
<file path=[Content_Types].xml><?xml version="1.0" encoding="utf-8"?>
<Types xmlns="http://schemas.openxmlformats.org/package/2006/content-types">
  <Default ContentType="image/jpeg" Extension="jpg"/>
  <Default ContentType="application/vnd.openxmlformats-officedocument.spreadsheetml.sheet" Extension="xlsx"/>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60.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32.xml"/>
  <Override ContentType="application/vnd.openxmlformats-officedocument.presentationml.slide+xml" PartName="/ppt/slides/slide62.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63.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61.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package.core-properties+xml" PartName="/docProps/core.xml"/>
  <Override ContentType="application/vnd.openxmlformats-officedocument.presentationml.presentation.main+xml" PartName="/ppt/presentation.xml"/>
  <Override ContentType="application/vnd.ms-office.chartcolorstyle+xml" PartName="/ppt/charts/colors1.xml"/>
  <Override ContentType="application/vnd.ms-office.chartcolorstyle+xml" PartName="/ppt/charts/colors2.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drawingml.chart+xml" PartName="/ppt/charts/chart3.xml"/>
  <Override ContentType="application/vnd.openxmlformats-officedocument.drawingml.chart+xml" PartName="/ppt/charts/chart2.xml"/>
  <Override ContentType="application/vnd.openxmlformats-officedocument.drawingml.chart+xml" PartName="/ppt/charts/chart5.xml"/>
  <Override ContentType="application/vnd.openxmlformats-officedocument.drawingml.chart+xml" PartName="/ppt/charts/chart4.xml"/>
  <Override ContentType="application/vnd.openxmlformats-officedocument.drawingml.chart+xml" PartName="/ppt/charts/chart6.xml"/>
  <Override ContentType="application/vnd.openxmlformats-officedocument.drawingml.chart+xml" PartName="/ppt/charts/chart1.xml"/>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61.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62.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63.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60.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binary" PartName="/ppt/metadata"/>
  <Override ContentType="application/vnd.openxmlformats-officedocument.presentationml.notesMaster+xml" PartName="/ppt/notesMasters/notesMaster1.xml"/>
  <Override ContentType="application/vnd.ms-office.chartstyle+xml" PartName="/ppt/charts/style1.xml"/>
  <Override ContentType="application/vnd.ms-office.chartstyle+xml" PartName="/ppt/charts/style2.xml"/>
  <Override ContentType="application/vnd.openxmlformats-officedocument.presentationml.presProps+xml" PartName="/ppt/pres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51" r:id="rId5"/>
    <p:sldMasterId id="2147483653"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 id="300" r:id="rId52"/>
    <p:sldId id="301" r:id="rId53"/>
    <p:sldId id="302" r:id="rId54"/>
    <p:sldId id="303" r:id="rId55"/>
    <p:sldId id="304" r:id="rId56"/>
    <p:sldId id="305" r:id="rId57"/>
    <p:sldId id="306" r:id="rId58"/>
    <p:sldId id="307" r:id="rId59"/>
    <p:sldId id="308" r:id="rId60"/>
    <p:sldId id="309" r:id="rId61"/>
    <p:sldId id="310" r:id="rId62"/>
    <p:sldId id="311" r:id="rId63"/>
    <p:sldId id="312" r:id="rId64"/>
    <p:sldId id="313" r:id="rId65"/>
    <p:sldId id="314" r:id="rId66"/>
    <p:sldId id="315" r:id="rId67"/>
    <p:sldId id="316" r:id="rId68"/>
    <p:sldId id="317" r:id="rId69"/>
    <p:sldId id="318" r:id="rId70"/>
  </p:sldIdLst>
  <p:sldSz cy="6858000" cx="12192000"/>
  <p:notesSz cx="6858000" cy="9144000"/>
  <p:embeddedFontLst>
    <p:embeddedFont>
      <p:font typeface="Helvetica Neue"/>
      <p:regular r:id="rId71"/>
      <p:bold r:id="rId72"/>
      <p:italic r:id="rId73"/>
      <p:boldItalic r:id="rId74"/>
    </p:embeddedFont>
    <p:embeddedFont>
      <p:font typeface="Arial Black"/>
      <p:regular r:id="rId7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76" roundtripDataSignature="AMtx7miW0qCRKTFfYzNykY9GEFaraoYZV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7D153CE2-C2F4-4A56-8BB4-7DF9E9879966}">
  <a:tblStyle styleId="{7D153CE2-C2F4-4A56-8BB4-7DF9E9879966}"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 styleId="{6874C511-E60C-48C8-8214-7CE2A81B7433}" styleName="Table_1">
    <a:wholeTbl>
      <a:tcTxStyle b="off" i="off">
        <a:font>
          <a:latin typeface="Arial"/>
          <a:ea typeface="Arial"/>
          <a:cs typeface="Arial"/>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6F4FE"/>
          </a:solidFill>
        </a:fill>
      </a:tcStyle>
    </a:wholeTbl>
    <a:band1H>
      <a:tcTxStyle/>
      <a:tcStyle>
        <a:fill>
          <a:solidFill>
            <a:srgbClr val="CAE7FD"/>
          </a:solidFill>
        </a:fill>
      </a:tcStyle>
    </a:band1H>
    <a:band2H>
      <a:tcTxStyle/>
    </a:band2H>
    <a:band1V>
      <a:tcTxStyle/>
      <a:tcStyle>
        <a:fill>
          <a:solidFill>
            <a:srgbClr val="CAE7FD"/>
          </a:solidFill>
        </a:fill>
      </a:tcStyle>
    </a:band1V>
    <a:band2V>
      <a:tcTxStyle/>
    </a:band2V>
    <a:lastCol>
      <a:tcTxStyle b="on" i="off">
        <a:font>
          <a:latin typeface="Arial"/>
          <a:ea typeface="Arial"/>
          <a:cs typeface="Arial"/>
        </a:font>
        <a:schemeClr val="lt1"/>
      </a:tcTxStyle>
      <a:tcStyle>
        <a:fill>
          <a:solidFill>
            <a:schemeClr val="accent1"/>
          </a:solidFill>
        </a:fill>
      </a:tcStyle>
    </a:lastCol>
    <a:firstCol>
      <a:tcTxStyle b="on" i="off">
        <a:font>
          <a:latin typeface="Arial"/>
          <a:ea typeface="Arial"/>
          <a:cs typeface="Arial"/>
        </a:font>
        <a:schemeClr val="lt1"/>
      </a:tcTxStyle>
      <a:tcStyle>
        <a:fill>
          <a:solidFill>
            <a:schemeClr val="accent1"/>
          </a:solidFill>
        </a:fill>
      </a:tcStyle>
    </a:firstCol>
    <a:lastRow>
      <a:tcTxStyle b="on" i="off">
        <a:font>
          <a:latin typeface="Arial"/>
          <a:ea typeface="Arial"/>
          <a:cs typeface="Arial"/>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Arial"/>
          <a:ea typeface="Arial"/>
          <a:cs typeface="Arial"/>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3.xml"/><Relationship Id="rId42" Type="http://schemas.openxmlformats.org/officeDocument/2006/relationships/slide" Target="slides/slide35.xml"/><Relationship Id="rId41" Type="http://schemas.openxmlformats.org/officeDocument/2006/relationships/slide" Target="slides/slide34.xml"/><Relationship Id="rId44" Type="http://schemas.openxmlformats.org/officeDocument/2006/relationships/slide" Target="slides/slide37.xml"/><Relationship Id="rId43" Type="http://schemas.openxmlformats.org/officeDocument/2006/relationships/slide" Target="slides/slide36.xml"/><Relationship Id="rId46" Type="http://schemas.openxmlformats.org/officeDocument/2006/relationships/slide" Target="slides/slide39.xml"/><Relationship Id="rId45" Type="http://schemas.openxmlformats.org/officeDocument/2006/relationships/slide" Target="slides/slide3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2.xml"/><Relationship Id="rId48" Type="http://schemas.openxmlformats.org/officeDocument/2006/relationships/slide" Target="slides/slide41.xml"/><Relationship Id="rId47" Type="http://schemas.openxmlformats.org/officeDocument/2006/relationships/slide" Target="slides/slide40.xml"/><Relationship Id="rId49" Type="http://schemas.openxmlformats.org/officeDocument/2006/relationships/slide" Target="slides/slide42.xml"/><Relationship Id="rId5" Type="http://schemas.openxmlformats.org/officeDocument/2006/relationships/slideMaster" Target="slideMasters/slideMaster2.xml"/><Relationship Id="rId6" Type="http://schemas.openxmlformats.org/officeDocument/2006/relationships/slideMaster" Target="slideMasters/slideMaster3.xml"/><Relationship Id="rId7" Type="http://schemas.openxmlformats.org/officeDocument/2006/relationships/notesMaster" Target="notesMasters/notesMaster1.xml"/><Relationship Id="rId8" Type="http://schemas.openxmlformats.org/officeDocument/2006/relationships/slide" Target="slides/slide1.xml"/><Relationship Id="rId73" Type="http://schemas.openxmlformats.org/officeDocument/2006/relationships/font" Target="fonts/HelveticaNeue-italic.fntdata"/><Relationship Id="rId72" Type="http://schemas.openxmlformats.org/officeDocument/2006/relationships/font" Target="fonts/HelveticaNeue-bold.fntdata"/><Relationship Id="rId31" Type="http://schemas.openxmlformats.org/officeDocument/2006/relationships/slide" Target="slides/slide24.xml"/><Relationship Id="rId75" Type="http://schemas.openxmlformats.org/officeDocument/2006/relationships/font" Target="fonts/ArialBlack-regular.fntdata"/><Relationship Id="rId30" Type="http://schemas.openxmlformats.org/officeDocument/2006/relationships/slide" Target="slides/slide23.xml"/><Relationship Id="rId74" Type="http://schemas.openxmlformats.org/officeDocument/2006/relationships/font" Target="fonts/HelveticaNeue-boldItalic.fntdata"/><Relationship Id="rId33" Type="http://schemas.openxmlformats.org/officeDocument/2006/relationships/slide" Target="slides/slide26.xml"/><Relationship Id="rId32" Type="http://schemas.openxmlformats.org/officeDocument/2006/relationships/slide" Target="slides/slide25.xml"/><Relationship Id="rId76" Type="http://customschemas.google.com/relationships/presentationmetadata" Target="metadata"/><Relationship Id="rId35" Type="http://schemas.openxmlformats.org/officeDocument/2006/relationships/slide" Target="slides/slide28.xml"/><Relationship Id="rId34" Type="http://schemas.openxmlformats.org/officeDocument/2006/relationships/slide" Target="slides/slide27.xml"/><Relationship Id="rId71" Type="http://schemas.openxmlformats.org/officeDocument/2006/relationships/font" Target="fonts/HelveticaNeue-regular.fntdata"/><Relationship Id="rId70" Type="http://schemas.openxmlformats.org/officeDocument/2006/relationships/slide" Target="slides/slide63.xml"/><Relationship Id="rId37" Type="http://schemas.openxmlformats.org/officeDocument/2006/relationships/slide" Target="slides/slide30.xml"/><Relationship Id="rId36" Type="http://schemas.openxmlformats.org/officeDocument/2006/relationships/slide" Target="slides/slide29.xml"/><Relationship Id="rId39" Type="http://schemas.openxmlformats.org/officeDocument/2006/relationships/slide" Target="slides/slide32.xml"/><Relationship Id="rId38" Type="http://schemas.openxmlformats.org/officeDocument/2006/relationships/slide" Target="slides/slide31.xml"/><Relationship Id="rId62" Type="http://schemas.openxmlformats.org/officeDocument/2006/relationships/slide" Target="slides/slide55.xml"/><Relationship Id="rId61" Type="http://schemas.openxmlformats.org/officeDocument/2006/relationships/slide" Target="slides/slide54.xml"/><Relationship Id="rId20" Type="http://schemas.openxmlformats.org/officeDocument/2006/relationships/slide" Target="slides/slide13.xml"/><Relationship Id="rId64" Type="http://schemas.openxmlformats.org/officeDocument/2006/relationships/slide" Target="slides/slide57.xml"/><Relationship Id="rId63" Type="http://schemas.openxmlformats.org/officeDocument/2006/relationships/slide" Target="slides/slide56.xml"/><Relationship Id="rId22" Type="http://schemas.openxmlformats.org/officeDocument/2006/relationships/slide" Target="slides/slide15.xml"/><Relationship Id="rId66" Type="http://schemas.openxmlformats.org/officeDocument/2006/relationships/slide" Target="slides/slide59.xml"/><Relationship Id="rId21" Type="http://schemas.openxmlformats.org/officeDocument/2006/relationships/slide" Target="slides/slide14.xml"/><Relationship Id="rId65" Type="http://schemas.openxmlformats.org/officeDocument/2006/relationships/slide" Target="slides/slide58.xml"/><Relationship Id="rId24" Type="http://schemas.openxmlformats.org/officeDocument/2006/relationships/slide" Target="slides/slide17.xml"/><Relationship Id="rId68" Type="http://schemas.openxmlformats.org/officeDocument/2006/relationships/slide" Target="slides/slide61.xml"/><Relationship Id="rId23" Type="http://schemas.openxmlformats.org/officeDocument/2006/relationships/slide" Target="slides/slide16.xml"/><Relationship Id="rId67" Type="http://schemas.openxmlformats.org/officeDocument/2006/relationships/slide" Target="slides/slide60.xml"/><Relationship Id="rId60" Type="http://schemas.openxmlformats.org/officeDocument/2006/relationships/slide" Target="slides/slide53.xml"/><Relationship Id="rId26" Type="http://schemas.openxmlformats.org/officeDocument/2006/relationships/slide" Target="slides/slide19.xml"/><Relationship Id="rId25" Type="http://schemas.openxmlformats.org/officeDocument/2006/relationships/slide" Target="slides/slide18.xml"/><Relationship Id="rId69" Type="http://schemas.openxmlformats.org/officeDocument/2006/relationships/slide" Target="slides/slide62.xml"/><Relationship Id="rId28" Type="http://schemas.openxmlformats.org/officeDocument/2006/relationships/slide" Target="slides/slide21.xml"/><Relationship Id="rId27" Type="http://schemas.openxmlformats.org/officeDocument/2006/relationships/slide" Target="slides/slide20.xml"/><Relationship Id="rId29" Type="http://schemas.openxmlformats.org/officeDocument/2006/relationships/slide" Target="slides/slide22.xml"/><Relationship Id="rId51" Type="http://schemas.openxmlformats.org/officeDocument/2006/relationships/slide" Target="slides/slide44.xml"/><Relationship Id="rId50" Type="http://schemas.openxmlformats.org/officeDocument/2006/relationships/slide" Target="slides/slide43.xml"/><Relationship Id="rId53" Type="http://schemas.openxmlformats.org/officeDocument/2006/relationships/slide" Target="slides/slide46.xml"/><Relationship Id="rId52" Type="http://schemas.openxmlformats.org/officeDocument/2006/relationships/slide" Target="slides/slide45.xml"/><Relationship Id="rId11" Type="http://schemas.openxmlformats.org/officeDocument/2006/relationships/slide" Target="slides/slide4.xml"/><Relationship Id="rId55" Type="http://schemas.openxmlformats.org/officeDocument/2006/relationships/slide" Target="slides/slide48.xml"/><Relationship Id="rId10" Type="http://schemas.openxmlformats.org/officeDocument/2006/relationships/slide" Target="slides/slide3.xml"/><Relationship Id="rId54" Type="http://schemas.openxmlformats.org/officeDocument/2006/relationships/slide" Target="slides/slide47.xml"/><Relationship Id="rId13" Type="http://schemas.openxmlformats.org/officeDocument/2006/relationships/slide" Target="slides/slide6.xml"/><Relationship Id="rId57" Type="http://schemas.openxmlformats.org/officeDocument/2006/relationships/slide" Target="slides/slide50.xml"/><Relationship Id="rId12" Type="http://schemas.openxmlformats.org/officeDocument/2006/relationships/slide" Target="slides/slide5.xml"/><Relationship Id="rId56" Type="http://schemas.openxmlformats.org/officeDocument/2006/relationships/slide" Target="slides/slide49.xml"/><Relationship Id="rId15" Type="http://schemas.openxmlformats.org/officeDocument/2006/relationships/slide" Target="slides/slide8.xml"/><Relationship Id="rId59" Type="http://schemas.openxmlformats.org/officeDocument/2006/relationships/slide" Target="slides/slide52.xml"/><Relationship Id="rId14" Type="http://schemas.openxmlformats.org/officeDocument/2006/relationships/slide" Target="slides/slide7.xml"/><Relationship Id="rId58" Type="http://schemas.openxmlformats.org/officeDocument/2006/relationships/slide" Target="slides/slide51.xml"/><Relationship Id="rId17" Type="http://schemas.openxmlformats.org/officeDocument/2006/relationships/slide" Target="slides/slide10.xml"/><Relationship Id="rId16" Type="http://schemas.openxmlformats.org/officeDocument/2006/relationships/slide" Target="slides/slide9.xml"/><Relationship Id="rId19" Type="http://schemas.openxmlformats.org/officeDocument/2006/relationships/slide" Target="slides/slide12.xml"/><Relationship Id="rId18" Type="http://schemas.openxmlformats.org/officeDocument/2006/relationships/slide" Target="slides/slide11.xml"/></Relationships>
</file>

<file path=ppt/charts/_rels/chart1.xml.rels><?xml version="1.0" encoding="UTF-8" standalone="yes"?><Relationships xmlns="http://schemas.openxmlformats.org/package/2006/relationships"><Relationship Id="rId1" Type="http://schemas.microsoft.com/office/2011/relationships/chartStyle" Target="style1.xml"/><Relationship Id="rId2" Type="http://schemas.microsoft.com/office/2011/relationships/chartColorStyle" Target="colors1.xml"/><Relationship Id="rId3" Type="http://schemas.openxmlformats.org/officeDocument/2006/relationships/package" Target="../embeddings/Microsoft_Excel_Sheet1.xlsx"/></Relationships>
</file>

<file path=ppt/charts/_rels/chart2.xml.rels><?xml version="1.0" encoding="UTF-8" standalone="yes"?><Relationships xmlns="http://schemas.openxmlformats.org/package/2006/relationships"><Relationship Id="rId1" Type="http://schemas.microsoft.com/office/2011/relationships/chartStyle" Target="style2.xml"/><Relationship Id="rId2" Type="http://schemas.microsoft.com/office/2011/relationships/chartColorStyle" Target="colors2.xml"/><Relationship Id="rId3" Type="http://schemas.openxmlformats.org/officeDocument/2006/relationships/package" Target="../embeddings/Microsoft_Excel_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Sheet6.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Text</c:v>
                </c:pt>
              </c:strCache>
            </c:strRef>
          </c:tx>
          <c:dPt>
            <c:idx val="0"/>
            <c:bubble3D val="0"/>
            <c:spPr>
              <a:solidFill>
                <a:schemeClr val="accent1"/>
              </a:solidFill>
              <a:ln w="19050">
                <a:noFill/>
              </a:ln>
              <a:effectLst/>
            </c:spPr>
            <c:extLst>
              <c:ext xmlns:c16="http://schemas.microsoft.com/office/drawing/2014/chart" uri="{C3380CC4-5D6E-409C-BE32-E72D297353CC}">
                <c16:uniqueId val="{00000001-D369-48EF-A321-5F4CBFC01387}"/>
              </c:ext>
            </c:extLst>
          </c:dPt>
          <c:dPt>
            <c:idx val="1"/>
            <c:bubble3D val="0"/>
            <c:spPr>
              <a:solidFill>
                <a:schemeClr val="bg1">
                  <a:lumMod val="85000"/>
                </a:schemeClr>
              </a:solidFill>
              <a:ln w="19050">
                <a:noFill/>
              </a:ln>
              <a:effectLst/>
            </c:spPr>
            <c:extLst>
              <c:ext xmlns:c16="http://schemas.microsoft.com/office/drawing/2014/chart" uri="{C3380CC4-5D6E-409C-BE32-E72D297353CC}">
                <c16:uniqueId val="{00000003-D369-48EF-A321-5F4CBFC01387}"/>
              </c:ext>
            </c:extLst>
          </c:dPt>
          <c:cat>
            <c:numRef>
              <c:f>Sheet1!$A$2:$A$3</c:f>
              <c:numCache>
                <c:formatCode>General</c:formatCode>
                <c:ptCount val="2"/>
                <c:pt idx="0">
                  <c:v>1</c:v>
                </c:pt>
                <c:pt idx="1">
                  <c:v>2</c:v>
                </c:pt>
              </c:numCache>
            </c:numRef>
          </c:cat>
          <c:val>
            <c:numRef>
              <c:f>Sheet1!$B$2:$B$3</c:f>
              <c:numCache>
                <c:formatCode>General</c:formatCode>
                <c:ptCount val="2"/>
                <c:pt idx="0">
                  <c:v>70</c:v>
                </c:pt>
                <c:pt idx="1">
                  <c:v>30</c:v>
                </c:pt>
              </c:numCache>
            </c:numRef>
          </c:val>
          <c:extLst>
            <c:ext xmlns:c16="http://schemas.microsoft.com/office/drawing/2014/chart" uri="{C3380CC4-5D6E-409C-BE32-E72D297353CC}">
              <c16:uniqueId val="{00000004-D369-48EF-A321-5F4CBFC01387}"/>
            </c:ext>
          </c:extLst>
        </c:ser>
        <c:dLbls>
          <c:showLegendKey val="0"/>
          <c:showVal val="0"/>
          <c:showCatName val="0"/>
          <c:showSerName val="0"/>
          <c:showPercent val="0"/>
          <c:showBubbleSize val="0"/>
          <c:showLeaderLines val="1"/>
        </c:dLbls>
        <c:firstSliceAng val="0"/>
        <c:holeSize val="80"/>
      </c:doughnut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Text</c:v>
                </c:pt>
              </c:strCache>
            </c:strRef>
          </c:tx>
          <c:dPt>
            <c:idx val="0"/>
            <c:bubble3D val="0"/>
            <c:spPr>
              <a:solidFill>
                <a:schemeClr val="accent2"/>
              </a:solidFill>
              <a:ln w="19050">
                <a:noFill/>
              </a:ln>
              <a:effectLst/>
            </c:spPr>
            <c:extLst>
              <c:ext xmlns:c16="http://schemas.microsoft.com/office/drawing/2014/chart" uri="{C3380CC4-5D6E-409C-BE32-E72D297353CC}">
                <c16:uniqueId val="{00000001-7EBF-45CE-81FE-76813DEB9A45}"/>
              </c:ext>
            </c:extLst>
          </c:dPt>
          <c:dPt>
            <c:idx val="1"/>
            <c:bubble3D val="0"/>
            <c:spPr>
              <a:solidFill>
                <a:schemeClr val="bg1">
                  <a:lumMod val="85000"/>
                </a:schemeClr>
              </a:solidFill>
              <a:ln w="19050">
                <a:noFill/>
              </a:ln>
              <a:effectLst/>
            </c:spPr>
            <c:extLst>
              <c:ext xmlns:c16="http://schemas.microsoft.com/office/drawing/2014/chart" uri="{C3380CC4-5D6E-409C-BE32-E72D297353CC}">
                <c16:uniqueId val="{00000003-7EBF-45CE-81FE-76813DEB9A45}"/>
              </c:ext>
            </c:extLst>
          </c:dPt>
          <c:cat>
            <c:numRef>
              <c:f>Sheet1!$A$2:$A$3</c:f>
              <c:numCache>
                <c:formatCode>General</c:formatCode>
                <c:ptCount val="2"/>
                <c:pt idx="0">
                  <c:v>1</c:v>
                </c:pt>
                <c:pt idx="1">
                  <c:v>2</c:v>
                </c:pt>
              </c:numCache>
            </c:numRef>
          </c:cat>
          <c:val>
            <c:numRef>
              <c:f>Sheet1!$B$2:$B$3</c:f>
              <c:numCache>
                <c:formatCode>General</c:formatCode>
                <c:ptCount val="2"/>
                <c:pt idx="0">
                  <c:v>40</c:v>
                </c:pt>
                <c:pt idx="1">
                  <c:v>60</c:v>
                </c:pt>
              </c:numCache>
            </c:numRef>
          </c:val>
          <c:extLst>
            <c:ext xmlns:c16="http://schemas.microsoft.com/office/drawing/2014/chart" uri="{C3380CC4-5D6E-409C-BE32-E72D297353CC}">
              <c16:uniqueId val="{00000004-7EBF-45CE-81FE-76813DEB9A45}"/>
            </c:ext>
          </c:extLst>
        </c:ser>
        <c:dLbls>
          <c:showLegendKey val="0"/>
          <c:showVal val="0"/>
          <c:showCatName val="0"/>
          <c:showSerName val="0"/>
          <c:showPercent val="0"/>
          <c:showBubbleSize val="0"/>
          <c:showLeaderLines val="1"/>
        </c:dLbls>
        <c:firstSliceAng val="0"/>
        <c:holeSize val="80"/>
      </c:doughnut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884846707671276E-2"/>
          <c:y val="9.7345064911807597E-2"/>
          <c:w val="0.95017082959476873"/>
          <c:h val="0.80530987017638478"/>
        </c:manualLayout>
      </c:layout>
      <c:barChart>
        <c:barDir val="bar"/>
        <c:grouping val="stacked"/>
        <c:varyColors val="0"/>
        <c:ser>
          <c:idx val="0"/>
          <c:order val="0"/>
          <c:tx>
            <c:strRef>
              <c:f>Sheet1!$B$1</c:f>
              <c:strCache>
                <c:ptCount val="1"/>
                <c:pt idx="0">
                  <c:v>Series 1</c:v>
                </c:pt>
              </c:strCache>
            </c:strRef>
          </c:tx>
          <c:spPr>
            <a:solidFill>
              <a:srgbClr val="0680C3"/>
            </a:solidFill>
            <a:effectLst/>
          </c:spPr>
          <c:invertIfNegative val="0"/>
          <c:dPt>
            <c:idx val="0"/>
            <c:invertIfNegative val="0"/>
            <c:bubble3D val="0"/>
            <c:spPr>
              <a:solidFill>
                <a:schemeClr val="accent3"/>
              </a:solidFill>
              <a:effectLst/>
            </c:spPr>
            <c:extLst>
              <c:ext xmlns:c16="http://schemas.microsoft.com/office/drawing/2014/chart" uri="{C3380CC4-5D6E-409C-BE32-E72D297353CC}">
                <c16:uniqueId val="{00000001-8D65-4FD1-98F0-7D24623F2F81}"/>
              </c:ext>
            </c:extLst>
          </c:dPt>
          <c:dPt>
            <c:idx val="1"/>
            <c:invertIfNegative val="0"/>
            <c:bubble3D val="0"/>
            <c:spPr>
              <a:solidFill>
                <a:schemeClr val="accent2"/>
              </a:solidFill>
              <a:effectLst/>
            </c:spPr>
            <c:extLst>
              <c:ext xmlns:c16="http://schemas.microsoft.com/office/drawing/2014/chart" uri="{C3380CC4-5D6E-409C-BE32-E72D297353CC}">
                <c16:uniqueId val="{00000003-8D65-4FD1-98F0-7D24623F2F81}"/>
              </c:ext>
            </c:extLst>
          </c:dPt>
          <c:dPt>
            <c:idx val="2"/>
            <c:invertIfNegative val="0"/>
            <c:bubble3D val="0"/>
            <c:spPr>
              <a:solidFill>
                <a:schemeClr val="accent1"/>
              </a:solidFill>
              <a:effectLst/>
            </c:spPr>
            <c:extLst>
              <c:ext xmlns:c16="http://schemas.microsoft.com/office/drawing/2014/chart" uri="{C3380CC4-5D6E-409C-BE32-E72D297353CC}">
                <c16:uniqueId val="{00000005-8D65-4FD1-98F0-7D24623F2F81}"/>
              </c:ext>
            </c:extLst>
          </c:dPt>
          <c:cat>
            <c:strRef>
              <c:f>Sheet1!$A$2:$A$4</c:f>
              <c:strCache>
                <c:ptCount val="3"/>
                <c:pt idx="0">
                  <c:v>Category 1</c:v>
                </c:pt>
                <c:pt idx="1">
                  <c:v>Category 2</c:v>
                </c:pt>
                <c:pt idx="2">
                  <c:v>Category 3</c:v>
                </c:pt>
              </c:strCache>
            </c:strRef>
          </c:cat>
          <c:val>
            <c:numRef>
              <c:f>Sheet1!$B$2:$B$4</c:f>
              <c:numCache>
                <c:formatCode>General</c:formatCode>
                <c:ptCount val="3"/>
                <c:pt idx="0">
                  <c:v>55</c:v>
                </c:pt>
                <c:pt idx="1">
                  <c:v>65</c:v>
                </c:pt>
                <c:pt idx="2">
                  <c:v>82</c:v>
                </c:pt>
              </c:numCache>
            </c:numRef>
          </c:val>
          <c:extLst>
            <c:ext xmlns:c16="http://schemas.microsoft.com/office/drawing/2014/chart" uri="{C3380CC4-5D6E-409C-BE32-E72D297353CC}">
              <c16:uniqueId val="{00000006-8D65-4FD1-98F0-7D24623F2F81}"/>
            </c:ext>
          </c:extLst>
        </c:ser>
        <c:dLbls>
          <c:showLegendKey val="0"/>
          <c:showVal val="0"/>
          <c:showCatName val="0"/>
          <c:showSerName val="0"/>
          <c:showPercent val="0"/>
          <c:showBubbleSize val="0"/>
        </c:dLbls>
        <c:gapWidth val="36"/>
        <c:overlap val="100"/>
        <c:axId val="913355520"/>
        <c:axId val="918425600"/>
      </c:barChart>
      <c:catAx>
        <c:axId val="913355520"/>
        <c:scaling>
          <c:orientation val="minMax"/>
        </c:scaling>
        <c:delete val="1"/>
        <c:axPos val="l"/>
        <c:numFmt formatCode="General" sourceLinked="0"/>
        <c:majorTickMark val="out"/>
        <c:minorTickMark val="none"/>
        <c:tickLblPos val="nextTo"/>
        <c:crossAx val="918425600"/>
        <c:crosses val="autoZero"/>
        <c:auto val="1"/>
        <c:lblAlgn val="ctr"/>
        <c:lblOffset val="100"/>
        <c:noMultiLvlLbl val="0"/>
      </c:catAx>
      <c:valAx>
        <c:axId val="918425600"/>
        <c:scaling>
          <c:orientation val="minMax"/>
        </c:scaling>
        <c:delete val="1"/>
        <c:axPos val="b"/>
        <c:majorGridlines>
          <c:spPr>
            <a:ln>
              <a:noFill/>
            </a:ln>
          </c:spPr>
        </c:majorGridlines>
        <c:numFmt formatCode="General" sourceLinked="1"/>
        <c:majorTickMark val="out"/>
        <c:minorTickMark val="none"/>
        <c:tickLblPos val="nextTo"/>
        <c:crossAx val="913355520"/>
        <c:crosses val="autoZero"/>
        <c:crossBetween val="between"/>
      </c:valAx>
      <c:spPr>
        <a:noFill/>
        <a:ln>
          <a:noFill/>
        </a:ln>
      </c:spPr>
    </c:plotArea>
    <c:plotVisOnly val="1"/>
    <c:dispBlanksAs val="gap"/>
    <c:showDLblsOverMax val="0"/>
  </c:chart>
  <c:spPr>
    <a:effectLst/>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1260076040933721E-2"/>
          <c:y val="3.8766203703703705E-2"/>
          <c:w val="0.97594964195897427"/>
          <c:h val="0.94163490479966572"/>
        </c:manualLayout>
      </c:layout>
      <c:doughnutChart>
        <c:varyColors val="1"/>
        <c:ser>
          <c:idx val="0"/>
          <c:order val="0"/>
          <c:tx>
            <c:strRef>
              <c:f>Sheet1!$B$1</c:f>
              <c:strCache>
                <c:ptCount val="1"/>
                <c:pt idx="0">
                  <c:v>%</c:v>
                </c:pt>
              </c:strCache>
            </c:strRef>
          </c:tx>
          <c:dPt>
            <c:idx val="0"/>
            <c:bubble3D val="0"/>
            <c:spPr>
              <a:solidFill>
                <a:schemeClr val="accent1"/>
              </a:solidFill>
            </c:spPr>
            <c:extLst>
              <c:ext xmlns:c16="http://schemas.microsoft.com/office/drawing/2014/chart" uri="{C3380CC4-5D6E-409C-BE32-E72D297353CC}">
                <c16:uniqueId val="{00000001-C71C-4C90-90A2-80F5F06968A6}"/>
              </c:ext>
            </c:extLst>
          </c:dPt>
          <c:dPt>
            <c:idx val="1"/>
            <c:bubble3D val="0"/>
            <c:spPr>
              <a:solidFill>
                <a:schemeClr val="bg1">
                  <a:lumMod val="85000"/>
                </a:schemeClr>
              </a:solidFill>
            </c:spPr>
            <c:extLst>
              <c:ext xmlns:c16="http://schemas.microsoft.com/office/drawing/2014/chart" uri="{C3380CC4-5D6E-409C-BE32-E72D297353CC}">
                <c16:uniqueId val="{00000003-C71C-4C90-90A2-80F5F06968A6}"/>
              </c:ext>
            </c:extLst>
          </c:dPt>
          <c:cat>
            <c:strRef>
              <c:f>Sheet1!$A$2:$A$3</c:f>
              <c:strCache>
                <c:ptCount val="2"/>
                <c:pt idx="0">
                  <c:v>colored</c:v>
                </c:pt>
                <c:pt idx="1">
                  <c:v>blank</c:v>
                </c:pt>
              </c:strCache>
            </c:strRef>
          </c:cat>
          <c:val>
            <c:numRef>
              <c:f>Sheet1!$B$2:$B$3</c:f>
              <c:numCache>
                <c:formatCode>General</c:formatCode>
                <c:ptCount val="2"/>
                <c:pt idx="0">
                  <c:v>30</c:v>
                </c:pt>
                <c:pt idx="1">
                  <c:v>70</c:v>
                </c:pt>
              </c:numCache>
            </c:numRef>
          </c:val>
          <c:extLst>
            <c:ext xmlns:c16="http://schemas.microsoft.com/office/drawing/2014/chart" uri="{C3380CC4-5D6E-409C-BE32-E72D297353CC}">
              <c16:uniqueId val="{00000004-C71C-4C90-90A2-80F5F06968A6}"/>
            </c:ext>
          </c:extLst>
        </c:ser>
        <c:dLbls>
          <c:showLegendKey val="0"/>
          <c:showVal val="0"/>
          <c:showCatName val="0"/>
          <c:showSerName val="0"/>
          <c:showPercent val="0"/>
          <c:showBubbleSize val="0"/>
          <c:showLeaderLines val="1"/>
        </c:dLbls>
        <c:firstSliceAng val="0"/>
        <c:holeSize val="80"/>
      </c:doughnutChart>
    </c:plotArea>
    <c:plotVisOnly val="1"/>
    <c:dispBlanksAs val="gap"/>
    <c:showDLblsOverMax val="0"/>
  </c:chart>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1260076040933721E-2"/>
          <c:y val="3.8766203703703705E-2"/>
          <c:w val="0.97594964195897427"/>
          <c:h val="0.94163490479966572"/>
        </c:manualLayout>
      </c:layout>
      <c:doughnutChart>
        <c:varyColors val="1"/>
        <c:ser>
          <c:idx val="0"/>
          <c:order val="0"/>
          <c:tx>
            <c:strRef>
              <c:f>Sheet1!$B$1</c:f>
              <c:strCache>
                <c:ptCount val="1"/>
                <c:pt idx="0">
                  <c:v>%</c:v>
                </c:pt>
              </c:strCache>
            </c:strRef>
          </c:tx>
          <c:dPt>
            <c:idx val="0"/>
            <c:bubble3D val="0"/>
            <c:spPr>
              <a:solidFill>
                <a:schemeClr val="accent2"/>
              </a:solidFill>
            </c:spPr>
            <c:extLst>
              <c:ext xmlns:c16="http://schemas.microsoft.com/office/drawing/2014/chart" uri="{C3380CC4-5D6E-409C-BE32-E72D297353CC}">
                <c16:uniqueId val="{00000001-6FB9-4A22-B43C-5853B89B1F40}"/>
              </c:ext>
            </c:extLst>
          </c:dPt>
          <c:dPt>
            <c:idx val="1"/>
            <c:bubble3D val="0"/>
            <c:spPr>
              <a:solidFill>
                <a:schemeClr val="bg1">
                  <a:lumMod val="85000"/>
                </a:schemeClr>
              </a:solidFill>
            </c:spPr>
            <c:extLst>
              <c:ext xmlns:c16="http://schemas.microsoft.com/office/drawing/2014/chart" uri="{C3380CC4-5D6E-409C-BE32-E72D297353CC}">
                <c16:uniqueId val="{00000003-6FB9-4A22-B43C-5853B89B1F40}"/>
              </c:ext>
            </c:extLst>
          </c:dPt>
          <c:cat>
            <c:strRef>
              <c:f>Sheet1!$A$2:$A$3</c:f>
              <c:strCache>
                <c:ptCount val="2"/>
                <c:pt idx="0">
                  <c:v>colored</c:v>
                </c:pt>
                <c:pt idx="1">
                  <c:v>blank</c:v>
                </c:pt>
              </c:strCache>
            </c:strRef>
          </c:cat>
          <c:val>
            <c:numRef>
              <c:f>Sheet1!$B$2:$B$3</c:f>
              <c:numCache>
                <c:formatCode>General</c:formatCode>
                <c:ptCount val="2"/>
                <c:pt idx="0">
                  <c:v>50</c:v>
                </c:pt>
                <c:pt idx="1">
                  <c:v>50</c:v>
                </c:pt>
              </c:numCache>
            </c:numRef>
          </c:val>
          <c:extLst>
            <c:ext xmlns:c16="http://schemas.microsoft.com/office/drawing/2014/chart" uri="{C3380CC4-5D6E-409C-BE32-E72D297353CC}">
              <c16:uniqueId val="{00000004-6FB9-4A22-B43C-5853B89B1F40}"/>
            </c:ext>
          </c:extLst>
        </c:ser>
        <c:dLbls>
          <c:showLegendKey val="0"/>
          <c:showVal val="0"/>
          <c:showCatName val="0"/>
          <c:showSerName val="0"/>
          <c:showPercent val="0"/>
          <c:showBubbleSize val="0"/>
          <c:showLeaderLines val="1"/>
        </c:dLbls>
        <c:firstSliceAng val="0"/>
        <c:holeSize val="80"/>
      </c:doughnutChart>
    </c:plotArea>
    <c:plotVisOnly val="1"/>
    <c:dispBlanksAs val="gap"/>
    <c:showDLblsOverMax val="0"/>
  </c:chart>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1260076040933721E-2"/>
          <c:y val="3.8766203703703705E-2"/>
          <c:w val="0.97594964195897427"/>
          <c:h val="0.94163490479966572"/>
        </c:manualLayout>
      </c:layout>
      <c:doughnutChart>
        <c:varyColors val="1"/>
        <c:ser>
          <c:idx val="0"/>
          <c:order val="0"/>
          <c:tx>
            <c:strRef>
              <c:f>Sheet1!$B$1</c:f>
              <c:strCache>
                <c:ptCount val="1"/>
                <c:pt idx="0">
                  <c:v>%</c:v>
                </c:pt>
              </c:strCache>
            </c:strRef>
          </c:tx>
          <c:dPt>
            <c:idx val="0"/>
            <c:bubble3D val="0"/>
            <c:spPr>
              <a:solidFill>
                <a:schemeClr val="accent3"/>
              </a:solidFill>
            </c:spPr>
            <c:extLst>
              <c:ext xmlns:c16="http://schemas.microsoft.com/office/drawing/2014/chart" uri="{C3380CC4-5D6E-409C-BE32-E72D297353CC}">
                <c16:uniqueId val="{00000001-7AFB-4F1B-BC02-41B7D6D175FB}"/>
              </c:ext>
            </c:extLst>
          </c:dPt>
          <c:dPt>
            <c:idx val="1"/>
            <c:bubble3D val="0"/>
            <c:spPr>
              <a:solidFill>
                <a:schemeClr val="bg1">
                  <a:lumMod val="85000"/>
                </a:schemeClr>
              </a:solidFill>
            </c:spPr>
            <c:extLst>
              <c:ext xmlns:c16="http://schemas.microsoft.com/office/drawing/2014/chart" uri="{C3380CC4-5D6E-409C-BE32-E72D297353CC}">
                <c16:uniqueId val="{00000003-7AFB-4F1B-BC02-41B7D6D175FB}"/>
              </c:ext>
            </c:extLst>
          </c:dPt>
          <c:cat>
            <c:strRef>
              <c:f>Sheet1!$A$2:$A$3</c:f>
              <c:strCache>
                <c:ptCount val="2"/>
                <c:pt idx="0">
                  <c:v>colored</c:v>
                </c:pt>
                <c:pt idx="1">
                  <c:v>blank</c:v>
                </c:pt>
              </c:strCache>
            </c:strRef>
          </c:cat>
          <c:val>
            <c:numRef>
              <c:f>Sheet1!$B$2:$B$3</c:f>
              <c:numCache>
                <c:formatCode>General</c:formatCode>
                <c:ptCount val="2"/>
                <c:pt idx="0">
                  <c:v>25</c:v>
                </c:pt>
                <c:pt idx="1">
                  <c:v>75</c:v>
                </c:pt>
              </c:numCache>
            </c:numRef>
          </c:val>
          <c:extLst>
            <c:ext xmlns:c16="http://schemas.microsoft.com/office/drawing/2014/chart" uri="{C3380CC4-5D6E-409C-BE32-E72D297353CC}">
              <c16:uniqueId val="{00000004-7AFB-4F1B-BC02-41B7D6D175FB}"/>
            </c:ext>
          </c:extLst>
        </c:ser>
        <c:dLbls>
          <c:showLegendKey val="0"/>
          <c:showVal val="0"/>
          <c:showCatName val="0"/>
          <c:showSerName val="0"/>
          <c:showPercent val="0"/>
          <c:showBubbleSize val="0"/>
          <c:showLeaderLines val="1"/>
        </c:dLbls>
        <c:firstSliceAng val="0"/>
        <c:holeSize val="80"/>
      </c:doughnutChart>
    </c:plotArea>
    <c:plotVisOnly val="1"/>
    <c:dispBlanksAs val="gap"/>
    <c:showDLblsOverMax val="0"/>
  </c:chart>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4" name="Google Shape;84;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gd6394e8798_1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64" name="Google Shape;264;gd6394e8798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gd6394e8798_1_3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90" name="Google Shape;290;gd6394e8798_1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gd4ac705a4d_1_11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334" name="Google Shape;334;gd4ac705a4d_1_1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4" name="Shape 384"/>
        <p:cNvGrpSpPr/>
        <p:nvPr/>
      </p:nvGrpSpPr>
      <p:grpSpPr>
        <a:xfrm>
          <a:off x="0" y="0"/>
          <a:ext cx="0" cy="0"/>
          <a:chOff x="0" y="0"/>
          <a:chExt cx="0" cy="0"/>
        </a:xfrm>
      </p:grpSpPr>
      <p:sp>
        <p:nvSpPr>
          <p:cNvPr id="385" name="Google Shape;385;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2" name="Shape 432"/>
        <p:cNvGrpSpPr/>
        <p:nvPr/>
      </p:nvGrpSpPr>
      <p:grpSpPr>
        <a:xfrm>
          <a:off x="0" y="0"/>
          <a:ext cx="0" cy="0"/>
          <a:chOff x="0" y="0"/>
          <a:chExt cx="0" cy="0"/>
        </a:xfrm>
      </p:grpSpPr>
      <p:sp>
        <p:nvSpPr>
          <p:cNvPr id="433" name="Google Shape;433;gd4ac705a4d_1_17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434" name="Google Shape;434;gd4ac705a4d_1_1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1" name="Shape 441"/>
        <p:cNvGrpSpPr/>
        <p:nvPr/>
      </p:nvGrpSpPr>
      <p:grpSpPr>
        <a:xfrm>
          <a:off x="0" y="0"/>
          <a:ext cx="0" cy="0"/>
          <a:chOff x="0" y="0"/>
          <a:chExt cx="0" cy="0"/>
        </a:xfrm>
      </p:grpSpPr>
      <p:sp>
        <p:nvSpPr>
          <p:cNvPr id="442" name="Google Shape;442;gd4ac705a4d_1_18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443" name="Google Shape;443;gd4ac705a4d_1_1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5" name="Shape 455"/>
        <p:cNvGrpSpPr/>
        <p:nvPr/>
      </p:nvGrpSpPr>
      <p:grpSpPr>
        <a:xfrm>
          <a:off x="0" y="0"/>
          <a:ext cx="0" cy="0"/>
          <a:chOff x="0" y="0"/>
          <a:chExt cx="0" cy="0"/>
        </a:xfrm>
      </p:grpSpPr>
      <p:sp>
        <p:nvSpPr>
          <p:cNvPr id="456" name="Google Shape;456;gd62ca42468_0_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457" name="Google Shape;457;gd62ca42468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7" name="Shape 467"/>
        <p:cNvGrpSpPr/>
        <p:nvPr/>
      </p:nvGrpSpPr>
      <p:grpSpPr>
        <a:xfrm>
          <a:off x="0" y="0"/>
          <a:ext cx="0" cy="0"/>
          <a:chOff x="0" y="0"/>
          <a:chExt cx="0" cy="0"/>
        </a:xfrm>
      </p:grpSpPr>
      <p:sp>
        <p:nvSpPr>
          <p:cNvPr id="468" name="Google Shape;468;gd6394e8713_0_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gd6394e8713_0_2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3" name="Shape 473"/>
        <p:cNvGrpSpPr/>
        <p:nvPr/>
      </p:nvGrpSpPr>
      <p:grpSpPr>
        <a:xfrm>
          <a:off x="0" y="0"/>
          <a:ext cx="0" cy="0"/>
          <a:chOff x="0" y="0"/>
          <a:chExt cx="0" cy="0"/>
        </a:xfrm>
      </p:grpSpPr>
      <p:sp>
        <p:nvSpPr>
          <p:cNvPr id="474" name="Google Shape;474;gd4ac705a4d_1_24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475" name="Google Shape;475;gd4ac705a4d_1_2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4" name="Shape 484"/>
        <p:cNvGrpSpPr/>
        <p:nvPr/>
      </p:nvGrpSpPr>
      <p:grpSpPr>
        <a:xfrm>
          <a:off x="0" y="0"/>
          <a:ext cx="0" cy="0"/>
          <a:chOff x="0" y="0"/>
          <a:chExt cx="0" cy="0"/>
        </a:xfrm>
      </p:grpSpPr>
      <p:sp>
        <p:nvSpPr>
          <p:cNvPr id="485" name="Google Shape;485;gd6394e8798_0_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486" name="Google Shape;486;gd6394e8798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8" name="Shape 498"/>
        <p:cNvGrpSpPr/>
        <p:nvPr/>
      </p:nvGrpSpPr>
      <p:grpSpPr>
        <a:xfrm>
          <a:off x="0" y="0"/>
          <a:ext cx="0" cy="0"/>
          <a:chOff x="0" y="0"/>
          <a:chExt cx="0" cy="0"/>
        </a:xfrm>
      </p:grpSpPr>
      <p:sp>
        <p:nvSpPr>
          <p:cNvPr id="499" name="Google Shape;499;gd4ac705a4d_1_19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500" name="Google Shape;500;gd4ac705a4d_1_1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0" name="Shape 510"/>
        <p:cNvGrpSpPr/>
        <p:nvPr/>
      </p:nvGrpSpPr>
      <p:grpSpPr>
        <a:xfrm>
          <a:off x="0" y="0"/>
          <a:ext cx="0" cy="0"/>
          <a:chOff x="0" y="0"/>
          <a:chExt cx="0" cy="0"/>
        </a:xfrm>
      </p:grpSpPr>
      <p:sp>
        <p:nvSpPr>
          <p:cNvPr id="511" name="Google Shape;511;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6" name="Shape 516"/>
        <p:cNvGrpSpPr/>
        <p:nvPr/>
      </p:nvGrpSpPr>
      <p:grpSpPr>
        <a:xfrm>
          <a:off x="0" y="0"/>
          <a:ext cx="0" cy="0"/>
          <a:chOff x="0" y="0"/>
          <a:chExt cx="0" cy="0"/>
        </a:xfrm>
      </p:grpSpPr>
      <p:sp>
        <p:nvSpPr>
          <p:cNvPr id="517" name="Google Shape;517;gd4ac705a4d_1_19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518" name="Google Shape;518;gd4ac705a4d_1_1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2" name="Shape 522"/>
        <p:cNvGrpSpPr/>
        <p:nvPr/>
      </p:nvGrpSpPr>
      <p:grpSpPr>
        <a:xfrm>
          <a:off x="0" y="0"/>
          <a:ext cx="0" cy="0"/>
          <a:chOff x="0" y="0"/>
          <a:chExt cx="0" cy="0"/>
        </a:xfrm>
      </p:grpSpPr>
      <p:sp>
        <p:nvSpPr>
          <p:cNvPr id="523" name="Google Shape;523;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4" name="Google Shape;524;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2" name="Shape 532"/>
        <p:cNvGrpSpPr/>
        <p:nvPr/>
      </p:nvGrpSpPr>
      <p:grpSpPr>
        <a:xfrm>
          <a:off x="0" y="0"/>
          <a:ext cx="0" cy="0"/>
          <a:chOff x="0" y="0"/>
          <a:chExt cx="0" cy="0"/>
        </a:xfrm>
      </p:grpSpPr>
      <p:sp>
        <p:nvSpPr>
          <p:cNvPr id="533" name="Google Shape;533;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9" name="Shape 559"/>
        <p:cNvGrpSpPr/>
        <p:nvPr/>
      </p:nvGrpSpPr>
      <p:grpSpPr>
        <a:xfrm>
          <a:off x="0" y="0"/>
          <a:ext cx="0" cy="0"/>
          <a:chOff x="0" y="0"/>
          <a:chExt cx="0" cy="0"/>
        </a:xfrm>
      </p:grpSpPr>
      <p:sp>
        <p:nvSpPr>
          <p:cNvPr id="560" name="Google Shape;560;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61" name="Google Shape;561;p4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4" name="Shape 564"/>
        <p:cNvGrpSpPr/>
        <p:nvPr/>
      </p:nvGrpSpPr>
      <p:grpSpPr>
        <a:xfrm>
          <a:off x="0" y="0"/>
          <a:ext cx="0" cy="0"/>
          <a:chOff x="0" y="0"/>
          <a:chExt cx="0" cy="0"/>
        </a:xfrm>
      </p:grpSpPr>
      <p:sp>
        <p:nvSpPr>
          <p:cNvPr id="565" name="Google Shape;565;gd6394e8798_0_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566" name="Google Shape;566;gd6394e8798_0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9" name="Shape 569"/>
        <p:cNvGrpSpPr/>
        <p:nvPr/>
      </p:nvGrpSpPr>
      <p:grpSpPr>
        <a:xfrm>
          <a:off x="0" y="0"/>
          <a:ext cx="0" cy="0"/>
          <a:chOff x="0" y="0"/>
          <a:chExt cx="0" cy="0"/>
        </a:xfrm>
      </p:grpSpPr>
      <p:sp>
        <p:nvSpPr>
          <p:cNvPr id="570" name="Google Shape;570;gd4ac705a4d_1_25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571" name="Google Shape;571;gd4ac705a4d_1_2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4" name="Shape 574"/>
        <p:cNvGrpSpPr/>
        <p:nvPr/>
      </p:nvGrpSpPr>
      <p:grpSpPr>
        <a:xfrm>
          <a:off x="0" y="0"/>
          <a:ext cx="0" cy="0"/>
          <a:chOff x="0" y="0"/>
          <a:chExt cx="0" cy="0"/>
        </a:xfrm>
      </p:grpSpPr>
      <p:sp>
        <p:nvSpPr>
          <p:cNvPr id="575" name="Google Shape;575;g1902912132de2805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576" name="Google Shape;576;g1902912132de2805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1" name="Shape 581"/>
        <p:cNvGrpSpPr/>
        <p:nvPr/>
      </p:nvGrpSpPr>
      <p:grpSpPr>
        <a:xfrm>
          <a:off x="0" y="0"/>
          <a:ext cx="0" cy="0"/>
          <a:chOff x="0" y="0"/>
          <a:chExt cx="0" cy="0"/>
        </a:xfrm>
      </p:grpSpPr>
      <p:sp>
        <p:nvSpPr>
          <p:cNvPr id="582" name="Google Shape;582;gd4ac705a4d_1_25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583" name="Google Shape;583;gd4ac705a4d_1_2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6" name="Shape 586"/>
        <p:cNvGrpSpPr/>
        <p:nvPr/>
      </p:nvGrpSpPr>
      <p:grpSpPr>
        <a:xfrm>
          <a:off x="0" y="0"/>
          <a:ext cx="0" cy="0"/>
          <a:chOff x="0" y="0"/>
          <a:chExt cx="0" cy="0"/>
        </a:xfrm>
      </p:grpSpPr>
      <p:sp>
        <p:nvSpPr>
          <p:cNvPr id="587" name="Google Shape;587;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88" name="Google Shape;588;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1" name="Shape 621"/>
        <p:cNvGrpSpPr/>
        <p:nvPr/>
      </p:nvGrpSpPr>
      <p:grpSpPr>
        <a:xfrm>
          <a:off x="0" y="0"/>
          <a:ext cx="0" cy="0"/>
          <a:chOff x="0" y="0"/>
          <a:chExt cx="0" cy="0"/>
        </a:xfrm>
      </p:grpSpPr>
      <p:sp>
        <p:nvSpPr>
          <p:cNvPr id="622" name="Google Shape;622;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23" name="Google Shape;623;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6" name="Shape 646"/>
        <p:cNvGrpSpPr/>
        <p:nvPr/>
      </p:nvGrpSpPr>
      <p:grpSpPr>
        <a:xfrm>
          <a:off x="0" y="0"/>
          <a:ext cx="0" cy="0"/>
          <a:chOff x="0" y="0"/>
          <a:chExt cx="0" cy="0"/>
        </a:xfrm>
      </p:grpSpPr>
      <p:sp>
        <p:nvSpPr>
          <p:cNvPr id="647" name="Google Shape;647;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48" name="Google Shape;648;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8" name="Shape 658"/>
        <p:cNvGrpSpPr/>
        <p:nvPr/>
      </p:nvGrpSpPr>
      <p:grpSpPr>
        <a:xfrm>
          <a:off x="0" y="0"/>
          <a:ext cx="0" cy="0"/>
          <a:chOff x="0" y="0"/>
          <a:chExt cx="0" cy="0"/>
        </a:xfrm>
      </p:grpSpPr>
      <p:sp>
        <p:nvSpPr>
          <p:cNvPr id="659" name="Google Shape;659;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60" name="Google Shape;660;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2" name="Shape 722"/>
        <p:cNvGrpSpPr/>
        <p:nvPr/>
      </p:nvGrpSpPr>
      <p:grpSpPr>
        <a:xfrm>
          <a:off x="0" y="0"/>
          <a:ext cx="0" cy="0"/>
          <a:chOff x="0" y="0"/>
          <a:chExt cx="0" cy="0"/>
        </a:xfrm>
      </p:grpSpPr>
      <p:sp>
        <p:nvSpPr>
          <p:cNvPr id="723" name="Google Shape;723;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24" name="Google Shape;724;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3" name="Shape 743"/>
        <p:cNvGrpSpPr/>
        <p:nvPr/>
      </p:nvGrpSpPr>
      <p:grpSpPr>
        <a:xfrm>
          <a:off x="0" y="0"/>
          <a:ext cx="0" cy="0"/>
          <a:chOff x="0" y="0"/>
          <a:chExt cx="0" cy="0"/>
        </a:xfrm>
      </p:grpSpPr>
      <p:sp>
        <p:nvSpPr>
          <p:cNvPr id="744" name="Google Shape;744;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45" name="Google Shape;745;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2" name="Shape 882"/>
        <p:cNvGrpSpPr/>
        <p:nvPr/>
      </p:nvGrpSpPr>
      <p:grpSpPr>
        <a:xfrm>
          <a:off x="0" y="0"/>
          <a:ext cx="0" cy="0"/>
          <a:chOff x="0" y="0"/>
          <a:chExt cx="0" cy="0"/>
        </a:xfrm>
      </p:grpSpPr>
      <p:sp>
        <p:nvSpPr>
          <p:cNvPr id="883" name="Google Shape;883;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84" name="Google Shape;884;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3" name="Shape 933"/>
        <p:cNvGrpSpPr/>
        <p:nvPr/>
      </p:nvGrpSpPr>
      <p:grpSpPr>
        <a:xfrm>
          <a:off x="0" y="0"/>
          <a:ext cx="0" cy="0"/>
          <a:chOff x="0" y="0"/>
          <a:chExt cx="0" cy="0"/>
        </a:xfrm>
      </p:grpSpPr>
      <p:sp>
        <p:nvSpPr>
          <p:cNvPr id="934" name="Google Shape;934;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35" name="Google Shape;935;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0" name="Shape 980"/>
        <p:cNvGrpSpPr/>
        <p:nvPr/>
      </p:nvGrpSpPr>
      <p:grpSpPr>
        <a:xfrm>
          <a:off x="0" y="0"/>
          <a:ext cx="0" cy="0"/>
          <a:chOff x="0" y="0"/>
          <a:chExt cx="0" cy="0"/>
        </a:xfrm>
      </p:grpSpPr>
      <p:sp>
        <p:nvSpPr>
          <p:cNvPr id="981" name="Google Shape;981;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82" name="Google Shape;982;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5" name="Shape 995"/>
        <p:cNvGrpSpPr/>
        <p:nvPr/>
      </p:nvGrpSpPr>
      <p:grpSpPr>
        <a:xfrm>
          <a:off x="0" y="0"/>
          <a:ext cx="0" cy="0"/>
          <a:chOff x="0" y="0"/>
          <a:chExt cx="0" cy="0"/>
        </a:xfrm>
      </p:grpSpPr>
      <p:sp>
        <p:nvSpPr>
          <p:cNvPr id="996" name="Google Shape;996;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97" name="Google Shape;997;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6" name="Shape 1026"/>
        <p:cNvGrpSpPr/>
        <p:nvPr/>
      </p:nvGrpSpPr>
      <p:grpSpPr>
        <a:xfrm>
          <a:off x="0" y="0"/>
          <a:ext cx="0" cy="0"/>
          <a:chOff x="0" y="0"/>
          <a:chExt cx="0" cy="0"/>
        </a:xfrm>
      </p:grpSpPr>
      <p:sp>
        <p:nvSpPr>
          <p:cNvPr id="1027" name="Google Shape;1027;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8" name="Google Shape;1028;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9" name="Shape 1049"/>
        <p:cNvGrpSpPr/>
        <p:nvPr/>
      </p:nvGrpSpPr>
      <p:grpSpPr>
        <a:xfrm>
          <a:off x="0" y="0"/>
          <a:ext cx="0" cy="0"/>
          <a:chOff x="0" y="0"/>
          <a:chExt cx="0" cy="0"/>
        </a:xfrm>
      </p:grpSpPr>
      <p:sp>
        <p:nvSpPr>
          <p:cNvPr id="1050" name="Google Shape;1050;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51" name="Google Shape;1051;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4" name="Shape 1064"/>
        <p:cNvGrpSpPr/>
        <p:nvPr/>
      </p:nvGrpSpPr>
      <p:grpSpPr>
        <a:xfrm>
          <a:off x="0" y="0"/>
          <a:ext cx="0" cy="0"/>
          <a:chOff x="0" y="0"/>
          <a:chExt cx="0" cy="0"/>
        </a:xfrm>
      </p:grpSpPr>
      <p:sp>
        <p:nvSpPr>
          <p:cNvPr id="1065" name="Google Shape;1065;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66" name="Google Shape;1066;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5" name="Shape 1075"/>
        <p:cNvGrpSpPr/>
        <p:nvPr/>
      </p:nvGrpSpPr>
      <p:grpSpPr>
        <a:xfrm>
          <a:off x="0" y="0"/>
          <a:ext cx="0" cy="0"/>
          <a:chOff x="0" y="0"/>
          <a:chExt cx="0" cy="0"/>
        </a:xfrm>
      </p:grpSpPr>
      <p:sp>
        <p:nvSpPr>
          <p:cNvPr id="1076" name="Google Shape;1076;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77" name="Google Shape;1077;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9" name="Shape 1119"/>
        <p:cNvGrpSpPr/>
        <p:nvPr/>
      </p:nvGrpSpPr>
      <p:grpSpPr>
        <a:xfrm>
          <a:off x="0" y="0"/>
          <a:ext cx="0" cy="0"/>
          <a:chOff x="0" y="0"/>
          <a:chExt cx="0" cy="0"/>
        </a:xfrm>
      </p:grpSpPr>
      <p:sp>
        <p:nvSpPr>
          <p:cNvPr id="1120" name="Google Shape;1120;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1" name="Google Shape;1121;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9" name="Shape 1129"/>
        <p:cNvGrpSpPr/>
        <p:nvPr/>
      </p:nvGrpSpPr>
      <p:grpSpPr>
        <a:xfrm>
          <a:off x="0" y="0"/>
          <a:ext cx="0" cy="0"/>
          <a:chOff x="0" y="0"/>
          <a:chExt cx="0" cy="0"/>
        </a:xfrm>
      </p:grpSpPr>
      <p:sp>
        <p:nvSpPr>
          <p:cNvPr id="1130" name="Google Shape;1130;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31" name="Google Shape;1131;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1" name="Shape 1161"/>
        <p:cNvGrpSpPr/>
        <p:nvPr/>
      </p:nvGrpSpPr>
      <p:grpSpPr>
        <a:xfrm>
          <a:off x="0" y="0"/>
          <a:ext cx="0" cy="0"/>
          <a:chOff x="0" y="0"/>
          <a:chExt cx="0" cy="0"/>
        </a:xfrm>
      </p:grpSpPr>
      <p:sp>
        <p:nvSpPr>
          <p:cNvPr id="1162" name="Google Shape;1162;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3" name="Google Shape;1163;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1" name="Shape 1201"/>
        <p:cNvGrpSpPr/>
        <p:nvPr/>
      </p:nvGrpSpPr>
      <p:grpSpPr>
        <a:xfrm>
          <a:off x="0" y="0"/>
          <a:ext cx="0" cy="0"/>
          <a:chOff x="0" y="0"/>
          <a:chExt cx="0" cy="0"/>
        </a:xfrm>
      </p:grpSpPr>
      <p:sp>
        <p:nvSpPr>
          <p:cNvPr id="1202" name="Google Shape;1202;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03" name="Google Shape;1203;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1" name="Shape 1211"/>
        <p:cNvGrpSpPr/>
        <p:nvPr/>
      </p:nvGrpSpPr>
      <p:grpSpPr>
        <a:xfrm>
          <a:off x="0" y="0"/>
          <a:ext cx="0" cy="0"/>
          <a:chOff x="0" y="0"/>
          <a:chExt cx="0" cy="0"/>
        </a:xfrm>
      </p:grpSpPr>
      <p:sp>
        <p:nvSpPr>
          <p:cNvPr id="1212" name="Google Shape;1212;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13" name="Google Shape;1213;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5" name="Shape 1255"/>
        <p:cNvGrpSpPr/>
        <p:nvPr/>
      </p:nvGrpSpPr>
      <p:grpSpPr>
        <a:xfrm>
          <a:off x="0" y="0"/>
          <a:ext cx="0" cy="0"/>
          <a:chOff x="0" y="0"/>
          <a:chExt cx="0" cy="0"/>
        </a:xfrm>
      </p:grpSpPr>
      <p:sp>
        <p:nvSpPr>
          <p:cNvPr id="1256" name="Google Shape;1256;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57" name="Google Shape;1257;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5" name="Shape 1265"/>
        <p:cNvGrpSpPr/>
        <p:nvPr/>
      </p:nvGrpSpPr>
      <p:grpSpPr>
        <a:xfrm>
          <a:off x="0" y="0"/>
          <a:ext cx="0" cy="0"/>
          <a:chOff x="0" y="0"/>
          <a:chExt cx="0" cy="0"/>
        </a:xfrm>
      </p:grpSpPr>
      <p:sp>
        <p:nvSpPr>
          <p:cNvPr id="1266" name="Google Shape;1266;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67" name="Google Shape;1267;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5" name="Shape 1295"/>
        <p:cNvGrpSpPr/>
        <p:nvPr/>
      </p:nvGrpSpPr>
      <p:grpSpPr>
        <a:xfrm>
          <a:off x="0" y="0"/>
          <a:ext cx="0" cy="0"/>
          <a:chOff x="0" y="0"/>
          <a:chExt cx="0" cy="0"/>
        </a:xfrm>
      </p:grpSpPr>
      <p:sp>
        <p:nvSpPr>
          <p:cNvPr id="1296" name="Google Shape;1296;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97" name="Google Shape;1297;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1" name="Shape 1331"/>
        <p:cNvGrpSpPr/>
        <p:nvPr/>
      </p:nvGrpSpPr>
      <p:grpSpPr>
        <a:xfrm>
          <a:off x="0" y="0"/>
          <a:ext cx="0" cy="0"/>
          <a:chOff x="0" y="0"/>
          <a:chExt cx="0" cy="0"/>
        </a:xfrm>
      </p:grpSpPr>
      <p:sp>
        <p:nvSpPr>
          <p:cNvPr id="1332" name="Google Shape;1332;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33" name="Google Shape;1333;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4" name="Shape 1344"/>
        <p:cNvGrpSpPr/>
        <p:nvPr/>
      </p:nvGrpSpPr>
      <p:grpSpPr>
        <a:xfrm>
          <a:off x="0" y="0"/>
          <a:ext cx="0" cy="0"/>
          <a:chOff x="0" y="0"/>
          <a:chExt cx="0" cy="0"/>
        </a:xfrm>
      </p:grpSpPr>
      <p:sp>
        <p:nvSpPr>
          <p:cNvPr id="1345" name="Google Shape;1345;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46" name="Google Shape;1346;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8" name="Shape 1378"/>
        <p:cNvGrpSpPr/>
        <p:nvPr/>
      </p:nvGrpSpPr>
      <p:grpSpPr>
        <a:xfrm>
          <a:off x="0" y="0"/>
          <a:ext cx="0" cy="0"/>
          <a:chOff x="0" y="0"/>
          <a:chExt cx="0" cy="0"/>
        </a:xfrm>
      </p:grpSpPr>
      <p:sp>
        <p:nvSpPr>
          <p:cNvPr id="1379" name="Google Shape;1379;p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80" name="Google Shape;1380;p4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4" name="Shape 1434"/>
        <p:cNvGrpSpPr/>
        <p:nvPr/>
      </p:nvGrpSpPr>
      <p:grpSpPr>
        <a:xfrm>
          <a:off x="0" y="0"/>
          <a:ext cx="0" cy="0"/>
          <a:chOff x="0" y="0"/>
          <a:chExt cx="0" cy="0"/>
        </a:xfrm>
      </p:grpSpPr>
      <p:sp>
        <p:nvSpPr>
          <p:cNvPr id="1435" name="Google Shape;1435;p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36" name="Google Shape;1436;p4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8" name="Shape 1498"/>
        <p:cNvGrpSpPr/>
        <p:nvPr/>
      </p:nvGrpSpPr>
      <p:grpSpPr>
        <a:xfrm>
          <a:off x="0" y="0"/>
          <a:ext cx="0" cy="0"/>
          <a:chOff x="0" y="0"/>
          <a:chExt cx="0" cy="0"/>
        </a:xfrm>
      </p:grpSpPr>
      <p:sp>
        <p:nvSpPr>
          <p:cNvPr id="1499" name="Google Shape;1499;p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00" name="Google Shape;1500;p4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8" name="Shape 1548"/>
        <p:cNvGrpSpPr/>
        <p:nvPr/>
      </p:nvGrpSpPr>
      <p:grpSpPr>
        <a:xfrm>
          <a:off x="0" y="0"/>
          <a:ext cx="0" cy="0"/>
          <a:chOff x="0" y="0"/>
          <a:chExt cx="0" cy="0"/>
        </a:xfrm>
      </p:grpSpPr>
      <p:sp>
        <p:nvSpPr>
          <p:cNvPr id="1549" name="Google Shape;1549;p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50" name="Google Shape;1550;p4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4" name="Shape 1604"/>
        <p:cNvGrpSpPr/>
        <p:nvPr/>
      </p:nvGrpSpPr>
      <p:grpSpPr>
        <a:xfrm>
          <a:off x="0" y="0"/>
          <a:ext cx="0" cy="0"/>
          <a:chOff x="0" y="0"/>
          <a:chExt cx="0" cy="0"/>
        </a:xfrm>
      </p:grpSpPr>
      <p:sp>
        <p:nvSpPr>
          <p:cNvPr id="1605" name="Google Shape;1605;p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06" name="Google Shape;1606;p4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7.jp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jp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4.jp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3.jp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3.jp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1.jp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8.jp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9.jp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2.jp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ver slide layout">
  <p:cSld name="Cover slide layout">
    <p:bg>
      <p:bgPr>
        <a:blipFill>
          <a:blip r:embed="rId2">
            <a:alphaModFix/>
          </a:blip>
          <a:stretch>
            <a:fillRect/>
          </a:stretch>
        </a:blipFill>
      </p:bgPr>
    </p:bg>
    <p:spTree>
      <p:nvGrpSpPr>
        <p:cNvPr id="6" name="Shape 6"/>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 slide layout">
  <p:cSld name="End slide layout">
    <p:bg>
      <p:bgPr>
        <a:blipFill>
          <a:blip r:embed="rId2">
            <a:alphaModFix/>
          </a:blip>
          <a:stretch>
            <a:fillRect/>
          </a:stretch>
        </a:blipFill>
      </p:bgPr>
    </p:bg>
    <p:spTree>
      <p:nvGrpSpPr>
        <p:cNvPr id="7" name="Shape 7"/>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Break Slide layout">
  <p:cSld name="Section Break Slide layout">
    <p:bg>
      <p:bgPr>
        <a:blipFill>
          <a:blip r:embed="rId2">
            <a:alphaModFix/>
          </a:blip>
          <a:stretch>
            <a:fillRect/>
          </a:stretch>
        </a:blipFill>
      </p:bgPr>
    </p:bg>
    <p:spTree>
      <p:nvGrpSpPr>
        <p:cNvPr id="9" name="Shape 9"/>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9_Contents slide layout">
  <p:cSld name="9_Contents slide layout">
    <p:bg>
      <p:bgPr>
        <a:blipFill>
          <a:blip r:embed="rId2">
            <a:alphaModFix/>
          </a:blip>
          <a:stretch>
            <a:fillRect/>
          </a:stretch>
        </a:blipFill>
      </p:bgPr>
    </p:bg>
    <p:spTree>
      <p:nvGrpSpPr>
        <p:cNvPr id="11" name="Shape 11"/>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s slide layout">
  <p:cSld name="Contents slide layout">
    <p:bg>
      <p:bgPr>
        <a:solidFill>
          <a:schemeClr val="lt1"/>
        </a:solidFill>
      </p:bgPr>
    </p:bg>
    <p:spTree>
      <p:nvGrpSpPr>
        <p:cNvPr id="12" name="Shape 12"/>
        <p:cNvGrpSpPr/>
        <p:nvPr/>
      </p:nvGrpSpPr>
      <p:grpSpPr>
        <a:xfrm>
          <a:off x="0" y="0"/>
          <a:ext cx="0" cy="0"/>
          <a:chOff x="0" y="0"/>
          <a:chExt cx="0" cy="0"/>
        </a:xfrm>
      </p:grpSpPr>
      <p:sp>
        <p:nvSpPr>
          <p:cNvPr id="13" name="Google Shape;13;p55"/>
          <p:cNvSpPr txBox="1"/>
          <p:nvPr>
            <p:ph idx="1" type="body"/>
          </p:nvPr>
        </p:nvSpPr>
        <p:spPr>
          <a:xfrm>
            <a:off x="323529" y="281518"/>
            <a:ext cx="11573197" cy="840230"/>
          </a:xfrm>
          <a:prstGeom prst="rect">
            <a:avLst/>
          </a:prstGeom>
          <a:noFill/>
          <a:ln>
            <a:noFill/>
          </a:ln>
        </p:spPr>
        <p:txBody>
          <a:bodyPr anchorCtr="0" anchor="ctr" bIns="45700" lIns="91425" spcFirstLastPara="1" rIns="91425" wrap="square" tIns="45700">
            <a:spAutoFit/>
          </a:bodyPr>
          <a:lstStyle>
            <a:lvl1pPr indent="-228600" lvl="0" marL="457200" marR="0" rtl="0" algn="ctr">
              <a:lnSpc>
                <a:spcPct val="90000"/>
              </a:lnSpc>
              <a:spcBef>
                <a:spcPts val="1000"/>
              </a:spcBef>
              <a:spcAft>
                <a:spcPts val="0"/>
              </a:spcAft>
              <a:buClr>
                <a:schemeClr val="dk1"/>
              </a:buClr>
              <a:buSzPts val="5400"/>
              <a:buFont typeface="Arial"/>
              <a:buNone/>
              <a:defRPr b="0" i="0" sz="5400" u="none" cap="none" strike="noStrike">
                <a:solidFill>
                  <a:schemeClr val="dk1"/>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0_Images &amp; Contents Layout">
  <p:cSld name="10_Images &amp; Contents Layout">
    <p:spTree>
      <p:nvGrpSpPr>
        <p:cNvPr id="14" name="Shape 14"/>
        <p:cNvGrpSpPr/>
        <p:nvPr/>
      </p:nvGrpSpPr>
      <p:grpSpPr>
        <a:xfrm>
          <a:off x="0" y="0"/>
          <a:ext cx="0" cy="0"/>
          <a:chOff x="0" y="0"/>
          <a:chExt cx="0" cy="0"/>
        </a:xfrm>
      </p:grpSpPr>
      <p:sp>
        <p:nvSpPr>
          <p:cNvPr id="15" name="Google Shape;15;p56"/>
          <p:cNvSpPr/>
          <p:nvPr>
            <p:ph idx="2" type="pic"/>
          </p:nvPr>
        </p:nvSpPr>
        <p:spPr>
          <a:xfrm>
            <a:off x="1679509" y="562895"/>
            <a:ext cx="3311968" cy="1800000"/>
          </a:xfrm>
          <a:prstGeom prst="rect">
            <a:avLst/>
          </a:prstGeom>
          <a:solidFill>
            <a:srgbClr val="F2F2F2"/>
          </a:solidFill>
          <a:ln>
            <a:noFill/>
          </a:ln>
        </p:spPr>
        <p:txBody>
          <a:bodyPr anchorCtr="0" anchor="ctr" bIns="45700" lIns="91425" spcFirstLastPara="1" rIns="91425" wrap="square" tIns="45700">
            <a:noAutofit/>
          </a:bodyPr>
          <a:lstStyle>
            <a:lvl1pPr lvl="0" marR="0" rtl="0" algn="ctr">
              <a:lnSpc>
                <a:spcPct val="90000"/>
              </a:lnSpc>
              <a:spcBef>
                <a:spcPts val="1000"/>
              </a:spcBef>
              <a:spcAft>
                <a:spcPts val="0"/>
              </a:spcAft>
              <a:buClr>
                <a:srgbClr val="3F3F3F"/>
              </a:buClr>
              <a:buSzPts val="1200"/>
              <a:buFont typeface="Arial"/>
              <a:buNone/>
              <a:defRPr b="0" i="0" sz="1200" u="none" cap="none" strike="noStrike">
                <a:solidFill>
                  <a:srgbClr val="3F3F3F"/>
                </a:solidFill>
                <a:latin typeface="Arial"/>
                <a:ea typeface="Arial"/>
                <a:cs typeface="Arial"/>
                <a:sym typeface="Arial"/>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9pPr>
          </a:lstStyle>
          <a:p/>
        </p:txBody>
      </p:sp>
      <p:sp>
        <p:nvSpPr>
          <p:cNvPr id="16" name="Google Shape;16;p56"/>
          <p:cNvSpPr/>
          <p:nvPr/>
        </p:nvSpPr>
        <p:spPr>
          <a:xfrm>
            <a:off x="0" y="0"/>
            <a:ext cx="1487488" cy="6858000"/>
          </a:xfrm>
          <a:prstGeom prst="rect">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7" name="Google Shape;17;p56"/>
          <p:cNvSpPr/>
          <p:nvPr>
            <p:ph idx="3" type="pic"/>
          </p:nvPr>
        </p:nvSpPr>
        <p:spPr>
          <a:xfrm>
            <a:off x="1679509" y="2531245"/>
            <a:ext cx="3311968" cy="1800000"/>
          </a:xfrm>
          <a:prstGeom prst="rect">
            <a:avLst/>
          </a:prstGeom>
          <a:solidFill>
            <a:srgbClr val="F2F2F2"/>
          </a:solidFill>
          <a:ln>
            <a:noFill/>
          </a:ln>
        </p:spPr>
        <p:txBody>
          <a:bodyPr anchorCtr="0" anchor="ctr" bIns="45700" lIns="91425" spcFirstLastPara="1" rIns="91425" wrap="square" tIns="45700">
            <a:noAutofit/>
          </a:bodyPr>
          <a:lstStyle>
            <a:lvl1pPr lvl="0" marR="0" rtl="0" algn="ctr">
              <a:lnSpc>
                <a:spcPct val="90000"/>
              </a:lnSpc>
              <a:spcBef>
                <a:spcPts val="1000"/>
              </a:spcBef>
              <a:spcAft>
                <a:spcPts val="0"/>
              </a:spcAft>
              <a:buClr>
                <a:srgbClr val="3F3F3F"/>
              </a:buClr>
              <a:buSzPts val="1200"/>
              <a:buFont typeface="Arial"/>
              <a:buNone/>
              <a:defRPr b="0" i="0" sz="1200" u="none" cap="none" strike="noStrike">
                <a:solidFill>
                  <a:srgbClr val="3F3F3F"/>
                </a:solidFill>
                <a:latin typeface="Arial"/>
                <a:ea typeface="Arial"/>
                <a:cs typeface="Arial"/>
                <a:sym typeface="Arial"/>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9pPr>
          </a:lstStyle>
          <a:p/>
        </p:txBody>
      </p:sp>
      <p:sp>
        <p:nvSpPr>
          <p:cNvPr id="18" name="Google Shape;18;p56"/>
          <p:cNvSpPr/>
          <p:nvPr>
            <p:ph idx="4" type="pic"/>
          </p:nvPr>
        </p:nvSpPr>
        <p:spPr>
          <a:xfrm>
            <a:off x="1679509" y="4499595"/>
            <a:ext cx="3311968" cy="1800000"/>
          </a:xfrm>
          <a:prstGeom prst="rect">
            <a:avLst/>
          </a:prstGeom>
          <a:solidFill>
            <a:srgbClr val="F2F2F2"/>
          </a:solidFill>
          <a:ln>
            <a:noFill/>
          </a:ln>
        </p:spPr>
        <p:txBody>
          <a:bodyPr anchorCtr="0" anchor="ctr" bIns="45700" lIns="91425" spcFirstLastPara="1" rIns="91425" wrap="square" tIns="45700">
            <a:noAutofit/>
          </a:bodyPr>
          <a:lstStyle>
            <a:lvl1pPr lvl="0" marR="0" rtl="0" algn="ctr">
              <a:lnSpc>
                <a:spcPct val="90000"/>
              </a:lnSpc>
              <a:spcBef>
                <a:spcPts val="1000"/>
              </a:spcBef>
              <a:spcAft>
                <a:spcPts val="0"/>
              </a:spcAft>
              <a:buClr>
                <a:srgbClr val="3F3F3F"/>
              </a:buClr>
              <a:buSzPts val="1200"/>
              <a:buFont typeface="Arial"/>
              <a:buNone/>
              <a:defRPr b="0" i="0" sz="1200" u="none" cap="none" strike="noStrike">
                <a:solidFill>
                  <a:srgbClr val="3F3F3F"/>
                </a:solidFill>
                <a:latin typeface="Arial"/>
                <a:ea typeface="Arial"/>
                <a:cs typeface="Arial"/>
                <a:sym typeface="Arial"/>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9pPr>
          </a:lstStyle>
          <a:p/>
        </p:txBody>
      </p:sp>
    </p:spTree>
  </p:cSld>
  <p:clrMapOvr>
    <a:masterClrMapping/>
  </p:clrMapOvr>
  <p:extLst>
    <p:ext uri="{DCECCB84-F9BA-43D5-87BE-67443E8EF086}">
      <p15:sldGuideLst>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0_Contents slide layout">
  <p:cSld name="10_Contents slide layout">
    <p:bg>
      <p:bgPr>
        <a:blipFill>
          <a:blip r:embed="rId2">
            <a:alphaModFix/>
          </a:blip>
          <a:stretch>
            <a:fillRect/>
          </a:stretch>
        </a:blipFill>
      </p:bgPr>
    </p:bg>
    <p:spTree>
      <p:nvGrpSpPr>
        <p:cNvPr id="19" name="Shape 19"/>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6_Image slide layout">
  <p:cSld name="6_Image slide layout">
    <p:bg>
      <p:bgPr>
        <a:solidFill>
          <a:schemeClr val="lt1"/>
        </a:solidFill>
      </p:bgPr>
    </p:bg>
    <p:spTree>
      <p:nvGrpSpPr>
        <p:cNvPr id="20" name="Shape 20"/>
        <p:cNvGrpSpPr/>
        <p:nvPr/>
      </p:nvGrpSpPr>
      <p:grpSpPr>
        <a:xfrm>
          <a:off x="0" y="0"/>
          <a:ext cx="0" cy="0"/>
          <a:chOff x="0" y="0"/>
          <a:chExt cx="0" cy="0"/>
        </a:xfrm>
      </p:grpSpPr>
      <p:sp>
        <p:nvSpPr>
          <p:cNvPr id="21" name="Google Shape;21;p58"/>
          <p:cNvSpPr/>
          <p:nvPr>
            <p:ph idx="2" type="pic"/>
          </p:nvPr>
        </p:nvSpPr>
        <p:spPr>
          <a:xfrm>
            <a:off x="5610225" y="0"/>
            <a:ext cx="6206149" cy="6858000"/>
          </a:xfrm>
          <a:prstGeom prst="rect">
            <a:avLst/>
          </a:prstGeom>
          <a:solidFill>
            <a:srgbClr val="F2F2F2"/>
          </a:solidFill>
          <a:ln>
            <a:noFill/>
          </a:ln>
        </p:spPr>
        <p:txBody>
          <a:bodyPr anchorCtr="0" anchor="ctr" bIns="45700" lIns="91425" spcFirstLastPara="1" rIns="91425" wrap="square" tIns="45700">
            <a:noAutofit/>
          </a:bodyPr>
          <a:lstStyle>
            <a:lvl1pPr lvl="0" marR="0" rtl="0" algn="ctr">
              <a:lnSpc>
                <a:spcPct val="90000"/>
              </a:lnSpc>
              <a:spcBef>
                <a:spcPts val="100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Images &amp; Contents Layout">
  <p:cSld name="8_Images &amp; Contents Layout">
    <p:bg>
      <p:bgPr>
        <a:solidFill>
          <a:srgbClr val="3F3F3F"/>
        </a:solidFill>
      </p:bgPr>
    </p:bg>
    <p:spTree>
      <p:nvGrpSpPr>
        <p:cNvPr id="22" name="Shape 22"/>
        <p:cNvGrpSpPr/>
        <p:nvPr/>
      </p:nvGrpSpPr>
      <p:grpSpPr>
        <a:xfrm>
          <a:off x="0" y="0"/>
          <a:ext cx="0" cy="0"/>
          <a:chOff x="0" y="0"/>
          <a:chExt cx="0" cy="0"/>
        </a:xfrm>
      </p:grpSpPr>
      <p:sp>
        <p:nvSpPr>
          <p:cNvPr id="23" name="Google Shape;23;p59"/>
          <p:cNvSpPr/>
          <p:nvPr/>
        </p:nvSpPr>
        <p:spPr>
          <a:xfrm>
            <a:off x="-6671" y="109534"/>
            <a:ext cx="12192000" cy="3967538"/>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nvGrpSpPr>
          <p:cNvPr id="24" name="Google Shape;24;p59"/>
          <p:cNvGrpSpPr/>
          <p:nvPr/>
        </p:nvGrpSpPr>
        <p:grpSpPr>
          <a:xfrm>
            <a:off x="7400354" y="397599"/>
            <a:ext cx="3889069" cy="4757179"/>
            <a:chOff x="6446339" y="1280897"/>
            <a:chExt cx="4320717" cy="5285178"/>
          </a:xfrm>
        </p:grpSpPr>
        <p:sp>
          <p:nvSpPr>
            <p:cNvPr id="25" name="Google Shape;25;p59"/>
            <p:cNvSpPr/>
            <p:nvPr/>
          </p:nvSpPr>
          <p:spPr>
            <a:xfrm>
              <a:off x="7360122" y="5629227"/>
              <a:ext cx="2033648" cy="936848"/>
            </a:xfrm>
            <a:custGeom>
              <a:rect b="b" l="l" r="r" t="t"/>
              <a:pathLst>
                <a:path extrusionOk="0" h="390525" w="8477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6" name="Google Shape;26;p59"/>
            <p:cNvSpPr/>
            <p:nvPr/>
          </p:nvSpPr>
          <p:spPr>
            <a:xfrm>
              <a:off x="7358820" y="5629227"/>
              <a:ext cx="1987948" cy="913998"/>
            </a:xfrm>
            <a:custGeom>
              <a:rect b="b" l="l" r="r" t="t"/>
              <a:pathLst>
                <a:path extrusionOk="0" h="381000" w="828675">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solidFill>
              <a:srgbClr val="CCCCC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7" name="Google Shape;27;p59"/>
            <p:cNvSpPr/>
            <p:nvPr/>
          </p:nvSpPr>
          <p:spPr>
            <a:xfrm>
              <a:off x="6448412" y="1280897"/>
              <a:ext cx="4318644" cy="4592842"/>
            </a:xfrm>
            <a:custGeom>
              <a:rect b="b" l="l" r="r" t="t"/>
              <a:pathLst>
                <a:path extrusionOk="0" h="1914525" w="18002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8" name="Google Shape;28;p59"/>
            <p:cNvSpPr/>
            <p:nvPr/>
          </p:nvSpPr>
          <p:spPr>
            <a:xfrm>
              <a:off x="6464696" y="1280897"/>
              <a:ext cx="4250094" cy="3998744"/>
            </a:xfrm>
            <a:custGeom>
              <a:rect b="b" l="l" r="r" t="t"/>
              <a:pathLst>
                <a:path extrusionOk="0" h="1666875" w="1771650">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9" name="Google Shape;29;p59"/>
            <p:cNvSpPr/>
            <p:nvPr/>
          </p:nvSpPr>
          <p:spPr>
            <a:xfrm>
              <a:off x="6572092" y="1577928"/>
              <a:ext cx="3907345" cy="3404644"/>
            </a:xfrm>
            <a:custGeom>
              <a:rect b="b" l="l" r="r" t="t"/>
              <a:pathLst>
                <a:path extrusionOk="0" h="1419225" w="1628775">
                  <a:moveTo>
                    <a:pt x="1539716" y="1416844"/>
                  </a:moveTo>
                  <a:lnTo>
                    <a:pt x="7144" y="1357789"/>
                  </a:lnTo>
                  <a:lnTo>
                    <a:pt x="57626" y="363379"/>
                  </a:lnTo>
                  <a:lnTo>
                    <a:pt x="1628299" y="7144"/>
                  </a:lnTo>
                  <a:close/>
                </a:path>
              </a:pathLst>
            </a:custGeom>
            <a:solidFill>
              <a:srgbClr val="E6E6E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30" name="Google Shape;30;p59"/>
            <p:cNvSpPr/>
            <p:nvPr/>
          </p:nvSpPr>
          <p:spPr>
            <a:xfrm>
              <a:off x="6446339" y="4996281"/>
              <a:ext cx="4044444" cy="868298"/>
            </a:xfrm>
            <a:custGeom>
              <a:rect b="b" l="l" r="r" t="t"/>
              <a:pathLst>
                <a:path extrusionOk="0" h="361950" w="1685925">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solidFill>
              <a:srgbClr val="B3B3B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31" name="Google Shape;31;p59"/>
            <p:cNvSpPr/>
            <p:nvPr/>
          </p:nvSpPr>
          <p:spPr>
            <a:xfrm>
              <a:off x="7715310" y="1593115"/>
              <a:ext cx="2775473" cy="3394037"/>
            </a:xfrm>
            <a:custGeom>
              <a:rect b="b" l="l" r="r" t="t"/>
              <a:pathLst>
                <a:path extrusionOk="0" h="3394037" w="2775473">
                  <a:moveTo>
                    <a:pt x="1425389" y="306593"/>
                  </a:moveTo>
                  <a:lnTo>
                    <a:pt x="2775473" y="0"/>
                  </a:lnTo>
                  <a:lnTo>
                    <a:pt x="2565699" y="3394037"/>
                  </a:lnTo>
                  <a:lnTo>
                    <a:pt x="0" y="3281082"/>
                  </a:lnTo>
                  <a:lnTo>
                    <a:pt x="1425389" y="306593"/>
                  </a:lnTo>
                  <a:close/>
                </a:path>
              </a:pathLst>
            </a:custGeom>
            <a:solidFill>
              <a:srgbClr val="999999">
                <a:alpha val="9803"/>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sp>
        <p:nvSpPr>
          <p:cNvPr id="32" name="Google Shape;32;p59"/>
          <p:cNvSpPr/>
          <p:nvPr>
            <p:ph idx="2" type="pic"/>
          </p:nvPr>
        </p:nvSpPr>
        <p:spPr>
          <a:xfrm>
            <a:off x="7518061" y="647251"/>
            <a:ext cx="3527821" cy="3085033"/>
          </a:xfrm>
          <a:prstGeom prst="rect">
            <a:avLst/>
          </a:prstGeom>
          <a:solidFill>
            <a:srgbClr val="F2F2F2"/>
          </a:solidFill>
          <a:ln>
            <a:noFill/>
          </a:ln>
        </p:spPr>
        <p:txBody>
          <a:bodyPr anchorCtr="0" anchor="ctr" bIns="45700" lIns="91425" spcFirstLastPara="1" rIns="91425" wrap="square" tIns="45700">
            <a:noAutofit/>
          </a:bodyPr>
          <a:lstStyle>
            <a:lvl1pPr lvl="0" marR="0" rtl="0" algn="ctr">
              <a:lnSpc>
                <a:spcPct val="90000"/>
              </a:lnSpc>
              <a:spcBef>
                <a:spcPts val="1000"/>
              </a:spcBef>
              <a:spcAft>
                <a:spcPts val="0"/>
              </a:spcAft>
              <a:buClr>
                <a:srgbClr val="3F3F3F"/>
              </a:buClr>
              <a:buSzPts val="1200"/>
              <a:buFont typeface="Arial"/>
              <a:buNone/>
              <a:defRPr b="0" i="0" sz="1200" u="none" cap="none" strike="noStrike">
                <a:solidFill>
                  <a:srgbClr val="3F3F3F"/>
                </a:solidFill>
                <a:latin typeface="Arial"/>
                <a:ea typeface="Arial"/>
                <a:cs typeface="Arial"/>
                <a:sym typeface="Arial"/>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1_Contents slide layout">
  <p:cSld name="11_Contents slide layout">
    <p:bg>
      <p:bgPr>
        <a:blipFill>
          <a:blip r:embed="rId2">
            <a:alphaModFix/>
          </a:blip>
          <a:stretch>
            <a:fillRect/>
          </a:stretch>
        </a:blipFill>
      </p:bgPr>
    </p:bg>
    <p:spTree>
      <p:nvGrpSpPr>
        <p:cNvPr id="33" name="Shape 33"/>
        <p:cNvGrpSpPr/>
        <p:nvPr/>
      </p:nvGrpSpPr>
      <p:grpSpPr>
        <a:xfrm>
          <a:off x="0" y="0"/>
          <a:ext cx="0" cy="0"/>
          <a:chOff x="0" y="0"/>
          <a:chExt cx="0" cy="0"/>
        </a:xfrm>
      </p:grpSpPr>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_Image slide layout">
  <p:cSld name="2_Image slide layout">
    <p:spTree>
      <p:nvGrpSpPr>
        <p:cNvPr id="34" name="Shape 34"/>
        <p:cNvGrpSpPr/>
        <p:nvPr/>
      </p:nvGrpSpPr>
      <p:grpSpPr>
        <a:xfrm>
          <a:off x="0" y="0"/>
          <a:ext cx="0" cy="0"/>
          <a:chOff x="0" y="0"/>
          <a:chExt cx="0" cy="0"/>
        </a:xfrm>
      </p:grpSpPr>
      <p:sp>
        <p:nvSpPr>
          <p:cNvPr id="35" name="Google Shape;35;p61"/>
          <p:cNvSpPr/>
          <p:nvPr>
            <p:ph idx="2" type="pic"/>
          </p:nvPr>
        </p:nvSpPr>
        <p:spPr>
          <a:xfrm>
            <a:off x="495301" y="2714626"/>
            <a:ext cx="11201399" cy="3838575"/>
          </a:xfrm>
          <a:prstGeom prst="rect">
            <a:avLst/>
          </a:prstGeom>
          <a:solidFill>
            <a:srgbClr val="F2F2F2"/>
          </a:solidFill>
          <a:ln>
            <a:noFill/>
          </a:ln>
        </p:spPr>
        <p:txBody>
          <a:bodyPr anchorCtr="0" anchor="ctr" bIns="45700" lIns="91425" spcFirstLastPara="1" rIns="91425" wrap="square" tIns="45700">
            <a:noAutofit/>
          </a:bodyPr>
          <a:lstStyle>
            <a:lvl1pPr lvl="0" marR="0" rtl="0" algn="ctr">
              <a:lnSpc>
                <a:spcPct val="100000"/>
              </a:lnSpc>
              <a:spcBef>
                <a:spcPts val="1000"/>
              </a:spcBef>
              <a:spcAft>
                <a:spcPts val="0"/>
              </a:spcAft>
              <a:buClr>
                <a:srgbClr val="3F3F3F"/>
              </a:buClr>
              <a:buSzPts val="1200"/>
              <a:buFont typeface="Arial"/>
              <a:buNone/>
              <a:defRPr b="0" i="0" sz="1200" u="none" cap="none" strike="noStrike">
                <a:solidFill>
                  <a:srgbClr val="3F3F3F"/>
                </a:solidFill>
                <a:latin typeface="Arial"/>
                <a:ea typeface="Arial"/>
                <a:cs typeface="Arial"/>
                <a:sym typeface="Arial"/>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2_Contents slide layout">
  <p:cSld name="12_Contents slide layout">
    <p:bg>
      <p:bgPr>
        <a:blipFill>
          <a:blip r:embed="rId2">
            <a:alphaModFix/>
          </a:blip>
          <a:stretch>
            <a:fillRect/>
          </a:stretch>
        </a:blipFill>
      </p:bgPr>
    </p:bg>
    <p:spTree>
      <p:nvGrpSpPr>
        <p:cNvPr id="36" name="Shape 36"/>
        <p:cNvGrpSpPr/>
        <p:nvPr/>
      </p:nvGrpSpPr>
      <p:grpSpPr>
        <a:xfrm>
          <a:off x="0" y="0"/>
          <a:ext cx="0" cy="0"/>
          <a:chOff x="0" y="0"/>
          <a:chExt cx="0" cy="0"/>
        </a:xfrm>
      </p:grpSpPr>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Image slide layout">
  <p:cSld name="1_Image slide layout">
    <p:spTree>
      <p:nvGrpSpPr>
        <p:cNvPr id="37" name="Shape 37"/>
        <p:cNvGrpSpPr/>
        <p:nvPr/>
      </p:nvGrpSpPr>
      <p:grpSpPr>
        <a:xfrm>
          <a:off x="0" y="0"/>
          <a:ext cx="0" cy="0"/>
          <a:chOff x="0" y="0"/>
          <a:chExt cx="0" cy="0"/>
        </a:xfrm>
      </p:grpSpPr>
      <p:sp>
        <p:nvSpPr>
          <p:cNvPr id="38" name="Google Shape;38;p63"/>
          <p:cNvSpPr/>
          <p:nvPr>
            <p:ph idx="2" type="pic"/>
          </p:nvPr>
        </p:nvSpPr>
        <p:spPr>
          <a:xfrm rot="694714">
            <a:off x="4965143" y="1215344"/>
            <a:ext cx="3256876" cy="2239102"/>
          </a:xfrm>
          <a:prstGeom prst="rect">
            <a:avLst/>
          </a:prstGeom>
          <a:solidFill>
            <a:srgbClr val="F2F2F2"/>
          </a:solidFill>
          <a:ln cap="flat" cmpd="sng" w="95250">
            <a:solidFill>
              <a:schemeClr val="lt1"/>
            </a:solidFill>
            <a:prstDash val="solid"/>
            <a:miter lim="800000"/>
            <a:headEnd len="sm" w="sm" type="none"/>
            <a:tailEnd len="sm" w="sm" type="none"/>
          </a:ln>
          <a:effectLst>
            <a:outerShdw blurRad="63500" sx="102000" rotWithShape="0" algn="ctr" sy="102000">
              <a:srgbClr val="000000">
                <a:alpha val="17647"/>
              </a:srgbClr>
            </a:outerShdw>
          </a:effectLst>
        </p:spPr>
        <p:txBody>
          <a:bodyPr anchorCtr="0" anchor="ctr" bIns="45700" lIns="91425" spcFirstLastPara="1" rIns="91425" wrap="square" tIns="45700">
            <a:noAutofit/>
          </a:bodyPr>
          <a:lstStyle>
            <a:lvl1pPr lvl="0" marR="0" rtl="0" algn="l">
              <a:lnSpc>
                <a:spcPct val="90000"/>
              </a:lnSpc>
              <a:spcBef>
                <a:spcPts val="1000"/>
              </a:spcBef>
              <a:spcAft>
                <a:spcPts val="0"/>
              </a:spcAft>
              <a:buClr>
                <a:srgbClr val="3F3F3F"/>
              </a:buClr>
              <a:buSzPts val="1200"/>
              <a:buFont typeface="Arial"/>
              <a:buNone/>
              <a:defRPr b="0" i="0" sz="1200" u="none" cap="none" strike="noStrike">
                <a:solidFill>
                  <a:srgbClr val="3F3F3F"/>
                </a:solidFill>
                <a:latin typeface="Arial"/>
                <a:ea typeface="Arial"/>
                <a:cs typeface="Arial"/>
                <a:sym typeface="Arial"/>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39" name="Google Shape;39;p63"/>
          <p:cNvSpPr/>
          <p:nvPr>
            <p:ph idx="3" type="pic"/>
          </p:nvPr>
        </p:nvSpPr>
        <p:spPr>
          <a:xfrm rot="-201960">
            <a:off x="8011850" y="2309449"/>
            <a:ext cx="3256876" cy="2239102"/>
          </a:xfrm>
          <a:prstGeom prst="rect">
            <a:avLst/>
          </a:prstGeom>
          <a:solidFill>
            <a:srgbClr val="F2F2F2"/>
          </a:solidFill>
          <a:ln cap="flat" cmpd="sng" w="95250">
            <a:solidFill>
              <a:schemeClr val="lt1"/>
            </a:solidFill>
            <a:prstDash val="solid"/>
            <a:miter lim="800000"/>
            <a:headEnd len="sm" w="sm" type="none"/>
            <a:tailEnd len="sm" w="sm" type="none"/>
          </a:ln>
          <a:effectLst>
            <a:outerShdw blurRad="63500" sx="102000" rotWithShape="0" algn="ctr" sy="102000">
              <a:srgbClr val="000000">
                <a:alpha val="17647"/>
              </a:srgbClr>
            </a:outerShdw>
          </a:effectLst>
        </p:spPr>
        <p:txBody>
          <a:bodyPr anchorCtr="0" anchor="ctr" bIns="45700" lIns="91425" spcFirstLastPara="1" rIns="91425" wrap="square" tIns="45700">
            <a:noAutofit/>
          </a:bodyPr>
          <a:lstStyle>
            <a:lvl1pPr lvl="0" marR="0" rtl="0" algn="l">
              <a:lnSpc>
                <a:spcPct val="90000"/>
              </a:lnSpc>
              <a:spcBef>
                <a:spcPts val="1000"/>
              </a:spcBef>
              <a:spcAft>
                <a:spcPts val="0"/>
              </a:spcAft>
              <a:buClr>
                <a:srgbClr val="3F3F3F"/>
              </a:buClr>
              <a:buSzPts val="1200"/>
              <a:buFont typeface="Arial"/>
              <a:buNone/>
              <a:defRPr b="0" i="0" sz="1200" u="none" cap="none" strike="noStrike">
                <a:solidFill>
                  <a:srgbClr val="3F3F3F"/>
                </a:solidFill>
                <a:latin typeface="Arial"/>
                <a:ea typeface="Arial"/>
                <a:cs typeface="Arial"/>
                <a:sym typeface="Arial"/>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40" name="Google Shape;40;p63"/>
          <p:cNvSpPr/>
          <p:nvPr>
            <p:ph idx="4" type="pic"/>
          </p:nvPr>
        </p:nvSpPr>
        <p:spPr>
          <a:xfrm rot="-858637">
            <a:off x="4999774" y="3597041"/>
            <a:ext cx="3256876" cy="2239102"/>
          </a:xfrm>
          <a:prstGeom prst="rect">
            <a:avLst/>
          </a:prstGeom>
          <a:solidFill>
            <a:srgbClr val="F2F2F2"/>
          </a:solidFill>
          <a:ln cap="flat" cmpd="sng" w="95250">
            <a:solidFill>
              <a:schemeClr val="lt1"/>
            </a:solidFill>
            <a:prstDash val="solid"/>
            <a:miter lim="800000"/>
            <a:headEnd len="sm" w="sm" type="none"/>
            <a:tailEnd len="sm" w="sm" type="none"/>
          </a:ln>
          <a:effectLst>
            <a:outerShdw blurRad="63500" sx="102000" rotWithShape="0" algn="ctr" sy="102000">
              <a:srgbClr val="000000">
                <a:alpha val="17647"/>
              </a:srgbClr>
            </a:outerShdw>
          </a:effectLst>
        </p:spPr>
        <p:txBody>
          <a:bodyPr anchorCtr="0" anchor="ctr" bIns="45700" lIns="91425" spcFirstLastPara="1" rIns="91425" wrap="square" tIns="45700">
            <a:noAutofit/>
          </a:bodyPr>
          <a:lstStyle>
            <a:lvl1pPr lvl="0" marR="0" rtl="0" algn="l">
              <a:lnSpc>
                <a:spcPct val="90000"/>
              </a:lnSpc>
              <a:spcBef>
                <a:spcPts val="1000"/>
              </a:spcBef>
              <a:spcAft>
                <a:spcPts val="0"/>
              </a:spcAft>
              <a:buClr>
                <a:srgbClr val="3F3F3F"/>
              </a:buClr>
              <a:buSzPts val="1200"/>
              <a:buFont typeface="Arial"/>
              <a:buNone/>
              <a:defRPr b="0" i="0" sz="1200" u="none" cap="none" strike="noStrike">
                <a:solidFill>
                  <a:srgbClr val="3F3F3F"/>
                </a:solidFill>
                <a:latin typeface="Arial"/>
                <a:ea typeface="Arial"/>
                <a:cs typeface="Arial"/>
                <a:sym typeface="Arial"/>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MAGE AND CONTENTS LAYOUT_02">
  <p:cSld name="IMAGE AND CONTENTS LAYOUT_02">
    <p:bg>
      <p:bgPr>
        <a:solidFill>
          <a:schemeClr val="lt1"/>
        </a:solidFill>
      </p:bgPr>
    </p:bg>
    <p:spTree>
      <p:nvGrpSpPr>
        <p:cNvPr id="41" name="Shape 41"/>
        <p:cNvGrpSpPr/>
        <p:nvPr/>
      </p:nvGrpSpPr>
      <p:grpSpPr>
        <a:xfrm>
          <a:off x="0" y="0"/>
          <a:ext cx="0" cy="0"/>
          <a:chOff x="0" y="0"/>
          <a:chExt cx="0" cy="0"/>
        </a:xfrm>
      </p:grpSpPr>
      <p:grpSp>
        <p:nvGrpSpPr>
          <p:cNvPr id="42" name="Google Shape;42;p64"/>
          <p:cNvGrpSpPr/>
          <p:nvPr/>
        </p:nvGrpSpPr>
        <p:grpSpPr>
          <a:xfrm>
            <a:off x="685074" y="1772815"/>
            <a:ext cx="2401025" cy="4481331"/>
            <a:chOff x="3501573" y="3178068"/>
            <a:chExt cx="1340594" cy="2737840"/>
          </a:xfrm>
        </p:grpSpPr>
        <p:sp>
          <p:nvSpPr>
            <p:cNvPr id="43" name="Google Shape;43;p64"/>
            <p:cNvSpPr/>
            <p:nvPr/>
          </p:nvSpPr>
          <p:spPr>
            <a:xfrm>
              <a:off x="3504728" y="3612346"/>
              <a:ext cx="62939" cy="220286"/>
            </a:xfrm>
            <a:custGeom>
              <a:rect b="b" l="l" r="r" t="t"/>
              <a:pathLst>
                <a:path extrusionOk="0" h="66675" w="19050">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44" name="Google Shape;44;p64"/>
            <p:cNvSpPr/>
            <p:nvPr/>
          </p:nvSpPr>
          <p:spPr>
            <a:xfrm>
              <a:off x="3501573" y="3832632"/>
              <a:ext cx="62939" cy="220286"/>
            </a:xfrm>
            <a:custGeom>
              <a:rect b="b" l="l" r="r" t="t"/>
              <a:pathLst>
                <a:path extrusionOk="0" h="66675" w="19050">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45" name="Google Shape;45;p64"/>
            <p:cNvSpPr/>
            <p:nvPr/>
          </p:nvSpPr>
          <p:spPr>
            <a:xfrm>
              <a:off x="4776089" y="3829487"/>
              <a:ext cx="62939" cy="220286"/>
            </a:xfrm>
            <a:custGeom>
              <a:rect b="b" l="l" r="r" t="t"/>
              <a:pathLst>
                <a:path extrusionOk="0" h="66675" w="19050">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9526" y="65246"/>
                    <a:pt x="16669" y="68104"/>
                    <a:pt x="12859" y="68104"/>
                  </a:cubicBezTo>
                  <a:close/>
                </a:path>
              </a:pathLst>
            </a:custGeom>
            <a:solidFill>
              <a:srgbClr val="808080"/>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46" name="Google Shape;46;p64"/>
            <p:cNvSpPr/>
            <p:nvPr/>
          </p:nvSpPr>
          <p:spPr>
            <a:xfrm>
              <a:off x="3520451" y="3178068"/>
              <a:ext cx="1321716" cy="2737840"/>
            </a:xfrm>
            <a:custGeom>
              <a:rect b="b" l="l" r="r" t="t"/>
              <a:pathLst>
                <a:path extrusionOk="0" h="828675" w="400050">
                  <a:moveTo>
                    <a:pt x="350044" y="7144"/>
                  </a:moveTo>
                  <a:lnTo>
                    <a:pt x="53816" y="7144"/>
                  </a:lnTo>
                  <a:cubicBezTo>
                    <a:pt x="28099" y="7144"/>
                    <a:pt x="7144" y="28099"/>
                    <a:pt x="7144" y="53816"/>
                  </a:cubicBezTo>
                  <a:lnTo>
                    <a:pt x="7144" y="781526"/>
                  </a:lnTo>
                  <a:cubicBezTo>
                    <a:pt x="7144" y="807244"/>
                    <a:pt x="28099" y="828199"/>
                    <a:pt x="53816" y="828199"/>
                  </a:cubicBezTo>
                  <a:lnTo>
                    <a:pt x="350044" y="828199"/>
                  </a:lnTo>
                  <a:cubicBezTo>
                    <a:pt x="375761" y="828199"/>
                    <a:pt x="396716" y="807244"/>
                    <a:pt x="396716" y="781526"/>
                  </a:cubicBezTo>
                  <a:lnTo>
                    <a:pt x="396716" y="53816"/>
                  </a:lnTo>
                  <a:cubicBezTo>
                    <a:pt x="396716" y="28099"/>
                    <a:pt x="375761" y="7144"/>
                    <a:pt x="350044" y="7144"/>
                  </a:cubicBezTo>
                  <a:close/>
                </a:path>
              </a:pathLst>
            </a:custGeom>
            <a:solidFill>
              <a:srgbClr val="808080"/>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47" name="Google Shape;47;p64"/>
            <p:cNvSpPr/>
            <p:nvPr/>
          </p:nvSpPr>
          <p:spPr>
            <a:xfrm>
              <a:off x="3529897" y="3190651"/>
              <a:ext cx="1290246" cy="2706371"/>
            </a:xfrm>
            <a:custGeom>
              <a:rect b="b" l="l" r="r" t="t"/>
              <a:pathLst>
                <a:path extrusionOk="0" h="819150" w="390525">
                  <a:moveTo>
                    <a:pt x="345281" y="7144"/>
                  </a:moveTo>
                  <a:lnTo>
                    <a:pt x="52864" y="7144"/>
                  </a:lnTo>
                  <a:cubicBezTo>
                    <a:pt x="27146" y="7144"/>
                    <a:pt x="7144" y="27146"/>
                    <a:pt x="7144" y="52864"/>
                  </a:cubicBezTo>
                  <a:lnTo>
                    <a:pt x="7144" y="772954"/>
                  </a:lnTo>
                  <a:cubicBezTo>
                    <a:pt x="7144" y="798671"/>
                    <a:pt x="27146" y="818674"/>
                    <a:pt x="52864" y="818674"/>
                  </a:cubicBezTo>
                  <a:lnTo>
                    <a:pt x="345281" y="818674"/>
                  </a:lnTo>
                  <a:cubicBezTo>
                    <a:pt x="370999" y="818674"/>
                    <a:pt x="391001" y="798671"/>
                    <a:pt x="391001" y="772954"/>
                  </a:cubicBezTo>
                  <a:lnTo>
                    <a:pt x="391001" y="52864"/>
                  </a:lnTo>
                  <a:cubicBezTo>
                    <a:pt x="391001" y="28099"/>
                    <a:pt x="370046" y="7144"/>
                    <a:pt x="345281" y="7144"/>
                  </a:cubicBezTo>
                  <a:close/>
                </a:path>
              </a:pathLst>
            </a:custGeom>
            <a:solidFill>
              <a:srgbClr val="1A1A1A"/>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48" name="Google Shape;48;p64"/>
            <p:cNvSpPr/>
            <p:nvPr/>
          </p:nvSpPr>
          <p:spPr>
            <a:xfrm>
              <a:off x="3627447" y="3596610"/>
              <a:ext cx="1101430" cy="1951104"/>
            </a:xfrm>
            <a:custGeom>
              <a:rect b="b" l="l" r="r" t="t"/>
              <a:pathLst>
                <a:path extrusionOk="0" h="590550" w="333375">
                  <a:moveTo>
                    <a:pt x="7144" y="7144"/>
                  </a:moveTo>
                  <a:lnTo>
                    <a:pt x="331946" y="7144"/>
                  </a:lnTo>
                  <a:lnTo>
                    <a:pt x="331946" y="586264"/>
                  </a:lnTo>
                  <a:lnTo>
                    <a:pt x="7144" y="586264"/>
                  </a:lnTo>
                  <a:close/>
                </a:path>
              </a:pathLst>
            </a:custGeom>
            <a:solidFill>
              <a:srgbClr val="F2F2F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nvGrpSpPr>
            <p:cNvPr id="49" name="Google Shape;49;p64"/>
            <p:cNvGrpSpPr/>
            <p:nvPr/>
          </p:nvGrpSpPr>
          <p:grpSpPr>
            <a:xfrm>
              <a:off x="4092761" y="5635852"/>
              <a:ext cx="164520" cy="173080"/>
              <a:chOff x="6772303" y="6038214"/>
              <a:chExt cx="140650" cy="147968"/>
            </a:xfrm>
          </p:grpSpPr>
          <p:sp>
            <p:nvSpPr>
              <p:cNvPr id="50" name="Google Shape;50;p64"/>
              <p:cNvSpPr/>
              <p:nvPr/>
            </p:nvSpPr>
            <p:spPr>
              <a:xfrm>
                <a:off x="6772303" y="6038214"/>
                <a:ext cx="140650" cy="147968"/>
              </a:xfrm>
              <a:prstGeom prst="ellipse">
                <a:avLst/>
              </a:prstGeom>
              <a:solidFill>
                <a:srgbClr val="A5A5A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1" name="Google Shape;51;p64"/>
              <p:cNvSpPr/>
              <p:nvPr/>
            </p:nvSpPr>
            <p:spPr>
              <a:xfrm>
                <a:off x="6807465" y="6071635"/>
                <a:ext cx="70326" cy="81180"/>
              </a:xfrm>
              <a:prstGeom prst="ellipse">
                <a:avLst/>
              </a:prstGeom>
              <a:solidFill>
                <a:srgbClr val="D8D8D8"/>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sp>
          <p:nvSpPr>
            <p:cNvPr id="52" name="Google Shape;52;p64"/>
            <p:cNvSpPr/>
            <p:nvPr/>
          </p:nvSpPr>
          <p:spPr>
            <a:xfrm>
              <a:off x="3821102" y="3628406"/>
              <a:ext cx="906450" cy="1887518"/>
            </a:xfrm>
            <a:custGeom>
              <a:rect b="b" l="l" r="r" t="t"/>
              <a:pathLst>
                <a:path extrusionOk="0" h="2330356" w="1119116">
                  <a:moveTo>
                    <a:pt x="614149" y="0"/>
                  </a:moveTo>
                  <a:lnTo>
                    <a:pt x="1115704" y="3412"/>
                  </a:lnTo>
                  <a:cubicBezTo>
                    <a:pt x="1116841" y="777923"/>
                    <a:pt x="1117979" y="1555845"/>
                    <a:pt x="1119116" y="2330356"/>
                  </a:cubicBezTo>
                  <a:lnTo>
                    <a:pt x="0" y="2330356"/>
                  </a:lnTo>
                  <a:lnTo>
                    <a:pt x="614149" y="0"/>
                  </a:lnTo>
                  <a:close/>
                </a:path>
              </a:pathLst>
            </a:custGeom>
            <a:solidFill>
              <a:srgbClr val="999999">
                <a:alpha val="9803"/>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53" name="Google Shape;53;p64"/>
            <p:cNvSpPr/>
            <p:nvPr/>
          </p:nvSpPr>
          <p:spPr>
            <a:xfrm>
              <a:off x="4058661" y="3449093"/>
              <a:ext cx="254255" cy="58393"/>
            </a:xfrm>
            <a:prstGeom prst="roundRect">
              <a:avLst>
                <a:gd fmla="val 50000" name="adj"/>
              </a:avLst>
            </a:prstGeom>
            <a:solidFill>
              <a:srgbClr val="7F7F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4" name="Google Shape;54;p64"/>
            <p:cNvSpPr/>
            <p:nvPr/>
          </p:nvSpPr>
          <p:spPr>
            <a:xfrm>
              <a:off x="3922825" y="3449093"/>
              <a:ext cx="58393" cy="58393"/>
            </a:xfrm>
            <a:prstGeom prst="ellipse">
              <a:avLst/>
            </a:prstGeom>
            <a:solidFill>
              <a:srgbClr val="A5A5A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sp>
        <p:nvSpPr>
          <p:cNvPr id="55" name="Google Shape;55;p64"/>
          <p:cNvSpPr/>
          <p:nvPr>
            <p:ph idx="2" type="pic"/>
          </p:nvPr>
        </p:nvSpPr>
        <p:spPr>
          <a:xfrm>
            <a:off x="5591176" y="1"/>
            <a:ext cx="6605602" cy="6866390"/>
          </a:xfrm>
          <a:prstGeom prst="rect">
            <a:avLst/>
          </a:prstGeom>
          <a:solidFill>
            <a:srgbClr val="F2F2F2"/>
          </a:solidFill>
          <a:ln>
            <a:noFill/>
          </a:ln>
        </p:spPr>
        <p:txBody>
          <a:bodyPr anchorCtr="0" anchor="ctr" bIns="45700" lIns="91425" spcFirstLastPara="1" rIns="91425" wrap="square" tIns="45700">
            <a:noAutofit/>
          </a:bodyPr>
          <a:lstStyle>
            <a:lvl1pPr lvl="0" marR="0" rtl="0" algn="ctr">
              <a:lnSpc>
                <a:spcPct val="90000"/>
              </a:lnSpc>
              <a:spcBef>
                <a:spcPts val="1000"/>
              </a:spcBef>
              <a:spcAft>
                <a:spcPts val="0"/>
              </a:spcAft>
              <a:buClr>
                <a:srgbClr val="3F3F3F"/>
              </a:buClr>
              <a:buSzPts val="1200"/>
              <a:buFont typeface="Arial"/>
              <a:buNone/>
              <a:defRPr b="0" i="0" sz="1200" u="none" cap="none" strike="noStrike">
                <a:solidFill>
                  <a:srgbClr val="3F3F3F"/>
                </a:solidFill>
                <a:latin typeface="Arial"/>
                <a:ea typeface="Arial"/>
                <a:cs typeface="Arial"/>
                <a:sym typeface="Arial"/>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56" name="Google Shape;56;p64"/>
          <p:cNvSpPr/>
          <p:nvPr>
            <p:ph idx="3" type="pic"/>
          </p:nvPr>
        </p:nvSpPr>
        <p:spPr>
          <a:xfrm>
            <a:off x="916735" y="2430413"/>
            <a:ext cx="2011571" cy="3221069"/>
          </a:xfrm>
          <a:prstGeom prst="rect">
            <a:avLst/>
          </a:prstGeom>
          <a:solidFill>
            <a:srgbClr val="F2F2F2"/>
          </a:solidFill>
          <a:ln>
            <a:noFill/>
          </a:ln>
        </p:spPr>
        <p:txBody>
          <a:bodyPr anchorCtr="0" anchor="ctr" bIns="45700" lIns="91425" spcFirstLastPara="1" rIns="91425" wrap="square" tIns="45700">
            <a:noAutofit/>
          </a:bodyPr>
          <a:lstStyle>
            <a:lvl1pPr lvl="0" marR="0" rtl="0" algn="ctr">
              <a:lnSpc>
                <a:spcPct val="90000"/>
              </a:lnSpc>
              <a:spcBef>
                <a:spcPts val="1000"/>
              </a:spcBef>
              <a:spcAft>
                <a:spcPts val="0"/>
              </a:spcAft>
              <a:buClr>
                <a:srgbClr val="3F3F3F"/>
              </a:buClr>
              <a:buSzPts val="1200"/>
              <a:buFont typeface="Arial"/>
              <a:buNone/>
              <a:defRPr b="0" i="0" sz="1200" u="none" cap="none" strike="noStrike">
                <a:solidFill>
                  <a:srgbClr val="3F3F3F"/>
                </a:solidFill>
                <a:latin typeface="Arial"/>
                <a:ea typeface="Arial"/>
                <a:cs typeface="Arial"/>
                <a:sym typeface="Arial"/>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5_Contents slide layout">
  <p:cSld name="15_Contents slide layout">
    <p:bg>
      <p:bgPr>
        <a:blipFill>
          <a:blip r:embed="rId2">
            <a:alphaModFix/>
          </a:blip>
          <a:stretch>
            <a:fillRect/>
          </a:stretch>
        </a:blipFill>
      </p:bgPr>
    </p:bg>
    <p:spTree>
      <p:nvGrpSpPr>
        <p:cNvPr id="57" name="Shape 57"/>
        <p:cNvGrpSpPr/>
        <p:nvPr/>
      </p:nvGrpSpPr>
      <p:grpSpPr>
        <a:xfrm>
          <a:off x="0" y="0"/>
          <a:ext cx="0" cy="0"/>
          <a:chOff x="0" y="0"/>
          <a:chExt cx="0" cy="0"/>
        </a:xfrm>
      </p:grpSpPr>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Images &amp; Contents Layout">
  <p:cSld name="25_Images &amp; Contents Layout">
    <p:spTree>
      <p:nvGrpSpPr>
        <p:cNvPr id="58" name="Shape 58"/>
        <p:cNvGrpSpPr/>
        <p:nvPr/>
      </p:nvGrpSpPr>
      <p:grpSpPr>
        <a:xfrm>
          <a:off x="0" y="0"/>
          <a:ext cx="0" cy="0"/>
          <a:chOff x="0" y="0"/>
          <a:chExt cx="0" cy="0"/>
        </a:xfrm>
      </p:grpSpPr>
      <p:sp>
        <p:nvSpPr>
          <p:cNvPr id="59" name="Google Shape;59;p66"/>
          <p:cNvSpPr/>
          <p:nvPr>
            <p:ph idx="2" type="pic"/>
          </p:nvPr>
        </p:nvSpPr>
        <p:spPr>
          <a:xfrm>
            <a:off x="0" y="0"/>
            <a:ext cx="5903383" cy="6858000"/>
          </a:xfrm>
          <a:prstGeom prst="rect">
            <a:avLst/>
          </a:prstGeom>
          <a:solidFill>
            <a:srgbClr val="F2F2F2"/>
          </a:solidFill>
          <a:ln>
            <a:noFill/>
          </a:ln>
        </p:spPr>
        <p:txBody>
          <a:bodyPr anchorCtr="0" anchor="ctr" bIns="45700" lIns="91425" spcFirstLastPara="1" rIns="91425" wrap="square" tIns="1908000">
            <a:noAutofit/>
          </a:bodyPr>
          <a:lstStyle>
            <a:lvl1pPr lvl="0" marR="0" rtl="0" algn="ctr">
              <a:lnSpc>
                <a:spcPct val="100000"/>
              </a:lnSpc>
              <a:spcBef>
                <a:spcPts val="36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60" name="Google Shape;60;p66"/>
          <p:cNvSpPr/>
          <p:nvPr>
            <p:ph idx="3" type="pic"/>
          </p:nvPr>
        </p:nvSpPr>
        <p:spPr>
          <a:xfrm>
            <a:off x="6429376" y="4031265"/>
            <a:ext cx="5235438" cy="2295361"/>
          </a:xfrm>
          <a:prstGeom prst="rect">
            <a:avLst/>
          </a:prstGeom>
          <a:solidFill>
            <a:srgbClr val="F2F2F2"/>
          </a:solidFill>
          <a:ln>
            <a:noFill/>
          </a:ln>
        </p:spPr>
        <p:txBody>
          <a:bodyPr anchorCtr="0" anchor="ctr" bIns="45700" lIns="91425" spcFirstLastPara="1" rIns="91425" wrap="square" tIns="360000">
            <a:noAutofit/>
          </a:bodyPr>
          <a:lstStyle>
            <a:lvl1pPr lvl="0" marR="0" rtl="0" algn="ctr">
              <a:lnSpc>
                <a:spcPct val="100000"/>
              </a:lnSpc>
              <a:spcBef>
                <a:spcPts val="240"/>
              </a:spcBef>
              <a:spcAft>
                <a:spcPts val="0"/>
              </a:spcAft>
              <a:buClr>
                <a:schemeClr val="dk1"/>
              </a:buClr>
              <a:buSzPts val="1200"/>
              <a:buFont typeface="Arial"/>
              <a:buNone/>
              <a:defRPr b="0" i="0" sz="1200" u="none" cap="none" strike="noStrike">
                <a:solidFill>
                  <a:schemeClr val="dk1"/>
                </a:solidFill>
                <a:latin typeface="Arial"/>
                <a:ea typeface="Arial"/>
                <a:cs typeface="Arial"/>
                <a:sym typeface="Arial"/>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mage slide layout">
  <p:cSld name="Image slide layout">
    <p:spTree>
      <p:nvGrpSpPr>
        <p:cNvPr id="61" name="Shape 61"/>
        <p:cNvGrpSpPr/>
        <p:nvPr/>
      </p:nvGrpSpPr>
      <p:grpSpPr>
        <a:xfrm>
          <a:off x="0" y="0"/>
          <a:ext cx="0" cy="0"/>
          <a:chOff x="0" y="0"/>
          <a:chExt cx="0" cy="0"/>
        </a:xfrm>
      </p:grpSpPr>
      <p:sp>
        <p:nvSpPr>
          <p:cNvPr id="62" name="Google Shape;62;p67"/>
          <p:cNvSpPr/>
          <p:nvPr>
            <p:ph idx="2" type="pic"/>
          </p:nvPr>
        </p:nvSpPr>
        <p:spPr>
          <a:xfrm>
            <a:off x="3810000" y="3162301"/>
            <a:ext cx="8382000" cy="3695700"/>
          </a:xfrm>
          <a:prstGeom prst="rect">
            <a:avLst/>
          </a:prstGeom>
          <a:solidFill>
            <a:srgbClr val="F2F2F2"/>
          </a:solidFill>
          <a:ln>
            <a:noFill/>
          </a:ln>
        </p:spPr>
        <p:txBody>
          <a:bodyPr anchorCtr="0" anchor="ctr" bIns="45700" lIns="91425" spcFirstLastPara="1" rIns="91425" wrap="square" tIns="45700">
            <a:noAutofit/>
          </a:bodyPr>
          <a:lstStyle>
            <a:lvl1pPr lvl="0" marR="0" rtl="0" algn="ctr">
              <a:lnSpc>
                <a:spcPct val="100000"/>
              </a:lnSpc>
              <a:spcBef>
                <a:spcPts val="1000"/>
              </a:spcBef>
              <a:spcAft>
                <a:spcPts val="0"/>
              </a:spcAft>
              <a:buClr>
                <a:srgbClr val="3F3F3F"/>
              </a:buClr>
              <a:buSzPts val="1200"/>
              <a:buFont typeface="Arial"/>
              <a:buNone/>
              <a:defRPr b="0" i="0" sz="1200" u="none" cap="none" strike="noStrike">
                <a:solidFill>
                  <a:srgbClr val="3F3F3F"/>
                </a:solidFill>
                <a:latin typeface="Arial"/>
                <a:ea typeface="Arial"/>
                <a:cs typeface="Arial"/>
                <a:sym typeface="Arial"/>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3_Contents slide layout">
  <p:cSld name="13_Contents slide layout">
    <p:bg>
      <p:bgPr>
        <a:blipFill>
          <a:blip r:embed="rId2">
            <a:alphaModFix/>
          </a:blip>
          <a:stretch>
            <a:fillRect/>
          </a:stretch>
        </a:blipFill>
      </p:bgPr>
    </p:bg>
    <p:spTree>
      <p:nvGrpSpPr>
        <p:cNvPr id="63" name="Shape 63"/>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4_Contents slide layout">
  <p:cSld name="14_Contents slide layout">
    <p:bg>
      <p:bgPr>
        <a:blipFill>
          <a:blip r:embed="rId2">
            <a:alphaModFix/>
          </a:blip>
          <a:stretch>
            <a:fillRect/>
          </a:stretch>
        </a:blipFill>
      </p:bgPr>
    </p:bg>
    <p:spTree>
      <p:nvGrpSpPr>
        <p:cNvPr id="64" name="Shape 64"/>
        <p:cNvGrpSpPr/>
        <p:nvPr/>
      </p:nvGrpSpPr>
      <p:grpSpPr>
        <a:xfrm>
          <a:off x="0" y="0"/>
          <a:ext cx="0" cy="0"/>
          <a:chOff x="0" y="0"/>
          <a:chExt cx="0" cy="0"/>
        </a:xfrm>
      </p:grpSpPr>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NG sets layout">
  <p:cSld name="PNG sets layout">
    <p:bg>
      <p:bgPr>
        <a:blipFill>
          <a:blip r:embed="rId2">
            <a:alphaModFix/>
          </a:blip>
          <a:stretch>
            <a:fillRect/>
          </a:stretch>
        </a:blipFill>
      </p:bgPr>
    </p:bg>
    <p:spTree>
      <p:nvGrpSpPr>
        <p:cNvPr id="65" name="Shape 65"/>
        <p:cNvGrpSpPr/>
        <p:nvPr/>
      </p:nvGrpSpPr>
      <p:grpSpPr>
        <a:xfrm>
          <a:off x="0" y="0"/>
          <a:ext cx="0" cy="0"/>
          <a:chOff x="0" y="0"/>
          <a:chExt cx="0" cy="0"/>
        </a:xfrm>
      </p:grpSpPr>
      <p:sp>
        <p:nvSpPr>
          <p:cNvPr id="66" name="Google Shape;66;p71"/>
          <p:cNvSpPr txBox="1"/>
          <p:nvPr>
            <p:ph idx="1" type="body"/>
          </p:nvPr>
        </p:nvSpPr>
        <p:spPr>
          <a:xfrm>
            <a:off x="323529" y="332482"/>
            <a:ext cx="11573197" cy="724247"/>
          </a:xfrm>
          <a:prstGeom prst="rect">
            <a:avLst/>
          </a:prstGeom>
          <a:noFill/>
          <a:ln>
            <a:noFill/>
          </a:ln>
        </p:spPr>
        <p:txBody>
          <a:bodyPr anchorCtr="0" anchor="ctr" bIns="45700" lIns="91425" spcFirstLastPara="1" rIns="91425" wrap="square" tIns="45700">
            <a:noAutofit/>
          </a:bodyPr>
          <a:lstStyle>
            <a:lvl1pPr indent="-228600" lvl="0" marL="457200" marR="0" rtl="0" algn="ctr">
              <a:lnSpc>
                <a:spcPct val="90000"/>
              </a:lnSpc>
              <a:spcBef>
                <a:spcPts val="1000"/>
              </a:spcBef>
              <a:spcAft>
                <a:spcPts val="0"/>
              </a:spcAft>
              <a:buClr>
                <a:srgbClr val="262626"/>
              </a:buClr>
              <a:buSzPts val="5400"/>
              <a:buFont typeface="Arial"/>
              <a:buNone/>
              <a:defRPr b="0" i="0" sz="5400" u="none" cap="none" strike="noStrike">
                <a:solidFill>
                  <a:srgbClr val="262626"/>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Icon sets layout">
  <p:cSld name="1_Icon sets layout">
    <p:spTree>
      <p:nvGrpSpPr>
        <p:cNvPr id="67" name="Shape 67"/>
        <p:cNvGrpSpPr/>
        <p:nvPr/>
      </p:nvGrpSpPr>
      <p:grpSpPr>
        <a:xfrm>
          <a:off x="0" y="0"/>
          <a:ext cx="0" cy="0"/>
          <a:chOff x="0" y="0"/>
          <a:chExt cx="0" cy="0"/>
        </a:xfrm>
      </p:grpSpPr>
      <p:sp>
        <p:nvSpPr>
          <p:cNvPr id="68" name="Google Shape;68;p72"/>
          <p:cNvSpPr txBox="1"/>
          <p:nvPr>
            <p:ph idx="1" type="body"/>
          </p:nvPr>
        </p:nvSpPr>
        <p:spPr>
          <a:xfrm>
            <a:off x="323529" y="123478"/>
            <a:ext cx="11573197" cy="724247"/>
          </a:xfrm>
          <a:prstGeom prst="rect">
            <a:avLst/>
          </a:prstGeom>
          <a:noFill/>
          <a:ln>
            <a:noFill/>
          </a:ln>
        </p:spPr>
        <p:txBody>
          <a:bodyPr anchorCtr="0" anchor="ctr" bIns="45700" lIns="91425" spcFirstLastPara="1" rIns="91425" wrap="square" tIns="45700">
            <a:noAutofit/>
          </a:bodyPr>
          <a:lstStyle>
            <a:lvl1pPr indent="-228600" lvl="0" marL="457200" marR="0" rtl="0" algn="ctr">
              <a:lnSpc>
                <a:spcPct val="90000"/>
              </a:lnSpc>
              <a:spcBef>
                <a:spcPts val="1000"/>
              </a:spcBef>
              <a:spcAft>
                <a:spcPts val="0"/>
              </a:spcAft>
              <a:buClr>
                <a:srgbClr val="262626"/>
              </a:buClr>
              <a:buSzPts val="5400"/>
              <a:buFont typeface="Arial"/>
              <a:buNone/>
              <a:defRPr b="0" i="0" sz="5400" u="none" cap="none" strike="noStrike">
                <a:solidFill>
                  <a:srgbClr val="262626"/>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69" name="Google Shape;69;p72"/>
          <p:cNvSpPr/>
          <p:nvPr/>
        </p:nvSpPr>
        <p:spPr>
          <a:xfrm>
            <a:off x="354010" y="1131591"/>
            <a:ext cx="3560767" cy="5402561"/>
          </a:xfrm>
          <a:prstGeom prst="roundRect">
            <a:avLst>
              <a:gd fmla="val 3968" name="adj"/>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1">
              <a:solidFill>
                <a:schemeClr val="lt1"/>
              </a:solidFill>
              <a:latin typeface="Arial"/>
              <a:ea typeface="Arial"/>
              <a:cs typeface="Arial"/>
              <a:sym typeface="Arial"/>
            </a:endParaRPr>
          </a:p>
        </p:txBody>
      </p:sp>
      <p:sp>
        <p:nvSpPr>
          <p:cNvPr id="70" name="Google Shape;70;p72"/>
          <p:cNvSpPr/>
          <p:nvPr/>
        </p:nvSpPr>
        <p:spPr>
          <a:xfrm>
            <a:off x="531933" y="1347500"/>
            <a:ext cx="153868" cy="5015200"/>
          </a:xfrm>
          <a:prstGeom prst="roundRect">
            <a:avLst>
              <a:gd fmla="val 50000" name="adj"/>
            </a:avLst>
          </a:prstGeom>
          <a:solidFill>
            <a:schemeClr val="lt1">
              <a:alpha val="4078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1">
              <a:solidFill>
                <a:schemeClr val="lt1"/>
              </a:solidFill>
              <a:latin typeface="Arial"/>
              <a:ea typeface="Arial"/>
              <a:cs typeface="Arial"/>
              <a:sym typeface="Arial"/>
            </a:endParaRPr>
          </a:p>
        </p:txBody>
      </p:sp>
      <p:sp>
        <p:nvSpPr>
          <p:cNvPr id="71" name="Google Shape;71;p72"/>
          <p:cNvSpPr/>
          <p:nvPr/>
        </p:nvSpPr>
        <p:spPr>
          <a:xfrm rot="5400000">
            <a:off x="3057177" y="1276653"/>
            <a:ext cx="685849" cy="685148"/>
          </a:xfrm>
          <a:prstGeom prst="halfFrame">
            <a:avLst>
              <a:gd fmla="val 23728" name="adj1"/>
              <a:gd fmla="val 24642" name="adj2"/>
            </a:avLst>
          </a:prstGeom>
          <a:solidFill>
            <a:schemeClr val="lt1">
              <a:alpha val="22745"/>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1">
              <a:solidFill>
                <a:srgbClr val="262626"/>
              </a:solidFill>
              <a:latin typeface="Arial"/>
              <a:ea typeface="Arial"/>
              <a:cs typeface="Arial"/>
              <a:sym typeface="Arial"/>
            </a:endParaRPr>
          </a:p>
        </p:txBody>
      </p:sp>
      <p:sp>
        <p:nvSpPr>
          <p:cNvPr id="72" name="Google Shape;72;p72"/>
          <p:cNvSpPr txBox="1"/>
          <p:nvPr/>
        </p:nvSpPr>
        <p:spPr>
          <a:xfrm>
            <a:off x="711704" y="1637214"/>
            <a:ext cx="2232248" cy="52322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rPr b="1" lang="en-US" sz="1400">
                <a:solidFill>
                  <a:schemeClr val="lt1"/>
                </a:solidFill>
                <a:latin typeface="Arial"/>
                <a:ea typeface="Arial"/>
                <a:cs typeface="Arial"/>
                <a:sym typeface="Arial"/>
              </a:rPr>
              <a:t>You can Resize without losing quality</a:t>
            </a:r>
            <a:endParaRPr b="1" sz="1400">
              <a:solidFill>
                <a:schemeClr val="lt1"/>
              </a:solidFill>
              <a:latin typeface="Arial"/>
              <a:ea typeface="Arial"/>
              <a:cs typeface="Arial"/>
              <a:sym typeface="Arial"/>
            </a:endParaRPr>
          </a:p>
        </p:txBody>
      </p:sp>
      <p:sp>
        <p:nvSpPr>
          <p:cNvPr id="73" name="Google Shape;73;p72"/>
          <p:cNvSpPr txBox="1"/>
          <p:nvPr/>
        </p:nvSpPr>
        <p:spPr>
          <a:xfrm>
            <a:off x="711704" y="2127463"/>
            <a:ext cx="2232248" cy="738664"/>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rPr b="1" lang="en-US" sz="1400">
                <a:solidFill>
                  <a:schemeClr val="lt1"/>
                </a:solidFill>
                <a:latin typeface="Arial"/>
                <a:ea typeface="Arial"/>
                <a:cs typeface="Arial"/>
                <a:sym typeface="Arial"/>
              </a:rPr>
              <a:t>You can Change Fill Color &amp;</a:t>
            </a:r>
            <a:endParaRPr/>
          </a:p>
          <a:p>
            <a:pPr indent="0" lvl="0" marL="0" marR="0" rtl="0" algn="l">
              <a:spcBef>
                <a:spcPts val="0"/>
              </a:spcBef>
              <a:spcAft>
                <a:spcPts val="0"/>
              </a:spcAft>
              <a:buNone/>
            </a:pPr>
            <a:r>
              <a:rPr b="1" lang="en-US" sz="1400">
                <a:solidFill>
                  <a:schemeClr val="lt1"/>
                </a:solidFill>
                <a:latin typeface="Arial"/>
                <a:ea typeface="Arial"/>
                <a:cs typeface="Arial"/>
                <a:sym typeface="Arial"/>
              </a:rPr>
              <a:t>Line Color</a:t>
            </a:r>
            <a:endParaRPr b="1" sz="1400">
              <a:solidFill>
                <a:schemeClr val="lt1"/>
              </a:solidFill>
              <a:latin typeface="Arial"/>
              <a:ea typeface="Arial"/>
              <a:cs typeface="Arial"/>
              <a:sym typeface="Arial"/>
            </a:endParaRPr>
          </a:p>
        </p:txBody>
      </p:sp>
      <p:sp>
        <p:nvSpPr>
          <p:cNvPr id="74" name="Google Shape;74;p72"/>
          <p:cNvSpPr txBox="1"/>
          <p:nvPr/>
        </p:nvSpPr>
        <p:spPr>
          <a:xfrm>
            <a:off x="721229" y="5808438"/>
            <a:ext cx="2232000" cy="307777"/>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rPr lang="en-US" sz="1400">
                <a:solidFill>
                  <a:schemeClr val="lt1"/>
                </a:solidFill>
                <a:latin typeface="Arial"/>
                <a:ea typeface="Arial"/>
                <a:cs typeface="Arial"/>
                <a:sym typeface="Arial"/>
              </a:rPr>
              <a:t>www.allppt.com</a:t>
            </a:r>
            <a:endParaRPr sz="1400">
              <a:solidFill>
                <a:schemeClr val="lt1"/>
              </a:solidFill>
              <a:latin typeface="Arial"/>
              <a:ea typeface="Arial"/>
              <a:cs typeface="Arial"/>
              <a:sym typeface="Arial"/>
            </a:endParaRPr>
          </a:p>
        </p:txBody>
      </p:sp>
      <p:sp>
        <p:nvSpPr>
          <p:cNvPr id="75" name="Google Shape;75;p72"/>
          <p:cNvSpPr txBox="1"/>
          <p:nvPr/>
        </p:nvSpPr>
        <p:spPr>
          <a:xfrm>
            <a:off x="721229" y="4450324"/>
            <a:ext cx="2717296" cy="1384995"/>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rPr b="1" lang="en-US" sz="2800">
                <a:solidFill>
                  <a:schemeClr val="lt1"/>
                </a:solidFill>
                <a:latin typeface="Arial"/>
                <a:ea typeface="Arial"/>
                <a:cs typeface="Arial"/>
                <a:sym typeface="Arial"/>
              </a:rPr>
              <a:t>FREE </a:t>
            </a:r>
            <a:endParaRPr/>
          </a:p>
          <a:p>
            <a:pPr indent="0" lvl="0" marL="0" marR="0" rtl="0" algn="l">
              <a:spcBef>
                <a:spcPts val="0"/>
              </a:spcBef>
              <a:spcAft>
                <a:spcPts val="0"/>
              </a:spcAft>
              <a:buNone/>
            </a:pPr>
            <a:r>
              <a:rPr b="1" lang="en-US" sz="2800">
                <a:solidFill>
                  <a:schemeClr val="lt1"/>
                </a:solidFill>
                <a:latin typeface="Arial"/>
                <a:ea typeface="Arial"/>
                <a:cs typeface="Arial"/>
                <a:sym typeface="Arial"/>
              </a:rPr>
              <a:t>PPT TEMPLATES</a:t>
            </a:r>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Contents slide layout">
  <p:cSld name="8_Contents slide layout">
    <p:bg>
      <p:bgPr>
        <a:solidFill>
          <a:schemeClr val="lt1"/>
        </a:solidFill>
      </p:bgPr>
    </p:bg>
    <p:spTree>
      <p:nvGrpSpPr>
        <p:cNvPr id="76" name="Shape 76"/>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theme" Target="../theme/theme2.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theme" Target="../theme/theme4.xml"/></Relationships>
</file>

<file path=ppt/slideMasters/_rels/slideMaster3.xml.rels><?xml version="1.0" encoding="UTF-8" standalone="yes"?><Relationships xmlns="http://schemas.openxmlformats.org/package/2006/relationships"><Relationship Id="rId20" Type="http://schemas.openxmlformats.org/officeDocument/2006/relationships/theme" Target="../theme/theme1.xml"/><Relationship Id="rId11" Type="http://schemas.openxmlformats.org/officeDocument/2006/relationships/slideLayout" Target="../slideLayouts/slideLayout14.xml"/><Relationship Id="rId10" Type="http://schemas.openxmlformats.org/officeDocument/2006/relationships/slideLayout" Target="../slideLayouts/slideLayout13.xml"/><Relationship Id="rId13" Type="http://schemas.openxmlformats.org/officeDocument/2006/relationships/slideLayout" Target="../slideLayouts/slideLayout16.xml"/><Relationship Id="rId12" Type="http://schemas.openxmlformats.org/officeDocument/2006/relationships/slideLayout" Target="../slideLayouts/slideLayout15.xml"/><Relationship Id="rId1" Type="http://schemas.openxmlformats.org/officeDocument/2006/relationships/slideLayout" Target="../slideLayouts/slideLayout4.xml"/><Relationship Id="rId2" Type="http://schemas.openxmlformats.org/officeDocument/2006/relationships/slideLayout" Target="../slideLayouts/slideLayout5.xml"/><Relationship Id="rId3" Type="http://schemas.openxmlformats.org/officeDocument/2006/relationships/slideLayout" Target="../slideLayouts/slideLayout6.xml"/><Relationship Id="rId4" Type="http://schemas.openxmlformats.org/officeDocument/2006/relationships/slideLayout" Target="../slideLayouts/slideLayout7.xml"/><Relationship Id="rId9" Type="http://schemas.openxmlformats.org/officeDocument/2006/relationships/slideLayout" Target="../slideLayouts/slideLayout12.xml"/><Relationship Id="rId15" Type="http://schemas.openxmlformats.org/officeDocument/2006/relationships/slideLayout" Target="../slideLayouts/slideLayout18.xml"/><Relationship Id="rId14" Type="http://schemas.openxmlformats.org/officeDocument/2006/relationships/slideLayout" Target="../slideLayouts/slideLayout17.xml"/><Relationship Id="rId17" Type="http://schemas.openxmlformats.org/officeDocument/2006/relationships/slideLayout" Target="../slideLayouts/slideLayout20.xml"/><Relationship Id="rId16" Type="http://schemas.openxmlformats.org/officeDocument/2006/relationships/slideLayout" Target="../slideLayouts/slideLayout19.xml"/><Relationship Id="rId5" Type="http://schemas.openxmlformats.org/officeDocument/2006/relationships/slideLayout" Target="../slideLayouts/slideLayout8.xml"/><Relationship Id="rId19" Type="http://schemas.openxmlformats.org/officeDocument/2006/relationships/slideLayout" Target="../slideLayouts/slideLayout22.xml"/><Relationship Id="rId6" Type="http://schemas.openxmlformats.org/officeDocument/2006/relationships/slideLayout" Target="../slideLayouts/slideLayout9.xml"/><Relationship Id="rId18" Type="http://schemas.openxmlformats.org/officeDocument/2006/relationships/slideLayout" Target="../slideLayouts/slideLayout21.xml"/><Relationship Id="rId7" Type="http://schemas.openxmlformats.org/officeDocument/2006/relationships/slideLayout" Target="../slideLayouts/slideLayout10.xml"/><Relationship Id="rId8"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649" r:id="rId1"/>
    <p:sldLayoutId id="2147483650"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 name="Shape 8"/>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652"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 name="Shape 10"/>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654"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 id="2147483665" r:id="rId12"/>
    <p:sldLayoutId id="2147483666" r:id="rId13"/>
    <p:sldLayoutId id="2147483667" r:id="rId14"/>
    <p:sldLayoutId id="2147483668" r:id="rId15"/>
    <p:sldLayoutId id="2147483669" r:id="rId16"/>
    <p:sldLayoutId id="2147483670" r:id="rId17"/>
    <p:sldLayoutId id="2147483671" r:id="rId18"/>
    <p:sldLayoutId id="2147483672"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xml"/><Relationship Id="rId3" Type="http://schemas.openxmlformats.org/officeDocument/2006/relationships/image" Target="../media/image14.png"/><Relationship Id="rId4" Type="http://schemas.openxmlformats.org/officeDocument/2006/relationships/image" Target="../media/image9.png"/><Relationship Id="rId5"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xml"/><Relationship Id="rId3"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xml"/><Relationship Id="rId3"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3.xml"/><Relationship Id="rId3" Type="http://schemas.openxmlformats.org/officeDocument/2006/relationships/image" Target="../media/image15.png"/><Relationship Id="rId4" Type="http://schemas.openxmlformats.org/officeDocument/2006/relationships/image" Target="../media/image18.png"/><Relationship Id="rId5" Type="http://schemas.openxmlformats.org/officeDocument/2006/relationships/image" Target="../media/image17.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4.xml"/><Relationship Id="rId3" Type="http://schemas.openxmlformats.org/officeDocument/2006/relationships/image" Target="../media/image20.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5.xml"/><Relationship Id="rId3" Type="http://schemas.openxmlformats.org/officeDocument/2006/relationships/image" Target="../media/image2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0.xml"/><Relationship Id="rId3" Type="http://schemas.openxmlformats.org/officeDocument/2006/relationships/chart" Target="../charts/chart1.xml"/><Relationship Id="rId4" Type="http://schemas.openxmlformats.org/officeDocument/2006/relationships/chart" Target="../charts/char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2.xml"/><Relationship Id="rId3" Type="http://schemas.openxmlformats.org/officeDocument/2006/relationships/chart" Target="../charts/chart3.xml"/><Relationship Id="rId4" Type="http://schemas.openxmlformats.org/officeDocument/2006/relationships/chart" Target="../charts/chart4.xml"/><Relationship Id="rId5" Type="http://schemas.openxmlformats.org/officeDocument/2006/relationships/chart" Target="../charts/chart5.xml"/><Relationship Id="rId6" Type="http://schemas.openxmlformats.org/officeDocument/2006/relationships/chart" Target="../charts/chart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5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5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59.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60.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6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6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6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sp>
        <p:nvSpPr>
          <p:cNvPr id="81" name="Google Shape;81;p1"/>
          <p:cNvSpPr txBox="1"/>
          <p:nvPr/>
        </p:nvSpPr>
        <p:spPr>
          <a:xfrm>
            <a:off x="6282950" y="3396175"/>
            <a:ext cx="5909100" cy="240120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rPr b="1" lang="en-US" sz="5000">
                <a:solidFill>
                  <a:schemeClr val="lt1"/>
                </a:solidFill>
                <a:latin typeface="Helvetica Neue"/>
                <a:ea typeface="Helvetica Neue"/>
                <a:cs typeface="Helvetica Neue"/>
                <a:sym typeface="Helvetica Neue"/>
              </a:rPr>
              <a:t>Factors affecting willingness buying electric cars</a:t>
            </a:r>
            <a:endParaRPr b="1" sz="5000">
              <a:solidFill>
                <a:schemeClr val="lt1"/>
              </a:solidFill>
              <a:latin typeface="Helvetica Neue"/>
              <a:ea typeface="Helvetica Neue"/>
              <a:cs typeface="Helvetica Neue"/>
              <a:sym typeface="Helvetica Neue"/>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 name="Shape 85"/>
        <p:cNvGrpSpPr/>
        <p:nvPr/>
      </p:nvGrpSpPr>
      <p:grpSpPr>
        <a:xfrm>
          <a:off x="0" y="0"/>
          <a:ext cx="0" cy="0"/>
          <a:chOff x="0" y="0"/>
          <a:chExt cx="0" cy="0"/>
        </a:xfrm>
      </p:grpSpPr>
      <p:sp>
        <p:nvSpPr>
          <p:cNvPr id="86" name="Google Shape;86;p3"/>
          <p:cNvSpPr txBox="1"/>
          <p:nvPr/>
        </p:nvSpPr>
        <p:spPr>
          <a:xfrm>
            <a:off x="6348659" y="789377"/>
            <a:ext cx="4946400" cy="507900"/>
          </a:xfrm>
          <a:prstGeom prst="rect">
            <a:avLst/>
          </a:prstGeom>
          <a:noFill/>
          <a:ln>
            <a:noFill/>
          </a:ln>
        </p:spPr>
        <p:txBody>
          <a:bodyPr anchorCtr="0" anchor="t" bIns="45700" lIns="108000" spcFirstLastPara="1" rIns="108000" wrap="square" tIns="45700">
            <a:spAutoFit/>
          </a:bodyPr>
          <a:lstStyle/>
          <a:p>
            <a:pPr indent="0" lvl="0" marL="0" marR="0" rtl="0" algn="l">
              <a:spcBef>
                <a:spcPts val="0"/>
              </a:spcBef>
              <a:spcAft>
                <a:spcPts val="0"/>
              </a:spcAft>
              <a:buNone/>
            </a:pPr>
            <a:r>
              <a:rPr b="1" lang="en-US" sz="2700">
                <a:solidFill>
                  <a:schemeClr val="lt1"/>
                </a:solidFill>
                <a:latin typeface="Helvetica Neue"/>
                <a:ea typeface="Helvetica Neue"/>
                <a:cs typeface="Helvetica Neue"/>
                <a:sym typeface="Helvetica Neue"/>
              </a:rPr>
              <a:t>Introduction</a:t>
            </a:r>
            <a:endParaRPr b="1" sz="2700">
              <a:solidFill>
                <a:schemeClr val="lt1"/>
              </a:solidFill>
              <a:latin typeface="Helvetica Neue"/>
              <a:ea typeface="Helvetica Neue"/>
              <a:cs typeface="Helvetica Neue"/>
              <a:sym typeface="Helvetica Neue"/>
            </a:endParaRPr>
          </a:p>
        </p:txBody>
      </p:sp>
      <p:sp>
        <p:nvSpPr>
          <p:cNvPr id="87" name="Google Shape;87;p3"/>
          <p:cNvSpPr txBox="1"/>
          <p:nvPr/>
        </p:nvSpPr>
        <p:spPr>
          <a:xfrm>
            <a:off x="5180526" y="261942"/>
            <a:ext cx="1531500" cy="1200600"/>
          </a:xfrm>
          <a:prstGeom prst="rect">
            <a:avLst/>
          </a:prstGeom>
          <a:no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r>
              <a:rPr b="1" lang="en-US" sz="7200">
                <a:solidFill>
                  <a:schemeClr val="lt1"/>
                </a:solidFill>
                <a:latin typeface="Helvetica Neue"/>
                <a:ea typeface="Helvetica Neue"/>
                <a:cs typeface="Helvetica Neue"/>
                <a:sym typeface="Helvetica Neue"/>
              </a:rPr>
              <a:t>01</a:t>
            </a:r>
            <a:endParaRPr b="1" sz="7200">
              <a:solidFill>
                <a:schemeClr val="lt1"/>
              </a:solidFill>
              <a:latin typeface="Helvetica Neue"/>
              <a:ea typeface="Helvetica Neue"/>
              <a:cs typeface="Helvetica Neue"/>
              <a:sym typeface="Helvetica Neue"/>
            </a:endParaRPr>
          </a:p>
        </p:txBody>
      </p:sp>
      <p:sp>
        <p:nvSpPr>
          <p:cNvPr id="88" name="Google Shape;88;p3"/>
          <p:cNvSpPr txBox="1"/>
          <p:nvPr/>
        </p:nvSpPr>
        <p:spPr>
          <a:xfrm>
            <a:off x="5180526" y="1462273"/>
            <a:ext cx="1531500" cy="1200600"/>
          </a:xfrm>
          <a:prstGeom prst="rect">
            <a:avLst/>
          </a:prstGeom>
          <a:noFill/>
          <a:ln>
            <a:noFill/>
          </a:ln>
        </p:spPr>
        <p:txBody>
          <a:bodyPr anchorCtr="0" anchor="t" bIns="45700" lIns="108000" spcFirstLastPara="1" rIns="108000" wrap="square" tIns="45700">
            <a:spAutoFit/>
          </a:bodyPr>
          <a:lstStyle/>
          <a:p>
            <a:pPr indent="0" lvl="0" marL="0" marR="0" rtl="0" algn="ctr">
              <a:spcBef>
                <a:spcPts val="0"/>
              </a:spcBef>
              <a:spcAft>
                <a:spcPts val="0"/>
              </a:spcAft>
              <a:buNone/>
            </a:pPr>
            <a:r>
              <a:rPr b="1" lang="en-US" sz="7200">
                <a:solidFill>
                  <a:schemeClr val="lt1"/>
                </a:solidFill>
                <a:latin typeface="Helvetica Neue"/>
                <a:ea typeface="Helvetica Neue"/>
                <a:cs typeface="Helvetica Neue"/>
                <a:sym typeface="Helvetica Neue"/>
              </a:rPr>
              <a:t>02</a:t>
            </a:r>
            <a:endParaRPr b="1" sz="7200">
              <a:solidFill>
                <a:schemeClr val="lt1"/>
              </a:solidFill>
              <a:latin typeface="Helvetica Neue"/>
              <a:ea typeface="Helvetica Neue"/>
              <a:cs typeface="Helvetica Neue"/>
              <a:sym typeface="Helvetica Neue"/>
            </a:endParaRPr>
          </a:p>
        </p:txBody>
      </p:sp>
      <p:sp>
        <p:nvSpPr>
          <p:cNvPr id="89" name="Google Shape;89;p3"/>
          <p:cNvSpPr txBox="1"/>
          <p:nvPr/>
        </p:nvSpPr>
        <p:spPr>
          <a:xfrm>
            <a:off x="6348659" y="3196850"/>
            <a:ext cx="4946400" cy="507900"/>
          </a:xfrm>
          <a:prstGeom prst="rect">
            <a:avLst/>
          </a:prstGeom>
          <a:noFill/>
          <a:ln>
            <a:noFill/>
          </a:ln>
        </p:spPr>
        <p:txBody>
          <a:bodyPr anchorCtr="0" anchor="t" bIns="45700" lIns="108000" spcFirstLastPara="1" rIns="108000" wrap="square" tIns="45700">
            <a:spAutoFit/>
          </a:bodyPr>
          <a:lstStyle/>
          <a:p>
            <a:pPr indent="0" lvl="0" marL="0" marR="0" rtl="0" algn="l">
              <a:spcBef>
                <a:spcPts val="0"/>
              </a:spcBef>
              <a:spcAft>
                <a:spcPts val="0"/>
              </a:spcAft>
              <a:buNone/>
            </a:pPr>
            <a:r>
              <a:rPr b="1" lang="en-US" sz="2700">
                <a:solidFill>
                  <a:schemeClr val="lt1"/>
                </a:solidFill>
                <a:latin typeface="Helvetica Neue"/>
                <a:ea typeface="Helvetica Neue"/>
                <a:cs typeface="Helvetica Neue"/>
                <a:sym typeface="Helvetica Neue"/>
              </a:rPr>
              <a:t>Theoretical framework</a:t>
            </a:r>
            <a:endParaRPr b="1" sz="2700">
              <a:solidFill>
                <a:schemeClr val="lt1"/>
              </a:solidFill>
              <a:latin typeface="Helvetica Neue"/>
              <a:ea typeface="Helvetica Neue"/>
              <a:cs typeface="Helvetica Neue"/>
              <a:sym typeface="Helvetica Neue"/>
            </a:endParaRPr>
          </a:p>
        </p:txBody>
      </p:sp>
      <p:sp>
        <p:nvSpPr>
          <p:cNvPr id="90" name="Google Shape;90;p3"/>
          <p:cNvSpPr txBox="1"/>
          <p:nvPr/>
        </p:nvSpPr>
        <p:spPr>
          <a:xfrm>
            <a:off x="6348659" y="1996244"/>
            <a:ext cx="4946400" cy="507900"/>
          </a:xfrm>
          <a:prstGeom prst="rect">
            <a:avLst/>
          </a:prstGeom>
          <a:noFill/>
          <a:ln>
            <a:noFill/>
          </a:ln>
        </p:spPr>
        <p:txBody>
          <a:bodyPr anchorCtr="0" anchor="t" bIns="45700" lIns="108000" spcFirstLastPara="1" rIns="108000" wrap="square" tIns="45700">
            <a:spAutoFit/>
          </a:bodyPr>
          <a:lstStyle/>
          <a:p>
            <a:pPr indent="0" lvl="0" marL="0" marR="0" rtl="0" algn="l">
              <a:spcBef>
                <a:spcPts val="0"/>
              </a:spcBef>
              <a:spcAft>
                <a:spcPts val="0"/>
              </a:spcAft>
              <a:buNone/>
            </a:pPr>
            <a:r>
              <a:rPr b="1" lang="en-US" sz="2700">
                <a:solidFill>
                  <a:schemeClr val="lt1"/>
                </a:solidFill>
                <a:latin typeface="Helvetica Neue"/>
                <a:ea typeface="Helvetica Neue"/>
                <a:cs typeface="Helvetica Neue"/>
                <a:sym typeface="Helvetica Neue"/>
              </a:rPr>
              <a:t>Literature review</a:t>
            </a:r>
            <a:endParaRPr b="1" sz="2700">
              <a:solidFill>
                <a:schemeClr val="lt1"/>
              </a:solidFill>
              <a:latin typeface="Helvetica Neue"/>
              <a:ea typeface="Helvetica Neue"/>
              <a:cs typeface="Helvetica Neue"/>
              <a:sym typeface="Helvetica Neue"/>
            </a:endParaRPr>
          </a:p>
        </p:txBody>
      </p:sp>
      <p:sp>
        <p:nvSpPr>
          <p:cNvPr id="91" name="Google Shape;91;p3"/>
          <p:cNvSpPr txBox="1"/>
          <p:nvPr/>
        </p:nvSpPr>
        <p:spPr>
          <a:xfrm>
            <a:off x="5180526" y="2662879"/>
            <a:ext cx="1531500" cy="1200600"/>
          </a:xfrm>
          <a:prstGeom prst="rect">
            <a:avLst/>
          </a:prstGeom>
          <a:no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r>
              <a:rPr b="1" lang="en-US" sz="7200">
                <a:solidFill>
                  <a:schemeClr val="lt1"/>
                </a:solidFill>
                <a:latin typeface="Helvetica Neue"/>
                <a:ea typeface="Helvetica Neue"/>
                <a:cs typeface="Helvetica Neue"/>
                <a:sym typeface="Helvetica Neue"/>
              </a:rPr>
              <a:t>03</a:t>
            </a:r>
            <a:endParaRPr b="1" sz="7200">
              <a:solidFill>
                <a:schemeClr val="lt1"/>
              </a:solidFill>
              <a:latin typeface="Helvetica Neue"/>
              <a:ea typeface="Helvetica Neue"/>
              <a:cs typeface="Helvetica Neue"/>
              <a:sym typeface="Helvetica Neue"/>
            </a:endParaRPr>
          </a:p>
        </p:txBody>
      </p:sp>
      <p:sp>
        <p:nvSpPr>
          <p:cNvPr id="92" name="Google Shape;92;p3"/>
          <p:cNvSpPr txBox="1"/>
          <p:nvPr/>
        </p:nvSpPr>
        <p:spPr>
          <a:xfrm>
            <a:off x="6348659" y="4390919"/>
            <a:ext cx="4946400" cy="507900"/>
          </a:xfrm>
          <a:prstGeom prst="rect">
            <a:avLst/>
          </a:prstGeom>
          <a:noFill/>
          <a:ln>
            <a:noFill/>
          </a:ln>
        </p:spPr>
        <p:txBody>
          <a:bodyPr anchorCtr="0" anchor="t" bIns="45700" lIns="108000" spcFirstLastPara="1" rIns="108000" wrap="square" tIns="45700">
            <a:spAutoFit/>
          </a:bodyPr>
          <a:lstStyle/>
          <a:p>
            <a:pPr indent="0" lvl="0" marL="0" marR="0" rtl="0" algn="l">
              <a:spcBef>
                <a:spcPts val="0"/>
              </a:spcBef>
              <a:spcAft>
                <a:spcPts val="0"/>
              </a:spcAft>
              <a:buNone/>
            </a:pPr>
            <a:r>
              <a:rPr b="1" lang="en-US" sz="2700">
                <a:solidFill>
                  <a:schemeClr val="lt1"/>
                </a:solidFill>
                <a:latin typeface="Helvetica Neue"/>
                <a:ea typeface="Helvetica Neue"/>
                <a:cs typeface="Helvetica Neue"/>
                <a:sym typeface="Helvetica Neue"/>
              </a:rPr>
              <a:t>Findings</a:t>
            </a:r>
            <a:endParaRPr b="1" sz="2700">
              <a:solidFill>
                <a:schemeClr val="lt1"/>
              </a:solidFill>
              <a:latin typeface="Helvetica Neue"/>
              <a:ea typeface="Helvetica Neue"/>
              <a:cs typeface="Helvetica Neue"/>
              <a:sym typeface="Helvetica Neue"/>
            </a:endParaRPr>
          </a:p>
        </p:txBody>
      </p:sp>
      <p:sp>
        <p:nvSpPr>
          <p:cNvPr id="93" name="Google Shape;93;p3"/>
          <p:cNvSpPr txBox="1"/>
          <p:nvPr/>
        </p:nvSpPr>
        <p:spPr>
          <a:xfrm>
            <a:off x="5180526" y="3863484"/>
            <a:ext cx="1531500" cy="1200600"/>
          </a:xfrm>
          <a:prstGeom prst="rect">
            <a:avLst/>
          </a:prstGeom>
          <a:no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r>
              <a:rPr b="1" lang="en-US" sz="7200">
                <a:solidFill>
                  <a:schemeClr val="lt1"/>
                </a:solidFill>
                <a:latin typeface="Helvetica Neue"/>
                <a:ea typeface="Helvetica Neue"/>
                <a:cs typeface="Helvetica Neue"/>
                <a:sym typeface="Helvetica Neue"/>
              </a:rPr>
              <a:t>04</a:t>
            </a:r>
            <a:endParaRPr b="1" sz="7200">
              <a:solidFill>
                <a:schemeClr val="lt1"/>
              </a:solidFill>
              <a:latin typeface="Helvetica Neue"/>
              <a:ea typeface="Helvetica Neue"/>
              <a:cs typeface="Helvetica Neue"/>
              <a:sym typeface="Helvetica Neue"/>
            </a:endParaRPr>
          </a:p>
        </p:txBody>
      </p:sp>
      <p:sp>
        <p:nvSpPr>
          <p:cNvPr id="94" name="Google Shape;94;p3"/>
          <p:cNvSpPr txBox="1"/>
          <p:nvPr/>
        </p:nvSpPr>
        <p:spPr>
          <a:xfrm>
            <a:off x="896815" y="261942"/>
            <a:ext cx="3675300" cy="92340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rPr b="1" lang="en-US" sz="5400">
                <a:solidFill>
                  <a:schemeClr val="lt1"/>
                </a:solidFill>
                <a:latin typeface="Helvetica Neue"/>
                <a:ea typeface="Helvetica Neue"/>
                <a:cs typeface="Helvetica Neue"/>
                <a:sym typeface="Helvetica Neue"/>
              </a:rPr>
              <a:t>Agenda</a:t>
            </a:r>
            <a:endParaRPr b="1" sz="5400">
              <a:solidFill>
                <a:schemeClr val="lt1"/>
              </a:solidFill>
              <a:latin typeface="Helvetica Neue"/>
              <a:ea typeface="Helvetica Neue"/>
              <a:cs typeface="Helvetica Neue"/>
              <a:sym typeface="Helvetica Neue"/>
            </a:endParaRPr>
          </a:p>
        </p:txBody>
      </p:sp>
      <p:sp>
        <p:nvSpPr>
          <p:cNvPr id="95" name="Google Shape;95;p3"/>
          <p:cNvSpPr txBox="1"/>
          <p:nvPr/>
        </p:nvSpPr>
        <p:spPr>
          <a:xfrm>
            <a:off x="6348659" y="5426269"/>
            <a:ext cx="4946400" cy="507900"/>
          </a:xfrm>
          <a:prstGeom prst="rect">
            <a:avLst/>
          </a:prstGeom>
          <a:noFill/>
          <a:ln>
            <a:noFill/>
          </a:ln>
        </p:spPr>
        <p:txBody>
          <a:bodyPr anchorCtr="0" anchor="t" bIns="45700" lIns="108000" spcFirstLastPara="1" rIns="108000" wrap="square" tIns="45700">
            <a:spAutoFit/>
          </a:bodyPr>
          <a:lstStyle/>
          <a:p>
            <a:pPr indent="0" lvl="0" marL="0" marR="0" rtl="0" algn="l">
              <a:spcBef>
                <a:spcPts val="0"/>
              </a:spcBef>
              <a:spcAft>
                <a:spcPts val="0"/>
              </a:spcAft>
              <a:buNone/>
            </a:pPr>
            <a:r>
              <a:rPr b="1" lang="en-US" sz="2700">
                <a:solidFill>
                  <a:schemeClr val="lt1"/>
                </a:solidFill>
                <a:latin typeface="Helvetica Neue"/>
                <a:ea typeface="Helvetica Neue"/>
                <a:cs typeface="Helvetica Neue"/>
                <a:sym typeface="Helvetica Neue"/>
              </a:rPr>
              <a:t>Conclusion</a:t>
            </a:r>
            <a:endParaRPr b="1" sz="2700">
              <a:solidFill>
                <a:schemeClr val="lt1"/>
              </a:solidFill>
              <a:latin typeface="Helvetica Neue"/>
              <a:ea typeface="Helvetica Neue"/>
              <a:cs typeface="Helvetica Neue"/>
              <a:sym typeface="Helvetica Neue"/>
            </a:endParaRPr>
          </a:p>
        </p:txBody>
      </p:sp>
      <p:sp>
        <p:nvSpPr>
          <p:cNvPr id="96" name="Google Shape;96;p3"/>
          <p:cNvSpPr txBox="1"/>
          <p:nvPr/>
        </p:nvSpPr>
        <p:spPr>
          <a:xfrm>
            <a:off x="5180526" y="4898834"/>
            <a:ext cx="1531500" cy="1200600"/>
          </a:xfrm>
          <a:prstGeom prst="rect">
            <a:avLst/>
          </a:prstGeom>
          <a:no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r>
              <a:rPr b="1" lang="en-US" sz="7200">
                <a:solidFill>
                  <a:schemeClr val="lt1"/>
                </a:solidFill>
                <a:latin typeface="Helvetica Neue"/>
                <a:ea typeface="Helvetica Neue"/>
                <a:cs typeface="Helvetica Neue"/>
                <a:sym typeface="Helvetica Neue"/>
              </a:rPr>
              <a:t>05</a:t>
            </a:r>
            <a:endParaRPr b="1" sz="7200">
              <a:solidFill>
                <a:schemeClr val="lt1"/>
              </a:solidFill>
              <a:latin typeface="Helvetica Neue"/>
              <a:ea typeface="Helvetica Neue"/>
              <a:cs typeface="Helvetica Neue"/>
              <a:sym typeface="Helvetica Neue"/>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8"/>
          <p:cNvSpPr/>
          <p:nvPr/>
        </p:nvSpPr>
        <p:spPr>
          <a:xfrm>
            <a:off x="1" y="0"/>
            <a:ext cx="8332174" cy="6858000"/>
          </a:xfrm>
          <a:custGeom>
            <a:rect b="b" l="l" r="r" t="t"/>
            <a:pathLst>
              <a:path extrusionOk="0" h="6858000" w="10856253">
                <a:moveTo>
                  <a:pt x="0" y="0"/>
                </a:moveTo>
                <a:lnTo>
                  <a:pt x="5486400" y="0"/>
                </a:lnTo>
                <a:lnTo>
                  <a:pt x="10856253" y="6848475"/>
                </a:lnTo>
                <a:lnTo>
                  <a:pt x="0" y="6858000"/>
                </a:lnTo>
                <a:lnTo>
                  <a:pt x="0" y="0"/>
                </a:lnTo>
                <a:close/>
              </a:path>
            </a:pathLst>
          </a:custGeom>
          <a:solidFill>
            <a:schemeClr val="accent1">
              <a:alpha val="698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02" name="Google Shape;102;p8"/>
          <p:cNvSpPr txBox="1"/>
          <p:nvPr/>
        </p:nvSpPr>
        <p:spPr>
          <a:xfrm>
            <a:off x="695475" y="3044250"/>
            <a:ext cx="4622100" cy="769500"/>
          </a:xfrm>
          <a:prstGeom prst="rect">
            <a:avLst/>
          </a:prstGeom>
          <a:noFill/>
          <a:ln>
            <a:noFill/>
          </a:ln>
        </p:spPr>
        <p:txBody>
          <a:bodyPr anchorCtr="0" anchor="ctr" bIns="45700" lIns="91425" spcFirstLastPara="1" rIns="91425" wrap="square" tIns="45700">
            <a:spAutoFit/>
          </a:bodyPr>
          <a:lstStyle/>
          <a:p>
            <a:pPr indent="0" lvl="0" marL="0" marR="0" rtl="0" algn="just">
              <a:spcBef>
                <a:spcPts val="0"/>
              </a:spcBef>
              <a:spcAft>
                <a:spcPts val="0"/>
              </a:spcAft>
              <a:buNone/>
            </a:pPr>
            <a:r>
              <a:rPr b="1" lang="en-US" sz="4400">
                <a:solidFill>
                  <a:schemeClr val="lt1"/>
                </a:solidFill>
                <a:latin typeface="Helvetica Neue"/>
                <a:ea typeface="Helvetica Neue"/>
                <a:cs typeface="Helvetica Neue"/>
                <a:sym typeface="Helvetica Neue"/>
              </a:rPr>
              <a:t>INTRODUCTION</a:t>
            </a:r>
            <a:endParaRPr>
              <a:latin typeface="Helvetica Neue"/>
              <a:ea typeface="Helvetica Neue"/>
              <a:cs typeface="Helvetica Neue"/>
              <a:sym typeface="Helvetica Neue"/>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24"/>
          <p:cNvSpPr txBox="1"/>
          <p:nvPr>
            <p:ph idx="1" type="body"/>
          </p:nvPr>
        </p:nvSpPr>
        <p:spPr>
          <a:xfrm>
            <a:off x="323529" y="281518"/>
            <a:ext cx="11573100" cy="840300"/>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chemeClr val="dk1"/>
              </a:buClr>
              <a:buSzPts val="5400"/>
              <a:buFont typeface="Arial"/>
              <a:buNone/>
            </a:pPr>
            <a:r>
              <a:rPr b="1" lang="en-US"/>
              <a:t>The growth of EVs</a:t>
            </a:r>
            <a:endParaRPr b="1"/>
          </a:p>
        </p:txBody>
      </p:sp>
      <p:grpSp>
        <p:nvGrpSpPr>
          <p:cNvPr id="108" name="Google Shape;108;p24"/>
          <p:cNvGrpSpPr/>
          <p:nvPr/>
        </p:nvGrpSpPr>
        <p:grpSpPr>
          <a:xfrm>
            <a:off x="2544025" y="1768361"/>
            <a:ext cx="2833439" cy="678727"/>
            <a:chOff x="803640" y="3362835"/>
            <a:chExt cx="2059800" cy="678727"/>
          </a:xfrm>
        </p:grpSpPr>
        <p:sp>
          <p:nvSpPr>
            <p:cNvPr id="109" name="Google Shape;109;p24"/>
            <p:cNvSpPr txBox="1"/>
            <p:nvPr/>
          </p:nvSpPr>
          <p:spPr>
            <a:xfrm>
              <a:off x="803640" y="3579862"/>
              <a:ext cx="2059800" cy="46170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1200">
                  <a:solidFill>
                    <a:srgbClr val="3F3F3F"/>
                  </a:solidFill>
                </a:rPr>
                <a:t>Instabilities of costs consumers and </a:t>
              </a:r>
              <a:r>
                <a:rPr lang="en-US" sz="1200">
                  <a:solidFill>
                    <a:srgbClr val="3F3F3F"/>
                  </a:solidFill>
                </a:rPr>
                <a:t>automobile</a:t>
              </a:r>
              <a:r>
                <a:rPr lang="en-US" sz="1200">
                  <a:solidFill>
                    <a:srgbClr val="3F3F3F"/>
                  </a:solidFill>
                </a:rPr>
                <a:t> companies have to endure.</a:t>
              </a:r>
              <a:endParaRPr sz="1200">
                <a:solidFill>
                  <a:srgbClr val="3F3F3F"/>
                </a:solidFill>
                <a:latin typeface="Arial"/>
                <a:ea typeface="Arial"/>
                <a:cs typeface="Arial"/>
                <a:sym typeface="Arial"/>
              </a:endParaRPr>
            </a:p>
          </p:txBody>
        </p:sp>
        <p:sp>
          <p:nvSpPr>
            <p:cNvPr id="110" name="Google Shape;110;p24"/>
            <p:cNvSpPr txBox="1"/>
            <p:nvPr/>
          </p:nvSpPr>
          <p:spPr>
            <a:xfrm>
              <a:off x="803640" y="3362835"/>
              <a:ext cx="2059657" cy="276999"/>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en-US" sz="1200">
                  <a:solidFill>
                    <a:srgbClr val="3F3F3F"/>
                  </a:solidFill>
                </a:rPr>
                <a:t>Oil price </a:t>
              </a:r>
              <a:r>
                <a:rPr b="1" lang="en-US" sz="1200">
                  <a:solidFill>
                    <a:srgbClr val="3F3F3F"/>
                  </a:solidFill>
                </a:rPr>
                <a:t>fluctuation</a:t>
              </a:r>
              <a:endParaRPr b="1" sz="1200">
                <a:solidFill>
                  <a:srgbClr val="3F3F3F"/>
                </a:solidFill>
                <a:latin typeface="Arial"/>
                <a:ea typeface="Arial"/>
                <a:cs typeface="Arial"/>
                <a:sym typeface="Arial"/>
              </a:endParaRPr>
            </a:p>
          </p:txBody>
        </p:sp>
      </p:grpSp>
      <p:grpSp>
        <p:nvGrpSpPr>
          <p:cNvPr id="111" name="Google Shape;111;p24"/>
          <p:cNvGrpSpPr/>
          <p:nvPr/>
        </p:nvGrpSpPr>
        <p:grpSpPr>
          <a:xfrm>
            <a:off x="2544025" y="5228675"/>
            <a:ext cx="2833439" cy="863527"/>
            <a:chOff x="803640" y="3362835"/>
            <a:chExt cx="2059800" cy="863527"/>
          </a:xfrm>
        </p:grpSpPr>
        <p:sp>
          <p:nvSpPr>
            <p:cNvPr id="112" name="Google Shape;112;p24"/>
            <p:cNvSpPr txBox="1"/>
            <p:nvPr/>
          </p:nvSpPr>
          <p:spPr>
            <a:xfrm>
              <a:off x="803640" y="3579862"/>
              <a:ext cx="2059800" cy="6465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200">
                  <a:solidFill>
                    <a:srgbClr val="3F3F3F"/>
                  </a:solidFill>
                </a:rPr>
                <a:t>Adaptation of humankind with a combination of </a:t>
              </a:r>
              <a:r>
                <a:rPr lang="en-US" sz="1200">
                  <a:solidFill>
                    <a:srgbClr val="3F3F3F"/>
                  </a:solidFill>
                </a:rPr>
                <a:t>development</a:t>
              </a:r>
              <a:r>
                <a:rPr lang="en-US" sz="1200">
                  <a:solidFill>
                    <a:srgbClr val="3F3F3F"/>
                  </a:solidFill>
                </a:rPr>
                <a:t> in technology makes perfect.</a:t>
              </a:r>
              <a:endParaRPr sz="1200">
                <a:solidFill>
                  <a:srgbClr val="3F3F3F"/>
                </a:solidFill>
                <a:latin typeface="Arial"/>
                <a:ea typeface="Arial"/>
                <a:cs typeface="Arial"/>
                <a:sym typeface="Arial"/>
              </a:endParaRPr>
            </a:p>
          </p:txBody>
        </p:sp>
        <p:sp>
          <p:nvSpPr>
            <p:cNvPr id="113" name="Google Shape;113;p24"/>
            <p:cNvSpPr txBox="1"/>
            <p:nvPr/>
          </p:nvSpPr>
          <p:spPr>
            <a:xfrm>
              <a:off x="803640" y="3362835"/>
              <a:ext cx="2059657" cy="276999"/>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en-US" sz="1200">
                  <a:solidFill>
                    <a:srgbClr val="3F3F3F"/>
                  </a:solidFill>
                </a:rPr>
                <a:t>Adaptation</a:t>
              </a:r>
              <a:endParaRPr b="1" sz="1200">
                <a:solidFill>
                  <a:srgbClr val="3F3F3F"/>
                </a:solidFill>
                <a:latin typeface="Arial"/>
                <a:ea typeface="Arial"/>
                <a:cs typeface="Arial"/>
                <a:sym typeface="Arial"/>
              </a:endParaRPr>
            </a:p>
          </p:txBody>
        </p:sp>
      </p:grpSp>
      <p:grpSp>
        <p:nvGrpSpPr>
          <p:cNvPr id="114" name="Google Shape;114;p24"/>
          <p:cNvGrpSpPr/>
          <p:nvPr/>
        </p:nvGrpSpPr>
        <p:grpSpPr>
          <a:xfrm>
            <a:off x="7247455" y="1768361"/>
            <a:ext cx="2817170" cy="863527"/>
            <a:chOff x="803640" y="3362835"/>
            <a:chExt cx="2059800" cy="863527"/>
          </a:xfrm>
        </p:grpSpPr>
        <p:sp>
          <p:nvSpPr>
            <p:cNvPr id="115" name="Google Shape;115;p24"/>
            <p:cNvSpPr txBox="1"/>
            <p:nvPr/>
          </p:nvSpPr>
          <p:spPr>
            <a:xfrm>
              <a:off x="803640" y="3579862"/>
              <a:ext cx="2059800" cy="6465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3F3F3F"/>
                  </a:solidFill>
                </a:rPr>
                <a:t>Governments implementing actions to tackle the effect including in automobile industry.</a:t>
              </a:r>
              <a:endParaRPr sz="1200">
                <a:solidFill>
                  <a:srgbClr val="3F3F3F"/>
                </a:solidFill>
                <a:latin typeface="Arial"/>
                <a:ea typeface="Arial"/>
                <a:cs typeface="Arial"/>
                <a:sym typeface="Arial"/>
              </a:endParaRPr>
            </a:p>
          </p:txBody>
        </p:sp>
        <p:sp>
          <p:nvSpPr>
            <p:cNvPr id="116" name="Google Shape;116;p24"/>
            <p:cNvSpPr txBox="1"/>
            <p:nvPr/>
          </p:nvSpPr>
          <p:spPr>
            <a:xfrm>
              <a:off x="803640" y="3362835"/>
              <a:ext cx="2059657"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rgbClr val="3F3F3F"/>
                  </a:solidFill>
                </a:rPr>
                <a:t>Climate Change &amp; Global Warming</a:t>
              </a:r>
              <a:endParaRPr b="1" sz="1200">
                <a:solidFill>
                  <a:srgbClr val="3F3F3F"/>
                </a:solidFill>
                <a:latin typeface="Arial"/>
                <a:ea typeface="Arial"/>
                <a:cs typeface="Arial"/>
                <a:sym typeface="Arial"/>
              </a:endParaRPr>
            </a:p>
          </p:txBody>
        </p:sp>
      </p:grpSp>
      <p:grpSp>
        <p:nvGrpSpPr>
          <p:cNvPr id="117" name="Google Shape;117;p24"/>
          <p:cNvGrpSpPr/>
          <p:nvPr/>
        </p:nvGrpSpPr>
        <p:grpSpPr>
          <a:xfrm>
            <a:off x="7247455" y="5228675"/>
            <a:ext cx="2817170" cy="863527"/>
            <a:chOff x="803640" y="3362835"/>
            <a:chExt cx="2059800" cy="863527"/>
          </a:xfrm>
        </p:grpSpPr>
        <p:sp>
          <p:nvSpPr>
            <p:cNvPr id="118" name="Google Shape;118;p24"/>
            <p:cNvSpPr txBox="1"/>
            <p:nvPr/>
          </p:nvSpPr>
          <p:spPr>
            <a:xfrm>
              <a:off x="803640" y="3579862"/>
              <a:ext cx="2059800" cy="6465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3F3F3F"/>
                  </a:solidFill>
                </a:rPr>
                <a:t>Adversely</a:t>
              </a:r>
              <a:r>
                <a:rPr lang="en-US" sz="1200">
                  <a:solidFill>
                    <a:srgbClr val="3F3F3F"/>
                  </a:solidFill>
                </a:rPr>
                <a:t> affect quality of life among pedestrians creating pressure to the government.</a:t>
              </a:r>
              <a:endParaRPr sz="1200">
                <a:solidFill>
                  <a:srgbClr val="3F3F3F"/>
                </a:solidFill>
                <a:latin typeface="Arial"/>
                <a:ea typeface="Arial"/>
                <a:cs typeface="Arial"/>
                <a:sym typeface="Arial"/>
              </a:endParaRPr>
            </a:p>
          </p:txBody>
        </p:sp>
        <p:sp>
          <p:nvSpPr>
            <p:cNvPr id="119" name="Google Shape;119;p24"/>
            <p:cNvSpPr txBox="1"/>
            <p:nvPr/>
          </p:nvSpPr>
          <p:spPr>
            <a:xfrm>
              <a:off x="803640" y="3362835"/>
              <a:ext cx="2059657"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rgbClr val="3F3F3F"/>
                  </a:solidFill>
                </a:rPr>
                <a:t>Urban air pollution</a:t>
              </a:r>
              <a:endParaRPr b="1" sz="1200">
                <a:solidFill>
                  <a:srgbClr val="3F3F3F"/>
                </a:solidFill>
                <a:latin typeface="Arial"/>
                <a:ea typeface="Arial"/>
                <a:cs typeface="Arial"/>
                <a:sym typeface="Arial"/>
              </a:endParaRPr>
            </a:p>
          </p:txBody>
        </p:sp>
      </p:grpSp>
      <p:sp>
        <p:nvSpPr>
          <p:cNvPr id="120" name="Google Shape;120;p24"/>
          <p:cNvSpPr/>
          <p:nvPr/>
        </p:nvSpPr>
        <p:spPr>
          <a:xfrm>
            <a:off x="10176675" y="2597699"/>
            <a:ext cx="1333379" cy="2531008"/>
          </a:xfrm>
          <a:custGeom>
            <a:rect b="b" l="l" r="r" t="t"/>
            <a:pathLst>
              <a:path extrusionOk="0" h="2531008" w="1333379">
                <a:moveTo>
                  <a:pt x="923624" y="1848992"/>
                </a:moveTo>
                <a:cubicBezTo>
                  <a:pt x="886186" y="1848702"/>
                  <a:pt x="856004" y="1878304"/>
                  <a:pt x="855423" y="1914872"/>
                </a:cubicBezTo>
                <a:cubicBezTo>
                  <a:pt x="855133" y="1952020"/>
                  <a:pt x="884735" y="1982783"/>
                  <a:pt x="921593" y="1983073"/>
                </a:cubicBezTo>
                <a:cubicBezTo>
                  <a:pt x="958450" y="1983653"/>
                  <a:pt x="989213" y="1953761"/>
                  <a:pt x="989794" y="1916903"/>
                </a:cubicBezTo>
                <a:cubicBezTo>
                  <a:pt x="990374" y="1880046"/>
                  <a:pt x="960482" y="1849282"/>
                  <a:pt x="923624" y="1848992"/>
                </a:cubicBezTo>
                <a:close/>
                <a:moveTo>
                  <a:pt x="386427" y="1848990"/>
                </a:moveTo>
                <a:cubicBezTo>
                  <a:pt x="349279" y="1848990"/>
                  <a:pt x="319677" y="1878883"/>
                  <a:pt x="319677" y="1916321"/>
                </a:cubicBezTo>
                <a:cubicBezTo>
                  <a:pt x="319677" y="1953468"/>
                  <a:pt x="349860" y="1983651"/>
                  <a:pt x="387008" y="1983071"/>
                </a:cubicBezTo>
                <a:cubicBezTo>
                  <a:pt x="423575" y="1983071"/>
                  <a:pt x="454338" y="1952308"/>
                  <a:pt x="454048" y="1915740"/>
                </a:cubicBezTo>
                <a:cubicBezTo>
                  <a:pt x="453757" y="1878883"/>
                  <a:pt x="423575" y="1848990"/>
                  <a:pt x="386427" y="1848990"/>
                </a:cubicBezTo>
                <a:close/>
                <a:moveTo>
                  <a:pt x="619511" y="1644604"/>
                </a:moveTo>
                <a:cubicBezTo>
                  <a:pt x="631881" y="1645983"/>
                  <a:pt x="644143" y="1648450"/>
                  <a:pt x="656332" y="1651062"/>
                </a:cubicBezTo>
                <a:cubicBezTo>
                  <a:pt x="690578" y="1658607"/>
                  <a:pt x="723082" y="1670796"/>
                  <a:pt x="752394" y="1690821"/>
                </a:cubicBezTo>
                <a:cubicBezTo>
                  <a:pt x="768936" y="1702140"/>
                  <a:pt x="783157" y="1715490"/>
                  <a:pt x="793895" y="1732323"/>
                </a:cubicBezTo>
                <a:cubicBezTo>
                  <a:pt x="795927" y="1735515"/>
                  <a:pt x="799990" y="1738998"/>
                  <a:pt x="798249" y="1742771"/>
                </a:cubicBezTo>
                <a:cubicBezTo>
                  <a:pt x="796507" y="1746833"/>
                  <a:pt x="791283" y="1744802"/>
                  <a:pt x="787510" y="1744802"/>
                </a:cubicBezTo>
                <a:lnTo>
                  <a:pt x="684773" y="1745092"/>
                </a:lnTo>
                <a:lnTo>
                  <a:pt x="581166" y="1745092"/>
                </a:lnTo>
                <a:cubicBezTo>
                  <a:pt x="574200" y="1745092"/>
                  <a:pt x="570427" y="1743061"/>
                  <a:pt x="567815" y="1736385"/>
                </a:cubicBezTo>
                <a:cubicBezTo>
                  <a:pt x="559980" y="1716361"/>
                  <a:pt x="553305" y="1696046"/>
                  <a:pt x="555046" y="1674279"/>
                </a:cubicBezTo>
                <a:cubicBezTo>
                  <a:pt x="556207" y="1655995"/>
                  <a:pt x="564043" y="1647289"/>
                  <a:pt x="582036" y="1644677"/>
                </a:cubicBezTo>
                <a:cubicBezTo>
                  <a:pt x="594661" y="1642936"/>
                  <a:pt x="607140" y="1643226"/>
                  <a:pt x="619511" y="1644604"/>
                </a:cubicBezTo>
                <a:close/>
                <a:moveTo>
                  <a:pt x="443130" y="1555520"/>
                </a:moveTo>
                <a:cubicBezTo>
                  <a:pt x="389530" y="1555506"/>
                  <a:pt x="338542" y="1569002"/>
                  <a:pt x="290655" y="1598822"/>
                </a:cubicBezTo>
                <a:cubicBezTo>
                  <a:pt x="247993" y="1625232"/>
                  <a:pt x="218971" y="1661509"/>
                  <a:pt x="209974" y="1711717"/>
                </a:cubicBezTo>
                <a:cubicBezTo>
                  <a:pt x="204170" y="1743642"/>
                  <a:pt x="206491" y="1775276"/>
                  <a:pt x="210264" y="1807200"/>
                </a:cubicBezTo>
                <a:cubicBezTo>
                  <a:pt x="213747" y="1836222"/>
                  <a:pt x="219551" y="1864954"/>
                  <a:pt x="216649" y="1894556"/>
                </a:cubicBezTo>
                <a:cubicBezTo>
                  <a:pt x="215778" y="1901522"/>
                  <a:pt x="217810" y="1902973"/>
                  <a:pt x="224195" y="1902973"/>
                </a:cubicBezTo>
                <a:cubicBezTo>
                  <a:pt x="245961" y="1902683"/>
                  <a:pt x="267728" y="1902683"/>
                  <a:pt x="289494" y="1902973"/>
                </a:cubicBezTo>
                <a:cubicBezTo>
                  <a:pt x="296169" y="1902973"/>
                  <a:pt x="299072" y="1901232"/>
                  <a:pt x="300813" y="1894266"/>
                </a:cubicBezTo>
                <a:cubicBezTo>
                  <a:pt x="311261" y="1854216"/>
                  <a:pt x="345797" y="1827515"/>
                  <a:pt x="386138" y="1827515"/>
                </a:cubicBezTo>
                <a:cubicBezTo>
                  <a:pt x="426768" y="1827225"/>
                  <a:pt x="461595" y="1853345"/>
                  <a:pt x="472043" y="1893105"/>
                </a:cubicBezTo>
                <a:cubicBezTo>
                  <a:pt x="474364" y="1901522"/>
                  <a:pt x="478137" y="1902683"/>
                  <a:pt x="485683" y="1902683"/>
                </a:cubicBezTo>
                <a:lnTo>
                  <a:pt x="654591" y="1902683"/>
                </a:lnTo>
                <a:lnTo>
                  <a:pt x="823499" y="1903263"/>
                </a:lnTo>
                <a:cubicBezTo>
                  <a:pt x="831625" y="1903263"/>
                  <a:pt x="835108" y="1900942"/>
                  <a:pt x="837430" y="1892525"/>
                </a:cubicBezTo>
                <a:cubicBezTo>
                  <a:pt x="847878" y="1854216"/>
                  <a:pt x="882123" y="1828096"/>
                  <a:pt x="921013" y="1827806"/>
                </a:cubicBezTo>
                <a:cubicBezTo>
                  <a:pt x="962224" y="1827225"/>
                  <a:pt x="996760" y="1853635"/>
                  <a:pt x="1008079" y="1893396"/>
                </a:cubicBezTo>
                <a:cubicBezTo>
                  <a:pt x="1009240" y="1897749"/>
                  <a:pt x="1008949" y="1903263"/>
                  <a:pt x="1016495" y="1903263"/>
                </a:cubicBezTo>
                <a:lnTo>
                  <a:pt x="1106463" y="1903263"/>
                </a:lnTo>
                <a:cubicBezTo>
                  <a:pt x="1110817" y="1903263"/>
                  <a:pt x="1113138" y="1901522"/>
                  <a:pt x="1114299" y="1897459"/>
                </a:cubicBezTo>
                <a:cubicBezTo>
                  <a:pt x="1122425" y="1868147"/>
                  <a:pt x="1126488" y="1837963"/>
                  <a:pt x="1119813" y="1807781"/>
                </a:cubicBezTo>
                <a:cubicBezTo>
                  <a:pt x="1111687" y="1772083"/>
                  <a:pt x="1086148" y="1735516"/>
                  <a:pt x="1034488" y="1730872"/>
                </a:cubicBezTo>
                <a:cubicBezTo>
                  <a:pt x="1011271" y="1728840"/>
                  <a:pt x="988053" y="1726809"/>
                  <a:pt x="964545" y="1727099"/>
                </a:cubicBezTo>
                <a:cubicBezTo>
                  <a:pt x="925946" y="1727679"/>
                  <a:pt x="889669" y="1719263"/>
                  <a:pt x="854552" y="1703011"/>
                </a:cubicBezTo>
                <a:cubicBezTo>
                  <a:pt x="807827" y="1681244"/>
                  <a:pt x="762553" y="1657446"/>
                  <a:pt x="716118" y="1635389"/>
                </a:cubicBezTo>
                <a:cubicBezTo>
                  <a:pt x="646174" y="1602014"/>
                  <a:pt x="575071" y="1571831"/>
                  <a:pt x="497582" y="1559932"/>
                </a:cubicBezTo>
                <a:cubicBezTo>
                  <a:pt x="479153" y="1557030"/>
                  <a:pt x="460996" y="1555524"/>
                  <a:pt x="443130" y="1555520"/>
                </a:cubicBezTo>
                <a:close/>
                <a:moveTo>
                  <a:pt x="362339" y="159040"/>
                </a:moveTo>
                <a:cubicBezTo>
                  <a:pt x="301103" y="159040"/>
                  <a:pt x="257280" y="203154"/>
                  <a:pt x="257280" y="264681"/>
                </a:cubicBezTo>
                <a:lnTo>
                  <a:pt x="257280" y="664894"/>
                </a:lnTo>
                <a:cubicBezTo>
                  <a:pt x="257280" y="670698"/>
                  <a:pt x="257280" y="676793"/>
                  <a:pt x="258151" y="682597"/>
                </a:cubicBezTo>
                <a:cubicBezTo>
                  <a:pt x="266277" y="735127"/>
                  <a:pt x="307778" y="770824"/>
                  <a:pt x="360888" y="770824"/>
                </a:cubicBezTo>
                <a:lnTo>
                  <a:pt x="664168" y="770824"/>
                </a:lnTo>
                <a:lnTo>
                  <a:pt x="967448" y="770824"/>
                </a:lnTo>
                <a:cubicBezTo>
                  <a:pt x="1028975" y="770534"/>
                  <a:pt x="1073088" y="726420"/>
                  <a:pt x="1073088" y="664604"/>
                </a:cubicBezTo>
                <a:cubicBezTo>
                  <a:pt x="1073088" y="531393"/>
                  <a:pt x="1073088" y="397892"/>
                  <a:pt x="1073378" y="264390"/>
                </a:cubicBezTo>
                <a:cubicBezTo>
                  <a:pt x="1073378" y="203154"/>
                  <a:pt x="1029265" y="159040"/>
                  <a:pt x="968029" y="159040"/>
                </a:cubicBezTo>
                <a:lnTo>
                  <a:pt x="362339" y="159040"/>
                </a:lnTo>
                <a:close/>
                <a:moveTo>
                  <a:pt x="302844" y="0"/>
                </a:moveTo>
                <a:lnTo>
                  <a:pt x="1027233" y="0"/>
                </a:lnTo>
                <a:cubicBezTo>
                  <a:pt x="1106173" y="0"/>
                  <a:pt x="1161025" y="39760"/>
                  <a:pt x="1198463" y="105930"/>
                </a:cubicBezTo>
                <a:cubicBezTo>
                  <a:pt x="1216747" y="137854"/>
                  <a:pt x="1223712" y="172391"/>
                  <a:pt x="1223712" y="209248"/>
                </a:cubicBezTo>
                <a:cubicBezTo>
                  <a:pt x="1227969" y="576424"/>
                  <a:pt x="1219166" y="1954195"/>
                  <a:pt x="1224003" y="2308989"/>
                </a:cubicBezTo>
                <a:cubicBezTo>
                  <a:pt x="1224293" y="2335690"/>
                  <a:pt x="1226324" y="2337721"/>
                  <a:pt x="1252734" y="2338011"/>
                </a:cubicBezTo>
                <a:cubicBezTo>
                  <a:pt x="1260860" y="2338011"/>
                  <a:pt x="1269276" y="2337431"/>
                  <a:pt x="1277403" y="2338882"/>
                </a:cubicBezTo>
                <a:cubicBezTo>
                  <a:pt x="1307005" y="2344106"/>
                  <a:pt x="1322387" y="2363841"/>
                  <a:pt x="1328482" y="2391412"/>
                </a:cubicBezTo>
                <a:cubicBezTo>
                  <a:pt x="1335157" y="2421595"/>
                  <a:pt x="1334866" y="2452068"/>
                  <a:pt x="1328482" y="2482541"/>
                </a:cubicBezTo>
                <a:cubicBezTo>
                  <a:pt x="1327321" y="2487474"/>
                  <a:pt x="1325579" y="2492118"/>
                  <a:pt x="1323838" y="2496761"/>
                </a:cubicBezTo>
                <a:cubicBezTo>
                  <a:pt x="1316002" y="2519109"/>
                  <a:pt x="1300040" y="2530427"/>
                  <a:pt x="1276532" y="2531008"/>
                </a:cubicBezTo>
                <a:lnTo>
                  <a:pt x="52965" y="2531008"/>
                </a:lnTo>
                <a:cubicBezTo>
                  <a:pt x="51804" y="2530427"/>
                  <a:pt x="50644" y="2530137"/>
                  <a:pt x="49192" y="2530137"/>
                </a:cubicBezTo>
                <a:cubicBezTo>
                  <a:pt x="22782" y="2528396"/>
                  <a:pt x="6820" y="2512723"/>
                  <a:pt x="3337" y="2486314"/>
                </a:cubicBezTo>
                <a:cubicBezTo>
                  <a:pt x="-1016" y="2452648"/>
                  <a:pt x="-1306" y="2418983"/>
                  <a:pt x="3628" y="2385607"/>
                </a:cubicBezTo>
                <a:cubicBezTo>
                  <a:pt x="7401" y="2358617"/>
                  <a:pt x="27136" y="2340913"/>
                  <a:pt x="59640" y="2338301"/>
                </a:cubicBezTo>
                <a:cubicBezTo>
                  <a:pt x="69218" y="2337721"/>
                  <a:pt x="78795" y="2338591"/>
                  <a:pt x="88372" y="2338011"/>
                </a:cubicBezTo>
                <a:cubicBezTo>
                  <a:pt x="99981" y="2337141"/>
                  <a:pt x="104334" y="2332787"/>
                  <a:pt x="105205" y="2321469"/>
                </a:cubicBezTo>
                <a:cubicBezTo>
                  <a:pt x="105785" y="2314794"/>
                  <a:pt x="105495" y="2308409"/>
                  <a:pt x="105495" y="2301734"/>
                </a:cubicBezTo>
                <a:cubicBezTo>
                  <a:pt x="105495" y="1601433"/>
                  <a:pt x="105495" y="901133"/>
                  <a:pt x="105785" y="200832"/>
                </a:cubicBezTo>
                <a:cubicBezTo>
                  <a:pt x="105785" y="121312"/>
                  <a:pt x="145255" y="63558"/>
                  <a:pt x="211715" y="22637"/>
                </a:cubicBezTo>
                <a:cubicBezTo>
                  <a:pt x="239576" y="5514"/>
                  <a:pt x="270630" y="0"/>
                  <a:pt x="302844"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nvGrpSpPr>
          <p:cNvPr id="121" name="Google Shape;121;p24"/>
          <p:cNvGrpSpPr/>
          <p:nvPr/>
        </p:nvGrpSpPr>
        <p:grpSpPr>
          <a:xfrm>
            <a:off x="2612264" y="2115051"/>
            <a:ext cx="7687528" cy="3646085"/>
            <a:chOff x="2612264" y="2115051"/>
            <a:chExt cx="7687528" cy="3646085"/>
          </a:xfrm>
        </p:grpSpPr>
        <p:sp>
          <p:nvSpPr>
            <p:cNvPr id="122" name="Google Shape;122;p24"/>
            <p:cNvSpPr/>
            <p:nvPr/>
          </p:nvSpPr>
          <p:spPr>
            <a:xfrm rot="-5400000">
              <a:off x="9184150" y="2898274"/>
              <a:ext cx="128165" cy="2103120"/>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23" name="Google Shape;123;p24"/>
            <p:cNvSpPr/>
            <p:nvPr/>
          </p:nvSpPr>
          <p:spPr>
            <a:xfrm rot="5400000">
              <a:off x="3807196" y="3339914"/>
              <a:ext cx="128165" cy="1200170"/>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24" name="Google Shape;124;p24"/>
            <p:cNvSpPr/>
            <p:nvPr/>
          </p:nvSpPr>
          <p:spPr>
            <a:xfrm rot="5400000">
              <a:off x="6246352" y="1843053"/>
              <a:ext cx="128165" cy="672170"/>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25" name="Google Shape;125;p24"/>
            <p:cNvSpPr/>
            <p:nvPr/>
          </p:nvSpPr>
          <p:spPr>
            <a:xfrm>
              <a:off x="5845828" y="2115051"/>
              <a:ext cx="128165" cy="1476000"/>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26" name="Google Shape;126;p24"/>
            <p:cNvSpPr/>
            <p:nvPr/>
          </p:nvSpPr>
          <p:spPr>
            <a:xfrm>
              <a:off x="6646518" y="2115051"/>
              <a:ext cx="128165" cy="1476000"/>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27" name="Google Shape;127;p24"/>
            <p:cNvSpPr/>
            <p:nvPr/>
          </p:nvSpPr>
          <p:spPr>
            <a:xfrm rot="10800000">
              <a:off x="8071973" y="3604093"/>
              <a:ext cx="128165" cy="672170"/>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28" name="Google Shape;128;p24"/>
            <p:cNvSpPr/>
            <p:nvPr/>
          </p:nvSpPr>
          <p:spPr>
            <a:xfrm rot="5400000">
              <a:off x="7362056" y="2765651"/>
              <a:ext cx="128165" cy="1548000"/>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29" name="Google Shape;129;p24"/>
            <p:cNvSpPr/>
            <p:nvPr/>
          </p:nvSpPr>
          <p:spPr>
            <a:xfrm rot="5400000">
              <a:off x="7362056" y="3566339"/>
              <a:ext cx="128165" cy="1548000"/>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30" name="Google Shape;130;p24"/>
            <p:cNvSpPr/>
            <p:nvPr/>
          </p:nvSpPr>
          <p:spPr>
            <a:xfrm rot="-5400000">
              <a:off x="6250868" y="5355054"/>
              <a:ext cx="128165" cy="684000"/>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31" name="Google Shape;131;p24"/>
            <p:cNvSpPr/>
            <p:nvPr/>
          </p:nvSpPr>
          <p:spPr>
            <a:xfrm rot="10800000">
              <a:off x="6645475" y="4280243"/>
              <a:ext cx="128165" cy="1476000"/>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32" name="Google Shape;132;p24"/>
            <p:cNvSpPr/>
            <p:nvPr/>
          </p:nvSpPr>
          <p:spPr>
            <a:xfrm rot="10800000">
              <a:off x="5844785" y="4280243"/>
              <a:ext cx="128165" cy="1476000"/>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33" name="Google Shape;133;p24"/>
            <p:cNvSpPr/>
            <p:nvPr/>
          </p:nvSpPr>
          <p:spPr>
            <a:xfrm>
              <a:off x="4429203" y="3603736"/>
              <a:ext cx="128165" cy="672170"/>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34" name="Google Shape;134;p24"/>
            <p:cNvSpPr/>
            <p:nvPr/>
          </p:nvSpPr>
          <p:spPr>
            <a:xfrm rot="-5400000">
              <a:off x="5139120" y="3566341"/>
              <a:ext cx="128165" cy="1548000"/>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35" name="Google Shape;135;p24"/>
            <p:cNvSpPr/>
            <p:nvPr/>
          </p:nvSpPr>
          <p:spPr>
            <a:xfrm rot="-5400000">
              <a:off x="5139120" y="2765650"/>
              <a:ext cx="128165" cy="1548000"/>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36" name="Google Shape;136;p24"/>
            <p:cNvSpPr/>
            <p:nvPr/>
          </p:nvSpPr>
          <p:spPr>
            <a:xfrm>
              <a:off x="6153631" y="2348902"/>
              <a:ext cx="310808" cy="267938"/>
            </a:xfrm>
            <a:prstGeom prst="triangle">
              <a:avLst>
                <a:gd fmla="val 50000"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37" name="Google Shape;137;p24"/>
            <p:cNvSpPr/>
            <p:nvPr/>
          </p:nvSpPr>
          <p:spPr>
            <a:xfrm rot="5400000">
              <a:off x="7600057" y="3784580"/>
              <a:ext cx="310808" cy="267938"/>
            </a:xfrm>
            <a:prstGeom prst="triangle">
              <a:avLst>
                <a:gd fmla="val 50000"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38" name="Google Shape;138;p24"/>
            <p:cNvSpPr/>
            <p:nvPr/>
          </p:nvSpPr>
          <p:spPr>
            <a:xfrm rot="10800000">
              <a:off x="6158958" y="5229310"/>
              <a:ext cx="310808" cy="267938"/>
            </a:xfrm>
            <a:prstGeom prst="triangle">
              <a:avLst>
                <a:gd fmla="val 50000"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39" name="Google Shape;139;p24"/>
            <p:cNvSpPr/>
            <p:nvPr/>
          </p:nvSpPr>
          <p:spPr>
            <a:xfrm rot="-5400000">
              <a:off x="4721908" y="3800409"/>
              <a:ext cx="310808" cy="267938"/>
            </a:xfrm>
            <a:prstGeom prst="triangle">
              <a:avLst>
                <a:gd fmla="val 50000"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40" name="Google Shape;140;p24"/>
            <p:cNvSpPr/>
            <p:nvPr/>
          </p:nvSpPr>
          <p:spPr>
            <a:xfrm rot="-5400000">
              <a:off x="2667609" y="3598615"/>
              <a:ext cx="565444" cy="676133"/>
            </a:xfrm>
            <a:custGeom>
              <a:rect b="b" l="l" r="r" t="t"/>
              <a:pathLst>
                <a:path extrusionOk="0" h="676133" w="565444">
                  <a:moveTo>
                    <a:pt x="182559" y="37056"/>
                  </a:moveTo>
                  <a:lnTo>
                    <a:pt x="182559" y="175472"/>
                  </a:lnTo>
                  <a:lnTo>
                    <a:pt x="108447" y="175472"/>
                  </a:lnTo>
                  <a:lnTo>
                    <a:pt x="108447" y="37056"/>
                  </a:lnTo>
                  <a:cubicBezTo>
                    <a:pt x="108447" y="16591"/>
                    <a:pt x="125038" y="0"/>
                    <a:pt x="145503" y="0"/>
                  </a:cubicBezTo>
                  <a:cubicBezTo>
                    <a:pt x="165968" y="0"/>
                    <a:pt x="182559" y="16591"/>
                    <a:pt x="182559" y="37056"/>
                  </a:cubicBezTo>
                  <a:close/>
                  <a:moveTo>
                    <a:pt x="456997" y="37056"/>
                  </a:moveTo>
                  <a:lnTo>
                    <a:pt x="456997" y="175472"/>
                  </a:lnTo>
                  <a:lnTo>
                    <a:pt x="382885" y="175472"/>
                  </a:lnTo>
                  <a:lnTo>
                    <a:pt x="382885" y="37056"/>
                  </a:lnTo>
                  <a:cubicBezTo>
                    <a:pt x="382885" y="16591"/>
                    <a:pt x="399476" y="0"/>
                    <a:pt x="419941" y="0"/>
                  </a:cubicBezTo>
                  <a:cubicBezTo>
                    <a:pt x="440406" y="0"/>
                    <a:pt x="456997" y="16591"/>
                    <a:pt x="456997" y="37056"/>
                  </a:cubicBezTo>
                  <a:close/>
                  <a:moveTo>
                    <a:pt x="486829" y="382984"/>
                  </a:moveTo>
                  <a:lnTo>
                    <a:pt x="483131" y="374056"/>
                  </a:lnTo>
                  <a:cubicBezTo>
                    <a:pt x="480846" y="371771"/>
                    <a:pt x="477689" y="370358"/>
                    <a:pt x="474202" y="370358"/>
                  </a:cubicBezTo>
                  <a:lnTo>
                    <a:pt x="91243" y="370357"/>
                  </a:lnTo>
                  <a:cubicBezTo>
                    <a:pt x="84269" y="370357"/>
                    <a:pt x="78616" y="376010"/>
                    <a:pt x="78616" y="382984"/>
                  </a:cubicBezTo>
                  <a:lnTo>
                    <a:pt x="78615" y="382984"/>
                  </a:lnTo>
                  <a:cubicBezTo>
                    <a:pt x="78615" y="389958"/>
                    <a:pt x="84268" y="395611"/>
                    <a:pt x="91242" y="395611"/>
                  </a:cubicBezTo>
                  <a:lnTo>
                    <a:pt x="474202" y="395611"/>
                  </a:lnTo>
                  <a:cubicBezTo>
                    <a:pt x="477689" y="395611"/>
                    <a:pt x="480846" y="394198"/>
                    <a:pt x="483131" y="391913"/>
                  </a:cubicBezTo>
                  <a:close/>
                  <a:moveTo>
                    <a:pt x="486829" y="329549"/>
                  </a:moveTo>
                  <a:lnTo>
                    <a:pt x="483131" y="320621"/>
                  </a:lnTo>
                  <a:cubicBezTo>
                    <a:pt x="480846" y="318336"/>
                    <a:pt x="477689" y="316923"/>
                    <a:pt x="474202" y="316923"/>
                  </a:cubicBezTo>
                  <a:lnTo>
                    <a:pt x="91243" y="316922"/>
                  </a:lnTo>
                  <a:cubicBezTo>
                    <a:pt x="84269" y="316922"/>
                    <a:pt x="78616" y="322575"/>
                    <a:pt x="78616" y="329549"/>
                  </a:cubicBezTo>
                  <a:lnTo>
                    <a:pt x="78615" y="329549"/>
                  </a:lnTo>
                  <a:cubicBezTo>
                    <a:pt x="78615" y="336523"/>
                    <a:pt x="84268" y="342176"/>
                    <a:pt x="91242" y="342176"/>
                  </a:cubicBezTo>
                  <a:lnTo>
                    <a:pt x="474202" y="342176"/>
                  </a:lnTo>
                  <a:cubicBezTo>
                    <a:pt x="477689" y="342176"/>
                    <a:pt x="480846" y="340763"/>
                    <a:pt x="483131" y="338478"/>
                  </a:cubicBezTo>
                  <a:close/>
                  <a:moveTo>
                    <a:pt x="486829" y="276114"/>
                  </a:moveTo>
                  <a:lnTo>
                    <a:pt x="483131" y="267186"/>
                  </a:lnTo>
                  <a:cubicBezTo>
                    <a:pt x="480846" y="264901"/>
                    <a:pt x="477689" y="263488"/>
                    <a:pt x="474202" y="263488"/>
                  </a:cubicBezTo>
                  <a:lnTo>
                    <a:pt x="91243" y="263487"/>
                  </a:lnTo>
                  <a:cubicBezTo>
                    <a:pt x="84269" y="263487"/>
                    <a:pt x="78616" y="269140"/>
                    <a:pt x="78616" y="276114"/>
                  </a:cubicBezTo>
                  <a:lnTo>
                    <a:pt x="78615" y="276114"/>
                  </a:lnTo>
                  <a:cubicBezTo>
                    <a:pt x="78615" y="283088"/>
                    <a:pt x="84268" y="288741"/>
                    <a:pt x="91242" y="288741"/>
                  </a:cubicBezTo>
                  <a:lnTo>
                    <a:pt x="474202" y="288741"/>
                  </a:lnTo>
                  <a:cubicBezTo>
                    <a:pt x="477689" y="288741"/>
                    <a:pt x="480846" y="287328"/>
                    <a:pt x="483131" y="285043"/>
                  </a:cubicBezTo>
                  <a:close/>
                  <a:moveTo>
                    <a:pt x="565444" y="194687"/>
                  </a:moveTo>
                  <a:cubicBezTo>
                    <a:pt x="565444" y="205299"/>
                    <a:pt x="556842" y="213901"/>
                    <a:pt x="546230" y="213901"/>
                  </a:cubicBezTo>
                  <a:lnTo>
                    <a:pt x="525276" y="213901"/>
                  </a:lnTo>
                  <a:lnTo>
                    <a:pt x="508899" y="524387"/>
                  </a:lnTo>
                  <a:cubicBezTo>
                    <a:pt x="504507" y="609786"/>
                    <a:pt x="447139" y="676133"/>
                    <a:pt x="378243" y="676133"/>
                  </a:cubicBezTo>
                  <a:lnTo>
                    <a:pt x="184455" y="676133"/>
                  </a:lnTo>
                  <a:cubicBezTo>
                    <a:pt x="115558" y="676133"/>
                    <a:pt x="58190" y="609786"/>
                    <a:pt x="53799" y="524387"/>
                  </a:cubicBezTo>
                  <a:lnTo>
                    <a:pt x="37422" y="213901"/>
                  </a:lnTo>
                  <a:lnTo>
                    <a:pt x="19214" y="213901"/>
                  </a:lnTo>
                  <a:cubicBezTo>
                    <a:pt x="8602" y="213901"/>
                    <a:pt x="0" y="205299"/>
                    <a:pt x="0" y="194687"/>
                  </a:cubicBezTo>
                  <a:cubicBezTo>
                    <a:pt x="0" y="184075"/>
                    <a:pt x="8602" y="175473"/>
                    <a:pt x="19214" y="175473"/>
                  </a:cubicBezTo>
                  <a:lnTo>
                    <a:pt x="546230" y="175473"/>
                  </a:lnTo>
                  <a:cubicBezTo>
                    <a:pt x="556842" y="175473"/>
                    <a:pt x="565444" y="184075"/>
                    <a:pt x="565444" y="19468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sp>
        <p:nvSpPr>
          <p:cNvPr id="141" name="Google Shape;141;p24"/>
          <p:cNvSpPr/>
          <p:nvPr/>
        </p:nvSpPr>
        <p:spPr>
          <a:xfrm>
            <a:off x="803468" y="2105450"/>
            <a:ext cx="1778945" cy="3425872"/>
          </a:xfrm>
          <a:custGeom>
            <a:rect b="b" l="l" r="r" t="t"/>
            <a:pathLst>
              <a:path extrusionOk="0" h="3425872" w="1778945">
                <a:moveTo>
                  <a:pt x="387070" y="3227427"/>
                </a:moveTo>
                <a:cubicBezTo>
                  <a:pt x="374643" y="3234205"/>
                  <a:pt x="380291" y="3247008"/>
                  <a:pt x="379162" y="3256422"/>
                </a:cubicBezTo>
                <a:cubicBezTo>
                  <a:pt x="379162" y="3283912"/>
                  <a:pt x="376526" y="3294831"/>
                  <a:pt x="408533" y="3303492"/>
                </a:cubicBezTo>
                <a:cubicBezTo>
                  <a:pt x="513593" y="3331358"/>
                  <a:pt x="597942" y="3349432"/>
                  <a:pt x="706014" y="3359976"/>
                </a:cubicBezTo>
                <a:cubicBezTo>
                  <a:pt x="721077" y="3361482"/>
                  <a:pt x="718441" y="3351315"/>
                  <a:pt x="713922" y="3340018"/>
                </a:cubicBezTo>
                <a:cubicBezTo>
                  <a:pt x="706391" y="3320813"/>
                  <a:pt x="693211" y="3321190"/>
                  <a:pt x="677019" y="3320438"/>
                </a:cubicBezTo>
                <a:cubicBezTo>
                  <a:pt x="573842" y="3306504"/>
                  <a:pt x="531290" y="3293702"/>
                  <a:pt x="430373" y="3245502"/>
                </a:cubicBezTo>
                <a:cubicBezTo>
                  <a:pt x="421337" y="3239854"/>
                  <a:pt x="399119" y="3221025"/>
                  <a:pt x="387070" y="3227427"/>
                </a:cubicBezTo>
                <a:close/>
                <a:moveTo>
                  <a:pt x="1424836" y="3224467"/>
                </a:moveTo>
                <a:cubicBezTo>
                  <a:pt x="1413162" y="3218065"/>
                  <a:pt x="1390945" y="3237270"/>
                  <a:pt x="1381531" y="3242542"/>
                </a:cubicBezTo>
                <a:cubicBezTo>
                  <a:pt x="1280614" y="3290741"/>
                  <a:pt x="1237686" y="3303544"/>
                  <a:pt x="1134886" y="3317477"/>
                </a:cubicBezTo>
                <a:cubicBezTo>
                  <a:pt x="1118694" y="3318230"/>
                  <a:pt x="1105514" y="3317853"/>
                  <a:pt x="1097983" y="3336682"/>
                </a:cubicBezTo>
                <a:cubicBezTo>
                  <a:pt x="1093464" y="3347978"/>
                  <a:pt x="1090828" y="3358145"/>
                  <a:pt x="1105892" y="3356639"/>
                </a:cubicBezTo>
                <a:cubicBezTo>
                  <a:pt x="1213963" y="3346096"/>
                  <a:pt x="1298311" y="3328021"/>
                  <a:pt x="1403372" y="3300156"/>
                </a:cubicBezTo>
                <a:cubicBezTo>
                  <a:pt x="1435378" y="3291871"/>
                  <a:pt x="1432742" y="3280952"/>
                  <a:pt x="1432742" y="3253086"/>
                </a:cubicBezTo>
                <a:cubicBezTo>
                  <a:pt x="1431613" y="3244048"/>
                  <a:pt x="1437638" y="3230869"/>
                  <a:pt x="1424836" y="3224467"/>
                </a:cubicBezTo>
                <a:close/>
                <a:moveTo>
                  <a:pt x="1347737" y="2435482"/>
                </a:moveTo>
                <a:cubicBezTo>
                  <a:pt x="1344064" y="2434447"/>
                  <a:pt x="1339357" y="2436331"/>
                  <a:pt x="1332580" y="2439343"/>
                </a:cubicBezTo>
                <a:cubicBezTo>
                  <a:pt x="1204362" y="2493849"/>
                  <a:pt x="1071695" y="2514466"/>
                  <a:pt x="935693" y="2514060"/>
                </a:cubicBezTo>
                <a:lnTo>
                  <a:pt x="892441" y="2511871"/>
                </a:lnTo>
                <a:lnTo>
                  <a:pt x="892441" y="2514506"/>
                </a:lnTo>
                <a:lnTo>
                  <a:pt x="805049" y="2510082"/>
                </a:lnTo>
                <a:cubicBezTo>
                  <a:pt x="690952" y="2499539"/>
                  <a:pt x="579491" y="2489373"/>
                  <a:pt x="474431" y="2440797"/>
                </a:cubicBezTo>
                <a:cubicBezTo>
                  <a:pt x="462381" y="2435148"/>
                  <a:pt x="455603" y="2438538"/>
                  <a:pt x="452591" y="2451716"/>
                </a:cubicBezTo>
                <a:cubicBezTo>
                  <a:pt x="446189" y="2477323"/>
                  <a:pt x="437905" y="2502176"/>
                  <a:pt x="432633" y="2527782"/>
                </a:cubicBezTo>
                <a:cubicBezTo>
                  <a:pt x="417571" y="2598197"/>
                  <a:pt x="410417" y="2669743"/>
                  <a:pt x="402132" y="2741290"/>
                </a:cubicBezTo>
                <a:cubicBezTo>
                  <a:pt x="396483" y="2790243"/>
                  <a:pt x="413052" y="2824885"/>
                  <a:pt x="456732" y="2845973"/>
                </a:cubicBezTo>
                <a:cubicBezTo>
                  <a:pt x="563770" y="2897938"/>
                  <a:pt x="675254" y="2929993"/>
                  <a:pt x="800083" y="2942773"/>
                </a:cubicBezTo>
                <a:lnTo>
                  <a:pt x="886012" y="2947001"/>
                </a:lnTo>
                <a:lnTo>
                  <a:pt x="886012" y="2944357"/>
                </a:lnTo>
                <a:lnTo>
                  <a:pt x="923260" y="2946190"/>
                </a:lnTo>
                <a:cubicBezTo>
                  <a:pt x="964682" y="2949203"/>
                  <a:pt x="1026061" y="2940918"/>
                  <a:pt x="1086687" y="2929621"/>
                </a:cubicBezTo>
                <a:cubicBezTo>
                  <a:pt x="1182334" y="2911924"/>
                  <a:pt x="1274590" y="2884058"/>
                  <a:pt x="1361199" y="2839248"/>
                </a:cubicBezTo>
                <a:cubicBezTo>
                  <a:pt x="1389063" y="2824561"/>
                  <a:pt x="1406762" y="2796321"/>
                  <a:pt x="1405632" y="2761676"/>
                </a:cubicBezTo>
                <a:cubicBezTo>
                  <a:pt x="1404879" y="2736071"/>
                  <a:pt x="1402996" y="2710841"/>
                  <a:pt x="1400737" y="2685611"/>
                </a:cubicBezTo>
                <a:cubicBezTo>
                  <a:pt x="1393582" y="2605405"/>
                  <a:pt x="1380026" y="2526328"/>
                  <a:pt x="1356680" y="2449133"/>
                </a:cubicBezTo>
                <a:cubicBezTo>
                  <a:pt x="1354044" y="2440472"/>
                  <a:pt x="1351407" y="2436519"/>
                  <a:pt x="1347737" y="2435482"/>
                </a:cubicBezTo>
                <a:close/>
                <a:moveTo>
                  <a:pt x="248873" y="1756591"/>
                </a:moveTo>
                <a:cubicBezTo>
                  <a:pt x="241719" y="1761109"/>
                  <a:pt x="245108" y="1770900"/>
                  <a:pt x="245484" y="1778055"/>
                </a:cubicBezTo>
                <a:cubicBezTo>
                  <a:pt x="248873" y="1873700"/>
                  <a:pt x="251510" y="1961815"/>
                  <a:pt x="256028" y="2057461"/>
                </a:cubicBezTo>
                <a:cubicBezTo>
                  <a:pt x="258287" y="2108295"/>
                  <a:pt x="262430" y="2158755"/>
                  <a:pt x="266948" y="2209214"/>
                </a:cubicBezTo>
                <a:cubicBezTo>
                  <a:pt x="274103" y="2285655"/>
                  <a:pt x="290295" y="2362097"/>
                  <a:pt x="298956" y="2438538"/>
                </a:cubicBezTo>
                <a:cubicBezTo>
                  <a:pt x="306111" y="2502176"/>
                  <a:pt x="314019" y="2527782"/>
                  <a:pt x="326821" y="2594433"/>
                </a:cubicBezTo>
                <a:cubicBezTo>
                  <a:pt x="330963" y="2588408"/>
                  <a:pt x="332846" y="2624934"/>
                  <a:pt x="332846" y="2623427"/>
                </a:cubicBezTo>
                <a:cubicBezTo>
                  <a:pt x="348661" y="2511966"/>
                  <a:pt x="356570" y="2399752"/>
                  <a:pt x="364477" y="2287915"/>
                </a:cubicBezTo>
                <a:cubicBezTo>
                  <a:pt x="369749" y="2214486"/>
                  <a:pt x="370503" y="2140680"/>
                  <a:pt x="373891" y="2067251"/>
                </a:cubicBezTo>
                <a:cubicBezTo>
                  <a:pt x="378034" y="1990057"/>
                  <a:pt x="375020" y="1920018"/>
                  <a:pt x="375775" y="1842822"/>
                </a:cubicBezTo>
                <a:cubicBezTo>
                  <a:pt x="375775" y="1828890"/>
                  <a:pt x="370503" y="1820982"/>
                  <a:pt x="358829" y="1814581"/>
                </a:cubicBezTo>
                <a:cubicBezTo>
                  <a:pt x="330963" y="1798389"/>
                  <a:pt x="296320" y="1781068"/>
                  <a:pt x="268455" y="1764876"/>
                </a:cubicBezTo>
                <a:cubicBezTo>
                  <a:pt x="262430" y="1761486"/>
                  <a:pt x="256405" y="1752072"/>
                  <a:pt x="248873" y="1756591"/>
                </a:cubicBezTo>
                <a:close/>
                <a:moveTo>
                  <a:pt x="1558326" y="1754903"/>
                </a:moveTo>
                <a:cubicBezTo>
                  <a:pt x="1556160" y="1752878"/>
                  <a:pt x="1552301" y="1753443"/>
                  <a:pt x="1545334" y="1757774"/>
                </a:cubicBezTo>
                <a:cubicBezTo>
                  <a:pt x="1513703" y="1777354"/>
                  <a:pt x="1474165" y="1796559"/>
                  <a:pt x="1441780" y="1815386"/>
                </a:cubicBezTo>
                <a:cubicBezTo>
                  <a:pt x="1433119" y="1820282"/>
                  <a:pt x="1430484" y="1827060"/>
                  <a:pt x="1430484" y="1836474"/>
                </a:cubicBezTo>
                <a:cubicBezTo>
                  <a:pt x="1430860" y="1883920"/>
                  <a:pt x="1427848" y="1931367"/>
                  <a:pt x="1432367" y="1978437"/>
                </a:cubicBezTo>
                <a:cubicBezTo>
                  <a:pt x="1439144" y="2045464"/>
                  <a:pt x="1433496" y="2104961"/>
                  <a:pt x="1439521" y="2171611"/>
                </a:cubicBezTo>
                <a:cubicBezTo>
                  <a:pt x="1444793" y="2232989"/>
                  <a:pt x="1446676" y="2295122"/>
                  <a:pt x="1450064" y="2356878"/>
                </a:cubicBezTo>
                <a:cubicBezTo>
                  <a:pt x="1455714" y="2449888"/>
                  <a:pt x="1465127" y="2504487"/>
                  <a:pt x="1478684" y="2603899"/>
                </a:cubicBezTo>
                <a:cubicBezTo>
                  <a:pt x="1482073" y="2587331"/>
                  <a:pt x="1484708" y="2615572"/>
                  <a:pt x="1486214" y="2605782"/>
                </a:cubicBezTo>
                <a:cubicBezTo>
                  <a:pt x="1494499" y="2548169"/>
                  <a:pt x="1503536" y="2490179"/>
                  <a:pt x="1510315" y="2432189"/>
                </a:cubicBezTo>
                <a:cubicBezTo>
                  <a:pt x="1518599" y="2359889"/>
                  <a:pt x="1533662" y="2287591"/>
                  <a:pt x="1539686" y="2214914"/>
                </a:cubicBezTo>
                <a:cubicBezTo>
                  <a:pt x="1544581" y="2157677"/>
                  <a:pt x="1547970" y="2100065"/>
                  <a:pt x="1551736" y="2042451"/>
                </a:cubicBezTo>
                <a:cubicBezTo>
                  <a:pt x="1558137" y="1948312"/>
                  <a:pt x="1561150" y="1861704"/>
                  <a:pt x="1561150" y="1767564"/>
                </a:cubicBezTo>
                <a:cubicBezTo>
                  <a:pt x="1560961" y="1761539"/>
                  <a:pt x="1560491" y="1756926"/>
                  <a:pt x="1558326" y="1754903"/>
                </a:cubicBezTo>
                <a:close/>
                <a:moveTo>
                  <a:pt x="282387" y="1005357"/>
                </a:moveTo>
                <a:cubicBezTo>
                  <a:pt x="265817" y="1094602"/>
                  <a:pt x="254522" y="1169913"/>
                  <a:pt x="251886" y="1259911"/>
                </a:cubicBezTo>
                <a:cubicBezTo>
                  <a:pt x="248496" y="1381162"/>
                  <a:pt x="242096" y="1491117"/>
                  <a:pt x="245108" y="1612746"/>
                </a:cubicBezTo>
                <a:cubicBezTo>
                  <a:pt x="245484" y="1621407"/>
                  <a:pt x="244731" y="1630067"/>
                  <a:pt x="252638" y="1636093"/>
                </a:cubicBezTo>
                <a:cubicBezTo>
                  <a:pt x="289542" y="1662828"/>
                  <a:pt x="333975" y="1689187"/>
                  <a:pt x="376526" y="1719688"/>
                </a:cubicBezTo>
                <a:cubicBezTo>
                  <a:pt x="370877" y="1464381"/>
                  <a:pt x="355063" y="1244472"/>
                  <a:pt x="282387" y="1005357"/>
                </a:cubicBezTo>
                <a:close/>
                <a:moveTo>
                  <a:pt x="1525001" y="1001645"/>
                </a:moveTo>
                <a:cubicBezTo>
                  <a:pt x="1506926" y="1060011"/>
                  <a:pt x="1493746" y="1098044"/>
                  <a:pt x="1483202" y="1152268"/>
                </a:cubicBezTo>
                <a:cubicBezTo>
                  <a:pt x="1468140" y="1229463"/>
                  <a:pt x="1458349" y="1307410"/>
                  <a:pt x="1450818" y="1385734"/>
                </a:cubicBezTo>
                <a:cubicBezTo>
                  <a:pt x="1445923" y="1437698"/>
                  <a:pt x="1443287" y="1478743"/>
                  <a:pt x="1438769" y="1531085"/>
                </a:cubicBezTo>
                <a:cubicBezTo>
                  <a:pt x="1433874" y="1586815"/>
                  <a:pt x="1438769" y="1642923"/>
                  <a:pt x="1430860" y="1698653"/>
                </a:cubicBezTo>
                <a:cubicBezTo>
                  <a:pt x="1428600" y="1715222"/>
                  <a:pt x="1436509" y="1715600"/>
                  <a:pt x="1448182" y="1706938"/>
                </a:cubicBezTo>
                <a:cubicBezTo>
                  <a:pt x="1477554" y="1685098"/>
                  <a:pt x="1514457" y="1663634"/>
                  <a:pt x="1544205" y="1642546"/>
                </a:cubicBezTo>
                <a:cubicBezTo>
                  <a:pt x="1558138" y="1632380"/>
                  <a:pt x="1561150" y="1619200"/>
                  <a:pt x="1561150" y="1602631"/>
                </a:cubicBezTo>
                <a:cubicBezTo>
                  <a:pt x="1560774" y="1464811"/>
                  <a:pt x="1561527" y="1338664"/>
                  <a:pt x="1555125" y="1201220"/>
                </a:cubicBezTo>
                <a:cubicBezTo>
                  <a:pt x="1552867" y="1152268"/>
                  <a:pt x="1542698" y="1102938"/>
                  <a:pt x="1536674" y="1054363"/>
                </a:cubicBezTo>
                <a:cubicBezTo>
                  <a:pt x="1534038" y="1034028"/>
                  <a:pt x="1537051" y="1026874"/>
                  <a:pt x="1525001" y="1001645"/>
                </a:cubicBezTo>
                <a:close/>
                <a:moveTo>
                  <a:pt x="898407" y="794914"/>
                </a:moveTo>
                <a:lnTo>
                  <a:pt x="892441" y="795187"/>
                </a:lnTo>
                <a:lnTo>
                  <a:pt x="892441" y="798441"/>
                </a:lnTo>
                <a:lnTo>
                  <a:pt x="756566" y="804653"/>
                </a:lnTo>
                <a:cubicBezTo>
                  <a:pt x="706390" y="807477"/>
                  <a:pt x="655742" y="811619"/>
                  <a:pt x="605472" y="819338"/>
                </a:cubicBezTo>
                <a:cubicBezTo>
                  <a:pt x="524136" y="831765"/>
                  <a:pt x="443553" y="848333"/>
                  <a:pt x="368995" y="885612"/>
                </a:cubicBezTo>
                <a:cubicBezTo>
                  <a:pt x="336987" y="901805"/>
                  <a:pt x="324560" y="926281"/>
                  <a:pt x="330208" y="960548"/>
                </a:cubicBezTo>
                <a:cubicBezTo>
                  <a:pt x="347154" y="1062972"/>
                  <a:pt x="387069" y="1178198"/>
                  <a:pt x="447694" y="1261794"/>
                </a:cubicBezTo>
                <a:cubicBezTo>
                  <a:pt x="463510" y="1283636"/>
                  <a:pt x="485351" y="1297191"/>
                  <a:pt x="512087" y="1293802"/>
                </a:cubicBezTo>
                <a:cubicBezTo>
                  <a:pt x="619028" y="1280246"/>
                  <a:pt x="726724" y="1279493"/>
                  <a:pt x="834043" y="1274598"/>
                </a:cubicBezTo>
                <a:lnTo>
                  <a:pt x="886012" y="1274739"/>
                </a:lnTo>
                <a:lnTo>
                  <a:pt x="886012" y="1271797"/>
                </a:lnTo>
                <a:lnTo>
                  <a:pt x="1000454" y="1272108"/>
                </a:lnTo>
                <a:cubicBezTo>
                  <a:pt x="1058067" y="1274274"/>
                  <a:pt x="1115681" y="1277851"/>
                  <a:pt x="1173295" y="1281052"/>
                </a:cubicBezTo>
                <a:cubicBezTo>
                  <a:pt x="1213963" y="1283311"/>
                  <a:pt x="1254255" y="1287453"/>
                  <a:pt x="1294923" y="1290466"/>
                </a:cubicBezTo>
                <a:cubicBezTo>
                  <a:pt x="1322787" y="1292349"/>
                  <a:pt x="1345758" y="1281805"/>
                  <a:pt x="1363080" y="1256575"/>
                </a:cubicBezTo>
                <a:cubicBezTo>
                  <a:pt x="1421069" y="1172226"/>
                  <a:pt x="1462490" y="1058882"/>
                  <a:pt x="1478306" y="956835"/>
                </a:cubicBezTo>
                <a:cubicBezTo>
                  <a:pt x="1483578" y="921814"/>
                  <a:pt x="1474541" y="899222"/>
                  <a:pt x="1443663" y="883406"/>
                </a:cubicBezTo>
                <a:cubicBezTo>
                  <a:pt x="1411655" y="867213"/>
                  <a:pt x="1378141" y="855917"/>
                  <a:pt x="1343498" y="846126"/>
                </a:cubicBezTo>
                <a:cubicBezTo>
                  <a:pt x="1199277" y="805459"/>
                  <a:pt x="1051290" y="800940"/>
                  <a:pt x="898407" y="794914"/>
                </a:cubicBezTo>
                <a:close/>
                <a:moveTo>
                  <a:pt x="886012" y="0"/>
                </a:moveTo>
                <a:lnTo>
                  <a:pt x="1152003" y="0"/>
                </a:lnTo>
                <a:cubicBezTo>
                  <a:pt x="1412205" y="0"/>
                  <a:pt x="1624960" y="213132"/>
                  <a:pt x="1625336" y="473334"/>
                </a:cubicBezTo>
                <a:lnTo>
                  <a:pt x="1625336" y="960223"/>
                </a:lnTo>
                <a:lnTo>
                  <a:pt x="1753366" y="1034029"/>
                </a:lnTo>
                <a:cubicBezTo>
                  <a:pt x="1777842" y="1048338"/>
                  <a:pt x="1786126" y="1079968"/>
                  <a:pt x="1772194" y="1104445"/>
                </a:cubicBezTo>
                <a:lnTo>
                  <a:pt x="1771440" y="1105574"/>
                </a:lnTo>
                <a:cubicBezTo>
                  <a:pt x="1757131" y="1130051"/>
                  <a:pt x="1725500" y="1138712"/>
                  <a:pt x="1701024" y="1124403"/>
                </a:cubicBezTo>
                <a:lnTo>
                  <a:pt x="1624960" y="1080722"/>
                </a:lnTo>
                <a:lnTo>
                  <a:pt x="1624960" y="3067441"/>
                </a:lnTo>
                <a:cubicBezTo>
                  <a:pt x="1624960" y="3262876"/>
                  <a:pt x="1464923" y="3422912"/>
                  <a:pt x="1269489" y="3422912"/>
                </a:cubicBezTo>
                <a:lnTo>
                  <a:pt x="892441" y="3422912"/>
                </a:lnTo>
                <a:lnTo>
                  <a:pt x="892441" y="3425872"/>
                </a:lnTo>
                <a:lnTo>
                  <a:pt x="563095" y="3425872"/>
                </a:lnTo>
                <a:cubicBezTo>
                  <a:pt x="367661" y="3425872"/>
                  <a:pt x="207625" y="3265836"/>
                  <a:pt x="207625" y="3070401"/>
                </a:cubicBezTo>
                <a:lnTo>
                  <a:pt x="207625" y="1052428"/>
                </a:lnTo>
                <a:lnTo>
                  <a:pt x="78089" y="1127363"/>
                </a:lnTo>
                <a:cubicBezTo>
                  <a:pt x="53613" y="1141672"/>
                  <a:pt x="21982" y="1133011"/>
                  <a:pt x="7673" y="1108534"/>
                </a:cubicBezTo>
                <a:lnTo>
                  <a:pt x="6920" y="1107405"/>
                </a:lnTo>
                <a:cubicBezTo>
                  <a:pt x="-7390" y="1082928"/>
                  <a:pt x="1271" y="1051298"/>
                  <a:pt x="25748" y="1036989"/>
                </a:cubicBezTo>
                <a:lnTo>
                  <a:pt x="207625" y="932305"/>
                </a:lnTo>
                <a:lnTo>
                  <a:pt x="207625" y="476294"/>
                </a:lnTo>
                <a:cubicBezTo>
                  <a:pt x="207625" y="216092"/>
                  <a:pt x="420756" y="2960"/>
                  <a:pt x="680957" y="2960"/>
                </a:cubicBezTo>
                <a:lnTo>
                  <a:pt x="886012" y="296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13"/>
          <p:cNvSpPr txBox="1"/>
          <p:nvPr>
            <p:ph idx="1" type="body"/>
          </p:nvPr>
        </p:nvSpPr>
        <p:spPr>
          <a:xfrm>
            <a:off x="323529" y="281518"/>
            <a:ext cx="11573197" cy="840230"/>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chemeClr val="dk1"/>
              </a:buClr>
              <a:buSzPts val="5400"/>
              <a:buFont typeface="Arial"/>
              <a:buNone/>
            </a:pPr>
            <a:r>
              <a:rPr b="1" lang="en-US">
                <a:latin typeface="Helvetica Neue"/>
                <a:ea typeface="Helvetica Neue"/>
                <a:cs typeface="Helvetica Neue"/>
                <a:sym typeface="Helvetica Neue"/>
              </a:rPr>
              <a:t>Objective</a:t>
            </a:r>
            <a:endParaRPr b="1">
              <a:latin typeface="Helvetica Neue"/>
              <a:ea typeface="Helvetica Neue"/>
              <a:cs typeface="Helvetica Neue"/>
              <a:sym typeface="Helvetica Neue"/>
            </a:endParaRPr>
          </a:p>
        </p:txBody>
      </p:sp>
      <p:grpSp>
        <p:nvGrpSpPr>
          <p:cNvPr id="147" name="Google Shape;147;p13"/>
          <p:cNvGrpSpPr/>
          <p:nvPr/>
        </p:nvGrpSpPr>
        <p:grpSpPr>
          <a:xfrm flipH="1">
            <a:off x="6930015" y="2298620"/>
            <a:ext cx="4490212" cy="5051749"/>
            <a:chOff x="4794206" y="1806250"/>
            <a:chExt cx="4490212" cy="5051749"/>
          </a:xfrm>
        </p:grpSpPr>
        <p:sp>
          <p:nvSpPr>
            <p:cNvPr id="148" name="Google Shape;148;p13"/>
            <p:cNvSpPr/>
            <p:nvPr/>
          </p:nvSpPr>
          <p:spPr>
            <a:xfrm>
              <a:off x="4870179" y="1806250"/>
              <a:ext cx="3733938" cy="3593742"/>
            </a:xfrm>
            <a:custGeom>
              <a:rect b="b" l="l" r="r" t="t"/>
              <a:pathLst>
                <a:path extrusionOk="0" h="5955635" w="6187971">
                  <a:moveTo>
                    <a:pt x="3175848" y="5544922"/>
                  </a:moveTo>
                  <a:cubicBezTo>
                    <a:pt x="3180352" y="5543959"/>
                    <a:pt x="3180352" y="5543959"/>
                    <a:pt x="3184857" y="5542997"/>
                  </a:cubicBezTo>
                  <a:lnTo>
                    <a:pt x="3185794" y="5544792"/>
                  </a:lnTo>
                  <a:close/>
                  <a:moveTo>
                    <a:pt x="3509992" y="5452506"/>
                  </a:moveTo>
                  <a:lnTo>
                    <a:pt x="3560810" y="5445094"/>
                  </a:lnTo>
                  <a:lnTo>
                    <a:pt x="3523318" y="5451849"/>
                  </a:lnTo>
                  <a:cubicBezTo>
                    <a:pt x="3523318" y="5451849"/>
                    <a:pt x="3523318" y="5451849"/>
                    <a:pt x="3518813" y="5452811"/>
                  </a:cubicBezTo>
                  <a:close/>
                  <a:moveTo>
                    <a:pt x="3472811" y="5457929"/>
                  </a:moveTo>
                  <a:cubicBezTo>
                    <a:pt x="3477314" y="5456967"/>
                    <a:pt x="3477314" y="5456967"/>
                    <a:pt x="3477314" y="5456967"/>
                  </a:cubicBezTo>
                  <a:cubicBezTo>
                    <a:pt x="3477314" y="5456967"/>
                    <a:pt x="3477314" y="5456967"/>
                    <a:pt x="3481818" y="5456005"/>
                  </a:cubicBezTo>
                  <a:cubicBezTo>
                    <a:pt x="3486323" y="5455043"/>
                    <a:pt x="3495330" y="5453118"/>
                    <a:pt x="3499835" y="5452156"/>
                  </a:cubicBezTo>
                  <a:lnTo>
                    <a:pt x="3509992" y="5452506"/>
                  </a:lnTo>
                  <a:close/>
                  <a:moveTo>
                    <a:pt x="4648965" y="5205864"/>
                  </a:moveTo>
                  <a:lnTo>
                    <a:pt x="4648375" y="5206776"/>
                  </a:lnTo>
                  <a:cubicBezTo>
                    <a:pt x="4648375" y="5206776"/>
                    <a:pt x="4648375" y="5206776"/>
                    <a:pt x="4643871" y="5207738"/>
                  </a:cubicBezTo>
                  <a:close/>
                  <a:moveTo>
                    <a:pt x="3439358" y="5455658"/>
                  </a:moveTo>
                  <a:lnTo>
                    <a:pt x="3443861" y="5454695"/>
                  </a:lnTo>
                  <a:cubicBezTo>
                    <a:pt x="3449327" y="5458236"/>
                    <a:pt x="3458336" y="5456312"/>
                    <a:pt x="3462839" y="5455350"/>
                  </a:cubicBezTo>
                  <a:cubicBezTo>
                    <a:pt x="3463802" y="5459854"/>
                    <a:pt x="3463802" y="5459854"/>
                    <a:pt x="3463802" y="5459854"/>
                  </a:cubicBezTo>
                  <a:cubicBezTo>
                    <a:pt x="3463802" y="5459854"/>
                    <a:pt x="3463802" y="5459854"/>
                    <a:pt x="3464764" y="5464358"/>
                  </a:cubicBezTo>
                  <a:cubicBezTo>
                    <a:pt x="3445785" y="5463703"/>
                    <a:pt x="3409754" y="5471401"/>
                    <a:pt x="3386270" y="5471708"/>
                  </a:cubicBezTo>
                  <a:cubicBezTo>
                    <a:pt x="3394316" y="5465280"/>
                    <a:pt x="3441282" y="5464665"/>
                    <a:pt x="3439358" y="5455658"/>
                  </a:cubicBezTo>
                  <a:close/>
                  <a:moveTo>
                    <a:pt x="4926827" y="4878836"/>
                  </a:moveTo>
                  <a:cubicBezTo>
                    <a:pt x="4926827" y="4878836"/>
                    <a:pt x="4926827" y="4878836"/>
                    <a:pt x="4931331" y="4877874"/>
                  </a:cubicBezTo>
                  <a:lnTo>
                    <a:pt x="4927253" y="4880833"/>
                  </a:lnTo>
                  <a:close/>
                  <a:moveTo>
                    <a:pt x="1616921" y="5147987"/>
                  </a:moveTo>
                  <a:lnTo>
                    <a:pt x="1621158" y="5151791"/>
                  </a:lnTo>
                  <a:lnTo>
                    <a:pt x="1617883" y="5152491"/>
                  </a:lnTo>
                  <a:cubicBezTo>
                    <a:pt x="1617883" y="5152491"/>
                    <a:pt x="1617883" y="5152491"/>
                    <a:pt x="1616921" y="5147987"/>
                  </a:cubicBezTo>
                  <a:close/>
                  <a:moveTo>
                    <a:pt x="6029280" y="4202957"/>
                  </a:moveTo>
                  <a:cubicBezTo>
                    <a:pt x="6032957" y="4202171"/>
                    <a:pt x="6032957" y="4202171"/>
                    <a:pt x="6033742" y="4205846"/>
                  </a:cubicBezTo>
                  <a:cubicBezTo>
                    <a:pt x="6033742" y="4205846"/>
                    <a:pt x="6034527" y="4209520"/>
                    <a:pt x="6030850" y="4210306"/>
                  </a:cubicBezTo>
                  <a:cubicBezTo>
                    <a:pt x="6030065" y="4206631"/>
                    <a:pt x="6030065" y="4206631"/>
                    <a:pt x="6030065" y="4206631"/>
                  </a:cubicBezTo>
                  <a:cubicBezTo>
                    <a:pt x="6030065" y="4206631"/>
                    <a:pt x="6029280" y="4202957"/>
                    <a:pt x="6029280" y="4202957"/>
                  </a:cubicBezTo>
                  <a:close/>
                  <a:moveTo>
                    <a:pt x="5195431" y="4350487"/>
                  </a:moveTo>
                  <a:lnTo>
                    <a:pt x="5195619" y="4350447"/>
                  </a:lnTo>
                  <a:lnTo>
                    <a:pt x="5191889" y="4355954"/>
                  </a:lnTo>
                  <a:cubicBezTo>
                    <a:pt x="5196393" y="4354992"/>
                    <a:pt x="5195431" y="4350487"/>
                    <a:pt x="5195431" y="4350487"/>
                  </a:cubicBezTo>
                  <a:close/>
                  <a:moveTo>
                    <a:pt x="5135887" y="4358358"/>
                  </a:moveTo>
                  <a:lnTo>
                    <a:pt x="5135916" y="4358493"/>
                  </a:lnTo>
                  <a:cubicBezTo>
                    <a:pt x="5135916" y="4358493"/>
                    <a:pt x="5135916" y="4358493"/>
                    <a:pt x="5132374" y="4363959"/>
                  </a:cubicBezTo>
                  <a:close/>
                  <a:moveTo>
                    <a:pt x="1535232" y="5118342"/>
                  </a:moveTo>
                  <a:cubicBezTo>
                    <a:pt x="1540699" y="5121884"/>
                    <a:pt x="1540699" y="5121884"/>
                    <a:pt x="1540699" y="5121884"/>
                  </a:cubicBezTo>
                  <a:cubicBezTo>
                    <a:pt x="1546166" y="5125426"/>
                    <a:pt x="1546166" y="5125426"/>
                    <a:pt x="1546166" y="5125426"/>
                  </a:cubicBezTo>
                  <a:cubicBezTo>
                    <a:pt x="1541661" y="5126389"/>
                    <a:pt x="1541661" y="5126389"/>
                    <a:pt x="1541661" y="5126389"/>
                  </a:cubicBezTo>
                  <a:cubicBezTo>
                    <a:pt x="1540699" y="5121884"/>
                    <a:pt x="1536195" y="5122847"/>
                    <a:pt x="1535232" y="5118342"/>
                  </a:cubicBezTo>
                  <a:close/>
                  <a:moveTo>
                    <a:pt x="1296561" y="4951097"/>
                  </a:moveTo>
                  <a:lnTo>
                    <a:pt x="1298982" y="4952173"/>
                  </a:lnTo>
                  <a:cubicBezTo>
                    <a:pt x="1301153" y="4954064"/>
                    <a:pt x="1302760" y="4956076"/>
                    <a:pt x="1302760" y="4956076"/>
                  </a:cubicBezTo>
                  <a:cubicBezTo>
                    <a:pt x="1302760" y="4956076"/>
                    <a:pt x="1302760" y="4956076"/>
                    <a:pt x="1297293" y="4952534"/>
                  </a:cubicBezTo>
                  <a:close/>
                  <a:moveTo>
                    <a:pt x="1299553" y="4938864"/>
                  </a:moveTo>
                  <a:lnTo>
                    <a:pt x="1305339" y="4946105"/>
                  </a:lnTo>
                  <a:cubicBezTo>
                    <a:pt x="1302125" y="4942083"/>
                    <a:pt x="1300518" y="4940071"/>
                    <a:pt x="1299715" y="4939066"/>
                  </a:cubicBezTo>
                  <a:close/>
                  <a:moveTo>
                    <a:pt x="6187039" y="3627519"/>
                  </a:moveTo>
                  <a:cubicBezTo>
                    <a:pt x="6187287" y="3646676"/>
                    <a:pt x="6189889" y="3676857"/>
                    <a:pt x="6185137" y="3708609"/>
                  </a:cubicBezTo>
                  <a:cubicBezTo>
                    <a:pt x="6180385" y="3740361"/>
                    <a:pt x="6174063" y="3764764"/>
                    <a:pt x="6163816" y="3770795"/>
                  </a:cubicBezTo>
                  <a:cubicBezTo>
                    <a:pt x="6167494" y="3770009"/>
                    <a:pt x="6167494" y="3770009"/>
                    <a:pt x="6168279" y="3773684"/>
                  </a:cubicBezTo>
                  <a:cubicBezTo>
                    <a:pt x="6165386" y="3778144"/>
                    <a:pt x="6166956" y="3785493"/>
                    <a:pt x="6163279" y="3786278"/>
                  </a:cubicBezTo>
                  <a:cubicBezTo>
                    <a:pt x="6163279" y="3786278"/>
                    <a:pt x="6164064" y="3789953"/>
                    <a:pt x="6160387" y="3790738"/>
                  </a:cubicBezTo>
                  <a:cubicBezTo>
                    <a:pt x="6160387" y="3790738"/>
                    <a:pt x="6160387" y="3790738"/>
                    <a:pt x="6164064" y="3789953"/>
                  </a:cubicBezTo>
                  <a:cubicBezTo>
                    <a:pt x="6172989" y="3795730"/>
                    <a:pt x="6162989" y="3820919"/>
                    <a:pt x="6153775" y="3849782"/>
                  </a:cubicBezTo>
                  <a:cubicBezTo>
                    <a:pt x="6153775" y="3849782"/>
                    <a:pt x="6153775" y="3849782"/>
                    <a:pt x="6154561" y="3853456"/>
                  </a:cubicBezTo>
                  <a:cubicBezTo>
                    <a:pt x="6158238" y="3852671"/>
                    <a:pt x="6158238" y="3852671"/>
                    <a:pt x="6155346" y="3857131"/>
                  </a:cubicBezTo>
                  <a:cubicBezTo>
                    <a:pt x="6155346" y="3857131"/>
                    <a:pt x="6156131" y="3860805"/>
                    <a:pt x="6156131" y="3860805"/>
                  </a:cubicBezTo>
                  <a:cubicBezTo>
                    <a:pt x="6152454" y="3861591"/>
                    <a:pt x="6152454" y="3861591"/>
                    <a:pt x="6152454" y="3861591"/>
                  </a:cubicBezTo>
                  <a:cubicBezTo>
                    <a:pt x="6152454" y="3861591"/>
                    <a:pt x="6152454" y="3861591"/>
                    <a:pt x="6156916" y="3864480"/>
                  </a:cubicBezTo>
                  <a:cubicBezTo>
                    <a:pt x="6154809" y="3872614"/>
                    <a:pt x="6159271" y="3875502"/>
                    <a:pt x="6155841" y="3895446"/>
                  </a:cubicBezTo>
                  <a:cubicBezTo>
                    <a:pt x="6163196" y="3893874"/>
                    <a:pt x="6165841" y="3870257"/>
                    <a:pt x="6171873" y="3880495"/>
                  </a:cubicBezTo>
                  <a:cubicBezTo>
                    <a:pt x="6170819" y="3884562"/>
                    <a:pt x="6171212" y="3886399"/>
                    <a:pt x="6171604" y="3888236"/>
                  </a:cubicBezTo>
                  <a:lnTo>
                    <a:pt x="6171470" y="3892106"/>
                  </a:lnTo>
                  <a:lnTo>
                    <a:pt x="6170551" y="3892303"/>
                  </a:lnTo>
                  <a:cubicBezTo>
                    <a:pt x="6171336" y="3895977"/>
                    <a:pt x="6171336" y="3895977"/>
                    <a:pt x="6171336" y="3895977"/>
                  </a:cubicBezTo>
                  <a:lnTo>
                    <a:pt x="6171470" y="3892106"/>
                  </a:lnTo>
                  <a:lnTo>
                    <a:pt x="6174228" y="3891517"/>
                  </a:lnTo>
                  <a:cubicBezTo>
                    <a:pt x="6174228" y="3891517"/>
                    <a:pt x="6175013" y="3895192"/>
                    <a:pt x="6175013" y="3895192"/>
                  </a:cubicBezTo>
                  <a:cubicBezTo>
                    <a:pt x="6175798" y="3898866"/>
                    <a:pt x="6175798" y="3898866"/>
                    <a:pt x="6175798" y="3898866"/>
                  </a:cubicBezTo>
                  <a:cubicBezTo>
                    <a:pt x="6172906" y="3903326"/>
                    <a:pt x="6170798" y="3911461"/>
                    <a:pt x="6168691" y="3919595"/>
                  </a:cubicBezTo>
                  <a:cubicBezTo>
                    <a:pt x="6168691" y="3919595"/>
                    <a:pt x="6165799" y="3924055"/>
                    <a:pt x="6165799" y="3924055"/>
                  </a:cubicBezTo>
                  <a:cubicBezTo>
                    <a:pt x="6165799" y="3924055"/>
                    <a:pt x="6166584" y="3927730"/>
                    <a:pt x="6163691" y="3932189"/>
                  </a:cubicBezTo>
                  <a:cubicBezTo>
                    <a:pt x="6163691" y="3932189"/>
                    <a:pt x="6164476" y="3935864"/>
                    <a:pt x="6160799" y="3936650"/>
                  </a:cubicBezTo>
                  <a:cubicBezTo>
                    <a:pt x="6160014" y="3932975"/>
                    <a:pt x="6160014" y="3932975"/>
                    <a:pt x="6162906" y="3928515"/>
                  </a:cubicBezTo>
                  <a:cubicBezTo>
                    <a:pt x="6162906" y="3928515"/>
                    <a:pt x="6162121" y="3924841"/>
                    <a:pt x="6165014" y="3920380"/>
                  </a:cubicBezTo>
                  <a:cubicBezTo>
                    <a:pt x="6159229" y="3929301"/>
                    <a:pt x="6157122" y="3937435"/>
                    <a:pt x="6150552" y="3942681"/>
                  </a:cubicBezTo>
                  <a:cubicBezTo>
                    <a:pt x="6146090" y="3939792"/>
                    <a:pt x="6147412" y="3927983"/>
                    <a:pt x="6137165" y="3934015"/>
                  </a:cubicBezTo>
                  <a:cubicBezTo>
                    <a:pt x="6123199" y="3994629"/>
                    <a:pt x="6114232" y="4042650"/>
                    <a:pt x="6088449" y="4101948"/>
                  </a:cubicBezTo>
                  <a:cubicBezTo>
                    <a:pt x="6089234" y="4105622"/>
                    <a:pt x="6089234" y="4105622"/>
                    <a:pt x="6086341" y="4110083"/>
                  </a:cubicBezTo>
                  <a:cubicBezTo>
                    <a:pt x="6087126" y="4113757"/>
                    <a:pt x="6083449" y="4114542"/>
                    <a:pt x="6083449" y="4114542"/>
                  </a:cubicBezTo>
                  <a:cubicBezTo>
                    <a:pt x="6080019" y="4134486"/>
                    <a:pt x="6070020" y="4159674"/>
                    <a:pt x="6059236" y="4181188"/>
                  </a:cubicBezTo>
                  <a:cubicBezTo>
                    <a:pt x="6055806" y="4201132"/>
                    <a:pt x="6047377" y="4233669"/>
                    <a:pt x="6030808" y="4264104"/>
                  </a:cubicBezTo>
                  <a:cubicBezTo>
                    <a:pt x="6018701" y="4297427"/>
                    <a:pt x="6002132" y="4327862"/>
                    <a:pt x="5990563" y="4345702"/>
                  </a:cubicBezTo>
                  <a:cubicBezTo>
                    <a:pt x="5971886" y="4384270"/>
                    <a:pt x="5950318" y="4427299"/>
                    <a:pt x="5931641" y="4465868"/>
                  </a:cubicBezTo>
                  <a:cubicBezTo>
                    <a:pt x="5912180" y="4500763"/>
                    <a:pt x="5891934" y="4531983"/>
                    <a:pt x="5868547" y="4548506"/>
                  </a:cubicBezTo>
                  <a:cubicBezTo>
                    <a:pt x="5871440" y="4544045"/>
                    <a:pt x="5874332" y="4539585"/>
                    <a:pt x="5877224" y="4535125"/>
                  </a:cubicBezTo>
                  <a:cubicBezTo>
                    <a:pt x="5877224" y="4535125"/>
                    <a:pt x="5877224" y="4535125"/>
                    <a:pt x="5870655" y="4540371"/>
                  </a:cubicBezTo>
                  <a:cubicBezTo>
                    <a:pt x="5871440" y="4544045"/>
                    <a:pt x="5867762" y="4544831"/>
                    <a:pt x="5867762" y="4544831"/>
                  </a:cubicBezTo>
                  <a:cubicBezTo>
                    <a:pt x="5866977" y="4541157"/>
                    <a:pt x="5866977" y="4541157"/>
                    <a:pt x="5869870" y="4536697"/>
                  </a:cubicBezTo>
                  <a:cubicBezTo>
                    <a:pt x="5869870" y="4536697"/>
                    <a:pt x="5869870" y="4536697"/>
                    <a:pt x="5869085" y="4533022"/>
                  </a:cubicBezTo>
                  <a:cubicBezTo>
                    <a:pt x="5848838" y="4564242"/>
                    <a:pt x="5825700" y="4599923"/>
                    <a:pt x="5809916" y="4634032"/>
                  </a:cubicBezTo>
                  <a:cubicBezTo>
                    <a:pt x="5786529" y="4650554"/>
                    <a:pt x="5760498" y="4690694"/>
                    <a:pt x="5732112" y="4719811"/>
                  </a:cubicBezTo>
                  <a:cubicBezTo>
                    <a:pt x="5772068" y="4672854"/>
                    <a:pt x="5800743" y="4609097"/>
                    <a:pt x="5839913" y="4558465"/>
                  </a:cubicBezTo>
                  <a:cubicBezTo>
                    <a:pt x="5852268" y="4544299"/>
                    <a:pt x="5841235" y="4546656"/>
                    <a:pt x="5846236" y="4534062"/>
                  </a:cubicBezTo>
                  <a:cubicBezTo>
                    <a:pt x="5860697" y="4511762"/>
                    <a:pt x="5870159" y="4502056"/>
                    <a:pt x="5879621" y="4492350"/>
                  </a:cubicBezTo>
                  <a:cubicBezTo>
                    <a:pt x="5891190" y="4474510"/>
                    <a:pt x="5885943" y="4467947"/>
                    <a:pt x="5893835" y="4450893"/>
                  </a:cubicBezTo>
                  <a:cubicBezTo>
                    <a:pt x="5906189" y="4436727"/>
                    <a:pt x="5918544" y="4422561"/>
                    <a:pt x="5930898" y="4408396"/>
                  </a:cubicBezTo>
                  <a:cubicBezTo>
                    <a:pt x="5930898" y="4408396"/>
                    <a:pt x="5930898" y="4408396"/>
                    <a:pt x="5939823" y="4414173"/>
                  </a:cubicBezTo>
                  <a:cubicBezTo>
                    <a:pt x="5945608" y="4405253"/>
                    <a:pt x="5954285" y="4391873"/>
                    <a:pt x="5959284" y="4379279"/>
                  </a:cubicBezTo>
                  <a:cubicBezTo>
                    <a:pt x="5959284" y="4379279"/>
                    <a:pt x="5959284" y="4379279"/>
                    <a:pt x="5955607" y="4380064"/>
                  </a:cubicBezTo>
                  <a:cubicBezTo>
                    <a:pt x="5956392" y="4383739"/>
                    <a:pt x="5953500" y="4388199"/>
                    <a:pt x="5952715" y="4384525"/>
                  </a:cubicBezTo>
                  <a:cubicBezTo>
                    <a:pt x="5952715" y="4384525"/>
                    <a:pt x="5951930" y="4380850"/>
                    <a:pt x="5951930" y="4380850"/>
                  </a:cubicBezTo>
                  <a:cubicBezTo>
                    <a:pt x="5948252" y="4381636"/>
                    <a:pt x="5943253" y="4394230"/>
                    <a:pt x="5941683" y="4386882"/>
                  </a:cubicBezTo>
                  <a:cubicBezTo>
                    <a:pt x="5945897" y="4370612"/>
                    <a:pt x="5950360" y="4373501"/>
                    <a:pt x="5955359" y="4360907"/>
                  </a:cubicBezTo>
                  <a:cubicBezTo>
                    <a:pt x="5955359" y="4360907"/>
                    <a:pt x="5955359" y="4360907"/>
                    <a:pt x="5954574" y="4357232"/>
                  </a:cubicBezTo>
                  <a:cubicBezTo>
                    <a:pt x="5954574" y="4357232"/>
                    <a:pt x="5954574" y="4357232"/>
                    <a:pt x="5958251" y="4356446"/>
                  </a:cubicBezTo>
                  <a:cubicBezTo>
                    <a:pt x="5957466" y="4352772"/>
                    <a:pt x="5960359" y="4348312"/>
                    <a:pt x="5960359" y="4348312"/>
                  </a:cubicBezTo>
                  <a:cubicBezTo>
                    <a:pt x="5964036" y="4347527"/>
                    <a:pt x="5964036" y="4347527"/>
                    <a:pt x="5964036" y="4347527"/>
                  </a:cubicBezTo>
                  <a:cubicBezTo>
                    <a:pt x="5965358" y="4335718"/>
                    <a:pt x="5972465" y="4314989"/>
                    <a:pt x="5980357" y="4297935"/>
                  </a:cubicBezTo>
                  <a:cubicBezTo>
                    <a:pt x="5991927" y="4280095"/>
                    <a:pt x="6000604" y="4266714"/>
                    <a:pt x="6007959" y="4265143"/>
                  </a:cubicBezTo>
                  <a:cubicBezTo>
                    <a:pt x="6007174" y="4261469"/>
                    <a:pt x="6010851" y="4260683"/>
                    <a:pt x="6010851" y="4260683"/>
                  </a:cubicBezTo>
                  <a:cubicBezTo>
                    <a:pt x="6010066" y="4257009"/>
                    <a:pt x="6012958" y="4252549"/>
                    <a:pt x="6016636" y="4251763"/>
                  </a:cubicBezTo>
                  <a:cubicBezTo>
                    <a:pt x="6016636" y="4251763"/>
                    <a:pt x="6016636" y="4251763"/>
                    <a:pt x="6017421" y="4255437"/>
                  </a:cubicBezTo>
                  <a:cubicBezTo>
                    <a:pt x="6014528" y="4259898"/>
                    <a:pt x="6014528" y="4259898"/>
                    <a:pt x="6014528" y="4259898"/>
                  </a:cubicBezTo>
                  <a:cubicBezTo>
                    <a:pt x="6014528" y="4259898"/>
                    <a:pt x="6014528" y="4259898"/>
                    <a:pt x="6015313" y="4263572"/>
                  </a:cubicBezTo>
                  <a:cubicBezTo>
                    <a:pt x="6023205" y="4246518"/>
                    <a:pt x="6019528" y="4247303"/>
                    <a:pt x="6024528" y="4234709"/>
                  </a:cubicBezTo>
                  <a:cubicBezTo>
                    <a:pt x="6024528" y="4234709"/>
                    <a:pt x="6021635" y="4239169"/>
                    <a:pt x="6021635" y="4239169"/>
                  </a:cubicBezTo>
                  <a:cubicBezTo>
                    <a:pt x="6021635" y="4239169"/>
                    <a:pt x="6021635" y="4239169"/>
                    <a:pt x="6020850" y="4235494"/>
                  </a:cubicBezTo>
                  <a:cubicBezTo>
                    <a:pt x="6020850" y="4235494"/>
                    <a:pt x="6020850" y="4235494"/>
                    <a:pt x="6020065" y="4231820"/>
                  </a:cubicBezTo>
                  <a:cubicBezTo>
                    <a:pt x="6020065" y="4231820"/>
                    <a:pt x="6017958" y="4239955"/>
                    <a:pt x="6013496" y="4237066"/>
                  </a:cubicBezTo>
                  <a:cubicBezTo>
                    <a:pt x="6018495" y="4224471"/>
                    <a:pt x="6023495" y="4211877"/>
                    <a:pt x="6027957" y="4214766"/>
                  </a:cubicBezTo>
                  <a:cubicBezTo>
                    <a:pt x="6027957" y="4214766"/>
                    <a:pt x="6027172" y="4211091"/>
                    <a:pt x="6030850" y="4210306"/>
                  </a:cubicBezTo>
                  <a:cubicBezTo>
                    <a:pt x="6052666" y="4186434"/>
                    <a:pt x="6068450" y="4152325"/>
                    <a:pt x="6078987" y="4111654"/>
                  </a:cubicBezTo>
                  <a:cubicBezTo>
                    <a:pt x="6078987" y="4111654"/>
                    <a:pt x="6078202" y="4107979"/>
                    <a:pt x="6081879" y="4107194"/>
                  </a:cubicBezTo>
                  <a:cubicBezTo>
                    <a:pt x="6081094" y="4103519"/>
                    <a:pt x="6083986" y="4099059"/>
                    <a:pt x="6083986" y="4099059"/>
                  </a:cubicBezTo>
                  <a:cubicBezTo>
                    <a:pt x="6083986" y="4099059"/>
                    <a:pt x="6083986" y="4099059"/>
                    <a:pt x="6084771" y="4102733"/>
                  </a:cubicBezTo>
                  <a:cubicBezTo>
                    <a:pt x="6086094" y="4090925"/>
                    <a:pt x="6089523" y="4070982"/>
                    <a:pt x="6087953" y="4063633"/>
                  </a:cubicBezTo>
                  <a:cubicBezTo>
                    <a:pt x="6088738" y="4067307"/>
                    <a:pt x="6088738" y="4067307"/>
                    <a:pt x="6085846" y="4071767"/>
                  </a:cubicBezTo>
                  <a:cubicBezTo>
                    <a:pt x="6085846" y="4071767"/>
                    <a:pt x="6082169" y="4072553"/>
                    <a:pt x="6082169" y="4072553"/>
                  </a:cubicBezTo>
                  <a:cubicBezTo>
                    <a:pt x="6081384" y="4068878"/>
                    <a:pt x="6081384" y="4068878"/>
                    <a:pt x="6084276" y="4064419"/>
                  </a:cubicBezTo>
                  <a:lnTo>
                    <a:pt x="6083990" y="4063082"/>
                  </a:lnTo>
                  <a:lnTo>
                    <a:pt x="6084968" y="4060909"/>
                  </a:lnTo>
                  <a:cubicBezTo>
                    <a:pt x="6086052" y="4059236"/>
                    <a:pt x="6086775" y="4058121"/>
                    <a:pt x="6086383" y="4056284"/>
                  </a:cubicBezTo>
                  <a:cubicBezTo>
                    <a:pt x="6087168" y="4059959"/>
                    <a:pt x="6083491" y="4060744"/>
                    <a:pt x="6083491" y="4060744"/>
                  </a:cubicBezTo>
                  <a:lnTo>
                    <a:pt x="6083990" y="4063082"/>
                  </a:lnTo>
                  <a:lnTo>
                    <a:pt x="6081384" y="4068878"/>
                  </a:lnTo>
                  <a:cubicBezTo>
                    <a:pt x="6085888" y="4017969"/>
                    <a:pt x="6115349" y="3957886"/>
                    <a:pt x="6123530" y="3906191"/>
                  </a:cubicBezTo>
                  <a:cubicBezTo>
                    <a:pt x="6127208" y="3905405"/>
                    <a:pt x="6131422" y="3889137"/>
                    <a:pt x="6134315" y="3884676"/>
                  </a:cubicBezTo>
                  <a:cubicBezTo>
                    <a:pt x="6130637" y="3885462"/>
                    <a:pt x="6130637" y="3885462"/>
                    <a:pt x="6129067" y="3878113"/>
                  </a:cubicBezTo>
                  <a:cubicBezTo>
                    <a:pt x="6129067" y="3878113"/>
                    <a:pt x="6132745" y="3877328"/>
                    <a:pt x="6131959" y="3873653"/>
                  </a:cubicBezTo>
                  <a:cubicBezTo>
                    <a:pt x="6131175" y="3869979"/>
                    <a:pt x="6134852" y="3869193"/>
                    <a:pt x="6134066" y="3865519"/>
                  </a:cubicBezTo>
                  <a:cubicBezTo>
                    <a:pt x="6140925" y="3825633"/>
                    <a:pt x="6150387" y="3815927"/>
                    <a:pt x="6157494" y="3795198"/>
                  </a:cubicBezTo>
                  <a:cubicBezTo>
                    <a:pt x="6157494" y="3795198"/>
                    <a:pt x="6158279" y="3798873"/>
                    <a:pt x="6154602" y="3799658"/>
                  </a:cubicBezTo>
                  <a:cubicBezTo>
                    <a:pt x="6154602" y="3799658"/>
                    <a:pt x="6150925" y="3800444"/>
                    <a:pt x="6150140" y="3796769"/>
                  </a:cubicBezTo>
                  <a:cubicBezTo>
                    <a:pt x="6150140" y="3796769"/>
                    <a:pt x="6153032" y="3792310"/>
                    <a:pt x="6153032" y="3792310"/>
                  </a:cubicBezTo>
                  <a:cubicBezTo>
                    <a:pt x="6152247" y="3788635"/>
                    <a:pt x="6152247" y="3788635"/>
                    <a:pt x="6152247" y="3788635"/>
                  </a:cubicBezTo>
                  <a:cubicBezTo>
                    <a:pt x="6148322" y="3770263"/>
                    <a:pt x="6160966" y="3721457"/>
                    <a:pt x="6172783" y="3722774"/>
                  </a:cubicBezTo>
                  <a:cubicBezTo>
                    <a:pt x="6174643" y="3695483"/>
                    <a:pt x="6177040" y="3652707"/>
                    <a:pt x="6187039" y="3627519"/>
                  </a:cubicBezTo>
                  <a:close/>
                  <a:moveTo>
                    <a:pt x="5453639" y="3702176"/>
                  </a:moveTo>
                  <a:lnTo>
                    <a:pt x="5453774" y="3702469"/>
                  </a:lnTo>
                  <a:cubicBezTo>
                    <a:pt x="5453249" y="3705524"/>
                    <a:pt x="5451719" y="3709383"/>
                    <a:pt x="5449948" y="3712116"/>
                  </a:cubicBezTo>
                  <a:close/>
                  <a:moveTo>
                    <a:pt x="5548423" y="3643981"/>
                  </a:moveTo>
                  <a:cubicBezTo>
                    <a:pt x="5553889" y="3647523"/>
                    <a:pt x="5550347" y="3652990"/>
                    <a:pt x="5544882" y="3649448"/>
                  </a:cubicBezTo>
                  <a:cubicBezTo>
                    <a:pt x="5549385" y="3648486"/>
                    <a:pt x="5549385" y="3648486"/>
                    <a:pt x="5548423" y="3643981"/>
                  </a:cubicBezTo>
                  <a:close/>
                  <a:moveTo>
                    <a:pt x="5501782" y="3594005"/>
                  </a:moveTo>
                  <a:lnTo>
                    <a:pt x="5500844" y="3597631"/>
                  </a:lnTo>
                  <a:cubicBezTo>
                    <a:pt x="5501806" y="3602135"/>
                    <a:pt x="5501806" y="3602135"/>
                    <a:pt x="5501806" y="3602135"/>
                  </a:cubicBezTo>
                  <a:cubicBezTo>
                    <a:pt x="5501806" y="3602135"/>
                    <a:pt x="5501806" y="3602135"/>
                    <a:pt x="5498264" y="3607601"/>
                  </a:cubicBezTo>
                  <a:cubicBezTo>
                    <a:pt x="5497302" y="3603098"/>
                    <a:pt x="5500844" y="3597631"/>
                    <a:pt x="5496339" y="3598593"/>
                  </a:cubicBezTo>
                  <a:close/>
                  <a:moveTo>
                    <a:pt x="5505531" y="3584407"/>
                  </a:moveTo>
                  <a:lnTo>
                    <a:pt x="5502887" y="3593074"/>
                  </a:lnTo>
                  <a:lnTo>
                    <a:pt x="5501782" y="3594005"/>
                  </a:lnTo>
                  <a:lnTo>
                    <a:pt x="5503423" y="3587661"/>
                  </a:lnTo>
                  <a:close/>
                  <a:moveTo>
                    <a:pt x="5509363" y="3567553"/>
                  </a:moveTo>
                  <a:lnTo>
                    <a:pt x="5513086" y="3566758"/>
                  </a:lnTo>
                  <a:cubicBezTo>
                    <a:pt x="5509545" y="3572225"/>
                    <a:pt x="5506002" y="3577690"/>
                    <a:pt x="5506965" y="3582195"/>
                  </a:cubicBezTo>
                  <a:lnTo>
                    <a:pt x="5505531" y="3584407"/>
                  </a:lnTo>
                  <a:lnTo>
                    <a:pt x="5507691" y="3577329"/>
                  </a:lnTo>
                  <a:close/>
                  <a:moveTo>
                    <a:pt x="5510688" y="3559800"/>
                  </a:moveTo>
                  <a:lnTo>
                    <a:pt x="5509363" y="3567553"/>
                  </a:lnTo>
                  <a:lnTo>
                    <a:pt x="5508582" y="3567720"/>
                  </a:lnTo>
                  <a:close/>
                  <a:moveTo>
                    <a:pt x="5161932" y="3575847"/>
                  </a:moveTo>
                  <a:cubicBezTo>
                    <a:pt x="5162324" y="3577685"/>
                    <a:pt x="5161601" y="3578799"/>
                    <a:pt x="5160517" y="3580472"/>
                  </a:cubicBezTo>
                  <a:lnTo>
                    <a:pt x="5159539" y="3582645"/>
                  </a:lnTo>
                  <a:lnTo>
                    <a:pt x="5159040" y="3580307"/>
                  </a:lnTo>
                  <a:cubicBezTo>
                    <a:pt x="5159040" y="3580307"/>
                    <a:pt x="5162717" y="3579521"/>
                    <a:pt x="5161932" y="3575847"/>
                  </a:cubicBezTo>
                  <a:close/>
                  <a:moveTo>
                    <a:pt x="1120688" y="4434529"/>
                  </a:moveTo>
                  <a:lnTo>
                    <a:pt x="1126155" y="4438070"/>
                  </a:lnTo>
                  <a:cubicBezTo>
                    <a:pt x="1126155" y="4438070"/>
                    <a:pt x="1126155" y="4438070"/>
                    <a:pt x="1121651" y="4439032"/>
                  </a:cubicBezTo>
                  <a:close/>
                  <a:moveTo>
                    <a:pt x="5592057" y="3360201"/>
                  </a:moveTo>
                  <a:lnTo>
                    <a:pt x="5593625" y="3370584"/>
                  </a:lnTo>
                  <a:cubicBezTo>
                    <a:pt x="5593625" y="3370584"/>
                    <a:pt x="5593625" y="3370584"/>
                    <a:pt x="5592663" y="3366081"/>
                  </a:cubicBezTo>
                  <a:cubicBezTo>
                    <a:pt x="5591701" y="3361577"/>
                    <a:pt x="5591701" y="3361577"/>
                    <a:pt x="5591701" y="3361577"/>
                  </a:cubicBezTo>
                  <a:close/>
                  <a:moveTo>
                    <a:pt x="818034" y="4362609"/>
                  </a:moveTo>
                  <a:lnTo>
                    <a:pt x="820283" y="4366839"/>
                  </a:lnTo>
                  <a:lnTo>
                    <a:pt x="818996" y="4367114"/>
                  </a:lnTo>
                  <a:cubicBezTo>
                    <a:pt x="818034" y="4362609"/>
                    <a:pt x="818034" y="4362609"/>
                    <a:pt x="818034" y="4362609"/>
                  </a:cubicBezTo>
                  <a:close/>
                  <a:moveTo>
                    <a:pt x="5246100" y="3411866"/>
                  </a:moveTo>
                  <a:lnTo>
                    <a:pt x="5247019" y="3411670"/>
                  </a:lnTo>
                  <a:lnTo>
                    <a:pt x="5246885" y="3415540"/>
                  </a:lnTo>
                  <a:cubicBezTo>
                    <a:pt x="5246885" y="3415540"/>
                    <a:pt x="5246885" y="3415540"/>
                    <a:pt x="5246100" y="3411866"/>
                  </a:cubicBezTo>
                  <a:close/>
                  <a:moveTo>
                    <a:pt x="5262588" y="3147082"/>
                  </a:moveTo>
                  <a:cubicBezTo>
                    <a:pt x="5252589" y="3172271"/>
                    <a:pt x="5250192" y="3215045"/>
                    <a:pt x="5248332" y="3242337"/>
                  </a:cubicBezTo>
                  <a:cubicBezTo>
                    <a:pt x="5236515" y="3241020"/>
                    <a:pt x="5223871" y="3289826"/>
                    <a:pt x="5227796" y="3308198"/>
                  </a:cubicBezTo>
                  <a:cubicBezTo>
                    <a:pt x="5227796" y="3308198"/>
                    <a:pt x="5227796" y="3308198"/>
                    <a:pt x="5228581" y="3311872"/>
                  </a:cubicBezTo>
                  <a:cubicBezTo>
                    <a:pt x="5228581" y="3311872"/>
                    <a:pt x="5225689" y="3316332"/>
                    <a:pt x="5225689" y="3316332"/>
                  </a:cubicBezTo>
                  <a:cubicBezTo>
                    <a:pt x="5226475" y="3320007"/>
                    <a:pt x="5230152" y="3319222"/>
                    <a:pt x="5230152" y="3319222"/>
                  </a:cubicBezTo>
                  <a:cubicBezTo>
                    <a:pt x="5233830" y="3318436"/>
                    <a:pt x="5233044" y="3314761"/>
                    <a:pt x="5233044" y="3314761"/>
                  </a:cubicBezTo>
                  <a:cubicBezTo>
                    <a:pt x="5225937" y="3335490"/>
                    <a:pt x="5216475" y="3345195"/>
                    <a:pt x="5209615" y="3385082"/>
                  </a:cubicBezTo>
                  <a:cubicBezTo>
                    <a:pt x="5210401" y="3388757"/>
                    <a:pt x="5206724" y="3389542"/>
                    <a:pt x="5207509" y="3393216"/>
                  </a:cubicBezTo>
                  <a:cubicBezTo>
                    <a:pt x="5208294" y="3396890"/>
                    <a:pt x="5204616" y="3397676"/>
                    <a:pt x="5204616" y="3397676"/>
                  </a:cubicBezTo>
                  <a:cubicBezTo>
                    <a:pt x="5206186" y="3405025"/>
                    <a:pt x="5206186" y="3405025"/>
                    <a:pt x="5209864" y="3404240"/>
                  </a:cubicBezTo>
                  <a:cubicBezTo>
                    <a:pt x="5206971" y="3408699"/>
                    <a:pt x="5202757" y="3424968"/>
                    <a:pt x="5199079" y="3425754"/>
                  </a:cubicBezTo>
                  <a:cubicBezTo>
                    <a:pt x="5190898" y="3477449"/>
                    <a:pt x="5161437" y="3537532"/>
                    <a:pt x="5156933" y="3588442"/>
                  </a:cubicBezTo>
                  <a:lnTo>
                    <a:pt x="5159539" y="3582645"/>
                  </a:lnTo>
                  <a:lnTo>
                    <a:pt x="5159825" y="3583982"/>
                  </a:lnTo>
                  <a:cubicBezTo>
                    <a:pt x="5156933" y="3588442"/>
                    <a:pt x="5156933" y="3588442"/>
                    <a:pt x="5157718" y="3592116"/>
                  </a:cubicBezTo>
                  <a:cubicBezTo>
                    <a:pt x="5157718" y="3592116"/>
                    <a:pt x="5161395" y="3591330"/>
                    <a:pt x="5161395" y="3591330"/>
                  </a:cubicBezTo>
                  <a:cubicBezTo>
                    <a:pt x="5164287" y="3586871"/>
                    <a:pt x="5164287" y="3586871"/>
                    <a:pt x="5163502" y="3583196"/>
                  </a:cubicBezTo>
                  <a:cubicBezTo>
                    <a:pt x="5165072" y="3590545"/>
                    <a:pt x="5161643" y="3610488"/>
                    <a:pt x="5160320" y="3622296"/>
                  </a:cubicBezTo>
                  <a:cubicBezTo>
                    <a:pt x="5159535" y="3618622"/>
                    <a:pt x="5159535" y="3618622"/>
                    <a:pt x="5159535" y="3618622"/>
                  </a:cubicBezTo>
                  <a:cubicBezTo>
                    <a:pt x="5159535" y="3618622"/>
                    <a:pt x="5156643" y="3623082"/>
                    <a:pt x="5157428" y="3626757"/>
                  </a:cubicBezTo>
                  <a:cubicBezTo>
                    <a:pt x="5153751" y="3627542"/>
                    <a:pt x="5154536" y="3631216"/>
                    <a:pt x="5154536" y="3631216"/>
                  </a:cubicBezTo>
                  <a:cubicBezTo>
                    <a:pt x="5143999" y="3671889"/>
                    <a:pt x="5128215" y="3705997"/>
                    <a:pt x="5106399" y="3729869"/>
                  </a:cubicBezTo>
                  <a:cubicBezTo>
                    <a:pt x="5110076" y="3729083"/>
                    <a:pt x="5109291" y="3725408"/>
                    <a:pt x="5109291" y="3725408"/>
                  </a:cubicBezTo>
                  <a:cubicBezTo>
                    <a:pt x="5108506" y="3721734"/>
                    <a:pt x="5108506" y="3721734"/>
                    <a:pt x="5104829" y="3722520"/>
                  </a:cubicBezTo>
                  <a:cubicBezTo>
                    <a:pt x="5104829" y="3722520"/>
                    <a:pt x="5105614" y="3726194"/>
                    <a:pt x="5105614" y="3726194"/>
                  </a:cubicBezTo>
                  <a:cubicBezTo>
                    <a:pt x="5105614" y="3726194"/>
                    <a:pt x="5105614" y="3726194"/>
                    <a:pt x="5106399" y="3729869"/>
                  </a:cubicBezTo>
                  <a:cubicBezTo>
                    <a:pt x="5102721" y="3730655"/>
                    <a:pt x="5103506" y="3734329"/>
                    <a:pt x="5103506" y="3734329"/>
                  </a:cubicBezTo>
                  <a:cubicBezTo>
                    <a:pt x="5099044" y="3731440"/>
                    <a:pt x="5094044" y="3744034"/>
                    <a:pt x="5089045" y="3756628"/>
                  </a:cubicBezTo>
                  <a:cubicBezTo>
                    <a:pt x="5093507" y="3759518"/>
                    <a:pt x="5095614" y="3751383"/>
                    <a:pt x="5095614" y="3751383"/>
                  </a:cubicBezTo>
                  <a:cubicBezTo>
                    <a:pt x="5096399" y="3755057"/>
                    <a:pt x="5096399" y="3755057"/>
                    <a:pt x="5096399" y="3755057"/>
                  </a:cubicBezTo>
                  <a:cubicBezTo>
                    <a:pt x="5097184" y="3758732"/>
                    <a:pt x="5097184" y="3758732"/>
                    <a:pt x="5097184" y="3758732"/>
                  </a:cubicBezTo>
                  <a:cubicBezTo>
                    <a:pt x="5097184" y="3758732"/>
                    <a:pt x="5100077" y="3754271"/>
                    <a:pt x="5100077" y="3754271"/>
                  </a:cubicBezTo>
                  <a:cubicBezTo>
                    <a:pt x="5095077" y="3766866"/>
                    <a:pt x="5098754" y="3766080"/>
                    <a:pt x="5090862" y="3783135"/>
                  </a:cubicBezTo>
                  <a:cubicBezTo>
                    <a:pt x="5090077" y="3779461"/>
                    <a:pt x="5090077" y="3779461"/>
                    <a:pt x="5090077" y="3779461"/>
                  </a:cubicBezTo>
                  <a:cubicBezTo>
                    <a:pt x="5090077" y="3779461"/>
                    <a:pt x="5090077" y="3779461"/>
                    <a:pt x="5092970" y="3775001"/>
                  </a:cubicBezTo>
                  <a:cubicBezTo>
                    <a:pt x="5092185" y="3771327"/>
                    <a:pt x="5092185" y="3771327"/>
                    <a:pt x="5092185" y="3771327"/>
                  </a:cubicBezTo>
                  <a:cubicBezTo>
                    <a:pt x="5088507" y="3772112"/>
                    <a:pt x="5085615" y="3776572"/>
                    <a:pt x="5086400" y="3780246"/>
                  </a:cubicBezTo>
                  <a:cubicBezTo>
                    <a:pt x="5086400" y="3780246"/>
                    <a:pt x="5082723" y="3781032"/>
                    <a:pt x="5083508" y="3784706"/>
                  </a:cubicBezTo>
                  <a:cubicBezTo>
                    <a:pt x="5076153" y="3786277"/>
                    <a:pt x="5067476" y="3799657"/>
                    <a:pt x="5055907" y="3817497"/>
                  </a:cubicBezTo>
                  <a:cubicBezTo>
                    <a:pt x="5048015" y="3834552"/>
                    <a:pt x="5040908" y="3855281"/>
                    <a:pt x="5039585" y="3867090"/>
                  </a:cubicBezTo>
                  <a:cubicBezTo>
                    <a:pt x="5039585" y="3867090"/>
                    <a:pt x="5039585" y="3867090"/>
                    <a:pt x="5035908" y="3867875"/>
                  </a:cubicBezTo>
                  <a:cubicBezTo>
                    <a:pt x="5035908" y="3867875"/>
                    <a:pt x="5033016" y="3872335"/>
                    <a:pt x="5033801" y="3876009"/>
                  </a:cubicBezTo>
                  <a:cubicBezTo>
                    <a:pt x="5030123" y="3876795"/>
                    <a:pt x="5030123" y="3876795"/>
                    <a:pt x="5030123" y="3876795"/>
                  </a:cubicBezTo>
                  <a:cubicBezTo>
                    <a:pt x="5030908" y="3880470"/>
                    <a:pt x="5030908" y="3880470"/>
                    <a:pt x="5030908" y="3880470"/>
                  </a:cubicBezTo>
                  <a:cubicBezTo>
                    <a:pt x="5025909" y="3893064"/>
                    <a:pt x="5021446" y="3890175"/>
                    <a:pt x="5017232" y="3906445"/>
                  </a:cubicBezTo>
                  <a:cubicBezTo>
                    <a:pt x="5018802" y="3913793"/>
                    <a:pt x="5023801" y="3901198"/>
                    <a:pt x="5027479" y="3900413"/>
                  </a:cubicBezTo>
                  <a:cubicBezTo>
                    <a:pt x="5027479" y="3900413"/>
                    <a:pt x="5028264" y="3904088"/>
                    <a:pt x="5028264" y="3904088"/>
                  </a:cubicBezTo>
                  <a:cubicBezTo>
                    <a:pt x="5029049" y="3907762"/>
                    <a:pt x="5031941" y="3903302"/>
                    <a:pt x="5031156" y="3899627"/>
                  </a:cubicBezTo>
                  <a:cubicBezTo>
                    <a:pt x="5034833" y="3898841"/>
                    <a:pt x="5034833" y="3898841"/>
                    <a:pt x="5034833" y="3898841"/>
                  </a:cubicBezTo>
                  <a:cubicBezTo>
                    <a:pt x="5029834" y="3911436"/>
                    <a:pt x="5021157" y="3924816"/>
                    <a:pt x="5015372" y="3933736"/>
                  </a:cubicBezTo>
                  <a:cubicBezTo>
                    <a:pt x="5006447" y="3927959"/>
                    <a:pt x="5006447" y="3927959"/>
                    <a:pt x="5006447" y="3927959"/>
                  </a:cubicBezTo>
                  <a:cubicBezTo>
                    <a:pt x="4994093" y="3942124"/>
                    <a:pt x="4981739" y="3956290"/>
                    <a:pt x="4969384" y="3970456"/>
                  </a:cubicBezTo>
                  <a:cubicBezTo>
                    <a:pt x="4961492" y="3987510"/>
                    <a:pt x="4966740" y="3994073"/>
                    <a:pt x="4955170" y="4011913"/>
                  </a:cubicBezTo>
                  <a:cubicBezTo>
                    <a:pt x="4945708" y="4021619"/>
                    <a:pt x="4936246" y="4031325"/>
                    <a:pt x="4921785" y="4053624"/>
                  </a:cubicBezTo>
                  <a:cubicBezTo>
                    <a:pt x="4916785" y="4066219"/>
                    <a:pt x="4927817" y="4063862"/>
                    <a:pt x="4915463" y="4078028"/>
                  </a:cubicBezTo>
                  <a:cubicBezTo>
                    <a:pt x="4876292" y="4128659"/>
                    <a:pt x="4847617" y="4192416"/>
                    <a:pt x="4807661" y="4239374"/>
                  </a:cubicBezTo>
                  <a:cubicBezTo>
                    <a:pt x="4836047" y="4210257"/>
                    <a:pt x="4862078" y="4170117"/>
                    <a:pt x="4885465" y="4153594"/>
                  </a:cubicBezTo>
                  <a:cubicBezTo>
                    <a:pt x="4901249" y="4119486"/>
                    <a:pt x="4924387" y="4083805"/>
                    <a:pt x="4944634" y="4052585"/>
                  </a:cubicBezTo>
                  <a:cubicBezTo>
                    <a:pt x="4945419" y="4056260"/>
                    <a:pt x="4945419" y="4056260"/>
                    <a:pt x="4945419" y="4056260"/>
                  </a:cubicBezTo>
                  <a:cubicBezTo>
                    <a:pt x="4942526" y="4060720"/>
                    <a:pt x="4942526" y="4060720"/>
                    <a:pt x="4943311" y="4064394"/>
                  </a:cubicBezTo>
                  <a:cubicBezTo>
                    <a:pt x="4943311" y="4064394"/>
                    <a:pt x="4946989" y="4063608"/>
                    <a:pt x="4946204" y="4059934"/>
                  </a:cubicBezTo>
                  <a:cubicBezTo>
                    <a:pt x="4952773" y="4054689"/>
                    <a:pt x="4952773" y="4054689"/>
                    <a:pt x="4952773" y="4054689"/>
                  </a:cubicBezTo>
                  <a:cubicBezTo>
                    <a:pt x="4949881" y="4059148"/>
                    <a:pt x="4946989" y="4063608"/>
                    <a:pt x="4944096" y="4068069"/>
                  </a:cubicBezTo>
                  <a:cubicBezTo>
                    <a:pt x="4967483" y="4051546"/>
                    <a:pt x="4987729" y="4020326"/>
                    <a:pt x="5007190" y="3985431"/>
                  </a:cubicBezTo>
                  <a:cubicBezTo>
                    <a:pt x="5025867" y="3946862"/>
                    <a:pt x="5047435" y="3903834"/>
                    <a:pt x="5066112" y="3865264"/>
                  </a:cubicBezTo>
                  <a:cubicBezTo>
                    <a:pt x="5077681" y="3847424"/>
                    <a:pt x="5094250" y="3816990"/>
                    <a:pt x="5106357" y="3783667"/>
                  </a:cubicBezTo>
                  <a:cubicBezTo>
                    <a:pt x="5122926" y="3753233"/>
                    <a:pt x="5131355" y="3720694"/>
                    <a:pt x="5134785" y="3700752"/>
                  </a:cubicBezTo>
                  <a:cubicBezTo>
                    <a:pt x="5145569" y="3679237"/>
                    <a:pt x="5155568" y="3654049"/>
                    <a:pt x="5158998" y="3634105"/>
                  </a:cubicBezTo>
                  <a:cubicBezTo>
                    <a:pt x="5158998" y="3634105"/>
                    <a:pt x="5162675" y="3633319"/>
                    <a:pt x="5161890" y="3629645"/>
                  </a:cubicBezTo>
                  <a:cubicBezTo>
                    <a:pt x="5164783" y="3625185"/>
                    <a:pt x="5164783" y="3625185"/>
                    <a:pt x="5163998" y="3621510"/>
                  </a:cubicBezTo>
                  <a:cubicBezTo>
                    <a:pt x="5189781" y="3562213"/>
                    <a:pt x="5198748" y="3514193"/>
                    <a:pt x="5212714" y="3453577"/>
                  </a:cubicBezTo>
                  <a:cubicBezTo>
                    <a:pt x="5222961" y="3447546"/>
                    <a:pt x="5221639" y="3459355"/>
                    <a:pt x="5226101" y="3462243"/>
                  </a:cubicBezTo>
                  <a:cubicBezTo>
                    <a:pt x="5232671" y="3456998"/>
                    <a:pt x="5234778" y="3448863"/>
                    <a:pt x="5240563" y="3439944"/>
                  </a:cubicBezTo>
                  <a:cubicBezTo>
                    <a:pt x="5237671" y="3444403"/>
                    <a:pt x="5238456" y="3448077"/>
                    <a:pt x="5238456" y="3448077"/>
                  </a:cubicBezTo>
                  <a:cubicBezTo>
                    <a:pt x="5235563" y="3452538"/>
                    <a:pt x="5235563" y="3452538"/>
                    <a:pt x="5236348" y="3456212"/>
                  </a:cubicBezTo>
                  <a:cubicBezTo>
                    <a:pt x="5240026" y="3455426"/>
                    <a:pt x="5239241" y="3451752"/>
                    <a:pt x="5239241" y="3451752"/>
                  </a:cubicBezTo>
                  <a:cubicBezTo>
                    <a:pt x="5242133" y="3447292"/>
                    <a:pt x="5241348" y="3443618"/>
                    <a:pt x="5241348" y="3443618"/>
                  </a:cubicBezTo>
                  <a:cubicBezTo>
                    <a:pt x="5241348" y="3443618"/>
                    <a:pt x="5244240" y="3439158"/>
                    <a:pt x="5244240" y="3439158"/>
                  </a:cubicBezTo>
                  <a:cubicBezTo>
                    <a:pt x="5246348" y="3431023"/>
                    <a:pt x="5248455" y="3422889"/>
                    <a:pt x="5251347" y="3418429"/>
                  </a:cubicBezTo>
                  <a:cubicBezTo>
                    <a:pt x="5251347" y="3418429"/>
                    <a:pt x="5251347" y="3418429"/>
                    <a:pt x="5250562" y="3414755"/>
                  </a:cubicBezTo>
                  <a:cubicBezTo>
                    <a:pt x="5250562" y="3414755"/>
                    <a:pt x="5249777" y="3411081"/>
                    <a:pt x="5249777" y="3411081"/>
                  </a:cubicBezTo>
                  <a:lnTo>
                    <a:pt x="5247019" y="3411670"/>
                  </a:lnTo>
                  <a:lnTo>
                    <a:pt x="5247153" y="3407799"/>
                  </a:lnTo>
                  <a:cubicBezTo>
                    <a:pt x="5246761" y="3405962"/>
                    <a:pt x="5246368" y="3404124"/>
                    <a:pt x="5247422" y="3400057"/>
                  </a:cubicBezTo>
                  <a:cubicBezTo>
                    <a:pt x="5241390" y="3389820"/>
                    <a:pt x="5238745" y="3413437"/>
                    <a:pt x="5231391" y="3415009"/>
                  </a:cubicBezTo>
                  <a:cubicBezTo>
                    <a:pt x="5234820" y="3395065"/>
                    <a:pt x="5230358" y="3392177"/>
                    <a:pt x="5232465" y="3384043"/>
                  </a:cubicBezTo>
                  <a:cubicBezTo>
                    <a:pt x="5228003" y="3381153"/>
                    <a:pt x="5228003" y="3381153"/>
                    <a:pt x="5228003" y="3381153"/>
                  </a:cubicBezTo>
                  <a:cubicBezTo>
                    <a:pt x="5228003" y="3381153"/>
                    <a:pt x="5228003" y="3381153"/>
                    <a:pt x="5231680" y="3380368"/>
                  </a:cubicBezTo>
                  <a:cubicBezTo>
                    <a:pt x="5231680" y="3380368"/>
                    <a:pt x="5230895" y="3376694"/>
                    <a:pt x="5230895" y="3376694"/>
                  </a:cubicBezTo>
                  <a:cubicBezTo>
                    <a:pt x="5233788" y="3372234"/>
                    <a:pt x="5233788" y="3372234"/>
                    <a:pt x="5230110" y="3373020"/>
                  </a:cubicBezTo>
                  <a:cubicBezTo>
                    <a:pt x="5229324" y="3369345"/>
                    <a:pt x="5229324" y="3369345"/>
                    <a:pt x="5229324" y="3369345"/>
                  </a:cubicBezTo>
                  <a:cubicBezTo>
                    <a:pt x="5238539" y="3340481"/>
                    <a:pt x="5248539" y="3315293"/>
                    <a:pt x="5239613" y="3309515"/>
                  </a:cubicBezTo>
                  <a:cubicBezTo>
                    <a:pt x="5235936" y="3310301"/>
                    <a:pt x="5235936" y="3310301"/>
                    <a:pt x="5235936" y="3310301"/>
                  </a:cubicBezTo>
                  <a:cubicBezTo>
                    <a:pt x="5239613" y="3309515"/>
                    <a:pt x="5238828" y="3305841"/>
                    <a:pt x="5238828" y="3305841"/>
                  </a:cubicBezTo>
                  <a:cubicBezTo>
                    <a:pt x="5242506" y="3305056"/>
                    <a:pt x="5240936" y="3297706"/>
                    <a:pt x="5243828" y="3293247"/>
                  </a:cubicBezTo>
                  <a:cubicBezTo>
                    <a:pt x="5243043" y="3289573"/>
                    <a:pt x="5243043" y="3289573"/>
                    <a:pt x="5239366" y="3290358"/>
                  </a:cubicBezTo>
                  <a:cubicBezTo>
                    <a:pt x="5249613" y="3284326"/>
                    <a:pt x="5255935" y="3259924"/>
                    <a:pt x="5260687" y="3228171"/>
                  </a:cubicBezTo>
                  <a:cubicBezTo>
                    <a:pt x="5265439" y="3196420"/>
                    <a:pt x="5262836" y="3166239"/>
                    <a:pt x="5262588" y="3147082"/>
                  </a:cubicBezTo>
                  <a:close/>
                  <a:moveTo>
                    <a:pt x="869439" y="3941889"/>
                  </a:moveTo>
                  <a:cubicBezTo>
                    <a:pt x="869439" y="3941889"/>
                    <a:pt x="869439" y="3941889"/>
                    <a:pt x="870401" y="3946393"/>
                  </a:cubicBezTo>
                  <a:lnTo>
                    <a:pt x="869247" y="3944432"/>
                  </a:lnTo>
                  <a:close/>
                  <a:moveTo>
                    <a:pt x="5600071" y="2827600"/>
                  </a:moveTo>
                  <a:cubicBezTo>
                    <a:pt x="5600071" y="2827600"/>
                    <a:pt x="5600071" y="2827600"/>
                    <a:pt x="5601033" y="2832105"/>
                  </a:cubicBezTo>
                  <a:lnTo>
                    <a:pt x="5600701" y="2831889"/>
                  </a:lnTo>
                  <a:close/>
                  <a:moveTo>
                    <a:pt x="5594604" y="2824058"/>
                  </a:moveTo>
                  <a:lnTo>
                    <a:pt x="5594817" y="2824013"/>
                  </a:lnTo>
                  <a:lnTo>
                    <a:pt x="5595567" y="2828563"/>
                  </a:lnTo>
                  <a:cubicBezTo>
                    <a:pt x="5595567" y="2828563"/>
                    <a:pt x="5595567" y="2828563"/>
                    <a:pt x="5594604" y="2824058"/>
                  </a:cubicBezTo>
                  <a:close/>
                  <a:moveTo>
                    <a:pt x="756958" y="3768116"/>
                  </a:moveTo>
                  <a:cubicBezTo>
                    <a:pt x="761462" y="3767153"/>
                    <a:pt x="763387" y="3776161"/>
                    <a:pt x="764349" y="3780665"/>
                  </a:cubicBezTo>
                  <a:cubicBezTo>
                    <a:pt x="759845" y="3781628"/>
                    <a:pt x="759845" y="3781628"/>
                    <a:pt x="759845" y="3781628"/>
                  </a:cubicBezTo>
                  <a:close/>
                  <a:moveTo>
                    <a:pt x="5540370" y="2614293"/>
                  </a:moveTo>
                  <a:cubicBezTo>
                    <a:pt x="5541332" y="2618797"/>
                    <a:pt x="5545837" y="2617834"/>
                    <a:pt x="5545837" y="2617834"/>
                  </a:cubicBezTo>
                  <a:cubicBezTo>
                    <a:pt x="5541332" y="2618797"/>
                    <a:pt x="5541332" y="2618797"/>
                    <a:pt x="5541332" y="2618797"/>
                  </a:cubicBezTo>
                  <a:cubicBezTo>
                    <a:pt x="5540370" y="2614293"/>
                    <a:pt x="5540370" y="2614293"/>
                    <a:pt x="5540370" y="2614293"/>
                  </a:cubicBezTo>
                  <a:close/>
                  <a:moveTo>
                    <a:pt x="5744362" y="2533034"/>
                  </a:moveTo>
                  <a:cubicBezTo>
                    <a:pt x="5742746" y="2547508"/>
                    <a:pt x="5747249" y="2546546"/>
                    <a:pt x="5751754" y="2545583"/>
                  </a:cubicBezTo>
                  <a:cubicBezTo>
                    <a:pt x="5759452" y="2581616"/>
                    <a:pt x="5762646" y="2618610"/>
                    <a:pt x="5770344" y="2654643"/>
                  </a:cubicBezTo>
                  <a:cubicBezTo>
                    <a:pt x="5775155" y="2677163"/>
                    <a:pt x="5779353" y="2652719"/>
                    <a:pt x="5792210" y="2668810"/>
                  </a:cubicBezTo>
                  <a:cubicBezTo>
                    <a:pt x="5792517" y="2692292"/>
                    <a:pt x="5798946" y="2700338"/>
                    <a:pt x="5800215" y="2728325"/>
                  </a:cubicBezTo>
                  <a:cubicBezTo>
                    <a:pt x="5804720" y="2727363"/>
                    <a:pt x="5807299" y="2717392"/>
                    <a:pt x="5803450" y="2699375"/>
                  </a:cubicBezTo>
                  <a:cubicBezTo>
                    <a:pt x="5805375" y="2708384"/>
                    <a:pt x="5811803" y="2716430"/>
                    <a:pt x="5811149" y="2735408"/>
                  </a:cubicBezTo>
                  <a:cubicBezTo>
                    <a:pt x="5813728" y="2725438"/>
                    <a:pt x="5819194" y="2728979"/>
                    <a:pt x="5820811" y="2714505"/>
                  </a:cubicBezTo>
                  <a:cubicBezTo>
                    <a:pt x="5828161" y="2792999"/>
                    <a:pt x="5835512" y="2871492"/>
                    <a:pt x="5838358" y="2950947"/>
                  </a:cubicBezTo>
                  <a:cubicBezTo>
                    <a:pt x="5840282" y="2959956"/>
                    <a:pt x="5842207" y="2968964"/>
                    <a:pt x="5838665" y="2974430"/>
                  </a:cubicBezTo>
                  <a:cubicBezTo>
                    <a:pt x="5870897" y="3918890"/>
                    <a:pt x="5403604" y="4795814"/>
                    <a:pt x="4638016" y="5312600"/>
                  </a:cubicBezTo>
                  <a:cubicBezTo>
                    <a:pt x="4638016" y="5312600"/>
                    <a:pt x="4638016" y="5312600"/>
                    <a:pt x="4633512" y="5313563"/>
                  </a:cubicBezTo>
                  <a:cubicBezTo>
                    <a:pt x="4633512" y="5313563"/>
                    <a:pt x="4629008" y="5314525"/>
                    <a:pt x="4629008" y="5314525"/>
                  </a:cubicBezTo>
                  <a:cubicBezTo>
                    <a:pt x="4637054" y="5308097"/>
                    <a:pt x="4631588" y="5304555"/>
                    <a:pt x="4623541" y="5310984"/>
                  </a:cubicBezTo>
                  <a:cubicBezTo>
                    <a:pt x="4631588" y="5304555"/>
                    <a:pt x="4631588" y="5304555"/>
                    <a:pt x="4631588" y="5304555"/>
                  </a:cubicBezTo>
                  <a:cubicBezTo>
                    <a:pt x="4635130" y="5299088"/>
                    <a:pt x="4635130" y="5299088"/>
                    <a:pt x="4629663" y="5295546"/>
                  </a:cubicBezTo>
                  <a:cubicBezTo>
                    <a:pt x="4629663" y="5295546"/>
                    <a:pt x="4625159" y="5296509"/>
                    <a:pt x="4621617" y="5301975"/>
                  </a:cubicBezTo>
                  <a:cubicBezTo>
                    <a:pt x="4618076" y="5307442"/>
                    <a:pt x="4618076" y="5307442"/>
                    <a:pt x="4618076" y="5307442"/>
                  </a:cubicBezTo>
                  <a:cubicBezTo>
                    <a:pt x="4613571" y="5308404"/>
                    <a:pt x="4613571" y="5308404"/>
                    <a:pt x="4613571" y="5308404"/>
                  </a:cubicBezTo>
                  <a:cubicBezTo>
                    <a:pt x="4611647" y="5299395"/>
                    <a:pt x="4607142" y="5300358"/>
                    <a:pt x="4599097" y="5306787"/>
                  </a:cubicBezTo>
                  <a:cubicBezTo>
                    <a:pt x="4592013" y="5317720"/>
                    <a:pt x="4600059" y="5311291"/>
                    <a:pt x="4597479" y="5321261"/>
                  </a:cubicBezTo>
                  <a:cubicBezTo>
                    <a:pt x="4605526" y="5314833"/>
                    <a:pt x="4605526" y="5314833"/>
                    <a:pt x="4605526" y="5314833"/>
                  </a:cubicBezTo>
                  <a:cubicBezTo>
                    <a:pt x="4601984" y="5320299"/>
                    <a:pt x="4597479" y="5321261"/>
                    <a:pt x="4602946" y="5324803"/>
                  </a:cubicBezTo>
                  <a:cubicBezTo>
                    <a:pt x="4607450" y="5323841"/>
                    <a:pt x="4611954" y="5322878"/>
                    <a:pt x="4615496" y="5317412"/>
                  </a:cubicBezTo>
                  <a:cubicBezTo>
                    <a:pt x="4619038" y="5311946"/>
                    <a:pt x="4619038" y="5311946"/>
                    <a:pt x="4619038" y="5311946"/>
                  </a:cubicBezTo>
                  <a:cubicBezTo>
                    <a:pt x="4620000" y="5316449"/>
                    <a:pt x="4615496" y="5317412"/>
                    <a:pt x="4616458" y="5321916"/>
                  </a:cubicBezTo>
                  <a:cubicBezTo>
                    <a:pt x="4611954" y="5322878"/>
                    <a:pt x="4611954" y="5322878"/>
                    <a:pt x="4611954" y="5322878"/>
                  </a:cubicBezTo>
                  <a:cubicBezTo>
                    <a:pt x="4608413" y="5328345"/>
                    <a:pt x="4608413" y="5328345"/>
                    <a:pt x="4608413" y="5328345"/>
                  </a:cubicBezTo>
                  <a:cubicBezTo>
                    <a:pt x="4609375" y="5332848"/>
                    <a:pt x="4609375" y="5332848"/>
                    <a:pt x="4609375" y="5332848"/>
                  </a:cubicBezTo>
                  <a:cubicBezTo>
                    <a:pt x="4547587" y="5374307"/>
                    <a:pt x="4480333" y="5412224"/>
                    <a:pt x="4413078" y="5450140"/>
                  </a:cubicBezTo>
                  <a:cubicBezTo>
                    <a:pt x="4412116" y="5445637"/>
                    <a:pt x="4406651" y="5442095"/>
                    <a:pt x="4398604" y="5448524"/>
                  </a:cubicBezTo>
                  <a:cubicBezTo>
                    <a:pt x="4399566" y="5453027"/>
                    <a:pt x="4399566" y="5453027"/>
                    <a:pt x="4399566" y="5453027"/>
                  </a:cubicBezTo>
                  <a:cubicBezTo>
                    <a:pt x="4184292" y="5569664"/>
                    <a:pt x="3944267" y="5658621"/>
                    <a:pt x="3692038" y="5712509"/>
                  </a:cubicBezTo>
                  <a:cubicBezTo>
                    <a:pt x="3097500" y="5839529"/>
                    <a:pt x="2506625" y="5763253"/>
                    <a:pt x="1989514" y="5525218"/>
                  </a:cubicBezTo>
                  <a:cubicBezTo>
                    <a:pt x="1999484" y="5527798"/>
                    <a:pt x="2003988" y="5526835"/>
                    <a:pt x="2003026" y="5522331"/>
                  </a:cubicBezTo>
                  <a:cubicBezTo>
                    <a:pt x="1969266" y="5496576"/>
                    <a:pt x="1962182" y="5507510"/>
                    <a:pt x="1925842" y="5491725"/>
                  </a:cubicBezTo>
                  <a:cubicBezTo>
                    <a:pt x="1925842" y="5491725"/>
                    <a:pt x="1926804" y="5496229"/>
                    <a:pt x="1926804" y="5496229"/>
                  </a:cubicBezTo>
                  <a:cubicBezTo>
                    <a:pt x="1894969" y="5479483"/>
                    <a:pt x="1868599" y="5466278"/>
                    <a:pt x="1836763" y="5449531"/>
                  </a:cubicBezTo>
                  <a:cubicBezTo>
                    <a:pt x="1830334" y="5441485"/>
                    <a:pt x="1793032" y="5421197"/>
                    <a:pt x="1783061" y="5418617"/>
                  </a:cubicBezTo>
                  <a:cubicBezTo>
                    <a:pt x="1782099" y="5414113"/>
                    <a:pt x="1777595" y="5415075"/>
                    <a:pt x="1777595" y="5415075"/>
                  </a:cubicBezTo>
                  <a:cubicBezTo>
                    <a:pt x="1772129" y="5411534"/>
                    <a:pt x="1772129" y="5411534"/>
                    <a:pt x="1773091" y="5416038"/>
                  </a:cubicBezTo>
                  <a:cubicBezTo>
                    <a:pt x="1772129" y="5411534"/>
                    <a:pt x="1767625" y="5412496"/>
                    <a:pt x="1766662" y="5407992"/>
                  </a:cubicBezTo>
                  <a:cubicBezTo>
                    <a:pt x="1756692" y="5405412"/>
                    <a:pt x="1745760" y="5398329"/>
                    <a:pt x="1740293" y="5394787"/>
                  </a:cubicBezTo>
                  <a:cubicBezTo>
                    <a:pt x="1713924" y="5381582"/>
                    <a:pt x="1691096" y="5362911"/>
                    <a:pt x="1664727" y="5349706"/>
                  </a:cubicBezTo>
                  <a:cubicBezTo>
                    <a:pt x="1653794" y="5342623"/>
                    <a:pt x="1642862" y="5335539"/>
                    <a:pt x="1631929" y="5328456"/>
                  </a:cubicBezTo>
                  <a:cubicBezTo>
                    <a:pt x="1610063" y="5314288"/>
                    <a:pt x="1587235" y="5295618"/>
                    <a:pt x="1565371" y="5281450"/>
                  </a:cubicBezTo>
                  <a:cubicBezTo>
                    <a:pt x="1565371" y="5281450"/>
                    <a:pt x="1569874" y="5280488"/>
                    <a:pt x="1569874" y="5280488"/>
                  </a:cubicBezTo>
                  <a:cubicBezTo>
                    <a:pt x="1564408" y="5276946"/>
                    <a:pt x="1559904" y="5277908"/>
                    <a:pt x="1554437" y="5274367"/>
                  </a:cubicBezTo>
                  <a:cubicBezTo>
                    <a:pt x="1365694" y="5140435"/>
                    <a:pt x="1195623" y="4983675"/>
                    <a:pt x="1044223" y="4804087"/>
                  </a:cubicBezTo>
                  <a:cubicBezTo>
                    <a:pt x="872576" y="4595857"/>
                    <a:pt x="735690" y="4351944"/>
                    <a:pt x="631951" y="4086820"/>
                  </a:cubicBezTo>
                  <a:cubicBezTo>
                    <a:pt x="631951" y="4086820"/>
                    <a:pt x="635493" y="4081353"/>
                    <a:pt x="635493" y="4081353"/>
                  </a:cubicBezTo>
                  <a:cubicBezTo>
                    <a:pt x="654124" y="4124469"/>
                    <a:pt x="677914" y="4147644"/>
                    <a:pt x="700742" y="4166316"/>
                  </a:cubicBezTo>
                  <a:cubicBezTo>
                    <a:pt x="708133" y="4178866"/>
                    <a:pt x="710057" y="4187873"/>
                    <a:pt x="711982" y="4196882"/>
                  </a:cubicBezTo>
                  <a:cubicBezTo>
                    <a:pt x="706515" y="4193340"/>
                    <a:pt x="706515" y="4193340"/>
                    <a:pt x="706515" y="4193340"/>
                  </a:cubicBezTo>
                  <a:cubicBezTo>
                    <a:pt x="706515" y="4193340"/>
                    <a:pt x="702011" y="4194302"/>
                    <a:pt x="702011" y="4194302"/>
                  </a:cubicBezTo>
                  <a:cubicBezTo>
                    <a:pt x="702973" y="4198807"/>
                    <a:pt x="707478" y="4197844"/>
                    <a:pt x="707478" y="4197844"/>
                  </a:cubicBezTo>
                  <a:cubicBezTo>
                    <a:pt x="708440" y="4202348"/>
                    <a:pt x="708440" y="4202348"/>
                    <a:pt x="708440" y="4202348"/>
                  </a:cubicBezTo>
                  <a:cubicBezTo>
                    <a:pt x="713906" y="4205890"/>
                    <a:pt x="713906" y="4205890"/>
                    <a:pt x="713906" y="4205890"/>
                  </a:cubicBezTo>
                  <a:cubicBezTo>
                    <a:pt x="724838" y="4212973"/>
                    <a:pt x="731574" y="4244502"/>
                    <a:pt x="732229" y="4225523"/>
                  </a:cubicBezTo>
                  <a:cubicBezTo>
                    <a:pt x="740583" y="4242577"/>
                    <a:pt x="748936" y="4259631"/>
                    <a:pt x="750861" y="4268639"/>
                  </a:cubicBezTo>
                  <a:cubicBezTo>
                    <a:pt x="757289" y="4276685"/>
                    <a:pt x="747012" y="4250623"/>
                    <a:pt x="759869" y="4266714"/>
                  </a:cubicBezTo>
                  <a:cubicBezTo>
                    <a:pt x="763718" y="4284731"/>
                    <a:pt x="761138" y="4294702"/>
                    <a:pt x="761138" y="4294702"/>
                  </a:cubicBezTo>
                  <a:cubicBezTo>
                    <a:pt x="775612" y="4296318"/>
                    <a:pt x="769491" y="4311755"/>
                    <a:pt x="770454" y="4316259"/>
                  </a:cubicBezTo>
                  <a:cubicBezTo>
                    <a:pt x="771416" y="4320764"/>
                    <a:pt x="789739" y="4340397"/>
                    <a:pt x="788122" y="4354871"/>
                  </a:cubicBezTo>
                  <a:cubicBezTo>
                    <a:pt x="797131" y="4352946"/>
                    <a:pt x="807408" y="4379008"/>
                    <a:pt x="816723" y="4400567"/>
                  </a:cubicBezTo>
                  <a:cubicBezTo>
                    <a:pt x="827001" y="4426629"/>
                    <a:pt x="836317" y="4448186"/>
                    <a:pt x="845324" y="4446262"/>
                  </a:cubicBezTo>
                  <a:cubicBezTo>
                    <a:pt x="864610" y="4470400"/>
                    <a:pt x="839859" y="4442720"/>
                    <a:pt x="848211" y="4459775"/>
                  </a:cubicBezTo>
                  <a:cubicBezTo>
                    <a:pt x="861069" y="4475865"/>
                    <a:pt x="848211" y="4459775"/>
                    <a:pt x="865572" y="4474903"/>
                  </a:cubicBezTo>
                  <a:cubicBezTo>
                    <a:pt x="857604" y="4487203"/>
                    <a:pt x="876053" y="4499156"/>
                    <a:pt x="883599" y="4512777"/>
                  </a:cubicBezTo>
                  <a:lnTo>
                    <a:pt x="885976" y="4526170"/>
                  </a:lnTo>
                  <a:lnTo>
                    <a:pt x="885567" y="4525764"/>
                  </a:lnTo>
                  <a:lnTo>
                    <a:pt x="881591" y="4516811"/>
                  </a:lnTo>
                  <a:cubicBezTo>
                    <a:pt x="880989" y="4513997"/>
                    <a:pt x="880508" y="4511745"/>
                    <a:pt x="877775" y="4509974"/>
                  </a:cubicBezTo>
                  <a:cubicBezTo>
                    <a:pt x="874638" y="4511822"/>
                    <a:pt x="875239" y="4514636"/>
                    <a:pt x="877625" y="4517880"/>
                  </a:cubicBezTo>
                  <a:lnTo>
                    <a:pt x="885567" y="4525764"/>
                  </a:lnTo>
                  <a:lnTo>
                    <a:pt x="886128" y="4527028"/>
                  </a:lnTo>
                  <a:lnTo>
                    <a:pt x="885976" y="4526170"/>
                  </a:lnTo>
                  <a:lnTo>
                    <a:pt x="888178" y="4528356"/>
                  </a:lnTo>
                  <a:cubicBezTo>
                    <a:pt x="896176" y="4535477"/>
                    <a:pt x="903489" y="4542157"/>
                    <a:pt x="894482" y="4544081"/>
                  </a:cubicBezTo>
                  <a:cubicBezTo>
                    <a:pt x="917309" y="4562753"/>
                    <a:pt x="924700" y="4575303"/>
                    <a:pt x="933053" y="4592357"/>
                  </a:cubicBezTo>
                  <a:cubicBezTo>
                    <a:pt x="934015" y="4596860"/>
                    <a:pt x="934015" y="4596860"/>
                    <a:pt x="934015" y="4596860"/>
                  </a:cubicBezTo>
                  <a:cubicBezTo>
                    <a:pt x="934015" y="4596860"/>
                    <a:pt x="934978" y="4601364"/>
                    <a:pt x="934978" y="4601364"/>
                  </a:cubicBezTo>
                  <a:cubicBezTo>
                    <a:pt x="939482" y="4600402"/>
                    <a:pt x="939482" y="4600402"/>
                    <a:pt x="939482" y="4600402"/>
                  </a:cubicBezTo>
                  <a:cubicBezTo>
                    <a:pt x="936902" y="4610373"/>
                    <a:pt x="944948" y="4603944"/>
                    <a:pt x="946872" y="4612952"/>
                  </a:cubicBezTo>
                  <a:cubicBezTo>
                    <a:pt x="947834" y="4617456"/>
                    <a:pt x="953301" y="4620998"/>
                    <a:pt x="955226" y="4630006"/>
                  </a:cubicBezTo>
                  <a:cubicBezTo>
                    <a:pt x="966159" y="4637089"/>
                    <a:pt x="988986" y="4655761"/>
                    <a:pt x="998301" y="4677318"/>
                  </a:cubicBezTo>
                  <a:cubicBezTo>
                    <a:pt x="997339" y="4672815"/>
                    <a:pt x="1002806" y="4676356"/>
                    <a:pt x="1008272" y="4679898"/>
                  </a:cubicBezTo>
                  <a:cubicBezTo>
                    <a:pt x="1003768" y="4680860"/>
                    <a:pt x="1003768" y="4680860"/>
                    <a:pt x="1003768" y="4680860"/>
                  </a:cubicBezTo>
                  <a:cubicBezTo>
                    <a:pt x="998301" y="4677318"/>
                    <a:pt x="999264" y="4681823"/>
                    <a:pt x="999264" y="4681823"/>
                  </a:cubicBezTo>
                  <a:cubicBezTo>
                    <a:pt x="1000226" y="4686327"/>
                    <a:pt x="1005693" y="4689868"/>
                    <a:pt x="1005693" y="4689868"/>
                  </a:cubicBezTo>
                  <a:cubicBezTo>
                    <a:pt x="1005693" y="4689868"/>
                    <a:pt x="1005693" y="4689868"/>
                    <a:pt x="1010197" y="4688906"/>
                  </a:cubicBezTo>
                  <a:cubicBezTo>
                    <a:pt x="1011159" y="4693410"/>
                    <a:pt x="1011159" y="4693410"/>
                    <a:pt x="1011159" y="4693410"/>
                  </a:cubicBezTo>
                  <a:cubicBezTo>
                    <a:pt x="1033987" y="4712082"/>
                    <a:pt x="1064512" y="4766786"/>
                    <a:pt x="1068054" y="4761319"/>
                  </a:cubicBezTo>
                  <a:cubicBezTo>
                    <a:pt x="1069016" y="4765823"/>
                    <a:pt x="1069978" y="4770327"/>
                    <a:pt x="1070941" y="4774831"/>
                  </a:cubicBezTo>
                  <a:cubicBezTo>
                    <a:pt x="1074483" y="4769364"/>
                    <a:pt x="1086377" y="4780952"/>
                    <a:pt x="1088302" y="4789960"/>
                  </a:cubicBezTo>
                  <a:cubicBezTo>
                    <a:pt x="1088302" y="4789960"/>
                    <a:pt x="1082836" y="4786418"/>
                    <a:pt x="1082836" y="4786418"/>
                  </a:cubicBezTo>
                  <a:cubicBezTo>
                    <a:pt x="1083799" y="4790923"/>
                    <a:pt x="1083799" y="4790923"/>
                    <a:pt x="1084761" y="4795426"/>
                  </a:cubicBezTo>
                  <a:cubicBezTo>
                    <a:pt x="1089264" y="4794464"/>
                    <a:pt x="1089264" y="4794464"/>
                    <a:pt x="1089264" y="4794464"/>
                  </a:cubicBezTo>
                  <a:cubicBezTo>
                    <a:pt x="1090227" y="4798968"/>
                    <a:pt x="1090227" y="4798968"/>
                    <a:pt x="1090227" y="4798968"/>
                  </a:cubicBezTo>
                  <a:cubicBezTo>
                    <a:pt x="1098580" y="4816022"/>
                    <a:pt x="1121101" y="4811211"/>
                    <a:pt x="1121407" y="4834693"/>
                  </a:cubicBezTo>
                  <a:cubicBezTo>
                    <a:pt x="1142311" y="4844356"/>
                    <a:pt x="1161596" y="4868494"/>
                    <a:pt x="1169950" y="4885547"/>
                  </a:cubicBezTo>
                  <a:cubicBezTo>
                    <a:pt x="1178958" y="4883623"/>
                    <a:pt x="1222995" y="4935440"/>
                    <a:pt x="1230080" y="4924507"/>
                  </a:cubicBezTo>
                  <a:cubicBezTo>
                    <a:pt x="1220109" y="4921928"/>
                    <a:pt x="1190853" y="4895210"/>
                    <a:pt x="1183462" y="4882661"/>
                  </a:cubicBezTo>
                  <a:cubicBezTo>
                    <a:pt x="1182500" y="4878157"/>
                    <a:pt x="1194394" y="4889745"/>
                    <a:pt x="1187004" y="4877195"/>
                  </a:cubicBezTo>
                  <a:cubicBezTo>
                    <a:pt x="1187004" y="4877195"/>
                    <a:pt x="1177033" y="4874615"/>
                    <a:pt x="1176071" y="4870111"/>
                  </a:cubicBezTo>
                  <a:cubicBezTo>
                    <a:pt x="1153243" y="4851440"/>
                    <a:pt x="1127528" y="4819256"/>
                    <a:pt x="1103738" y="4796081"/>
                  </a:cubicBezTo>
                  <a:cubicBezTo>
                    <a:pt x="1102776" y="4791577"/>
                    <a:pt x="1102776" y="4791577"/>
                    <a:pt x="1102776" y="4791577"/>
                  </a:cubicBezTo>
                  <a:cubicBezTo>
                    <a:pt x="1102776" y="4791577"/>
                    <a:pt x="1101814" y="4787074"/>
                    <a:pt x="1101814" y="4787074"/>
                  </a:cubicBezTo>
                  <a:cubicBezTo>
                    <a:pt x="1096348" y="4783532"/>
                    <a:pt x="1096348" y="4783532"/>
                    <a:pt x="1097311" y="4788036"/>
                  </a:cubicBezTo>
                  <a:cubicBezTo>
                    <a:pt x="1077063" y="4759394"/>
                    <a:pt x="1087033" y="4761974"/>
                    <a:pt x="1052310" y="4731715"/>
                  </a:cubicBezTo>
                  <a:cubicBezTo>
                    <a:pt x="1052310" y="4731715"/>
                    <a:pt x="1057776" y="4735257"/>
                    <a:pt x="1062280" y="4734295"/>
                  </a:cubicBezTo>
                  <a:cubicBezTo>
                    <a:pt x="1054889" y="4721745"/>
                    <a:pt x="1051348" y="4727210"/>
                    <a:pt x="1044919" y="4719165"/>
                  </a:cubicBezTo>
                  <a:cubicBezTo>
                    <a:pt x="1049423" y="4718203"/>
                    <a:pt x="1049423" y="4718203"/>
                    <a:pt x="1049423" y="4718203"/>
                  </a:cubicBezTo>
                  <a:cubicBezTo>
                    <a:pt x="1049423" y="4718203"/>
                    <a:pt x="1048461" y="4713698"/>
                    <a:pt x="1048461" y="4713698"/>
                  </a:cubicBezTo>
                  <a:cubicBezTo>
                    <a:pt x="1047499" y="4709195"/>
                    <a:pt x="1042995" y="4710157"/>
                    <a:pt x="1042995" y="4710157"/>
                  </a:cubicBezTo>
                  <a:cubicBezTo>
                    <a:pt x="1042995" y="4710157"/>
                    <a:pt x="1038491" y="4711120"/>
                    <a:pt x="1038491" y="4711120"/>
                  </a:cubicBezTo>
                  <a:cubicBezTo>
                    <a:pt x="1006348" y="4670890"/>
                    <a:pt x="987716" y="4627774"/>
                    <a:pt x="952032" y="4593011"/>
                  </a:cubicBezTo>
                  <a:cubicBezTo>
                    <a:pt x="952032" y="4593011"/>
                    <a:pt x="951070" y="4588508"/>
                    <a:pt x="951070" y="4588508"/>
                  </a:cubicBezTo>
                  <a:cubicBezTo>
                    <a:pt x="951070" y="4588508"/>
                    <a:pt x="950107" y="4584003"/>
                    <a:pt x="945603" y="4584966"/>
                  </a:cubicBezTo>
                  <a:cubicBezTo>
                    <a:pt x="937249" y="4567911"/>
                    <a:pt x="936287" y="4563408"/>
                    <a:pt x="923430" y="4547316"/>
                  </a:cubicBezTo>
                  <a:cubicBezTo>
                    <a:pt x="922468" y="4542812"/>
                    <a:pt x="922468" y="4542812"/>
                    <a:pt x="922468" y="4542812"/>
                  </a:cubicBezTo>
                  <a:cubicBezTo>
                    <a:pt x="921506" y="4538307"/>
                    <a:pt x="921506" y="4538307"/>
                    <a:pt x="921506" y="4538307"/>
                  </a:cubicBezTo>
                  <a:cubicBezTo>
                    <a:pt x="917002" y="4539270"/>
                    <a:pt x="917002" y="4539270"/>
                    <a:pt x="917002" y="4539270"/>
                  </a:cubicBezTo>
                  <a:cubicBezTo>
                    <a:pt x="909610" y="4526720"/>
                    <a:pt x="908648" y="4522217"/>
                    <a:pt x="903182" y="4518674"/>
                  </a:cubicBezTo>
                  <a:cubicBezTo>
                    <a:pt x="906724" y="4513208"/>
                    <a:pt x="906724" y="4513208"/>
                    <a:pt x="906724" y="4513208"/>
                  </a:cubicBezTo>
                  <a:cubicBezTo>
                    <a:pt x="868152" y="4464933"/>
                    <a:pt x="856912" y="4434367"/>
                    <a:pt x="835702" y="4401222"/>
                  </a:cubicBezTo>
                  <a:cubicBezTo>
                    <a:pt x="835702" y="4401222"/>
                    <a:pt x="835702" y="4401222"/>
                    <a:pt x="840206" y="4400260"/>
                  </a:cubicBezTo>
                  <a:cubicBezTo>
                    <a:pt x="839244" y="4395755"/>
                    <a:pt x="839244" y="4395755"/>
                    <a:pt x="839244" y="4395755"/>
                  </a:cubicBezTo>
                  <a:cubicBezTo>
                    <a:pt x="834740" y="4396718"/>
                    <a:pt x="833777" y="4392213"/>
                    <a:pt x="833777" y="4392213"/>
                  </a:cubicBezTo>
                  <a:cubicBezTo>
                    <a:pt x="826791" y="4376045"/>
                    <a:pt x="826127" y="4377069"/>
                    <a:pt x="822708" y="4371399"/>
                  </a:cubicBezTo>
                  <a:lnTo>
                    <a:pt x="820283" y="4366839"/>
                  </a:lnTo>
                  <a:lnTo>
                    <a:pt x="823500" y="4366151"/>
                  </a:lnTo>
                  <a:cubicBezTo>
                    <a:pt x="822538" y="4361647"/>
                    <a:pt x="822538" y="4361647"/>
                    <a:pt x="822538" y="4361647"/>
                  </a:cubicBezTo>
                  <a:cubicBezTo>
                    <a:pt x="822538" y="4361647"/>
                    <a:pt x="817071" y="4358106"/>
                    <a:pt x="817071" y="4358106"/>
                  </a:cubicBezTo>
                  <a:cubicBezTo>
                    <a:pt x="811605" y="4354564"/>
                    <a:pt x="811605" y="4354564"/>
                    <a:pt x="811605" y="4354564"/>
                  </a:cubicBezTo>
                  <a:cubicBezTo>
                    <a:pt x="806793" y="4332043"/>
                    <a:pt x="797786" y="4333967"/>
                    <a:pt x="801327" y="4328502"/>
                  </a:cubicBezTo>
                  <a:cubicBezTo>
                    <a:pt x="783003" y="4308868"/>
                    <a:pt x="776267" y="4277340"/>
                    <a:pt x="756982" y="4253202"/>
                  </a:cubicBezTo>
                  <a:cubicBezTo>
                    <a:pt x="761486" y="4252240"/>
                    <a:pt x="761486" y="4252240"/>
                    <a:pt x="761486" y="4252240"/>
                  </a:cubicBezTo>
                  <a:cubicBezTo>
                    <a:pt x="761486" y="4252240"/>
                    <a:pt x="761486" y="4252240"/>
                    <a:pt x="762448" y="4256744"/>
                  </a:cubicBezTo>
                  <a:cubicBezTo>
                    <a:pt x="763411" y="4261249"/>
                    <a:pt x="767914" y="4260286"/>
                    <a:pt x="767914" y="4260286"/>
                  </a:cubicBezTo>
                  <a:cubicBezTo>
                    <a:pt x="766952" y="4255782"/>
                    <a:pt x="766952" y="4255782"/>
                    <a:pt x="765989" y="4251278"/>
                  </a:cubicBezTo>
                  <a:cubicBezTo>
                    <a:pt x="765027" y="4246774"/>
                    <a:pt x="760524" y="4247736"/>
                    <a:pt x="759562" y="4243232"/>
                  </a:cubicBezTo>
                  <a:cubicBezTo>
                    <a:pt x="768569" y="4241308"/>
                    <a:pt x="755713" y="4225216"/>
                    <a:pt x="751208" y="4226178"/>
                  </a:cubicBezTo>
                  <a:cubicBezTo>
                    <a:pt x="750246" y="4221674"/>
                    <a:pt x="745742" y="4222636"/>
                    <a:pt x="745742" y="4222636"/>
                  </a:cubicBezTo>
                  <a:cubicBezTo>
                    <a:pt x="745742" y="4222636"/>
                    <a:pt x="746704" y="4227140"/>
                    <a:pt x="747666" y="4231645"/>
                  </a:cubicBezTo>
                  <a:cubicBezTo>
                    <a:pt x="745742" y="4222636"/>
                    <a:pt x="741238" y="4223598"/>
                    <a:pt x="734810" y="4215553"/>
                  </a:cubicBezTo>
                  <a:cubicBezTo>
                    <a:pt x="732885" y="4206545"/>
                    <a:pt x="737389" y="4205583"/>
                    <a:pt x="730960" y="4197536"/>
                  </a:cubicBezTo>
                  <a:cubicBezTo>
                    <a:pt x="730960" y="4197536"/>
                    <a:pt x="726456" y="4198499"/>
                    <a:pt x="724531" y="4189491"/>
                  </a:cubicBezTo>
                  <a:cubicBezTo>
                    <a:pt x="729036" y="4188529"/>
                    <a:pt x="729998" y="4193033"/>
                    <a:pt x="729998" y="4193033"/>
                  </a:cubicBezTo>
                  <a:cubicBezTo>
                    <a:pt x="733540" y="4187566"/>
                    <a:pt x="732578" y="4183062"/>
                    <a:pt x="729691" y="4169550"/>
                  </a:cubicBezTo>
                  <a:cubicBezTo>
                    <a:pt x="742548" y="4185642"/>
                    <a:pt x="750246" y="4221674"/>
                    <a:pt x="769532" y="4245812"/>
                  </a:cubicBezTo>
                  <a:cubicBezTo>
                    <a:pt x="778848" y="4267369"/>
                    <a:pt x="808104" y="4294087"/>
                    <a:pt x="808104" y="4294087"/>
                  </a:cubicBezTo>
                  <a:cubicBezTo>
                    <a:pt x="812607" y="4293124"/>
                    <a:pt x="808758" y="4275108"/>
                    <a:pt x="804909" y="4257092"/>
                  </a:cubicBezTo>
                  <a:cubicBezTo>
                    <a:pt x="836704" y="4339783"/>
                    <a:pt x="899374" y="4434714"/>
                    <a:pt x="954652" y="4517097"/>
                  </a:cubicBezTo>
                  <a:cubicBezTo>
                    <a:pt x="950148" y="4518059"/>
                    <a:pt x="950148" y="4518059"/>
                    <a:pt x="951110" y="4522564"/>
                  </a:cubicBezTo>
                  <a:cubicBezTo>
                    <a:pt x="951110" y="4522564"/>
                    <a:pt x="950148" y="4518059"/>
                    <a:pt x="950148" y="4518059"/>
                  </a:cubicBezTo>
                  <a:cubicBezTo>
                    <a:pt x="945643" y="4519022"/>
                    <a:pt x="945643" y="4519022"/>
                    <a:pt x="945643" y="4519022"/>
                  </a:cubicBezTo>
                  <a:cubicBezTo>
                    <a:pt x="945643" y="4519022"/>
                    <a:pt x="946605" y="4523526"/>
                    <a:pt x="947568" y="4528030"/>
                  </a:cubicBezTo>
                  <a:cubicBezTo>
                    <a:pt x="948530" y="4532534"/>
                    <a:pt x="948530" y="4532534"/>
                    <a:pt x="950455" y="4541543"/>
                  </a:cubicBezTo>
                  <a:cubicBezTo>
                    <a:pt x="953997" y="4536076"/>
                    <a:pt x="959463" y="4539618"/>
                    <a:pt x="971358" y="4551205"/>
                  </a:cubicBezTo>
                  <a:cubicBezTo>
                    <a:pt x="972320" y="4555710"/>
                    <a:pt x="972320" y="4555710"/>
                    <a:pt x="972320" y="4555710"/>
                  </a:cubicBezTo>
                  <a:cubicBezTo>
                    <a:pt x="973282" y="4560213"/>
                    <a:pt x="973282" y="4560213"/>
                    <a:pt x="973282" y="4560213"/>
                  </a:cubicBezTo>
                  <a:cubicBezTo>
                    <a:pt x="974245" y="4564718"/>
                    <a:pt x="974245" y="4564718"/>
                    <a:pt x="979711" y="4568259"/>
                  </a:cubicBezTo>
                  <a:cubicBezTo>
                    <a:pt x="980674" y="4572763"/>
                    <a:pt x="985178" y="4571801"/>
                    <a:pt x="986140" y="4576305"/>
                  </a:cubicBezTo>
                  <a:cubicBezTo>
                    <a:pt x="983560" y="4586275"/>
                    <a:pt x="999959" y="4596901"/>
                    <a:pt x="996417" y="4602367"/>
                  </a:cubicBezTo>
                  <a:cubicBezTo>
                    <a:pt x="995455" y="4597864"/>
                    <a:pt x="995455" y="4597864"/>
                    <a:pt x="990952" y="4598826"/>
                  </a:cubicBezTo>
                  <a:lnTo>
                    <a:pt x="991914" y="4603329"/>
                  </a:lnTo>
                  <a:cubicBezTo>
                    <a:pt x="991914" y="4603329"/>
                    <a:pt x="997379" y="4606871"/>
                    <a:pt x="997379" y="4606871"/>
                  </a:cubicBezTo>
                  <a:cubicBezTo>
                    <a:pt x="1003808" y="4614917"/>
                    <a:pt x="1010237" y="4622963"/>
                    <a:pt x="1010237" y="4622963"/>
                  </a:cubicBezTo>
                  <a:cubicBezTo>
                    <a:pt x="1011200" y="4627466"/>
                    <a:pt x="1011200" y="4627466"/>
                    <a:pt x="1011200" y="4627466"/>
                  </a:cubicBezTo>
                  <a:cubicBezTo>
                    <a:pt x="1011200" y="4627466"/>
                    <a:pt x="1012162" y="4631971"/>
                    <a:pt x="1017628" y="4635513"/>
                  </a:cubicBezTo>
                  <a:cubicBezTo>
                    <a:pt x="1018590" y="4640016"/>
                    <a:pt x="1023094" y="4639054"/>
                    <a:pt x="1023094" y="4639054"/>
                  </a:cubicBezTo>
                  <a:cubicBezTo>
                    <a:pt x="1022132" y="4634551"/>
                    <a:pt x="1022132" y="4634551"/>
                    <a:pt x="1022132" y="4634551"/>
                  </a:cubicBezTo>
                  <a:cubicBezTo>
                    <a:pt x="1023094" y="4639054"/>
                    <a:pt x="1023094" y="4639054"/>
                    <a:pt x="1029523" y="4647100"/>
                  </a:cubicBezTo>
                  <a:cubicBezTo>
                    <a:pt x="1028560" y="4642596"/>
                    <a:pt x="1033065" y="4641634"/>
                    <a:pt x="1034027" y="4646138"/>
                  </a:cubicBezTo>
                  <a:cubicBezTo>
                    <a:pt x="1034027" y="4646138"/>
                    <a:pt x="1034989" y="4650642"/>
                    <a:pt x="1040455" y="4654184"/>
                  </a:cubicBezTo>
                  <a:cubicBezTo>
                    <a:pt x="1041417" y="4658688"/>
                    <a:pt x="1041417" y="4658688"/>
                    <a:pt x="1041417" y="4658688"/>
                  </a:cubicBezTo>
                  <a:cubicBezTo>
                    <a:pt x="1042380" y="4663192"/>
                    <a:pt x="1042380" y="4663192"/>
                    <a:pt x="1042380" y="4663192"/>
                  </a:cubicBezTo>
                  <a:cubicBezTo>
                    <a:pt x="1047846" y="4666733"/>
                    <a:pt x="1047846" y="4666733"/>
                    <a:pt x="1047846" y="4666733"/>
                  </a:cubicBezTo>
                  <a:cubicBezTo>
                    <a:pt x="1046884" y="4662230"/>
                    <a:pt x="1046884" y="4662230"/>
                    <a:pt x="1046884" y="4662230"/>
                  </a:cubicBezTo>
                  <a:cubicBezTo>
                    <a:pt x="1060704" y="4682825"/>
                    <a:pt x="1079027" y="4702459"/>
                    <a:pt x="1089960" y="4709542"/>
                  </a:cubicBezTo>
                  <a:cubicBezTo>
                    <a:pt x="1089960" y="4709542"/>
                    <a:pt x="1090922" y="4714047"/>
                    <a:pt x="1096388" y="4717588"/>
                  </a:cubicBezTo>
                  <a:cubicBezTo>
                    <a:pt x="1096388" y="4717588"/>
                    <a:pt x="1101855" y="4721130"/>
                    <a:pt x="1101855" y="4721130"/>
                  </a:cubicBezTo>
                  <a:cubicBezTo>
                    <a:pt x="1101855" y="4721130"/>
                    <a:pt x="1101855" y="4721130"/>
                    <a:pt x="1100893" y="4716625"/>
                  </a:cubicBezTo>
                  <a:cubicBezTo>
                    <a:pt x="1099931" y="4712122"/>
                    <a:pt x="1099931" y="4712122"/>
                    <a:pt x="1099931" y="4712122"/>
                  </a:cubicBezTo>
                  <a:cubicBezTo>
                    <a:pt x="1130148" y="4743343"/>
                    <a:pt x="1131111" y="4747847"/>
                    <a:pt x="1157788" y="4784534"/>
                  </a:cubicBezTo>
                  <a:cubicBezTo>
                    <a:pt x="1172262" y="4786152"/>
                    <a:pt x="1178691" y="4794197"/>
                    <a:pt x="1178691" y="4794197"/>
                  </a:cubicBezTo>
                  <a:cubicBezTo>
                    <a:pt x="1184157" y="4797739"/>
                    <a:pt x="1179653" y="4798701"/>
                    <a:pt x="1186082" y="4806747"/>
                  </a:cubicBezTo>
                  <a:cubicBezTo>
                    <a:pt x="1195090" y="4804822"/>
                    <a:pt x="1193473" y="4819296"/>
                    <a:pt x="1205368" y="4830884"/>
                  </a:cubicBezTo>
                  <a:cubicBezTo>
                    <a:pt x="1222729" y="4846014"/>
                    <a:pt x="1208910" y="4825418"/>
                    <a:pt x="1226271" y="4840547"/>
                  </a:cubicBezTo>
                  <a:cubicBezTo>
                    <a:pt x="1215338" y="4833464"/>
                    <a:pt x="1228195" y="4849556"/>
                    <a:pt x="1241052" y="4865648"/>
                  </a:cubicBezTo>
                  <a:cubicBezTo>
                    <a:pt x="1240090" y="4861143"/>
                    <a:pt x="1240090" y="4861143"/>
                    <a:pt x="1235587" y="4862105"/>
                  </a:cubicBezTo>
                  <a:cubicBezTo>
                    <a:pt x="1234624" y="4857601"/>
                    <a:pt x="1229158" y="4854060"/>
                    <a:pt x="1230120" y="4858563"/>
                  </a:cubicBezTo>
                  <a:cubicBezTo>
                    <a:pt x="1225616" y="4859526"/>
                    <a:pt x="1231082" y="4863068"/>
                    <a:pt x="1232045" y="4867572"/>
                  </a:cubicBezTo>
                  <a:cubicBezTo>
                    <a:pt x="1237511" y="4871113"/>
                    <a:pt x="1237511" y="4871113"/>
                    <a:pt x="1238474" y="4875617"/>
                  </a:cubicBezTo>
                  <a:cubicBezTo>
                    <a:pt x="1233007" y="4872076"/>
                    <a:pt x="1225616" y="4859526"/>
                    <a:pt x="1222074" y="4864992"/>
                  </a:cubicBezTo>
                  <a:cubicBezTo>
                    <a:pt x="1233007" y="4872076"/>
                    <a:pt x="1239436" y="4880122"/>
                    <a:pt x="1243939" y="4879160"/>
                  </a:cubicBezTo>
                  <a:cubicBezTo>
                    <a:pt x="1243939" y="4879160"/>
                    <a:pt x="1249406" y="4882701"/>
                    <a:pt x="1249406" y="4882701"/>
                  </a:cubicBezTo>
                  <a:cubicBezTo>
                    <a:pt x="1255835" y="4890747"/>
                    <a:pt x="1255835" y="4890747"/>
                    <a:pt x="1260338" y="4889785"/>
                  </a:cubicBezTo>
                  <a:cubicBezTo>
                    <a:pt x="1265805" y="4893326"/>
                    <a:pt x="1260338" y="4889785"/>
                    <a:pt x="1259376" y="4885281"/>
                  </a:cubicBezTo>
                  <a:cubicBezTo>
                    <a:pt x="1258413" y="4880776"/>
                    <a:pt x="1258413" y="4880776"/>
                    <a:pt x="1253910" y="4881738"/>
                  </a:cubicBezTo>
                  <a:cubicBezTo>
                    <a:pt x="1252948" y="4877235"/>
                    <a:pt x="1252948" y="4877235"/>
                    <a:pt x="1252948" y="4877235"/>
                  </a:cubicBezTo>
                  <a:cubicBezTo>
                    <a:pt x="1263880" y="4884318"/>
                    <a:pt x="1261956" y="4875311"/>
                    <a:pt x="1270309" y="4892364"/>
                  </a:cubicBezTo>
                  <a:cubicBezTo>
                    <a:pt x="1279316" y="4890439"/>
                    <a:pt x="1262918" y="4879814"/>
                    <a:pt x="1266460" y="4874348"/>
                  </a:cubicBezTo>
                  <a:cubicBezTo>
                    <a:pt x="1284783" y="4893981"/>
                    <a:pt x="1275775" y="4895906"/>
                    <a:pt x="1286708" y="4902990"/>
                  </a:cubicBezTo>
                  <a:cubicBezTo>
                    <a:pt x="1282203" y="4903952"/>
                    <a:pt x="1282203" y="4903952"/>
                    <a:pt x="1282203" y="4903952"/>
                  </a:cubicBezTo>
                  <a:cubicBezTo>
                    <a:pt x="1276738" y="4900410"/>
                    <a:pt x="1276738" y="4900410"/>
                    <a:pt x="1272233" y="4901372"/>
                  </a:cubicBezTo>
                  <a:cubicBezTo>
                    <a:pt x="1272233" y="4901372"/>
                    <a:pt x="1277700" y="4904914"/>
                    <a:pt x="1278662" y="4909418"/>
                  </a:cubicBezTo>
                  <a:cubicBezTo>
                    <a:pt x="1269654" y="4911342"/>
                    <a:pt x="1269654" y="4911342"/>
                    <a:pt x="1285090" y="4917464"/>
                  </a:cubicBezTo>
                  <a:cubicBezTo>
                    <a:pt x="1280587" y="4918427"/>
                    <a:pt x="1280587" y="4918427"/>
                    <a:pt x="1280587" y="4918427"/>
                  </a:cubicBezTo>
                  <a:cubicBezTo>
                    <a:pt x="1281549" y="4922930"/>
                    <a:pt x="1282511" y="4927434"/>
                    <a:pt x="1287015" y="4926472"/>
                  </a:cubicBezTo>
                  <a:cubicBezTo>
                    <a:pt x="1287015" y="4926472"/>
                    <a:pt x="1287015" y="4926472"/>
                    <a:pt x="1291519" y="4925510"/>
                  </a:cubicBezTo>
                  <a:cubicBezTo>
                    <a:pt x="1292481" y="4930014"/>
                    <a:pt x="1292481" y="4930014"/>
                    <a:pt x="1292481" y="4930014"/>
                  </a:cubicBezTo>
                  <a:lnTo>
                    <a:pt x="1298910" y="4938059"/>
                  </a:lnTo>
                  <a:lnTo>
                    <a:pt x="1292356" y="4937694"/>
                  </a:lnTo>
                  <a:cubicBezTo>
                    <a:pt x="1290547" y="4937491"/>
                    <a:pt x="1289420" y="4937732"/>
                    <a:pt x="1289901" y="4939984"/>
                  </a:cubicBezTo>
                  <a:cubicBezTo>
                    <a:pt x="1289901" y="4939984"/>
                    <a:pt x="1291510" y="4941996"/>
                    <a:pt x="1293236" y="4944571"/>
                  </a:cubicBezTo>
                  <a:lnTo>
                    <a:pt x="1296561" y="4951097"/>
                  </a:lnTo>
                  <a:lnTo>
                    <a:pt x="1291826" y="4948992"/>
                  </a:lnTo>
                  <a:cubicBezTo>
                    <a:pt x="1282818" y="4950916"/>
                    <a:pt x="1301142" y="4970550"/>
                    <a:pt x="1310150" y="4968626"/>
                  </a:cubicBezTo>
                  <a:cubicBezTo>
                    <a:pt x="1310150" y="4968626"/>
                    <a:pt x="1311113" y="4973130"/>
                    <a:pt x="1315616" y="4972168"/>
                  </a:cubicBezTo>
                  <a:cubicBezTo>
                    <a:pt x="1316579" y="4976671"/>
                    <a:pt x="1316579" y="4976671"/>
                    <a:pt x="1316579" y="4976671"/>
                  </a:cubicBezTo>
                  <a:cubicBezTo>
                    <a:pt x="1322045" y="4980213"/>
                    <a:pt x="1321083" y="4975709"/>
                    <a:pt x="1321083" y="4975709"/>
                  </a:cubicBezTo>
                  <a:cubicBezTo>
                    <a:pt x="1321083" y="4975709"/>
                    <a:pt x="1315616" y="4972168"/>
                    <a:pt x="1315616" y="4972168"/>
                  </a:cubicBezTo>
                  <a:cubicBezTo>
                    <a:pt x="1319158" y="4966701"/>
                    <a:pt x="1308226" y="4959618"/>
                    <a:pt x="1302760" y="4956076"/>
                  </a:cubicBezTo>
                  <a:cubicBezTo>
                    <a:pt x="1308226" y="4959618"/>
                    <a:pt x="1308226" y="4959618"/>
                    <a:pt x="1308226" y="4959618"/>
                  </a:cubicBezTo>
                  <a:cubicBezTo>
                    <a:pt x="1313692" y="4963159"/>
                    <a:pt x="1318196" y="4962197"/>
                    <a:pt x="1317234" y="4957694"/>
                  </a:cubicBezTo>
                  <a:cubicBezTo>
                    <a:pt x="1317234" y="4957694"/>
                    <a:pt x="1316271" y="4953189"/>
                    <a:pt x="1310805" y="4949647"/>
                  </a:cubicBezTo>
                  <a:cubicBezTo>
                    <a:pt x="1305339" y="4946105"/>
                    <a:pt x="1305339" y="4946105"/>
                    <a:pt x="1305339" y="4946105"/>
                  </a:cubicBezTo>
                  <a:cubicBezTo>
                    <a:pt x="1326241" y="4955769"/>
                    <a:pt x="1305339" y="4946105"/>
                    <a:pt x="1296986" y="4929052"/>
                  </a:cubicBezTo>
                  <a:cubicBezTo>
                    <a:pt x="1302452" y="4932593"/>
                    <a:pt x="1302452" y="4932593"/>
                    <a:pt x="1302452" y="4932593"/>
                  </a:cubicBezTo>
                  <a:cubicBezTo>
                    <a:pt x="1302452" y="4932593"/>
                    <a:pt x="1301490" y="4928089"/>
                    <a:pt x="1301490" y="4928089"/>
                  </a:cubicBezTo>
                  <a:cubicBezTo>
                    <a:pt x="1301490" y="4928089"/>
                    <a:pt x="1300528" y="4923585"/>
                    <a:pt x="1300528" y="4923585"/>
                  </a:cubicBezTo>
                  <a:cubicBezTo>
                    <a:pt x="1296024" y="4924547"/>
                    <a:pt x="1296024" y="4924547"/>
                    <a:pt x="1295061" y="4920043"/>
                  </a:cubicBezTo>
                  <a:cubicBezTo>
                    <a:pt x="1299565" y="4919081"/>
                    <a:pt x="1294099" y="4915540"/>
                    <a:pt x="1293137" y="4911035"/>
                  </a:cubicBezTo>
                  <a:cubicBezTo>
                    <a:pt x="1303107" y="4913615"/>
                    <a:pt x="1309535" y="4921661"/>
                    <a:pt x="1322392" y="4937753"/>
                  </a:cubicBezTo>
                  <a:cubicBezTo>
                    <a:pt x="1322392" y="4937753"/>
                    <a:pt x="1322392" y="4937753"/>
                    <a:pt x="1317889" y="4938715"/>
                  </a:cubicBezTo>
                  <a:cubicBezTo>
                    <a:pt x="1317889" y="4938715"/>
                    <a:pt x="1317889" y="4938715"/>
                    <a:pt x="1318851" y="4943218"/>
                  </a:cubicBezTo>
                  <a:cubicBezTo>
                    <a:pt x="1318851" y="4943218"/>
                    <a:pt x="1323354" y="4942256"/>
                    <a:pt x="1323354" y="4942256"/>
                  </a:cubicBezTo>
                  <a:cubicBezTo>
                    <a:pt x="1324317" y="4946760"/>
                    <a:pt x="1324317" y="4946760"/>
                    <a:pt x="1324317" y="4946760"/>
                  </a:cubicBezTo>
                  <a:cubicBezTo>
                    <a:pt x="1328821" y="4945798"/>
                    <a:pt x="1328821" y="4945798"/>
                    <a:pt x="1328821" y="4945798"/>
                  </a:cubicBezTo>
                  <a:cubicBezTo>
                    <a:pt x="1335250" y="4953844"/>
                    <a:pt x="1331708" y="4959310"/>
                    <a:pt x="1342641" y="4966394"/>
                  </a:cubicBezTo>
                  <a:cubicBezTo>
                    <a:pt x="1343603" y="4970897"/>
                    <a:pt x="1343603" y="4970897"/>
                    <a:pt x="1343603" y="4970897"/>
                  </a:cubicBezTo>
                  <a:cubicBezTo>
                    <a:pt x="1343603" y="4970897"/>
                    <a:pt x="1344566" y="4975402"/>
                    <a:pt x="1349069" y="4974440"/>
                  </a:cubicBezTo>
                  <a:cubicBezTo>
                    <a:pt x="1349069" y="4974440"/>
                    <a:pt x="1348107" y="4969935"/>
                    <a:pt x="1348107" y="4969935"/>
                  </a:cubicBezTo>
                  <a:cubicBezTo>
                    <a:pt x="1359040" y="4977019"/>
                    <a:pt x="1361927" y="4990531"/>
                    <a:pt x="1370935" y="4988607"/>
                  </a:cubicBezTo>
                  <a:cubicBezTo>
                    <a:pt x="1371897" y="4993111"/>
                    <a:pt x="1371897" y="4993111"/>
                    <a:pt x="1377363" y="4996652"/>
                  </a:cubicBezTo>
                  <a:cubicBezTo>
                    <a:pt x="1377363" y="4996652"/>
                    <a:pt x="1377363" y="4996652"/>
                    <a:pt x="1376401" y="4992149"/>
                  </a:cubicBezTo>
                  <a:cubicBezTo>
                    <a:pt x="1401153" y="5019827"/>
                    <a:pt x="1391838" y="4998270"/>
                    <a:pt x="1397304" y="5001812"/>
                  </a:cubicBezTo>
                  <a:cubicBezTo>
                    <a:pt x="1405658" y="5018865"/>
                    <a:pt x="1434914" y="5045582"/>
                    <a:pt x="1457741" y="5064254"/>
                  </a:cubicBezTo>
                  <a:cubicBezTo>
                    <a:pt x="1462246" y="5063292"/>
                    <a:pt x="1462246" y="5063292"/>
                    <a:pt x="1462246" y="5063292"/>
                  </a:cubicBezTo>
                  <a:cubicBezTo>
                    <a:pt x="1463208" y="5067795"/>
                    <a:pt x="1467712" y="5066833"/>
                    <a:pt x="1467712" y="5066833"/>
                  </a:cubicBezTo>
                  <a:cubicBezTo>
                    <a:pt x="1483149" y="5072955"/>
                    <a:pt x="1496968" y="5093550"/>
                    <a:pt x="1498892" y="5102559"/>
                  </a:cubicBezTo>
                  <a:cubicBezTo>
                    <a:pt x="1502435" y="5097092"/>
                    <a:pt x="1502435" y="5097092"/>
                    <a:pt x="1507901" y="5100634"/>
                  </a:cubicBezTo>
                  <a:cubicBezTo>
                    <a:pt x="1507901" y="5100634"/>
                    <a:pt x="1508863" y="5105137"/>
                    <a:pt x="1509826" y="5109642"/>
                  </a:cubicBezTo>
                  <a:cubicBezTo>
                    <a:pt x="1513367" y="5104175"/>
                    <a:pt x="1518833" y="5107717"/>
                    <a:pt x="1525262" y="5115763"/>
                  </a:cubicBezTo>
                  <a:cubicBezTo>
                    <a:pt x="1520758" y="5116725"/>
                    <a:pt x="1520758" y="5116725"/>
                    <a:pt x="1520758" y="5116725"/>
                  </a:cubicBezTo>
                  <a:cubicBezTo>
                    <a:pt x="1521720" y="5121229"/>
                    <a:pt x="1527187" y="5124771"/>
                    <a:pt x="1527187" y="5124771"/>
                  </a:cubicBezTo>
                  <a:cubicBezTo>
                    <a:pt x="1527187" y="5124771"/>
                    <a:pt x="1531691" y="5123809"/>
                    <a:pt x="1531691" y="5123809"/>
                  </a:cubicBezTo>
                  <a:cubicBezTo>
                    <a:pt x="1534578" y="5137321"/>
                    <a:pt x="1577346" y="5161151"/>
                    <a:pt x="1565451" y="5149564"/>
                  </a:cubicBezTo>
                  <a:cubicBezTo>
                    <a:pt x="1556443" y="5151489"/>
                    <a:pt x="1567069" y="5135089"/>
                    <a:pt x="1558060" y="5137014"/>
                  </a:cubicBezTo>
                  <a:cubicBezTo>
                    <a:pt x="1554518" y="5142480"/>
                    <a:pt x="1543586" y="5135397"/>
                    <a:pt x="1537157" y="5127351"/>
                  </a:cubicBezTo>
                  <a:cubicBezTo>
                    <a:pt x="1538119" y="5131855"/>
                    <a:pt x="1542623" y="5130892"/>
                    <a:pt x="1542623" y="5130892"/>
                  </a:cubicBezTo>
                  <a:cubicBezTo>
                    <a:pt x="1548090" y="5134434"/>
                    <a:pt x="1548090" y="5134434"/>
                    <a:pt x="1548090" y="5134434"/>
                  </a:cubicBezTo>
                  <a:cubicBezTo>
                    <a:pt x="1547128" y="5129930"/>
                    <a:pt x="1547128" y="5129930"/>
                    <a:pt x="1546166" y="5125426"/>
                  </a:cubicBezTo>
                  <a:cubicBezTo>
                    <a:pt x="1546166" y="5125426"/>
                    <a:pt x="1551631" y="5128968"/>
                    <a:pt x="1551631" y="5128968"/>
                  </a:cubicBezTo>
                  <a:cubicBezTo>
                    <a:pt x="1551631" y="5128968"/>
                    <a:pt x="1550669" y="5124464"/>
                    <a:pt x="1550669" y="5124464"/>
                  </a:cubicBezTo>
                  <a:cubicBezTo>
                    <a:pt x="1545203" y="5120922"/>
                    <a:pt x="1545203" y="5120922"/>
                    <a:pt x="1545203" y="5120922"/>
                  </a:cubicBezTo>
                  <a:cubicBezTo>
                    <a:pt x="1539737" y="5117380"/>
                    <a:pt x="1539737" y="5117380"/>
                    <a:pt x="1539737" y="5117380"/>
                  </a:cubicBezTo>
                  <a:cubicBezTo>
                    <a:pt x="1543279" y="5111913"/>
                    <a:pt x="1549707" y="5119960"/>
                    <a:pt x="1554211" y="5118998"/>
                  </a:cubicBezTo>
                  <a:cubicBezTo>
                    <a:pt x="1554211" y="5118998"/>
                    <a:pt x="1555173" y="5123502"/>
                    <a:pt x="1555173" y="5123502"/>
                  </a:cubicBezTo>
                  <a:cubicBezTo>
                    <a:pt x="1556135" y="5128005"/>
                    <a:pt x="1556135" y="5128005"/>
                    <a:pt x="1556135" y="5128005"/>
                  </a:cubicBezTo>
                  <a:cubicBezTo>
                    <a:pt x="1561602" y="5131547"/>
                    <a:pt x="1567069" y="5135089"/>
                    <a:pt x="1571572" y="5134127"/>
                  </a:cubicBezTo>
                  <a:cubicBezTo>
                    <a:pt x="1571572" y="5134127"/>
                    <a:pt x="1576077" y="5133165"/>
                    <a:pt x="1570610" y="5129623"/>
                  </a:cubicBezTo>
                  <a:cubicBezTo>
                    <a:pt x="1569648" y="5125119"/>
                    <a:pt x="1569648" y="5125119"/>
                    <a:pt x="1569648" y="5125119"/>
                  </a:cubicBezTo>
                  <a:cubicBezTo>
                    <a:pt x="1586047" y="5135744"/>
                    <a:pt x="1567069" y="5135089"/>
                    <a:pt x="1587010" y="5140248"/>
                  </a:cubicBezTo>
                  <a:cubicBezTo>
                    <a:pt x="1587972" y="5144752"/>
                    <a:pt x="1587972" y="5144752"/>
                    <a:pt x="1587972" y="5144752"/>
                  </a:cubicBezTo>
                  <a:cubicBezTo>
                    <a:pt x="1588934" y="5149256"/>
                    <a:pt x="1588934" y="5149256"/>
                    <a:pt x="1593438" y="5148294"/>
                  </a:cubicBezTo>
                  <a:cubicBezTo>
                    <a:pt x="1598904" y="5151836"/>
                    <a:pt x="1598904" y="5151836"/>
                    <a:pt x="1598904" y="5151836"/>
                  </a:cubicBezTo>
                  <a:cubicBezTo>
                    <a:pt x="1604371" y="5155378"/>
                    <a:pt x="1604371" y="5155378"/>
                    <a:pt x="1610799" y="5163423"/>
                  </a:cubicBezTo>
                  <a:cubicBezTo>
                    <a:pt x="1618845" y="5156994"/>
                    <a:pt x="1646177" y="5174704"/>
                    <a:pt x="1638786" y="5162154"/>
                  </a:cubicBezTo>
                  <a:cubicBezTo>
                    <a:pt x="1636534" y="5162635"/>
                    <a:pt x="1632675" y="5161104"/>
                    <a:pt x="1628575" y="5158449"/>
                  </a:cubicBezTo>
                  <a:lnTo>
                    <a:pt x="1621158" y="5151791"/>
                  </a:lnTo>
                  <a:lnTo>
                    <a:pt x="1626891" y="5150566"/>
                  </a:lnTo>
                  <a:cubicBezTo>
                    <a:pt x="1654223" y="5168275"/>
                    <a:pt x="1681554" y="5185984"/>
                    <a:pt x="1698916" y="5201113"/>
                  </a:cubicBezTo>
                  <a:cubicBezTo>
                    <a:pt x="1699878" y="5205617"/>
                    <a:pt x="1704383" y="5204655"/>
                    <a:pt x="1704383" y="5204655"/>
                  </a:cubicBezTo>
                  <a:cubicBezTo>
                    <a:pt x="1721744" y="5219784"/>
                    <a:pt x="1688945" y="5198534"/>
                    <a:pt x="1695374" y="5206579"/>
                  </a:cubicBezTo>
                  <a:cubicBezTo>
                    <a:pt x="1716277" y="5216242"/>
                    <a:pt x="1711773" y="5217205"/>
                    <a:pt x="1713697" y="5226213"/>
                  </a:cubicBezTo>
                  <a:cubicBezTo>
                    <a:pt x="1733638" y="5231372"/>
                    <a:pt x="1741992" y="5248426"/>
                    <a:pt x="1734601" y="5235876"/>
                  </a:cubicBezTo>
                  <a:cubicBezTo>
                    <a:pt x="1739105" y="5234914"/>
                    <a:pt x="1739105" y="5234914"/>
                    <a:pt x="1739105" y="5234914"/>
                  </a:cubicBezTo>
                  <a:cubicBezTo>
                    <a:pt x="1743608" y="5233952"/>
                    <a:pt x="1743608" y="5233952"/>
                    <a:pt x="1743608" y="5233952"/>
                  </a:cubicBezTo>
                  <a:cubicBezTo>
                    <a:pt x="1749075" y="5237493"/>
                    <a:pt x="1759046" y="5240073"/>
                    <a:pt x="1765474" y="5248118"/>
                  </a:cubicBezTo>
                  <a:cubicBezTo>
                    <a:pt x="1764511" y="5243615"/>
                    <a:pt x="1769016" y="5242652"/>
                    <a:pt x="1774483" y="5246193"/>
                  </a:cubicBezTo>
                  <a:cubicBezTo>
                    <a:pt x="1794423" y="5251353"/>
                    <a:pt x="1814672" y="5279995"/>
                    <a:pt x="1840078" y="5288696"/>
                  </a:cubicBezTo>
                  <a:cubicBezTo>
                    <a:pt x="1846507" y="5296741"/>
                    <a:pt x="1850049" y="5291274"/>
                    <a:pt x="1860019" y="5293854"/>
                  </a:cubicBezTo>
                  <a:cubicBezTo>
                    <a:pt x="1860019" y="5293854"/>
                    <a:pt x="1866448" y="5301901"/>
                    <a:pt x="1872877" y="5309946"/>
                  </a:cubicBezTo>
                  <a:cubicBezTo>
                    <a:pt x="1926578" y="5340859"/>
                    <a:pt x="2003762" y="5371466"/>
                    <a:pt x="2056500" y="5397876"/>
                  </a:cubicBezTo>
                  <a:cubicBezTo>
                    <a:pt x="2082870" y="5411080"/>
                    <a:pt x="2103773" y="5420743"/>
                    <a:pt x="2135609" y="5437490"/>
                  </a:cubicBezTo>
                  <a:cubicBezTo>
                    <a:pt x="2145579" y="5440070"/>
                    <a:pt x="2170024" y="5444266"/>
                    <a:pt x="2180957" y="5451349"/>
                  </a:cubicBezTo>
                  <a:cubicBezTo>
                    <a:pt x="2180957" y="5451349"/>
                    <a:pt x="2187385" y="5459396"/>
                    <a:pt x="2187385" y="5459396"/>
                  </a:cubicBezTo>
                  <a:cubicBezTo>
                    <a:pt x="2212793" y="5468096"/>
                    <a:pt x="2211830" y="5463592"/>
                    <a:pt x="2228229" y="5474217"/>
                  </a:cubicBezTo>
                  <a:cubicBezTo>
                    <a:pt x="2217297" y="5467134"/>
                    <a:pt x="2275502" y="5497085"/>
                    <a:pt x="2305413" y="5504824"/>
                  </a:cubicBezTo>
                  <a:cubicBezTo>
                    <a:pt x="2352685" y="5527692"/>
                    <a:pt x="2417013" y="5542206"/>
                    <a:pt x="2473293" y="5563150"/>
                  </a:cubicBezTo>
                  <a:cubicBezTo>
                    <a:pt x="2497738" y="5567346"/>
                    <a:pt x="2533115" y="5578627"/>
                    <a:pt x="2572035" y="5584441"/>
                  </a:cubicBezTo>
                  <a:cubicBezTo>
                    <a:pt x="2611917" y="5594759"/>
                    <a:pt x="2655341" y="5599610"/>
                    <a:pt x="2679785" y="5603808"/>
                  </a:cubicBezTo>
                  <a:cubicBezTo>
                    <a:pt x="2747653" y="5612856"/>
                    <a:pt x="2802972" y="5629295"/>
                    <a:pt x="2856366" y="5636726"/>
                  </a:cubicBezTo>
                  <a:cubicBezTo>
                    <a:pt x="2894323" y="5638036"/>
                    <a:pt x="2946755" y="5640963"/>
                    <a:pt x="2989216" y="5641311"/>
                  </a:cubicBezTo>
                  <a:cubicBezTo>
                    <a:pt x="3014623" y="5650012"/>
                    <a:pt x="3047114" y="5647780"/>
                    <a:pt x="3079605" y="5645548"/>
                  </a:cubicBezTo>
                  <a:cubicBezTo>
                    <a:pt x="3096004" y="5656173"/>
                    <a:pt x="3142970" y="5655559"/>
                    <a:pt x="3189935" y="5654944"/>
                  </a:cubicBezTo>
                  <a:cubicBezTo>
                    <a:pt x="3236900" y="5654329"/>
                    <a:pt x="3283865" y="5653715"/>
                    <a:pt x="3300264" y="5664340"/>
                  </a:cubicBezTo>
                  <a:cubicBezTo>
                    <a:pt x="3313777" y="5661453"/>
                    <a:pt x="3337259" y="5661146"/>
                    <a:pt x="3342726" y="5664687"/>
                  </a:cubicBezTo>
                  <a:cubicBezTo>
                    <a:pt x="3354313" y="5652793"/>
                    <a:pt x="3405783" y="5651215"/>
                    <a:pt x="3412212" y="5659262"/>
                  </a:cubicBezTo>
                  <a:cubicBezTo>
                    <a:pt x="3416716" y="5658299"/>
                    <a:pt x="3425724" y="5656375"/>
                    <a:pt x="3430228" y="5655412"/>
                  </a:cubicBezTo>
                  <a:cubicBezTo>
                    <a:pt x="3433115" y="5668925"/>
                    <a:pt x="3471726" y="5651255"/>
                    <a:pt x="3505179" y="5653528"/>
                  </a:cubicBezTo>
                  <a:cubicBezTo>
                    <a:pt x="3509684" y="5652566"/>
                    <a:pt x="3509684" y="5652566"/>
                    <a:pt x="3509684" y="5652566"/>
                  </a:cubicBezTo>
                  <a:cubicBezTo>
                    <a:pt x="3509684" y="5652566"/>
                    <a:pt x="3510646" y="5657069"/>
                    <a:pt x="3510646" y="5657069"/>
                  </a:cubicBezTo>
                  <a:cubicBezTo>
                    <a:pt x="3515150" y="5656107"/>
                    <a:pt x="3515150" y="5656107"/>
                    <a:pt x="3519654" y="5655145"/>
                  </a:cubicBezTo>
                  <a:cubicBezTo>
                    <a:pt x="3519654" y="5655145"/>
                    <a:pt x="3519654" y="5655145"/>
                    <a:pt x="3518691" y="5650641"/>
                  </a:cubicBezTo>
                  <a:cubicBezTo>
                    <a:pt x="3518691" y="5650641"/>
                    <a:pt x="3514188" y="5651604"/>
                    <a:pt x="3514188" y="5651604"/>
                  </a:cubicBezTo>
                  <a:cubicBezTo>
                    <a:pt x="3523196" y="5649679"/>
                    <a:pt x="3536708" y="5646792"/>
                    <a:pt x="3535746" y="5642288"/>
                  </a:cubicBezTo>
                  <a:cubicBezTo>
                    <a:pt x="3614240" y="5634937"/>
                    <a:pt x="3691771" y="5623083"/>
                    <a:pt x="3771882" y="5601257"/>
                  </a:cubicBezTo>
                  <a:cubicBezTo>
                    <a:pt x="3802449" y="5590018"/>
                    <a:pt x="3824970" y="5585207"/>
                    <a:pt x="3861001" y="5577509"/>
                  </a:cubicBezTo>
                  <a:cubicBezTo>
                    <a:pt x="3900576" y="5564344"/>
                    <a:pt x="3957204" y="5542826"/>
                    <a:pt x="4010291" y="5526775"/>
                  </a:cubicBezTo>
                  <a:cubicBezTo>
                    <a:pt x="4066919" y="5505258"/>
                    <a:pt x="4119044" y="5484701"/>
                    <a:pt x="4162160" y="5466071"/>
                  </a:cubicBezTo>
                  <a:cubicBezTo>
                    <a:pt x="4197231" y="5453868"/>
                    <a:pt x="4214285" y="5445515"/>
                    <a:pt x="4252897" y="5427847"/>
                  </a:cubicBezTo>
                  <a:cubicBezTo>
                    <a:pt x="4260943" y="5421418"/>
                    <a:pt x="4274455" y="5418531"/>
                    <a:pt x="4283464" y="5416606"/>
                  </a:cubicBezTo>
                  <a:cubicBezTo>
                    <a:pt x="4305021" y="5407292"/>
                    <a:pt x="4320151" y="5389931"/>
                    <a:pt x="4342672" y="5385119"/>
                  </a:cubicBezTo>
                  <a:cubicBezTo>
                    <a:pt x="4342672" y="5385119"/>
                    <a:pt x="4343634" y="5389623"/>
                    <a:pt x="4343634" y="5389623"/>
                  </a:cubicBezTo>
                  <a:cubicBezTo>
                    <a:pt x="4339129" y="5390585"/>
                    <a:pt x="4344596" y="5394127"/>
                    <a:pt x="4348138" y="5388660"/>
                  </a:cubicBezTo>
                  <a:cubicBezTo>
                    <a:pt x="4352642" y="5387698"/>
                    <a:pt x="4357146" y="5386736"/>
                    <a:pt x="4357146" y="5386736"/>
                  </a:cubicBezTo>
                  <a:cubicBezTo>
                    <a:pt x="4356184" y="5382232"/>
                    <a:pt x="4360688" y="5381270"/>
                    <a:pt x="4360688" y="5381270"/>
                  </a:cubicBezTo>
                  <a:cubicBezTo>
                    <a:pt x="4361650" y="5385773"/>
                    <a:pt x="4366154" y="5384811"/>
                    <a:pt x="4370658" y="5383849"/>
                  </a:cubicBezTo>
                  <a:cubicBezTo>
                    <a:pt x="4374200" y="5378383"/>
                    <a:pt x="4369696" y="5379346"/>
                    <a:pt x="4368733" y="5374841"/>
                  </a:cubicBezTo>
                  <a:cubicBezTo>
                    <a:pt x="4368733" y="5374841"/>
                    <a:pt x="4373238" y="5373879"/>
                    <a:pt x="4373238" y="5373879"/>
                  </a:cubicBezTo>
                  <a:cubicBezTo>
                    <a:pt x="4377742" y="5372917"/>
                    <a:pt x="4381283" y="5367450"/>
                    <a:pt x="4381283" y="5367450"/>
                  </a:cubicBezTo>
                  <a:cubicBezTo>
                    <a:pt x="4380321" y="5362947"/>
                    <a:pt x="4375818" y="5363909"/>
                    <a:pt x="4371313" y="5364871"/>
                  </a:cubicBezTo>
                  <a:cubicBezTo>
                    <a:pt x="4372275" y="5369375"/>
                    <a:pt x="4372275" y="5369375"/>
                    <a:pt x="4372275" y="5369375"/>
                  </a:cubicBezTo>
                  <a:cubicBezTo>
                    <a:pt x="4366809" y="5365834"/>
                    <a:pt x="4366809" y="5365834"/>
                    <a:pt x="4366809" y="5365834"/>
                  </a:cubicBezTo>
                  <a:cubicBezTo>
                    <a:pt x="4401880" y="5353631"/>
                    <a:pt x="4453042" y="5328572"/>
                    <a:pt x="4471713" y="5305744"/>
                  </a:cubicBezTo>
                  <a:cubicBezTo>
                    <a:pt x="4510325" y="5288076"/>
                    <a:pt x="4564067" y="5253045"/>
                    <a:pt x="4629396" y="5206120"/>
                  </a:cubicBezTo>
                  <a:cubicBezTo>
                    <a:pt x="4630359" y="5210625"/>
                    <a:pt x="4630359" y="5210625"/>
                    <a:pt x="4630359" y="5210625"/>
                  </a:cubicBezTo>
                  <a:cubicBezTo>
                    <a:pt x="4630359" y="5210625"/>
                    <a:pt x="4625854" y="5211587"/>
                    <a:pt x="4625854" y="5211587"/>
                  </a:cubicBezTo>
                  <a:cubicBezTo>
                    <a:pt x="4622312" y="5217054"/>
                    <a:pt x="4617809" y="5218016"/>
                    <a:pt x="4623274" y="5221557"/>
                  </a:cubicBezTo>
                  <a:cubicBezTo>
                    <a:pt x="4623274" y="5221557"/>
                    <a:pt x="4627779" y="5220595"/>
                    <a:pt x="4631321" y="5215129"/>
                  </a:cubicBezTo>
                  <a:cubicBezTo>
                    <a:pt x="4635824" y="5214167"/>
                    <a:pt x="4635824" y="5214167"/>
                    <a:pt x="4639366" y="5208700"/>
                  </a:cubicBezTo>
                  <a:cubicBezTo>
                    <a:pt x="4640329" y="5213205"/>
                    <a:pt x="4644833" y="5212242"/>
                    <a:pt x="4653841" y="5210318"/>
                  </a:cubicBezTo>
                  <a:cubicBezTo>
                    <a:pt x="4653360" y="5208066"/>
                    <a:pt x="4652878" y="5205813"/>
                    <a:pt x="4651512" y="5204927"/>
                  </a:cubicBezTo>
                  <a:lnTo>
                    <a:pt x="4648965" y="5205864"/>
                  </a:lnTo>
                  <a:lnTo>
                    <a:pt x="4655458" y="5195843"/>
                  </a:lnTo>
                  <a:cubicBezTo>
                    <a:pt x="4650954" y="5196806"/>
                    <a:pt x="4646451" y="5197768"/>
                    <a:pt x="4641946" y="5198730"/>
                  </a:cubicBezTo>
                  <a:cubicBezTo>
                    <a:pt x="4652572" y="5182331"/>
                    <a:pt x="4659656" y="5171398"/>
                    <a:pt x="4680251" y="5157579"/>
                  </a:cubicBezTo>
                  <a:cubicBezTo>
                    <a:pt x="4676709" y="5163045"/>
                    <a:pt x="4681213" y="5162082"/>
                    <a:pt x="4685717" y="5161120"/>
                  </a:cubicBezTo>
                  <a:cubicBezTo>
                    <a:pt x="4706313" y="5147301"/>
                    <a:pt x="4724022" y="5119970"/>
                    <a:pt x="4736572" y="5112579"/>
                  </a:cubicBezTo>
                  <a:cubicBezTo>
                    <a:pt x="4736572" y="5112579"/>
                    <a:pt x="4737534" y="5117083"/>
                    <a:pt x="4733031" y="5118045"/>
                  </a:cubicBezTo>
                  <a:cubicBezTo>
                    <a:pt x="4761673" y="5097797"/>
                    <a:pt x="4779381" y="5070465"/>
                    <a:pt x="4793855" y="5072083"/>
                  </a:cubicBezTo>
                  <a:cubicBezTo>
                    <a:pt x="4789352" y="5073045"/>
                    <a:pt x="4792893" y="5067578"/>
                    <a:pt x="4797397" y="5066616"/>
                  </a:cubicBezTo>
                  <a:cubicBezTo>
                    <a:pt x="4803519" y="5051179"/>
                    <a:pt x="4783885" y="5069503"/>
                    <a:pt x="4779381" y="5070465"/>
                  </a:cubicBezTo>
                  <a:cubicBezTo>
                    <a:pt x="4803519" y="5051179"/>
                    <a:pt x="4812527" y="5049255"/>
                    <a:pt x="4818648" y="5033818"/>
                  </a:cubicBezTo>
                  <a:cubicBezTo>
                    <a:pt x="4824115" y="5037360"/>
                    <a:pt x="4817031" y="5048293"/>
                    <a:pt x="4828619" y="5036398"/>
                  </a:cubicBezTo>
                  <a:cubicBezTo>
                    <a:pt x="4831199" y="5026427"/>
                    <a:pt x="4827657" y="5031894"/>
                    <a:pt x="4834740" y="5020962"/>
                  </a:cubicBezTo>
                  <a:cubicBezTo>
                    <a:pt x="4833778" y="5016457"/>
                    <a:pt x="4838282" y="5015495"/>
                    <a:pt x="4838282" y="5015495"/>
                  </a:cubicBezTo>
                  <a:cubicBezTo>
                    <a:pt x="4841824" y="5010028"/>
                    <a:pt x="4846328" y="5009066"/>
                    <a:pt x="4845366" y="5004562"/>
                  </a:cubicBezTo>
                  <a:cubicBezTo>
                    <a:pt x="4844404" y="5000058"/>
                    <a:pt x="4839899" y="5001020"/>
                    <a:pt x="4836357" y="5006486"/>
                  </a:cubicBezTo>
                  <a:cubicBezTo>
                    <a:pt x="4836357" y="5006486"/>
                    <a:pt x="4836357" y="5006486"/>
                    <a:pt x="4831853" y="5007449"/>
                  </a:cubicBezTo>
                  <a:cubicBezTo>
                    <a:pt x="4867579" y="4976268"/>
                    <a:pt x="4873700" y="4960832"/>
                    <a:pt x="4916509" y="4918718"/>
                  </a:cubicBezTo>
                  <a:cubicBezTo>
                    <a:pt x="4936450" y="4923877"/>
                    <a:pt x="4920051" y="4913251"/>
                    <a:pt x="4950617" y="4902012"/>
                  </a:cubicBezTo>
                  <a:cubicBezTo>
                    <a:pt x="4951579" y="4906516"/>
                    <a:pt x="4951579" y="4906516"/>
                    <a:pt x="4951579" y="4906516"/>
                  </a:cubicBezTo>
                  <a:cubicBezTo>
                    <a:pt x="4948037" y="4911982"/>
                    <a:pt x="4952542" y="4911020"/>
                    <a:pt x="4956084" y="4905553"/>
                  </a:cubicBezTo>
                  <a:cubicBezTo>
                    <a:pt x="4960588" y="4904591"/>
                    <a:pt x="4964129" y="4899125"/>
                    <a:pt x="4963167" y="4894621"/>
                  </a:cubicBezTo>
                  <a:cubicBezTo>
                    <a:pt x="4966709" y="4889154"/>
                    <a:pt x="4966709" y="4889154"/>
                    <a:pt x="4966709" y="4889154"/>
                  </a:cubicBezTo>
                  <a:cubicBezTo>
                    <a:pt x="4974754" y="4882727"/>
                    <a:pt x="4973792" y="4878222"/>
                    <a:pt x="4968326" y="4874680"/>
                  </a:cubicBezTo>
                  <a:cubicBezTo>
                    <a:pt x="4977334" y="4872755"/>
                    <a:pt x="4979914" y="4862785"/>
                    <a:pt x="4983456" y="4857319"/>
                  </a:cubicBezTo>
                  <a:cubicBezTo>
                    <a:pt x="4975410" y="4863748"/>
                    <a:pt x="4967364" y="4870176"/>
                    <a:pt x="4959318" y="4876605"/>
                  </a:cubicBezTo>
                  <a:cubicBezTo>
                    <a:pt x="4960280" y="4881109"/>
                    <a:pt x="4961242" y="4885613"/>
                    <a:pt x="4961242" y="4885613"/>
                  </a:cubicBezTo>
                  <a:cubicBezTo>
                    <a:pt x="4961242" y="4885613"/>
                    <a:pt x="4956739" y="4886575"/>
                    <a:pt x="4957701" y="4891079"/>
                  </a:cubicBezTo>
                  <a:cubicBezTo>
                    <a:pt x="4957701" y="4891079"/>
                    <a:pt x="4953197" y="4892041"/>
                    <a:pt x="4953197" y="4892041"/>
                  </a:cubicBezTo>
                  <a:cubicBezTo>
                    <a:pt x="4948692" y="4893003"/>
                    <a:pt x="4949655" y="4897508"/>
                    <a:pt x="4950617" y="4902012"/>
                  </a:cubicBezTo>
                  <a:cubicBezTo>
                    <a:pt x="4926172" y="4897815"/>
                    <a:pt x="4900110" y="4908093"/>
                    <a:pt x="4875317" y="4946357"/>
                  </a:cubicBezTo>
                  <a:cubicBezTo>
                    <a:pt x="4870813" y="4947320"/>
                    <a:pt x="4867272" y="4952786"/>
                    <a:pt x="4866310" y="4948282"/>
                  </a:cubicBezTo>
                  <a:cubicBezTo>
                    <a:pt x="4870813" y="4947320"/>
                    <a:pt x="4869851" y="4942815"/>
                    <a:pt x="4865347" y="4943777"/>
                  </a:cubicBezTo>
                  <a:cubicBezTo>
                    <a:pt x="4865347" y="4943777"/>
                    <a:pt x="4865347" y="4943777"/>
                    <a:pt x="4861805" y="4949244"/>
                  </a:cubicBezTo>
                  <a:cubicBezTo>
                    <a:pt x="4861805" y="4949244"/>
                    <a:pt x="4857301" y="4950206"/>
                    <a:pt x="4857301" y="4950206"/>
                  </a:cubicBezTo>
                  <a:cubicBezTo>
                    <a:pt x="4865675" y="4934288"/>
                    <a:pt x="4874770" y="4921749"/>
                    <a:pt x="4886477" y="4910416"/>
                  </a:cubicBezTo>
                  <a:lnTo>
                    <a:pt x="4927253" y="4880833"/>
                  </a:lnTo>
                  <a:lnTo>
                    <a:pt x="4927789" y="4883341"/>
                  </a:lnTo>
                  <a:cubicBezTo>
                    <a:pt x="4932294" y="4882378"/>
                    <a:pt x="4932294" y="4882378"/>
                    <a:pt x="4931331" y="4877874"/>
                  </a:cubicBezTo>
                  <a:cubicBezTo>
                    <a:pt x="4940339" y="4875949"/>
                    <a:pt x="4939377" y="4871446"/>
                    <a:pt x="4947423" y="4865017"/>
                  </a:cubicBezTo>
                  <a:cubicBezTo>
                    <a:pt x="4947423" y="4865017"/>
                    <a:pt x="4948386" y="4869521"/>
                    <a:pt x="4943881" y="4870484"/>
                  </a:cubicBezTo>
                  <a:cubicBezTo>
                    <a:pt x="4943881" y="4870484"/>
                    <a:pt x="4948386" y="4869521"/>
                    <a:pt x="4948386" y="4869521"/>
                  </a:cubicBezTo>
                  <a:cubicBezTo>
                    <a:pt x="4948386" y="4869521"/>
                    <a:pt x="4951928" y="4864055"/>
                    <a:pt x="4951928" y="4864055"/>
                  </a:cubicBezTo>
                  <a:cubicBezTo>
                    <a:pt x="4976065" y="4844769"/>
                    <a:pt x="4998585" y="4839958"/>
                    <a:pt x="5016294" y="4812627"/>
                  </a:cubicBezTo>
                  <a:cubicBezTo>
                    <a:pt x="5009211" y="4823559"/>
                    <a:pt x="5017256" y="4817130"/>
                    <a:pt x="5026265" y="4815205"/>
                  </a:cubicBezTo>
                  <a:cubicBezTo>
                    <a:pt x="5015640" y="4831604"/>
                    <a:pt x="5002127" y="4834491"/>
                    <a:pt x="5008556" y="4842537"/>
                  </a:cubicBezTo>
                  <a:cubicBezTo>
                    <a:pt x="5030768" y="4814243"/>
                    <a:pt x="5045898" y="4796882"/>
                    <a:pt x="5081624" y="4765702"/>
                  </a:cubicBezTo>
                  <a:cubicBezTo>
                    <a:pt x="5082586" y="4770205"/>
                    <a:pt x="5086128" y="4764739"/>
                    <a:pt x="5090632" y="4763777"/>
                  </a:cubicBezTo>
                  <a:cubicBezTo>
                    <a:pt x="5094174" y="4758310"/>
                    <a:pt x="5097716" y="4752844"/>
                    <a:pt x="5093211" y="4753806"/>
                  </a:cubicBezTo>
                  <a:cubicBezTo>
                    <a:pt x="5101257" y="4747378"/>
                    <a:pt x="5103837" y="4737407"/>
                    <a:pt x="5109959" y="4721971"/>
                  </a:cubicBezTo>
                  <a:cubicBezTo>
                    <a:pt x="5115424" y="4725513"/>
                    <a:pt x="5108341" y="4736445"/>
                    <a:pt x="5116387" y="4730017"/>
                  </a:cubicBezTo>
                  <a:cubicBezTo>
                    <a:pt x="5115424" y="4725513"/>
                    <a:pt x="5123471" y="4719084"/>
                    <a:pt x="5122508" y="4714579"/>
                  </a:cubicBezTo>
                  <a:cubicBezTo>
                    <a:pt x="5122508" y="4714579"/>
                    <a:pt x="5127013" y="4713617"/>
                    <a:pt x="5126050" y="4709114"/>
                  </a:cubicBezTo>
                  <a:cubicBezTo>
                    <a:pt x="5130554" y="4708152"/>
                    <a:pt x="5130554" y="4708152"/>
                    <a:pt x="5130554" y="4708152"/>
                  </a:cubicBezTo>
                  <a:cubicBezTo>
                    <a:pt x="5129592" y="4703647"/>
                    <a:pt x="5129592" y="4703647"/>
                    <a:pt x="5129592" y="4703647"/>
                  </a:cubicBezTo>
                  <a:cubicBezTo>
                    <a:pt x="5126050" y="4709114"/>
                    <a:pt x="5126050" y="4709114"/>
                    <a:pt x="5126050" y="4709114"/>
                  </a:cubicBezTo>
                  <a:cubicBezTo>
                    <a:pt x="5121546" y="4710076"/>
                    <a:pt x="5121546" y="4710076"/>
                    <a:pt x="5121546" y="4710076"/>
                  </a:cubicBezTo>
                  <a:cubicBezTo>
                    <a:pt x="5136676" y="4692715"/>
                    <a:pt x="5136676" y="4692715"/>
                    <a:pt x="5136676" y="4692715"/>
                  </a:cubicBezTo>
                  <a:cubicBezTo>
                    <a:pt x="5133134" y="4698181"/>
                    <a:pt x="5134096" y="4702685"/>
                    <a:pt x="5137638" y="4697218"/>
                  </a:cubicBezTo>
                  <a:cubicBezTo>
                    <a:pt x="5170476" y="4652526"/>
                    <a:pt x="5191419" y="4596245"/>
                    <a:pt x="5217830" y="4543506"/>
                  </a:cubicBezTo>
                  <a:cubicBezTo>
                    <a:pt x="5238773" y="4487227"/>
                    <a:pt x="5260679" y="4435450"/>
                    <a:pt x="5282585" y="4383674"/>
                  </a:cubicBezTo>
                  <a:cubicBezTo>
                    <a:pt x="5291594" y="4381749"/>
                    <a:pt x="5292556" y="4386253"/>
                    <a:pt x="5294480" y="4395261"/>
                  </a:cubicBezTo>
                  <a:cubicBezTo>
                    <a:pt x="5308340" y="4349913"/>
                    <a:pt x="5320583" y="4319040"/>
                    <a:pt x="5327359" y="4284625"/>
                  </a:cubicBezTo>
                  <a:cubicBezTo>
                    <a:pt x="5338639" y="4249247"/>
                    <a:pt x="5345415" y="4214832"/>
                    <a:pt x="5363780" y="4168522"/>
                  </a:cubicBezTo>
                  <a:cubicBezTo>
                    <a:pt x="5360238" y="4173988"/>
                    <a:pt x="5360238" y="4173988"/>
                    <a:pt x="5364742" y="4173025"/>
                  </a:cubicBezTo>
                  <a:cubicBezTo>
                    <a:pt x="5364742" y="4173025"/>
                    <a:pt x="5369247" y="4172063"/>
                    <a:pt x="5372788" y="4166598"/>
                  </a:cubicBezTo>
                  <a:cubicBezTo>
                    <a:pt x="5377292" y="4165635"/>
                    <a:pt x="5377292" y="4165635"/>
                    <a:pt x="5377292" y="4165635"/>
                  </a:cubicBezTo>
                  <a:cubicBezTo>
                    <a:pt x="5379872" y="4155664"/>
                    <a:pt x="5386955" y="4144732"/>
                    <a:pt x="5381488" y="4141190"/>
                  </a:cubicBezTo>
                  <a:cubicBezTo>
                    <a:pt x="5385993" y="4140228"/>
                    <a:pt x="5389535" y="4134762"/>
                    <a:pt x="5388573" y="4130258"/>
                  </a:cubicBezTo>
                  <a:cubicBezTo>
                    <a:pt x="5392115" y="4124791"/>
                    <a:pt x="5387610" y="4125753"/>
                    <a:pt x="5387610" y="4125753"/>
                  </a:cubicBezTo>
                  <a:cubicBezTo>
                    <a:pt x="5383106" y="4126716"/>
                    <a:pt x="5383106" y="4126716"/>
                    <a:pt x="5383106" y="4126716"/>
                  </a:cubicBezTo>
                  <a:cubicBezTo>
                    <a:pt x="5396311" y="4100347"/>
                    <a:pt x="5393424" y="4086835"/>
                    <a:pt x="5406629" y="4060465"/>
                  </a:cubicBezTo>
                  <a:cubicBezTo>
                    <a:pt x="5393117" y="4063352"/>
                    <a:pt x="5404705" y="4051457"/>
                    <a:pt x="5403743" y="4046953"/>
                  </a:cubicBezTo>
                  <a:cubicBezTo>
                    <a:pt x="5397621" y="4062389"/>
                    <a:pt x="5395696" y="4053382"/>
                    <a:pt x="5388613" y="4064314"/>
                  </a:cubicBezTo>
                  <a:cubicBezTo>
                    <a:pt x="5386033" y="4074284"/>
                    <a:pt x="5396658" y="4057885"/>
                    <a:pt x="5395042" y="4072359"/>
                  </a:cubicBezTo>
                  <a:cubicBezTo>
                    <a:pt x="5383454" y="4084255"/>
                    <a:pt x="5381837" y="4098729"/>
                    <a:pt x="5373790" y="4105158"/>
                  </a:cubicBezTo>
                  <a:cubicBezTo>
                    <a:pt x="5377332" y="4099692"/>
                    <a:pt x="5380874" y="4094225"/>
                    <a:pt x="5379912" y="4089721"/>
                  </a:cubicBezTo>
                  <a:cubicBezTo>
                    <a:pt x="5366707" y="4116090"/>
                    <a:pt x="5349960" y="4147926"/>
                    <a:pt x="5334176" y="4184266"/>
                  </a:cubicBezTo>
                  <a:cubicBezTo>
                    <a:pt x="5318391" y="4220606"/>
                    <a:pt x="5302606" y="4256946"/>
                    <a:pt x="5290365" y="4287819"/>
                  </a:cubicBezTo>
                  <a:cubicBezTo>
                    <a:pt x="5289402" y="4283314"/>
                    <a:pt x="5284898" y="4284277"/>
                    <a:pt x="5281356" y="4289743"/>
                  </a:cubicBezTo>
                  <a:cubicBezTo>
                    <a:pt x="5264610" y="4321579"/>
                    <a:pt x="5251405" y="4347949"/>
                    <a:pt x="5229191" y="4376242"/>
                  </a:cubicBezTo>
                  <a:cubicBezTo>
                    <a:pt x="5235620" y="4384288"/>
                    <a:pt x="5215024" y="4398108"/>
                    <a:pt x="5207940" y="4409040"/>
                  </a:cubicBezTo>
                  <a:cubicBezTo>
                    <a:pt x="5204398" y="4414507"/>
                    <a:pt x="5209865" y="4418049"/>
                    <a:pt x="5201818" y="4424477"/>
                  </a:cubicBezTo>
                  <a:cubicBezTo>
                    <a:pt x="5202781" y="4428981"/>
                    <a:pt x="5190231" y="4436372"/>
                    <a:pt x="5183148" y="4447304"/>
                  </a:cubicBezTo>
                  <a:cubicBezTo>
                    <a:pt x="5172522" y="4463703"/>
                    <a:pt x="5162859" y="4484606"/>
                    <a:pt x="5152233" y="4501005"/>
                  </a:cubicBezTo>
                  <a:cubicBezTo>
                    <a:pt x="5138066" y="4522871"/>
                    <a:pt x="5139028" y="4527374"/>
                    <a:pt x="5120357" y="4550202"/>
                  </a:cubicBezTo>
                  <a:cubicBezTo>
                    <a:pt x="5089443" y="4603903"/>
                    <a:pt x="5035046" y="4657911"/>
                    <a:pt x="5021841" y="4684281"/>
                  </a:cubicBezTo>
                  <a:cubicBezTo>
                    <a:pt x="5008329" y="4687168"/>
                    <a:pt x="4999628" y="4712574"/>
                    <a:pt x="4992545" y="4723508"/>
                  </a:cubicBezTo>
                  <a:cubicBezTo>
                    <a:pt x="4995124" y="4713537"/>
                    <a:pt x="4991583" y="4719003"/>
                    <a:pt x="4987079" y="4719966"/>
                  </a:cubicBezTo>
                  <a:cubicBezTo>
                    <a:pt x="4962286" y="4758230"/>
                    <a:pt x="4916590" y="4786831"/>
                    <a:pt x="4875706" y="4837953"/>
                  </a:cubicBezTo>
                  <a:cubicBezTo>
                    <a:pt x="4861539" y="4859818"/>
                    <a:pt x="4873126" y="4847923"/>
                    <a:pt x="4848989" y="4867208"/>
                  </a:cubicBezTo>
                  <a:cubicBezTo>
                    <a:pt x="4832897" y="4880066"/>
                    <a:pt x="4822272" y="4896465"/>
                    <a:pt x="4806180" y="4909322"/>
                  </a:cubicBezTo>
                  <a:cubicBezTo>
                    <a:pt x="4750821" y="4958826"/>
                    <a:pt x="4694499" y="5003827"/>
                    <a:pt x="4646224" y="5042398"/>
                  </a:cubicBezTo>
                  <a:cubicBezTo>
                    <a:pt x="4626590" y="5060722"/>
                    <a:pt x="4609536" y="5069075"/>
                    <a:pt x="4598911" y="5085474"/>
                  </a:cubicBezTo>
                  <a:cubicBezTo>
                    <a:pt x="4594406" y="5086436"/>
                    <a:pt x="4594406" y="5086436"/>
                    <a:pt x="4589903" y="5087399"/>
                  </a:cubicBezTo>
                  <a:cubicBezTo>
                    <a:pt x="4585399" y="5088361"/>
                    <a:pt x="4571887" y="5091248"/>
                    <a:pt x="4552253" y="5109571"/>
                  </a:cubicBezTo>
                  <a:cubicBezTo>
                    <a:pt x="4544207" y="5115999"/>
                    <a:pt x="4532619" y="5127895"/>
                    <a:pt x="4524573" y="5134323"/>
                  </a:cubicBezTo>
                  <a:cubicBezTo>
                    <a:pt x="4486923" y="5156496"/>
                    <a:pt x="4440266" y="5180593"/>
                    <a:pt x="4429640" y="5196992"/>
                  </a:cubicBezTo>
                  <a:cubicBezTo>
                    <a:pt x="4435761" y="5181555"/>
                    <a:pt x="4387486" y="5220127"/>
                    <a:pt x="4375898" y="5232021"/>
                  </a:cubicBezTo>
                  <a:cubicBezTo>
                    <a:pt x="4356919" y="5231366"/>
                    <a:pt x="4330202" y="5260623"/>
                    <a:pt x="4295132" y="5272825"/>
                  </a:cubicBezTo>
                  <a:cubicBezTo>
                    <a:pt x="4290628" y="5273788"/>
                    <a:pt x="4297056" y="5281833"/>
                    <a:pt x="4283544" y="5284720"/>
                  </a:cubicBezTo>
                  <a:cubicBezTo>
                    <a:pt x="4273574" y="5282140"/>
                    <a:pt x="4243970" y="5297885"/>
                    <a:pt x="4249436" y="5301426"/>
                  </a:cubicBezTo>
                  <a:cubicBezTo>
                    <a:pt x="4233999" y="5295305"/>
                    <a:pt x="4210824" y="5319095"/>
                    <a:pt x="4200853" y="5316515"/>
                  </a:cubicBezTo>
                  <a:cubicBezTo>
                    <a:pt x="4202778" y="5325523"/>
                    <a:pt x="4199237" y="5330989"/>
                    <a:pt x="4195695" y="5336456"/>
                  </a:cubicBezTo>
                  <a:cubicBezTo>
                    <a:pt x="4187648" y="5342885"/>
                    <a:pt x="4183145" y="5343847"/>
                    <a:pt x="4175098" y="5350275"/>
                  </a:cubicBezTo>
                  <a:cubicBezTo>
                    <a:pt x="4145495" y="5366020"/>
                    <a:pt x="4105921" y="5379184"/>
                    <a:pt x="4070850" y="5391386"/>
                  </a:cubicBezTo>
                  <a:cubicBezTo>
                    <a:pt x="4061841" y="5393311"/>
                    <a:pt x="4051871" y="5390731"/>
                    <a:pt x="4051871" y="5390731"/>
                  </a:cubicBezTo>
                  <a:cubicBezTo>
                    <a:pt x="4048329" y="5396198"/>
                    <a:pt x="4043825" y="5397160"/>
                    <a:pt x="4040284" y="5402627"/>
                  </a:cubicBezTo>
                  <a:cubicBezTo>
                    <a:pt x="4035780" y="5403589"/>
                    <a:pt x="4035780" y="5403589"/>
                    <a:pt x="4035780" y="5403589"/>
                  </a:cubicBezTo>
                  <a:cubicBezTo>
                    <a:pt x="4002326" y="5401316"/>
                    <a:pt x="3960173" y="5424451"/>
                    <a:pt x="3926065" y="5441158"/>
                  </a:cubicBezTo>
                  <a:cubicBezTo>
                    <a:pt x="3925102" y="5436653"/>
                    <a:pt x="3925102" y="5436653"/>
                    <a:pt x="3925102" y="5436653"/>
                  </a:cubicBezTo>
                  <a:cubicBezTo>
                    <a:pt x="3910628" y="5435036"/>
                    <a:pt x="3909973" y="5454015"/>
                    <a:pt x="3902581" y="5441465"/>
                  </a:cubicBezTo>
                  <a:cubicBezTo>
                    <a:pt x="3880062" y="5446276"/>
                    <a:pt x="3895498" y="5452397"/>
                    <a:pt x="3877482" y="5456246"/>
                  </a:cubicBezTo>
                  <a:cubicBezTo>
                    <a:pt x="3876520" y="5451743"/>
                    <a:pt x="3867512" y="5453667"/>
                    <a:pt x="3862045" y="5450125"/>
                  </a:cubicBezTo>
                  <a:cubicBezTo>
                    <a:pt x="3845953" y="5462982"/>
                    <a:pt x="3827937" y="5466831"/>
                    <a:pt x="3804454" y="5467139"/>
                  </a:cubicBezTo>
                  <a:cubicBezTo>
                    <a:pt x="3798333" y="5482576"/>
                    <a:pt x="3769384" y="5479341"/>
                    <a:pt x="3761338" y="5485770"/>
                  </a:cubicBezTo>
                  <a:cubicBezTo>
                    <a:pt x="3760376" y="5481265"/>
                    <a:pt x="3755871" y="5482228"/>
                    <a:pt x="3755871" y="5482228"/>
                  </a:cubicBezTo>
                  <a:cubicBezTo>
                    <a:pt x="3730772" y="5497010"/>
                    <a:pt x="3707289" y="5497317"/>
                    <a:pt x="3684769" y="5502128"/>
                  </a:cubicBezTo>
                  <a:cubicBezTo>
                    <a:pt x="3680264" y="5503091"/>
                    <a:pt x="3675760" y="5504053"/>
                    <a:pt x="3675760" y="5504053"/>
                  </a:cubicBezTo>
                  <a:cubicBezTo>
                    <a:pt x="3674798" y="5499549"/>
                    <a:pt x="3674798" y="5499549"/>
                    <a:pt x="3674798" y="5499549"/>
                  </a:cubicBezTo>
                  <a:cubicBezTo>
                    <a:pt x="3673836" y="5495045"/>
                    <a:pt x="3669332" y="5496007"/>
                    <a:pt x="3669332" y="5496007"/>
                  </a:cubicBezTo>
                  <a:cubicBezTo>
                    <a:pt x="3664828" y="5496970"/>
                    <a:pt x="3665790" y="5501473"/>
                    <a:pt x="3665790" y="5501473"/>
                  </a:cubicBezTo>
                  <a:cubicBezTo>
                    <a:pt x="3651316" y="5499856"/>
                    <a:pt x="3640691" y="5516255"/>
                    <a:pt x="3618170" y="5521067"/>
                  </a:cubicBezTo>
                  <a:cubicBezTo>
                    <a:pt x="3635224" y="5512713"/>
                    <a:pt x="3606275" y="5509479"/>
                    <a:pt x="3602733" y="5514945"/>
                  </a:cubicBezTo>
                  <a:cubicBezTo>
                    <a:pt x="3611741" y="5513020"/>
                    <a:pt x="3612703" y="5517525"/>
                    <a:pt x="3603695" y="5519449"/>
                  </a:cubicBezTo>
                  <a:cubicBezTo>
                    <a:pt x="3607237" y="5513983"/>
                    <a:pt x="3589221" y="5517832"/>
                    <a:pt x="3584717" y="5518794"/>
                  </a:cubicBezTo>
                  <a:cubicBezTo>
                    <a:pt x="3586641" y="5527803"/>
                    <a:pt x="3575709" y="5520718"/>
                    <a:pt x="3558655" y="5529072"/>
                  </a:cubicBezTo>
                  <a:cubicBezTo>
                    <a:pt x="3570242" y="5517177"/>
                    <a:pt x="3544180" y="5527455"/>
                    <a:pt x="3531630" y="5534846"/>
                  </a:cubicBezTo>
                  <a:cubicBezTo>
                    <a:pt x="3527126" y="5535808"/>
                    <a:pt x="3527126" y="5535808"/>
                    <a:pt x="3521660" y="5532266"/>
                  </a:cubicBezTo>
                  <a:cubicBezTo>
                    <a:pt x="3517155" y="5533228"/>
                    <a:pt x="3512651" y="5534191"/>
                    <a:pt x="3507186" y="5530649"/>
                  </a:cubicBezTo>
                  <a:cubicBezTo>
                    <a:pt x="3507186" y="5530649"/>
                    <a:pt x="3502681" y="5531612"/>
                    <a:pt x="3502681" y="5531612"/>
                  </a:cubicBezTo>
                  <a:cubicBezTo>
                    <a:pt x="3474695" y="5532881"/>
                    <a:pt x="3448632" y="5543159"/>
                    <a:pt x="3424187" y="5538962"/>
                  </a:cubicBezTo>
                  <a:cubicBezTo>
                    <a:pt x="3399087" y="5553744"/>
                    <a:pt x="3349235" y="5540846"/>
                    <a:pt x="3328639" y="5554666"/>
                  </a:cubicBezTo>
                  <a:cubicBezTo>
                    <a:pt x="3324136" y="5555628"/>
                    <a:pt x="3324136" y="5555628"/>
                    <a:pt x="3319631" y="5556591"/>
                  </a:cubicBezTo>
                  <a:cubicBezTo>
                    <a:pt x="3318669" y="5552086"/>
                    <a:pt x="3318669" y="5552086"/>
                    <a:pt x="3314165" y="5553049"/>
                  </a:cubicBezTo>
                  <a:cubicBezTo>
                    <a:pt x="3314165" y="5553049"/>
                    <a:pt x="3309661" y="5554011"/>
                    <a:pt x="3309661" y="5554011"/>
                  </a:cubicBezTo>
                  <a:cubicBezTo>
                    <a:pt x="3304195" y="5550469"/>
                    <a:pt x="3286178" y="5554318"/>
                    <a:pt x="3282636" y="5559784"/>
                  </a:cubicBezTo>
                  <a:cubicBezTo>
                    <a:pt x="3282636" y="5559784"/>
                    <a:pt x="3278132" y="5560747"/>
                    <a:pt x="3278132" y="5560747"/>
                  </a:cubicBezTo>
                  <a:cubicBezTo>
                    <a:pt x="3272666" y="5557205"/>
                    <a:pt x="3272666" y="5557205"/>
                    <a:pt x="3272666" y="5557205"/>
                  </a:cubicBezTo>
                  <a:cubicBezTo>
                    <a:pt x="3268162" y="5558167"/>
                    <a:pt x="3268162" y="5558167"/>
                    <a:pt x="3268162" y="5558167"/>
                  </a:cubicBezTo>
                  <a:cubicBezTo>
                    <a:pt x="3254650" y="5561054"/>
                    <a:pt x="3240175" y="5559437"/>
                    <a:pt x="3231167" y="5561362"/>
                  </a:cubicBezTo>
                  <a:cubicBezTo>
                    <a:pt x="3231167" y="5561362"/>
                    <a:pt x="3225701" y="5557820"/>
                    <a:pt x="3221197" y="5558782"/>
                  </a:cubicBezTo>
                  <a:cubicBezTo>
                    <a:pt x="3222159" y="5563286"/>
                    <a:pt x="3197714" y="5559089"/>
                    <a:pt x="3192247" y="5555548"/>
                  </a:cubicBezTo>
                  <a:cubicBezTo>
                    <a:pt x="3193209" y="5560051"/>
                    <a:pt x="3193209" y="5560051"/>
                    <a:pt x="3193209" y="5560051"/>
                  </a:cubicBezTo>
                  <a:cubicBezTo>
                    <a:pt x="3188706" y="5561013"/>
                    <a:pt x="3188706" y="5561013"/>
                    <a:pt x="3183239" y="5557472"/>
                  </a:cubicBezTo>
                  <a:cubicBezTo>
                    <a:pt x="3189996" y="5556029"/>
                    <a:pt x="3190881" y="5554662"/>
                    <a:pt x="3189836" y="5552530"/>
                  </a:cubicBezTo>
                  <a:lnTo>
                    <a:pt x="3185794" y="5544792"/>
                  </a:lnTo>
                  <a:lnTo>
                    <a:pt x="3199331" y="5544615"/>
                  </a:lnTo>
                  <a:cubicBezTo>
                    <a:pt x="3231822" y="5542383"/>
                    <a:pt x="3296803" y="5537919"/>
                    <a:pt x="3342806" y="5532801"/>
                  </a:cubicBezTo>
                  <a:cubicBezTo>
                    <a:pt x="3467304" y="5520331"/>
                    <a:pt x="3586334" y="5504320"/>
                    <a:pt x="3695394" y="5485729"/>
                  </a:cubicBezTo>
                  <a:cubicBezTo>
                    <a:pt x="3711486" y="5472873"/>
                    <a:pt x="3758451" y="5472258"/>
                    <a:pt x="3771963" y="5469371"/>
                  </a:cubicBezTo>
                  <a:cubicBezTo>
                    <a:pt x="3771963" y="5469371"/>
                    <a:pt x="3780010" y="5462942"/>
                    <a:pt x="3784514" y="5461979"/>
                  </a:cubicBezTo>
                  <a:cubicBezTo>
                    <a:pt x="3784514" y="5461979"/>
                    <a:pt x="3784514" y="5461979"/>
                    <a:pt x="3789017" y="5461017"/>
                  </a:cubicBezTo>
                  <a:cubicBezTo>
                    <a:pt x="3789017" y="5461017"/>
                    <a:pt x="3789017" y="5461017"/>
                    <a:pt x="3798026" y="5459093"/>
                  </a:cubicBezTo>
                  <a:cubicBezTo>
                    <a:pt x="3824088" y="5448816"/>
                    <a:pt x="3856579" y="5446583"/>
                    <a:pt x="3891649" y="5434382"/>
                  </a:cubicBezTo>
                  <a:cubicBezTo>
                    <a:pt x="3923178" y="5427646"/>
                    <a:pt x="3983348" y="5400662"/>
                    <a:pt x="4026464" y="5382030"/>
                  </a:cubicBezTo>
                  <a:cubicBezTo>
                    <a:pt x="4065077" y="5364362"/>
                    <a:pt x="4109155" y="5350235"/>
                    <a:pt x="4129751" y="5336416"/>
                  </a:cubicBezTo>
                  <a:cubicBezTo>
                    <a:pt x="4146805" y="5328062"/>
                    <a:pt x="4135872" y="5320979"/>
                    <a:pt x="4167400" y="5314243"/>
                  </a:cubicBezTo>
                  <a:cubicBezTo>
                    <a:pt x="4168363" y="5318747"/>
                    <a:pt x="4172867" y="5317785"/>
                    <a:pt x="4181875" y="5315860"/>
                  </a:cubicBezTo>
                  <a:cubicBezTo>
                    <a:pt x="4185417" y="5310394"/>
                    <a:pt x="4184455" y="5305890"/>
                    <a:pt x="4197004" y="5298499"/>
                  </a:cubicBezTo>
                  <a:cubicBezTo>
                    <a:pt x="4206013" y="5296574"/>
                    <a:pt x="4219525" y="5293687"/>
                    <a:pt x="4232075" y="5286297"/>
                  </a:cubicBezTo>
                  <a:cubicBezTo>
                    <a:pt x="4274229" y="5263162"/>
                    <a:pt x="4325391" y="5238102"/>
                    <a:pt x="4350491" y="5223321"/>
                  </a:cubicBezTo>
                  <a:cubicBezTo>
                    <a:pt x="4363040" y="5215930"/>
                    <a:pt x="4362078" y="5211426"/>
                    <a:pt x="4370125" y="5204997"/>
                  </a:cubicBezTo>
                  <a:cubicBezTo>
                    <a:pt x="4405195" y="5192795"/>
                    <a:pt x="4449929" y="5159690"/>
                    <a:pt x="4490158" y="5127546"/>
                  </a:cubicBezTo>
                  <a:cubicBezTo>
                    <a:pt x="4531350" y="5099908"/>
                    <a:pt x="4567075" y="5068727"/>
                    <a:pt x="4596679" y="5052983"/>
                  </a:cubicBezTo>
                  <a:cubicBezTo>
                    <a:pt x="4591213" y="5049441"/>
                    <a:pt x="4595717" y="5048479"/>
                    <a:pt x="4603762" y="5042050"/>
                  </a:cubicBezTo>
                  <a:cubicBezTo>
                    <a:pt x="4600220" y="5047517"/>
                    <a:pt x="4601183" y="5052021"/>
                    <a:pt x="4604725" y="5046554"/>
                  </a:cubicBezTo>
                  <a:cubicBezTo>
                    <a:pt x="4608267" y="5041088"/>
                    <a:pt x="4662008" y="5006059"/>
                    <a:pt x="4652038" y="5003479"/>
                  </a:cubicBezTo>
                  <a:cubicBezTo>
                    <a:pt x="4671671" y="4985155"/>
                    <a:pt x="4681642" y="4987735"/>
                    <a:pt x="4681642" y="4987735"/>
                  </a:cubicBezTo>
                  <a:cubicBezTo>
                    <a:pt x="4696772" y="4970374"/>
                    <a:pt x="4680680" y="4983231"/>
                    <a:pt x="4675213" y="4979689"/>
                  </a:cubicBezTo>
                  <a:cubicBezTo>
                    <a:pt x="4694847" y="4961365"/>
                    <a:pt x="4694847" y="4961365"/>
                    <a:pt x="4694847" y="4961365"/>
                  </a:cubicBezTo>
                  <a:cubicBezTo>
                    <a:pt x="4688725" y="4976802"/>
                    <a:pt x="4704817" y="4963945"/>
                    <a:pt x="4709321" y="4962983"/>
                  </a:cubicBezTo>
                  <a:cubicBezTo>
                    <a:pt x="4722527" y="4936614"/>
                    <a:pt x="4769184" y="4912516"/>
                    <a:pt x="4798482" y="4873290"/>
                  </a:cubicBezTo>
                  <a:cubicBezTo>
                    <a:pt x="4802985" y="4872328"/>
                    <a:pt x="4802023" y="4867824"/>
                    <a:pt x="4806527" y="4866861"/>
                  </a:cubicBezTo>
                  <a:cubicBezTo>
                    <a:pt x="4811031" y="4865899"/>
                    <a:pt x="4810069" y="4861394"/>
                    <a:pt x="4810069" y="4861394"/>
                  </a:cubicBezTo>
                  <a:cubicBezTo>
                    <a:pt x="4813611" y="4855929"/>
                    <a:pt x="4809107" y="4856891"/>
                    <a:pt x="4805565" y="4862357"/>
                  </a:cubicBezTo>
                  <a:cubicBezTo>
                    <a:pt x="4805565" y="4862357"/>
                    <a:pt x="4805565" y="4862357"/>
                    <a:pt x="4801060" y="4863319"/>
                  </a:cubicBezTo>
                  <a:cubicBezTo>
                    <a:pt x="4839366" y="4822168"/>
                    <a:pt x="4864466" y="4807386"/>
                    <a:pt x="4898266" y="4767198"/>
                  </a:cubicBezTo>
                  <a:cubicBezTo>
                    <a:pt x="4903733" y="4770740"/>
                    <a:pt x="4907275" y="4765273"/>
                    <a:pt x="4912741" y="4768815"/>
                  </a:cubicBezTo>
                  <a:cubicBezTo>
                    <a:pt x="4958129" y="4716732"/>
                    <a:pt x="5008022" y="4663685"/>
                    <a:pt x="5052449" y="4607097"/>
                  </a:cubicBezTo>
                  <a:cubicBezTo>
                    <a:pt x="5101379" y="4549548"/>
                    <a:pt x="5144843" y="4488456"/>
                    <a:pt x="5184765" y="4432830"/>
                  </a:cubicBezTo>
                  <a:cubicBezTo>
                    <a:pt x="5171252" y="4435717"/>
                    <a:pt x="5159973" y="4471094"/>
                    <a:pt x="5143881" y="4483951"/>
                  </a:cubicBezTo>
                  <a:cubicBezTo>
                    <a:pt x="5144843" y="4488456"/>
                    <a:pt x="5135834" y="4490380"/>
                    <a:pt x="5131330" y="4491343"/>
                  </a:cubicBezTo>
                  <a:cubicBezTo>
                    <a:pt x="5105575" y="4525103"/>
                    <a:pt x="5072737" y="4569796"/>
                    <a:pt x="5037974" y="4605480"/>
                  </a:cubicBezTo>
                  <a:cubicBezTo>
                    <a:pt x="5000631" y="4651135"/>
                    <a:pt x="4959747" y="4702257"/>
                    <a:pt x="4920480" y="4738904"/>
                  </a:cubicBezTo>
                  <a:cubicBezTo>
                    <a:pt x="4915975" y="4739866"/>
                    <a:pt x="4903425" y="4747257"/>
                    <a:pt x="4903425" y="4747257"/>
                  </a:cubicBezTo>
                  <a:cubicBezTo>
                    <a:pt x="4880250" y="4771047"/>
                    <a:pt x="4858037" y="4799341"/>
                    <a:pt x="4838404" y="4817664"/>
                  </a:cubicBezTo>
                  <a:cubicBezTo>
                    <a:pt x="4833899" y="4818627"/>
                    <a:pt x="4837441" y="4813160"/>
                    <a:pt x="4829395" y="4819589"/>
                  </a:cubicBezTo>
                  <a:cubicBezTo>
                    <a:pt x="4833899" y="4818627"/>
                    <a:pt x="4830357" y="4824092"/>
                    <a:pt x="4831320" y="4828597"/>
                  </a:cubicBezTo>
                  <a:cubicBezTo>
                    <a:pt x="4800098" y="4858816"/>
                    <a:pt x="4766953" y="4880026"/>
                    <a:pt x="4739274" y="4904777"/>
                  </a:cubicBezTo>
                  <a:cubicBezTo>
                    <a:pt x="4742815" y="4899312"/>
                    <a:pt x="4747319" y="4898349"/>
                    <a:pt x="4750861" y="4892883"/>
                  </a:cubicBezTo>
                  <a:cubicBezTo>
                    <a:pt x="4769532" y="4870055"/>
                    <a:pt x="4789166" y="4851732"/>
                    <a:pt x="4781119" y="4858161"/>
                  </a:cubicBezTo>
                  <a:cubicBezTo>
                    <a:pt x="4800753" y="4839837"/>
                    <a:pt x="4822966" y="4811543"/>
                    <a:pt x="4838096" y="4794182"/>
                  </a:cubicBezTo>
                  <a:cubicBezTo>
                    <a:pt x="4841638" y="4788716"/>
                    <a:pt x="4841638" y="4788716"/>
                    <a:pt x="4846142" y="4787753"/>
                  </a:cubicBezTo>
                  <a:cubicBezTo>
                    <a:pt x="4843562" y="4797724"/>
                    <a:pt x="4853225" y="4776820"/>
                    <a:pt x="4855150" y="4785829"/>
                  </a:cubicBezTo>
                  <a:cubicBezTo>
                    <a:pt x="4862234" y="4774896"/>
                    <a:pt x="4869317" y="4763963"/>
                    <a:pt x="4872859" y="4758497"/>
                  </a:cubicBezTo>
                  <a:cubicBezTo>
                    <a:pt x="4884447" y="4746602"/>
                    <a:pt x="4892492" y="4740173"/>
                    <a:pt x="4899577" y="4729241"/>
                  </a:cubicBezTo>
                  <a:cubicBezTo>
                    <a:pt x="4919211" y="4710918"/>
                    <a:pt x="4943348" y="4691631"/>
                    <a:pt x="4951393" y="4685203"/>
                  </a:cubicBezTo>
                  <a:cubicBezTo>
                    <a:pt x="4946890" y="4686165"/>
                    <a:pt x="4950431" y="4680699"/>
                    <a:pt x="4950431" y="4680699"/>
                  </a:cubicBezTo>
                  <a:cubicBezTo>
                    <a:pt x="4953973" y="4675232"/>
                    <a:pt x="4957515" y="4669766"/>
                    <a:pt x="4965561" y="4663338"/>
                  </a:cubicBezTo>
                  <a:cubicBezTo>
                    <a:pt x="4965561" y="4663338"/>
                    <a:pt x="4970065" y="4662375"/>
                    <a:pt x="4969103" y="4657871"/>
                  </a:cubicBezTo>
                  <a:cubicBezTo>
                    <a:pt x="4980690" y="4645976"/>
                    <a:pt x="4992278" y="4634082"/>
                    <a:pt x="4999362" y="4623149"/>
                  </a:cubicBezTo>
                  <a:cubicBezTo>
                    <a:pt x="5010949" y="4611254"/>
                    <a:pt x="5023499" y="4603863"/>
                    <a:pt x="5014491" y="4605787"/>
                  </a:cubicBezTo>
                  <a:cubicBezTo>
                    <a:pt x="5025117" y="4589389"/>
                    <a:pt x="5040246" y="4572027"/>
                    <a:pt x="5059879" y="4553704"/>
                  </a:cubicBezTo>
                  <a:cubicBezTo>
                    <a:pt x="5063421" y="4548237"/>
                    <a:pt x="5070506" y="4537305"/>
                    <a:pt x="5078551" y="4530876"/>
                  </a:cubicBezTo>
                  <a:cubicBezTo>
                    <a:pt x="5078551" y="4530876"/>
                    <a:pt x="5083055" y="4529914"/>
                    <a:pt x="5083055" y="4529914"/>
                  </a:cubicBezTo>
                  <a:cubicBezTo>
                    <a:pt x="5082093" y="4525409"/>
                    <a:pt x="5086597" y="4524447"/>
                    <a:pt x="5086597" y="4524447"/>
                  </a:cubicBezTo>
                  <a:cubicBezTo>
                    <a:pt x="5085635" y="4519944"/>
                    <a:pt x="5085635" y="4519944"/>
                    <a:pt x="5085635" y="4519944"/>
                  </a:cubicBezTo>
                  <a:cubicBezTo>
                    <a:pt x="5085635" y="4519944"/>
                    <a:pt x="5085635" y="4519944"/>
                    <a:pt x="5090139" y="4518982"/>
                  </a:cubicBezTo>
                  <a:cubicBezTo>
                    <a:pt x="5115893" y="4485222"/>
                    <a:pt x="5141648" y="4451461"/>
                    <a:pt x="5159358" y="4424129"/>
                  </a:cubicBezTo>
                  <a:cubicBezTo>
                    <a:pt x="5163862" y="4423167"/>
                    <a:pt x="5168365" y="4422205"/>
                    <a:pt x="5167403" y="4417701"/>
                  </a:cubicBezTo>
                  <a:cubicBezTo>
                    <a:pt x="5171907" y="4416738"/>
                    <a:pt x="5171907" y="4416738"/>
                    <a:pt x="5171907" y="4416738"/>
                  </a:cubicBezTo>
                  <a:cubicBezTo>
                    <a:pt x="5171907" y="4416738"/>
                    <a:pt x="5176412" y="4415776"/>
                    <a:pt x="5175450" y="4411272"/>
                  </a:cubicBezTo>
                  <a:cubicBezTo>
                    <a:pt x="5174487" y="4406768"/>
                    <a:pt x="5174487" y="4406768"/>
                    <a:pt x="5174487" y="4406768"/>
                  </a:cubicBezTo>
                  <a:cubicBezTo>
                    <a:pt x="5185113" y="4390369"/>
                    <a:pt x="5210868" y="4356609"/>
                    <a:pt x="5198318" y="4363999"/>
                  </a:cubicBezTo>
                  <a:cubicBezTo>
                    <a:pt x="5198318" y="4363999"/>
                    <a:pt x="5198318" y="4363999"/>
                    <a:pt x="5201860" y="4358534"/>
                  </a:cubicBezTo>
                  <a:cubicBezTo>
                    <a:pt x="5206363" y="4357571"/>
                    <a:pt x="5204439" y="4348563"/>
                    <a:pt x="5204439" y="4348563"/>
                  </a:cubicBezTo>
                  <a:lnTo>
                    <a:pt x="5195619" y="4350447"/>
                  </a:lnTo>
                  <a:lnTo>
                    <a:pt x="5203077" y="4339435"/>
                  </a:lnTo>
                  <a:lnTo>
                    <a:pt x="5204128" y="4325131"/>
                  </a:lnTo>
                  <a:lnTo>
                    <a:pt x="5204204" y="4325020"/>
                  </a:lnTo>
                  <a:lnTo>
                    <a:pt x="5218092" y="4313267"/>
                  </a:lnTo>
                  <a:cubicBezTo>
                    <a:pt x="5221513" y="4307238"/>
                    <a:pt x="5224574" y="4299519"/>
                    <a:pt x="5229887" y="4291321"/>
                  </a:cubicBezTo>
                  <a:cubicBezTo>
                    <a:pt x="5229887" y="4291321"/>
                    <a:pt x="5234391" y="4290358"/>
                    <a:pt x="5234391" y="4290358"/>
                  </a:cubicBezTo>
                  <a:cubicBezTo>
                    <a:pt x="5233429" y="4285854"/>
                    <a:pt x="5237933" y="4284892"/>
                    <a:pt x="5233429" y="4285854"/>
                  </a:cubicBezTo>
                  <a:cubicBezTo>
                    <a:pt x="5233429" y="4285854"/>
                    <a:pt x="5233429" y="4285854"/>
                    <a:pt x="5232466" y="4281350"/>
                  </a:cubicBezTo>
                  <a:cubicBezTo>
                    <a:pt x="5236008" y="4275884"/>
                    <a:pt x="5240512" y="4274922"/>
                    <a:pt x="5245016" y="4273959"/>
                  </a:cubicBezTo>
                  <a:cubicBezTo>
                    <a:pt x="5241474" y="4279425"/>
                    <a:pt x="5241474" y="4279425"/>
                    <a:pt x="5241474" y="4279425"/>
                  </a:cubicBezTo>
                  <a:cubicBezTo>
                    <a:pt x="5237933" y="4284892"/>
                    <a:pt x="5238895" y="4289396"/>
                    <a:pt x="5238895" y="4289396"/>
                  </a:cubicBezTo>
                  <a:cubicBezTo>
                    <a:pt x="5243399" y="4288434"/>
                    <a:pt x="5247903" y="4287471"/>
                    <a:pt x="5246941" y="4282967"/>
                  </a:cubicBezTo>
                  <a:cubicBezTo>
                    <a:pt x="5251445" y="4282005"/>
                    <a:pt x="5251445" y="4282005"/>
                    <a:pt x="5251445" y="4282005"/>
                  </a:cubicBezTo>
                  <a:cubicBezTo>
                    <a:pt x="5252407" y="4286509"/>
                    <a:pt x="5232773" y="4304833"/>
                    <a:pt x="5238240" y="4308374"/>
                  </a:cubicBezTo>
                  <a:cubicBezTo>
                    <a:pt x="5269153" y="4254673"/>
                    <a:pt x="5312618" y="4193582"/>
                    <a:pt x="5347073" y="4134414"/>
                  </a:cubicBezTo>
                  <a:cubicBezTo>
                    <a:pt x="5350615" y="4128948"/>
                    <a:pt x="5353195" y="4118977"/>
                    <a:pt x="5356737" y="4113510"/>
                  </a:cubicBezTo>
                  <a:cubicBezTo>
                    <a:pt x="5355775" y="4109007"/>
                    <a:pt x="5356737" y="4113510"/>
                    <a:pt x="5360278" y="4108045"/>
                  </a:cubicBezTo>
                  <a:cubicBezTo>
                    <a:pt x="5387651" y="4059810"/>
                    <a:pt x="5416641" y="3997101"/>
                    <a:pt x="5440163" y="3930850"/>
                  </a:cubicBezTo>
                  <a:cubicBezTo>
                    <a:pt x="5443705" y="3925383"/>
                    <a:pt x="5448209" y="3924421"/>
                    <a:pt x="5447247" y="3919918"/>
                  </a:cubicBezTo>
                  <a:cubicBezTo>
                    <a:pt x="5448209" y="3924421"/>
                    <a:pt x="5449172" y="3928925"/>
                    <a:pt x="5441125" y="3935354"/>
                  </a:cubicBezTo>
                  <a:cubicBezTo>
                    <a:pt x="5445630" y="3934392"/>
                    <a:pt x="5446592" y="3938895"/>
                    <a:pt x="5443050" y="3944362"/>
                  </a:cubicBezTo>
                  <a:cubicBezTo>
                    <a:pt x="5437584" y="3940820"/>
                    <a:pt x="5436929" y="3959799"/>
                    <a:pt x="5437891" y="3964303"/>
                  </a:cubicBezTo>
                  <a:cubicBezTo>
                    <a:pt x="5437891" y="3964303"/>
                    <a:pt x="5433387" y="3965265"/>
                    <a:pt x="5434349" y="3969770"/>
                  </a:cubicBezTo>
                  <a:cubicBezTo>
                    <a:pt x="5434349" y="3969770"/>
                    <a:pt x="5435311" y="3974273"/>
                    <a:pt x="5435311" y="3974273"/>
                  </a:cubicBezTo>
                  <a:cubicBezTo>
                    <a:pt x="5433694" y="3988747"/>
                    <a:pt x="5422414" y="4024125"/>
                    <a:pt x="5425955" y="4018659"/>
                  </a:cubicBezTo>
                  <a:cubicBezTo>
                    <a:pt x="5424993" y="4014155"/>
                    <a:pt x="5429498" y="4013193"/>
                    <a:pt x="5428535" y="4008688"/>
                  </a:cubicBezTo>
                  <a:cubicBezTo>
                    <a:pt x="5429498" y="4013193"/>
                    <a:pt x="5430460" y="4017697"/>
                    <a:pt x="5430460" y="4017697"/>
                  </a:cubicBezTo>
                  <a:cubicBezTo>
                    <a:pt x="5430460" y="4017697"/>
                    <a:pt x="5434964" y="4016735"/>
                    <a:pt x="5438505" y="4011268"/>
                  </a:cubicBezTo>
                  <a:cubicBezTo>
                    <a:pt x="5438505" y="4011268"/>
                    <a:pt x="5438505" y="4011268"/>
                    <a:pt x="5439468" y="4015773"/>
                  </a:cubicBezTo>
                  <a:cubicBezTo>
                    <a:pt x="5439468" y="4015773"/>
                    <a:pt x="5434964" y="4016735"/>
                    <a:pt x="5435926" y="4021238"/>
                  </a:cubicBezTo>
                  <a:cubicBezTo>
                    <a:pt x="5435926" y="4021238"/>
                    <a:pt x="5435926" y="4021238"/>
                    <a:pt x="5436889" y="4025742"/>
                  </a:cubicBezTo>
                  <a:cubicBezTo>
                    <a:pt x="5430767" y="4041179"/>
                    <a:pt x="5428188" y="4051149"/>
                    <a:pt x="5429150" y="4055653"/>
                  </a:cubicBezTo>
                  <a:cubicBezTo>
                    <a:pt x="5430112" y="4060158"/>
                    <a:pt x="5430112" y="4060158"/>
                    <a:pt x="5430112" y="4060158"/>
                  </a:cubicBezTo>
                  <a:cubicBezTo>
                    <a:pt x="5430112" y="4060158"/>
                    <a:pt x="5430112" y="4060158"/>
                    <a:pt x="5433654" y="4054691"/>
                  </a:cubicBezTo>
                  <a:cubicBezTo>
                    <a:pt x="5430112" y="4060158"/>
                    <a:pt x="5434616" y="4059196"/>
                    <a:pt x="5438158" y="4053729"/>
                  </a:cubicBezTo>
                  <a:cubicBezTo>
                    <a:pt x="5422373" y="4090069"/>
                    <a:pt x="5418177" y="4114514"/>
                    <a:pt x="5410438" y="4144425"/>
                  </a:cubicBezTo>
                  <a:cubicBezTo>
                    <a:pt x="5401737" y="4169832"/>
                    <a:pt x="5393036" y="4195239"/>
                    <a:pt x="5377252" y="4231578"/>
                  </a:cubicBezTo>
                  <a:cubicBezTo>
                    <a:pt x="5380794" y="4226112"/>
                    <a:pt x="5381756" y="4230616"/>
                    <a:pt x="5378214" y="4236082"/>
                  </a:cubicBezTo>
                  <a:cubicBezTo>
                    <a:pt x="5378214" y="4236082"/>
                    <a:pt x="5378214" y="4236082"/>
                    <a:pt x="5373710" y="4237045"/>
                  </a:cubicBezTo>
                  <a:cubicBezTo>
                    <a:pt x="5373710" y="4237045"/>
                    <a:pt x="5374672" y="4241549"/>
                    <a:pt x="5374672" y="4241549"/>
                  </a:cubicBezTo>
                  <a:cubicBezTo>
                    <a:pt x="5371130" y="4247016"/>
                    <a:pt x="5371130" y="4247016"/>
                    <a:pt x="5371130" y="4247016"/>
                  </a:cubicBezTo>
                  <a:cubicBezTo>
                    <a:pt x="5365009" y="4262452"/>
                    <a:pt x="5365009" y="4262452"/>
                    <a:pt x="5365009" y="4262452"/>
                  </a:cubicBezTo>
                  <a:cubicBezTo>
                    <a:pt x="5369513" y="4261490"/>
                    <a:pt x="5365971" y="4266956"/>
                    <a:pt x="5366934" y="4271460"/>
                  </a:cubicBezTo>
                  <a:cubicBezTo>
                    <a:pt x="5374017" y="4260528"/>
                    <a:pt x="5369513" y="4261490"/>
                    <a:pt x="5372092" y="4251519"/>
                  </a:cubicBezTo>
                  <a:cubicBezTo>
                    <a:pt x="5372092" y="4251519"/>
                    <a:pt x="5376597" y="4250557"/>
                    <a:pt x="5376597" y="4250557"/>
                  </a:cubicBezTo>
                  <a:cubicBezTo>
                    <a:pt x="5376597" y="4250557"/>
                    <a:pt x="5376597" y="4250557"/>
                    <a:pt x="5377559" y="4255061"/>
                  </a:cubicBezTo>
                  <a:cubicBezTo>
                    <a:pt x="5382063" y="4254099"/>
                    <a:pt x="5381101" y="4249594"/>
                    <a:pt x="5381101" y="4249594"/>
                  </a:cubicBezTo>
                  <a:cubicBezTo>
                    <a:pt x="5381101" y="4249594"/>
                    <a:pt x="5380139" y="4245091"/>
                    <a:pt x="5380139" y="4245091"/>
                  </a:cubicBezTo>
                  <a:cubicBezTo>
                    <a:pt x="5383681" y="4239624"/>
                    <a:pt x="5383681" y="4239624"/>
                    <a:pt x="5383681" y="4239624"/>
                  </a:cubicBezTo>
                  <a:cubicBezTo>
                    <a:pt x="5387222" y="4234158"/>
                    <a:pt x="5384335" y="4220646"/>
                    <a:pt x="5389802" y="4224188"/>
                  </a:cubicBezTo>
                  <a:cubicBezTo>
                    <a:pt x="5397847" y="4217759"/>
                    <a:pt x="5384335" y="4220646"/>
                    <a:pt x="5387877" y="4215179"/>
                  </a:cubicBezTo>
                  <a:cubicBezTo>
                    <a:pt x="5391419" y="4209714"/>
                    <a:pt x="5392381" y="4214217"/>
                    <a:pt x="5396885" y="4213255"/>
                  </a:cubicBezTo>
                  <a:cubicBezTo>
                    <a:pt x="5399465" y="4203285"/>
                    <a:pt x="5403662" y="4178840"/>
                    <a:pt x="5403662" y="4178840"/>
                  </a:cubicBezTo>
                  <a:cubicBezTo>
                    <a:pt x="5408821" y="4158899"/>
                    <a:pt x="5425568" y="4127064"/>
                    <a:pt x="5428147" y="4117093"/>
                  </a:cubicBezTo>
                  <a:cubicBezTo>
                    <a:pt x="5431689" y="4111627"/>
                    <a:pt x="5428147" y="4117093"/>
                    <a:pt x="5423643" y="4118055"/>
                  </a:cubicBezTo>
                  <a:cubicBezTo>
                    <a:pt x="5428147" y="4117093"/>
                    <a:pt x="5430726" y="4107123"/>
                    <a:pt x="5430726" y="4107123"/>
                  </a:cubicBezTo>
                  <a:cubicBezTo>
                    <a:pt x="5430726" y="4107123"/>
                    <a:pt x="5428802" y="4098114"/>
                    <a:pt x="5428802" y="4098114"/>
                  </a:cubicBezTo>
                  <a:cubicBezTo>
                    <a:pt x="5432344" y="4092649"/>
                    <a:pt x="5434269" y="4101656"/>
                    <a:pt x="5433306" y="4097152"/>
                  </a:cubicBezTo>
                  <a:cubicBezTo>
                    <a:pt x="5441352" y="4090724"/>
                    <a:pt x="5430419" y="4083640"/>
                    <a:pt x="5440389" y="4086220"/>
                  </a:cubicBezTo>
                  <a:cubicBezTo>
                    <a:pt x="5441045" y="4067241"/>
                    <a:pt x="5446859" y="4028322"/>
                    <a:pt x="5458446" y="4016427"/>
                  </a:cubicBezTo>
                  <a:cubicBezTo>
                    <a:pt x="5459408" y="4020931"/>
                    <a:pt x="5454905" y="4021893"/>
                    <a:pt x="5449438" y="4018351"/>
                  </a:cubicBezTo>
                  <a:cubicBezTo>
                    <a:pt x="5465222" y="3982012"/>
                    <a:pt x="5481663" y="3926694"/>
                    <a:pt x="5482318" y="3907715"/>
                  </a:cubicBezTo>
                  <a:cubicBezTo>
                    <a:pt x="5484897" y="3897745"/>
                    <a:pt x="5510344" y="3840502"/>
                    <a:pt x="5505533" y="3817982"/>
                  </a:cubicBezTo>
                  <a:cubicBezTo>
                    <a:pt x="5508113" y="3808011"/>
                    <a:pt x="5505533" y="3817982"/>
                    <a:pt x="5510038" y="3817020"/>
                  </a:cubicBezTo>
                  <a:cubicBezTo>
                    <a:pt x="5507151" y="3803507"/>
                    <a:pt x="5519393" y="3772634"/>
                    <a:pt x="5525514" y="3757197"/>
                  </a:cubicBezTo>
                  <a:cubicBezTo>
                    <a:pt x="5525514" y="3757197"/>
                    <a:pt x="5522935" y="3767168"/>
                    <a:pt x="5528401" y="3770709"/>
                  </a:cubicBezTo>
                  <a:cubicBezTo>
                    <a:pt x="5530674" y="3737256"/>
                    <a:pt x="5528094" y="3747227"/>
                    <a:pt x="5520048" y="3753656"/>
                  </a:cubicBezTo>
                  <a:cubicBezTo>
                    <a:pt x="5530366" y="3713774"/>
                    <a:pt x="5529404" y="3709270"/>
                    <a:pt x="5543571" y="3687405"/>
                  </a:cubicBezTo>
                  <a:cubicBezTo>
                    <a:pt x="5543571" y="3687405"/>
                    <a:pt x="5547113" y="3681939"/>
                    <a:pt x="5547113" y="3681939"/>
                  </a:cubicBezTo>
                  <a:cubicBezTo>
                    <a:pt x="5547113" y="3681939"/>
                    <a:pt x="5547113" y="3681939"/>
                    <a:pt x="5546151" y="3677434"/>
                  </a:cubicBezTo>
                  <a:cubicBezTo>
                    <a:pt x="5546151" y="3677434"/>
                    <a:pt x="5541647" y="3678397"/>
                    <a:pt x="5541647" y="3678397"/>
                  </a:cubicBezTo>
                  <a:cubicBezTo>
                    <a:pt x="5541647" y="3678397"/>
                    <a:pt x="5540684" y="3673892"/>
                    <a:pt x="5544226" y="3668427"/>
                  </a:cubicBezTo>
                  <a:cubicBezTo>
                    <a:pt x="5544226" y="3668427"/>
                    <a:pt x="5544226" y="3668427"/>
                    <a:pt x="5545189" y="3672930"/>
                  </a:cubicBezTo>
                  <a:cubicBezTo>
                    <a:pt x="5545189" y="3672930"/>
                    <a:pt x="5545189" y="3672930"/>
                    <a:pt x="5549693" y="3671968"/>
                  </a:cubicBezTo>
                  <a:cubicBezTo>
                    <a:pt x="5548731" y="3667464"/>
                    <a:pt x="5548731" y="3667464"/>
                    <a:pt x="5547768" y="3662960"/>
                  </a:cubicBezTo>
                  <a:cubicBezTo>
                    <a:pt x="5551310" y="3657493"/>
                    <a:pt x="5551310" y="3657493"/>
                    <a:pt x="5551310" y="3657493"/>
                  </a:cubicBezTo>
                  <a:cubicBezTo>
                    <a:pt x="5554852" y="3652028"/>
                    <a:pt x="5559049" y="3627582"/>
                    <a:pt x="5548423" y="3643981"/>
                  </a:cubicBezTo>
                  <a:cubicBezTo>
                    <a:pt x="5551965" y="3638516"/>
                    <a:pt x="5551965" y="3638516"/>
                    <a:pt x="5551003" y="3634011"/>
                  </a:cubicBezTo>
                  <a:cubicBezTo>
                    <a:pt x="5551003" y="3634011"/>
                    <a:pt x="5546498" y="3634974"/>
                    <a:pt x="5547461" y="3639478"/>
                  </a:cubicBezTo>
                  <a:cubicBezTo>
                    <a:pt x="5547461" y="3639478"/>
                    <a:pt x="5542957" y="3640440"/>
                    <a:pt x="5543919" y="3644943"/>
                  </a:cubicBezTo>
                  <a:cubicBezTo>
                    <a:pt x="5542957" y="3640440"/>
                    <a:pt x="5541995" y="3635936"/>
                    <a:pt x="5541995" y="3635936"/>
                  </a:cubicBezTo>
                  <a:cubicBezTo>
                    <a:pt x="5545536" y="3630469"/>
                    <a:pt x="5548116" y="3620499"/>
                    <a:pt x="5549733" y="3606025"/>
                  </a:cubicBezTo>
                  <a:cubicBezTo>
                    <a:pt x="5554892" y="3586084"/>
                    <a:pt x="5560052" y="3566143"/>
                    <a:pt x="5561668" y="3551669"/>
                  </a:cubicBezTo>
                  <a:cubicBezTo>
                    <a:pt x="5560706" y="3547164"/>
                    <a:pt x="5565210" y="3546202"/>
                    <a:pt x="5565210" y="3546202"/>
                  </a:cubicBezTo>
                  <a:cubicBezTo>
                    <a:pt x="5565210" y="3546202"/>
                    <a:pt x="5564248" y="3541699"/>
                    <a:pt x="5564248" y="3541699"/>
                  </a:cubicBezTo>
                  <a:cubicBezTo>
                    <a:pt x="5562323" y="3532690"/>
                    <a:pt x="5564903" y="3522720"/>
                    <a:pt x="5568445" y="3517253"/>
                  </a:cubicBezTo>
                  <a:cubicBezTo>
                    <a:pt x="5567483" y="3512750"/>
                    <a:pt x="5570062" y="3502779"/>
                    <a:pt x="5569100" y="3498276"/>
                  </a:cubicBezTo>
                  <a:cubicBezTo>
                    <a:pt x="5571679" y="3488305"/>
                    <a:pt x="5577801" y="3472868"/>
                    <a:pt x="5580380" y="3462898"/>
                  </a:cubicBezTo>
                  <a:cubicBezTo>
                    <a:pt x="5584885" y="3461936"/>
                    <a:pt x="5584885" y="3461936"/>
                    <a:pt x="5584885" y="3461936"/>
                  </a:cubicBezTo>
                  <a:cubicBezTo>
                    <a:pt x="5583922" y="3457431"/>
                    <a:pt x="5583922" y="3457431"/>
                    <a:pt x="5582960" y="3452927"/>
                  </a:cubicBezTo>
                  <a:cubicBezTo>
                    <a:pt x="5586502" y="3447461"/>
                    <a:pt x="5581998" y="3448424"/>
                    <a:pt x="5581998" y="3448424"/>
                  </a:cubicBezTo>
                  <a:cubicBezTo>
                    <a:pt x="5578456" y="3453889"/>
                    <a:pt x="5578456" y="3453889"/>
                    <a:pt x="5578456" y="3453889"/>
                  </a:cubicBezTo>
                  <a:cubicBezTo>
                    <a:pt x="5581035" y="3443919"/>
                    <a:pt x="5591661" y="3427520"/>
                    <a:pt x="5585232" y="3419474"/>
                  </a:cubicBezTo>
                  <a:cubicBezTo>
                    <a:pt x="5589736" y="3418512"/>
                    <a:pt x="5589736" y="3418512"/>
                    <a:pt x="5588774" y="3414008"/>
                  </a:cubicBezTo>
                  <a:cubicBezTo>
                    <a:pt x="5592316" y="3408542"/>
                    <a:pt x="5587812" y="3409504"/>
                    <a:pt x="5587812" y="3409504"/>
                  </a:cubicBezTo>
                  <a:cubicBezTo>
                    <a:pt x="5593934" y="3394067"/>
                    <a:pt x="5582038" y="3382480"/>
                    <a:pt x="5590084" y="3376051"/>
                  </a:cubicBezTo>
                  <a:cubicBezTo>
                    <a:pt x="5591047" y="3380555"/>
                    <a:pt x="5591047" y="3380555"/>
                    <a:pt x="5591047" y="3380555"/>
                  </a:cubicBezTo>
                  <a:cubicBezTo>
                    <a:pt x="5588467" y="3390525"/>
                    <a:pt x="5589429" y="3395030"/>
                    <a:pt x="5593934" y="3394067"/>
                  </a:cubicBezTo>
                  <a:cubicBezTo>
                    <a:pt x="5593934" y="3394067"/>
                    <a:pt x="5597475" y="3388601"/>
                    <a:pt x="5596512" y="3384097"/>
                  </a:cubicBezTo>
                  <a:cubicBezTo>
                    <a:pt x="5600054" y="3378631"/>
                    <a:pt x="5600054" y="3378631"/>
                    <a:pt x="5600054" y="3378631"/>
                  </a:cubicBezTo>
                  <a:cubicBezTo>
                    <a:pt x="5609062" y="3376706"/>
                    <a:pt x="5607446" y="3391181"/>
                    <a:pt x="5599399" y="3397610"/>
                  </a:cubicBezTo>
                  <a:cubicBezTo>
                    <a:pt x="5607446" y="3391181"/>
                    <a:pt x="5607752" y="3414663"/>
                    <a:pt x="5609370" y="3400188"/>
                  </a:cubicBezTo>
                  <a:cubicBezTo>
                    <a:pt x="5598437" y="3393105"/>
                    <a:pt x="5624500" y="3382827"/>
                    <a:pt x="5616146" y="3365773"/>
                  </a:cubicBezTo>
                  <a:cubicBezTo>
                    <a:pt x="5619688" y="3360307"/>
                    <a:pt x="5619688" y="3360307"/>
                    <a:pt x="5619688" y="3360307"/>
                  </a:cubicBezTo>
                  <a:cubicBezTo>
                    <a:pt x="5619688" y="3360307"/>
                    <a:pt x="5618726" y="3355803"/>
                    <a:pt x="5618726" y="3355803"/>
                  </a:cubicBezTo>
                  <a:cubicBezTo>
                    <a:pt x="5622267" y="3350336"/>
                    <a:pt x="5617764" y="3351299"/>
                    <a:pt x="5617764" y="3351299"/>
                  </a:cubicBezTo>
                  <a:cubicBezTo>
                    <a:pt x="5618726" y="3355803"/>
                    <a:pt x="5614222" y="3356765"/>
                    <a:pt x="5614222" y="3356765"/>
                  </a:cubicBezTo>
                  <a:cubicBezTo>
                    <a:pt x="5613259" y="3352261"/>
                    <a:pt x="5615839" y="3342291"/>
                    <a:pt x="5611335" y="3343253"/>
                  </a:cubicBezTo>
                  <a:cubicBezTo>
                    <a:pt x="5607793" y="3348720"/>
                    <a:pt x="5610373" y="3338749"/>
                    <a:pt x="5605868" y="3339711"/>
                  </a:cubicBezTo>
                  <a:cubicBezTo>
                    <a:pt x="5603289" y="3349682"/>
                    <a:pt x="5604251" y="3354186"/>
                    <a:pt x="5601672" y="3364156"/>
                  </a:cubicBezTo>
                  <a:cubicBezTo>
                    <a:pt x="5600710" y="3359652"/>
                    <a:pt x="5600710" y="3359652"/>
                    <a:pt x="5600710" y="3359652"/>
                  </a:cubicBezTo>
                  <a:cubicBezTo>
                    <a:pt x="5599747" y="3355148"/>
                    <a:pt x="5598785" y="3350644"/>
                    <a:pt x="5594281" y="3351607"/>
                  </a:cubicBezTo>
                  <a:lnTo>
                    <a:pt x="5592057" y="3360201"/>
                  </a:lnTo>
                  <a:lnTo>
                    <a:pt x="5590783" y="3351765"/>
                  </a:lnTo>
                  <a:cubicBezTo>
                    <a:pt x="5591712" y="3345091"/>
                    <a:pt x="5593646" y="3337613"/>
                    <a:pt x="5593974" y="3328124"/>
                  </a:cubicBezTo>
                  <a:cubicBezTo>
                    <a:pt x="5581731" y="3358997"/>
                    <a:pt x="5588507" y="3324583"/>
                    <a:pt x="5577575" y="3317498"/>
                  </a:cubicBezTo>
                  <a:cubicBezTo>
                    <a:pt x="5581116" y="3312032"/>
                    <a:pt x="5583041" y="3321040"/>
                    <a:pt x="5583041" y="3321040"/>
                  </a:cubicBezTo>
                  <a:cubicBezTo>
                    <a:pt x="5587545" y="3320078"/>
                    <a:pt x="5587545" y="3320078"/>
                    <a:pt x="5587545" y="3320078"/>
                  </a:cubicBezTo>
                  <a:cubicBezTo>
                    <a:pt x="5588507" y="3324583"/>
                    <a:pt x="5588507" y="3324583"/>
                    <a:pt x="5592049" y="3319116"/>
                  </a:cubicBezTo>
                  <a:cubicBezTo>
                    <a:pt x="5592049" y="3319116"/>
                    <a:pt x="5591087" y="3314611"/>
                    <a:pt x="5590125" y="3310107"/>
                  </a:cubicBezTo>
                  <a:cubicBezTo>
                    <a:pt x="5589163" y="3305604"/>
                    <a:pt x="5589163" y="3305604"/>
                    <a:pt x="5589163" y="3305604"/>
                  </a:cubicBezTo>
                  <a:cubicBezTo>
                    <a:pt x="5592704" y="3300137"/>
                    <a:pt x="5598170" y="3303679"/>
                    <a:pt x="5596246" y="3294671"/>
                  </a:cubicBezTo>
                  <a:cubicBezTo>
                    <a:pt x="5597208" y="3299175"/>
                    <a:pt x="5597208" y="3299175"/>
                    <a:pt x="5598170" y="3303679"/>
                  </a:cubicBezTo>
                  <a:cubicBezTo>
                    <a:pt x="5599132" y="3308183"/>
                    <a:pt x="5603637" y="3307220"/>
                    <a:pt x="5602675" y="3302717"/>
                  </a:cubicBezTo>
                  <a:cubicBezTo>
                    <a:pt x="5607179" y="3301755"/>
                    <a:pt x="5606217" y="3297250"/>
                    <a:pt x="5605254" y="3292746"/>
                  </a:cubicBezTo>
                  <a:cubicBezTo>
                    <a:pt x="5604292" y="3288243"/>
                    <a:pt x="5604292" y="3288243"/>
                    <a:pt x="5603330" y="3283738"/>
                  </a:cubicBezTo>
                  <a:cubicBezTo>
                    <a:pt x="5601405" y="3274731"/>
                    <a:pt x="5594976" y="3266684"/>
                    <a:pt x="5592397" y="3276655"/>
                  </a:cubicBezTo>
                  <a:cubicBezTo>
                    <a:pt x="5591434" y="3272151"/>
                    <a:pt x="5591434" y="3272151"/>
                    <a:pt x="5586930" y="3273113"/>
                  </a:cubicBezTo>
                  <a:cubicBezTo>
                    <a:pt x="5586930" y="3273113"/>
                    <a:pt x="5586930" y="3273113"/>
                    <a:pt x="5583389" y="3278580"/>
                  </a:cubicBezTo>
                  <a:cubicBezTo>
                    <a:pt x="5582427" y="3274075"/>
                    <a:pt x="5585006" y="3264105"/>
                    <a:pt x="5583081" y="3255097"/>
                  </a:cubicBezTo>
                  <a:cubicBezTo>
                    <a:pt x="5585006" y="3264105"/>
                    <a:pt x="5582427" y="3274075"/>
                    <a:pt x="5585968" y="3268609"/>
                  </a:cubicBezTo>
                  <a:cubicBezTo>
                    <a:pt x="5594014" y="3262181"/>
                    <a:pt x="5583081" y="3255097"/>
                    <a:pt x="5591127" y="3248668"/>
                  </a:cubicBezTo>
                  <a:cubicBezTo>
                    <a:pt x="5595632" y="3247705"/>
                    <a:pt x="5595632" y="3247705"/>
                    <a:pt x="5595632" y="3247705"/>
                  </a:cubicBezTo>
                  <a:cubicBezTo>
                    <a:pt x="5595632" y="3247705"/>
                    <a:pt x="5595632" y="3247705"/>
                    <a:pt x="5594669" y="3243202"/>
                  </a:cubicBezTo>
                  <a:cubicBezTo>
                    <a:pt x="5594669" y="3243202"/>
                    <a:pt x="5594669" y="3243202"/>
                    <a:pt x="5593707" y="3238698"/>
                  </a:cubicBezTo>
                  <a:cubicBezTo>
                    <a:pt x="5589203" y="3239660"/>
                    <a:pt x="5589203" y="3239660"/>
                    <a:pt x="5589203" y="3239660"/>
                  </a:cubicBezTo>
                  <a:cubicBezTo>
                    <a:pt x="5592745" y="3234193"/>
                    <a:pt x="5592745" y="3234193"/>
                    <a:pt x="5596286" y="3228728"/>
                  </a:cubicBezTo>
                  <a:cubicBezTo>
                    <a:pt x="5589858" y="3220681"/>
                    <a:pt x="5592437" y="3210711"/>
                    <a:pt x="5590512" y="3201704"/>
                  </a:cubicBezTo>
                  <a:cubicBezTo>
                    <a:pt x="5591475" y="3206207"/>
                    <a:pt x="5592437" y="3210711"/>
                    <a:pt x="5592437" y="3210711"/>
                  </a:cubicBezTo>
                  <a:cubicBezTo>
                    <a:pt x="5593092" y="3191733"/>
                    <a:pt x="5589550" y="3197199"/>
                    <a:pt x="5595672" y="3181763"/>
                  </a:cubicBezTo>
                  <a:cubicBezTo>
                    <a:pt x="5596634" y="3186266"/>
                    <a:pt x="5601139" y="3185304"/>
                    <a:pt x="5601139" y="3185304"/>
                  </a:cubicBezTo>
                  <a:cubicBezTo>
                    <a:pt x="5601139" y="3185304"/>
                    <a:pt x="5600176" y="3180800"/>
                    <a:pt x="5600176" y="3180800"/>
                  </a:cubicBezTo>
                  <a:cubicBezTo>
                    <a:pt x="5604680" y="3179838"/>
                    <a:pt x="5604680" y="3179838"/>
                    <a:pt x="5604680" y="3179838"/>
                  </a:cubicBezTo>
                  <a:cubicBezTo>
                    <a:pt x="5601446" y="3208787"/>
                    <a:pt x="5605642" y="3184342"/>
                    <a:pt x="5610146" y="3183379"/>
                  </a:cubicBezTo>
                  <a:cubicBezTo>
                    <a:pt x="5608529" y="3197855"/>
                    <a:pt x="5606912" y="3212329"/>
                    <a:pt x="5609799" y="3225841"/>
                  </a:cubicBezTo>
                  <a:cubicBezTo>
                    <a:pt x="5605295" y="3226803"/>
                    <a:pt x="5605295" y="3226803"/>
                    <a:pt x="5605295" y="3226803"/>
                  </a:cubicBezTo>
                  <a:cubicBezTo>
                    <a:pt x="5602715" y="3236773"/>
                    <a:pt x="5603677" y="3241278"/>
                    <a:pt x="5604639" y="3245781"/>
                  </a:cubicBezTo>
                  <a:cubicBezTo>
                    <a:pt x="5607219" y="3235811"/>
                    <a:pt x="5606257" y="3231307"/>
                    <a:pt x="5610761" y="3230344"/>
                  </a:cubicBezTo>
                  <a:cubicBezTo>
                    <a:pt x="5609144" y="3244819"/>
                    <a:pt x="5613648" y="3243856"/>
                    <a:pt x="5611068" y="3253827"/>
                  </a:cubicBezTo>
                  <a:cubicBezTo>
                    <a:pt x="5611068" y="3253827"/>
                    <a:pt x="5612031" y="3258332"/>
                    <a:pt x="5607526" y="3259294"/>
                  </a:cubicBezTo>
                  <a:cubicBezTo>
                    <a:pt x="5608488" y="3263797"/>
                    <a:pt x="5608488" y="3263797"/>
                    <a:pt x="5608488" y="3263797"/>
                  </a:cubicBezTo>
                  <a:cubicBezTo>
                    <a:pt x="5609451" y="3268302"/>
                    <a:pt x="5610413" y="3272806"/>
                    <a:pt x="5613955" y="3267339"/>
                  </a:cubicBezTo>
                  <a:cubicBezTo>
                    <a:pt x="5617497" y="3261873"/>
                    <a:pt x="5617497" y="3261873"/>
                    <a:pt x="5617497" y="3261873"/>
                  </a:cubicBezTo>
                  <a:cubicBezTo>
                    <a:pt x="5622000" y="3260911"/>
                    <a:pt x="5621038" y="3256407"/>
                    <a:pt x="5620076" y="3251903"/>
                  </a:cubicBezTo>
                  <a:cubicBezTo>
                    <a:pt x="5619114" y="3247399"/>
                    <a:pt x="5619114" y="3247399"/>
                    <a:pt x="5619114" y="3247399"/>
                  </a:cubicBezTo>
                  <a:cubicBezTo>
                    <a:pt x="5614610" y="3248361"/>
                    <a:pt x="5614610" y="3248361"/>
                    <a:pt x="5614610" y="3248361"/>
                  </a:cubicBezTo>
                  <a:cubicBezTo>
                    <a:pt x="5611724" y="3234849"/>
                    <a:pt x="5618500" y="3200433"/>
                    <a:pt x="5614651" y="3182417"/>
                  </a:cubicBezTo>
                  <a:cubicBezTo>
                    <a:pt x="5618192" y="3176951"/>
                    <a:pt x="5618192" y="3176951"/>
                    <a:pt x="5618192" y="3176951"/>
                  </a:cubicBezTo>
                  <a:cubicBezTo>
                    <a:pt x="5618192" y="3176951"/>
                    <a:pt x="5618192" y="3176951"/>
                    <a:pt x="5617229" y="3172447"/>
                  </a:cubicBezTo>
                  <a:cubicBezTo>
                    <a:pt x="5617229" y="3172447"/>
                    <a:pt x="5616267" y="3167943"/>
                    <a:pt x="5616267" y="3167943"/>
                  </a:cubicBezTo>
                  <a:cubicBezTo>
                    <a:pt x="5614343" y="3158935"/>
                    <a:pt x="5615960" y="3144461"/>
                    <a:pt x="5619502" y="3138994"/>
                  </a:cubicBezTo>
                  <a:cubicBezTo>
                    <a:pt x="5614998" y="3139956"/>
                    <a:pt x="5614998" y="3139956"/>
                    <a:pt x="5614998" y="3139956"/>
                  </a:cubicBezTo>
                  <a:cubicBezTo>
                    <a:pt x="5618540" y="3134491"/>
                    <a:pt x="5618540" y="3134491"/>
                    <a:pt x="5618540" y="3134491"/>
                  </a:cubicBezTo>
                  <a:cubicBezTo>
                    <a:pt x="5618540" y="3134491"/>
                    <a:pt x="5622082" y="3129024"/>
                    <a:pt x="5621120" y="3124519"/>
                  </a:cubicBezTo>
                  <a:cubicBezTo>
                    <a:pt x="5621120" y="3124519"/>
                    <a:pt x="5620158" y="3120015"/>
                    <a:pt x="5615653" y="3120977"/>
                  </a:cubicBezTo>
                  <a:cubicBezTo>
                    <a:pt x="5610535" y="3074976"/>
                    <a:pt x="5619236" y="3049568"/>
                    <a:pt x="5607995" y="3019002"/>
                  </a:cubicBezTo>
                  <a:cubicBezTo>
                    <a:pt x="5612500" y="3018040"/>
                    <a:pt x="5611538" y="3013536"/>
                    <a:pt x="5610575" y="3009032"/>
                  </a:cubicBezTo>
                  <a:cubicBezTo>
                    <a:pt x="5610575" y="3009032"/>
                    <a:pt x="5609613" y="3004527"/>
                    <a:pt x="5609613" y="3004527"/>
                  </a:cubicBezTo>
                  <a:cubicBezTo>
                    <a:pt x="5605109" y="3005490"/>
                    <a:pt x="5605109" y="3005490"/>
                    <a:pt x="5605109" y="3005490"/>
                  </a:cubicBezTo>
                  <a:cubicBezTo>
                    <a:pt x="5613154" y="2999061"/>
                    <a:pt x="5610267" y="2985549"/>
                    <a:pt x="5608343" y="2976541"/>
                  </a:cubicBezTo>
                  <a:cubicBezTo>
                    <a:pt x="5608343" y="2976541"/>
                    <a:pt x="5607380" y="2972037"/>
                    <a:pt x="5607380" y="2972037"/>
                  </a:cubicBezTo>
                  <a:cubicBezTo>
                    <a:pt x="5610923" y="2966571"/>
                    <a:pt x="5610923" y="2966571"/>
                    <a:pt x="5605456" y="2963029"/>
                  </a:cubicBezTo>
                  <a:cubicBezTo>
                    <a:pt x="5604494" y="2958525"/>
                    <a:pt x="5604494" y="2958525"/>
                    <a:pt x="5604494" y="2958525"/>
                  </a:cubicBezTo>
                  <a:cubicBezTo>
                    <a:pt x="5604494" y="2958525"/>
                    <a:pt x="5608998" y="2957562"/>
                    <a:pt x="5608036" y="2953059"/>
                  </a:cubicBezTo>
                  <a:cubicBezTo>
                    <a:pt x="5608036" y="2953059"/>
                    <a:pt x="5608036" y="2953059"/>
                    <a:pt x="5607073" y="2948555"/>
                  </a:cubicBezTo>
                  <a:cubicBezTo>
                    <a:pt x="5600644" y="2940508"/>
                    <a:pt x="5610309" y="2919606"/>
                    <a:pt x="5601300" y="2921531"/>
                  </a:cubicBezTo>
                  <a:cubicBezTo>
                    <a:pt x="5601300" y="2921531"/>
                    <a:pt x="5601300" y="2921531"/>
                    <a:pt x="5600338" y="2917026"/>
                  </a:cubicBezTo>
                  <a:cubicBezTo>
                    <a:pt x="5599375" y="2912522"/>
                    <a:pt x="5598413" y="2908019"/>
                    <a:pt x="5598413" y="2908019"/>
                  </a:cubicBezTo>
                  <a:cubicBezTo>
                    <a:pt x="5598413" y="2908019"/>
                    <a:pt x="5597451" y="2903514"/>
                    <a:pt x="5597451" y="2903514"/>
                  </a:cubicBezTo>
                  <a:cubicBezTo>
                    <a:pt x="5605497" y="2897085"/>
                    <a:pt x="5592639" y="2880993"/>
                    <a:pt x="5590715" y="2871986"/>
                  </a:cubicBezTo>
                  <a:cubicBezTo>
                    <a:pt x="5587828" y="2858474"/>
                    <a:pt x="5598761" y="2865557"/>
                    <a:pt x="5595874" y="2852045"/>
                  </a:cubicBezTo>
                  <a:cubicBezTo>
                    <a:pt x="5595874" y="2852045"/>
                    <a:pt x="5594912" y="2847541"/>
                    <a:pt x="5599416" y="2846579"/>
                  </a:cubicBezTo>
                  <a:cubicBezTo>
                    <a:pt x="5599416" y="2846579"/>
                    <a:pt x="5598453" y="2842075"/>
                    <a:pt x="5598453" y="2842075"/>
                  </a:cubicBezTo>
                  <a:cubicBezTo>
                    <a:pt x="5597491" y="2837570"/>
                    <a:pt x="5597491" y="2837570"/>
                    <a:pt x="5593950" y="2843037"/>
                  </a:cubicBezTo>
                  <a:cubicBezTo>
                    <a:pt x="5593950" y="2843037"/>
                    <a:pt x="5593950" y="2843037"/>
                    <a:pt x="5594912" y="2847541"/>
                  </a:cubicBezTo>
                  <a:cubicBezTo>
                    <a:pt x="5588483" y="2839495"/>
                    <a:pt x="5591063" y="2829525"/>
                    <a:pt x="5586559" y="2830487"/>
                  </a:cubicBezTo>
                  <a:cubicBezTo>
                    <a:pt x="5588176" y="2816013"/>
                    <a:pt x="5591063" y="2829525"/>
                    <a:pt x="5595567" y="2828563"/>
                  </a:cubicBezTo>
                  <a:lnTo>
                    <a:pt x="5600701" y="2831889"/>
                  </a:lnTo>
                  <a:lnTo>
                    <a:pt x="5604441" y="2857353"/>
                  </a:lnTo>
                  <a:cubicBezTo>
                    <a:pt x="5609265" y="2883035"/>
                    <a:pt x="5615227" y="2898539"/>
                    <a:pt x="5620278" y="2922185"/>
                  </a:cubicBezTo>
                  <a:cubicBezTo>
                    <a:pt x="5620278" y="2922185"/>
                    <a:pt x="5615774" y="2923147"/>
                    <a:pt x="5616736" y="2927652"/>
                  </a:cubicBezTo>
                  <a:cubicBezTo>
                    <a:pt x="5616736" y="2927652"/>
                    <a:pt x="5617699" y="2932156"/>
                    <a:pt x="5617699" y="2932156"/>
                  </a:cubicBezTo>
                  <a:cubicBezTo>
                    <a:pt x="5620586" y="2945668"/>
                    <a:pt x="5621548" y="2950172"/>
                    <a:pt x="5627014" y="2953713"/>
                  </a:cubicBezTo>
                  <a:cubicBezTo>
                    <a:pt x="5623165" y="2935697"/>
                    <a:pt x="5623165" y="2935697"/>
                    <a:pt x="5623165" y="2935697"/>
                  </a:cubicBezTo>
                  <a:cubicBezTo>
                    <a:pt x="5623165" y="2935697"/>
                    <a:pt x="5624128" y="2940201"/>
                    <a:pt x="5628632" y="2939239"/>
                  </a:cubicBezTo>
                  <a:cubicBezTo>
                    <a:pt x="5628632" y="2939239"/>
                    <a:pt x="5627670" y="2934735"/>
                    <a:pt x="5627670" y="2934735"/>
                  </a:cubicBezTo>
                  <a:cubicBezTo>
                    <a:pt x="5626707" y="2930231"/>
                    <a:pt x="5626707" y="2930231"/>
                    <a:pt x="5626707" y="2930231"/>
                  </a:cubicBezTo>
                  <a:cubicBezTo>
                    <a:pt x="5625745" y="2925727"/>
                    <a:pt x="5625745" y="2925727"/>
                    <a:pt x="5625745" y="2925727"/>
                  </a:cubicBezTo>
                  <a:cubicBezTo>
                    <a:pt x="5632828" y="2914795"/>
                    <a:pt x="5640875" y="2908366"/>
                    <a:pt x="5638642" y="2875875"/>
                  </a:cubicBezTo>
                  <a:cubicBezTo>
                    <a:pt x="5651847" y="2849506"/>
                    <a:pt x="5655738" y="2801579"/>
                    <a:pt x="5658009" y="2768126"/>
                  </a:cubicBezTo>
                  <a:cubicBezTo>
                    <a:pt x="5657046" y="2763622"/>
                    <a:pt x="5661551" y="2762659"/>
                    <a:pt x="5661551" y="2762659"/>
                  </a:cubicBezTo>
                  <a:cubicBezTo>
                    <a:pt x="5661551" y="2762659"/>
                    <a:pt x="5666055" y="2761697"/>
                    <a:pt x="5665093" y="2757194"/>
                  </a:cubicBezTo>
                  <a:cubicBezTo>
                    <a:pt x="5665093" y="2757194"/>
                    <a:pt x="5666055" y="2761697"/>
                    <a:pt x="5670559" y="2760735"/>
                  </a:cubicBezTo>
                  <a:cubicBezTo>
                    <a:pt x="5668635" y="2751727"/>
                    <a:pt x="5667672" y="2747222"/>
                    <a:pt x="5667672" y="2747222"/>
                  </a:cubicBezTo>
                  <a:cubicBezTo>
                    <a:pt x="5670908" y="2718274"/>
                    <a:pt x="5667713" y="2681279"/>
                    <a:pt x="5667406" y="2657797"/>
                  </a:cubicBezTo>
                  <a:cubicBezTo>
                    <a:pt x="5670947" y="2652330"/>
                    <a:pt x="5672872" y="2661339"/>
                    <a:pt x="5673834" y="2665842"/>
                  </a:cubicBezTo>
                  <a:cubicBezTo>
                    <a:pt x="5675451" y="2651368"/>
                    <a:pt x="5672913" y="2595395"/>
                    <a:pt x="5689312" y="2606020"/>
                  </a:cubicBezTo>
                  <a:cubicBezTo>
                    <a:pt x="5691236" y="2615028"/>
                    <a:pt x="5691236" y="2615028"/>
                    <a:pt x="5691236" y="2615028"/>
                  </a:cubicBezTo>
                  <a:cubicBezTo>
                    <a:pt x="5692198" y="2619532"/>
                    <a:pt x="5692198" y="2619532"/>
                    <a:pt x="5692198" y="2619532"/>
                  </a:cubicBezTo>
                  <a:cubicBezTo>
                    <a:pt x="5692198" y="2619532"/>
                    <a:pt x="5696702" y="2618570"/>
                    <a:pt x="5695739" y="2614066"/>
                  </a:cubicBezTo>
                  <a:cubicBezTo>
                    <a:pt x="5693815" y="2605058"/>
                    <a:pt x="5693815" y="2605058"/>
                    <a:pt x="5693815" y="2605058"/>
                  </a:cubicBezTo>
                  <a:cubicBezTo>
                    <a:pt x="5702168" y="2622112"/>
                    <a:pt x="5703438" y="2650099"/>
                    <a:pt x="5709211" y="2677123"/>
                  </a:cubicBezTo>
                  <a:cubicBezTo>
                    <a:pt x="5736544" y="2694832"/>
                    <a:pt x="5738201" y="2614414"/>
                    <a:pt x="5729234" y="2550395"/>
                  </a:cubicBezTo>
                  <a:cubicBezTo>
                    <a:pt x="5732776" y="2544928"/>
                    <a:pt x="5738243" y="2548470"/>
                    <a:pt x="5744362" y="2533034"/>
                  </a:cubicBezTo>
                  <a:close/>
                  <a:moveTo>
                    <a:pt x="5538793" y="2562824"/>
                  </a:moveTo>
                  <a:cubicBezTo>
                    <a:pt x="5546491" y="2598857"/>
                    <a:pt x="5549378" y="2612369"/>
                    <a:pt x="5560618" y="2642934"/>
                  </a:cubicBezTo>
                  <a:cubicBezTo>
                    <a:pt x="5568664" y="2636506"/>
                    <a:pt x="5577017" y="2653560"/>
                    <a:pt x="5581828" y="2676080"/>
                  </a:cubicBezTo>
                  <a:cubicBezTo>
                    <a:pt x="5586639" y="2698600"/>
                    <a:pt x="5591451" y="2721120"/>
                    <a:pt x="5595955" y="2720158"/>
                  </a:cubicBezTo>
                  <a:cubicBezTo>
                    <a:pt x="5605271" y="2741716"/>
                    <a:pt x="5602998" y="2775169"/>
                    <a:pt x="5603306" y="2798652"/>
                  </a:cubicBezTo>
                  <a:cubicBezTo>
                    <a:pt x="5602344" y="2794147"/>
                    <a:pt x="5602344" y="2794147"/>
                    <a:pt x="5597839" y="2795110"/>
                  </a:cubicBezTo>
                  <a:cubicBezTo>
                    <a:pt x="5597839" y="2795110"/>
                    <a:pt x="5598802" y="2799614"/>
                    <a:pt x="5598802" y="2799614"/>
                  </a:cubicBezTo>
                  <a:cubicBezTo>
                    <a:pt x="5598146" y="2818592"/>
                    <a:pt x="5598146" y="2818592"/>
                    <a:pt x="5598146" y="2818592"/>
                  </a:cubicBezTo>
                  <a:cubicBezTo>
                    <a:pt x="5599109" y="2823096"/>
                    <a:pt x="5599109" y="2823096"/>
                    <a:pt x="5599109" y="2823096"/>
                  </a:cubicBezTo>
                  <a:lnTo>
                    <a:pt x="5594817" y="2824013"/>
                  </a:lnTo>
                  <a:lnTo>
                    <a:pt x="5593589" y="2816549"/>
                  </a:lnTo>
                  <a:cubicBezTo>
                    <a:pt x="5590231" y="2809098"/>
                    <a:pt x="5583835" y="2812230"/>
                    <a:pt x="5584327" y="2797996"/>
                  </a:cubicBezTo>
                  <a:cubicBezTo>
                    <a:pt x="5588831" y="2797034"/>
                    <a:pt x="5588831" y="2797034"/>
                    <a:pt x="5587868" y="2792530"/>
                  </a:cubicBezTo>
                  <a:cubicBezTo>
                    <a:pt x="5586906" y="2788027"/>
                    <a:pt x="5586906" y="2788027"/>
                    <a:pt x="5586906" y="2788027"/>
                  </a:cubicBezTo>
                  <a:cubicBezTo>
                    <a:pt x="5591411" y="2787064"/>
                    <a:pt x="5591411" y="2787064"/>
                    <a:pt x="5590448" y="2782560"/>
                  </a:cubicBezTo>
                  <a:cubicBezTo>
                    <a:pt x="5590448" y="2782560"/>
                    <a:pt x="5590448" y="2782560"/>
                    <a:pt x="5589486" y="2778056"/>
                  </a:cubicBezTo>
                  <a:cubicBezTo>
                    <a:pt x="5584982" y="2779018"/>
                    <a:pt x="5585944" y="2783522"/>
                    <a:pt x="5584982" y="2779018"/>
                  </a:cubicBezTo>
                  <a:cubicBezTo>
                    <a:pt x="5582095" y="2765506"/>
                    <a:pt x="5583712" y="2751031"/>
                    <a:pt x="5572780" y="2743948"/>
                  </a:cubicBezTo>
                  <a:cubicBezTo>
                    <a:pt x="5578246" y="2747489"/>
                    <a:pt x="5578246" y="2747489"/>
                    <a:pt x="5577284" y="2742986"/>
                  </a:cubicBezTo>
                  <a:cubicBezTo>
                    <a:pt x="5580826" y="2737519"/>
                    <a:pt x="5575359" y="2733977"/>
                    <a:pt x="5575359" y="2733977"/>
                  </a:cubicBezTo>
                  <a:cubicBezTo>
                    <a:pt x="5575359" y="2733977"/>
                    <a:pt x="5575359" y="2733977"/>
                    <a:pt x="5574397" y="2729474"/>
                  </a:cubicBezTo>
                  <a:cubicBezTo>
                    <a:pt x="5580519" y="2714037"/>
                    <a:pt x="5564120" y="2703411"/>
                    <a:pt x="5569278" y="2683471"/>
                  </a:cubicBezTo>
                  <a:cubicBezTo>
                    <a:pt x="5564774" y="2684433"/>
                    <a:pt x="5564774" y="2684433"/>
                    <a:pt x="5564774" y="2684433"/>
                  </a:cubicBezTo>
                  <a:cubicBezTo>
                    <a:pt x="5569278" y="2683471"/>
                    <a:pt x="5568316" y="2678967"/>
                    <a:pt x="5568316" y="2678967"/>
                  </a:cubicBezTo>
                  <a:cubicBezTo>
                    <a:pt x="5567354" y="2674462"/>
                    <a:pt x="5567354" y="2674462"/>
                    <a:pt x="5562849" y="2675425"/>
                  </a:cubicBezTo>
                  <a:cubicBezTo>
                    <a:pt x="5559963" y="2661913"/>
                    <a:pt x="5557076" y="2648401"/>
                    <a:pt x="5557076" y="2648401"/>
                  </a:cubicBezTo>
                  <a:cubicBezTo>
                    <a:pt x="5554189" y="2634888"/>
                    <a:pt x="5554497" y="2658371"/>
                    <a:pt x="5549686" y="2635851"/>
                  </a:cubicBezTo>
                  <a:cubicBezTo>
                    <a:pt x="5555151" y="2639393"/>
                    <a:pt x="5558693" y="2633926"/>
                    <a:pt x="5553227" y="2630384"/>
                  </a:cubicBezTo>
                  <a:cubicBezTo>
                    <a:pt x="5547761" y="2626843"/>
                    <a:pt x="5548068" y="2650325"/>
                    <a:pt x="5543257" y="2627805"/>
                  </a:cubicBezTo>
                  <a:cubicBezTo>
                    <a:pt x="5543257" y="2627805"/>
                    <a:pt x="5543257" y="2627805"/>
                    <a:pt x="5547761" y="2626843"/>
                  </a:cubicBezTo>
                  <a:cubicBezTo>
                    <a:pt x="5547761" y="2626843"/>
                    <a:pt x="5547761" y="2626843"/>
                    <a:pt x="5546799" y="2622339"/>
                  </a:cubicBezTo>
                  <a:cubicBezTo>
                    <a:pt x="5546799" y="2622339"/>
                    <a:pt x="5545837" y="2617834"/>
                    <a:pt x="5545837" y="2617834"/>
                  </a:cubicBezTo>
                  <a:cubicBezTo>
                    <a:pt x="5544874" y="2613331"/>
                    <a:pt x="5544874" y="2613331"/>
                    <a:pt x="5544874" y="2613331"/>
                  </a:cubicBezTo>
                  <a:cubicBezTo>
                    <a:pt x="5543912" y="2608826"/>
                    <a:pt x="5543912" y="2608826"/>
                    <a:pt x="5543912" y="2608826"/>
                  </a:cubicBezTo>
                  <a:cubicBezTo>
                    <a:pt x="5548415" y="2607864"/>
                    <a:pt x="5547453" y="2603360"/>
                    <a:pt x="5546491" y="2598857"/>
                  </a:cubicBezTo>
                  <a:cubicBezTo>
                    <a:pt x="5541988" y="2599819"/>
                    <a:pt x="5541025" y="2595314"/>
                    <a:pt x="5540063" y="2590810"/>
                  </a:cubicBezTo>
                  <a:cubicBezTo>
                    <a:pt x="5543604" y="2585344"/>
                    <a:pt x="5540717" y="2571832"/>
                    <a:pt x="5538793" y="2562824"/>
                  </a:cubicBezTo>
                  <a:close/>
                  <a:moveTo>
                    <a:pt x="665421" y="3538061"/>
                  </a:moveTo>
                  <a:lnTo>
                    <a:pt x="668307" y="3551573"/>
                  </a:lnTo>
                  <a:cubicBezTo>
                    <a:pt x="668307" y="3551573"/>
                    <a:pt x="662842" y="3548032"/>
                    <a:pt x="661880" y="3543528"/>
                  </a:cubicBezTo>
                  <a:cubicBezTo>
                    <a:pt x="666383" y="3542566"/>
                    <a:pt x="665421" y="3538061"/>
                    <a:pt x="665421" y="3538061"/>
                  </a:cubicBezTo>
                  <a:close/>
                  <a:moveTo>
                    <a:pt x="727864" y="3477624"/>
                  </a:moveTo>
                  <a:cubicBezTo>
                    <a:pt x="727864" y="3477624"/>
                    <a:pt x="728826" y="3482129"/>
                    <a:pt x="733330" y="3481166"/>
                  </a:cubicBezTo>
                  <a:cubicBezTo>
                    <a:pt x="728826" y="3482129"/>
                    <a:pt x="733637" y="3504648"/>
                    <a:pt x="729788" y="3486633"/>
                  </a:cubicBezTo>
                  <a:cubicBezTo>
                    <a:pt x="728826" y="3482129"/>
                    <a:pt x="728826" y="3482129"/>
                    <a:pt x="727864" y="3477624"/>
                  </a:cubicBezTo>
                  <a:close/>
                  <a:moveTo>
                    <a:pt x="5425431" y="2252659"/>
                  </a:moveTo>
                  <a:cubicBezTo>
                    <a:pt x="5430898" y="2256200"/>
                    <a:pt x="5431860" y="2260705"/>
                    <a:pt x="5432822" y="2265209"/>
                  </a:cubicBezTo>
                  <a:cubicBezTo>
                    <a:pt x="5432822" y="2265209"/>
                    <a:pt x="5432822" y="2265209"/>
                    <a:pt x="5433785" y="2269713"/>
                  </a:cubicBezTo>
                  <a:cubicBezTo>
                    <a:pt x="5434747" y="2274217"/>
                    <a:pt x="5434747" y="2274217"/>
                    <a:pt x="5434747" y="2274217"/>
                  </a:cubicBezTo>
                  <a:lnTo>
                    <a:pt x="5435709" y="2278721"/>
                  </a:lnTo>
                  <a:cubicBezTo>
                    <a:pt x="5435709" y="2278721"/>
                    <a:pt x="5434747" y="2274217"/>
                    <a:pt x="5429280" y="2270676"/>
                  </a:cubicBezTo>
                  <a:cubicBezTo>
                    <a:pt x="5427356" y="2261667"/>
                    <a:pt x="5426393" y="2257163"/>
                    <a:pt x="5425431" y="2252659"/>
                  </a:cubicBezTo>
                  <a:close/>
                  <a:moveTo>
                    <a:pt x="697152" y="3201608"/>
                  </a:moveTo>
                  <a:cubicBezTo>
                    <a:pt x="697152" y="3201608"/>
                    <a:pt x="701656" y="3200646"/>
                    <a:pt x="701656" y="3200646"/>
                  </a:cubicBezTo>
                  <a:cubicBezTo>
                    <a:pt x="702618" y="3205149"/>
                    <a:pt x="702618" y="3205149"/>
                    <a:pt x="702618" y="3205149"/>
                  </a:cubicBezTo>
                  <a:cubicBezTo>
                    <a:pt x="698114" y="3206112"/>
                    <a:pt x="697152" y="3201608"/>
                    <a:pt x="697152" y="3201608"/>
                  </a:cubicBezTo>
                  <a:close/>
                  <a:moveTo>
                    <a:pt x="23704" y="3000785"/>
                  </a:moveTo>
                  <a:cubicBezTo>
                    <a:pt x="25950" y="3003797"/>
                    <a:pt x="25950" y="3003797"/>
                    <a:pt x="25950" y="3003797"/>
                  </a:cubicBezTo>
                  <a:cubicBezTo>
                    <a:pt x="25950" y="3003797"/>
                    <a:pt x="28196" y="3006809"/>
                    <a:pt x="28196" y="3006809"/>
                  </a:cubicBezTo>
                  <a:cubicBezTo>
                    <a:pt x="25181" y="3009057"/>
                    <a:pt x="25181" y="3009057"/>
                    <a:pt x="22935" y="3006044"/>
                  </a:cubicBezTo>
                  <a:cubicBezTo>
                    <a:pt x="22935" y="3006044"/>
                    <a:pt x="20690" y="3003032"/>
                    <a:pt x="23704" y="3000785"/>
                  </a:cubicBezTo>
                  <a:close/>
                  <a:moveTo>
                    <a:pt x="5144618" y="1709820"/>
                  </a:moveTo>
                  <a:cubicBezTo>
                    <a:pt x="5157475" y="1725913"/>
                    <a:pt x="5165829" y="1742966"/>
                    <a:pt x="5178685" y="1759057"/>
                  </a:cubicBezTo>
                  <a:cubicBezTo>
                    <a:pt x="5174182" y="1760019"/>
                    <a:pt x="5174182" y="1760019"/>
                    <a:pt x="5174182" y="1760019"/>
                  </a:cubicBezTo>
                  <a:cubicBezTo>
                    <a:pt x="5173220" y="1755516"/>
                    <a:pt x="5166791" y="1747470"/>
                    <a:pt x="5165829" y="1742966"/>
                  </a:cubicBezTo>
                  <a:cubicBezTo>
                    <a:pt x="5160362" y="1739424"/>
                    <a:pt x="5153934" y="1731379"/>
                    <a:pt x="5152972" y="1726875"/>
                  </a:cubicBezTo>
                  <a:cubicBezTo>
                    <a:pt x="5152972" y="1726875"/>
                    <a:pt x="5147505" y="1723332"/>
                    <a:pt x="5147505" y="1723332"/>
                  </a:cubicBezTo>
                  <a:cubicBezTo>
                    <a:pt x="5142039" y="1719791"/>
                    <a:pt x="5142039" y="1719791"/>
                    <a:pt x="5141076" y="1715287"/>
                  </a:cubicBezTo>
                  <a:cubicBezTo>
                    <a:pt x="5140114" y="1710783"/>
                    <a:pt x="5140114" y="1710783"/>
                    <a:pt x="5144618" y="1709820"/>
                  </a:cubicBezTo>
                  <a:close/>
                  <a:moveTo>
                    <a:pt x="726773" y="2634833"/>
                  </a:moveTo>
                  <a:cubicBezTo>
                    <a:pt x="727736" y="2639338"/>
                    <a:pt x="727736" y="2639338"/>
                    <a:pt x="727736" y="2639338"/>
                  </a:cubicBezTo>
                  <a:cubicBezTo>
                    <a:pt x="727736" y="2639338"/>
                    <a:pt x="723231" y="2640300"/>
                    <a:pt x="723231" y="2640300"/>
                  </a:cubicBezTo>
                  <a:cubicBezTo>
                    <a:pt x="726773" y="2634833"/>
                    <a:pt x="726773" y="2634833"/>
                    <a:pt x="726773" y="2634833"/>
                  </a:cubicBezTo>
                  <a:close/>
                  <a:moveTo>
                    <a:pt x="760478" y="2435480"/>
                  </a:moveTo>
                  <a:lnTo>
                    <a:pt x="760347" y="2439276"/>
                  </a:lnTo>
                  <a:cubicBezTo>
                    <a:pt x="760347" y="2439276"/>
                    <a:pt x="760347" y="2439276"/>
                    <a:pt x="756805" y="2444741"/>
                  </a:cubicBezTo>
                  <a:close/>
                  <a:moveTo>
                    <a:pt x="779150" y="2373847"/>
                  </a:moveTo>
                  <a:lnTo>
                    <a:pt x="779366" y="2373987"/>
                  </a:lnTo>
                  <a:lnTo>
                    <a:pt x="778898" y="2374800"/>
                  </a:lnTo>
                  <a:close/>
                  <a:moveTo>
                    <a:pt x="82769" y="2413119"/>
                  </a:moveTo>
                  <a:cubicBezTo>
                    <a:pt x="66034" y="2472459"/>
                    <a:pt x="66557" y="2542367"/>
                    <a:pt x="52067" y="2604720"/>
                  </a:cubicBezTo>
                  <a:cubicBezTo>
                    <a:pt x="46746" y="2622747"/>
                    <a:pt x="55790" y="2616005"/>
                    <a:pt x="56497" y="2629537"/>
                  </a:cubicBezTo>
                  <a:cubicBezTo>
                    <a:pt x="52652" y="2655836"/>
                    <a:pt x="48099" y="2668603"/>
                    <a:pt x="43546" y="2681370"/>
                  </a:cubicBezTo>
                  <a:cubicBezTo>
                    <a:pt x="40470" y="2702410"/>
                    <a:pt x="47976" y="2706187"/>
                    <a:pt x="47915" y="2724979"/>
                  </a:cubicBezTo>
                  <a:cubicBezTo>
                    <a:pt x="42593" y="2743006"/>
                    <a:pt x="37271" y="2761032"/>
                    <a:pt x="31949" y="2779060"/>
                  </a:cubicBezTo>
                  <a:cubicBezTo>
                    <a:pt x="31949" y="2779060"/>
                    <a:pt x="31949" y="2779060"/>
                    <a:pt x="21428" y="2777530"/>
                  </a:cubicBezTo>
                  <a:cubicBezTo>
                    <a:pt x="19890" y="2788050"/>
                    <a:pt x="17583" y="2803829"/>
                    <a:pt x="18290" y="2817361"/>
                  </a:cubicBezTo>
                  <a:cubicBezTo>
                    <a:pt x="18290" y="2817361"/>
                    <a:pt x="18290" y="2817361"/>
                    <a:pt x="21305" y="2815114"/>
                  </a:cubicBezTo>
                  <a:cubicBezTo>
                    <a:pt x="19059" y="2812101"/>
                    <a:pt x="19828" y="2806841"/>
                    <a:pt x="22074" y="2809854"/>
                  </a:cubicBezTo>
                  <a:cubicBezTo>
                    <a:pt x="22074" y="2809854"/>
                    <a:pt x="24320" y="2812866"/>
                    <a:pt x="24320" y="2812866"/>
                  </a:cubicBezTo>
                  <a:cubicBezTo>
                    <a:pt x="27334" y="2810619"/>
                    <a:pt x="26627" y="2797087"/>
                    <a:pt x="31118" y="2803112"/>
                  </a:cubicBezTo>
                  <a:cubicBezTo>
                    <a:pt x="34072" y="2819656"/>
                    <a:pt x="28811" y="2818891"/>
                    <a:pt x="29518" y="2832423"/>
                  </a:cubicBezTo>
                  <a:cubicBezTo>
                    <a:pt x="29518" y="2832423"/>
                    <a:pt x="29518" y="2832423"/>
                    <a:pt x="31764" y="2835435"/>
                  </a:cubicBezTo>
                  <a:cubicBezTo>
                    <a:pt x="31764" y="2835435"/>
                    <a:pt x="31764" y="2835435"/>
                    <a:pt x="28750" y="2837683"/>
                  </a:cubicBezTo>
                  <a:cubicBezTo>
                    <a:pt x="30995" y="2840695"/>
                    <a:pt x="30226" y="2845955"/>
                    <a:pt x="30226" y="2845955"/>
                  </a:cubicBezTo>
                  <a:cubicBezTo>
                    <a:pt x="27211" y="2848202"/>
                    <a:pt x="27211" y="2848202"/>
                    <a:pt x="27211" y="2848202"/>
                  </a:cubicBezTo>
                  <a:cubicBezTo>
                    <a:pt x="30934" y="2859487"/>
                    <a:pt x="33118" y="2881291"/>
                    <a:pt x="33057" y="2900083"/>
                  </a:cubicBezTo>
                  <a:cubicBezTo>
                    <a:pt x="29980" y="2921122"/>
                    <a:pt x="27673" y="2936902"/>
                    <a:pt x="21643" y="2941397"/>
                  </a:cubicBezTo>
                  <a:cubicBezTo>
                    <a:pt x="23889" y="2944409"/>
                    <a:pt x="20874" y="2946657"/>
                    <a:pt x="20874" y="2946657"/>
                  </a:cubicBezTo>
                  <a:cubicBezTo>
                    <a:pt x="23120" y="2949669"/>
                    <a:pt x="22351" y="2954929"/>
                    <a:pt x="19336" y="2957176"/>
                  </a:cubicBezTo>
                  <a:cubicBezTo>
                    <a:pt x="19336" y="2957176"/>
                    <a:pt x="19336" y="2957176"/>
                    <a:pt x="17091" y="2954164"/>
                  </a:cubicBezTo>
                  <a:cubicBezTo>
                    <a:pt x="17860" y="2948904"/>
                    <a:pt x="17860" y="2948904"/>
                    <a:pt x="17860" y="2948904"/>
                  </a:cubicBezTo>
                  <a:cubicBezTo>
                    <a:pt x="17860" y="2948904"/>
                    <a:pt x="17860" y="2948904"/>
                    <a:pt x="15614" y="2945892"/>
                  </a:cubicBezTo>
                  <a:cubicBezTo>
                    <a:pt x="15552" y="2964684"/>
                    <a:pt x="18567" y="2962436"/>
                    <a:pt x="19275" y="2975968"/>
                  </a:cubicBezTo>
                  <a:cubicBezTo>
                    <a:pt x="19275" y="2975968"/>
                    <a:pt x="20044" y="2970708"/>
                    <a:pt x="20044" y="2970708"/>
                  </a:cubicBezTo>
                  <a:cubicBezTo>
                    <a:pt x="20044" y="2970708"/>
                    <a:pt x="20044" y="2970708"/>
                    <a:pt x="22290" y="2973720"/>
                  </a:cubicBezTo>
                  <a:cubicBezTo>
                    <a:pt x="22290" y="2973720"/>
                    <a:pt x="22290" y="2973720"/>
                    <a:pt x="24535" y="2976733"/>
                  </a:cubicBezTo>
                  <a:cubicBezTo>
                    <a:pt x="24535" y="2976733"/>
                    <a:pt x="23059" y="2968461"/>
                    <a:pt x="28319" y="2969225"/>
                  </a:cubicBezTo>
                  <a:cubicBezTo>
                    <a:pt x="29027" y="2982757"/>
                    <a:pt x="29734" y="2996289"/>
                    <a:pt x="24474" y="2995525"/>
                  </a:cubicBezTo>
                  <a:cubicBezTo>
                    <a:pt x="24474" y="2995525"/>
                    <a:pt x="26720" y="2998537"/>
                    <a:pt x="23704" y="3000785"/>
                  </a:cubicBezTo>
                  <a:cubicBezTo>
                    <a:pt x="13830" y="3031579"/>
                    <a:pt x="13707" y="3069162"/>
                    <a:pt x="21090" y="3110523"/>
                  </a:cubicBezTo>
                  <a:cubicBezTo>
                    <a:pt x="21090" y="3110523"/>
                    <a:pt x="23336" y="3113535"/>
                    <a:pt x="20321" y="3115783"/>
                  </a:cubicBezTo>
                  <a:cubicBezTo>
                    <a:pt x="22567" y="3118795"/>
                    <a:pt x="21797" y="3124055"/>
                    <a:pt x="21797" y="3124055"/>
                  </a:cubicBezTo>
                  <a:cubicBezTo>
                    <a:pt x="21797" y="3124055"/>
                    <a:pt x="21797" y="3124055"/>
                    <a:pt x="19552" y="3121043"/>
                  </a:cubicBezTo>
                  <a:cubicBezTo>
                    <a:pt x="23274" y="3132328"/>
                    <a:pt x="28473" y="3151884"/>
                    <a:pt x="32964" y="3157909"/>
                  </a:cubicBezTo>
                  <a:cubicBezTo>
                    <a:pt x="30719" y="3154896"/>
                    <a:pt x="30719" y="3154896"/>
                    <a:pt x="31488" y="3149636"/>
                  </a:cubicBezTo>
                  <a:cubicBezTo>
                    <a:pt x="31488" y="3149636"/>
                    <a:pt x="34503" y="3147389"/>
                    <a:pt x="34503" y="3147389"/>
                  </a:cubicBezTo>
                  <a:cubicBezTo>
                    <a:pt x="36748" y="3150401"/>
                    <a:pt x="36748" y="3150401"/>
                    <a:pt x="35979" y="3155661"/>
                  </a:cubicBezTo>
                  <a:lnTo>
                    <a:pt x="36796" y="3156756"/>
                  </a:lnTo>
                  <a:lnTo>
                    <a:pt x="36814" y="3159140"/>
                  </a:lnTo>
                  <a:cubicBezTo>
                    <a:pt x="36525" y="3161112"/>
                    <a:pt x="36333" y="3162427"/>
                    <a:pt x="37456" y="3163933"/>
                  </a:cubicBezTo>
                  <a:cubicBezTo>
                    <a:pt x="35210" y="3160921"/>
                    <a:pt x="38225" y="3158673"/>
                    <a:pt x="38225" y="3158673"/>
                  </a:cubicBezTo>
                  <a:lnTo>
                    <a:pt x="36796" y="3156756"/>
                  </a:lnTo>
                  <a:lnTo>
                    <a:pt x="36748" y="3150401"/>
                  </a:lnTo>
                  <a:cubicBezTo>
                    <a:pt x="53883" y="3198551"/>
                    <a:pt x="52161" y="3265447"/>
                    <a:pt x="66281" y="3315844"/>
                  </a:cubicBezTo>
                  <a:cubicBezTo>
                    <a:pt x="63266" y="3318092"/>
                    <a:pt x="66219" y="3334636"/>
                    <a:pt x="65450" y="3339896"/>
                  </a:cubicBezTo>
                  <a:cubicBezTo>
                    <a:pt x="68465" y="3337649"/>
                    <a:pt x="68465" y="3337649"/>
                    <a:pt x="72956" y="3343673"/>
                  </a:cubicBezTo>
                  <a:cubicBezTo>
                    <a:pt x="72956" y="3343673"/>
                    <a:pt x="69942" y="3345921"/>
                    <a:pt x="72187" y="3348933"/>
                  </a:cubicBezTo>
                  <a:cubicBezTo>
                    <a:pt x="74433" y="3351945"/>
                    <a:pt x="71418" y="3354193"/>
                    <a:pt x="73664" y="3357205"/>
                  </a:cubicBezTo>
                  <a:cubicBezTo>
                    <a:pt x="84062" y="3396318"/>
                    <a:pt x="79509" y="3409086"/>
                    <a:pt x="81694" y="3430890"/>
                  </a:cubicBezTo>
                  <a:cubicBezTo>
                    <a:pt x="81694" y="3430890"/>
                    <a:pt x="79448" y="3427877"/>
                    <a:pt x="82462" y="3425630"/>
                  </a:cubicBezTo>
                  <a:cubicBezTo>
                    <a:pt x="82462" y="3425630"/>
                    <a:pt x="85477" y="3423382"/>
                    <a:pt x="87723" y="3426395"/>
                  </a:cubicBezTo>
                  <a:cubicBezTo>
                    <a:pt x="87723" y="3426395"/>
                    <a:pt x="86954" y="3431654"/>
                    <a:pt x="86954" y="3431654"/>
                  </a:cubicBezTo>
                  <a:cubicBezTo>
                    <a:pt x="89199" y="3434667"/>
                    <a:pt x="89199" y="3434667"/>
                    <a:pt x="89199" y="3434667"/>
                  </a:cubicBezTo>
                  <a:cubicBezTo>
                    <a:pt x="100428" y="3449728"/>
                    <a:pt x="109288" y="3499361"/>
                    <a:pt x="97998" y="3503092"/>
                  </a:cubicBezTo>
                  <a:cubicBezTo>
                    <a:pt x="107688" y="3528673"/>
                    <a:pt x="123346" y="3568551"/>
                    <a:pt x="124762" y="3595615"/>
                  </a:cubicBezTo>
                  <a:cubicBezTo>
                    <a:pt x="116548" y="3578306"/>
                    <a:pt x="101597" y="3551960"/>
                    <a:pt x="92676" y="3521119"/>
                  </a:cubicBezTo>
                  <a:cubicBezTo>
                    <a:pt x="83754" y="3490278"/>
                    <a:pt x="79324" y="3465461"/>
                    <a:pt x="86123" y="3455706"/>
                  </a:cubicBezTo>
                  <a:cubicBezTo>
                    <a:pt x="83109" y="3457954"/>
                    <a:pt x="83109" y="3457954"/>
                    <a:pt x="80863" y="3454941"/>
                  </a:cubicBezTo>
                  <a:cubicBezTo>
                    <a:pt x="81632" y="3449682"/>
                    <a:pt x="77140" y="3443657"/>
                    <a:pt x="80155" y="3441409"/>
                  </a:cubicBezTo>
                  <a:cubicBezTo>
                    <a:pt x="80155" y="3441409"/>
                    <a:pt x="77909" y="3438397"/>
                    <a:pt x="80924" y="3436150"/>
                  </a:cubicBezTo>
                  <a:cubicBezTo>
                    <a:pt x="80924" y="3436150"/>
                    <a:pt x="80924" y="3436150"/>
                    <a:pt x="77909" y="3438397"/>
                  </a:cubicBezTo>
                  <a:cubicBezTo>
                    <a:pt x="67389" y="3436867"/>
                    <a:pt x="65973" y="3409804"/>
                    <a:pt x="62313" y="3379727"/>
                  </a:cubicBezTo>
                  <a:cubicBezTo>
                    <a:pt x="62313" y="3379727"/>
                    <a:pt x="62313" y="3379727"/>
                    <a:pt x="60067" y="3376715"/>
                  </a:cubicBezTo>
                  <a:cubicBezTo>
                    <a:pt x="57052" y="3378962"/>
                    <a:pt x="57052" y="3378962"/>
                    <a:pt x="57821" y="3373703"/>
                  </a:cubicBezTo>
                  <a:cubicBezTo>
                    <a:pt x="57821" y="3373703"/>
                    <a:pt x="55576" y="3370690"/>
                    <a:pt x="55576" y="3370690"/>
                  </a:cubicBezTo>
                  <a:cubicBezTo>
                    <a:pt x="58590" y="3368443"/>
                    <a:pt x="58590" y="3368443"/>
                    <a:pt x="58590" y="3368443"/>
                  </a:cubicBezTo>
                  <a:cubicBezTo>
                    <a:pt x="58590" y="3368443"/>
                    <a:pt x="58590" y="3368443"/>
                    <a:pt x="53330" y="3367678"/>
                  </a:cubicBezTo>
                  <a:cubicBezTo>
                    <a:pt x="51853" y="3359406"/>
                    <a:pt x="46593" y="3358641"/>
                    <a:pt x="41394" y="3339084"/>
                  </a:cubicBezTo>
                  <a:cubicBezTo>
                    <a:pt x="35364" y="3343579"/>
                    <a:pt x="42809" y="3366148"/>
                    <a:pt x="33057" y="3359359"/>
                  </a:cubicBezTo>
                  <a:cubicBezTo>
                    <a:pt x="32319" y="3355223"/>
                    <a:pt x="31196" y="3353717"/>
                    <a:pt x="30073" y="3352210"/>
                  </a:cubicBezTo>
                  <a:lnTo>
                    <a:pt x="28581" y="3348636"/>
                  </a:lnTo>
                  <a:lnTo>
                    <a:pt x="29335" y="3348074"/>
                  </a:lnTo>
                  <a:cubicBezTo>
                    <a:pt x="27089" y="3345062"/>
                    <a:pt x="27089" y="3345062"/>
                    <a:pt x="27089" y="3345062"/>
                  </a:cubicBezTo>
                  <a:lnTo>
                    <a:pt x="28581" y="3348636"/>
                  </a:lnTo>
                  <a:lnTo>
                    <a:pt x="26320" y="3350322"/>
                  </a:lnTo>
                  <a:cubicBezTo>
                    <a:pt x="26320" y="3350322"/>
                    <a:pt x="24074" y="3347310"/>
                    <a:pt x="24074" y="3347310"/>
                  </a:cubicBezTo>
                  <a:cubicBezTo>
                    <a:pt x="21828" y="3344297"/>
                    <a:pt x="21828" y="3344297"/>
                    <a:pt x="21828" y="3344297"/>
                  </a:cubicBezTo>
                  <a:cubicBezTo>
                    <a:pt x="22598" y="3339037"/>
                    <a:pt x="21121" y="3330765"/>
                    <a:pt x="19644" y="3322493"/>
                  </a:cubicBezTo>
                  <a:cubicBezTo>
                    <a:pt x="19644" y="3322493"/>
                    <a:pt x="20413" y="3317233"/>
                    <a:pt x="20413" y="3317233"/>
                  </a:cubicBezTo>
                  <a:cubicBezTo>
                    <a:pt x="20413" y="3317233"/>
                    <a:pt x="18168" y="3314221"/>
                    <a:pt x="18937" y="3308961"/>
                  </a:cubicBezTo>
                  <a:cubicBezTo>
                    <a:pt x="18937" y="3308961"/>
                    <a:pt x="16691" y="3305949"/>
                    <a:pt x="19706" y="3303701"/>
                  </a:cubicBezTo>
                  <a:cubicBezTo>
                    <a:pt x="21952" y="3306713"/>
                    <a:pt x="21952" y="3306713"/>
                    <a:pt x="21182" y="3311973"/>
                  </a:cubicBezTo>
                  <a:cubicBezTo>
                    <a:pt x="21182" y="3311973"/>
                    <a:pt x="23428" y="3314986"/>
                    <a:pt x="22659" y="3320245"/>
                  </a:cubicBezTo>
                  <a:cubicBezTo>
                    <a:pt x="24197" y="3309726"/>
                    <a:pt x="22721" y="3301454"/>
                    <a:pt x="26504" y="3293946"/>
                  </a:cubicBezTo>
                  <a:cubicBezTo>
                    <a:pt x="31765" y="3294711"/>
                    <a:pt x="35487" y="3305996"/>
                    <a:pt x="42286" y="3296241"/>
                  </a:cubicBezTo>
                  <a:cubicBezTo>
                    <a:pt x="29704" y="3235323"/>
                    <a:pt x="17829" y="3187938"/>
                    <a:pt x="16537" y="3123291"/>
                  </a:cubicBezTo>
                  <a:cubicBezTo>
                    <a:pt x="14291" y="3120278"/>
                    <a:pt x="14291" y="3120278"/>
                    <a:pt x="15060" y="3115018"/>
                  </a:cubicBezTo>
                  <a:cubicBezTo>
                    <a:pt x="12815" y="3112006"/>
                    <a:pt x="15829" y="3109758"/>
                    <a:pt x="15829" y="3109758"/>
                  </a:cubicBezTo>
                  <a:cubicBezTo>
                    <a:pt x="10630" y="3090202"/>
                    <a:pt x="9215" y="3063138"/>
                    <a:pt x="10046" y="3039086"/>
                  </a:cubicBezTo>
                  <a:cubicBezTo>
                    <a:pt x="4847" y="3019529"/>
                    <a:pt x="-1059" y="2986441"/>
                    <a:pt x="1309" y="2951870"/>
                  </a:cubicBezTo>
                  <a:cubicBezTo>
                    <a:pt x="-1583" y="2916533"/>
                    <a:pt x="786" y="2881962"/>
                    <a:pt x="3862" y="2860923"/>
                  </a:cubicBezTo>
                  <a:cubicBezTo>
                    <a:pt x="4755" y="2818079"/>
                    <a:pt x="6416" y="2769976"/>
                    <a:pt x="7308" y="2727132"/>
                  </a:cubicBezTo>
                  <a:cubicBezTo>
                    <a:pt x="10445" y="2687301"/>
                    <a:pt x="15829" y="2650482"/>
                    <a:pt x="30195" y="2625713"/>
                  </a:cubicBezTo>
                  <a:cubicBezTo>
                    <a:pt x="29426" y="2630973"/>
                    <a:pt x="28657" y="2636232"/>
                    <a:pt x="27888" y="2641492"/>
                  </a:cubicBezTo>
                  <a:cubicBezTo>
                    <a:pt x="27888" y="2641492"/>
                    <a:pt x="27888" y="2641492"/>
                    <a:pt x="31672" y="2633985"/>
                  </a:cubicBezTo>
                  <a:cubicBezTo>
                    <a:pt x="29426" y="2630973"/>
                    <a:pt x="32441" y="2628725"/>
                    <a:pt x="32441" y="2628725"/>
                  </a:cubicBezTo>
                  <a:cubicBezTo>
                    <a:pt x="34687" y="2631737"/>
                    <a:pt x="34687" y="2631737"/>
                    <a:pt x="33917" y="2636997"/>
                  </a:cubicBezTo>
                  <a:cubicBezTo>
                    <a:pt x="33917" y="2636997"/>
                    <a:pt x="33917" y="2636997"/>
                    <a:pt x="36163" y="2640009"/>
                  </a:cubicBezTo>
                  <a:cubicBezTo>
                    <a:pt x="41547" y="2603191"/>
                    <a:pt x="47699" y="2561112"/>
                    <a:pt x="47822" y="2523528"/>
                  </a:cubicBezTo>
                  <a:cubicBezTo>
                    <a:pt x="62188" y="2498759"/>
                    <a:pt x="69110" y="2451420"/>
                    <a:pt x="82769" y="2413119"/>
                  </a:cubicBezTo>
                  <a:close/>
                  <a:moveTo>
                    <a:pt x="842852" y="2186167"/>
                  </a:moveTo>
                  <a:cubicBezTo>
                    <a:pt x="843814" y="2190672"/>
                    <a:pt x="843814" y="2190672"/>
                    <a:pt x="844776" y="2195175"/>
                  </a:cubicBezTo>
                  <a:cubicBezTo>
                    <a:pt x="833189" y="2207070"/>
                    <a:pt x="824795" y="2255960"/>
                    <a:pt x="807086" y="2283291"/>
                  </a:cubicBezTo>
                  <a:cubicBezTo>
                    <a:pt x="809819" y="2285062"/>
                    <a:pt x="807481" y="2296159"/>
                    <a:pt x="802365" y="2310792"/>
                  </a:cubicBezTo>
                  <a:lnTo>
                    <a:pt x="785915" y="2348273"/>
                  </a:lnTo>
                  <a:lnTo>
                    <a:pt x="807499" y="2266692"/>
                  </a:lnTo>
                  <a:lnTo>
                    <a:pt x="823460" y="2218568"/>
                  </a:lnTo>
                  <a:lnTo>
                    <a:pt x="830609" y="2217040"/>
                  </a:lnTo>
                  <a:cubicBezTo>
                    <a:pt x="833189" y="2207070"/>
                    <a:pt x="835769" y="2197099"/>
                    <a:pt x="839310" y="2191634"/>
                  </a:cubicBezTo>
                  <a:cubicBezTo>
                    <a:pt x="839310" y="2191634"/>
                    <a:pt x="842852" y="2186167"/>
                    <a:pt x="842852" y="2186167"/>
                  </a:cubicBezTo>
                  <a:close/>
                  <a:moveTo>
                    <a:pt x="840927" y="2177159"/>
                  </a:moveTo>
                  <a:cubicBezTo>
                    <a:pt x="841889" y="2181663"/>
                    <a:pt x="837385" y="2182625"/>
                    <a:pt x="838347" y="2187130"/>
                  </a:cubicBezTo>
                  <a:cubicBezTo>
                    <a:pt x="833844" y="2188092"/>
                    <a:pt x="834806" y="2192596"/>
                    <a:pt x="834806" y="2192596"/>
                  </a:cubicBezTo>
                  <a:lnTo>
                    <a:pt x="827275" y="2207064"/>
                  </a:lnTo>
                  <a:lnTo>
                    <a:pt x="834303" y="2185873"/>
                  </a:lnTo>
                  <a:lnTo>
                    <a:pt x="837385" y="2182625"/>
                  </a:lnTo>
                  <a:lnTo>
                    <a:pt x="836151" y="2180302"/>
                  </a:lnTo>
                  <a:lnTo>
                    <a:pt x="836748" y="2178498"/>
                  </a:lnTo>
                  <a:close/>
                  <a:moveTo>
                    <a:pt x="839464" y="2170309"/>
                  </a:moveTo>
                  <a:lnTo>
                    <a:pt x="839965" y="2172655"/>
                  </a:lnTo>
                  <a:lnTo>
                    <a:pt x="838208" y="2174097"/>
                  </a:lnTo>
                  <a:close/>
                  <a:moveTo>
                    <a:pt x="845313" y="2152674"/>
                  </a:moveTo>
                  <a:lnTo>
                    <a:pt x="849628" y="2151752"/>
                  </a:lnTo>
                  <a:cubicBezTo>
                    <a:pt x="849628" y="2151752"/>
                    <a:pt x="846087" y="2157218"/>
                    <a:pt x="847050" y="2161723"/>
                  </a:cubicBezTo>
                  <a:cubicBezTo>
                    <a:pt x="847050" y="2161723"/>
                    <a:pt x="847050" y="2161723"/>
                    <a:pt x="846087" y="2157218"/>
                  </a:cubicBezTo>
                  <a:lnTo>
                    <a:pt x="843632" y="2157743"/>
                  </a:lnTo>
                  <a:close/>
                  <a:moveTo>
                    <a:pt x="875203" y="2077877"/>
                  </a:moveTo>
                  <a:lnTo>
                    <a:pt x="874366" y="2081194"/>
                  </a:lnTo>
                  <a:cubicBezTo>
                    <a:pt x="872203" y="2090708"/>
                    <a:pt x="875163" y="2083894"/>
                    <a:pt x="881198" y="2079073"/>
                  </a:cubicBezTo>
                  <a:cubicBezTo>
                    <a:pt x="865413" y="2115412"/>
                    <a:pt x="866375" y="2119916"/>
                    <a:pt x="852208" y="2141782"/>
                  </a:cubicBezTo>
                  <a:lnTo>
                    <a:pt x="848676" y="2142537"/>
                  </a:lnTo>
                  <a:lnTo>
                    <a:pt x="849759" y="2139271"/>
                  </a:lnTo>
                  <a:close/>
                  <a:moveTo>
                    <a:pt x="4931467" y="1175063"/>
                  </a:moveTo>
                  <a:lnTo>
                    <a:pt x="4937140" y="1179573"/>
                  </a:lnTo>
                  <a:cubicBezTo>
                    <a:pt x="4937140" y="1179573"/>
                    <a:pt x="4931674" y="1176031"/>
                    <a:pt x="4931674" y="1176031"/>
                  </a:cubicBezTo>
                  <a:close/>
                  <a:moveTo>
                    <a:pt x="561352" y="2088239"/>
                  </a:moveTo>
                  <a:cubicBezTo>
                    <a:pt x="564202" y="2086988"/>
                    <a:pt x="568184" y="2086749"/>
                    <a:pt x="573826" y="2087987"/>
                  </a:cubicBezTo>
                  <a:lnTo>
                    <a:pt x="582872" y="2092891"/>
                  </a:lnTo>
                  <a:lnTo>
                    <a:pt x="578185" y="2103852"/>
                  </a:lnTo>
                  <a:cubicBezTo>
                    <a:pt x="463551" y="2408874"/>
                    <a:pt x="402676" y="2736722"/>
                    <a:pt x="404548" y="3073332"/>
                  </a:cubicBezTo>
                  <a:lnTo>
                    <a:pt x="414356" y="3260413"/>
                  </a:lnTo>
                  <a:lnTo>
                    <a:pt x="410289" y="3235547"/>
                  </a:lnTo>
                  <a:cubicBezTo>
                    <a:pt x="391018" y="3081276"/>
                    <a:pt x="385239" y="2926080"/>
                    <a:pt x="403101" y="2771698"/>
                  </a:cubicBezTo>
                  <a:cubicBezTo>
                    <a:pt x="408745" y="2715741"/>
                    <a:pt x="400500" y="2658840"/>
                    <a:pt x="408415" y="2604354"/>
                  </a:cubicBezTo>
                  <a:cubicBezTo>
                    <a:pt x="409757" y="2592334"/>
                    <a:pt x="403764" y="2564285"/>
                    <a:pt x="435141" y="2583001"/>
                  </a:cubicBezTo>
                  <a:cubicBezTo>
                    <a:pt x="448360" y="2589954"/>
                    <a:pt x="447033" y="2574594"/>
                    <a:pt x="449176" y="2566314"/>
                  </a:cubicBezTo>
                  <a:cubicBezTo>
                    <a:pt x="467037" y="2411933"/>
                    <a:pt x="511608" y="2263578"/>
                    <a:pt x="552039" y="2114152"/>
                  </a:cubicBezTo>
                  <a:cubicBezTo>
                    <a:pt x="554449" y="2104837"/>
                    <a:pt x="552804" y="2091989"/>
                    <a:pt x="561352" y="2088239"/>
                  </a:cubicBezTo>
                  <a:close/>
                  <a:moveTo>
                    <a:pt x="5705773" y="955466"/>
                  </a:moveTo>
                  <a:cubicBezTo>
                    <a:pt x="5709740" y="959433"/>
                    <a:pt x="5713706" y="967367"/>
                    <a:pt x="5709740" y="967367"/>
                  </a:cubicBezTo>
                  <a:cubicBezTo>
                    <a:pt x="5705774" y="959433"/>
                    <a:pt x="5701808" y="955466"/>
                    <a:pt x="5705773" y="955466"/>
                  </a:cubicBezTo>
                  <a:close/>
                  <a:moveTo>
                    <a:pt x="968004" y="1863229"/>
                  </a:moveTo>
                  <a:lnTo>
                    <a:pt x="968776" y="1863422"/>
                  </a:lnTo>
                  <a:lnTo>
                    <a:pt x="957715" y="1886114"/>
                  </a:lnTo>
                  <a:cubicBezTo>
                    <a:pt x="948937" y="1905650"/>
                    <a:pt x="941930" y="1922454"/>
                    <a:pt x="938869" y="1930172"/>
                  </a:cubicBezTo>
                  <a:cubicBezTo>
                    <a:pt x="937252" y="1944646"/>
                    <a:pt x="905376" y="1993844"/>
                    <a:pt x="906645" y="2021830"/>
                  </a:cubicBezTo>
                  <a:cubicBezTo>
                    <a:pt x="898600" y="2028259"/>
                    <a:pt x="901179" y="2018288"/>
                    <a:pt x="901179" y="2018288"/>
                  </a:cubicBezTo>
                  <a:cubicBezTo>
                    <a:pt x="900371" y="2025526"/>
                    <a:pt x="895779" y="2037103"/>
                    <a:pt x="890505" y="2048238"/>
                  </a:cubicBezTo>
                  <a:lnTo>
                    <a:pt x="877626" y="2072031"/>
                  </a:lnTo>
                  <a:lnTo>
                    <a:pt x="952342" y="1891751"/>
                  </a:lnTo>
                  <a:cubicBezTo>
                    <a:pt x="954884" y="1885341"/>
                    <a:pt x="957426" y="1878932"/>
                    <a:pt x="959967" y="1872523"/>
                  </a:cubicBezTo>
                  <a:cubicBezTo>
                    <a:pt x="961973" y="1868183"/>
                    <a:pt x="964647" y="1864679"/>
                    <a:pt x="968004" y="1863229"/>
                  </a:cubicBezTo>
                  <a:close/>
                  <a:moveTo>
                    <a:pt x="4343712" y="1135297"/>
                  </a:moveTo>
                  <a:cubicBezTo>
                    <a:pt x="4338942" y="1143968"/>
                    <a:pt x="4368028" y="1158847"/>
                    <a:pt x="4388447" y="1168954"/>
                  </a:cubicBezTo>
                  <a:cubicBezTo>
                    <a:pt x="4409120" y="1195019"/>
                    <a:pt x="4443799" y="1214105"/>
                    <a:pt x="4474271" y="1238784"/>
                  </a:cubicBezTo>
                  <a:cubicBezTo>
                    <a:pt x="4471193" y="1238219"/>
                    <a:pt x="4471193" y="1238219"/>
                    <a:pt x="4471193" y="1238219"/>
                  </a:cubicBezTo>
                  <a:cubicBezTo>
                    <a:pt x="4468680" y="1234576"/>
                    <a:pt x="4465601" y="1234012"/>
                    <a:pt x="4461959" y="1236526"/>
                  </a:cubicBezTo>
                  <a:cubicBezTo>
                    <a:pt x="4461959" y="1236526"/>
                    <a:pt x="4464473" y="1240170"/>
                    <a:pt x="4467551" y="1240734"/>
                  </a:cubicBezTo>
                  <a:cubicBezTo>
                    <a:pt x="4435949" y="1222212"/>
                    <a:pt x="4393165" y="1195276"/>
                    <a:pt x="4368285" y="1174804"/>
                  </a:cubicBezTo>
                  <a:cubicBezTo>
                    <a:pt x="4344789" y="1164132"/>
                    <a:pt x="4321858" y="1150383"/>
                    <a:pt x="4302825" y="1150076"/>
                  </a:cubicBezTo>
                  <a:cubicBezTo>
                    <a:pt x="4377211" y="1195533"/>
                    <a:pt x="4431179" y="1230884"/>
                    <a:pt x="4474219" y="1273777"/>
                  </a:cubicBezTo>
                  <a:cubicBezTo>
                    <a:pt x="4492123" y="1280242"/>
                    <a:pt x="4520081" y="1301278"/>
                    <a:pt x="4527622" y="1312207"/>
                  </a:cubicBezTo>
                  <a:cubicBezTo>
                    <a:pt x="4515310" y="1309949"/>
                    <a:pt x="4525929" y="1321442"/>
                    <a:pt x="4519208" y="1323392"/>
                  </a:cubicBezTo>
                  <a:cubicBezTo>
                    <a:pt x="4527314" y="1331242"/>
                    <a:pt x="4530957" y="1328729"/>
                    <a:pt x="4535984" y="1336014"/>
                  </a:cubicBezTo>
                  <a:cubicBezTo>
                    <a:pt x="4550810" y="1341915"/>
                    <a:pt x="4526493" y="1318363"/>
                    <a:pt x="4543833" y="1327907"/>
                  </a:cubicBezTo>
                  <a:cubicBezTo>
                    <a:pt x="4576819" y="1356228"/>
                    <a:pt x="4594979" y="1378650"/>
                    <a:pt x="4631607" y="1404458"/>
                  </a:cubicBezTo>
                  <a:cubicBezTo>
                    <a:pt x="4638584" y="1418466"/>
                    <a:pt x="4654795" y="1434166"/>
                    <a:pt x="4674083" y="1450430"/>
                  </a:cubicBezTo>
                  <a:cubicBezTo>
                    <a:pt x="4690294" y="1466130"/>
                    <a:pt x="4709018" y="1485474"/>
                    <a:pt x="4719073" y="1500045"/>
                  </a:cubicBezTo>
                  <a:cubicBezTo>
                    <a:pt x="4708454" y="1488552"/>
                    <a:pt x="4704812" y="1491066"/>
                    <a:pt x="4701734" y="1490503"/>
                  </a:cubicBezTo>
                  <a:cubicBezTo>
                    <a:pt x="4704248" y="1494146"/>
                    <a:pt x="4701169" y="1493581"/>
                    <a:pt x="4700605" y="1496660"/>
                  </a:cubicBezTo>
                  <a:cubicBezTo>
                    <a:pt x="4716815" y="1512360"/>
                    <a:pt x="4718765" y="1519082"/>
                    <a:pt x="4734976" y="1534781"/>
                  </a:cubicBezTo>
                  <a:cubicBezTo>
                    <a:pt x="4738054" y="1535345"/>
                    <a:pt x="4738054" y="1535345"/>
                    <a:pt x="4743645" y="1539553"/>
                  </a:cubicBezTo>
                  <a:cubicBezTo>
                    <a:pt x="4747852" y="1533960"/>
                    <a:pt x="4740312" y="1523031"/>
                    <a:pt x="4748981" y="1527803"/>
                  </a:cubicBezTo>
                  <a:cubicBezTo>
                    <a:pt x="4764628" y="1546581"/>
                    <a:pt x="4774682" y="1561153"/>
                    <a:pt x="4787814" y="1576290"/>
                  </a:cubicBezTo>
                  <a:cubicBezTo>
                    <a:pt x="4800947" y="1591426"/>
                    <a:pt x="4814080" y="1606562"/>
                    <a:pt x="4835318" y="1629548"/>
                  </a:cubicBezTo>
                  <a:cubicBezTo>
                    <a:pt x="4835882" y="1626469"/>
                    <a:pt x="4838961" y="1627033"/>
                    <a:pt x="4841474" y="1630676"/>
                  </a:cubicBezTo>
                  <a:cubicBezTo>
                    <a:pt x="4857120" y="1649455"/>
                    <a:pt x="4854607" y="1645812"/>
                    <a:pt x="4867175" y="1664027"/>
                  </a:cubicBezTo>
                  <a:cubicBezTo>
                    <a:pt x="4872202" y="1671313"/>
                    <a:pt x="4880308" y="1679162"/>
                    <a:pt x="4885335" y="1686449"/>
                  </a:cubicBezTo>
                  <a:cubicBezTo>
                    <a:pt x="4911292" y="1735757"/>
                    <a:pt x="4949869" y="1768286"/>
                    <a:pt x="4983932" y="1825444"/>
                  </a:cubicBezTo>
                  <a:cubicBezTo>
                    <a:pt x="4987010" y="1826008"/>
                    <a:pt x="4991473" y="1836373"/>
                    <a:pt x="4997064" y="1840580"/>
                  </a:cubicBezTo>
                  <a:cubicBezTo>
                    <a:pt x="4996500" y="1843658"/>
                    <a:pt x="5007119" y="1855152"/>
                    <a:pt x="5000399" y="1857102"/>
                  </a:cubicBezTo>
                  <a:cubicBezTo>
                    <a:pt x="4994807" y="1852894"/>
                    <a:pt x="4982239" y="1834680"/>
                    <a:pt x="4978032" y="1840273"/>
                  </a:cubicBezTo>
                  <a:cubicBezTo>
                    <a:pt x="4985009" y="1854280"/>
                    <a:pt x="4993114" y="1862131"/>
                    <a:pt x="4997577" y="1872495"/>
                  </a:cubicBezTo>
                  <a:cubicBezTo>
                    <a:pt x="4994499" y="1871930"/>
                    <a:pt x="4997012" y="1875573"/>
                    <a:pt x="4998962" y="1882295"/>
                  </a:cubicBezTo>
                  <a:cubicBezTo>
                    <a:pt x="5002040" y="1882859"/>
                    <a:pt x="5000090" y="1876137"/>
                    <a:pt x="4997577" y="1872495"/>
                  </a:cubicBezTo>
                  <a:cubicBezTo>
                    <a:pt x="5005118" y="1883424"/>
                    <a:pt x="5013223" y="1891273"/>
                    <a:pt x="5021329" y="1899124"/>
                  </a:cubicBezTo>
                  <a:cubicBezTo>
                    <a:pt x="5029434" y="1906974"/>
                    <a:pt x="5017430" y="1885681"/>
                    <a:pt x="5021072" y="1883167"/>
                  </a:cubicBezTo>
                  <a:cubicBezTo>
                    <a:pt x="5021072" y="1883167"/>
                    <a:pt x="5026100" y="1890452"/>
                    <a:pt x="5029742" y="1887937"/>
                  </a:cubicBezTo>
                  <a:cubicBezTo>
                    <a:pt x="5033384" y="1885424"/>
                    <a:pt x="5024458" y="1864694"/>
                    <a:pt x="5038977" y="1889630"/>
                  </a:cubicBezTo>
                  <a:cubicBezTo>
                    <a:pt x="5036463" y="1885988"/>
                    <a:pt x="5036463" y="1885988"/>
                    <a:pt x="5036463" y="1885988"/>
                  </a:cubicBezTo>
                  <a:cubicBezTo>
                    <a:pt x="5036463" y="1885988"/>
                    <a:pt x="5035898" y="1889066"/>
                    <a:pt x="5035898" y="1889066"/>
                  </a:cubicBezTo>
                  <a:cubicBezTo>
                    <a:pt x="5035334" y="1892145"/>
                    <a:pt x="5035334" y="1892145"/>
                    <a:pt x="5035334" y="1892145"/>
                  </a:cubicBezTo>
                  <a:cubicBezTo>
                    <a:pt x="5037847" y="1895788"/>
                    <a:pt x="5037847" y="1895788"/>
                    <a:pt x="5040926" y="1896352"/>
                  </a:cubicBezTo>
                  <a:cubicBezTo>
                    <a:pt x="5034769" y="1895224"/>
                    <a:pt x="5049287" y="1920160"/>
                    <a:pt x="5052930" y="1917645"/>
                  </a:cubicBezTo>
                  <a:cubicBezTo>
                    <a:pt x="5052366" y="1920724"/>
                    <a:pt x="5055443" y="1921289"/>
                    <a:pt x="5057957" y="1924931"/>
                  </a:cubicBezTo>
                  <a:cubicBezTo>
                    <a:pt x="5057957" y="1924931"/>
                    <a:pt x="5058521" y="1921853"/>
                    <a:pt x="5056008" y="1918210"/>
                  </a:cubicBezTo>
                  <a:cubicBezTo>
                    <a:pt x="5056008" y="1918210"/>
                    <a:pt x="5056008" y="1918210"/>
                    <a:pt x="5056572" y="1915131"/>
                  </a:cubicBezTo>
                  <a:cubicBezTo>
                    <a:pt x="5066062" y="1932782"/>
                    <a:pt x="5099868" y="1973982"/>
                    <a:pt x="5100125" y="1989940"/>
                  </a:cubicBezTo>
                  <a:cubicBezTo>
                    <a:pt x="5088941" y="1981525"/>
                    <a:pt x="5078322" y="1970033"/>
                    <a:pt x="5074115" y="1975625"/>
                  </a:cubicBezTo>
                  <a:cubicBezTo>
                    <a:pt x="5076064" y="1982347"/>
                    <a:pt x="5083605" y="1993276"/>
                    <a:pt x="5074372" y="1991583"/>
                  </a:cubicBezTo>
                  <a:cubicBezTo>
                    <a:pt x="5081348" y="2005590"/>
                    <a:pt x="5088325" y="2019597"/>
                    <a:pt x="5095301" y="2033605"/>
                  </a:cubicBezTo>
                  <a:cubicBezTo>
                    <a:pt x="5098379" y="2034169"/>
                    <a:pt x="5093916" y="2023804"/>
                    <a:pt x="5098943" y="2031091"/>
                  </a:cubicBezTo>
                  <a:cubicBezTo>
                    <a:pt x="5102842" y="2044534"/>
                    <a:pt x="5110383" y="2055462"/>
                    <a:pt x="5116231" y="2075627"/>
                  </a:cubicBezTo>
                  <a:cubicBezTo>
                    <a:pt x="5132441" y="2091327"/>
                    <a:pt x="5138289" y="2111491"/>
                    <a:pt x="5153627" y="2149306"/>
                  </a:cubicBezTo>
                  <a:cubicBezTo>
                    <a:pt x="5147471" y="2148178"/>
                    <a:pt x="5149420" y="2154900"/>
                    <a:pt x="5149420" y="2154900"/>
                  </a:cubicBezTo>
                  <a:cubicBezTo>
                    <a:pt x="5159731" y="2185428"/>
                    <a:pt x="5172555" y="2219600"/>
                    <a:pt x="5179788" y="2249565"/>
                  </a:cubicBezTo>
                  <a:cubicBezTo>
                    <a:pt x="5189534" y="2283173"/>
                    <a:pt x="5199844" y="2313703"/>
                    <a:pt x="5208206" y="2337510"/>
                  </a:cubicBezTo>
                  <a:cubicBezTo>
                    <a:pt x="5204307" y="2324067"/>
                    <a:pt x="5211849" y="2334995"/>
                    <a:pt x="5214363" y="2338638"/>
                  </a:cubicBezTo>
                  <a:cubicBezTo>
                    <a:pt x="5215747" y="2348439"/>
                    <a:pt x="5222159" y="2365525"/>
                    <a:pt x="5216568" y="2361317"/>
                  </a:cubicBezTo>
                  <a:cubicBezTo>
                    <a:pt x="5224929" y="2385125"/>
                    <a:pt x="5229392" y="2395489"/>
                    <a:pt x="5236624" y="2425454"/>
                  </a:cubicBezTo>
                  <a:cubicBezTo>
                    <a:pt x="5234932" y="2434690"/>
                    <a:pt x="5233802" y="2440848"/>
                    <a:pt x="5235187" y="2450647"/>
                  </a:cubicBezTo>
                  <a:cubicBezTo>
                    <a:pt x="5240215" y="2457934"/>
                    <a:pt x="5243549" y="2474455"/>
                    <a:pt x="5243805" y="2490413"/>
                  </a:cubicBezTo>
                  <a:cubicBezTo>
                    <a:pt x="5247139" y="2506934"/>
                    <a:pt x="5251038" y="2520377"/>
                    <a:pt x="5256629" y="2524584"/>
                  </a:cubicBezTo>
                  <a:cubicBezTo>
                    <a:pt x="5258887" y="2512270"/>
                    <a:pt x="5257245" y="2486513"/>
                    <a:pt x="5251963" y="2463269"/>
                  </a:cubicBezTo>
                  <a:cubicBezTo>
                    <a:pt x="5246679" y="2440026"/>
                    <a:pt x="5238882" y="2413140"/>
                    <a:pt x="5233034" y="2392975"/>
                  </a:cubicBezTo>
                  <a:cubicBezTo>
                    <a:pt x="5230521" y="2389332"/>
                    <a:pt x="5229136" y="2379532"/>
                    <a:pt x="5229701" y="2376453"/>
                  </a:cubicBezTo>
                  <a:cubicBezTo>
                    <a:pt x="5212413" y="2331917"/>
                    <a:pt x="5217493" y="2304210"/>
                    <a:pt x="5206362" y="2260801"/>
                  </a:cubicBezTo>
                  <a:cubicBezTo>
                    <a:pt x="5176198" y="2217087"/>
                    <a:pt x="5169838" y="2165007"/>
                    <a:pt x="5137469" y="2098614"/>
                  </a:cubicBezTo>
                  <a:cubicBezTo>
                    <a:pt x="5143625" y="2099741"/>
                    <a:pt x="5139726" y="2086298"/>
                    <a:pt x="5143369" y="2083784"/>
                  </a:cubicBezTo>
                  <a:cubicBezTo>
                    <a:pt x="5138906" y="2073419"/>
                    <a:pt x="5131929" y="2059412"/>
                    <a:pt x="5128031" y="2045969"/>
                  </a:cubicBezTo>
                  <a:cubicBezTo>
                    <a:pt x="5130544" y="2049612"/>
                    <a:pt x="5130544" y="2049612"/>
                    <a:pt x="5130544" y="2049612"/>
                  </a:cubicBezTo>
                  <a:cubicBezTo>
                    <a:pt x="5133058" y="2053255"/>
                    <a:pt x="5133058" y="2053255"/>
                    <a:pt x="5133058" y="2053255"/>
                  </a:cubicBezTo>
                  <a:cubicBezTo>
                    <a:pt x="5133622" y="2050176"/>
                    <a:pt x="5134186" y="2047097"/>
                    <a:pt x="5131109" y="2046534"/>
                  </a:cubicBezTo>
                  <a:cubicBezTo>
                    <a:pt x="5128595" y="2042891"/>
                    <a:pt x="5128595" y="2042891"/>
                    <a:pt x="5128595" y="2042891"/>
                  </a:cubicBezTo>
                  <a:cubicBezTo>
                    <a:pt x="5129159" y="2039812"/>
                    <a:pt x="5129159" y="2039812"/>
                    <a:pt x="5129159" y="2039812"/>
                  </a:cubicBezTo>
                  <a:cubicBezTo>
                    <a:pt x="5130853" y="2030576"/>
                    <a:pt x="5116335" y="2005640"/>
                    <a:pt x="5099868" y="1973982"/>
                  </a:cubicBezTo>
                  <a:cubicBezTo>
                    <a:pt x="5080324" y="1941760"/>
                    <a:pt x="5058830" y="1902816"/>
                    <a:pt x="5039284" y="1870595"/>
                  </a:cubicBezTo>
                  <a:cubicBezTo>
                    <a:pt x="5032308" y="1856587"/>
                    <a:pt x="5030358" y="1849865"/>
                    <a:pt x="5022818" y="1838937"/>
                  </a:cubicBezTo>
                  <a:cubicBezTo>
                    <a:pt x="5000759" y="1803072"/>
                    <a:pt x="4971981" y="1769157"/>
                    <a:pt x="4949357" y="1736371"/>
                  </a:cubicBezTo>
                  <a:cubicBezTo>
                    <a:pt x="4944330" y="1729085"/>
                    <a:pt x="4942945" y="1719285"/>
                    <a:pt x="4937353" y="1715077"/>
                  </a:cubicBezTo>
                  <a:cubicBezTo>
                    <a:pt x="4937353" y="1715077"/>
                    <a:pt x="4940431" y="1715642"/>
                    <a:pt x="4939867" y="1718720"/>
                  </a:cubicBezTo>
                  <a:cubicBezTo>
                    <a:pt x="4939867" y="1718720"/>
                    <a:pt x="4942945" y="1719285"/>
                    <a:pt x="4942945" y="1719285"/>
                  </a:cubicBezTo>
                  <a:cubicBezTo>
                    <a:pt x="4940431" y="1715642"/>
                    <a:pt x="4940431" y="1715642"/>
                    <a:pt x="4937918" y="1711999"/>
                  </a:cubicBezTo>
                  <a:cubicBezTo>
                    <a:pt x="4935404" y="1708356"/>
                    <a:pt x="4935404" y="1708356"/>
                    <a:pt x="4935404" y="1708356"/>
                  </a:cubicBezTo>
                  <a:cubicBezTo>
                    <a:pt x="4940996" y="1712564"/>
                    <a:pt x="4953565" y="1730778"/>
                    <a:pt x="4962234" y="1735550"/>
                  </a:cubicBezTo>
                  <a:cubicBezTo>
                    <a:pt x="4965877" y="1733035"/>
                    <a:pt x="4958336" y="1722107"/>
                    <a:pt x="4950794" y="1711178"/>
                  </a:cubicBezTo>
                  <a:cubicBezTo>
                    <a:pt x="4953873" y="1711742"/>
                    <a:pt x="4953873" y="1711742"/>
                    <a:pt x="4953873" y="1711742"/>
                  </a:cubicBezTo>
                  <a:cubicBezTo>
                    <a:pt x="4956387" y="1715384"/>
                    <a:pt x="4956387" y="1715384"/>
                    <a:pt x="4956387" y="1715384"/>
                  </a:cubicBezTo>
                  <a:cubicBezTo>
                    <a:pt x="4960029" y="1712871"/>
                    <a:pt x="4956951" y="1712307"/>
                    <a:pt x="4954437" y="1708663"/>
                  </a:cubicBezTo>
                  <a:cubicBezTo>
                    <a:pt x="4954437" y="1708663"/>
                    <a:pt x="4951924" y="1705020"/>
                    <a:pt x="4951924" y="1705020"/>
                  </a:cubicBezTo>
                  <a:cubicBezTo>
                    <a:pt x="4952488" y="1701941"/>
                    <a:pt x="4964492" y="1723235"/>
                    <a:pt x="4963107" y="1713436"/>
                  </a:cubicBezTo>
                  <a:cubicBezTo>
                    <a:pt x="4950539" y="1695220"/>
                    <a:pt x="4935457" y="1673363"/>
                    <a:pt x="4922888" y="1655149"/>
                  </a:cubicBezTo>
                  <a:cubicBezTo>
                    <a:pt x="4910320" y="1636934"/>
                    <a:pt x="4899701" y="1625441"/>
                    <a:pt x="4892416" y="1630469"/>
                  </a:cubicBezTo>
                  <a:cubicBezTo>
                    <a:pt x="4892981" y="1627391"/>
                    <a:pt x="4889903" y="1626826"/>
                    <a:pt x="4889903" y="1626826"/>
                  </a:cubicBezTo>
                  <a:cubicBezTo>
                    <a:pt x="4890467" y="1623748"/>
                    <a:pt x="4887954" y="1620104"/>
                    <a:pt x="4884876" y="1619540"/>
                  </a:cubicBezTo>
                  <a:cubicBezTo>
                    <a:pt x="4884876" y="1619540"/>
                    <a:pt x="4884876" y="1619540"/>
                    <a:pt x="4884310" y="1622619"/>
                  </a:cubicBezTo>
                  <a:cubicBezTo>
                    <a:pt x="4884310" y="1622619"/>
                    <a:pt x="4886824" y="1626263"/>
                    <a:pt x="4886824" y="1626263"/>
                  </a:cubicBezTo>
                  <a:cubicBezTo>
                    <a:pt x="4883746" y="1625698"/>
                    <a:pt x="4878155" y="1621490"/>
                    <a:pt x="4870050" y="1613640"/>
                  </a:cubicBezTo>
                  <a:cubicBezTo>
                    <a:pt x="4866407" y="1616155"/>
                    <a:pt x="4859687" y="1618104"/>
                    <a:pt x="4856608" y="1617541"/>
                  </a:cubicBezTo>
                  <a:cubicBezTo>
                    <a:pt x="4836499" y="1588397"/>
                    <a:pt x="4820288" y="1572697"/>
                    <a:pt x="4794023" y="1542425"/>
                  </a:cubicBezTo>
                  <a:cubicBezTo>
                    <a:pt x="4788996" y="1535139"/>
                    <a:pt x="4783404" y="1530932"/>
                    <a:pt x="4774734" y="1526160"/>
                  </a:cubicBezTo>
                  <a:cubicBezTo>
                    <a:pt x="4745955" y="1492246"/>
                    <a:pt x="4716612" y="1461409"/>
                    <a:pt x="4686704" y="1433652"/>
                  </a:cubicBezTo>
                  <a:cubicBezTo>
                    <a:pt x="4654282" y="1402251"/>
                    <a:pt x="4624375" y="1374494"/>
                    <a:pt x="4598109" y="1344221"/>
                  </a:cubicBezTo>
                  <a:cubicBezTo>
                    <a:pt x="4601187" y="1344786"/>
                    <a:pt x="4601187" y="1344786"/>
                    <a:pt x="4601187" y="1344786"/>
                  </a:cubicBezTo>
                  <a:cubicBezTo>
                    <a:pt x="4603701" y="1348429"/>
                    <a:pt x="4606779" y="1348993"/>
                    <a:pt x="4606779" y="1348993"/>
                  </a:cubicBezTo>
                  <a:cubicBezTo>
                    <a:pt x="4607344" y="1345914"/>
                    <a:pt x="4604829" y="1342271"/>
                    <a:pt x="4601751" y="1341707"/>
                  </a:cubicBezTo>
                  <a:cubicBezTo>
                    <a:pt x="4599238" y="1338065"/>
                    <a:pt x="4599238" y="1338065"/>
                    <a:pt x="4596160" y="1337500"/>
                  </a:cubicBezTo>
                  <a:cubicBezTo>
                    <a:pt x="4596724" y="1334421"/>
                    <a:pt x="4599802" y="1334986"/>
                    <a:pt x="4602316" y="1338629"/>
                  </a:cubicBezTo>
                  <a:cubicBezTo>
                    <a:pt x="4624118" y="1358536"/>
                    <a:pt x="4655976" y="1393015"/>
                    <a:pt x="4687012" y="1414615"/>
                  </a:cubicBezTo>
                  <a:cubicBezTo>
                    <a:pt x="4690091" y="1415180"/>
                    <a:pt x="4696246" y="1416308"/>
                    <a:pt x="4688706" y="1405380"/>
                  </a:cubicBezTo>
                  <a:cubicBezTo>
                    <a:pt x="4682549" y="1404251"/>
                    <a:pt x="4674444" y="1396401"/>
                    <a:pt x="4663260" y="1387986"/>
                  </a:cubicBezTo>
                  <a:cubicBezTo>
                    <a:pt x="4670545" y="1382958"/>
                    <a:pt x="4642023" y="1365000"/>
                    <a:pt x="4628326" y="1352943"/>
                  </a:cubicBezTo>
                  <a:cubicBezTo>
                    <a:pt x="4590312" y="1317335"/>
                    <a:pt x="4550350" y="1275006"/>
                    <a:pt x="4505052" y="1244426"/>
                  </a:cubicBezTo>
                  <a:cubicBezTo>
                    <a:pt x="4499460" y="1240220"/>
                    <a:pt x="4496382" y="1239655"/>
                    <a:pt x="4490790" y="1235448"/>
                  </a:cubicBezTo>
                  <a:cubicBezTo>
                    <a:pt x="4473450" y="1225905"/>
                    <a:pt x="4446621" y="1198712"/>
                    <a:pt x="4434308" y="1196454"/>
                  </a:cubicBezTo>
                  <a:cubicBezTo>
                    <a:pt x="4437952" y="1193940"/>
                    <a:pt x="4435438" y="1190297"/>
                    <a:pt x="4430410" y="1183012"/>
                  </a:cubicBezTo>
                  <a:cubicBezTo>
                    <a:pt x="4423690" y="1184961"/>
                    <a:pt x="4400759" y="1171212"/>
                    <a:pt x="4400759" y="1171212"/>
                  </a:cubicBezTo>
                  <a:cubicBezTo>
                    <a:pt x="4406915" y="1172339"/>
                    <a:pt x="4407479" y="1169261"/>
                    <a:pt x="4407479" y="1169261"/>
                  </a:cubicBezTo>
                  <a:cubicBezTo>
                    <a:pt x="4382034" y="1151868"/>
                    <a:pt x="4367209" y="1145968"/>
                    <a:pt x="4343712" y="1135297"/>
                  </a:cubicBezTo>
                  <a:close/>
                  <a:moveTo>
                    <a:pt x="1318845" y="1535771"/>
                  </a:moveTo>
                  <a:lnTo>
                    <a:pt x="1298829" y="1573056"/>
                  </a:lnTo>
                  <a:cubicBezTo>
                    <a:pt x="1295994" y="1580384"/>
                    <a:pt x="1293948" y="1587970"/>
                    <a:pt x="1293203" y="1595921"/>
                  </a:cubicBezTo>
                  <a:lnTo>
                    <a:pt x="1293532" y="1599724"/>
                  </a:lnTo>
                  <a:lnTo>
                    <a:pt x="1289333" y="1608630"/>
                  </a:lnTo>
                  <a:cubicBezTo>
                    <a:pt x="1286797" y="1613293"/>
                    <a:pt x="1282129" y="1619000"/>
                    <a:pt x="1270060" y="1628642"/>
                  </a:cubicBezTo>
                  <a:cubicBezTo>
                    <a:pt x="1280031" y="1631222"/>
                    <a:pt x="1236260" y="1668831"/>
                    <a:pt x="1238185" y="1677840"/>
                  </a:cubicBezTo>
                  <a:cubicBezTo>
                    <a:pt x="1256855" y="1655012"/>
                    <a:pt x="1240109" y="1686848"/>
                    <a:pt x="1233025" y="1697780"/>
                  </a:cubicBezTo>
                  <a:cubicBezTo>
                    <a:pt x="1228521" y="1698742"/>
                    <a:pt x="1227558" y="1694239"/>
                    <a:pt x="1232063" y="1693276"/>
                  </a:cubicBezTo>
                  <a:cubicBezTo>
                    <a:pt x="1231100" y="1688772"/>
                    <a:pt x="1231100" y="1688772"/>
                    <a:pt x="1231100" y="1688772"/>
                  </a:cubicBezTo>
                  <a:cubicBezTo>
                    <a:pt x="1230138" y="1684268"/>
                    <a:pt x="1231100" y="1688772"/>
                    <a:pt x="1226596" y="1689735"/>
                  </a:cubicBezTo>
                  <a:cubicBezTo>
                    <a:pt x="1223055" y="1695201"/>
                    <a:pt x="1223055" y="1695201"/>
                    <a:pt x="1223055" y="1695201"/>
                  </a:cubicBezTo>
                  <a:cubicBezTo>
                    <a:pt x="1220475" y="1705171"/>
                    <a:pt x="1225942" y="1708713"/>
                    <a:pt x="1225942" y="1708713"/>
                  </a:cubicBezTo>
                  <a:cubicBezTo>
                    <a:pt x="1226904" y="1713217"/>
                    <a:pt x="1223362" y="1718683"/>
                    <a:pt x="1219820" y="1724150"/>
                  </a:cubicBezTo>
                  <a:cubicBezTo>
                    <a:pt x="1215316" y="1725112"/>
                    <a:pt x="1215316" y="1725112"/>
                    <a:pt x="1210812" y="1726074"/>
                  </a:cubicBezTo>
                  <a:cubicBezTo>
                    <a:pt x="1210812" y="1726074"/>
                    <a:pt x="1209850" y="1721570"/>
                    <a:pt x="1209850" y="1721570"/>
                  </a:cubicBezTo>
                  <a:cubicBezTo>
                    <a:pt x="1209850" y="1721570"/>
                    <a:pt x="1209850" y="1721570"/>
                    <a:pt x="1205346" y="1722532"/>
                  </a:cubicBezTo>
                  <a:cubicBezTo>
                    <a:pt x="1205346" y="1722532"/>
                    <a:pt x="1206308" y="1727037"/>
                    <a:pt x="1206308" y="1727037"/>
                  </a:cubicBezTo>
                  <a:cubicBezTo>
                    <a:pt x="1206308" y="1727037"/>
                    <a:pt x="1207270" y="1731541"/>
                    <a:pt x="1207270" y="1731541"/>
                  </a:cubicBezTo>
                  <a:cubicBezTo>
                    <a:pt x="1208232" y="1736044"/>
                    <a:pt x="1203728" y="1737007"/>
                    <a:pt x="1204690" y="1741511"/>
                  </a:cubicBezTo>
                  <a:cubicBezTo>
                    <a:pt x="1200187" y="1742473"/>
                    <a:pt x="1201149" y="1746977"/>
                    <a:pt x="1201149" y="1746977"/>
                  </a:cubicBezTo>
                  <a:cubicBezTo>
                    <a:pt x="1196645" y="1747940"/>
                    <a:pt x="1196645" y="1747940"/>
                    <a:pt x="1196645" y="1747940"/>
                  </a:cubicBezTo>
                  <a:cubicBezTo>
                    <a:pt x="1193103" y="1753405"/>
                    <a:pt x="1193103" y="1753405"/>
                    <a:pt x="1193103" y="1753405"/>
                  </a:cubicBezTo>
                  <a:cubicBezTo>
                    <a:pt x="1197607" y="1752443"/>
                    <a:pt x="1197607" y="1752443"/>
                    <a:pt x="1197607" y="1752443"/>
                  </a:cubicBezTo>
                  <a:cubicBezTo>
                    <a:pt x="1193103" y="1753405"/>
                    <a:pt x="1194065" y="1757910"/>
                    <a:pt x="1194065" y="1757910"/>
                  </a:cubicBezTo>
                  <a:cubicBezTo>
                    <a:pt x="1179898" y="1779775"/>
                    <a:pt x="1165730" y="1801641"/>
                    <a:pt x="1155105" y="1818040"/>
                  </a:cubicBezTo>
                  <a:cubicBezTo>
                    <a:pt x="1150601" y="1819002"/>
                    <a:pt x="1150601" y="1819002"/>
                    <a:pt x="1150601" y="1819002"/>
                  </a:cubicBezTo>
                  <a:cubicBezTo>
                    <a:pt x="1151563" y="1823506"/>
                    <a:pt x="1151563" y="1823506"/>
                    <a:pt x="1151563" y="1823506"/>
                  </a:cubicBezTo>
                  <a:cubicBezTo>
                    <a:pt x="1148022" y="1828972"/>
                    <a:pt x="1148022" y="1828972"/>
                    <a:pt x="1148022" y="1828972"/>
                  </a:cubicBezTo>
                  <a:cubicBezTo>
                    <a:pt x="1148984" y="1833476"/>
                    <a:pt x="1148984" y="1833476"/>
                    <a:pt x="1148984" y="1833476"/>
                  </a:cubicBezTo>
                  <a:cubicBezTo>
                    <a:pt x="1148022" y="1828972"/>
                    <a:pt x="1148022" y="1828972"/>
                    <a:pt x="1142555" y="1825430"/>
                  </a:cubicBezTo>
                  <a:cubicBezTo>
                    <a:pt x="1139013" y="1830897"/>
                    <a:pt x="1135472" y="1836363"/>
                    <a:pt x="1128388" y="1847295"/>
                  </a:cubicBezTo>
                  <a:cubicBezTo>
                    <a:pt x="1128388" y="1847295"/>
                    <a:pt x="1128388" y="1847295"/>
                    <a:pt x="1123884" y="1848258"/>
                  </a:cubicBezTo>
                  <a:lnTo>
                    <a:pt x="1121709" y="1845626"/>
                  </a:lnTo>
                  <a:lnTo>
                    <a:pt x="1123442" y="1842951"/>
                  </a:lnTo>
                  <a:lnTo>
                    <a:pt x="1125256" y="1840901"/>
                  </a:lnTo>
                  <a:cubicBezTo>
                    <a:pt x="1128716" y="1837807"/>
                    <a:pt x="1132739" y="1834592"/>
                    <a:pt x="1130005" y="1832821"/>
                  </a:cubicBezTo>
                  <a:lnTo>
                    <a:pt x="1123442" y="1842951"/>
                  </a:lnTo>
                  <a:lnTo>
                    <a:pt x="1121403" y="1845256"/>
                  </a:lnTo>
                  <a:lnTo>
                    <a:pt x="1121709" y="1845626"/>
                  </a:lnTo>
                  <a:lnTo>
                    <a:pt x="1105213" y="1871085"/>
                  </a:lnTo>
                  <a:cubicBezTo>
                    <a:pt x="1098129" y="1882018"/>
                    <a:pt x="1094588" y="1887484"/>
                    <a:pt x="1087503" y="1898417"/>
                  </a:cubicBezTo>
                  <a:cubicBezTo>
                    <a:pt x="1083961" y="1903883"/>
                    <a:pt x="1076878" y="1914815"/>
                    <a:pt x="1074299" y="1924786"/>
                  </a:cubicBezTo>
                  <a:cubicBezTo>
                    <a:pt x="1063673" y="1941185"/>
                    <a:pt x="1055628" y="1947614"/>
                    <a:pt x="1042423" y="1973983"/>
                  </a:cubicBezTo>
                  <a:cubicBezTo>
                    <a:pt x="1038881" y="1979450"/>
                    <a:pt x="1035339" y="1984917"/>
                    <a:pt x="1036301" y="1989420"/>
                  </a:cubicBezTo>
                  <a:cubicBezTo>
                    <a:pt x="1031798" y="1990382"/>
                    <a:pt x="1032760" y="1994886"/>
                    <a:pt x="1028255" y="1995849"/>
                  </a:cubicBezTo>
                  <a:cubicBezTo>
                    <a:pt x="1028255" y="1995849"/>
                    <a:pt x="1024713" y="2001315"/>
                    <a:pt x="1024713" y="2001315"/>
                  </a:cubicBezTo>
                  <a:cubicBezTo>
                    <a:pt x="1021172" y="2006781"/>
                    <a:pt x="1017630" y="2012248"/>
                    <a:pt x="1015050" y="2022217"/>
                  </a:cubicBezTo>
                  <a:cubicBezTo>
                    <a:pt x="1014088" y="2017714"/>
                    <a:pt x="1003463" y="2034113"/>
                    <a:pt x="1008928" y="2037654"/>
                  </a:cubicBezTo>
                  <a:cubicBezTo>
                    <a:pt x="1005387" y="2043121"/>
                    <a:pt x="1001845" y="2048587"/>
                    <a:pt x="998303" y="2054054"/>
                  </a:cubicBezTo>
                  <a:cubicBezTo>
                    <a:pt x="966427" y="2103251"/>
                    <a:pt x="932934" y="2166922"/>
                    <a:pt x="910066" y="2214194"/>
                  </a:cubicBezTo>
                  <a:lnTo>
                    <a:pt x="907117" y="2214824"/>
                  </a:lnTo>
                  <a:lnTo>
                    <a:pt x="908116" y="2211343"/>
                  </a:lnTo>
                  <a:lnTo>
                    <a:pt x="972795" y="2040882"/>
                  </a:lnTo>
                  <a:lnTo>
                    <a:pt x="979961" y="2024343"/>
                  </a:lnTo>
                  <a:cubicBezTo>
                    <a:pt x="981898" y="2021353"/>
                    <a:pt x="983204" y="2021957"/>
                    <a:pt x="983522" y="2028953"/>
                  </a:cubicBezTo>
                  <a:lnTo>
                    <a:pt x="986429" y="2010313"/>
                  </a:lnTo>
                  <a:lnTo>
                    <a:pt x="991511" y="1999574"/>
                  </a:lnTo>
                  <a:lnTo>
                    <a:pt x="994802" y="1993577"/>
                  </a:lnTo>
                  <a:cubicBezTo>
                    <a:pt x="994802" y="1993577"/>
                    <a:pt x="995764" y="1998080"/>
                    <a:pt x="999306" y="1992615"/>
                  </a:cubicBezTo>
                  <a:cubicBezTo>
                    <a:pt x="1001077" y="1989881"/>
                    <a:pt x="1000596" y="1987629"/>
                    <a:pt x="1000115" y="1985377"/>
                  </a:cubicBezTo>
                  <a:lnTo>
                    <a:pt x="1000698" y="1980161"/>
                  </a:lnTo>
                  <a:lnTo>
                    <a:pt x="1001566" y="1978326"/>
                  </a:lnTo>
                  <a:lnTo>
                    <a:pt x="1004140" y="1979072"/>
                  </a:lnTo>
                  <a:cubicBezTo>
                    <a:pt x="1011320" y="1974447"/>
                    <a:pt x="1026831" y="1956120"/>
                    <a:pt x="1018633" y="1950808"/>
                  </a:cubicBezTo>
                  <a:cubicBezTo>
                    <a:pt x="1027640" y="1948884"/>
                    <a:pt x="1038921" y="1913506"/>
                    <a:pt x="1038266" y="1932485"/>
                  </a:cubicBezTo>
                  <a:cubicBezTo>
                    <a:pt x="1061135" y="1885212"/>
                    <a:pt x="1082385" y="1852415"/>
                    <a:pt x="1099132" y="1820578"/>
                  </a:cubicBezTo>
                  <a:cubicBezTo>
                    <a:pt x="1102673" y="1815113"/>
                    <a:pt x="1109758" y="1804179"/>
                    <a:pt x="1113299" y="1798714"/>
                  </a:cubicBezTo>
                  <a:cubicBezTo>
                    <a:pt x="1141634" y="1754983"/>
                    <a:pt x="1170930" y="1715756"/>
                    <a:pt x="1204731" y="1675567"/>
                  </a:cubicBezTo>
                  <a:cubicBezTo>
                    <a:pt x="1212777" y="1669139"/>
                    <a:pt x="1227907" y="1651778"/>
                    <a:pt x="1226944" y="1647273"/>
                  </a:cubicBezTo>
                  <a:cubicBezTo>
                    <a:pt x="1226944" y="1647273"/>
                    <a:pt x="1226944" y="1647273"/>
                    <a:pt x="1225982" y="1642769"/>
                  </a:cubicBezTo>
                  <a:cubicBezTo>
                    <a:pt x="1225982" y="1642769"/>
                    <a:pt x="1231449" y="1646311"/>
                    <a:pt x="1231449" y="1646311"/>
                  </a:cubicBezTo>
                  <a:cubicBezTo>
                    <a:pt x="1234990" y="1640845"/>
                    <a:pt x="1239494" y="1639882"/>
                    <a:pt x="1238532" y="1635378"/>
                  </a:cubicBezTo>
                  <a:cubicBezTo>
                    <a:pt x="1243036" y="1634416"/>
                    <a:pt x="1242074" y="1629913"/>
                    <a:pt x="1242074" y="1629913"/>
                  </a:cubicBezTo>
                  <a:cubicBezTo>
                    <a:pt x="1242074" y="1629913"/>
                    <a:pt x="1242074" y="1629913"/>
                    <a:pt x="1237570" y="1630875"/>
                  </a:cubicBezTo>
                  <a:cubicBezTo>
                    <a:pt x="1251737" y="1609009"/>
                    <a:pt x="1271371" y="1590686"/>
                    <a:pt x="1290042" y="1567858"/>
                  </a:cubicBezTo>
                  <a:cubicBezTo>
                    <a:pt x="1300504" y="1556204"/>
                    <a:pt x="1308349" y="1547463"/>
                    <a:pt x="1314235" y="1540908"/>
                  </a:cubicBezTo>
                  <a:close/>
                  <a:moveTo>
                    <a:pt x="4439702" y="857271"/>
                  </a:moveTo>
                  <a:cubicBezTo>
                    <a:pt x="4444206" y="856309"/>
                    <a:pt x="4444206" y="856309"/>
                    <a:pt x="4444206" y="856309"/>
                  </a:cubicBezTo>
                  <a:cubicBezTo>
                    <a:pt x="4454177" y="858888"/>
                    <a:pt x="4454177" y="858888"/>
                    <a:pt x="4445168" y="860813"/>
                  </a:cubicBezTo>
                  <a:cubicBezTo>
                    <a:pt x="4439702" y="857271"/>
                    <a:pt x="4439702" y="857271"/>
                    <a:pt x="4439702" y="857271"/>
                  </a:cubicBezTo>
                  <a:close/>
                  <a:moveTo>
                    <a:pt x="4439395" y="833789"/>
                  </a:moveTo>
                  <a:cubicBezTo>
                    <a:pt x="4439395" y="833789"/>
                    <a:pt x="4443899" y="832826"/>
                    <a:pt x="4444862" y="837331"/>
                  </a:cubicBezTo>
                  <a:cubicBezTo>
                    <a:pt x="4440357" y="838293"/>
                    <a:pt x="4440357" y="838293"/>
                    <a:pt x="4440357" y="838293"/>
                  </a:cubicBezTo>
                  <a:cubicBezTo>
                    <a:pt x="4440357" y="838293"/>
                    <a:pt x="4439395" y="833789"/>
                    <a:pt x="4439395" y="833789"/>
                  </a:cubicBezTo>
                  <a:close/>
                  <a:moveTo>
                    <a:pt x="3878041" y="775787"/>
                  </a:moveTo>
                  <a:lnTo>
                    <a:pt x="3885822" y="777801"/>
                  </a:lnTo>
                  <a:cubicBezTo>
                    <a:pt x="3885822" y="777801"/>
                    <a:pt x="3885822" y="777801"/>
                    <a:pt x="3881318" y="778763"/>
                  </a:cubicBezTo>
                  <a:close/>
                  <a:moveTo>
                    <a:pt x="1104676" y="1330248"/>
                  </a:moveTo>
                  <a:lnTo>
                    <a:pt x="1094527" y="1352482"/>
                  </a:lnTo>
                  <a:cubicBezTo>
                    <a:pt x="1085034" y="1368687"/>
                    <a:pt x="1074540" y="1383638"/>
                    <a:pt x="1064045" y="1398591"/>
                  </a:cubicBezTo>
                  <a:cubicBezTo>
                    <a:pt x="803503" y="1753430"/>
                    <a:pt x="639503" y="2148260"/>
                    <a:pt x="578456" y="2585624"/>
                  </a:cubicBezTo>
                  <a:cubicBezTo>
                    <a:pt x="577113" y="2597643"/>
                    <a:pt x="570958" y="2614601"/>
                    <a:pt x="575225" y="2625422"/>
                  </a:cubicBezTo>
                  <a:cubicBezTo>
                    <a:pt x="606405" y="2743906"/>
                    <a:pt x="581353" y="2864627"/>
                    <a:pt x="589292" y="2984165"/>
                  </a:cubicBezTo>
                  <a:cubicBezTo>
                    <a:pt x="596704" y="3092084"/>
                    <a:pt x="598106" y="3199331"/>
                    <a:pt x="621678" y="3309663"/>
                  </a:cubicBezTo>
                  <a:cubicBezTo>
                    <a:pt x="647206" y="3282700"/>
                    <a:pt x="641213" y="3254649"/>
                    <a:pt x="637489" y="3228070"/>
                  </a:cubicBezTo>
                  <a:cubicBezTo>
                    <a:pt x="626465" y="3130699"/>
                    <a:pt x="617310" y="3032930"/>
                    <a:pt x="616036" y="2935433"/>
                  </a:cubicBezTo>
                  <a:cubicBezTo>
                    <a:pt x="609213" y="2528212"/>
                    <a:pt x="703216" y="2144425"/>
                    <a:pt x="887499" y="1780458"/>
                  </a:cubicBezTo>
                  <a:cubicBezTo>
                    <a:pt x="913443" y="1727986"/>
                    <a:pt x="957546" y="1687277"/>
                    <a:pt x="997109" y="1643628"/>
                  </a:cubicBezTo>
                  <a:cubicBezTo>
                    <a:pt x="1011543" y="1628812"/>
                    <a:pt x="1024507" y="1616266"/>
                    <a:pt x="1014774" y="1589014"/>
                  </a:cubicBezTo>
                  <a:cubicBezTo>
                    <a:pt x="1006510" y="1559493"/>
                    <a:pt x="1031767" y="1540409"/>
                    <a:pt x="1051413" y="1522524"/>
                  </a:cubicBezTo>
                  <a:cubicBezTo>
                    <a:pt x="1064776" y="1511848"/>
                    <a:pt x="1083077" y="1505982"/>
                    <a:pt x="1104050" y="1503457"/>
                  </a:cubicBezTo>
                  <a:cubicBezTo>
                    <a:pt x="1085331" y="1534831"/>
                    <a:pt x="1068881" y="1567677"/>
                    <a:pt x="1050162" y="1599052"/>
                  </a:cubicBezTo>
                  <a:cubicBezTo>
                    <a:pt x="991464" y="1699585"/>
                    <a:pt x="933165" y="1801989"/>
                    <a:pt x="889954" y="1910945"/>
                  </a:cubicBezTo>
                  <a:cubicBezTo>
                    <a:pt x="876446" y="1939252"/>
                    <a:pt x="858000" y="1962747"/>
                    <a:pt x="871201" y="1997079"/>
                  </a:cubicBezTo>
                  <a:cubicBezTo>
                    <a:pt x="879337" y="2016850"/>
                    <a:pt x="864630" y="2039546"/>
                    <a:pt x="857404" y="2060644"/>
                  </a:cubicBezTo>
                  <a:cubicBezTo>
                    <a:pt x="812324" y="2170000"/>
                    <a:pt x="781933" y="2284040"/>
                    <a:pt x="753411" y="2397680"/>
                  </a:cubicBezTo>
                  <a:cubicBezTo>
                    <a:pt x="751270" y="2405959"/>
                    <a:pt x="748728" y="2412369"/>
                    <a:pt x="756336" y="2420520"/>
                  </a:cubicBezTo>
                  <a:lnTo>
                    <a:pt x="764421" y="2415547"/>
                  </a:lnTo>
                  <a:lnTo>
                    <a:pt x="761396" y="2433165"/>
                  </a:lnTo>
                  <a:lnTo>
                    <a:pt x="760478" y="2435480"/>
                  </a:lnTo>
                  <a:lnTo>
                    <a:pt x="760592" y="2432158"/>
                  </a:lnTo>
                  <a:cubicBezTo>
                    <a:pt x="760675" y="2429786"/>
                    <a:pt x="760193" y="2427534"/>
                    <a:pt x="757460" y="2425764"/>
                  </a:cubicBezTo>
                  <a:cubicBezTo>
                    <a:pt x="757460" y="2425764"/>
                    <a:pt x="753918" y="2431229"/>
                    <a:pt x="750377" y="2436696"/>
                  </a:cubicBezTo>
                  <a:cubicBezTo>
                    <a:pt x="751339" y="2441200"/>
                    <a:pt x="751339" y="2441200"/>
                    <a:pt x="751339" y="2441200"/>
                  </a:cubicBezTo>
                  <a:cubicBezTo>
                    <a:pt x="742331" y="2443125"/>
                    <a:pt x="743948" y="2428650"/>
                    <a:pt x="751994" y="2422222"/>
                  </a:cubicBezTo>
                  <a:cubicBezTo>
                    <a:pt x="743948" y="2428650"/>
                    <a:pt x="748144" y="2404205"/>
                    <a:pt x="742023" y="2419642"/>
                  </a:cubicBezTo>
                  <a:cubicBezTo>
                    <a:pt x="752956" y="2426726"/>
                    <a:pt x="725932" y="2432500"/>
                    <a:pt x="729781" y="2450515"/>
                  </a:cubicBezTo>
                  <a:cubicBezTo>
                    <a:pt x="730743" y="2455019"/>
                    <a:pt x="730743" y="2455019"/>
                    <a:pt x="730743" y="2455019"/>
                  </a:cubicBezTo>
                  <a:cubicBezTo>
                    <a:pt x="730743" y="2455019"/>
                    <a:pt x="730743" y="2455019"/>
                    <a:pt x="726239" y="2455982"/>
                  </a:cubicBezTo>
                  <a:cubicBezTo>
                    <a:pt x="726239" y="2455982"/>
                    <a:pt x="727201" y="2460486"/>
                    <a:pt x="727201" y="2460486"/>
                  </a:cubicBezTo>
                  <a:cubicBezTo>
                    <a:pt x="728163" y="2464990"/>
                    <a:pt x="728163" y="2464990"/>
                    <a:pt x="728163" y="2464990"/>
                  </a:cubicBezTo>
                  <a:cubicBezTo>
                    <a:pt x="727201" y="2460486"/>
                    <a:pt x="731705" y="2459524"/>
                    <a:pt x="731705" y="2459524"/>
                  </a:cubicBezTo>
                  <a:cubicBezTo>
                    <a:pt x="732667" y="2464027"/>
                    <a:pt x="730088" y="2473998"/>
                    <a:pt x="731050" y="2478502"/>
                  </a:cubicBezTo>
                  <a:cubicBezTo>
                    <a:pt x="733630" y="2468531"/>
                    <a:pt x="735554" y="2477540"/>
                    <a:pt x="735554" y="2477540"/>
                  </a:cubicBezTo>
                  <a:cubicBezTo>
                    <a:pt x="739097" y="2472074"/>
                    <a:pt x="741675" y="2462103"/>
                    <a:pt x="745218" y="2456637"/>
                  </a:cubicBezTo>
                  <a:cubicBezTo>
                    <a:pt x="745218" y="2456637"/>
                    <a:pt x="745218" y="2456637"/>
                    <a:pt x="749722" y="2455675"/>
                  </a:cubicBezTo>
                  <a:cubicBezTo>
                    <a:pt x="746180" y="2461140"/>
                    <a:pt x="746180" y="2461140"/>
                    <a:pt x="746180" y="2461140"/>
                  </a:cubicBezTo>
                  <a:cubicBezTo>
                    <a:pt x="747142" y="2465645"/>
                    <a:pt x="748104" y="2470149"/>
                    <a:pt x="752609" y="2469187"/>
                  </a:cubicBezTo>
                  <a:cubicBezTo>
                    <a:pt x="752609" y="2469187"/>
                    <a:pt x="756151" y="2463720"/>
                    <a:pt x="755188" y="2459216"/>
                  </a:cubicBezTo>
                  <a:cubicBezTo>
                    <a:pt x="755188" y="2459216"/>
                    <a:pt x="755188" y="2459216"/>
                    <a:pt x="754226" y="2454712"/>
                  </a:cubicBezTo>
                  <a:cubicBezTo>
                    <a:pt x="757767" y="2449246"/>
                    <a:pt x="757767" y="2449246"/>
                    <a:pt x="757767" y="2449246"/>
                  </a:cubicBezTo>
                  <a:cubicBezTo>
                    <a:pt x="760654" y="2462758"/>
                    <a:pt x="753571" y="2473691"/>
                    <a:pt x="748411" y="2493631"/>
                  </a:cubicBezTo>
                  <a:cubicBezTo>
                    <a:pt x="760654" y="2462758"/>
                    <a:pt x="752916" y="2492669"/>
                    <a:pt x="759344" y="2500715"/>
                  </a:cubicBezTo>
                  <a:cubicBezTo>
                    <a:pt x="759344" y="2500715"/>
                    <a:pt x="760307" y="2505219"/>
                    <a:pt x="760307" y="2505219"/>
                  </a:cubicBezTo>
                  <a:cubicBezTo>
                    <a:pt x="760307" y="2505219"/>
                    <a:pt x="759344" y="2500715"/>
                    <a:pt x="754840" y="2501678"/>
                  </a:cubicBezTo>
                  <a:cubicBezTo>
                    <a:pt x="754840" y="2501678"/>
                    <a:pt x="754840" y="2501678"/>
                    <a:pt x="753878" y="2497173"/>
                  </a:cubicBezTo>
                  <a:cubicBezTo>
                    <a:pt x="753878" y="2497173"/>
                    <a:pt x="753878" y="2497173"/>
                    <a:pt x="749373" y="2498135"/>
                  </a:cubicBezTo>
                  <a:cubicBezTo>
                    <a:pt x="750336" y="2502640"/>
                    <a:pt x="746794" y="2508105"/>
                    <a:pt x="746794" y="2508105"/>
                  </a:cubicBezTo>
                  <a:cubicBezTo>
                    <a:pt x="746794" y="2508105"/>
                    <a:pt x="747757" y="2512610"/>
                    <a:pt x="747757" y="2512610"/>
                  </a:cubicBezTo>
                  <a:cubicBezTo>
                    <a:pt x="744215" y="2518077"/>
                    <a:pt x="744215" y="2518077"/>
                    <a:pt x="740673" y="2523542"/>
                  </a:cubicBezTo>
                  <a:cubicBezTo>
                    <a:pt x="739711" y="2519039"/>
                    <a:pt x="739711" y="2519039"/>
                    <a:pt x="738748" y="2514534"/>
                  </a:cubicBezTo>
                  <a:cubicBezTo>
                    <a:pt x="737786" y="2510030"/>
                    <a:pt x="737786" y="2510030"/>
                    <a:pt x="734245" y="2515496"/>
                  </a:cubicBezTo>
                  <a:cubicBezTo>
                    <a:pt x="734245" y="2515496"/>
                    <a:pt x="730703" y="2520963"/>
                    <a:pt x="731665" y="2525466"/>
                  </a:cubicBezTo>
                  <a:cubicBezTo>
                    <a:pt x="732627" y="2529971"/>
                    <a:pt x="732627" y="2529971"/>
                    <a:pt x="733590" y="2534475"/>
                  </a:cubicBezTo>
                  <a:cubicBezTo>
                    <a:pt x="735514" y="2543483"/>
                    <a:pt x="741943" y="2551529"/>
                    <a:pt x="745484" y="2546063"/>
                  </a:cubicBezTo>
                  <a:cubicBezTo>
                    <a:pt x="746446" y="2550567"/>
                    <a:pt x="747408" y="2555071"/>
                    <a:pt x="743868" y="2560537"/>
                  </a:cubicBezTo>
                  <a:cubicBezTo>
                    <a:pt x="739670" y="2584981"/>
                    <a:pt x="730970" y="2610389"/>
                    <a:pt x="726773" y="2634833"/>
                  </a:cubicBezTo>
                  <a:cubicBezTo>
                    <a:pt x="726773" y="2634833"/>
                    <a:pt x="721306" y="2631292"/>
                    <a:pt x="721306" y="2631292"/>
                  </a:cubicBezTo>
                  <a:cubicBezTo>
                    <a:pt x="721306" y="2631292"/>
                    <a:pt x="722269" y="2635796"/>
                    <a:pt x="722269" y="2635796"/>
                  </a:cubicBezTo>
                  <a:cubicBezTo>
                    <a:pt x="722269" y="2635796"/>
                    <a:pt x="717764" y="2636758"/>
                    <a:pt x="717764" y="2636758"/>
                  </a:cubicBezTo>
                  <a:cubicBezTo>
                    <a:pt x="721962" y="2612314"/>
                    <a:pt x="716802" y="2632255"/>
                    <a:pt x="712298" y="2633217"/>
                  </a:cubicBezTo>
                  <a:cubicBezTo>
                    <a:pt x="713915" y="2618742"/>
                    <a:pt x="720037" y="2603306"/>
                    <a:pt x="717150" y="2589793"/>
                  </a:cubicBezTo>
                  <a:cubicBezTo>
                    <a:pt x="722616" y="2593335"/>
                    <a:pt x="722616" y="2593335"/>
                    <a:pt x="722616" y="2593335"/>
                  </a:cubicBezTo>
                  <a:cubicBezTo>
                    <a:pt x="725196" y="2583365"/>
                    <a:pt x="727775" y="2573394"/>
                    <a:pt x="727775" y="2573394"/>
                  </a:cubicBezTo>
                  <a:cubicBezTo>
                    <a:pt x="725196" y="2583365"/>
                    <a:pt x="720691" y="2584327"/>
                    <a:pt x="720691" y="2584327"/>
                  </a:cubicBezTo>
                  <a:cubicBezTo>
                    <a:pt x="723271" y="2574356"/>
                    <a:pt x="717805" y="2570815"/>
                    <a:pt x="721347" y="2565348"/>
                  </a:cubicBezTo>
                  <a:cubicBezTo>
                    <a:pt x="720385" y="2560844"/>
                    <a:pt x="720385" y="2560844"/>
                    <a:pt x="720385" y="2560844"/>
                  </a:cubicBezTo>
                  <a:cubicBezTo>
                    <a:pt x="720385" y="2560844"/>
                    <a:pt x="724889" y="2559882"/>
                    <a:pt x="723927" y="2555379"/>
                  </a:cubicBezTo>
                  <a:cubicBezTo>
                    <a:pt x="723927" y="2555379"/>
                    <a:pt x="723927" y="2555379"/>
                    <a:pt x="722964" y="2550874"/>
                  </a:cubicBezTo>
                  <a:cubicBezTo>
                    <a:pt x="722964" y="2550874"/>
                    <a:pt x="722002" y="2546370"/>
                    <a:pt x="722002" y="2546370"/>
                  </a:cubicBezTo>
                  <a:cubicBezTo>
                    <a:pt x="713956" y="2552799"/>
                    <a:pt x="713956" y="2552799"/>
                    <a:pt x="713956" y="2552799"/>
                  </a:cubicBezTo>
                  <a:cubicBezTo>
                    <a:pt x="713956" y="2552799"/>
                    <a:pt x="710415" y="2558265"/>
                    <a:pt x="711377" y="2562769"/>
                  </a:cubicBezTo>
                  <a:lnTo>
                    <a:pt x="712339" y="2567273"/>
                  </a:lnTo>
                  <a:cubicBezTo>
                    <a:pt x="716842" y="2566311"/>
                    <a:pt x="716842" y="2566311"/>
                    <a:pt x="716842" y="2566311"/>
                  </a:cubicBezTo>
                  <a:cubicBezTo>
                    <a:pt x="715226" y="2580785"/>
                    <a:pt x="708449" y="2615201"/>
                    <a:pt x="707794" y="2634179"/>
                  </a:cubicBezTo>
                  <a:cubicBezTo>
                    <a:pt x="704252" y="2639645"/>
                    <a:pt x="704252" y="2639645"/>
                    <a:pt x="704252" y="2639645"/>
                  </a:cubicBezTo>
                  <a:cubicBezTo>
                    <a:pt x="700710" y="2645112"/>
                    <a:pt x="700710" y="2645112"/>
                    <a:pt x="701673" y="2649616"/>
                  </a:cubicBezTo>
                  <a:cubicBezTo>
                    <a:pt x="706177" y="2648653"/>
                    <a:pt x="706177" y="2648653"/>
                    <a:pt x="706177" y="2648653"/>
                  </a:cubicBezTo>
                  <a:cubicBezTo>
                    <a:pt x="702635" y="2654119"/>
                    <a:pt x="701017" y="2668594"/>
                    <a:pt x="698438" y="2678565"/>
                  </a:cubicBezTo>
                  <a:cubicBezTo>
                    <a:pt x="693934" y="2679527"/>
                    <a:pt x="694896" y="2684031"/>
                    <a:pt x="695858" y="2688534"/>
                  </a:cubicBezTo>
                  <a:cubicBezTo>
                    <a:pt x="696821" y="2693039"/>
                    <a:pt x="696821" y="2693039"/>
                    <a:pt x="696821" y="2693039"/>
                  </a:cubicBezTo>
                  <a:cubicBezTo>
                    <a:pt x="696821" y="2693039"/>
                    <a:pt x="696821" y="2693039"/>
                    <a:pt x="701325" y="2692076"/>
                  </a:cubicBezTo>
                  <a:cubicBezTo>
                    <a:pt x="692931" y="2740966"/>
                    <a:pt x="684231" y="2766373"/>
                    <a:pt x="690967" y="2797901"/>
                  </a:cubicBezTo>
                  <a:cubicBezTo>
                    <a:pt x="690967" y="2797901"/>
                    <a:pt x="686462" y="2798864"/>
                    <a:pt x="687424" y="2803368"/>
                  </a:cubicBezTo>
                  <a:cubicBezTo>
                    <a:pt x="688387" y="2807872"/>
                    <a:pt x="688387" y="2807872"/>
                    <a:pt x="688387" y="2807872"/>
                  </a:cubicBezTo>
                  <a:cubicBezTo>
                    <a:pt x="689349" y="2812375"/>
                    <a:pt x="689349" y="2812375"/>
                    <a:pt x="689349" y="2812375"/>
                  </a:cubicBezTo>
                  <a:cubicBezTo>
                    <a:pt x="684845" y="2813338"/>
                    <a:pt x="683227" y="2827813"/>
                    <a:pt x="685152" y="2836821"/>
                  </a:cubicBezTo>
                  <a:cubicBezTo>
                    <a:pt x="685152" y="2836821"/>
                    <a:pt x="686114" y="2841326"/>
                    <a:pt x="681611" y="2842288"/>
                  </a:cubicBezTo>
                  <a:cubicBezTo>
                    <a:pt x="682573" y="2846791"/>
                    <a:pt x="682573" y="2846791"/>
                    <a:pt x="683535" y="2851295"/>
                  </a:cubicBezTo>
                  <a:cubicBezTo>
                    <a:pt x="683535" y="2851295"/>
                    <a:pt x="684497" y="2855799"/>
                    <a:pt x="684497" y="2855799"/>
                  </a:cubicBezTo>
                  <a:cubicBezTo>
                    <a:pt x="684497" y="2855799"/>
                    <a:pt x="684497" y="2855799"/>
                    <a:pt x="680955" y="2861265"/>
                  </a:cubicBezTo>
                  <a:cubicBezTo>
                    <a:pt x="680955" y="2861265"/>
                    <a:pt x="681918" y="2865770"/>
                    <a:pt x="681918" y="2865770"/>
                  </a:cubicBezTo>
                  <a:cubicBezTo>
                    <a:pt x="688346" y="2873815"/>
                    <a:pt x="673217" y="2891176"/>
                    <a:pt x="687691" y="2892794"/>
                  </a:cubicBezTo>
                  <a:cubicBezTo>
                    <a:pt x="683187" y="2893756"/>
                    <a:pt x="683187" y="2893756"/>
                    <a:pt x="684149" y="2898260"/>
                  </a:cubicBezTo>
                  <a:cubicBezTo>
                    <a:pt x="684149" y="2898260"/>
                    <a:pt x="685112" y="2902765"/>
                    <a:pt x="685112" y="2902765"/>
                  </a:cubicBezTo>
                  <a:cubicBezTo>
                    <a:pt x="686074" y="2907268"/>
                    <a:pt x="682533" y="2912734"/>
                    <a:pt x="683495" y="2917239"/>
                  </a:cubicBezTo>
                  <a:cubicBezTo>
                    <a:pt x="683495" y="2917239"/>
                    <a:pt x="683495" y="2917239"/>
                    <a:pt x="684457" y="2921742"/>
                  </a:cubicBezTo>
                  <a:cubicBezTo>
                    <a:pt x="682840" y="2936217"/>
                    <a:pt x="680260" y="2946188"/>
                    <a:pt x="678642" y="2960662"/>
                  </a:cubicBezTo>
                  <a:cubicBezTo>
                    <a:pt x="679604" y="2965165"/>
                    <a:pt x="679604" y="2965165"/>
                    <a:pt x="679604" y="2965165"/>
                  </a:cubicBezTo>
                  <a:cubicBezTo>
                    <a:pt x="679604" y="2965165"/>
                    <a:pt x="679604" y="2965165"/>
                    <a:pt x="675101" y="2966128"/>
                  </a:cubicBezTo>
                  <a:cubicBezTo>
                    <a:pt x="676063" y="2970632"/>
                    <a:pt x="676063" y="2970632"/>
                    <a:pt x="676063" y="2970632"/>
                  </a:cubicBezTo>
                  <a:cubicBezTo>
                    <a:pt x="677026" y="2975136"/>
                    <a:pt x="677026" y="2975136"/>
                    <a:pt x="677026" y="2975136"/>
                  </a:cubicBezTo>
                  <a:cubicBezTo>
                    <a:pt x="677026" y="2975136"/>
                    <a:pt x="681529" y="2974174"/>
                    <a:pt x="681529" y="2974174"/>
                  </a:cubicBezTo>
                  <a:cubicBezTo>
                    <a:pt x="677988" y="2979641"/>
                    <a:pt x="678950" y="2984144"/>
                    <a:pt x="679912" y="2988648"/>
                  </a:cubicBezTo>
                  <a:cubicBezTo>
                    <a:pt x="679912" y="2988648"/>
                    <a:pt x="678950" y="2984144"/>
                    <a:pt x="678950" y="2984144"/>
                  </a:cubicBezTo>
                  <a:cubicBezTo>
                    <a:pt x="677332" y="2998618"/>
                    <a:pt x="677332" y="2998618"/>
                    <a:pt x="678295" y="3003123"/>
                  </a:cubicBezTo>
                  <a:cubicBezTo>
                    <a:pt x="679257" y="3007627"/>
                    <a:pt x="680219" y="3012130"/>
                    <a:pt x="681182" y="3016635"/>
                  </a:cubicBezTo>
                  <a:cubicBezTo>
                    <a:pt x="681182" y="3016635"/>
                    <a:pt x="677640" y="3022102"/>
                    <a:pt x="677640" y="3022102"/>
                  </a:cubicBezTo>
                  <a:cubicBezTo>
                    <a:pt x="678602" y="3026605"/>
                    <a:pt x="678602" y="3026605"/>
                    <a:pt x="678602" y="3026605"/>
                  </a:cubicBezTo>
                  <a:cubicBezTo>
                    <a:pt x="678602" y="3026605"/>
                    <a:pt x="674098" y="3027567"/>
                    <a:pt x="675061" y="3032071"/>
                  </a:cubicBezTo>
                  <a:cubicBezTo>
                    <a:pt x="675061" y="3032071"/>
                    <a:pt x="676023" y="3036576"/>
                    <a:pt x="676023" y="3036576"/>
                  </a:cubicBezTo>
                  <a:cubicBezTo>
                    <a:pt x="680527" y="3035613"/>
                    <a:pt x="680527" y="3035613"/>
                    <a:pt x="680527" y="3035613"/>
                  </a:cubicBezTo>
                  <a:cubicBezTo>
                    <a:pt x="683413" y="3049126"/>
                    <a:pt x="681797" y="3063600"/>
                    <a:pt x="689187" y="3076150"/>
                  </a:cubicBezTo>
                  <a:cubicBezTo>
                    <a:pt x="688225" y="3071645"/>
                    <a:pt x="688225" y="3071645"/>
                    <a:pt x="683721" y="3072608"/>
                  </a:cubicBezTo>
                  <a:cubicBezTo>
                    <a:pt x="682759" y="3068104"/>
                    <a:pt x="682759" y="3068104"/>
                    <a:pt x="679217" y="3073570"/>
                  </a:cubicBezTo>
                  <a:cubicBezTo>
                    <a:pt x="680179" y="3078074"/>
                    <a:pt x="681142" y="3082578"/>
                    <a:pt x="681142" y="3082578"/>
                  </a:cubicBezTo>
                  <a:cubicBezTo>
                    <a:pt x="682104" y="3087082"/>
                    <a:pt x="682104" y="3087082"/>
                    <a:pt x="682104" y="3087082"/>
                  </a:cubicBezTo>
                  <a:cubicBezTo>
                    <a:pt x="675982" y="3102520"/>
                    <a:pt x="692382" y="3113145"/>
                    <a:pt x="682718" y="3134047"/>
                  </a:cubicBezTo>
                  <a:cubicBezTo>
                    <a:pt x="687222" y="3133085"/>
                    <a:pt x="687222" y="3133085"/>
                    <a:pt x="687222" y="3133085"/>
                  </a:cubicBezTo>
                  <a:cubicBezTo>
                    <a:pt x="682718" y="3134047"/>
                    <a:pt x="682718" y="3134047"/>
                    <a:pt x="683680" y="3138551"/>
                  </a:cubicBezTo>
                  <a:cubicBezTo>
                    <a:pt x="684642" y="3143056"/>
                    <a:pt x="684642" y="3143056"/>
                    <a:pt x="684642" y="3143056"/>
                  </a:cubicBezTo>
                  <a:cubicBezTo>
                    <a:pt x="687529" y="3156568"/>
                    <a:pt x="690416" y="3170080"/>
                    <a:pt x="690416" y="3170080"/>
                  </a:cubicBezTo>
                  <a:cubicBezTo>
                    <a:pt x="689203" y="3180936"/>
                    <a:pt x="691261" y="3169900"/>
                    <a:pt x="694395" y="3173203"/>
                  </a:cubicBezTo>
                  <a:lnTo>
                    <a:pt x="697712" y="3182366"/>
                  </a:lnTo>
                  <a:lnTo>
                    <a:pt x="697129" y="3182651"/>
                  </a:lnTo>
                  <a:lnTo>
                    <a:pt x="691373" y="3182827"/>
                  </a:lnTo>
                  <a:cubicBezTo>
                    <a:pt x="689925" y="3184314"/>
                    <a:pt x="689280" y="3186806"/>
                    <a:pt x="689762" y="3189059"/>
                  </a:cubicBezTo>
                  <a:cubicBezTo>
                    <a:pt x="692495" y="3190829"/>
                    <a:pt x="694910" y="3185604"/>
                    <a:pt x="696682" y="3182870"/>
                  </a:cubicBezTo>
                  <a:lnTo>
                    <a:pt x="697129" y="3182651"/>
                  </a:lnTo>
                  <a:lnTo>
                    <a:pt x="697807" y="3182630"/>
                  </a:lnTo>
                  <a:lnTo>
                    <a:pt x="697712" y="3182366"/>
                  </a:lnTo>
                  <a:lnTo>
                    <a:pt x="698813" y="3181826"/>
                  </a:lnTo>
                  <a:cubicBezTo>
                    <a:pt x="699335" y="3182893"/>
                    <a:pt x="699655" y="3185767"/>
                    <a:pt x="699731" y="3191637"/>
                  </a:cubicBezTo>
                  <a:cubicBezTo>
                    <a:pt x="695227" y="3192600"/>
                    <a:pt x="695227" y="3192600"/>
                    <a:pt x="696189" y="3197104"/>
                  </a:cubicBezTo>
                  <a:cubicBezTo>
                    <a:pt x="696189" y="3197104"/>
                    <a:pt x="697152" y="3201608"/>
                    <a:pt x="697152" y="3201608"/>
                  </a:cubicBezTo>
                  <a:cubicBezTo>
                    <a:pt x="693610" y="3207074"/>
                    <a:pt x="693610" y="3207074"/>
                    <a:pt x="693610" y="3207074"/>
                  </a:cubicBezTo>
                  <a:cubicBezTo>
                    <a:pt x="694573" y="3211578"/>
                    <a:pt x="694573" y="3211578"/>
                    <a:pt x="694573" y="3211578"/>
                  </a:cubicBezTo>
                  <a:cubicBezTo>
                    <a:pt x="694573" y="3211578"/>
                    <a:pt x="695535" y="3216083"/>
                    <a:pt x="696497" y="3220587"/>
                  </a:cubicBezTo>
                  <a:cubicBezTo>
                    <a:pt x="696497" y="3220587"/>
                    <a:pt x="697460" y="3225091"/>
                    <a:pt x="698422" y="3229595"/>
                  </a:cubicBezTo>
                  <a:cubicBezTo>
                    <a:pt x="693918" y="3230557"/>
                    <a:pt x="694880" y="3235061"/>
                    <a:pt x="695842" y="3239565"/>
                  </a:cubicBezTo>
                  <a:cubicBezTo>
                    <a:pt x="692300" y="3245032"/>
                    <a:pt x="692300" y="3245032"/>
                    <a:pt x="693262" y="3249536"/>
                  </a:cubicBezTo>
                  <a:cubicBezTo>
                    <a:pt x="693262" y="3249536"/>
                    <a:pt x="694224" y="3254039"/>
                    <a:pt x="694224" y="3254039"/>
                  </a:cubicBezTo>
                  <a:cubicBezTo>
                    <a:pt x="694224" y="3254039"/>
                    <a:pt x="695187" y="3258543"/>
                    <a:pt x="695187" y="3258543"/>
                  </a:cubicBezTo>
                  <a:cubicBezTo>
                    <a:pt x="690683" y="3259506"/>
                    <a:pt x="690683" y="3259506"/>
                    <a:pt x="690683" y="3259506"/>
                  </a:cubicBezTo>
                  <a:cubicBezTo>
                    <a:pt x="690683" y="3259506"/>
                    <a:pt x="690683" y="3259506"/>
                    <a:pt x="687141" y="3264972"/>
                  </a:cubicBezTo>
                  <a:cubicBezTo>
                    <a:pt x="688103" y="3269476"/>
                    <a:pt x="688103" y="3269476"/>
                    <a:pt x="688103" y="3269476"/>
                  </a:cubicBezTo>
                  <a:cubicBezTo>
                    <a:pt x="693569" y="3273018"/>
                    <a:pt x="693569" y="3273018"/>
                    <a:pt x="693569" y="3273018"/>
                  </a:cubicBezTo>
                  <a:cubicBezTo>
                    <a:pt x="694532" y="3277522"/>
                    <a:pt x="694532" y="3277522"/>
                    <a:pt x="694532" y="3277522"/>
                  </a:cubicBezTo>
                  <a:cubicBezTo>
                    <a:pt x="694532" y="3277522"/>
                    <a:pt x="695494" y="3282027"/>
                    <a:pt x="695494" y="3282027"/>
                  </a:cubicBezTo>
                  <a:cubicBezTo>
                    <a:pt x="696456" y="3286530"/>
                    <a:pt x="697419" y="3291034"/>
                    <a:pt x="698381" y="3295539"/>
                  </a:cubicBezTo>
                  <a:cubicBezTo>
                    <a:pt x="695802" y="3305508"/>
                    <a:pt x="696764" y="3310013"/>
                    <a:pt x="696764" y="3310013"/>
                  </a:cubicBezTo>
                  <a:cubicBezTo>
                    <a:pt x="697726" y="3314516"/>
                    <a:pt x="697726" y="3314516"/>
                    <a:pt x="697726" y="3314516"/>
                  </a:cubicBezTo>
                  <a:cubicBezTo>
                    <a:pt x="698689" y="3319021"/>
                    <a:pt x="698689" y="3319021"/>
                    <a:pt x="699651" y="3323525"/>
                  </a:cubicBezTo>
                  <a:cubicBezTo>
                    <a:pt x="699651" y="3323525"/>
                    <a:pt x="699651" y="3323525"/>
                    <a:pt x="704154" y="3322563"/>
                  </a:cubicBezTo>
                  <a:cubicBezTo>
                    <a:pt x="700613" y="3328029"/>
                    <a:pt x="700613" y="3328029"/>
                    <a:pt x="700613" y="3328029"/>
                  </a:cubicBezTo>
                  <a:cubicBezTo>
                    <a:pt x="700613" y="3328029"/>
                    <a:pt x="701575" y="3332533"/>
                    <a:pt x="702538" y="3337037"/>
                  </a:cubicBezTo>
                  <a:cubicBezTo>
                    <a:pt x="707349" y="3359557"/>
                    <a:pt x="712815" y="3363099"/>
                    <a:pt x="711198" y="3377573"/>
                  </a:cubicBezTo>
                  <a:cubicBezTo>
                    <a:pt x="706694" y="3378535"/>
                    <a:pt x="707656" y="3383040"/>
                    <a:pt x="707656" y="3383040"/>
                  </a:cubicBezTo>
                  <a:cubicBezTo>
                    <a:pt x="707656" y="3383040"/>
                    <a:pt x="708618" y="3387543"/>
                    <a:pt x="708618" y="3387543"/>
                  </a:cubicBezTo>
                  <a:cubicBezTo>
                    <a:pt x="713122" y="3386581"/>
                    <a:pt x="713122" y="3386581"/>
                    <a:pt x="713122" y="3386581"/>
                  </a:cubicBezTo>
                  <a:cubicBezTo>
                    <a:pt x="710543" y="3396552"/>
                    <a:pt x="712467" y="3405560"/>
                    <a:pt x="713430" y="3410064"/>
                  </a:cubicBezTo>
                  <a:cubicBezTo>
                    <a:pt x="714392" y="3414569"/>
                    <a:pt x="714392" y="3414569"/>
                    <a:pt x="714392" y="3414569"/>
                  </a:cubicBezTo>
                  <a:cubicBezTo>
                    <a:pt x="715354" y="3419072"/>
                    <a:pt x="715354" y="3419072"/>
                    <a:pt x="719858" y="3418109"/>
                  </a:cubicBezTo>
                  <a:cubicBezTo>
                    <a:pt x="722745" y="3431621"/>
                    <a:pt x="724670" y="3440630"/>
                    <a:pt x="722090" y="3450600"/>
                  </a:cubicBezTo>
                  <a:cubicBezTo>
                    <a:pt x="726594" y="3449638"/>
                    <a:pt x="726594" y="3449638"/>
                    <a:pt x="726594" y="3449638"/>
                  </a:cubicBezTo>
                  <a:cubicBezTo>
                    <a:pt x="730443" y="3467654"/>
                    <a:pt x="730443" y="3467654"/>
                    <a:pt x="730443" y="3467654"/>
                  </a:cubicBezTo>
                  <a:cubicBezTo>
                    <a:pt x="730443" y="3467654"/>
                    <a:pt x="730443" y="3467654"/>
                    <a:pt x="726902" y="3473121"/>
                  </a:cubicBezTo>
                  <a:cubicBezTo>
                    <a:pt x="724977" y="3464112"/>
                    <a:pt x="719510" y="3460571"/>
                    <a:pt x="716932" y="3470541"/>
                  </a:cubicBezTo>
                  <a:cubicBezTo>
                    <a:pt x="724977" y="3464112"/>
                    <a:pt x="725284" y="3487595"/>
                    <a:pt x="729788" y="3486633"/>
                  </a:cubicBezTo>
                  <a:cubicBezTo>
                    <a:pt x="738449" y="3527169"/>
                    <a:pt x="736524" y="3518161"/>
                    <a:pt x="749689" y="3557735"/>
                  </a:cubicBezTo>
                  <a:cubicBezTo>
                    <a:pt x="749689" y="3557735"/>
                    <a:pt x="745185" y="3558698"/>
                    <a:pt x="745185" y="3558698"/>
                  </a:cubicBezTo>
                  <a:cubicBezTo>
                    <a:pt x="746147" y="3563202"/>
                    <a:pt x="746147" y="3563202"/>
                    <a:pt x="747109" y="3567705"/>
                  </a:cubicBezTo>
                  <a:cubicBezTo>
                    <a:pt x="752883" y="3594729"/>
                    <a:pt x="754807" y="3603738"/>
                    <a:pt x="758656" y="3621755"/>
                  </a:cubicBezTo>
                  <a:cubicBezTo>
                    <a:pt x="758656" y="3621755"/>
                    <a:pt x="758656" y="3621755"/>
                    <a:pt x="759619" y="3626258"/>
                  </a:cubicBezTo>
                  <a:cubicBezTo>
                    <a:pt x="759619" y="3626258"/>
                    <a:pt x="759619" y="3626258"/>
                    <a:pt x="760581" y="3630762"/>
                  </a:cubicBezTo>
                  <a:cubicBezTo>
                    <a:pt x="762812" y="3663253"/>
                    <a:pt x="765085" y="3629800"/>
                    <a:pt x="773438" y="3646854"/>
                  </a:cubicBezTo>
                  <a:cubicBezTo>
                    <a:pt x="768934" y="3647816"/>
                    <a:pt x="762812" y="3663253"/>
                    <a:pt x="770859" y="3656824"/>
                  </a:cubicBezTo>
                  <a:cubicBezTo>
                    <a:pt x="771821" y="3661329"/>
                    <a:pt x="771821" y="3661329"/>
                    <a:pt x="771821" y="3661329"/>
                  </a:cubicBezTo>
                  <a:cubicBezTo>
                    <a:pt x="771821" y="3661329"/>
                    <a:pt x="771821" y="3661329"/>
                    <a:pt x="772783" y="3665832"/>
                  </a:cubicBezTo>
                  <a:cubicBezTo>
                    <a:pt x="768279" y="3666794"/>
                    <a:pt x="773745" y="3670336"/>
                    <a:pt x="773745" y="3670336"/>
                  </a:cubicBezTo>
                  <a:cubicBezTo>
                    <a:pt x="777595" y="3688353"/>
                    <a:pt x="773090" y="3689315"/>
                    <a:pt x="768586" y="3690277"/>
                  </a:cubicBezTo>
                  <a:cubicBezTo>
                    <a:pt x="772435" y="3708294"/>
                    <a:pt x="782406" y="3710872"/>
                    <a:pt x="779826" y="3720843"/>
                  </a:cubicBezTo>
                  <a:cubicBezTo>
                    <a:pt x="786255" y="3728889"/>
                    <a:pt x="789142" y="3742401"/>
                    <a:pt x="798149" y="3740476"/>
                  </a:cubicBezTo>
                  <a:cubicBezTo>
                    <a:pt x="795570" y="3750447"/>
                    <a:pt x="803923" y="3767501"/>
                    <a:pt x="793953" y="3764922"/>
                  </a:cubicBezTo>
                  <a:cubicBezTo>
                    <a:pt x="802306" y="3781975"/>
                    <a:pt x="802961" y="3762997"/>
                    <a:pt x="803268" y="3786479"/>
                  </a:cubicBezTo>
                  <a:cubicBezTo>
                    <a:pt x="804230" y="3790984"/>
                    <a:pt x="809697" y="3794526"/>
                    <a:pt x="815163" y="3798067"/>
                  </a:cubicBezTo>
                  <a:cubicBezTo>
                    <a:pt x="804230" y="3790984"/>
                    <a:pt x="818357" y="3835062"/>
                    <a:pt x="832177" y="3855657"/>
                  </a:cubicBezTo>
                  <a:cubicBezTo>
                    <a:pt x="829598" y="3865628"/>
                    <a:pt x="828635" y="3861124"/>
                    <a:pt x="823168" y="3857582"/>
                  </a:cubicBezTo>
                  <a:cubicBezTo>
                    <a:pt x="829598" y="3865628"/>
                    <a:pt x="830560" y="3870131"/>
                    <a:pt x="835064" y="3869169"/>
                  </a:cubicBezTo>
                  <a:cubicBezTo>
                    <a:pt x="827018" y="3875598"/>
                    <a:pt x="836026" y="3873673"/>
                    <a:pt x="834409" y="3888148"/>
                  </a:cubicBezTo>
                  <a:cubicBezTo>
                    <a:pt x="840837" y="3896193"/>
                    <a:pt x="837951" y="3882681"/>
                    <a:pt x="849190" y="3913248"/>
                  </a:cubicBezTo>
                  <a:lnTo>
                    <a:pt x="845537" y="3910175"/>
                  </a:lnTo>
                  <a:lnTo>
                    <a:pt x="841800" y="3900698"/>
                  </a:lnTo>
                  <a:cubicBezTo>
                    <a:pt x="842281" y="3902950"/>
                    <a:pt x="843003" y="3906328"/>
                    <a:pt x="844166" y="3909023"/>
                  </a:cubicBezTo>
                  <a:lnTo>
                    <a:pt x="845537" y="3910175"/>
                  </a:lnTo>
                  <a:lnTo>
                    <a:pt x="852077" y="3926760"/>
                  </a:lnTo>
                  <a:cubicBezTo>
                    <a:pt x="846611" y="3923218"/>
                    <a:pt x="842107" y="3924181"/>
                    <a:pt x="838565" y="3929646"/>
                  </a:cubicBezTo>
                  <a:cubicBezTo>
                    <a:pt x="827325" y="3899080"/>
                    <a:pt x="824438" y="3885568"/>
                    <a:pt x="808694" y="3855965"/>
                  </a:cubicBezTo>
                  <a:cubicBezTo>
                    <a:pt x="800649" y="3862393"/>
                    <a:pt x="792295" y="3845339"/>
                    <a:pt x="782980" y="3823781"/>
                  </a:cubicBezTo>
                  <a:cubicBezTo>
                    <a:pt x="776551" y="3815736"/>
                    <a:pt x="775588" y="3811232"/>
                    <a:pt x="773664" y="3802224"/>
                  </a:cubicBezTo>
                  <a:cubicBezTo>
                    <a:pt x="772702" y="3797720"/>
                    <a:pt x="770777" y="3788711"/>
                    <a:pt x="769815" y="3784208"/>
                  </a:cubicBezTo>
                  <a:cubicBezTo>
                    <a:pt x="766274" y="3789673"/>
                    <a:pt x="761154" y="3743671"/>
                    <a:pt x="756958" y="3768116"/>
                  </a:cubicBezTo>
                  <a:lnTo>
                    <a:pt x="750222" y="3736587"/>
                  </a:lnTo>
                  <a:cubicBezTo>
                    <a:pt x="744449" y="3709563"/>
                    <a:pt x="760192" y="3739167"/>
                    <a:pt x="751840" y="3722113"/>
                  </a:cubicBezTo>
                  <a:cubicBezTo>
                    <a:pt x="750877" y="3717608"/>
                    <a:pt x="749915" y="3713105"/>
                    <a:pt x="748953" y="3708601"/>
                  </a:cubicBezTo>
                  <a:cubicBezTo>
                    <a:pt x="748953" y="3708601"/>
                    <a:pt x="747991" y="3704096"/>
                    <a:pt x="747991" y="3704096"/>
                  </a:cubicBezTo>
                  <a:cubicBezTo>
                    <a:pt x="747991" y="3704096"/>
                    <a:pt x="747991" y="3704096"/>
                    <a:pt x="747028" y="3699593"/>
                  </a:cubicBezTo>
                  <a:cubicBezTo>
                    <a:pt x="747991" y="3704096"/>
                    <a:pt x="747991" y="3704096"/>
                    <a:pt x="752494" y="3703134"/>
                  </a:cubicBezTo>
                  <a:cubicBezTo>
                    <a:pt x="744142" y="3686081"/>
                    <a:pt x="744142" y="3686081"/>
                    <a:pt x="744142" y="3686081"/>
                  </a:cubicBezTo>
                  <a:cubicBezTo>
                    <a:pt x="747683" y="3680614"/>
                    <a:pt x="747683" y="3680614"/>
                    <a:pt x="747683" y="3680614"/>
                  </a:cubicBezTo>
                  <a:cubicBezTo>
                    <a:pt x="747683" y="3680614"/>
                    <a:pt x="747683" y="3680614"/>
                    <a:pt x="746720" y="3676110"/>
                  </a:cubicBezTo>
                  <a:cubicBezTo>
                    <a:pt x="745758" y="3671606"/>
                    <a:pt x="745758" y="3671606"/>
                    <a:pt x="745758" y="3671606"/>
                  </a:cubicBezTo>
                  <a:cubicBezTo>
                    <a:pt x="744796" y="3667102"/>
                    <a:pt x="740292" y="3668064"/>
                    <a:pt x="740292" y="3668064"/>
                  </a:cubicBezTo>
                  <a:cubicBezTo>
                    <a:pt x="739984" y="3644582"/>
                    <a:pt x="735481" y="3645544"/>
                    <a:pt x="734519" y="3641040"/>
                  </a:cubicBezTo>
                  <a:cubicBezTo>
                    <a:pt x="734519" y="3641040"/>
                    <a:pt x="729052" y="3637498"/>
                    <a:pt x="729052" y="3637498"/>
                  </a:cubicBezTo>
                  <a:cubicBezTo>
                    <a:pt x="726165" y="3623986"/>
                    <a:pt x="727783" y="3609512"/>
                    <a:pt x="723279" y="3610474"/>
                  </a:cubicBezTo>
                  <a:cubicBezTo>
                    <a:pt x="722316" y="3605970"/>
                    <a:pt x="722316" y="3605970"/>
                    <a:pt x="722316" y="3605970"/>
                  </a:cubicBezTo>
                  <a:cubicBezTo>
                    <a:pt x="722316" y="3605970"/>
                    <a:pt x="721354" y="3601465"/>
                    <a:pt x="721354" y="3601465"/>
                  </a:cubicBezTo>
                  <a:cubicBezTo>
                    <a:pt x="717812" y="3606932"/>
                    <a:pt x="717812" y="3606932"/>
                    <a:pt x="717812" y="3606932"/>
                  </a:cubicBezTo>
                  <a:cubicBezTo>
                    <a:pt x="722972" y="3586991"/>
                    <a:pt x="710769" y="3551922"/>
                    <a:pt x="707227" y="3557387"/>
                  </a:cubicBezTo>
                  <a:cubicBezTo>
                    <a:pt x="712694" y="3560929"/>
                    <a:pt x="709152" y="3566396"/>
                    <a:pt x="710114" y="3570900"/>
                  </a:cubicBezTo>
                  <a:cubicBezTo>
                    <a:pt x="708190" y="3561892"/>
                    <a:pt x="702723" y="3558350"/>
                    <a:pt x="702723" y="3558350"/>
                  </a:cubicBezTo>
                  <a:cubicBezTo>
                    <a:pt x="705610" y="3571863"/>
                    <a:pt x="705610" y="3571863"/>
                    <a:pt x="705610" y="3571863"/>
                  </a:cubicBezTo>
                  <a:cubicBezTo>
                    <a:pt x="705610" y="3571863"/>
                    <a:pt x="701106" y="3572825"/>
                    <a:pt x="700144" y="3568320"/>
                  </a:cubicBezTo>
                  <a:cubicBezTo>
                    <a:pt x="696602" y="3573787"/>
                    <a:pt x="697564" y="3578290"/>
                    <a:pt x="702068" y="3577328"/>
                  </a:cubicBezTo>
                  <a:cubicBezTo>
                    <a:pt x="702068" y="3577328"/>
                    <a:pt x="702068" y="3577328"/>
                    <a:pt x="703031" y="3581832"/>
                  </a:cubicBezTo>
                  <a:cubicBezTo>
                    <a:pt x="696909" y="3597269"/>
                    <a:pt x="688863" y="3603698"/>
                    <a:pt x="695599" y="3635226"/>
                  </a:cubicBezTo>
                  <a:cubicBezTo>
                    <a:pt x="696561" y="3639730"/>
                    <a:pt x="696561" y="3639730"/>
                    <a:pt x="697524" y="3644234"/>
                  </a:cubicBezTo>
                  <a:cubicBezTo>
                    <a:pt x="692057" y="3640692"/>
                    <a:pt x="692057" y="3640692"/>
                    <a:pt x="687553" y="3641655"/>
                  </a:cubicBezTo>
                  <a:cubicBezTo>
                    <a:pt x="686591" y="3637151"/>
                    <a:pt x="686591" y="3637151"/>
                    <a:pt x="685628" y="3632647"/>
                  </a:cubicBezTo>
                  <a:cubicBezTo>
                    <a:pt x="681125" y="3633609"/>
                    <a:pt x="680163" y="3629105"/>
                    <a:pt x="681125" y="3633609"/>
                  </a:cubicBezTo>
                  <a:cubicBezTo>
                    <a:pt x="681125" y="3633609"/>
                    <a:pt x="682087" y="3638113"/>
                    <a:pt x="682087" y="3638113"/>
                  </a:cubicBezTo>
                  <a:cubicBezTo>
                    <a:pt x="670847" y="3607547"/>
                    <a:pt x="672465" y="3593073"/>
                    <a:pt x="660262" y="3558002"/>
                  </a:cubicBezTo>
                  <a:cubicBezTo>
                    <a:pt x="665729" y="3561544"/>
                    <a:pt x="666691" y="3566048"/>
                    <a:pt x="665729" y="3561544"/>
                  </a:cubicBezTo>
                  <a:cubicBezTo>
                    <a:pt x="665729" y="3561544"/>
                    <a:pt x="669270" y="3556078"/>
                    <a:pt x="669270" y="3556078"/>
                  </a:cubicBezTo>
                  <a:lnTo>
                    <a:pt x="671194" y="3565085"/>
                  </a:lnTo>
                  <a:cubicBezTo>
                    <a:pt x="670887" y="3541603"/>
                    <a:pt x="668001" y="3528091"/>
                    <a:pt x="660609" y="3515542"/>
                  </a:cubicBezTo>
                  <a:cubicBezTo>
                    <a:pt x="660609" y="3515542"/>
                    <a:pt x="660609" y="3515542"/>
                    <a:pt x="665114" y="3514579"/>
                  </a:cubicBezTo>
                  <a:lnTo>
                    <a:pt x="664152" y="3510075"/>
                  </a:lnTo>
                  <a:cubicBezTo>
                    <a:pt x="663189" y="3505570"/>
                    <a:pt x="663189" y="3505570"/>
                    <a:pt x="662227" y="3501067"/>
                  </a:cubicBezTo>
                  <a:cubicBezTo>
                    <a:pt x="655798" y="3493021"/>
                    <a:pt x="656454" y="3474043"/>
                    <a:pt x="655491" y="3469539"/>
                  </a:cubicBezTo>
                  <a:cubicBezTo>
                    <a:pt x="655491" y="3469539"/>
                    <a:pt x="654529" y="3465034"/>
                    <a:pt x="654529" y="3465034"/>
                  </a:cubicBezTo>
                  <a:cubicBezTo>
                    <a:pt x="653567" y="3460530"/>
                    <a:pt x="653567" y="3460530"/>
                    <a:pt x="653567" y="3460530"/>
                  </a:cubicBezTo>
                  <a:cubicBezTo>
                    <a:pt x="646175" y="3447980"/>
                    <a:pt x="644906" y="3419994"/>
                    <a:pt x="639439" y="3416453"/>
                  </a:cubicBezTo>
                  <a:cubicBezTo>
                    <a:pt x="639439" y="3416453"/>
                    <a:pt x="638477" y="3411948"/>
                    <a:pt x="638477" y="3411948"/>
                  </a:cubicBezTo>
                  <a:cubicBezTo>
                    <a:pt x="638477" y="3411948"/>
                    <a:pt x="637515" y="3407444"/>
                    <a:pt x="637515" y="3407444"/>
                  </a:cubicBezTo>
                  <a:cubicBezTo>
                    <a:pt x="636552" y="3402940"/>
                    <a:pt x="635590" y="3398436"/>
                    <a:pt x="635590" y="3398436"/>
                  </a:cubicBezTo>
                  <a:cubicBezTo>
                    <a:pt x="631087" y="3399398"/>
                    <a:pt x="631087" y="3399398"/>
                    <a:pt x="633012" y="3408406"/>
                  </a:cubicBezTo>
                  <a:cubicBezTo>
                    <a:pt x="633012" y="3408406"/>
                    <a:pt x="628507" y="3409369"/>
                    <a:pt x="629469" y="3413873"/>
                  </a:cubicBezTo>
                  <a:cubicBezTo>
                    <a:pt x="632049" y="3403902"/>
                    <a:pt x="626583" y="3400361"/>
                    <a:pt x="625620" y="3395856"/>
                  </a:cubicBezTo>
                  <a:cubicBezTo>
                    <a:pt x="630125" y="3394894"/>
                    <a:pt x="630125" y="3394894"/>
                    <a:pt x="630125" y="3394894"/>
                  </a:cubicBezTo>
                  <a:cubicBezTo>
                    <a:pt x="630125" y="3394894"/>
                    <a:pt x="629163" y="3390391"/>
                    <a:pt x="629163" y="3390391"/>
                  </a:cubicBezTo>
                  <a:cubicBezTo>
                    <a:pt x="628200" y="3385887"/>
                    <a:pt x="628200" y="3385887"/>
                    <a:pt x="628200" y="3385887"/>
                  </a:cubicBezTo>
                  <a:cubicBezTo>
                    <a:pt x="623696" y="3386849"/>
                    <a:pt x="623696" y="3386849"/>
                    <a:pt x="623696" y="3386849"/>
                  </a:cubicBezTo>
                  <a:cubicBezTo>
                    <a:pt x="619847" y="3368832"/>
                    <a:pt x="625314" y="3372374"/>
                    <a:pt x="627892" y="3362404"/>
                  </a:cubicBezTo>
                  <a:cubicBezTo>
                    <a:pt x="623389" y="3363366"/>
                    <a:pt x="620502" y="3349854"/>
                    <a:pt x="615998" y="3350816"/>
                  </a:cubicBezTo>
                  <a:cubicBezTo>
                    <a:pt x="623389" y="3363366"/>
                    <a:pt x="610839" y="3370757"/>
                    <a:pt x="618229" y="3383307"/>
                  </a:cubicBezTo>
                  <a:cubicBezTo>
                    <a:pt x="620809" y="3373337"/>
                    <a:pt x="621771" y="3377840"/>
                    <a:pt x="623696" y="3386849"/>
                  </a:cubicBezTo>
                  <a:cubicBezTo>
                    <a:pt x="619192" y="3387811"/>
                    <a:pt x="619192" y="3387811"/>
                    <a:pt x="619192" y="3387811"/>
                  </a:cubicBezTo>
                  <a:cubicBezTo>
                    <a:pt x="619192" y="3387811"/>
                    <a:pt x="619192" y="3387811"/>
                    <a:pt x="620154" y="3392315"/>
                  </a:cubicBezTo>
                  <a:cubicBezTo>
                    <a:pt x="620154" y="3392315"/>
                    <a:pt x="621116" y="3396819"/>
                    <a:pt x="621116" y="3396819"/>
                  </a:cubicBezTo>
                  <a:cubicBezTo>
                    <a:pt x="625620" y="3395856"/>
                    <a:pt x="625620" y="3395856"/>
                    <a:pt x="625620" y="3395856"/>
                  </a:cubicBezTo>
                  <a:cubicBezTo>
                    <a:pt x="628354" y="3397627"/>
                    <a:pt x="628190" y="3402373"/>
                    <a:pt x="628026" y="3407116"/>
                  </a:cubicBezTo>
                  <a:lnTo>
                    <a:pt x="629469" y="3413873"/>
                  </a:lnTo>
                  <a:lnTo>
                    <a:pt x="630432" y="3418377"/>
                  </a:lnTo>
                  <a:cubicBezTo>
                    <a:pt x="625927" y="3419340"/>
                    <a:pt x="625927" y="3419340"/>
                    <a:pt x="625927" y="3419340"/>
                  </a:cubicBezTo>
                  <a:cubicBezTo>
                    <a:pt x="625927" y="3419340"/>
                    <a:pt x="625927" y="3419340"/>
                    <a:pt x="626889" y="3423843"/>
                  </a:cubicBezTo>
                  <a:cubicBezTo>
                    <a:pt x="627852" y="3428347"/>
                    <a:pt x="627852" y="3428347"/>
                    <a:pt x="627852" y="3428347"/>
                  </a:cubicBezTo>
                  <a:cubicBezTo>
                    <a:pt x="631047" y="3465341"/>
                    <a:pt x="646135" y="3513924"/>
                    <a:pt x="654488" y="3530978"/>
                  </a:cubicBezTo>
                  <a:cubicBezTo>
                    <a:pt x="654488" y="3530978"/>
                    <a:pt x="654488" y="3530978"/>
                    <a:pt x="649984" y="3531940"/>
                  </a:cubicBezTo>
                  <a:cubicBezTo>
                    <a:pt x="649984" y="3531940"/>
                    <a:pt x="650946" y="3536445"/>
                    <a:pt x="651908" y="3540948"/>
                  </a:cubicBezTo>
                  <a:cubicBezTo>
                    <a:pt x="661224" y="3562507"/>
                    <a:pt x="654795" y="3554460"/>
                    <a:pt x="655758" y="3558965"/>
                  </a:cubicBezTo>
                  <a:cubicBezTo>
                    <a:pt x="663149" y="3571514"/>
                    <a:pt x="675658" y="3630067"/>
                    <a:pt x="671154" y="3631029"/>
                  </a:cubicBezTo>
                  <a:cubicBezTo>
                    <a:pt x="680470" y="3652588"/>
                    <a:pt x="676927" y="3658053"/>
                    <a:pt x="691054" y="3702132"/>
                  </a:cubicBezTo>
                  <a:cubicBezTo>
                    <a:pt x="693941" y="3715644"/>
                    <a:pt x="692324" y="3730118"/>
                    <a:pt x="695211" y="3743630"/>
                  </a:cubicBezTo>
                  <a:cubicBezTo>
                    <a:pt x="692632" y="3753601"/>
                    <a:pt x="687165" y="3750059"/>
                    <a:pt x="689090" y="3759068"/>
                  </a:cubicBezTo>
                  <a:cubicBezTo>
                    <a:pt x="685855" y="3788016"/>
                    <a:pt x="699019" y="3827590"/>
                    <a:pt x="700289" y="3855577"/>
                  </a:cubicBezTo>
                  <a:cubicBezTo>
                    <a:pt x="701251" y="3860081"/>
                    <a:pt x="694823" y="3852035"/>
                    <a:pt x="693861" y="3847531"/>
                  </a:cubicBezTo>
                  <a:cubicBezTo>
                    <a:pt x="692243" y="3862005"/>
                    <a:pt x="703791" y="3916054"/>
                    <a:pt x="687392" y="3905429"/>
                  </a:cubicBezTo>
                  <a:cubicBezTo>
                    <a:pt x="680963" y="3897383"/>
                    <a:pt x="680963" y="3897383"/>
                    <a:pt x="680963" y="3897383"/>
                  </a:cubicBezTo>
                  <a:cubicBezTo>
                    <a:pt x="682887" y="3906391"/>
                    <a:pt x="682887" y="3906391"/>
                    <a:pt x="682887" y="3906391"/>
                  </a:cubicBezTo>
                  <a:cubicBezTo>
                    <a:pt x="670993" y="3894803"/>
                    <a:pt x="666181" y="3872282"/>
                    <a:pt x="655904" y="3846221"/>
                  </a:cubicBezTo>
                  <a:cubicBezTo>
                    <a:pt x="653017" y="3832709"/>
                    <a:pt x="650130" y="3819197"/>
                    <a:pt x="647550" y="3829168"/>
                  </a:cubicBezTo>
                  <a:cubicBezTo>
                    <a:pt x="646588" y="3824663"/>
                    <a:pt x="646588" y="3824663"/>
                    <a:pt x="646588" y="3824663"/>
                  </a:cubicBezTo>
                  <a:cubicBezTo>
                    <a:pt x="642083" y="3825626"/>
                    <a:pt x="642083" y="3825626"/>
                    <a:pt x="642083" y="3825626"/>
                  </a:cubicBezTo>
                  <a:cubicBezTo>
                    <a:pt x="633076" y="3827550"/>
                    <a:pt x="639197" y="3812114"/>
                    <a:pt x="637272" y="3803105"/>
                  </a:cubicBezTo>
                  <a:cubicBezTo>
                    <a:pt x="634693" y="3813076"/>
                    <a:pt x="625377" y="3791517"/>
                    <a:pt x="628264" y="3805029"/>
                  </a:cubicBezTo>
                  <a:cubicBezTo>
                    <a:pt x="633731" y="3808571"/>
                    <a:pt x="635655" y="3817579"/>
                    <a:pt x="631151" y="3818541"/>
                  </a:cubicBezTo>
                  <a:cubicBezTo>
                    <a:pt x="636618" y="3822083"/>
                    <a:pt x="638542" y="3831092"/>
                    <a:pt x="641429" y="3844604"/>
                  </a:cubicBezTo>
                  <a:cubicBezTo>
                    <a:pt x="630803" y="3861003"/>
                    <a:pt x="638809" y="3920518"/>
                    <a:pt x="653897" y="3969100"/>
                  </a:cubicBezTo>
                  <a:cubicBezTo>
                    <a:pt x="650356" y="3974566"/>
                    <a:pt x="650356" y="3974566"/>
                    <a:pt x="646814" y="3980033"/>
                  </a:cubicBezTo>
                  <a:cubicBezTo>
                    <a:pt x="641347" y="3976491"/>
                    <a:pt x="640385" y="3971986"/>
                    <a:pt x="639423" y="3967483"/>
                  </a:cubicBezTo>
                  <a:cubicBezTo>
                    <a:pt x="639423" y="3967483"/>
                    <a:pt x="638461" y="3962979"/>
                    <a:pt x="638461" y="3962979"/>
                  </a:cubicBezTo>
                  <a:cubicBezTo>
                    <a:pt x="638461" y="3962979"/>
                    <a:pt x="632995" y="3959436"/>
                    <a:pt x="632995" y="3959436"/>
                  </a:cubicBezTo>
                  <a:cubicBezTo>
                    <a:pt x="632995" y="3959436"/>
                    <a:pt x="632995" y="3959436"/>
                    <a:pt x="633958" y="3963941"/>
                  </a:cubicBezTo>
                  <a:cubicBezTo>
                    <a:pt x="633958" y="3963941"/>
                    <a:pt x="634920" y="3968445"/>
                    <a:pt x="634920" y="3968445"/>
                  </a:cubicBezTo>
                  <a:cubicBezTo>
                    <a:pt x="634920" y="3968445"/>
                    <a:pt x="629453" y="3964903"/>
                    <a:pt x="628491" y="3960399"/>
                  </a:cubicBezTo>
                  <a:cubicBezTo>
                    <a:pt x="626566" y="3951391"/>
                    <a:pt x="625604" y="3946887"/>
                    <a:pt x="623679" y="3937879"/>
                  </a:cubicBezTo>
                  <a:lnTo>
                    <a:pt x="631167" y="3950879"/>
                  </a:lnTo>
                  <a:lnTo>
                    <a:pt x="632033" y="3954933"/>
                  </a:lnTo>
                  <a:cubicBezTo>
                    <a:pt x="637979" y="3960727"/>
                    <a:pt x="636373" y="3958715"/>
                    <a:pt x="633038" y="3954129"/>
                  </a:cubicBezTo>
                  <a:lnTo>
                    <a:pt x="631167" y="3950879"/>
                  </a:lnTo>
                  <a:lnTo>
                    <a:pt x="629507" y="3943110"/>
                  </a:lnTo>
                  <a:cubicBezTo>
                    <a:pt x="629146" y="3941420"/>
                    <a:pt x="629146" y="3941420"/>
                    <a:pt x="629146" y="3941420"/>
                  </a:cubicBezTo>
                  <a:cubicBezTo>
                    <a:pt x="629146" y="3941420"/>
                    <a:pt x="633649" y="3940458"/>
                    <a:pt x="633649" y="3940458"/>
                  </a:cubicBezTo>
                  <a:cubicBezTo>
                    <a:pt x="633649" y="3940458"/>
                    <a:pt x="633649" y="3940458"/>
                    <a:pt x="632687" y="3935955"/>
                  </a:cubicBezTo>
                  <a:cubicBezTo>
                    <a:pt x="632687" y="3935955"/>
                    <a:pt x="631725" y="3931450"/>
                    <a:pt x="631725" y="3931450"/>
                  </a:cubicBezTo>
                  <a:cubicBezTo>
                    <a:pt x="628184" y="3936917"/>
                    <a:pt x="627222" y="3932412"/>
                    <a:pt x="627222" y="3932412"/>
                  </a:cubicBezTo>
                  <a:cubicBezTo>
                    <a:pt x="626259" y="3927908"/>
                    <a:pt x="625297" y="3923405"/>
                    <a:pt x="620793" y="3924367"/>
                  </a:cubicBezTo>
                  <a:cubicBezTo>
                    <a:pt x="619830" y="3919863"/>
                    <a:pt x="619830" y="3919863"/>
                    <a:pt x="619830" y="3919863"/>
                  </a:cubicBezTo>
                  <a:cubicBezTo>
                    <a:pt x="624335" y="3918900"/>
                    <a:pt x="623372" y="3914396"/>
                    <a:pt x="618868" y="3915358"/>
                  </a:cubicBezTo>
                  <a:cubicBezTo>
                    <a:pt x="617906" y="3910855"/>
                    <a:pt x="615741" y="3900721"/>
                    <a:pt x="614177" y="3893402"/>
                  </a:cubicBezTo>
                  <a:lnTo>
                    <a:pt x="613094" y="3888334"/>
                  </a:lnTo>
                  <a:cubicBezTo>
                    <a:pt x="615019" y="3897343"/>
                    <a:pt x="613401" y="3911817"/>
                    <a:pt x="613401" y="3911817"/>
                  </a:cubicBezTo>
                  <a:cubicBezTo>
                    <a:pt x="610515" y="3898305"/>
                    <a:pt x="603124" y="3885754"/>
                    <a:pt x="600237" y="3872242"/>
                  </a:cubicBezTo>
                  <a:cubicBezTo>
                    <a:pt x="590922" y="3850685"/>
                    <a:pt x="591229" y="3874167"/>
                    <a:pt x="579335" y="3862579"/>
                  </a:cubicBezTo>
                  <a:cubicBezTo>
                    <a:pt x="569056" y="3836517"/>
                    <a:pt x="563590" y="3832975"/>
                    <a:pt x="556854" y="3801448"/>
                  </a:cubicBezTo>
                  <a:cubicBezTo>
                    <a:pt x="553312" y="3806914"/>
                    <a:pt x="555236" y="3815922"/>
                    <a:pt x="558123" y="3829434"/>
                  </a:cubicBezTo>
                  <a:cubicBezTo>
                    <a:pt x="557161" y="3824930"/>
                    <a:pt x="550733" y="3816885"/>
                    <a:pt x="546884" y="3798868"/>
                  </a:cubicBezTo>
                  <a:cubicBezTo>
                    <a:pt x="543342" y="3804335"/>
                    <a:pt x="538838" y="3805297"/>
                    <a:pt x="542686" y="3823313"/>
                  </a:cubicBezTo>
                  <a:cubicBezTo>
                    <a:pt x="541724" y="3818809"/>
                    <a:pt x="541724" y="3818809"/>
                    <a:pt x="541724" y="3818809"/>
                  </a:cubicBezTo>
                  <a:cubicBezTo>
                    <a:pt x="520861" y="3743202"/>
                    <a:pt x="504503" y="3666633"/>
                    <a:pt x="488144" y="3590064"/>
                  </a:cubicBezTo>
                  <a:cubicBezTo>
                    <a:pt x="486220" y="3581057"/>
                    <a:pt x="484295" y="3572049"/>
                    <a:pt x="482371" y="3563040"/>
                  </a:cubicBezTo>
                  <a:cubicBezTo>
                    <a:pt x="407490" y="3121615"/>
                    <a:pt x="444750" y="2678088"/>
                    <a:pt x="578133" y="2267918"/>
                  </a:cubicBezTo>
                  <a:lnTo>
                    <a:pt x="592980" y="2227702"/>
                  </a:lnTo>
                  <a:lnTo>
                    <a:pt x="600194" y="2211410"/>
                  </a:lnTo>
                  <a:lnTo>
                    <a:pt x="638131" y="2105404"/>
                  </a:lnTo>
                  <a:lnTo>
                    <a:pt x="652761" y="2065777"/>
                  </a:lnTo>
                  <a:cubicBezTo>
                    <a:pt x="762747" y="1800400"/>
                    <a:pt x="914268" y="1552475"/>
                    <a:pt x="1102577" y="1332509"/>
                  </a:cubicBezTo>
                  <a:close/>
                  <a:moveTo>
                    <a:pt x="1683816" y="1083716"/>
                  </a:moveTo>
                  <a:lnTo>
                    <a:pt x="1679236" y="1086770"/>
                  </a:lnTo>
                  <a:lnTo>
                    <a:pt x="1682424" y="1084298"/>
                  </a:lnTo>
                  <a:close/>
                  <a:moveTo>
                    <a:pt x="3808051" y="599460"/>
                  </a:moveTo>
                  <a:lnTo>
                    <a:pt x="3814670" y="600728"/>
                  </a:lnTo>
                  <a:lnTo>
                    <a:pt x="3819307" y="603027"/>
                  </a:lnTo>
                  <a:close/>
                  <a:moveTo>
                    <a:pt x="1626222" y="1047191"/>
                  </a:moveTo>
                  <a:lnTo>
                    <a:pt x="1626514" y="1048557"/>
                  </a:lnTo>
                  <a:cubicBezTo>
                    <a:pt x="1626514" y="1048557"/>
                    <a:pt x="1626514" y="1048557"/>
                    <a:pt x="1622009" y="1049520"/>
                  </a:cubicBezTo>
                  <a:close/>
                  <a:moveTo>
                    <a:pt x="3198980" y="688397"/>
                  </a:moveTo>
                  <a:cubicBezTo>
                    <a:pt x="3198171" y="688055"/>
                    <a:pt x="3199015" y="687874"/>
                    <a:pt x="3202634" y="688279"/>
                  </a:cubicBezTo>
                  <a:lnTo>
                    <a:pt x="3199068" y="688412"/>
                  </a:lnTo>
                  <a:close/>
                  <a:moveTo>
                    <a:pt x="1688956" y="988120"/>
                  </a:moveTo>
                  <a:cubicBezTo>
                    <a:pt x="1688956" y="988120"/>
                    <a:pt x="1693460" y="987158"/>
                    <a:pt x="1697964" y="986196"/>
                  </a:cubicBezTo>
                  <a:cubicBezTo>
                    <a:pt x="1694422" y="991662"/>
                    <a:pt x="1694422" y="991662"/>
                    <a:pt x="1694422" y="991662"/>
                  </a:cubicBezTo>
                  <a:cubicBezTo>
                    <a:pt x="1695385" y="996167"/>
                    <a:pt x="1699889" y="995204"/>
                    <a:pt x="1703431" y="989738"/>
                  </a:cubicBezTo>
                  <a:cubicBezTo>
                    <a:pt x="1692325" y="1003884"/>
                    <a:pt x="1681622" y="1014413"/>
                    <a:pt x="1668870" y="1023613"/>
                  </a:cubicBezTo>
                  <a:lnTo>
                    <a:pt x="1626222" y="1047191"/>
                  </a:lnTo>
                  <a:lnTo>
                    <a:pt x="1625552" y="1044054"/>
                  </a:lnTo>
                  <a:cubicBezTo>
                    <a:pt x="1625552" y="1044054"/>
                    <a:pt x="1622009" y="1049520"/>
                    <a:pt x="1622009" y="1049520"/>
                  </a:cubicBezTo>
                  <a:cubicBezTo>
                    <a:pt x="1613002" y="1051444"/>
                    <a:pt x="1613964" y="1055948"/>
                    <a:pt x="1604955" y="1057873"/>
                  </a:cubicBezTo>
                  <a:cubicBezTo>
                    <a:pt x="1600452" y="1058835"/>
                    <a:pt x="1600452" y="1058835"/>
                    <a:pt x="1600452" y="1058835"/>
                  </a:cubicBezTo>
                  <a:cubicBezTo>
                    <a:pt x="1600452" y="1058835"/>
                    <a:pt x="1601414" y="1063339"/>
                    <a:pt x="1601414" y="1063339"/>
                  </a:cubicBezTo>
                  <a:cubicBezTo>
                    <a:pt x="1596910" y="1064302"/>
                    <a:pt x="1596910" y="1064302"/>
                    <a:pt x="1596910" y="1064302"/>
                  </a:cubicBezTo>
                  <a:lnTo>
                    <a:pt x="1568524" y="1077178"/>
                  </a:lnTo>
                  <a:lnTo>
                    <a:pt x="1633720" y="1022132"/>
                  </a:lnTo>
                  <a:lnTo>
                    <a:pt x="1644223" y="1021226"/>
                  </a:lnTo>
                  <a:cubicBezTo>
                    <a:pt x="1657254" y="1016087"/>
                    <a:pt x="1671575" y="1005962"/>
                    <a:pt x="1688956" y="988120"/>
                  </a:cubicBezTo>
                  <a:close/>
                  <a:moveTo>
                    <a:pt x="1987536" y="886654"/>
                  </a:moveTo>
                  <a:cubicBezTo>
                    <a:pt x="1983994" y="892120"/>
                    <a:pt x="1993964" y="894699"/>
                    <a:pt x="2023568" y="878956"/>
                  </a:cubicBezTo>
                  <a:cubicBezTo>
                    <a:pt x="1998468" y="893737"/>
                    <a:pt x="1964360" y="910444"/>
                    <a:pt x="1940222" y="929729"/>
                  </a:cubicBezTo>
                  <a:cubicBezTo>
                    <a:pt x="1914642" y="942259"/>
                    <a:pt x="1884534" y="958404"/>
                    <a:pt x="1864697" y="973018"/>
                  </a:cubicBezTo>
                  <a:lnTo>
                    <a:pt x="1854248" y="982182"/>
                  </a:lnTo>
                  <a:lnTo>
                    <a:pt x="1798385" y="1012071"/>
                  </a:lnTo>
                  <a:lnTo>
                    <a:pt x="1797668" y="1011991"/>
                  </a:lnTo>
                  <a:lnTo>
                    <a:pt x="1797543" y="1012522"/>
                  </a:lnTo>
                  <a:lnTo>
                    <a:pt x="1762279" y="1031390"/>
                  </a:lnTo>
                  <a:lnTo>
                    <a:pt x="1729692" y="1053121"/>
                  </a:lnTo>
                  <a:lnTo>
                    <a:pt x="1751010" y="1036088"/>
                  </a:lnTo>
                  <a:cubicBezTo>
                    <a:pt x="1808294" y="995592"/>
                    <a:pt x="1875548" y="957676"/>
                    <a:pt x="1930252" y="927150"/>
                  </a:cubicBezTo>
                  <a:cubicBezTo>
                    <a:pt x="1950848" y="913331"/>
                    <a:pt x="1972406" y="904015"/>
                    <a:pt x="1987536" y="886654"/>
                  </a:cubicBezTo>
                  <a:close/>
                  <a:moveTo>
                    <a:pt x="2481059" y="771795"/>
                  </a:moveTo>
                  <a:cubicBezTo>
                    <a:pt x="2477517" y="777261"/>
                    <a:pt x="2477517" y="777261"/>
                    <a:pt x="2477517" y="777261"/>
                  </a:cubicBezTo>
                  <a:cubicBezTo>
                    <a:pt x="2473014" y="778224"/>
                    <a:pt x="2473014" y="778224"/>
                    <a:pt x="2473014" y="778224"/>
                  </a:cubicBezTo>
                  <a:cubicBezTo>
                    <a:pt x="2464005" y="780148"/>
                    <a:pt x="2459502" y="781110"/>
                    <a:pt x="2454997" y="782073"/>
                  </a:cubicBezTo>
                  <a:cubicBezTo>
                    <a:pt x="2445989" y="783997"/>
                    <a:pt x="2441485" y="784959"/>
                    <a:pt x="2432476" y="786884"/>
                  </a:cubicBezTo>
                  <a:lnTo>
                    <a:pt x="2427973" y="787846"/>
                  </a:lnTo>
                  <a:close/>
                  <a:moveTo>
                    <a:pt x="2484601" y="766329"/>
                  </a:moveTo>
                  <a:cubicBezTo>
                    <a:pt x="2489106" y="765367"/>
                    <a:pt x="2489106" y="765367"/>
                    <a:pt x="2489106" y="765367"/>
                  </a:cubicBezTo>
                  <a:cubicBezTo>
                    <a:pt x="2508084" y="766021"/>
                    <a:pt x="2538651" y="754782"/>
                    <a:pt x="2565675" y="749008"/>
                  </a:cubicBezTo>
                  <a:cubicBezTo>
                    <a:pt x="2557629" y="755436"/>
                    <a:pt x="2511625" y="760555"/>
                    <a:pt x="2513550" y="769563"/>
                  </a:cubicBezTo>
                  <a:lnTo>
                    <a:pt x="2509046" y="770525"/>
                  </a:lnTo>
                  <a:cubicBezTo>
                    <a:pt x="2504542" y="771488"/>
                    <a:pt x="2495533" y="773412"/>
                    <a:pt x="2491030" y="774374"/>
                  </a:cubicBezTo>
                  <a:cubicBezTo>
                    <a:pt x="2487488" y="779841"/>
                    <a:pt x="2487488" y="779841"/>
                    <a:pt x="2487488" y="779841"/>
                  </a:cubicBezTo>
                  <a:cubicBezTo>
                    <a:pt x="2487488" y="779841"/>
                    <a:pt x="2492955" y="783383"/>
                    <a:pt x="2492955" y="783383"/>
                  </a:cubicBezTo>
                  <a:cubicBezTo>
                    <a:pt x="2497458" y="782421"/>
                    <a:pt x="2497458" y="782421"/>
                    <a:pt x="2497458" y="782421"/>
                  </a:cubicBezTo>
                  <a:cubicBezTo>
                    <a:pt x="2497458" y="782421"/>
                    <a:pt x="2501000" y="776954"/>
                    <a:pt x="2501000" y="776954"/>
                  </a:cubicBezTo>
                  <a:cubicBezTo>
                    <a:pt x="2501000" y="776954"/>
                    <a:pt x="2505504" y="775992"/>
                    <a:pt x="2505504" y="775992"/>
                  </a:cubicBezTo>
                  <a:cubicBezTo>
                    <a:pt x="2510009" y="775030"/>
                    <a:pt x="2514512" y="774068"/>
                    <a:pt x="2523521" y="772143"/>
                  </a:cubicBezTo>
                  <a:cubicBezTo>
                    <a:pt x="2541537" y="768294"/>
                    <a:pt x="2524483" y="776647"/>
                    <a:pt x="2533491" y="774723"/>
                  </a:cubicBezTo>
                  <a:cubicBezTo>
                    <a:pt x="2541537" y="768294"/>
                    <a:pt x="2561478" y="773452"/>
                    <a:pt x="2565982" y="772490"/>
                  </a:cubicBezTo>
                  <a:cubicBezTo>
                    <a:pt x="2565019" y="767987"/>
                    <a:pt x="2564057" y="763483"/>
                    <a:pt x="2568561" y="762520"/>
                  </a:cubicBezTo>
                  <a:cubicBezTo>
                    <a:pt x="2574028" y="766062"/>
                    <a:pt x="2569524" y="767025"/>
                    <a:pt x="2578532" y="765100"/>
                  </a:cubicBezTo>
                  <a:cubicBezTo>
                    <a:pt x="2577569" y="760596"/>
                    <a:pt x="2591082" y="757709"/>
                    <a:pt x="2600090" y="755784"/>
                  </a:cubicBezTo>
                  <a:cubicBezTo>
                    <a:pt x="2597510" y="765754"/>
                    <a:pt x="2631618" y="749048"/>
                    <a:pt x="2631618" y="749048"/>
                  </a:cubicBezTo>
                  <a:cubicBezTo>
                    <a:pt x="2635160" y="743582"/>
                    <a:pt x="2635160" y="743582"/>
                    <a:pt x="2635160" y="743582"/>
                  </a:cubicBezTo>
                  <a:cubicBezTo>
                    <a:pt x="2648673" y="740695"/>
                    <a:pt x="2637085" y="752590"/>
                    <a:pt x="2650597" y="749704"/>
                  </a:cubicBezTo>
                  <a:cubicBezTo>
                    <a:pt x="2658643" y="743275"/>
                    <a:pt x="2662185" y="737808"/>
                    <a:pt x="2684705" y="732997"/>
                  </a:cubicBezTo>
                  <a:cubicBezTo>
                    <a:pt x="2698217" y="730110"/>
                    <a:pt x="2712692" y="731727"/>
                    <a:pt x="2726204" y="728841"/>
                  </a:cubicBezTo>
                  <a:cubicBezTo>
                    <a:pt x="2730708" y="727878"/>
                    <a:pt x="2735213" y="726916"/>
                    <a:pt x="2739716" y="725954"/>
                  </a:cubicBezTo>
                  <a:cubicBezTo>
                    <a:pt x="2766741" y="720180"/>
                    <a:pt x="2745183" y="729496"/>
                    <a:pt x="2768666" y="729188"/>
                  </a:cubicBezTo>
                  <a:cubicBezTo>
                    <a:pt x="2784758" y="716331"/>
                    <a:pt x="2847159" y="721838"/>
                    <a:pt x="2858747" y="709942"/>
                  </a:cubicBezTo>
                  <a:lnTo>
                    <a:pt x="2860999" y="709461"/>
                  </a:lnTo>
                  <a:cubicBezTo>
                    <a:pt x="2867755" y="708018"/>
                    <a:pt x="2876763" y="706093"/>
                    <a:pt x="2876763" y="706093"/>
                  </a:cubicBezTo>
                  <a:cubicBezTo>
                    <a:pt x="2881267" y="705131"/>
                    <a:pt x="2881267" y="705131"/>
                    <a:pt x="2881267" y="705131"/>
                  </a:cubicBezTo>
                  <a:cubicBezTo>
                    <a:pt x="2881267" y="705131"/>
                    <a:pt x="2885772" y="704169"/>
                    <a:pt x="2890275" y="703207"/>
                  </a:cubicBezTo>
                  <a:cubicBezTo>
                    <a:pt x="2945287" y="696163"/>
                    <a:pt x="2976815" y="689428"/>
                    <a:pt x="3013155" y="705211"/>
                  </a:cubicBezTo>
                  <a:cubicBezTo>
                    <a:pt x="3015735" y="695241"/>
                    <a:pt x="3055617" y="705560"/>
                    <a:pt x="3063662" y="699131"/>
                  </a:cubicBezTo>
                  <a:cubicBezTo>
                    <a:pt x="3053692" y="696551"/>
                    <a:pt x="3091649" y="697862"/>
                    <a:pt x="3095191" y="692395"/>
                  </a:cubicBezTo>
                  <a:cubicBezTo>
                    <a:pt x="3096153" y="696899"/>
                    <a:pt x="3091649" y="697862"/>
                    <a:pt x="3087145" y="698824"/>
                  </a:cubicBezTo>
                  <a:cubicBezTo>
                    <a:pt x="3106933" y="692241"/>
                    <a:pt x="3124304" y="690885"/>
                    <a:pt x="3142478" y="690534"/>
                  </a:cubicBezTo>
                  <a:lnTo>
                    <a:pt x="3199068" y="688412"/>
                  </a:lnTo>
                  <a:lnTo>
                    <a:pt x="3205247" y="689487"/>
                  </a:lnTo>
                  <a:cubicBezTo>
                    <a:pt x="3211238" y="689973"/>
                    <a:pt x="3219360" y="689415"/>
                    <a:pt x="3220650" y="684430"/>
                  </a:cubicBezTo>
                  <a:cubicBezTo>
                    <a:pt x="3222575" y="693437"/>
                    <a:pt x="3239629" y="685085"/>
                    <a:pt x="3249599" y="687664"/>
                  </a:cubicBezTo>
                  <a:cubicBezTo>
                    <a:pt x="3236087" y="690551"/>
                    <a:pt x="3248944" y="706643"/>
                    <a:pt x="3250561" y="692168"/>
                  </a:cubicBezTo>
                  <a:cubicBezTo>
                    <a:pt x="3278548" y="690899"/>
                    <a:pt x="3307497" y="694133"/>
                    <a:pt x="3326476" y="694788"/>
                  </a:cubicBezTo>
                  <a:cubicBezTo>
                    <a:pt x="3312001" y="693171"/>
                    <a:pt x="3339988" y="691901"/>
                    <a:pt x="3358004" y="688052"/>
                  </a:cubicBezTo>
                  <a:cubicBezTo>
                    <a:pt x="3358967" y="692556"/>
                    <a:pt x="3349958" y="694480"/>
                    <a:pt x="3349958" y="694480"/>
                  </a:cubicBezTo>
                  <a:cubicBezTo>
                    <a:pt x="3383411" y="696753"/>
                    <a:pt x="3402390" y="697408"/>
                    <a:pt x="3421368" y="698063"/>
                  </a:cubicBezTo>
                  <a:cubicBezTo>
                    <a:pt x="3444851" y="697756"/>
                    <a:pt x="3463830" y="698411"/>
                    <a:pt x="3507253" y="703262"/>
                  </a:cubicBezTo>
                  <a:cubicBezTo>
                    <a:pt x="3503711" y="708728"/>
                    <a:pt x="3494703" y="710653"/>
                    <a:pt x="3513682" y="711308"/>
                  </a:cubicBezTo>
                  <a:cubicBezTo>
                    <a:pt x="3523652" y="713888"/>
                    <a:pt x="3502749" y="704225"/>
                    <a:pt x="3526232" y="703917"/>
                  </a:cubicBezTo>
                  <a:cubicBezTo>
                    <a:pt x="3542631" y="714542"/>
                    <a:pt x="3557105" y="716160"/>
                    <a:pt x="3569656" y="708768"/>
                  </a:cubicBezTo>
                  <a:cubicBezTo>
                    <a:pt x="3586055" y="719394"/>
                    <a:pt x="3579626" y="711348"/>
                    <a:pt x="3587017" y="723898"/>
                  </a:cubicBezTo>
                  <a:cubicBezTo>
                    <a:pt x="3590558" y="718432"/>
                    <a:pt x="3599567" y="716508"/>
                    <a:pt x="3614041" y="718124"/>
                  </a:cubicBezTo>
                  <a:cubicBezTo>
                    <a:pt x="3614041" y="718124"/>
                    <a:pt x="3605033" y="720049"/>
                    <a:pt x="3610499" y="723591"/>
                  </a:cubicBezTo>
                  <a:cubicBezTo>
                    <a:pt x="3633020" y="718779"/>
                    <a:pt x="3654885" y="732947"/>
                    <a:pt x="3687376" y="730714"/>
                  </a:cubicBezTo>
                  <a:cubicBezTo>
                    <a:pt x="3688338" y="735219"/>
                    <a:pt x="3668397" y="730060"/>
                    <a:pt x="3669360" y="734563"/>
                  </a:cubicBezTo>
                  <a:cubicBezTo>
                    <a:pt x="3690263" y="744226"/>
                    <a:pt x="3711821" y="734912"/>
                    <a:pt x="3729182" y="750040"/>
                  </a:cubicBezTo>
                  <a:cubicBezTo>
                    <a:pt x="3733686" y="749078"/>
                    <a:pt x="3711821" y="734912"/>
                    <a:pt x="3731761" y="740070"/>
                  </a:cubicBezTo>
                  <a:cubicBezTo>
                    <a:pt x="3728220" y="745537"/>
                    <a:pt x="3733686" y="749078"/>
                    <a:pt x="3748161" y="750695"/>
                  </a:cubicBezTo>
                  <a:cubicBezTo>
                    <a:pt x="3760711" y="743304"/>
                    <a:pt x="3783539" y="761976"/>
                    <a:pt x="3786118" y="752006"/>
                  </a:cubicBezTo>
                  <a:cubicBezTo>
                    <a:pt x="3787080" y="756509"/>
                    <a:pt x="3791584" y="755547"/>
                    <a:pt x="3797051" y="759089"/>
                  </a:cubicBezTo>
                  <a:cubicBezTo>
                    <a:pt x="3802517" y="762631"/>
                    <a:pt x="3802517" y="762631"/>
                    <a:pt x="3802517" y="762631"/>
                  </a:cubicBezTo>
                  <a:cubicBezTo>
                    <a:pt x="3802517" y="762631"/>
                    <a:pt x="3801555" y="758127"/>
                    <a:pt x="3801555" y="758127"/>
                  </a:cubicBezTo>
                  <a:cubicBezTo>
                    <a:pt x="3797051" y="759089"/>
                    <a:pt x="3796088" y="754585"/>
                    <a:pt x="3791584" y="755547"/>
                  </a:cubicBezTo>
                  <a:cubicBezTo>
                    <a:pt x="3809600" y="751698"/>
                    <a:pt x="3821495" y="763285"/>
                    <a:pt x="3832428" y="770370"/>
                  </a:cubicBezTo>
                  <a:cubicBezTo>
                    <a:pt x="3836933" y="769407"/>
                    <a:pt x="3841436" y="768445"/>
                    <a:pt x="3852369" y="775528"/>
                  </a:cubicBezTo>
                  <a:cubicBezTo>
                    <a:pt x="3864919" y="768137"/>
                    <a:pt x="3834046" y="755895"/>
                    <a:pt x="3848520" y="757512"/>
                  </a:cubicBezTo>
                  <a:cubicBezTo>
                    <a:pt x="3846586" y="764990"/>
                    <a:pt x="3864919" y="768137"/>
                    <a:pt x="3875019" y="773044"/>
                  </a:cubicBezTo>
                  <a:lnTo>
                    <a:pt x="3878041" y="775787"/>
                  </a:lnTo>
                  <a:lnTo>
                    <a:pt x="3875851" y="775221"/>
                  </a:lnTo>
                  <a:cubicBezTo>
                    <a:pt x="3871348" y="776183"/>
                    <a:pt x="3866844" y="777146"/>
                    <a:pt x="3866844" y="777146"/>
                  </a:cubicBezTo>
                  <a:cubicBezTo>
                    <a:pt x="3866844" y="777146"/>
                    <a:pt x="3866844" y="777146"/>
                    <a:pt x="3872310" y="780688"/>
                  </a:cubicBezTo>
                  <a:cubicBezTo>
                    <a:pt x="3877776" y="784229"/>
                    <a:pt x="3882280" y="783267"/>
                    <a:pt x="3886784" y="782304"/>
                  </a:cubicBezTo>
                  <a:cubicBezTo>
                    <a:pt x="3883242" y="787771"/>
                    <a:pt x="3930207" y="787156"/>
                    <a:pt x="3912191" y="791005"/>
                  </a:cubicBezTo>
                  <a:cubicBezTo>
                    <a:pt x="3936636" y="795202"/>
                    <a:pt x="3957540" y="804865"/>
                    <a:pt x="3991955" y="811642"/>
                  </a:cubicBezTo>
                  <a:cubicBezTo>
                    <a:pt x="3991955" y="811642"/>
                    <a:pt x="3991955" y="811642"/>
                    <a:pt x="3996459" y="810679"/>
                  </a:cubicBezTo>
                  <a:cubicBezTo>
                    <a:pt x="3991955" y="811642"/>
                    <a:pt x="3987451" y="812604"/>
                    <a:pt x="3988413" y="817108"/>
                  </a:cubicBezTo>
                  <a:cubicBezTo>
                    <a:pt x="3988413" y="817108"/>
                    <a:pt x="3988413" y="817108"/>
                    <a:pt x="3993879" y="820649"/>
                  </a:cubicBezTo>
                  <a:cubicBezTo>
                    <a:pt x="3998384" y="819687"/>
                    <a:pt x="3997422" y="815183"/>
                    <a:pt x="3997422" y="815183"/>
                  </a:cubicBezTo>
                  <a:cubicBezTo>
                    <a:pt x="4012858" y="821305"/>
                    <a:pt x="4037303" y="825501"/>
                    <a:pt x="4029257" y="831930"/>
                  </a:cubicBezTo>
                  <a:cubicBezTo>
                    <a:pt x="4049198" y="837088"/>
                    <a:pt x="4049198" y="837088"/>
                    <a:pt x="4075568" y="850293"/>
                  </a:cubicBezTo>
                  <a:cubicBezTo>
                    <a:pt x="4080071" y="849331"/>
                    <a:pt x="4079109" y="844827"/>
                    <a:pt x="4079109" y="844827"/>
                  </a:cubicBezTo>
                  <a:cubicBezTo>
                    <a:pt x="4084575" y="848369"/>
                    <a:pt x="4090042" y="851911"/>
                    <a:pt x="4094547" y="850949"/>
                  </a:cubicBezTo>
                  <a:cubicBezTo>
                    <a:pt x="4106441" y="862536"/>
                    <a:pt x="4107403" y="867041"/>
                    <a:pt x="4102899" y="868003"/>
                  </a:cubicBezTo>
                  <a:cubicBezTo>
                    <a:pt x="4117373" y="869619"/>
                    <a:pt x="4121878" y="868657"/>
                    <a:pt x="4130886" y="866732"/>
                  </a:cubicBezTo>
                  <a:cubicBezTo>
                    <a:pt x="4130886" y="866732"/>
                    <a:pt x="4130886" y="866732"/>
                    <a:pt x="4131849" y="871237"/>
                  </a:cubicBezTo>
                  <a:cubicBezTo>
                    <a:pt x="4137314" y="874779"/>
                    <a:pt x="4133773" y="880244"/>
                    <a:pt x="4143743" y="882824"/>
                  </a:cubicBezTo>
                  <a:cubicBezTo>
                    <a:pt x="4148247" y="881862"/>
                    <a:pt x="4147285" y="877358"/>
                    <a:pt x="4158217" y="884442"/>
                  </a:cubicBezTo>
                  <a:cubicBezTo>
                    <a:pt x="4162722" y="883480"/>
                    <a:pt x="4163684" y="887983"/>
                    <a:pt x="4163684" y="887983"/>
                  </a:cubicBezTo>
                  <a:cubicBezTo>
                    <a:pt x="4163684" y="887983"/>
                    <a:pt x="4163684" y="887983"/>
                    <a:pt x="4164646" y="892487"/>
                  </a:cubicBezTo>
                  <a:cubicBezTo>
                    <a:pt x="4169151" y="891525"/>
                    <a:pt x="4169151" y="891525"/>
                    <a:pt x="4169151" y="891525"/>
                  </a:cubicBezTo>
                  <a:cubicBezTo>
                    <a:pt x="4168188" y="887021"/>
                    <a:pt x="4168188" y="887021"/>
                    <a:pt x="4167226" y="882517"/>
                  </a:cubicBezTo>
                  <a:cubicBezTo>
                    <a:pt x="4167226" y="882517"/>
                    <a:pt x="4182663" y="888638"/>
                    <a:pt x="4188129" y="892180"/>
                  </a:cubicBezTo>
                  <a:cubicBezTo>
                    <a:pt x="4188129" y="892180"/>
                    <a:pt x="4192633" y="891218"/>
                    <a:pt x="4192633" y="891218"/>
                  </a:cubicBezTo>
                  <a:cubicBezTo>
                    <a:pt x="4194557" y="900226"/>
                    <a:pt x="4184587" y="897647"/>
                    <a:pt x="4195520" y="904730"/>
                  </a:cubicBezTo>
                  <a:cubicBezTo>
                    <a:pt x="4194557" y="900226"/>
                    <a:pt x="4229935" y="911506"/>
                    <a:pt x="4236364" y="919552"/>
                  </a:cubicBezTo>
                  <a:cubicBezTo>
                    <a:pt x="4241830" y="923094"/>
                    <a:pt x="4241830" y="923094"/>
                    <a:pt x="4241830" y="923094"/>
                  </a:cubicBezTo>
                  <a:cubicBezTo>
                    <a:pt x="4237326" y="924056"/>
                    <a:pt x="4237326" y="924056"/>
                    <a:pt x="4237326" y="924056"/>
                  </a:cubicBezTo>
                  <a:cubicBezTo>
                    <a:pt x="4236364" y="919552"/>
                    <a:pt x="4231859" y="920514"/>
                    <a:pt x="4227356" y="921476"/>
                  </a:cubicBezTo>
                  <a:cubicBezTo>
                    <a:pt x="4228318" y="925981"/>
                    <a:pt x="4228318" y="925981"/>
                    <a:pt x="4228318" y="925981"/>
                  </a:cubicBezTo>
                  <a:cubicBezTo>
                    <a:pt x="4237326" y="924056"/>
                    <a:pt x="4238288" y="928560"/>
                    <a:pt x="4242793" y="927598"/>
                  </a:cubicBezTo>
                  <a:cubicBezTo>
                    <a:pt x="4261771" y="928252"/>
                    <a:pt x="4262734" y="932757"/>
                    <a:pt x="4284599" y="946924"/>
                  </a:cubicBezTo>
                  <a:cubicBezTo>
                    <a:pt x="4284599" y="946924"/>
                    <a:pt x="4289102" y="945962"/>
                    <a:pt x="4288140" y="941457"/>
                  </a:cubicBezTo>
                  <a:cubicBezTo>
                    <a:pt x="4293607" y="945000"/>
                    <a:pt x="4299073" y="948541"/>
                    <a:pt x="4300036" y="953045"/>
                  </a:cubicBezTo>
                  <a:cubicBezTo>
                    <a:pt x="4305502" y="956587"/>
                    <a:pt x="4310968" y="960129"/>
                    <a:pt x="4310968" y="960129"/>
                  </a:cubicBezTo>
                  <a:cubicBezTo>
                    <a:pt x="4321901" y="967212"/>
                    <a:pt x="4326405" y="966250"/>
                    <a:pt x="4331871" y="969792"/>
                  </a:cubicBezTo>
                  <a:cubicBezTo>
                    <a:pt x="4341842" y="972371"/>
                    <a:pt x="4352774" y="979455"/>
                    <a:pt x="4358241" y="982997"/>
                  </a:cubicBezTo>
                  <a:cubicBezTo>
                    <a:pt x="4359203" y="987500"/>
                    <a:pt x="4359203" y="987500"/>
                    <a:pt x="4360165" y="992005"/>
                  </a:cubicBezTo>
                  <a:cubicBezTo>
                    <a:pt x="4364670" y="991042"/>
                    <a:pt x="4365632" y="995547"/>
                    <a:pt x="4365632" y="995547"/>
                  </a:cubicBezTo>
                  <a:cubicBezTo>
                    <a:pt x="4370136" y="994585"/>
                    <a:pt x="4371098" y="999088"/>
                    <a:pt x="4375602" y="998126"/>
                  </a:cubicBezTo>
                  <a:cubicBezTo>
                    <a:pt x="4375602" y="998126"/>
                    <a:pt x="4380106" y="997163"/>
                    <a:pt x="4380106" y="997163"/>
                  </a:cubicBezTo>
                  <a:cubicBezTo>
                    <a:pt x="4385572" y="1000705"/>
                    <a:pt x="4396505" y="1007789"/>
                    <a:pt x="4401972" y="1011331"/>
                  </a:cubicBezTo>
                  <a:cubicBezTo>
                    <a:pt x="4401972" y="1011331"/>
                    <a:pt x="4401972" y="1011331"/>
                    <a:pt x="4406475" y="1010369"/>
                  </a:cubicBezTo>
                  <a:cubicBezTo>
                    <a:pt x="4423837" y="1025498"/>
                    <a:pt x="4445702" y="1039665"/>
                    <a:pt x="4466605" y="1049328"/>
                  </a:cubicBezTo>
                  <a:cubicBezTo>
                    <a:pt x="4467567" y="1053832"/>
                    <a:pt x="4467567" y="1053832"/>
                    <a:pt x="4467567" y="1053832"/>
                  </a:cubicBezTo>
                  <a:cubicBezTo>
                    <a:pt x="4467567" y="1053832"/>
                    <a:pt x="4472072" y="1052869"/>
                    <a:pt x="4472072" y="1052869"/>
                  </a:cubicBezTo>
                  <a:cubicBezTo>
                    <a:pt x="4511298" y="1082166"/>
                    <a:pt x="4550525" y="1111463"/>
                    <a:pt x="4585248" y="1141721"/>
                  </a:cubicBezTo>
                  <a:cubicBezTo>
                    <a:pt x="4602609" y="1156851"/>
                    <a:pt x="4641836" y="1186147"/>
                    <a:pt x="4665626" y="1209323"/>
                  </a:cubicBezTo>
                  <a:cubicBezTo>
                    <a:pt x="4676558" y="1216406"/>
                    <a:pt x="4679445" y="1229918"/>
                    <a:pt x="4690378" y="1237001"/>
                  </a:cubicBezTo>
                  <a:cubicBezTo>
                    <a:pt x="4732492" y="1279810"/>
                    <a:pt x="4791659" y="1314266"/>
                    <a:pt x="4825726" y="1363503"/>
                  </a:cubicBezTo>
                  <a:cubicBezTo>
                    <a:pt x="4831193" y="1367045"/>
                    <a:pt x="4832155" y="1371548"/>
                    <a:pt x="4836660" y="1370586"/>
                  </a:cubicBezTo>
                  <a:cubicBezTo>
                    <a:pt x="4833117" y="1376052"/>
                    <a:pt x="4837622" y="1375090"/>
                    <a:pt x="4837622" y="1375090"/>
                  </a:cubicBezTo>
                  <a:cubicBezTo>
                    <a:pt x="4854021" y="1385715"/>
                    <a:pt x="4865915" y="1397303"/>
                    <a:pt x="4878773" y="1413395"/>
                  </a:cubicBezTo>
                  <a:cubicBezTo>
                    <a:pt x="4878773" y="1413395"/>
                    <a:pt x="4879735" y="1417899"/>
                    <a:pt x="4884239" y="1416937"/>
                  </a:cubicBezTo>
                  <a:cubicBezTo>
                    <a:pt x="4885201" y="1421441"/>
                    <a:pt x="4885201" y="1421441"/>
                    <a:pt x="4889705" y="1420479"/>
                  </a:cubicBezTo>
                  <a:cubicBezTo>
                    <a:pt x="4902563" y="1436570"/>
                    <a:pt x="4920886" y="1456204"/>
                    <a:pt x="4938248" y="1471333"/>
                  </a:cubicBezTo>
                  <a:cubicBezTo>
                    <a:pt x="4937285" y="1466829"/>
                    <a:pt x="4930857" y="1458783"/>
                    <a:pt x="4929894" y="1454279"/>
                  </a:cubicBezTo>
                  <a:cubicBezTo>
                    <a:pt x="4929894" y="1454279"/>
                    <a:pt x="4934399" y="1453317"/>
                    <a:pt x="4935361" y="1457821"/>
                  </a:cubicBezTo>
                  <a:cubicBezTo>
                    <a:pt x="4935361" y="1457821"/>
                    <a:pt x="4935361" y="1457821"/>
                    <a:pt x="4936323" y="1462325"/>
                  </a:cubicBezTo>
                  <a:cubicBezTo>
                    <a:pt x="4936323" y="1462325"/>
                    <a:pt x="4940827" y="1461362"/>
                    <a:pt x="4940827" y="1461362"/>
                  </a:cubicBezTo>
                  <a:cubicBezTo>
                    <a:pt x="4945331" y="1460400"/>
                    <a:pt x="4945331" y="1460400"/>
                    <a:pt x="4945331" y="1460400"/>
                  </a:cubicBezTo>
                  <a:cubicBezTo>
                    <a:pt x="4946293" y="1464904"/>
                    <a:pt x="4950797" y="1463942"/>
                    <a:pt x="4950797" y="1463942"/>
                  </a:cubicBezTo>
                  <a:cubicBezTo>
                    <a:pt x="4957226" y="1471987"/>
                    <a:pt x="4962693" y="1475529"/>
                    <a:pt x="4975550" y="1491621"/>
                  </a:cubicBezTo>
                  <a:cubicBezTo>
                    <a:pt x="4974587" y="1487117"/>
                    <a:pt x="4974587" y="1487117"/>
                    <a:pt x="4974587" y="1487117"/>
                  </a:cubicBezTo>
                  <a:cubicBezTo>
                    <a:pt x="4980054" y="1490659"/>
                    <a:pt x="4980054" y="1490659"/>
                    <a:pt x="4980054" y="1490659"/>
                  </a:cubicBezTo>
                  <a:cubicBezTo>
                    <a:pt x="4986482" y="1498705"/>
                    <a:pt x="4986482" y="1498705"/>
                    <a:pt x="4986482" y="1498705"/>
                  </a:cubicBezTo>
                  <a:cubicBezTo>
                    <a:pt x="4981016" y="1495162"/>
                    <a:pt x="4975550" y="1491621"/>
                    <a:pt x="4971045" y="1492584"/>
                  </a:cubicBezTo>
                  <a:cubicBezTo>
                    <a:pt x="4976512" y="1496125"/>
                    <a:pt x="4977474" y="1500629"/>
                    <a:pt x="4978437" y="1505133"/>
                  </a:cubicBezTo>
                  <a:cubicBezTo>
                    <a:pt x="4978437" y="1505133"/>
                    <a:pt x="4973932" y="1506096"/>
                    <a:pt x="4973932" y="1506096"/>
                  </a:cubicBezTo>
                  <a:cubicBezTo>
                    <a:pt x="4973932" y="1506096"/>
                    <a:pt x="4974894" y="1510600"/>
                    <a:pt x="4974894" y="1510600"/>
                  </a:cubicBezTo>
                  <a:cubicBezTo>
                    <a:pt x="4980361" y="1514141"/>
                    <a:pt x="4981323" y="1518646"/>
                    <a:pt x="4984865" y="1513179"/>
                  </a:cubicBezTo>
                  <a:cubicBezTo>
                    <a:pt x="4987752" y="1526691"/>
                    <a:pt x="4993218" y="1530233"/>
                    <a:pt x="4998684" y="1533775"/>
                  </a:cubicBezTo>
                  <a:cubicBezTo>
                    <a:pt x="4995142" y="1539241"/>
                    <a:pt x="4995142" y="1539241"/>
                    <a:pt x="4995142" y="1539241"/>
                  </a:cubicBezTo>
                  <a:cubicBezTo>
                    <a:pt x="5002533" y="1551791"/>
                    <a:pt x="5008962" y="1559837"/>
                    <a:pt x="5015391" y="1567882"/>
                  </a:cubicBezTo>
                  <a:cubicBezTo>
                    <a:pt x="5019895" y="1566920"/>
                    <a:pt x="5020857" y="1571425"/>
                    <a:pt x="5020857" y="1571425"/>
                  </a:cubicBezTo>
                  <a:cubicBezTo>
                    <a:pt x="5025361" y="1570462"/>
                    <a:pt x="5026324" y="1574967"/>
                    <a:pt x="5027286" y="1579470"/>
                  </a:cubicBezTo>
                  <a:cubicBezTo>
                    <a:pt x="5028248" y="1583974"/>
                    <a:pt x="5033715" y="1587517"/>
                    <a:pt x="5037257" y="1582050"/>
                  </a:cubicBezTo>
                  <a:cubicBezTo>
                    <a:pt x="5038219" y="1586554"/>
                    <a:pt x="5038219" y="1586554"/>
                    <a:pt x="5038219" y="1586554"/>
                  </a:cubicBezTo>
                  <a:cubicBezTo>
                    <a:pt x="5039181" y="1591057"/>
                    <a:pt x="5039181" y="1591057"/>
                    <a:pt x="5034677" y="1592020"/>
                  </a:cubicBezTo>
                  <a:cubicBezTo>
                    <a:pt x="5034677" y="1592020"/>
                    <a:pt x="5035639" y="1596524"/>
                    <a:pt x="5035639" y="1596524"/>
                  </a:cubicBezTo>
                  <a:cubicBezTo>
                    <a:pt x="5035639" y="1596524"/>
                    <a:pt x="5041106" y="1600066"/>
                    <a:pt x="5041106" y="1600066"/>
                  </a:cubicBezTo>
                  <a:cubicBezTo>
                    <a:pt x="5040144" y="1595562"/>
                    <a:pt x="5044647" y="1594600"/>
                    <a:pt x="5044647" y="1594600"/>
                  </a:cubicBezTo>
                  <a:cubicBezTo>
                    <a:pt x="5043685" y="1590095"/>
                    <a:pt x="5043685" y="1590095"/>
                    <a:pt x="5043685" y="1590095"/>
                  </a:cubicBezTo>
                  <a:cubicBezTo>
                    <a:pt x="5043685" y="1590095"/>
                    <a:pt x="5043685" y="1590095"/>
                    <a:pt x="5042723" y="1585592"/>
                  </a:cubicBezTo>
                  <a:cubicBezTo>
                    <a:pt x="5047227" y="1584630"/>
                    <a:pt x="5047227" y="1584630"/>
                    <a:pt x="5046264" y="1580125"/>
                  </a:cubicBezTo>
                  <a:cubicBezTo>
                    <a:pt x="5046264" y="1580125"/>
                    <a:pt x="5046264" y="1580125"/>
                    <a:pt x="5050769" y="1579163"/>
                  </a:cubicBezTo>
                  <a:cubicBezTo>
                    <a:pt x="5051731" y="1583667"/>
                    <a:pt x="5051731" y="1583667"/>
                    <a:pt x="5057197" y="1587208"/>
                  </a:cubicBezTo>
                  <a:cubicBezTo>
                    <a:pt x="5057197" y="1587208"/>
                    <a:pt x="5057197" y="1587208"/>
                    <a:pt x="5058159" y="1591713"/>
                  </a:cubicBezTo>
                  <a:cubicBezTo>
                    <a:pt x="5058159" y="1591713"/>
                    <a:pt x="5058159" y="1591713"/>
                    <a:pt x="5054618" y="1597179"/>
                  </a:cubicBezTo>
                  <a:cubicBezTo>
                    <a:pt x="5055580" y="1601683"/>
                    <a:pt x="5061046" y="1605225"/>
                    <a:pt x="5062008" y="1609729"/>
                  </a:cubicBezTo>
                  <a:cubicBezTo>
                    <a:pt x="5062970" y="1614234"/>
                    <a:pt x="5062970" y="1614234"/>
                    <a:pt x="5067475" y="1613271"/>
                  </a:cubicBezTo>
                  <a:lnTo>
                    <a:pt x="5066513" y="1608767"/>
                  </a:lnTo>
                  <a:cubicBezTo>
                    <a:pt x="5066513" y="1608767"/>
                    <a:pt x="5061046" y="1605225"/>
                    <a:pt x="5060083" y="1600720"/>
                  </a:cubicBezTo>
                  <a:cubicBezTo>
                    <a:pt x="5060083" y="1600720"/>
                    <a:pt x="5063626" y="1595255"/>
                    <a:pt x="5063626" y="1595255"/>
                  </a:cubicBezTo>
                  <a:cubicBezTo>
                    <a:pt x="5064588" y="1599758"/>
                    <a:pt x="5070054" y="1603300"/>
                    <a:pt x="5070054" y="1603300"/>
                  </a:cubicBezTo>
                  <a:cubicBezTo>
                    <a:pt x="5078408" y="1620354"/>
                    <a:pt x="5085798" y="1632904"/>
                    <a:pt x="5086760" y="1637409"/>
                  </a:cubicBezTo>
                  <a:cubicBezTo>
                    <a:pt x="5086760" y="1637409"/>
                    <a:pt x="5082257" y="1638371"/>
                    <a:pt x="5083219" y="1642874"/>
                  </a:cubicBezTo>
                  <a:cubicBezTo>
                    <a:pt x="5083219" y="1642874"/>
                    <a:pt x="5077753" y="1639333"/>
                    <a:pt x="5072286" y="1635791"/>
                  </a:cubicBezTo>
                  <a:cubicBezTo>
                    <a:pt x="5082564" y="1661853"/>
                    <a:pt x="5093496" y="1668937"/>
                    <a:pt x="5108279" y="1694036"/>
                  </a:cubicBezTo>
                  <a:cubicBezTo>
                    <a:pt x="5110857" y="1684066"/>
                    <a:pt x="5126602" y="1713669"/>
                    <a:pt x="5132069" y="1717212"/>
                  </a:cubicBezTo>
                  <a:cubicBezTo>
                    <a:pt x="5136572" y="1716250"/>
                    <a:pt x="5136572" y="1716250"/>
                    <a:pt x="5136572" y="1716250"/>
                  </a:cubicBezTo>
                  <a:cubicBezTo>
                    <a:pt x="5137534" y="1720754"/>
                    <a:pt x="5143001" y="1724295"/>
                    <a:pt x="5143963" y="1728799"/>
                  </a:cubicBezTo>
                  <a:cubicBezTo>
                    <a:pt x="5147505" y="1723332"/>
                    <a:pt x="5147505" y="1723332"/>
                    <a:pt x="5147505" y="1723332"/>
                  </a:cubicBezTo>
                  <a:cubicBezTo>
                    <a:pt x="5147505" y="1723332"/>
                    <a:pt x="5148468" y="1727837"/>
                    <a:pt x="5148468" y="1727837"/>
                  </a:cubicBezTo>
                  <a:cubicBezTo>
                    <a:pt x="5154896" y="1735882"/>
                    <a:pt x="5155859" y="1740387"/>
                    <a:pt x="5162286" y="1748432"/>
                  </a:cubicBezTo>
                  <a:cubicBezTo>
                    <a:pt x="5167753" y="1751974"/>
                    <a:pt x="5168715" y="1756478"/>
                    <a:pt x="5175144" y="1764524"/>
                  </a:cubicBezTo>
                  <a:cubicBezTo>
                    <a:pt x="5171602" y="1769991"/>
                    <a:pt x="5183497" y="1781578"/>
                    <a:pt x="5184459" y="1786082"/>
                  </a:cubicBezTo>
                  <a:cubicBezTo>
                    <a:pt x="5194430" y="1788661"/>
                    <a:pt x="5194430" y="1788661"/>
                    <a:pt x="5198934" y="1787699"/>
                  </a:cubicBezTo>
                  <a:cubicBezTo>
                    <a:pt x="5199897" y="1792203"/>
                    <a:pt x="5200859" y="1796708"/>
                    <a:pt x="5200859" y="1796708"/>
                  </a:cubicBezTo>
                  <a:cubicBezTo>
                    <a:pt x="5196355" y="1797670"/>
                    <a:pt x="5195392" y="1793166"/>
                    <a:pt x="5196355" y="1797670"/>
                  </a:cubicBezTo>
                  <a:cubicBezTo>
                    <a:pt x="5196355" y="1797670"/>
                    <a:pt x="5196355" y="1797670"/>
                    <a:pt x="5197317" y="1802173"/>
                  </a:cubicBezTo>
                  <a:cubicBezTo>
                    <a:pt x="5198279" y="1806678"/>
                    <a:pt x="5198279" y="1806678"/>
                    <a:pt x="5198279" y="1806678"/>
                  </a:cubicBezTo>
                  <a:cubicBezTo>
                    <a:pt x="5198279" y="1806678"/>
                    <a:pt x="5194737" y="1812144"/>
                    <a:pt x="5190233" y="1813107"/>
                  </a:cubicBezTo>
                  <a:cubicBezTo>
                    <a:pt x="5210789" y="1865230"/>
                    <a:pt x="5248706" y="1932483"/>
                    <a:pt x="5281503" y="1953734"/>
                  </a:cubicBezTo>
                  <a:cubicBezTo>
                    <a:pt x="5279886" y="1968208"/>
                    <a:pt x="5285352" y="1971750"/>
                    <a:pt x="5295322" y="1974330"/>
                  </a:cubicBezTo>
                  <a:cubicBezTo>
                    <a:pt x="5297247" y="1983338"/>
                    <a:pt x="5299172" y="1992347"/>
                    <a:pt x="5305600" y="2000392"/>
                  </a:cubicBezTo>
                  <a:cubicBezTo>
                    <a:pt x="5312029" y="2008437"/>
                    <a:pt x="5314916" y="2021950"/>
                    <a:pt x="5321344" y="2029996"/>
                  </a:cubicBezTo>
                  <a:cubicBezTo>
                    <a:pt x="5328735" y="2042546"/>
                    <a:pt x="5332584" y="2060562"/>
                    <a:pt x="5339975" y="2073112"/>
                  </a:cubicBezTo>
                  <a:cubicBezTo>
                    <a:pt x="5341900" y="2082120"/>
                    <a:pt x="5349291" y="2094669"/>
                    <a:pt x="5354757" y="2098212"/>
                  </a:cubicBezTo>
                  <a:cubicBezTo>
                    <a:pt x="5355719" y="2102716"/>
                    <a:pt x="5355719" y="2102716"/>
                    <a:pt x="5355719" y="2102716"/>
                  </a:cubicBezTo>
                  <a:cubicBezTo>
                    <a:pt x="5363110" y="2115266"/>
                    <a:pt x="5365035" y="2124274"/>
                    <a:pt x="5372426" y="2136823"/>
                  </a:cubicBezTo>
                  <a:cubicBezTo>
                    <a:pt x="5374350" y="2145831"/>
                    <a:pt x="5380779" y="2153877"/>
                    <a:pt x="5388169" y="2166427"/>
                  </a:cubicBezTo>
                  <a:cubicBezTo>
                    <a:pt x="5386553" y="2180901"/>
                    <a:pt x="5391056" y="2179939"/>
                    <a:pt x="5395560" y="2178977"/>
                  </a:cubicBezTo>
                  <a:cubicBezTo>
                    <a:pt x="5396523" y="2183482"/>
                    <a:pt x="5396523" y="2183482"/>
                    <a:pt x="5396523" y="2183482"/>
                  </a:cubicBezTo>
                  <a:cubicBezTo>
                    <a:pt x="5397485" y="2187985"/>
                    <a:pt x="5393943" y="2193452"/>
                    <a:pt x="5394905" y="2197956"/>
                  </a:cubicBezTo>
                  <a:cubicBezTo>
                    <a:pt x="5394905" y="2197956"/>
                    <a:pt x="5395867" y="2202459"/>
                    <a:pt x="5395867" y="2202459"/>
                  </a:cubicBezTo>
                  <a:cubicBezTo>
                    <a:pt x="5396830" y="2206963"/>
                    <a:pt x="5396830" y="2206963"/>
                    <a:pt x="5402296" y="2210505"/>
                  </a:cubicBezTo>
                  <a:cubicBezTo>
                    <a:pt x="5402296" y="2210505"/>
                    <a:pt x="5402296" y="2210505"/>
                    <a:pt x="5406801" y="2209543"/>
                  </a:cubicBezTo>
                  <a:cubicBezTo>
                    <a:pt x="5411612" y="2232063"/>
                    <a:pt x="5411612" y="2232063"/>
                    <a:pt x="5411612" y="2232063"/>
                  </a:cubicBezTo>
                  <a:cubicBezTo>
                    <a:pt x="5411612" y="2232063"/>
                    <a:pt x="5417078" y="2235605"/>
                    <a:pt x="5417078" y="2235605"/>
                  </a:cubicBezTo>
                  <a:cubicBezTo>
                    <a:pt x="5417078" y="2235605"/>
                    <a:pt x="5416115" y="2231101"/>
                    <a:pt x="5416115" y="2231101"/>
                  </a:cubicBezTo>
                  <a:cubicBezTo>
                    <a:pt x="5406801" y="2209543"/>
                    <a:pt x="5406801" y="2209543"/>
                    <a:pt x="5406801" y="2209543"/>
                  </a:cubicBezTo>
                  <a:cubicBezTo>
                    <a:pt x="5406801" y="2209543"/>
                    <a:pt x="5411304" y="2208581"/>
                    <a:pt x="5411304" y="2208581"/>
                  </a:cubicBezTo>
                  <a:cubicBezTo>
                    <a:pt x="5412267" y="2213086"/>
                    <a:pt x="5413229" y="2217589"/>
                    <a:pt x="5413229" y="2217589"/>
                  </a:cubicBezTo>
                  <a:cubicBezTo>
                    <a:pt x="5414191" y="2222093"/>
                    <a:pt x="5414191" y="2222093"/>
                    <a:pt x="5414191" y="2222093"/>
                  </a:cubicBezTo>
                  <a:cubicBezTo>
                    <a:pt x="5415153" y="2226597"/>
                    <a:pt x="5420620" y="2230138"/>
                    <a:pt x="5421582" y="2234643"/>
                  </a:cubicBezTo>
                  <a:cubicBezTo>
                    <a:pt x="5422544" y="2239147"/>
                    <a:pt x="5423507" y="2243651"/>
                    <a:pt x="5425431" y="2252659"/>
                  </a:cubicBezTo>
                  <a:cubicBezTo>
                    <a:pt x="5424469" y="2248155"/>
                    <a:pt x="5419964" y="2249117"/>
                    <a:pt x="5419964" y="2249117"/>
                  </a:cubicBezTo>
                  <a:cubicBezTo>
                    <a:pt x="5419964" y="2249117"/>
                    <a:pt x="5420927" y="2253622"/>
                    <a:pt x="5421889" y="2258125"/>
                  </a:cubicBezTo>
                  <a:cubicBezTo>
                    <a:pt x="5421889" y="2258125"/>
                    <a:pt x="5422851" y="2262630"/>
                    <a:pt x="5423814" y="2267134"/>
                  </a:cubicBezTo>
                  <a:cubicBezTo>
                    <a:pt x="5429280" y="2270676"/>
                    <a:pt x="5430242" y="2275179"/>
                    <a:pt x="5431205" y="2279684"/>
                  </a:cubicBezTo>
                  <a:cubicBezTo>
                    <a:pt x="5432167" y="2284188"/>
                    <a:pt x="5432167" y="2284188"/>
                    <a:pt x="5433129" y="2288691"/>
                  </a:cubicBezTo>
                  <a:cubicBezTo>
                    <a:pt x="5438596" y="2292233"/>
                    <a:pt x="5438596" y="2292233"/>
                    <a:pt x="5438596" y="2292233"/>
                  </a:cubicBezTo>
                  <a:cubicBezTo>
                    <a:pt x="5439558" y="2296738"/>
                    <a:pt x="5445025" y="2300279"/>
                    <a:pt x="5445987" y="2304783"/>
                  </a:cubicBezTo>
                  <a:cubicBezTo>
                    <a:pt x="5446949" y="2309287"/>
                    <a:pt x="5447912" y="2313792"/>
                    <a:pt x="5447912" y="2313792"/>
                  </a:cubicBezTo>
                  <a:cubicBezTo>
                    <a:pt x="5443407" y="2314754"/>
                    <a:pt x="5443407" y="2314754"/>
                    <a:pt x="5444369" y="2319257"/>
                  </a:cubicBezTo>
                  <a:cubicBezTo>
                    <a:pt x="5444369" y="2319257"/>
                    <a:pt x="5445332" y="2323762"/>
                    <a:pt x="5449836" y="2322799"/>
                  </a:cubicBezTo>
                  <a:cubicBezTo>
                    <a:pt x="5449836" y="2322799"/>
                    <a:pt x="5450798" y="2327304"/>
                    <a:pt x="5447256" y="2332770"/>
                  </a:cubicBezTo>
                  <a:cubicBezTo>
                    <a:pt x="5453685" y="2340816"/>
                    <a:pt x="5453685" y="2340816"/>
                    <a:pt x="5453685" y="2340816"/>
                  </a:cubicBezTo>
                  <a:cubicBezTo>
                    <a:pt x="5453685" y="2340816"/>
                    <a:pt x="5452723" y="2336311"/>
                    <a:pt x="5457226" y="2335349"/>
                  </a:cubicBezTo>
                  <a:cubicBezTo>
                    <a:pt x="5458189" y="2339854"/>
                    <a:pt x="5459151" y="2344357"/>
                    <a:pt x="5460113" y="2348861"/>
                  </a:cubicBezTo>
                  <a:cubicBezTo>
                    <a:pt x="5461075" y="2353366"/>
                    <a:pt x="5461075" y="2353366"/>
                    <a:pt x="5461075" y="2353366"/>
                  </a:cubicBezTo>
                  <a:cubicBezTo>
                    <a:pt x="5467504" y="2361411"/>
                    <a:pt x="5468467" y="2365915"/>
                    <a:pt x="5469429" y="2370419"/>
                  </a:cubicBezTo>
                  <a:cubicBezTo>
                    <a:pt x="5471353" y="2379427"/>
                    <a:pt x="5472316" y="2383932"/>
                    <a:pt x="5473278" y="2388435"/>
                  </a:cubicBezTo>
                  <a:cubicBezTo>
                    <a:pt x="5474240" y="2392940"/>
                    <a:pt x="5474240" y="2392940"/>
                    <a:pt x="5476165" y="2401947"/>
                  </a:cubicBezTo>
                  <a:cubicBezTo>
                    <a:pt x="5472623" y="2407414"/>
                    <a:pt x="5480014" y="2419964"/>
                    <a:pt x="5481938" y="2428972"/>
                  </a:cubicBezTo>
                  <a:cubicBezTo>
                    <a:pt x="5482900" y="2433476"/>
                    <a:pt x="5479358" y="2438942"/>
                    <a:pt x="5480321" y="2443447"/>
                  </a:cubicBezTo>
                  <a:cubicBezTo>
                    <a:pt x="5480321" y="2443447"/>
                    <a:pt x="5474855" y="2439905"/>
                    <a:pt x="5474855" y="2439905"/>
                  </a:cubicBezTo>
                  <a:cubicBezTo>
                    <a:pt x="5473893" y="2435400"/>
                    <a:pt x="5469388" y="2436363"/>
                    <a:pt x="5469388" y="2436363"/>
                  </a:cubicBezTo>
                  <a:cubicBezTo>
                    <a:pt x="5469388" y="2436363"/>
                    <a:pt x="5469388" y="2436363"/>
                    <a:pt x="5470351" y="2440867"/>
                  </a:cubicBezTo>
                  <a:cubicBezTo>
                    <a:pt x="5471313" y="2445371"/>
                    <a:pt x="5471313" y="2445371"/>
                    <a:pt x="5471313" y="2445371"/>
                  </a:cubicBezTo>
                  <a:cubicBezTo>
                    <a:pt x="5472275" y="2449875"/>
                    <a:pt x="5472275" y="2449875"/>
                    <a:pt x="5476780" y="2448912"/>
                  </a:cubicBezTo>
                  <a:cubicBezTo>
                    <a:pt x="5476780" y="2448912"/>
                    <a:pt x="5482245" y="2452454"/>
                    <a:pt x="5482245" y="2452454"/>
                  </a:cubicBezTo>
                  <a:cubicBezTo>
                    <a:pt x="5486750" y="2451492"/>
                    <a:pt x="5486750" y="2451492"/>
                    <a:pt x="5486750" y="2451492"/>
                  </a:cubicBezTo>
                  <a:cubicBezTo>
                    <a:pt x="5485787" y="2446988"/>
                    <a:pt x="5488367" y="2437018"/>
                    <a:pt x="5486443" y="2428009"/>
                  </a:cubicBezTo>
                  <a:cubicBezTo>
                    <a:pt x="5485480" y="2423506"/>
                    <a:pt x="5485480" y="2423506"/>
                    <a:pt x="5485480" y="2423506"/>
                  </a:cubicBezTo>
                  <a:cubicBezTo>
                    <a:pt x="5484518" y="2419002"/>
                    <a:pt x="5478089" y="2410956"/>
                    <a:pt x="5481631" y="2405489"/>
                  </a:cubicBezTo>
                  <a:cubicBezTo>
                    <a:pt x="5480669" y="2400985"/>
                    <a:pt x="5480669" y="2400985"/>
                    <a:pt x="5479707" y="2396482"/>
                  </a:cubicBezTo>
                  <a:cubicBezTo>
                    <a:pt x="5485172" y="2400023"/>
                    <a:pt x="5487097" y="2409031"/>
                    <a:pt x="5489021" y="2418039"/>
                  </a:cubicBezTo>
                  <a:cubicBezTo>
                    <a:pt x="5490946" y="2427047"/>
                    <a:pt x="5492871" y="2436056"/>
                    <a:pt x="5499299" y="2444101"/>
                  </a:cubicBezTo>
                  <a:cubicBezTo>
                    <a:pt x="5500262" y="2448605"/>
                    <a:pt x="5495757" y="2449568"/>
                    <a:pt x="5496720" y="2454072"/>
                  </a:cubicBezTo>
                  <a:cubicBezTo>
                    <a:pt x="5498644" y="2463080"/>
                    <a:pt x="5498644" y="2463080"/>
                    <a:pt x="5498644" y="2463080"/>
                  </a:cubicBezTo>
                  <a:cubicBezTo>
                    <a:pt x="5500569" y="2472087"/>
                    <a:pt x="5501531" y="2476592"/>
                    <a:pt x="5503455" y="2485600"/>
                  </a:cubicBezTo>
                  <a:cubicBezTo>
                    <a:pt x="5497990" y="2482058"/>
                    <a:pt x="5497990" y="2482058"/>
                    <a:pt x="5497990" y="2482058"/>
                  </a:cubicBezTo>
                  <a:cubicBezTo>
                    <a:pt x="5497028" y="2477554"/>
                    <a:pt x="5497028" y="2477554"/>
                    <a:pt x="5493486" y="2483021"/>
                  </a:cubicBezTo>
                  <a:cubicBezTo>
                    <a:pt x="5493486" y="2483021"/>
                    <a:pt x="5493486" y="2483021"/>
                    <a:pt x="5494448" y="2487524"/>
                  </a:cubicBezTo>
                  <a:cubicBezTo>
                    <a:pt x="5494448" y="2487524"/>
                    <a:pt x="5495410" y="2492028"/>
                    <a:pt x="5495410" y="2492028"/>
                  </a:cubicBezTo>
                  <a:cubicBezTo>
                    <a:pt x="5500877" y="2495570"/>
                    <a:pt x="5500877" y="2495570"/>
                    <a:pt x="5500877" y="2495570"/>
                  </a:cubicBezTo>
                  <a:cubicBezTo>
                    <a:pt x="5500877" y="2495570"/>
                    <a:pt x="5501839" y="2500075"/>
                    <a:pt x="5501839" y="2500075"/>
                  </a:cubicBezTo>
                  <a:cubicBezTo>
                    <a:pt x="5501839" y="2500075"/>
                    <a:pt x="5501839" y="2500075"/>
                    <a:pt x="5502801" y="2504578"/>
                  </a:cubicBezTo>
                  <a:cubicBezTo>
                    <a:pt x="5503763" y="2509082"/>
                    <a:pt x="5510191" y="2517128"/>
                    <a:pt x="5511154" y="2521632"/>
                  </a:cubicBezTo>
                  <a:cubicBezTo>
                    <a:pt x="5514040" y="2535144"/>
                    <a:pt x="5519507" y="2538686"/>
                    <a:pt x="5515965" y="2544153"/>
                  </a:cubicBezTo>
                  <a:cubicBezTo>
                    <a:pt x="5511462" y="2545115"/>
                    <a:pt x="5512424" y="2549619"/>
                    <a:pt x="5512424" y="2549619"/>
                  </a:cubicBezTo>
                  <a:cubicBezTo>
                    <a:pt x="5512424" y="2549619"/>
                    <a:pt x="5507919" y="2550581"/>
                    <a:pt x="5506957" y="2546078"/>
                  </a:cubicBezTo>
                  <a:cubicBezTo>
                    <a:pt x="5503108" y="2528061"/>
                    <a:pt x="5499259" y="2510045"/>
                    <a:pt x="5490906" y="2492991"/>
                  </a:cubicBezTo>
                  <a:cubicBezTo>
                    <a:pt x="5489943" y="2488486"/>
                    <a:pt x="5489943" y="2488486"/>
                    <a:pt x="5489943" y="2488486"/>
                  </a:cubicBezTo>
                  <a:cubicBezTo>
                    <a:pt x="5485440" y="2489448"/>
                    <a:pt x="5486402" y="2493953"/>
                    <a:pt x="5486402" y="2493953"/>
                  </a:cubicBezTo>
                  <a:cubicBezTo>
                    <a:pt x="5494755" y="2511007"/>
                    <a:pt x="5498604" y="2529024"/>
                    <a:pt x="5502453" y="2547040"/>
                  </a:cubicBezTo>
                  <a:cubicBezTo>
                    <a:pt x="5497950" y="2548002"/>
                    <a:pt x="5493445" y="2548964"/>
                    <a:pt x="5490865" y="2558934"/>
                  </a:cubicBezTo>
                  <a:cubicBezTo>
                    <a:pt x="5495677" y="2581454"/>
                    <a:pt x="5487631" y="2587883"/>
                    <a:pt x="5492443" y="2610404"/>
                  </a:cubicBezTo>
                  <a:cubicBezTo>
                    <a:pt x="5482431" y="2673768"/>
                    <a:pt x="5488820" y="2747757"/>
                    <a:pt x="5494900" y="2798263"/>
                  </a:cubicBezTo>
                  <a:cubicBezTo>
                    <a:pt x="5495863" y="2802768"/>
                    <a:pt x="5495863" y="2802768"/>
                    <a:pt x="5495863" y="2802768"/>
                  </a:cubicBezTo>
                  <a:cubicBezTo>
                    <a:pt x="5495863" y="2802768"/>
                    <a:pt x="5496825" y="2807272"/>
                    <a:pt x="5496825" y="2807272"/>
                  </a:cubicBezTo>
                  <a:cubicBezTo>
                    <a:pt x="5501329" y="2806310"/>
                    <a:pt x="5501329" y="2806310"/>
                    <a:pt x="5500367" y="2801805"/>
                  </a:cubicBezTo>
                  <a:cubicBezTo>
                    <a:pt x="5494285" y="2751298"/>
                    <a:pt x="5488860" y="2681813"/>
                    <a:pt x="5498871" y="2618449"/>
                  </a:cubicBezTo>
                  <a:cubicBezTo>
                    <a:pt x="5499833" y="2622954"/>
                    <a:pt x="5499833" y="2622954"/>
                    <a:pt x="5499833" y="2622954"/>
                  </a:cubicBezTo>
                  <a:cubicBezTo>
                    <a:pt x="5504337" y="2621991"/>
                    <a:pt x="5503375" y="2617487"/>
                    <a:pt x="5506917" y="2612020"/>
                  </a:cubicBezTo>
                  <a:cubicBezTo>
                    <a:pt x="5507879" y="2616525"/>
                    <a:pt x="5508842" y="2621029"/>
                    <a:pt x="5509804" y="2625532"/>
                  </a:cubicBezTo>
                  <a:cubicBezTo>
                    <a:pt x="5509804" y="2625532"/>
                    <a:pt x="5509804" y="2625532"/>
                    <a:pt x="5505299" y="2626495"/>
                  </a:cubicBezTo>
                  <a:cubicBezTo>
                    <a:pt x="5506262" y="2630999"/>
                    <a:pt x="5506262" y="2630999"/>
                    <a:pt x="5506262" y="2630999"/>
                  </a:cubicBezTo>
                  <a:cubicBezTo>
                    <a:pt x="5506262" y="2630999"/>
                    <a:pt x="5506262" y="2630999"/>
                    <a:pt x="5507224" y="2635503"/>
                  </a:cubicBezTo>
                  <a:cubicBezTo>
                    <a:pt x="5507224" y="2635503"/>
                    <a:pt x="5511728" y="2634541"/>
                    <a:pt x="5511728" y="2634541"/>
                  </a:cubicBezTo>
                  <a:cubicBezTo>
                    <a:pt x="5509148" y="2644511"/>
                    <a:pt x="5511073" y="2653519"/>
                    <a:pt x="5512035" y="2658023"/>
                  </a:cubicBezTo>
                  <a:cubicBezTo>
                    <a:pt x="5512998" y="2662528"/>
                    <a:pt x="5512998" y="2662528"/>
                    <a:pt x="5513960" y="2667032"/>
                  </a:cubicBezTo>
                  <a:cubicBezTo>
                    <a:pt x="5514922" y="2671535"/>
                    <a:pt x="5515884" y="2676040"/>
                    <a:pt x="5516847" y="2680544"/>
                  </a:cubicBezTo>
                  <a:lnTo>
                    <a:pt x="5517809" y="2685047"/>
                  </a:lnTo>
                  <a:cubicBezTo>
                    <a:pt x="5513304" y="2686010"/>
                    <a:pt x="5513304" y="2686010"/>
                    <a:pt x="5514267" y="2690514"/>
                  </a:cubicBezTo>
                  <a:cubicBezTo>
                    <a:pt x="5515229" y="2695018"/>
                    <a:pt x="5515229" y="2695018"/>
                    <a:pt x="5516191" y="2699522"/>
                  </a:cubicBezTo>
                  <a:cubicBezTo>
                    <a:pt x="5516191" y="2699522"/>
                    <a:pt x="5521658" y="2703064"/>
                    <a:pt x="5521658" y="2703064"/>
                  </a:cubicBezTo>
                  <a:cubicBezTo>
                    <a:pt x="5533861" y="2738134"/>
                    <a:pt x="5541559" y="2774166"/>
                    <a:pt x="5544752" y="2811161"/>
                  </a:cubicBezTo>
                  <a:cubicBezTo>
                    <a:pt x="5544097" y="2830139"/>
                    <a:pt x="5546984" y="2843652"/>
                    <a:pt x="5546330" y="2862630"/>
                  </a:cubicBezTo>
                  <a:cubicBezTo>
                    <a:pt x="5546330" y="2862630"/>
                    <a:pt x="5550833" y="2861668"/>
                    <a:pt x="5549871" y="2857164"/>
                  </a:cubicBezTo>
                  <a:cubicBezTo>
                    <a:pt x="5552103" y="2889654"/>
                    <a:pt x="5557877" y="2916679"/>
                    <a:pt x="5560108" y="2949169"/>
                  </a:cubicBezTo>
                  <a:cubicBezTo>
                    <a:pt x="5561071" y="2953673"/>
                    <a:pt x="5561071" y="2953673"/>
                    <a:pt x="5565575" y="2952711"/>
                  </a:cubicBezTo>
                  <a:cubicBezTo>
                    <a:pt x="5567500" y="2961719"/>
                    <a:pt x="5563957" y="2967185"/>
                    <a:pt x="5565882" y="2976194"/>
                  </a:cubicBezTo>
                  <a:cubicBezTo>
                    <a:pt x="5564920" y="2971690"/>
                    <a:pt x="5561378" y="2977156"/>
                    <a:pt x="5562340" y="2981660"/>
                  </a:cubicBezTo>
                  <a:cubicBezTo>
                    <a:pt x="5566844" y="2980697"/>
                    <a:pt x="5567807" y="2985202"/>
                    <a:pt x="5568769" y="2989706"/>
                  </a:cubicBezTo>
                  <a:cubicBezTo>
                    <a:pt x="5570693" y="2998714"/>
                    <a:pt x="5568113" y="3008684"/>
                    <a:pt x="5570038" y="3017692"/>
                  </a:cubicBezTo>
                  <a:cubicBezTo>
                    <a:pt x="5570038" y="3017692"/>
                    <a:pt x="5571000" y="3022197"/>
                    <a:pt x="5571000" y="3022197"/>
                  </a:cubicBezTo>
                  <a:cubicBezTo>
                    <a:pt x="5571963" y="3026700"/>
                    <a:pt x="5568422" y="3032167"/>
                    <a:pt x="5569384" y="3036671"/>
                  </a:cubicBezTo>
                  <a:cubicBezTo>
                    <a:pt x="5570346" y="3041174"/>
                    <a:pt x="5570346" y="3041174"/>
                    <a:pt x="5570346" y="3041174"/>
                  </a:cubicBezTo>
                  <a:cubicBezTo>
                    <a:pt x="5570346" y="3041174"/>
                    <a:pt x="5571308" y="3045679"/>
                    <a:pt x="5571308" y="3045679"/>
                  </a:cubicBezTo>
                  <a:cubicBezTo>
                    <a:pt x="5572578" y="3073665"/>
                    <a:pt x="5569342" y="3102614"/>
                    <a:pt x="5569650" y="3126097"/>
                  </a:cubicBezTo>
                  <a:cubicBezTo>
                    <a:pt x="5569650" y="3126097"/>
                    <a:pt x="5576078" y="3134142"/>
                    <a:pt x="5572537" y="3139609"/>
                  </a:cubicBezTo>
                  <a:cubicBezTo>
                    <a:pt x="5572537" y="3139609"/>
                    <a:pt x="5573500" y="3144113"/>
                    <a:pt x="5573500" y="3144113"/>
                  </a:cubicBezTo>
                  <a:cubicBezTo>
                    <a:pt x="5572537" y="3139609"/>
                    <a:pt x="5575424" y="3153121"/>
                    <a:pt x="5577349" y="3162129"/>
                  </a:cubicBezTo>
                  <a:cubicBezTo>
                    <a:pt x="5576693" y="3181107"/>
                    <a:pt x="5571534" y="3201048"/>
                    <a:pt x="5569917" y="3215523"/>
                  </a:cubicBezTo>
                  <a:cubicBezTo>
                    <a:pt x="5563755" y="3296903"/>
                    <a:pt x="5558248" y="3359305"/>
                    <a:pt x="5551779" y="3417202"/>
                  </a:cubicBezTo>
                  <a:cubicBezTo>
                    <a:pt x="5552741" y="3421707"/>
                    <a:pt x="5552741" y="3421707"/>
                    <a:pt x="5552741" y="3421707"/>
                  </a:cubicBezTo>
                  <a:cubicBezTo>
                    <a:pt x="5549200" y="3427172"/>
                    <a:pt x="5549200" y="3427172"/>
                    <a:pt x="5549200" y="3427172"/>
                  </a:cubicBezTo>
                  <a:cubicBezTo>
                    <a:pt x="5542269" y="3449847"/>
                    <a:pt x="5535099" y="3471394"/>
                    <a:pt x="5528169" y="3494068"/>
                  </a:cubicBezTo>
                  <a:lnTo>
                    <a:pt x="5510688" y="3559800"/>
                  </a:lnTo>
                  <a:lnTo>
                    <a:pt x="5510930" y="3558388"/>
                  </a:lnTo>
                  <a:cubicBezTo>
                    <a:pt x="5511768" y="3552322"/>
                    <a:pt x="5512375" y="3546894"/>
                    <a:pt x="5512778" y="3543275"/>
                  </a:cubicBezTo>
                  <a:cubicBezTo>
                    <a:pt x="5511816" y="3538772"/>
                    <a:pt x="5515358" y="3533305"/>
                    <a:pt x="5515358" y="3533305"/>
                  </a:cubicBezTo>
                  <a:cubicBezTo>
                    <a:pt x="5520517" y="3513364"/>
                    <a:pt x="5527601" y="3502432"/>
                    <a:pt x="5522135" y="3498890"/>
                  </a:cubicBezTo>
                  <a:cubicBezTo>
                    <a:pt x="5530181" y="3492461"/>
                    <a:pt x="5533415" y="3463512"/>
                    <a:pt x="5533108" y="3440030"/>
                  </a:cubicBezTo>
                  <a:cubicBezTo>
                    <a:pt x="5532146" y="3435526"/>
                    <a:pt x="5531183" y="3431021"/>
                    <a:pt x="5535687" y="3430059"/>
                  </a:cubicBezTo>
                  <a:cubicBezTo>
                    <a:pt x="5535687" y="3430059"/>
                    <a:pt x="5539229" y="3424593"/>
                    <a:pt x="5538267" y="3420089"/>
                  </a:cubicBezTo>
                  <a:cubicBezTo>
                    <a:pt x="5537304" y="3415585"/>
                    <a:pt x="5536342" y="3411081"/>
                    <a:pt x="5532800" y="3416547"/>
                  </a:cubicBezTo>
                  <a:cubicBezTo>
                    <a:pt x="5528297" y="3417509"/>
                    <a:pt x="5525717" y="3427480"/>
                    <a:pt x="5523137" y="3437450"/>
                  </a:cubicBezTo>
                  <a:cubicBezTo>
                    <a:pt x="5524099" y="3441955"/>
                    <a:pt x="5524099" y="3441955"/>
                    <a:pt x="5524099" y="3441955"/>
                  </a:cubicBezTo>
                  <a:cubicBezTo>
                    <a:pt x="5513781" y="3481836"/>
                    <a:pt x="5507660" y="3497272"/>
                    <a:pt x="5505387" y="3530725"/>
                  </a:cubicBezTo>
                  <a:cubicBezTo>
                    <a:pt x="5505387" y="3530725"/>
                    <a:pt x="5506350" y="3535230"/>
                    <a:pt x="5506350" y="3535230"/>
                  </a:cubicBezTo>
                  <a:cubicBezTo>
                    <a:pt x="5502809" y="3540696"/>
                    <a:pt x="5496687" y="3556133"/>
                    <a:pt x="5493145" y="3561598"/>
                  </a:cubicBezTo>
                  <a:cubicBezTo>
                    <a:pt x="5499574" y="3569645"/>
                    <a:pt x="5490566" y="3571569"/>
                    <a:pt x="5485406" y="3591510"/>
                  </a:cubicBezTo>
                  <a:cubicBezTo>
                    <a:pt x="5482018" y="3608717"/>
                    <a:pt x="5478226" y="3629544"/>
                    <a:pt x="5472745" y="3650731"/>
                  </a:cubicBezTo>
                  <a:lnTo>
                    <a:pt x="5453639" y="3702176"/>
                  </a:lnTo>
                  <a:lnTo>
                    <a:pt x="5451565" y="3697642"/>
                  </a:lnTo>
                  <a:cubicBezTo>
                    <a:pt x="5430929" y="3777405"/>
                    <a:pt x="5403864" y="3849122"/>
                    <a:pt x="5369715" y="3931772"/>
                  </a:cubicBezTo>
                  <a:cubicBezTo>
                    <a:pt x="5369715" y="3931772"/>
                    <a:pt x="5365212" y="3932734"/>
                    <a:pt x="5365212" y="3932734"/>
                  </a:cubicBezTo>
                  <a:cubicBezTo>
                    <a:pt x="5366174" y="3937239"/>
                    <a:pt x="5366174" y="3937239"/>
                    <a:pt x="5366174" y="3937239"/>
                  </a:cubicBezTo>
                  <a:cubicBezTo>
                    <a:pt x="5366174" y="3937239"/>
                    <a:pt x="5366174" y="3937239"/>
                    <a:pt x="5367136" y="3941742"/>
                  </a:cubicBezTo>
                  <a:cubicBezTo>
                    <a:pt x="5363594" y="3947209"/>
                    <a:pt x="5355549" y="3953638"/>
                    <a:pt x="5352006" y="3959103"/>
                  </a:cubicBezTo>
                  <a:cubicBezTo>
                    <a:pt x="5363901" y="3970692"/>
                    <a:pt x="5338146" y="4004452"/>
                    <a:pt x="5329445" y="4029858"/>
                  </a:cubicBezTo>
                  <a:cubicBezTo>
                    <a:pt x="5323979" y="4026316"/>
                    <a:pt x="5331063" y="4015384"/>
                    <a:pt x="5326559" y="4016346"/>
                  </a:cubicBezTo>
                  <a:cubicBezTo>
                    <a:pt x="5308849" y="4043679"/>
                    <a:pt x="5336530" y="4018926"/>
                    <a:pt x="5319782" y="4050762"/>
                  </a:cubicBezTo>
                  <a:cubicBezTo>
                    <a:pt x="5315278" y="4051724"/>
                    <a:pt x="5318820" y="4046257"/>
                    <a:pt x="5314316" y="4047220"/>
                  </a:cubicBezTo>
                  <a:cubicBezTo>
                    <a:pt x="5303035" y="4082597"/>
                    <a:pt x="5280823" y="4110892"/>
                    <a:pt x="5276625" y="4135336"/>
                  </a:cubicBezTo>
                  <a:cubicBezTo>
                    <a:pt x="5276625" y="4135336"/>
                    <a:pt x="5279205" y="4125366"/>
                    <a:pt x="5272122" y="4136298"/>
                  </a:cubicBezTo>
                  <a:cubicBezTo>
                    <a:pt x="5272429" y="4159781"/>
                    <a:pt x="5248292" y="4179067"/>
                    <a:pt x="5234124" y="4200931"/>
                  </a:cubicBezTo>
                  <a:cubicBezTo>
                    <a:pt x="5226386" y="4230843"/>
                    <a:pt x="5208676" y="4258175"/>
                    <a:pt x="5190005" y="4281002"/>
                  </a:cubicBezTo>
                  <a:cubicBezTo>
                    <a:pt x="5180669" y="4292416"/>
                    <a:pt x="5171334" y="4303830"/>
                    <a:pt x="5161796" y="4317053"/>
                  </a:cubicBezTo>
                  <a:lnTo>
                    <a:pt x="5135887" y="4358358"/>
                  </a:lnTo>
                  <a:lnTo>
                    <a:pt x="5134954" y="4353989"/>
                  </a:lnTo>
                  <a:cubicBezTo>
                    <a:pt x="5130449" y="4354951"/>
                    <a:pt x="5130449" y="4354951"/>
                    <a:pt x="5131412" y="4359456"/>
                  </a:cubicBezTo>
                  <a:cubicBezTo>
                    <a:pt x="5128832" y="4369426"/>
                    <a:pt x="5128832" y="4369426"/>
                    <a:pt x="5128832" y="4369426"/>
                  </a:cubicBezTo>
                  <a:cubicBezTo>
                    <a:pt x="5127869" y="4364921"/>
                    <a:pt x="5127869" y="4364921"/>
                    <a:pt x="5127869" y="4364921"/>
                  </a:cubicBezTo>
                  <a:cubicBezTo>
                    <a:pt x="5119824" y="4371350"/>
                    <a:pt x="5112740" y="4382283"/>
                    <a:pt x="5106619" y="4397719"/>
                  </a:cubicBezTo>
                  <a:cubicBezTo>
                    <a:pt x="5106619" y="4397719"/>
                    <a:pt x="5107581" y="4402224"/>
                    <a:pt x="5107581" y="4402224"/>
                  </a:cubicBezTo>
                  <a:cubicBezTo>
                    <a:pt x="5108544" y="4406728"/>
                    <a:pt x="5104039" y="4407690"/>
                    <a:pt x="5105001" y="4412194"/>
                  </a:cubicBezTo>
                  <a:cubicBezTo>
                    <a:pt x="5104039" y="4407690"/>
                    <a:pt x="5107581" y="4402224"/>
                    <a:pt x="5103077" y="4403186"/>
                  </a:cubicBezTo>
                  <a:cubicBezTo>
                    <a:pt x="5099535" y="4408653"/>
                    <a:pt x="5095994" y="4414118"/>
                    <a:pt x="5092452" y="4419585"/>
                  </a:cubicBezTo>
                  <a:cubicBezTo>
                    <a:pt x="5091489" y="4415080"/>
                    <a:pt x="5091489" y="4415080"/>
                    <a:pt x="5091489" y="4415080"/>
                  </a:cubicBezTo>
                  <a:cubicBezTo>
                    <a:pt x="5091489" y="4415080"/>
                    <a:pt x="5091489" y="4415080"/>
                    <a:pt x="5090527" y="4410577"/>
                  </a:cubicBezTo>
                  <a:cubicBezTo>
                    <a:pt x="5090527" y="4410577"/>
                    <a:pt x="5090527" y="4410577"/>
                    <a:pt x="5086023" y="4411539"/>
                  </a:cubicBezTo>
                  <a:cubicBezTo>
                    <a:pt x="5086985" y="4416043"/>
                    <a:pt x="5087947" y="4420547"/>
                    <a:pt x="5087947" y="4420547"/>
                  </a:cubicBezTo>
                  <a:cubicBezTo>
                    <a:pt x="5087947" y="4420547"/>
                    <a:pt x="5087947" y="4420547"/>
                    <a:pt x="5088910" y="4425051"/>
                  </a:cubicBezTo>
                  <a:cubicBezTo>
                    <a:pt x="5088910" y="4425051"/>
                    <a:pt x="5085368" y="4430518"/>
                    <a:pt x="5085368" y="4430518"/>
                  </a:cubicBezTo>
                  <a:cubicBezTo>
                    <a:pt x="5085368" y="4430518"/>
                    <a:pt x="5080864" y="4431480"/>
                    <a:pt x="5080864" y="4431480"/>
                  </a:cubicBezTo>
                  <a:cubicBezTo>
                    <a:pt x="5080864" y="4431480"/>
                    <a:pt x="5076360" y="4432443"/>
                    <a:pt x="5076360" y="4432443"/>
                  </a:cubicBezTo>
                  <a:cubicBezTo>
                    <a:pt x="5077322" y="4436946"/>
                    <a:pt x="5077322" y="4436946"/>
                    <a:pt x="5077322" y="4436946"/>
                  </a:cubicBezTo>
                  <a:cubicBezTo>
                    <a:pt x="5078284" y="4441450"/>
                    <a:pt x="5078284" y="4441450"/>
                    <a:pt x="5078284" y="4441450"/>
                  </a:cubicBezTo>
                  <a:cubicBezTo>
                    <a:pt x="5074742" y="4446917"/>
                    <a:pt x="5071201" y="4452382"/>
                    <a:pt x="5066697" y="4453345"/>
                  </a:cubicBezTo>
                  <a:cubicBezTo>
                    <a:pt x="5066697" y="4453345"/>
                    <a:pt x="5066697" y="4453345"/>
                    <a:pt x="5065735" y="4448841"/>
                  </a:cubicBezTo>
                  <a:cubicBezTo>
                    <a:pt x="5065735" y="4448841"/>
                    <a:pt x="5062192" y="4454307"/>
                    <a:pt x="5062192" y="4454307"/>
                  </a:cubicBezTo>
                  <a:cubicBezTo>
                    <a:pt x="5058650" y="4459774"/>
                    <a:pt x="5058650" y="4459774"/>
                    <a:pt x="5058650" y="4459774"/>
                  </a:cubicBezTo>
                  <a:cubicBezTo>
                    <a:pt x="5058650" y="4459774"/>
                    <a:pt x="5055109" y="4465240"/>
                    <a:pt x="5056071" y="4469744"/>
                  </a:cubicBezTo>
                  <a:cubicBezTo>
                    <a:pt x="5055109" y="4465240"/>
                    <a:pt x="5055109" y="4465240"/>
                    <a:pt x="5055109" y="4465240"/>
                  </a:cubicBezTo>
                  <a:cubicBezTo>
                    <a:pt x="5050605" y="4466203"/>
                    <a:pt x="5047063" y="4471668"/>
                    <a:pt x="5039017" y="4478097"/>
                  </a:cubicBezTo>
                  <a:cubicBezTo>
                    <a:pt x="5041596" y="4468127"/>
                    <a:pt x="5034513" y="4479059"/>
                    <a:pt x="5037093" y="4469089"/>
                  </a:cubicBezTo>
                  <a:cubicBezTo>
                    <a:pt x="5021963" y="4486451"/>
                    <a:pt x="5021963" y="4486451"/>
                    <a:pt x="5021963" y="4486451"/>
                  </a:cubicBezTo>
                  <a:cubicBezTo>
                    <a:pt x="5021963" y="4486451"/>
                    <a:pt x="5021001" y="4481946"/>
                    <a:pt x="5021001" y="4481946"/>
                  </a:cubicBezTo>
                  <a:cubicBezTo>
                    <a:pt x="5024543" y="4476480"/>
                    <a:pt x="5024543" y="4476480"/>
                    <a:pt x="5024543" y="4476480"/>
                  </a:cubicBezTo>
                  <a:cubicBezTo>
                    <a:pt x="5024543" y="4476480"/>
                    <a:pt x="5029046" y="4475517"/>
                    <a:pt x="5023581" y="4471976"/>
                  </a:cubicBezTo>
                  <a:cubicBezTo>
                    <a:pt x="5023581" y="4471976"/>
                    <a:pt x="5023581" y="4471976"/>
                    <a:pt x="5020039" y="4477442"/>
                  </a:cubicBezTo>
                  <a:cubicBezTo>
                    <a:pt x="5016497" y="4482909"/>
                    <a:pt x="5016497" y="4482909"/>
                    <a:pt x="5016497" y="4482909"/>
                  </a:cubicBezTo>
                  <a:cubicBezTo>
                    <a:pt x="5017459" y="4487413"/>
                    <a:pt x="5012955" y="4488375"/>
                    <a:pt x="5013917" y="4492879"/>
                  </a:cubicBezTo>
                  <a:cubicBezTo>
                    <a:pt x="5013917" y="4492879"/>
                    <a:pt x="5019383" y="4496421"/>
                    <a:pt x="5022925" y="4490954"/>
                  </a:cubicBezTo>
                  <a:cubicBezTo>
                    <a:pt x="5019383" y="4496421"/>
                    <a:pt x="5019383" y="4496421"/>
                    <a:pt x="5019383" y="4496421"/>
                  </a:cubicBezTo>
                  <a:cubicBezTo>
                    <a:pt x="5009720" y="4517324"/>
                    <a:pt x="5004254" y="4513782"/>
                    <a:pt x="5002636" y="4528256"/>
                  </a:cubicBezTo>
                  <a:cubicBezTo>
                    <a:pt x="5009720" y="4517324"/>
                    <a:pt x="5015187" y="4520866"/>
                    <a:pt x="5019690" y="4519904"/>
                  </a:cubicBezTo>
                  <a:cubicBezTo>
                    <a:pt x="5016149" y="4525369"/>
                    <a:pt x="5008103" y="4531798"/>
                    <a:pt x="5004561" y="4537265"/>
                  </a:cubicBezTo>
                  <a:cubicBezTo>
                    <a:pt x="5001020" y="4542730"/>
                    <a:pt x="4997478" y="4548197"/>
                    <a:pt x="4993936" y="4553664"/>
                  </a:cubicBezTo>
                  <a:cubicBezTo>
                    <a:pt x="4989432" y="4554626"/>
                    <a:pt x="4985890" y="4560092"/>
                    <a:pt x="4985890" y="4560092"/>
                  </a:cubicBezTo>
                  <a:cubicBezTo>
                    <a:pt x="4981386" y="4561054"/>
                    <a:pt x="4984928" y="4555588"/>
                    <a:pt x="4983966" y="4551084"/>
                  </a:cubicBezTo>
                  <a:cubicBezTo>
                    <a:pt x="4969798" y="4572949"/>
                    <a:pt x="4969798" y="4572949"/>
                    <a:pt x="4969798" y="4572949"/>
                  </a:cubicBezTo>
                  <a:cubicBezTo>
                    <a:pt x="4964332" y="4569407"/>
                    <a:pt x="4964332" y="4569407"/>
                    <a:pt x="4964332" y="4569407"/>
                  </a:cubicBezTo>
                  <a:cubicBezTo>
                    <a:pt x="4964332" y="4569407"/>
                    <a:pt x="4963369" y="4564903"/>
                    <a:pt x="4967874" y="4563941"/>
                  </a:cubicBezTo>
                  <a:cubicBezTo>
                    <a:pt x="4966911" y="4559437"/>
                    <a:pt x="4966911" y="4559437"/>
                    <a:pt x="4966911" y="4559437"/>
                  </a:cubicBezTo>
                  <a:cubicBezTo>
                    <a:pt x="4966911" y="4559437"/>
                    <a:pt x="4966911" y="4559437"/>
                    <a:pt x="4962407" y="4560400"/>
                  </a:cubicBezTo>
                  <a:cubicBezTo>
                    <a:pt x="4957904" y="4561362"/>
                    <a:pt x="4958866" y="4565865"/>
                    <a:pt x="4958866" y="4565865"/>
                  </a:cubicBezTo>
                  <a:cubicBezTo>
                    <a:pt x="4959828" y="4570370"/>
                    <a:pt x="4959828" y="4570370"/>
                    <a:pt x="4959828" y="4570370"/>
                  </a:cubicBezTo>
                  <a:cubicBezTo>
                    <a:pt x="4959828" y="4570370"/>
                    <a:pt x="4955324" y="4571332"/>
                    <a:pt x="4956286" y="4575836"/>
                  </a:cubicBezTo>
                  <a:cubicBezTo>
                    <a:pt x="4956286" y="4575836"/>
                    <a:pt x="4956286" y="4575836"/>
                    <a:pt x="4952744" y="4581303"/>
                  </a:cubicBezTo>
                  <a:cubicBezTo>
                    <a:pt x="4952744" y="4581303"/>
                    <a:pt x="4952744" y="4581303"/>
                    <a:pt x="4948240" y="4582265"/>
                  </a:cubicBezTo>
                  <a:cubicBezTo>
                    <a:pt x="4948240" y="4582265"/>
                    <a:pt x="4949202" y="4586769"/>
                    <a:pt x="4949202" y="4586769"/>
                  </a:cubicBezTo>
                  <a:cubicBezTo>
                    <a:pt x="4944698" y="4587731"/>
                    <a:pt x="4944698" y="4587731"/>
                    <a:pt x="4944698" y="4587731"/>
                  </a:cubicBezTo>
                  <a:cubicBezTo>
                    <a:pt x="4943735" y="4583228"/>
                    <a:pt x="4943735" y="4583228"/>
                    <a:pt x="4943735" y="4583228"/>
                  </a:cubicBezTo>
                  <a:cubicBezTo>
                    <a:pt x="4946315" y="4573257"/>
                    <a:pt x="4946315" y="4573257"/>
                    <a:pt x="4946315" y="4573257"/>
                  </a:cubicBezTo>
                  <a:cubicBezTo>
                    <a:pt x="4949857" y="4567790"/>
                    <a:pt x="4954362" y="4566827"/>
                    <a:pt x="4953399" y="4562324"/>
                  </a:cubicBezTo>
                  <a:cubicBezTo>
                    <a:pt x="4953399" y="4562324"/>
                    <a:pt x="4953399" y="4562324"/>
                    <a:pt x="4948895" y="4563286"/>
                  </a:cubicBezTo>
                  <a:cubicBezTo>
                    <a:pt x="4944391" y="4564249"/>
                    <a:pt x="4945353" y="4568752"/>
                    <a:pt x="4945353" y="4568752"/>
                  </a:cubicBezTo>
                  <a:cubicBezTo>
                    <a:pt x="4937307" y="4575181"/>
                    <a:pt x="4938270" y="4579685"/>
                    <a:pt x="4934728" y="4585152"/>
                  </a:cubicBezTo>
                  <a:cubicBezTo>
                    <a:pt x="4935690" y="4589655"/>
                    <a:pt x="4935690" y="4589655"/>
                    <a:pt x="4935690" y="4589655"/>
                  </a:cubicBezTo>
                  <a:cubicBezTo>
                    <a:pt x="4933110" y="4599626"/>
                    <a:pt x="4928607" y="4600589"/>
                    <a:pt x="4929569" y="4605092"/>
                  </a:cubicBezTo>
                  <a:cubicBezTo>
                    <a:pt x="4914439" y="4622453"/>
                    <a:pt x="4894805" y="4640777"/>
                    <a:pt x="4880638" y="4662642"/>
                  </a:cubicBezTo>
                  <a:cubicBezTo>
                    <a:pt x="4876134" y="4663604"/>
                    <a:pt x="4876134" y="4663604"/>
                    <a:pt x="4876134" y="4663604"/>
                  </a:cubicBezTo>
                  <a:cubicBezTo>
                    <a:pt x="4871630" y="4664567"/>
                    <a:pt x="4872593" y="4669071"/>
                    <a:pt x="4872593" y="4669071"/>
                  </a:cubicBezTo>
                  <a:cubicBezTo>
                    <a:pt x="4868088" y="4670033"/>
                    <a:pt x="4864546" y="4675500"/>
                    <a:pt x="4861005" y="4680965"/>
                  </a:cubicBezTo>
                  <a:cubicBezTo>
                    <a:pt x="4861005" y="4680965"/>
                    <a:pt x="4861005" y="4680965"/>
                    <a:pt x="4857463" y="4686432"/>
                  </a:cubicBezTo>
                  <a:cubicBezTo>
                    <a:pt x="4852959" y="4687394"/>
                    <a:pt x="4849417" y="4692861"/>
                    <a:pt x="4845875" y="4698327"/>
                  </a:cubicBezTo>
                  <a:cubicBezTo>
                    <a:pt x="4841371" y="4699289"/>
                    <a:pt x="4837829" y="4704756"/>
                    <a:pt x="4834288" y="4710222"/>
                  </a:cubicBezTo>
                  <a:cubicBezTo>
                    <a:pt x="4825279" y="4712147"/>
                    <a:pt x="4815616" y="4733050"/>
                    <a:pt x="4798562" y="4741402"/>
                  </a:cubicBezTo>
                  <a:cubicBezTo>
                    <a:pt x="4795982" y="4751374"/>
                    <a:pt x="4772807" y="4775163"/>
                    <a:pt x="4762182" y="4791561"/>
                  </a:cubicBezTo>
                  <a:cubicBezTo>
                    <a:pt x="4762182" y="4791561"/>
                    <a:pt x="4746090" y="4804419"/>
                    <a:pt x="4750594" y="4803457"/>
                  </a:cubicBezTo>
                  <a:cubicBezTo>
                    <a:pt x="4770227" y="4785134"/>
                    <a:pt x="4753481" y="4816969"/>
                    <a:pt x="4761527" y="4810540"/>
                  </a:cubicBezTo>
                  <a:cubicBezTo>
                    <a:pt x="4768610" y="4799608"/>
                    <a:pt x="4767648" y="4795104"/>
                    <a:pt x="4792748" y="4780322"/>
                  </a:cubicBezTo>
                  <a:cubicBezTo>
                    <a:pt x="4782777" y="4777742"/>
                    <a:pt x="4832015" y="4743675"/>
                    <a:pt x="4825586" y="4735629"/>
                  </a:cubicBezTo>
                  <a:cubicBezTo>
                    <a:pt x="4810457" y="4752990"/>
                    <a:pt x="4829128" y="4730163"/>
                    <a:pt x="4840716" y="4718268"/>
                  </a:cubicBezTo>
                  <a:cubicBezTo>
                    <a:pt x="4840716" y="4718268"/>
                    <a:pt x="4840716" y="4718268"/>
                    <a:pt x="4841678" y="4722772"/>
                  </a:cubicBezTo>
                  <a:cubicBezTo>
                    <a:pt x="4837175" y="4723734"/>
                    <a:pt x="4837175" y="4723734"/>
                    <a:pt x="4837175" y="4723734"/>
                  </a:cubicBezTo>
                  <a:cubicBezTo>
                    <a:pt x="4833633" y="4729201"/>
                    <a:pt x="4833633" y="4729201"/>
                    <a:pt x="4838137" y="4728239"/>
                  </a:cubicBezTo>
                  <a:cubicBezTo>
                    <a:pt x="4838137" y="4728239"/>
                    <a:pt x="4838137" y="4728239"/>
                    <a:pt x="4842641" y="4727276"/>
                  </a:cubicBezTo>
                  <a:cubicBezTo>
                    <a:pt x="4846183" y="4721810"/>
                    <a:pt x="4846183" y="4721810"/>
                    <a:pt x="4846183" y="4721810"/>
                  </a:cubicBezTo>
                  <a:cubicBezTo>
                    <a:pt x="4849725" y="4716343"/>
                    <a:pt x="4848762" y="4711839"/>
                    <a:pt x="4843296" y="4708298"/>
                  </a:cubicBezTo>
                  <a:cubicBezTo>
                    <a:pt x="4846838" y="4702831"/>
                    <a:pt x="4850379" y="4697365"/>
                    <a:pt x="4854883" y="4696402"/>
                  </a:cubicBezTo>
                  <a:cubicBezTo>
                    <a:pt x="4859387" y="4695440"/>
                    <a:pt x="4859387" y="4695440"/>
                    <a:pt x="4863892" y="4694478"/>
                  </a:cubicBezTo>
                  <a:cubicBezTo>
                    <a:pt x="4863892" y="4694478"/>
                    <a:pt x="4863892" y="4694478"/>
                    <a:pt x="4864854" y="4698982"/>
                  </a:cubicBezTo>
                  <a:cubicBezTo>
                    <a:pt x="4869358" y="4698020"/>
                    <a:pt x="4868395" y="4693515"/>
                    <a:pt x="4868395" y="4693515"/>
                  </a:cubicBezTo>
                  <a:cubicBezTo>
                    <a:pt x="4868395" y="4693515"/>
                    <a:pt x="4867433" y="4689012"/>
                    <a:pt x="4867433" y="4689012"/>
                  </a:cubicBezTo>
                  <a:cubicBezTo>
                    <a:pt x="4866471" y="4684508"/>
                    <a:pt x="4870975" y="4683545"/>
                    <a:pt x="4870013" y="4679041"/>
                  </a:cubicBezTo>
                  <a:cubicBezTo>
                    <a:pt x="4874517" y="4678079"/>
                    <a:pt x="4878058" y="4672613"/>
                    <a:pt x="4878058" y="4672613"/>
                  </a:cubicBezTo>
                  <a:cubicBezTo>
                    <a:pt x="4878058" y="4672613"/>
                    <a:pt x="4878058" y="4672613"/>
                    <a:pt x="4882563" y="4671651"/>
                  </a:cubicBezTo>
                  <a:cubicBezTo>
                    <a:pt x="4881600" y="4667146"/>
                    <a:pt x="4881600" y="4667146"/>
                    <a:pt x="4881600" y="4667146"/>
                  </a:cubicBezTo>
                  <a:cubicBezTo>
                    <a:pt x="4881600" y="4667146"/>
                    <a:pt x="4886105" y="4666184"/>
                    <a:pt x="4885142" y="4661680"/>
                  </a:cubicBezTo>
                  <a:cubicBezTo>
                    <a:pt x="4900272" y="4644319"/>
                    <a:pt x="4914439" y="4622453"/>
                    <a:pt x="4935035" y="4608634"/>
                  </a:cubicBezTo>
                  <a:cubicBezTo>
                    <a:pt x="4938577" y="4603167"/>
                    <a:pt x="4938577" y="4603167"/>
                    <a:pt x="4938577" y="4603167"/>
                  </a:cubicBezTo>
                  <a:cubicBezTo>
                    <a:pt x="4938577" y="4603167"/>
                    <a:pt x="4937615" y="4598664"/>
                    <a:pt x="4937615" y="4598664"/>
                  </a:cubicBezTo>
                  <a:cubicBezTo>
                    <a:pt x="4937615" y="4598664"/>
                    <a:pt x="4942119" y="4597702"/>
                    <a:pt x="4942119" y="4597702"/>
                  </a:cubicBezTo>
                  <a:cubicBezTo>
                    <a:pt x="4942119" y="4597702"/>
                    <a:pt x="4943081" y="4602205"/>
                    <a:pt x="4943081" y="4602205"/>
                  </a:cubicBezTo>
                  <a:cubicBezTo>
                    <a:pt x="4952089" y="4600281"/>
                    <a:pt x="4955631" y="4594815"/>
                    <a:pt x="4963677" y="4588386"/>
                  </a:cubicBezTo>
                  <a:cubicBezTo>
                    <a:pt x="4962715" y="4583882"/>
                    <a:pt x="4962715" y="4583882"/>
                    <a:pt x="4962715" y="4583882"/>
                  </a:cubicBezTo>
                  <a:cubicBezTo>
                    <a:pt x="4977189" y="4585499"/>
                    <a:pt x="4955631" y="4594815"/>
                    <a:pt x="4961097" y="4598356"/>
                  </a:cubicBezTo>
                  <a:cubicBezTo>
                    <a:pt x="4964640" y="4592890"/>
                    <a:pt x="4980730" y="4580033"/>
                    <a:pt x="4991357" y="4563634"/>
                  </a:cubicBezTo>
                  <a:cubicBezTo>
                    <a:pt x="4994898" y="4558167"/>
                    <a:pt x="5001982" y="4547235"/>
                    <a:pt x="5010027" y="4540806"/>
                  </a:cubicBezTo>
                  <a:cubicBezTo>
                    <a:pt x="5013570" y="4535340"/>
                    <a:pt x="5020653" y="4524407"/>
                    <a:pt x="5028699" y="4517979"/>
                  </a:cubicBezTo>
                  <a:cubicBezTo>
                    <a:pt x="5039324" y="4501580"/>
                    <a:pt x="5051874" y="4494189"/>
                    <a:pt x="5061537" y="4473286"/>
                  </a:cubicBezTo>
                  <a:cubicBezTo>
                    <a:pt x="5065079" y="4467819"/>
                    <a:pt x="5073126" y="4461391"/>
                    <a:pt x="5073126" y="4461391"/>
                  </a:cubicBezTo>
                  <a:cubicBezTo>
                    <a:pt x="5076667" y="4455925"/>
                    <a:pt x="5081171" y="4454962"/>
                    <a:pt x="5080209" y="4450458"/>
                  </a:cubicBezTo>
                  <a:cubicBezTo>
                    <a:pt x="5084713" y="4449496"/>
                    <a:pt x="5084713" y="4449496"/>
                    <a:pt x="5088254" y="4444030"/>
                  </a:cubicBezTo>
                  <a:cubicBezTo>
                    <a:pt x="5087292" y="4439526"/>
                    <a:pt x="5095338" y="4433097"/>
                    <a:pt x="5098881" y="4427631"/>
                  </a:cubicBezTo>
                  <a:cubicBezTo>
                    <a:pt x="5099843" y="4432134"/>
                    <a:pt x="5110468" y="4415736"/>
                    <a:pt x="5110468" y="4415736"/>
                  </a:cubicBezTo>
                  <a:cubicBezTo>
                    <a:pt x="5114009" y="4410269"/>
                    <a:pt x="5117551" y="4404803"/>
                    <a:pt x="5116589" y="4400299"/>
                  </a:cubicBezTo>
                  <a:cubicBezTo>
                    <a:pt x="5121093" y="4399337"/>
                    <a:pt x="5121093" y="4399337"/>
                    <a:pt x="5121093" y="4399337"/>
                  </a:cubicBezTo>
                  <a:cubicBezTo>
                    <a:pt x="5159398" y="4358185"/>
                    <a:pt x="5202862" y="4297094"/>
                    <a:pt x="5231197" y="4253363"/>
                  </a:cubicBezTo>
                  <a:cubicBezTo>
                    <a:pt x="5235700" y="4252401"/>
                    <a:pt x="5235700" y="4252401"/>
                    <a:pt x="5235700" y="4252401"/>
                  </a:cubicBezTo>
                  <a:cubicBezTo>
                    <a:pt x="5235700" y="4252401"/>
                    <a:pt x="5235700" y="4252401"/>
                    <a:pt x="5240205" y="4251439"/>
                  </a:cubicBezTo>
                  <a:cubicBezTo>
                    <a:pt x="5236663" y="4256905"/>
                    <a:pt x="5236663" y="4256905"/>
                    <a:pt x="5233121" y="4262371"/>
                  </a:cubicBezTo>
                  <a:cubicBezTo>
                    <a:pt x="5233121" y="4262371"/>
                    <a:pt x="5229579" y="4267837"/>
                    <a:pt x="5226037" y="4273304"/>
                  </a:cubicBezTo>
                  <a:cubicBezTo>
                    <a:pt x="5222495" y="4278771"/>
                    <a:pt x="5222495" y="4278771"/>
                    <a:pt x="5218954" y="4284236"/>
                  </a:cubicBezTo>
                  <a:cubicBezTo>
                    <a:pt x="5218954" y="4284236"/>
                    <a:pt x="5218954" y="4284236"/>
                    <a:pt x="5219916" y="4288741"/>
                  </a:cubicBezTo>
                  <a:cubicBezTo>
                    <a:pt x="5211870" y="4295170"/>
                    <a:pt x="5209291" y="4305140"/>
                    <a:pt x="5202207" y="4316072"/>
                  </a:cubicBezTo>
                  <a:cubicBezTo>
                    <a:pt x="5202207" y="4316072"/>
                    <a:pt x="5198665" y="4321539"/>
                    <a:pt x="5203169" y="4320576"/>
                  </a:cubicBezTo>
                  <a:cubicBezTo>
                    <a:pt x="5204132" y="4325081"/>
                    <a:pt x="5207674" y="4319614"/>
                    <a:pt x="5207674" y="4319614"/>
                  </a:cubicBezTo>
                  <a:cubicBezTo>
                    <a:pt x="5211216" y="4314147"/>
                    <a:pt x="5211216" y="4314147"/>
                    <a:pt x="5211216" y="4314147"/>
                  </a:cubicBezTo>
                  <a:cubicBezTo>
                    <a:pt x="5211216" y="4314147"/>
                    <a:pt x="5215719" y="4313185"/>
                    <a:pt x="5214757" y="4308682"/>
                  </a:cubicBezTo>
                  <a:cubicBezTo>
                    <a:pt x="5218299" y="4303215"/>
                    <a:pt x="5218299" y="4303215"/>
                    <a:pt x="5218299" y="4303215"/>
                  </a:cubicBezTo>
                  <a:cubicBezTo>
                    <a:pt x="5217337" y="4298711"/>
                    <a:pt x="5221841" y="4297748"/>
                    <a:pt x="5225382" y="4292283"/>
                  </a:cubicBezTo>
                  <a:cubicBezTo>
                    <a:pt x="5221841" y="4297748"/>
                    <a:pt x="5217916" y="4304180"/>
                    <a:pt x="5214073" y="4310299"/>
                  </a:cubicBezTo>
                  <a:lnTo>
                    <a:pt x="5204204" y="4325020"/>
                  </a:lnTo>
                  <a:lnTo>
                    <a:pt x="5204132" y="4325081"/>
                  </a:lnTo>
                  <a:lnTo>
                    <a:pt x="5204128" y="4325131"/>
                  </a:lnTo>
                  <a:lnTo>
                    <a:pt x="5203246" y="4326447"/>
                  </a:lnTo>
                  <a:cubicBezTo>
                    <a:pt x="5196808" y="4334887"/>
                    <a:pt x="5192544" y="4336975"/>
                    <a:pt x="5194162" y="4322501"/>
                  </a:cubicBezTo>
                  <a:cubicBezTo>
                    <a:pt x="5181919" y="4353374"/>
                    <a:pt x="5173872" y="4359803"/>
                    <a:pt x="5159705" y="4381669"/>
                  </a:cubicBezTo>
                  <a:cubicBezTo>
                    <a:pt x="5164209" y="4380706"/>
                    <a:pt x="5164209" y="4380706"/>
                    <a:pt x="5164209" y="4380706"/>
                  </a:cubicBezTo>
                  <a:cubicBezTo>
                    <a:pt x="5153584" y="4397105"/>
                    <a:pt x="5153584" y="4397105"/>
                    <a:pt x="5153584" y="4397105"/>
                  </a:cubicBezTo>
                  <a:cubicBezTo>
                    <a:pt x="5149080" y="4398068"/>
                    <a:pt x="5149080" y="4398068"/>
                    <a:pt x="5149080" y="4398068"/>
                  </a:cubicBezTo>
                  <a:cubicBezTo>
                    <a:pt x="5150042" y="4402571"/>
                    <a:pt x="5150042" y="4402571"/>
                    <a:pt x="5150042" y="4402571"/>
                  </a:cubicBezTo>
                  <a:cubicBezTo>
                    <a:pt x="5145539" y="4403533"/>
                    <a:pt x="5145539" y="4403533"/>
                    <a:pt x="5145539" y="4403533"/>
                  </a:cubicBezTo>
                  <a:cubicBezTo>
                    <a:pt x="5141997" y="4409000"/>
                    <a:pt x="5142959" y="4413504"/>
                    <a:pt x="5138455" y="4414466"/>
                  </a:cubicBezTo>
                  <a:cubicBezTo>
                    <a:pt x="5139417" y="4418971"/>
                    <a:pt x="5134912" y="4419933"/>
                    <a:pt x="5135875" y="4424436"/>
                  </a:cubicBezTo>
                  <a:cubicBezTo>
                    <a:pt x="5131371" y="4425399"/>
                    <a:pt x="5132334" y="4429903"/>
                    <a:pt x="5132334" y="4429903"/>
                  </a:cubicBezTo>
                  <a:cubicBezTo>
                    <a:pt x="5128792" y="4435370"/>
                    <a:pt x="5125249" y="4440835"/>
                    <a:pt x="5121707" y="4446302"/>
                  </a:cubicBezTo>
                  <a:cubicBezTo>
                    <a:pt x="5122670" y="4450806"/>
                    <a:pt x="5122670" y="4450806"/>
                    <a:pt x="5122670" y="4450806"/>
                  </a:cubicBezTo>
                  <a:cubicBezTo>
                    <a:pt x="5122670" y="4450806"/>
                    <a:pt x="5118166" y="4451768"/>
                    <a:pt x="5119128" y="4456272"/>
                  </a:cubicBezTo>
                  <a:cubicBezTo>
                    <a:pt x="5107541" y="4468167"/>
                    <a:pt x="5096915" y="4484566"/>
                    <a:pt x="5086289" y="4500965"/>
                  </a:cubicBezTo>
                  <a:cubicBezTo>
                    <a:pt x="5085327" y="4496461"/>
                    <a:pt x="5085327" y="4496461"/>
                    <a:pt x="5080824" y="4497423"/>
                  </a:cubicBezTo>
                  <a:cubicBezTo>
                    <a:pt x="5084365" y="4491957"/>
                    <a:pt x="5084365" y="4491957"/>
                    <a:pt x="5084365" y="4491957"/>
                  </a:cubicBezTo>
                  <a:cubicBezTo>
                    <a:pt x="5088869" y="4490995"/>
                    <a:pt x="5087907" y="4486491"/>
                    <a:pt x="5087907" y="4486491"/>
                  </a:cubicBezTo>
                  <a:cubicBezTo>
                    <a:pt x="5087907" y="4486491"/>
                    <a:pt x="5083403" y="4487453"/>
                    <a:pt x="5083403" y="4487453"/>
                  </a:cubicBezTo>
                  <a:cubicBezTo>
                    <a:pt x="5079862" y="4492920"/>
                    <a:pt x="5079862" y="4492920"/>
                    <a:pt x="5079862" y="4492920"/>
                  </a:cubicBezTo>
                  <a:cubicBezTo>
                    <a:pt x="5079862" y="4492920"/>
                    <a:pt x="5076319" y="4498385"/>
                    <a:pt x="5076319" y="4498385"/>
                  </a:cubicBezTo>
                  <a:cubicBezTo>
                    <a:pt x="5077282" y="4502890"/>
                    <a:pt x="5077282" y="4502890"/>
                    <a:pt x="5077282" y="4502890"/>
                  </a:cubicBezTo>
                  <a:cubicBezTo>
                    <a:pt x="5077282" y="4502890"/>
                    <a:pt x="5077282" y="4502890"/>
                    <a:pt x="5078244" y="4507394"/>
                  </a:cubicBezTo>
                  <a:cubicBezTo>
                    <a:pt x="5066656" y="4519289"/>
                    <a:pt x="5056030" y="4535688"/>
                    <a:pt x="5044443" y="4547582"/>
                  </a:cubicBezTo>
                  <a:cubicBezTo>
                    <a:pt x="5044443" y="4547582"/>
                    <a:pt x="5044443" y="4547582"/>
                    <a:pt x="5045405" y="4552086"/>
                  </a:cubicBezTo>
                  <a:cubicBezTo>
                    <a:pt x="5018688" y="4581343"/>
                    <a:pt x="4996475" y="4609636"/>
                    <a:pt x="4968796" y="4634389"/>
                  </a:cubicBezTo>
                  <a:cubicBezTo>
                    <a:pt x="4934994" y="4674578"/>
                    <a:pt x="4900232" y="4710262"/>
                    <a:pt x="4860964" y="4746909"/>
                  </a:cubicBezTo>
                  <a:cubicBezTo>
                    <a:pt x="4852918" y="4753338"/>
                    <a:pt x="4835864" y="4761691"/>
                    <a:pt x="4837789" y="4770699"/>
                  </a:cubicBezTo>
                  <a:cubicBezTo>
                    <a:pt x="4837789" y="4770699"/>
                    <a:pt x="4837789" y="4770699"/>
                    <a:pt x="4833284" y="4771662"/>
                  </a:cubicBezTo>
                  <a:cubicBezTo>
                    <a:pt x="4828781" y="4772624"/>
                    <a:pt x="4825239" y="4778090"/>
                    <a:pt x="4820735" y="4779052"/>
                  </a:cubicBezTo>
                  <a:cubicBezTo>
                    <a:pt x="4820735" y="4779052"/>
                    <a:pt x="4817192" y="4784519"/>
                    <a:pt x="4817192" y="4784519"/>
                  </a:cubicBezTo>
                  <a:cubicBezTo>
                    <a:pt x="4817192" y="4784519"/>
                    <a:pt x="4821697" y="4783556"/>
                    <a:pt x="4821697" y="4783556"/>
                  </a:cubicBezTo>
                  <a:cubicBezTo>
                    <a:pt x="4802064" y="4801880"/>
                    <a:pt x="4782430" y="4820203"/>
                    <a:pt x="4762796" y="4838527"/>
                  </a:cubicBezTo>
                  <a:cubicBezTo>
                    <a:pt x="4715484" y="4881602"/>
                    <a:pt x="4715484" y="4881602"/>
                    <a:pt x="4715484" y="4881602"/>
                  </a:cubicBezTo>
                  <a:cubicBezTo>
                    <a:pt x="4699392" y="4894460"/>
                    <a:pt x="4699392" y="4894460"/>
                    <a:pt x="4699392" y="4894460"/>
                  </a:cubicBezTo>
                  <a:cubicBezTo>
                    <a:pt x="4691345" y="4900888"/>
                    <a:pt x="4670750" y="4914708"/>
                    <a:pt x="4654658" y="4927565"/>
                  </a:cubicBezTo>
                  <a:cubicBezTo>
                    <a:pt x="4635024" y="4945888"/>
                    <a:pt x="4618932" y="4958746"/>
                    <a:pt x="4623437" y="4957784"/>
                  </a:cubicBezTo>
                  <a:cubicBezTo>
                    <a:pt x="4567115" y="5002783"/>
                    <a:pt x="4510794" y="5047783"/>
                    <a:pt x="4440960" y="5095671"/>
                  </a:cubicBezTo>
                  <a:cubicBezTo>
                    <a:pt x="4403311" y="5117843"/>
                    <a:pt x="4336057" y="5155760"/>
                    <a:pt x="4291323" y="5188865"/>
                  </a:cubicBezTo>
                  <a:cubicBezTo>
                    <a:pt x="4239199" y="5209421"/>
                    <a:pt x="4189961" y="5243488"/>
                    <a:pt x="4134296" y="5269510"/>
                  </a:cubicBezTo>
                  <a:cubicBezTo>
                    <a:pt x="4126249" y="5275939"/>
                    <a:pt x="4125287" y="5271434"/>
                    <a:pt x="4117242" y="5277863"/>
                  </a:cubicBezTo>
                  <a:cubicBezTo>
                    <a:pt x="4013954" y="5323478"/>
                    <a:pt x="3908744" y="5360084"/>
                    <a:pt x="3802571" y="5392188"/>
                  </a:cubicBezTo>
                  <a:cubicBezTo>
                    <a:pt x="3747232" y="5408720"/>
                    <a:pt x="3692538" y="5422760"/>
                    <a:pt x="3637806" y="5433865"/>
                  </a:cubicBezTo>
                  <a:lnTo>
                    <a:pt x="3560810" y="5445094"/>
                  </a:lnTo>
                  <a:lnTo>
                    <a:pt x="3576039" y="5442351"/>
                  </a:lnTo>
                  <a:cubicBezTo>
                    <a:pt x="3593372" y="5438059"/>
                    <a:pt x="3608895" y="5433565"/>
                    <a:pt x="3617903" y="5431641"/>
                  </a:cubicBezTo>
                  <a:cubicBezTo>
                    <a:pt x="3617903" y="5431641"/>
                    <a:pt x="3622408" y="5430679"/>
                    <a:pt x="3622408" y="5430679"/>
                  </a:cubicBezTo>
                  <a:cubicBezTo>
                    <a:pt x="3671952" y="5420094"/>
                    <a:pt x="3707984" y="5412396"/>
                    <a:pt x="3756567" y="5397306"/>
                  </a:cubicBezTo>
                  <a:cubicBezTo>
                    <a:pt x="3761071" y="5396344"/>
                    <a:pt x="3761071" y="5396344"/>
                    <a:pt x="3761071" y="5396344"/>
                  </a:cubicBezTo>
                  <a:cubicBezTo>
                    <a:pt x="3765576" y="5395381"/>
                    <a:pt x="3765576" y="5395381"/>
                    <a:pt x="3764613" y="5390877"/>
                  </a:cubicBezTo>
                  <a:cubicBezTo>
                    <a:pt x="3760109" y="5391839"/>
                    <a:pt x="3755605" y="5392802"/>
                    <a:pt x="3755605" y="5392802"/>
                  </a:cubicBezTo>
                  <a:cubicBezTo>
                    <a:pt x="3756567" y="5397306"/>
                    <a:pt x="3756567" y="5397306"/>
                    <a:pt x="3756567" y="5397306"/>
                  </a:cubicBezTo>
                  <a:cubicBezTo>
                    <a:pt x="3702519" y="5408853"/>
                    <a:pt x="3670990" y="5415589"/>
                    <a:pt x="3621445" y="5426174"/>
                  </a:cubicBezTo>
                  <a:cubicBezTo>
                    <a:pt x="3624986" y="5420708"/>
                    <a:pt x="3620483" y="5421670"/>
                    <a:pt x="3615016" y="5418129"/>
                  </a:cubicBezTo>
                  <a:cubicBezTo>
                    <a:pt x="3610512" y="5419091"/>
                    <a:pt x="3610512" y="5419091"/>
                    <a:pt x="3610512" y="5419091"/>
                  </a:cubicBezTo>
                  <a:cubicBezTo>
                    <a:pt x="3611474" y="5423595"/>
                    <a:pt x="3611474" y="5423595"/>
                    <a:pt x="3611474" y="5423595"/>
                  </a:cubicBezTo>
                  <a:cubicBezTo>
                    <a:pt x="3571900" y="5436759"/>
                    <a:pt x="3527514" y="5427403"/>
                    <a:pt x="3516889" y="5443802"/>
                  </a:cubicBezTo>
                  <a:cubicBezTo>
                    <a:pt x="3517851" y="5448307"/>
                    <a:pt x="3517851" y="5448307"/>
                    <a:pt x="3517851" y="5448307"/>
                  </a:cubicBezTo>
                  <a:cubicBezTo>
                    <a:pt x="3512384" y="5444765"/>
                    <a:pt x="3503377" y="5446689"/>
                    <a:pt x="3498872" y="5447651"/>
                  </a:cubicBezTo>
                  <a:cubicBezTo>
                    <a:pt x="3494368" y="5448614"/>
                    <a:pt x="3489865" y="5449576"/>
                    <a:pt x="3489865" y="5449576"/>
                  </a:cubicBezTo>
                  <a:cubicBezTo>
                    <a:pt x="3488902" y="5445073"/>
                    <a:pt x="3486978" y="5436064"/>
                    <a:pt x="3490519" y="5430598"/>
                  </a:cubicBezTo>
                  <a:cubicBezTo>
                    <a:pt x="3495023" y="5429636"/>
                    <a:pt x="3504032" y="5427711"/>
                    <a:pt x="3508535" y="5426749"/>
                  </a:cubicBezTo>
                  <a:cubicBezTo>
                    <a:pt x="3517544" y="5424825"/>
                    <a:pt x="3527514" y="5427403"/>
                    <a:pt x="3535561" y="5420975"/>
                  </a:cubicBezTo>
                  <a:cubicBezTo>
                    <a:pt x="3535561" y="5420975"/>
                    <a:pt x="3540064" y="5420013"/>
                    <a:pt x="3540064" y="5420013"/>
                  </a:cubicBezTo>
                  <a:cubicBezTo>
                    <a:pt x="3540064" y="5420013"/>
                    <a:pt x="3540064" y="5420013"/>
                    <a:pt x="3544568" y="5419051"/>
                  </a:cubicBezTo>
                  <a:cubicBezTo>
                    <a:pt x="3549073" y="5418089"/>
                    <a:pt x="3549073" y="5418089"/>
                    <a:pt x="3553577" y="5417126"/>
                  </a:cubicBezTo>
                  <a:cubicBezTo>
                    <a:pt x="3558080" y="5416164"/>
                    <a:pt x="3558080" y="5416164"/>
                    <a:pt x="3558080" y="5416164"/>
                  </a:cubicBezTo>
                  <a:cubicBezTo>
                    <a:pt x="3558080" y="5416164"/>
                    <a:pt x="3557118" y="5411660"/>
                    <a:pt x="3552615" y="5412622"/>
                  </a:cubicBezTo>
                  <a:cubicBezTo>
                    <a:pt x="3548110" y="5413584"/>
                    <a:pt x="3543606" y="5414547"/>
                    <a:pt x="3543606" y="5414547"/>
                  </a:cubicBezTo>
                  <a:cubicBezTo>
                    <a:pt x="3539102" y="5415509"/>
                    <a:pt x="3539102" y="5415509"/>
                    <a:pt x="3539102" y="5415509"/>
                  </a:cubicBezTo>
                  <a:cubicBezTo>
                    <a:pt x="3542644" y="5410042"/>
                    <a:pt x="3538139" y="5411005"/>
                    <a:pt x="3538139" y="5411005"/>
                  </a:cubicBezTo>
                  <a:cubicBezTo>
                    <a:pt x="3533636" y="5411967"/>
                    <a:pt x="3533636" y="5411967"/>
                    <a:pt x="3533636" y="5411967"/>
                  </a:cubicBezTo>
                  <a:cubicBezTo>
                    <a:pt x="3533636" y="5411967"/>
                    <a:pt x="3529132" y="5412929"/>
                    <a:pt x="3529132" y="5412929"/>
                  </a:cubicBezTo>
                  <a:cubicBezTo>
                    <a:pt x="3530094" y="5417433"/>
                    <a:pt x="3530094" y="5417433"/>
                    <a:pt x="3530094" y="5417433"/>
                  </a:cubicBezTo>
                  <a:cubicBezTo>
                    <a:pt x="3526552" y="5422900"/>
                    <a:pt x="3516582" y="5420320"/>
                    <a:pt x="3507573" y="5422245"/>
                  </a:cubicBezTo>
                  <a:cubicBezTo>
                    <a:pt x="3503070" y="5423207"/>
                    <a:pt x="3498565" y="5424169"/>
                    <a:pt x="3489557" y="5426094"/>
                  </a:cubicBezTo>
                  <a:cubicBezTo>
                    <a:pt x="3462533" y="5431868"/>
                    <a:pt x="3462533" y="5431868"/>
                    <a:pt x="3462533" y="5431868"/>
                  </a:cubicBezTo>
                  <a:cubicBezTo>
                    <a:pt x="3457066" y="5428326"/>
                    <a:pt x="3458028" y="5432830"/>
                    <a:pt x="3458028" y="5432830"/>
                  </a:cubicBezTo>
                  <a:cubicBezTo>
                    <a:pt x="3458028" y="5432830"/>
                    <a:pt x="3458991" y="5437334"/>
                    <a:pt x="3463495" y="5436372"/>
                  </a:cubicBezTo>
                  <a:cubicBezTo>
                    <a:pt x="3481511" y="5432523"/>
                    <a:pt x="3481511" y="5432523"/>
                    <a:pt x="3481511" y="5432523"/>
                  </a:cubicBezTo>
                  <a:cubicBezTo>
                    <a:pt x="3477969" y="5437988"/>
                    <a:pt x="3475389" y="5447960"/>
                    <a:pt x="3476352" y="5452463"/>
                  </a:cubicBezTo>
                  <a:cubicBezTo>
                    <a:pt x="3471848" y="5453425"/>
                    <a:pt x="3467344" y="5454387"/>
                    <a:pt x="3467344" y="5454387"/>
                  </a:cubicBezTo>
                  <a:cubicBezTo>
                    <a:pt x="3462839" y="5455350"/>
                    <a:pt x="3462839" y="5455350"/>
                    <a:pt x="3462839" y="5455350"/>
                  </a:cubicBezTo>
                  <a:cubicBezTo>
                    <a:pt x="3466382" y="5449884"/>
                    <a:pt x="3466382" y="5449884"/>
                    <a:pt x="3466382" y="5449884"/>
                  </a:cubicBezTo>
                  <a:cubicBezTo>
                    <a:pt x="3466382" y="5449884"/>
                    <a:pt x="3461877" y="5450846"/>
                    <a:pt x="3460915" y="5446342"/>
                  </a:cubicBezTo>
                  <a:cubicBezTo>
                    <a:pt x="3456412" y="5447304"/>
                    <a:pt x="3457374" y="5451808"/>
                    <a:pt x="3452870" y="5452771"/>
                  </a:cubicBezTo>
                  <a:cubicBezTo>
                    <a:pt x="3452870" y="5452771"/>
                    <a:pt x="3448365" y="5453733"/>
                    <a:pt x="3448365" y="5453733"/>
                  </a:cubicBezTo>
                  <a:cubicBezTo>
                    <a:pt x="3443861" y="5454695"/>
                    <a:pt x="3438395" y="5451153"/>
                    <a:pt x="3429387" y="5453078"/>
                  </a:cubicBezTo>
                  <a:cubicBezTo>
                    <a:pt x="3411370" y="5456927"/>
                    <a:pt x="3432929" y="5447611"/>
                    <a:pt x="3418454" y="5445995"/>
                  </a:cubicBezTo>
                  <a:cubicBezTo>
                    <a:pt x="3411370" y="5456927"/>
                    <a:pt x="3395934" y="5450806"/>
                    <a:pt x="3385964" y="5448226"/>
                  </a:cubicBezTo>
                  <a:cubicBezTo>
                    <a:pt x="3386926" y="5452731"/>
                    <a:pt x="3387888" y="5457234"/>
                    <a:pt x="3383384" y="5458196"/>
                  </a:cubicBezTo>
                  <a:cubicBezTo>
                    <a:pt x="3382422" y="5453693"/>
                    <a:pt x="3381459" y="5449188"/>
                    <a:pt x="3376955" y="5450151"/>
                  </a:cubicBezTo>
                  <a:cubicBezTo>
                    <a:pt x="3373414" y="5455617"/>
                    <a:pt x="3359901" y="5458504"/>
                    <a:pt x="3350893" y="5460429"/>
                  </a:cubicBezTo>
                  <a:cubicBezTo>
                    <a:pt x="3353473" y="5450458"/>
                    <a:pt x="3321944" y="5457194"/>
                    <a:pt x="3318402" y="5462660"/>
                  </a:cubicBezTo>
                  <a:cubicBezTo>
                    <a:pt x="3313898" y="5463623"/>
                    <a:pt x="3313898" y="5463623"/>
                    <a:pt x="3313898" y="5463623"/>
                  </a:cubicBezTo>
                  <a:cubicBezTo>
                    <a:pt x="3300386" y="5466509"/>
                    <a:pt x="3311973" y="5454614"/>
                    <a:pt x="3298461" y="5457501"/>
                  </a:cubicBezTo>
                  <a:cubicBezTo>
                    <a:pt x="3290416" y="5463930"/>
                    <a:pt x="3286874" y="5469396"/>
                    <a:pt x="3263391" y="5469703"/>
                  </a:cubicBezTo>
                  <a:cubicBezTo>
                    <a:pt x="3253421" y="5467123"/>
                    <a:pt x="3238946" y="5465507"/>
                    <a:pt x="3225433" y="5468394"/>
                  </a:cubicBezTo>
                  <a:cubicBezTo>
                    <a:pt x="3220930" y="5469356"/>
                    <a:pt x="3211921" y="5471281"/>
                    <a:pt x="3206456" y="5467738"/>
                  </a:cubicBezTo>
                  <a:cubicBezTo>
                    <a:pt x="3178468" y="5469008"/>
                    <a:pt x="3200989" y="5464196"/>
                    <a:pt x="3181048" y="5459038"/>
                  </a:cubicBezTo>
                  <a:cubicBezTo>
                    <a:pt x="3164956" y="5471895"/>
                    <a:pt x="3105133" y="5456418"/>
                    <a:pt x="3088079" y="5464771"/>
                  </a:cubicBezTo>
                  <a:cubicBezTo>
                    <a:pt x="3108020" y="5469930"/>
                    <a:pt x="3070064" y="5468620"/>
                    <a:pt x="3070064" y="5468620"/>
                  </a:cubicBezTo>
                  <a:cubicBezTo>
                    <a:pt x="3065559" y="5469583"/>
                    <a:pt x="3061055" y="5470545"/>
                    <a:pt x="3056551" y="5471507"/>
                  </a:cubicBezTo>
                  <a:cubicBezTo>
                    <a:pt x="2999616" y="5469542"/>
                    <a:pt x="2967125" y="5471774"/>
                    <a:pt x="2934326" y="5450524"/>
                  </a:cubicBezTo>
                  <a:cubicBezTo>
                    <a:pt x="2931747" y="5460493"/>
                    <a:pt x="2895408" y="5444710"/>
                    <a:pt x="2882857" y="5452101"/>
                  </a:cubicBezTo>
                  <a:cubicBezTo>
                    <a:pt x="2892828" y="5454680"/>
                    <a:pt x="2858412" y="5447903"/>
                    <a:pt x="2853908" y="5448866"/>
                  </a:cubicBezTo>
                  <a:cubicBezTo>
                    <a:pt x="2853908" y="5448866"/>
                    <a:pt x="2858412" y="5447903"/>
                    <a:pt x="2858412" y="5447903"/>
                  </a:cubicBezTo>
                  <a:cubicBezTo>
                    <a:pt x="2821417" y="5451098"/>
                    <a:pt x="2791506" y="5443359"/>
                    <a:pt x="2748082" y="5438507"/>
                  </a:cubicBezTo>
                  <a:cubicBezTo>
                    <a:pt x="2759016" y="5445591"/>
                    <a:pt x="2732646" y="5432386"/>
                    <a:pt x="2730066" y="5442356"/>
                  </a:cubicBezTo>
                  <a:cubicBezTo>
                    <a:pt x="2728141" y="5433349"/>
                    <a:pt x="2711087" y="5441702"/>
                    <a:pt x="2695651" y="5435580"/>
                  </a:cubicBezTo>
                  <a:cubicBezTo>
                    <a:pt x="2714629" y="5436236"/>
                    <a:pt x="2700810" y="5415640"/>
                    <a:pt x="2699193" y="5430115"/>
                  </a:cubicBezTo>
                  <a:cubicBezTo>
                    <a:pt x="2671206" y="5431384"/>
                    <a:pt x="2644837" y="5418179"/>
                    <a:pt x="2625858" y="5417524"/>
                  </a:cubicBezTo>
                  <a:cubicBezTo>
                    <a:pt x="2636790" y="5424608"/>
                    <a:pt x="2606879" y="5416869"/>
                    <a:pt x="2592405" y="5415252"/>
                  </a:cubicBezTo>
                  <a:cubicBezTo>
                    <a:pt x="2592405" y="5415252"/>
                    <a:pt x="2596909" y="5414289"/>
                    <a:pt x="2601413" y="5413327"/>
                  </a:cubicBezTo>
                  <a:cubicBezTo>
                    <a:pt x="2566997" y="5406551"/>
                    <a:pt x="2548018" y="5405896"/>
                    <a:pt x="2528079" y="5400737"/>
                  </a:cubicBezTo>
                  <a:cubicBezTo>
                    <a:pt x="2508137" y="5395578"/>
                    <a:pt x="2489159" y="5394923"/>
                    <a:pt x="2448315" y="5380101"/>
                  </a:cubicBezTo>
                  <a:cubicBezTo>
                    <a:pt x="2448315" y="5380101"/>
                    <a:pt x="2457322" y="5378176"/>
                    <a:pt x="2442848" y="5376560"/>
                  </a:cubicBezTo>
                  <a:cubicBezTo>
                    <a:pt x="2428374" y="5374942"/>
                    <a:pt x="2449277" y="5384605"/>
                    <a:pt x="2429336" y="5379447"/>
                  </a:cubicBezTo>
                  <a:cubicBezTo>
                    <a:pt x="2412937" y="5368821"/>
                    <a:pt x="2398463" y="5367204"/>
                    <a:pt x="2384951" y="5370091"/>
                  </a:cubicBezTo>
                  <a:cubicBezTo>
                    <a:pt x="2373055" y="5358503"/>
                    <a:pt x="2374017" y="5363006"/>
                    <a:pt x="2372093" y="5353999"/>
                  </a:cubicBezTo>
                  <a:cubicBezTo>
                    <a:pt x="2363085" y="5355923"/>
                    <a:pt x="2358581" y="5356886"/>
                    <a:pt x="2344107" y="5355268"/>
                  </a:cubicBezTo>
                  <a:cubicBezTo>
                    <a:pt x="2343144" y="5350765"/>
                    <a:pt x="2353114" y="5353344"/>
                    <a:pt x="2343144" y="5350765"/>
                  </a:cubicBezTo>
                  <a:cubicBezTo>
                    <a:pt x="2324166" y="5350109"/>
                    <a:pt x="2301338" y="5331439"/>
                    <a:pt x="2273352" y="5332708"/>
                  </a:cubicBezTo>
                  <a:cubicBezTo>
                    <a:pt x="2271427" y="5323699"/>
                    <a:pt x="2287826" y="5334326"/>
                    <a:pt x="2292330" y="5333363"/>
                  </a:cubicBezTo>
                  <a:cubicBezTo>
                    <a:pt x="2270465" y="5319196"/>
                    <a:pt x="2247944" y="5324007"/>
                    <a:pt x="2235087" y="5307915"/>
                  </a:cubicBezTo>
                  <a:cubicBezTo>
                    <a:pt x="2226078" y="5309840"/>
                    <a:pt x="2246982" y="5319503"/>
                    <a:pt x="2231545" y="5313382"/>
                  </a:cubicBezTo>
                  <a:cubicBezTo>
                    <a:pt x="2236049" y="5312420"/>
                    <a:pt x="2229620" y="5304373"/>
                    <a:pt x="2215146" y="5302757"/>
                  </a:cubicBezTo>
                  <a:cubicBezTo>
                    <a:pt x="2202596" y="5310147"/>
                    <a:pt x="2178806" y="5286972"/>
                    <a:pt x="2180731" y="5295981"/>
                  </a:cubicBezTo>
                  <a:cubicBezTo>
                    <a:pt x="2175264" y="5292439"/>
                    <a:pt x="2169798" y="5288897"/>
                    <a:pt x="2164331" y="5285355"/>
                  </a:cubicBezTo>
                  <a:cubicBezTo>
                    <a:pt x="2164331" y="5285355"/>
                    <a:pt x="2164331" y="5285355"/>
                    <a:pt x="2159828" y="5286317"/>
                  </a:cubicBezTo>
                  <a:cubicBezTo>
                    <a:pt x="2165293" y="5289859"/>
                    <a:pt x="2170760" y="5293401"/>
                    <a:pt x="2170760" y="5293401"/>
                  </a:cubicBezTo>
                  <a:cubicBezTo>
                    <a:pt x="2156286" y="5291783"/>
                    <a:pt x="2144391" y="5280196"/>
                    <a:pt x="2132496" y="5268608"/>
                  </a:cubicBezTo>
                  <a:cubicBezTo>
                    <a:pt x="2128954" y="5274075"/>
                    <a:pt x="2123488" y="5270533"/>
                    <a:pt x="2117059" y="5262487"/>
                  </a:cubicBezTo>
                  <a:cubicBezTo>
                    <a:pt x="2108050" y="5264412"/>
                    <a:pt x="2114479" y="5272458"/>
                    <a:pt x="2119946" y="5276000"/>
                  </a:cubicBezTo>
                  <a:cubicBezTo>
                    <a:pt x="2115441" y="5276962"/>
                    <a:pt x="2115441" y="5276962"/>
                    <a:pt x="2115441" y="5276962"/>
                  </a:cubicBezTo>
                  <a:cubicBezTo>
                    <a:pt x="2109012" y="5268916"/>
                    <a:pt x="2084568" y="5264719"/>
                    <a:pt x="2083606" y="5260215"/>
                  </a:cubicBezTo>
                  <a:cubicBezTo>
                    <a:pt x="2082644" y="5255711"/>
                    <a:pt x="2082644" y="5255711"/>
                    <a:pt x="2082644" y="5255711"/>
                  </a:cubicBezTo>
                  <a:cubicBezTo>
                    <a:pt x="2088110" y="5259252"/>
                    <a:pt x="2092614" y="5258290"/>
                    <a:pt x="2092614" y="5258290"/>
                  </a:cubicBezTo>
                  <a:cubicBezTo>
                    <a:pt x="2098080" y="5261832"/>
                    <a:pt x="2098080" y="5261832"/>
                    <a:pt x="2098080" y="5261832"/>
                  </a:cubicBezTo>
                  <a:cubicBezTo>
                    <a:pt x="2102585" y="5260870"/>
                    <a:pt x="2097118" y="5257328"/>
                    <a:pt x="2097118" y="5257328"/>
                  </a:cubicBezTo>
                  <a:cubicBezTo>
                    <a:pt x="2091652" y="5253787"/>
                    <a:pt x="2086186" y="5250245"/>
                    <a:pt x="2081681" y="5251207"/>
                  </a:cubicBezTo>
                  <a:cubicBezTo>
                    <a:pt x="2085223" y="5245740"/>
                    <a:pt x="2037295" y="5241851"/>
                    <a:pt x="2059816" y="5237040"/>
                  </a:cubicBezTo>
                  <a:cubicBezTo>
                    <a:pt x="2045342" y="5235422"/>
                    <a:pt x="2029905" y="5229301"/>
                    <a:pt x="2014467" y="5223180"/>
                  </a:cubicBezTo>
                  <a:cubicBezTo>
                    <a:pt x="2003535" y="5216096"/>
                    <a:pt x="1992603" y="5209013"/>
                    <a:pt x="1987136" y="5205471"/>
                  </a:cubicBezTo>
                  <a:cubicBezTo>
                    <a:pt x="1986174" y="5200967"/>
                    <a:pt x="1986174" y="5200967"/>
                    <a:pt x="1981670" y="5201929"/>
                  </a:cubicBezTo>
                  <a:cubicBezTo>
                    <a:pt x="1981670" y="5201929"/>
                    <a:pt x="1980707" y="5197426"/>
                    <a:pt x="1977165" y="5202891"/>
                  </a:cubicBezTo>
                  <a:cubicBezTo>
                    <a:pt x="1955300" y="5188725"/>
                    <a:pt x="1917036" y="5163932"/>
                    <a:pt x="1895171" y="5149765"/>
                  </a:cubicBezTo>
                  <a:cubicBezTo>
                    <a:pt x="1884238" y="5142682"/>
                    <a:pt x="1876847" y="5130132"/>
                    <a:pt x="1865914" y="5123048"/>
                  </a:cubicBezTo>
                  <a:cubicBezTo>
                    <a:pt x="1815754" y="5086668"/>
                    <a:pt x="1758511" y="5061221"/>
                    <a:pt x="1715436" y="5013908"/>
                  </a:cubicBezTo>
                  <a:cubicBezTo>
                    <a:pt x="1663659" y="4992003"/>
                    <a:pt x="1636982" y="4955315"/>
                    <a:pt x="1588748" y="4927943"/>
                  </a:cubicBezTo>
                  <a:cubicBezTo>
                    <a:pt x="1595177" y="4935989"/>
                    <a:pt x="1601605" y="4944035"/>
                    <a:pt x="1598064" y="4949501"/>
                  </a:cubicBezTo>
                  <a:cubicBezTo>
                    <a:pt x="1581664" y="4938876"/>
                    <a:pt x="1576198" y="4935335"/>
                    <a:pt x="1564303" y="4923746"/>
                  </a:cubicBezTo>
                  <a:cubicBezTo>
                    <a:pt x="1558836" y="4920205"/>
                    <a:pt x="1553371" y="4916663"/>
                    <a:pt x="1547904" y="4913121"/>
                  </a:cubicBezTo>
                  <a:cubicBezTo>
                    <a:pt x="1546942" y="4908617"/>
                    <a:pt x="1545017" y="4899609"/>
                    <a:pt x="1545979" y="4904113"/>
                  </a:cubicBezTo>
                  <a:cubicBezTo>
                    <a:pt x="1539551" y="4896067"/>
                    <a:pt x="1540513" y="4900571"/>
                    <a:pt x="1541475" y="4905075"/>
                  </a:cubicBezTo>
                  <a:cubicBezTo>
                    <a:pt x="1507715" y="4879321"/>
                    <a:pt x="1520265" y="4871929"/>
                    <a:pt x="1523807" y="4866464"/>
                  </a:cubicBezTo>
                  <a:cubicBezTo>
                    <a:pt x="1522845" y="4861959"/>
                    <a:pt x="1522845" y="4861959"/>
                    <a:pt x="1517378" y="4858417"/>
                  </a:cubicBezTo>
                  <a:cubicBezTo>
                    <a:pt x="1517378" y="4858417"/>
                    <a:pt x="1515454" y="4849410"/>
                    <a:pt x="1511912" y="4854876"/>
                  </a:cubicBezTo>
                  <a:cubicBezTo>
                    <a:pt x="1511912" y="4854876"/>
                    <a:pt x="1510949" y="4850372"/>
                    <a:pt x="1506446" y="4851334"/>
                  </a:cubicBezTo>
                  <a:cubicBezTo>
                    <a:pt x="1513529" y="4840401"/>
                    <a:pt x="1492626" y="4830738"/>
                    <a:pt x="1483618" y="4832662"/>
                  </a:cubicBezTo>
                  <a:cubicBezTo>
                    <a:pt x="1482656" y="4828159"/>
                    <a:pt x="1478151" y="4829121"/>
                    <a:pt x="1478151" y="4829121"/>
                  </a:cubicBezTo>
                  <a:cubicBezTo>
                    <a:pt x="1473647" y="4830084"/>
                    <a:pt x="1473647" y="4830084"/>
                    <a:pt x="1479114" y="4833625"/>
                  </a:cubicBezTo>
                  <a:cubicBezTo>
                    <a:pt x="1480076" y="4838129"/>
                    <a:pt x="1485543" y="4841671"/>
                    <a:pt x="1485543" y="4841671"/>
                  </a:cubicBezTo>
                  <a:cubicBezTo>
                    <a:pt x="1482000" y="4847137"/>
                    <a:pt x="1458210" y="4823962"/>
                    <a:pt x="1462060" y="4841978"/>
                  </a:cubicBezTo>
                  <a:cubicBezTo>
                    <a:pt x="1461097" y="4837474"/>
                    <a:pt x="1461097" y="4837474"/>
                    <a:pt x="1461097" y="4837474"/>
                  </a:cubicBezTo>
                  <a:cubicBezTo>
                    <a:pt x="1442774" y="4817841"/>
                    <a:pt x="1394232" y="4766987"/>
                    <a:pt x="1435076" y="4781808"/>
                  </a:cubicBezTo>
                  <a:cubicBezTo>
                    <a:pt x="1434114" y="4777305"/>
                    <a:pt x="1434114" y="4777305"/>
                    <a:pt x="1429609" y="4778267"/>
                  </a:cubicBezTo>
                  <a:cubicBezTo>
                    <a:pt x="1428647" y="4773763"/>
                    <a:pt x="1428647" y="4773763"/>
                    <a:pt x="1428647" y="4773763"/>
                  </a:cubicBezTo>
                  <a:cubicBezTo>
                    <a:pt x="1415790" y="4757671"/>
                    <a:pt x="1404857" y="4750588"/>
                    <a:pt x="1391038" y="4729991"/>
                  </a:cubicBezTo>
                  <a:cubicBezTo>
                    <a:pt x="1388458" y="4739962"/>
                    <a:pt x="1369172" y="4715825"/>
                    <a:pt x="1363706" y="4712283"/>
                  </a:cubicBezTo>
                  <a:cubicBezTo>
                    <a:pt x="1363706" y="4712283"/>
                    <a:pt x="1363706" y="4712283"/>
                    <a:pt x="1362744" y="4707779"/>
                  </a:cubicBezTo>
                  <a:cubicBezTo>
                    <a:pt x="1362744" y="4707779"/>
                    <a:pt x="1358239" y="4708741"/>
                    <a:pt x="1358239" y="4708741"/>
                  </a:cubicBezTo>
                  <a:cubicBezTo>
                    <a:pt x="1352773" y="4705200"/>
                    <a:pt x="1352773" y="4705200"/>
                    <a:pt x="1347307" y="4701658"/>
                  </a:cubicBezTo>
                  <a:cubicBezTo>
                    <a:pt x="1348269" y="4706162"/>
                    <a:pt x="1348269" y="4706162"/>
                    <a:pt x="1348269" y="4706162"/>
                  </a:cubicBezTo>
                  <a:cubicBezTo>
                    <a:pt x="1353736" y="4709703"/>
                    <a:pt x="1353736" y="4709703"/>
                    <a:pt x="1354698" y="4714207"/>
                  </a:cubicBezTo>
                  <a:cubicBezTo>
                    <a:pt x="1354698" y="4714207"/>
                    <a:pt x="1344727" y="4711628"/>
                    <a:pt x="1338299" y="4703582"/>
                  </a:cubicBezTo>
                  <a:cubicBezTo>
                    <a:pt x="1332832" y="4700040"/>
                    <a:pt x="1321899" y="4692957"/>
                    <a:pt x="1318358" y="4698423"/>
                  </a:cubicBezTo>
                  <a:cubicBezTo>
                    <a:pt x="1316434" y="4689415"/>
                    <a:pt x="1310005" y="4681370"/>
                    <a:pt x="1303576" y="4673323"/>
                  </a:cubicBezTo>
                  <a:cubicBezTo>
                    <a:pt x="1308080" y="4672361"/>
                    <a:pt x="1308080" y="4672361"/>
                    <a:pt x="1308080" y="4672361"/>
                  </a:cubicBezTo>
                  <a:cubicBezTo>
                    <a:pt x="1307118" y="4667857"/>
                    <a:pt x="1307118" y="4667857"/>
                    <a:pt x="1307118" y="4667857"/>
                  </a:cubicBezTo>
                  <a:cubicBezTo>
                    <a:pt x="1307118" y="4667857"/>
                    <a:pt x="1306156" y="4663353"/>
                    <a:pt x="1301651" y="4664315"/>
                  </a:cubicBezTo>
                  <a:cubicBezTo>
                    <a:pt x="1300689" y="4659811"/>
                    <a:pt x="1295223" y="4656270"/>
                    <a:pt x="1294261" y="4651766"/>
                  </a:cubicBezTo>
                  <a:cubicBezTo>
                    <a:pt x="1289757" y="4652728"/>
                    <a:pt x="1288794" y="4648223"/>
                    <a:pt x="1288794" y="4648223"/>
                  </a:cubicBezTo>
                  <a:cubicBezTo>
                    <a:pt x="1282366" y="4640178"/>
                    <a:pt x="1281403" y="4635674"/>
                    <a:pt x="1284945" y="4630207"/>
                  </a:cubicBezTo>
                  <a:cubicBezTo>
                    <a:pt x="1292336" y="4642757"/>
                    <a:pt x="1298764" y="4650803"/>
                    <a:pt x="1303269" y="4649841"/>
                  </a:cubicBezTo>
                  <a:cubicBezTo>
                    <a:pt x="1296840" y="4641795"/>
                    <a:pt x="1301344" y="4640832"/>
                    <a:pt x="1300382" y="4636329"/>
                  </a:cubicBezTo>
                  <a:cubicBezTo>
                    <a:pt x="1294915" y="4632787"/>
                    <a:pt x="1293953" y="4628283"/>
                    <a:pt x="1288488" y="4624741"/>
                  </a:cubicBezTo>
                  <a:cubicBezTo>
                    <a:pt x="1272743" y="4595138"/>
                    <a:pt x="1250571" y="4557488"/>
                    <a:pt x="1225818" y="4529809"/>
                  </a:cubicBezTo>
                  <a:cubicBezTo>
                    <a:pt x="1213924" y="4518221"/>
                    <a:pt x="1196561" y="4503092"/>
                    <a:pt x="1185629" y="4496009"/>
                  </a:cubicBezTo>
                  <a:cubicBezTo>
                    <a:pt x="1184667" y="4491504"/>
                    <a:pt x="1184667" y="4491504"/>
                    <a:pt x="1189171" y="4490542"/>
                  </a:cubicBezTo>
                  <a:cubicBezTo>
                    <a:pt x="1188209" y="4486037"/>
                    <a:pt x="1188209" y="4486037"/>
                    <a:pt x="1182742" y="4482495"/>
                  </a:cubicBezTo>
                  <a:cubicBezTo>
                    <a:pt x="1181780" y="4477992"/>
                    <a:pt x="1177276" y="4478954"/>
                    <a:pt x="1177276" y="4478954"/>
                  </a:cubicBezTo>
                  <a:cubicBezTo>
                    <a:pt x="1177276" y="4478954"/>
                    <a:pt x="1178238" y="4483458"/>
                    <a:pt x="1178238" y="4483458"/>
                  </a:cubicBezTo>
                  <a:cubicBezTo>
                    <a:pt x="1172772" y="4479917"/>
                    <a:pt x="1171809" y="4475412"/>
                    <a:pt x="1166343" y="4471870"/>
                  </a:cubicBezTo>
                  <a:cubicBezTo>
                    <a:pt x="1166343" y="4471870"/>
                    <a:pt x="1165381" y="4467367"/>
                    <a:pt x="1169885" y="4466405"/>
                  </a:cubicBezTo>
                  <a:cubicBezTo>
                    <a:pt x="1157990" y="4454817"/>
                    <a:pt x="1146096" y="4443229"/>
                    <a:pt x="1139667" y="4435183"/>
                  </a:cubicBezTo>
                  <a:cubicBezTo>
                    <a:pt x="1139667" y="4435183"/>
                    <a:pt x="1139667" y="4435183"/>
                    <a:pt x="1138704" y="4430679"/>
                  </a:cubicBezTo>
                  <a:cubicBezTo>
                    <a:pt x="1138704" y="4430679"/>
                    <a:pt x="1134200" y="4431641"/>
                    <a:pt x="1134200" y="4431641"/>
                  </a:cubicBezTo>
                  <a:cubicBezTo>
                    <a:pt x="1129696" y="4432603"/>
                    <a:pt x="1129696" y="4432603"/>
                    <a:pt x="1129696" y="4432603"/>
                  </a:cubicBezTo>
                  <a:cubicBezTo>
                    <a:pt x="1129696" y="4432603"/>
                    <a:pt x="1129696" y="4432603"/>
                    <a:pt x="1128734" y="4428100"/>
                  </a:cubicBezTo>
                  <a:cubicBezTo>
                    <a:pt x="1123268" y="4424558"/>
                    <a:pt x="1118764" y="4425520"/>
                    <a:pt x="1118764" y="4425520"/>
                  </a:cubicBezTo>
                  <a:lnTo>
                    <a:pt x="1120688" y="4434529"/>
                  </a:lnTo>
                  <a:lnTo>
                    <a:pt x="1115221" y="4430987"/>
                  </a:lnTo>
                  <a:cubicBezTo>
                    <a:pt x="1108794" y="4422940"/>
                    <a:pt x="1095936" y="4406849"/>
                    <a:pt x="1091431" y="4407812"/>
                  </a:cubicBezTo>
                  <a:cubicBezTo>
                    <a:pt x="1070221" y="4374666"/>
                    <a:pt x="1076650" y="4382711"/>
                    <a:pt x="1073763" y="4369199"/>
                  </a:cubicBezTo>
                  <a:cubicBezTo>
                    <a:pt x="1059943" y="4348604"/>
                    <a:pt x="1072146" y="4383673"/>
                    <a:pt x="1063792" y="4366620"/>
                  </a:cubicBezTo>
                  <a:cubicBezTo>
                    <a:pt x="1062830" y="4362116"/>
                    <a:pt x="1069915" y="4351183"/>
                    <a:pt x="1058981" y="4344100"/>
                  </a:cubicBezTo>
                  <a:cubicBezTo>
                    <a:pt x="1060906" y="4353108"/>
                    <a:pt x="1057364" y="4358574"/>
                    <a:pt x="1050936" y="4350528"/>
                  </a:cubicBezTo>
                  <a:cubicBezTo>
                    <a:pt x="1056402" y="4354070"/>
                    <a:pt x="1052553" y="4336054"/>
                    <a:pt x="1048049" y="4337016"/>
                  </a:cubicBezTo>
                  <a:cubicBezTo>
                    <a:pt x="1031650" y="4326391"/>
                    <a:pt x="1013674" y="4264296"/>
                    <a:pt x="988922" y="4236617"/>
                  </a:cubicBezTo>
                  <a:cubicBezTo>
                    <a:pt x="996006" y="4225685"/>
                    <a:pt x="979606" y="4215060"/>
                    <a:pt x="981224" y="4200585"/>
                  </a:cubicBezTo>
                  <a:cubicBezTo>
                    <a:pt x="974140" y="4211517"/>
                    <a:pt x="955509" y="4168401"/>
                    <a:pt x="970291" y="4193501"/>
                  </a:cubicBezTo>
                  <a:cubicBezTo>
                    <a:pt x="962900" y="4180951"/>
                    <a:pt x="956471" y="4172906"/>
                    <a:pt x="953584" y="4159394"/>
                  </a:cubicBezTo>
                  <a:cubicBezTo>
                    <a:pt x="950043" y="4164859"/>
                    <a:pt x="951968" y="4173868"/>
                    <a:pt x="943614" y="4156814"/>
                  </a:cubicBezTo>
                  <a:cubicBezTo>
                    <a:pt x="943614" y="4156814"/>
                    <a:pt x="948119" y="4155851"/>
                    <a:pt x="947156" y="4151347"/>
                  </a:cubicBezTo>
                  <a:cubicBezTo>
                    <a:pt x="932681" y="4149731"/>
                    <a:pt x="938496" y="4110811"/>
                    <a:pt x="918555" y="4105652"/>
                  </a:cubicBezTo>
                  <a:cubicBezTo>
                    <a:pt x="925638" y="4094719"/>
                    <a:pt x="903773" y="4080553"/>
                    <a:pt x="910857" y="4069620"/>
                  </a:cubicBezTo>
                  <a:cubicBezTo>
                    <a:pt x="904428" y="4061574"/>
                    <a:pt x="899924" y="4062536"/>
                    <a:pt x="892533" y="4049987"/>
                  </a:cubicBezTo>
                  <a:cubicBezTo>
                    <a:pt x="908932" y="4060612"/>
                    <a:pt x="888684" y="4031970"/>
                    <a:pt x="891263" y="4022000"/>
                  </a:cubicBezTo>
                  <a:cubicBezTo>
                    <a:pt x="875826" y="4015878"/>
                    <a:pt x="878099" y="3982425"/>
                    <a:pt x="869091" y="3984350"/>
                  </a:cubicBezTo>
                  <a:cubicBezTo>
                    <a:pt x="866204" y="3970838"/>
                    <a:pt x="866204" y="3970838"/>
                    <a:pt x="873595" y="3983387"/>
                  </a:cubicBezTo>
                  <a:cubicBezTo>
                    <a:pt x="865242" y="3966334"/>
                    <a:pt x="855926" y="3944776"/>
                    <a:pt x="852077" y="3926760"/>
                  </a:cubicBezTo>
                  <a:cubicBezTo>
                    <a:pt x="857543" y="3930302"/>
                    <a:pt x="858506" y="3934806"/>
                    <a:pt x="863010" y="3933844"/>
                  </a:cubicBezTo>
                  <a:lnTo>
                    <a:pt x="869247" y="3944432"/>
                  </a:lnTo>
                  <a:lnTo>
                    <a:pt x="868668" y="3952062"/>
                  </a:lnTo>
                  <a:cubicBezTo>
                    <a:pt x="868706" y="3954997"/>
                    <a:pt x="867822" y="3956363"/>
                    <a:pt x="862355" y="3952821"/>
                  </a:cubicBezTo>
                  <a:cubicBezTo>
                    <a:pt x="868784" y="3960868"/>
                    <a:pt x="870708" y="3969875"/>
                    <a:pt x="875212" y="3968913"/>
                  </a:cubicBezTo>
                  <a:cubicBezTo>
                    <a:pt x="877137" y="3977922"/>
                    <a:pt x="884528" y="3990472"/>
                    <a:pt x="890956" y="3998517"/>
                  </a:cubicBezTo>
                  <a:cubicBezTo>
                    <a:pt x="891918" y="4003022"/>
                    <a:pt x="891918" y="4003022"/>
                    <a:pt x="891918" y="4003022"/>
                  </a:cubicBezTo>
                  <a:cubicBezTo>
                    <a:pt x="892881" y="4007525"/>
                    <a:pt x="892881" y="4007525"/>
                    <a:pt x="892881" y="4007525"/>
                  </a:cubicBezTo>
                  <a:cubicBezTo>
                    <a:pt x="897385" y="4006563"/>
                    <a:pt x="897385" y="4006563"/>
                    <a:pt x="897385" y="4006563"/>
                  </a:cubicBezTo>
                  <a:cubicBezTo>
                    <a:pt x="897385" y="4006563"/>
                    <a:pt x="899964" y="3996593"/>
                    <a:pt x="897077" y="3983081"/>
                  </a:cubicBezTo>
                  <a:cubicBezTo>
                    <a:pt x="891611" y="3979538"/>
                    <a:pt x="891611" y="3979538"/>
                    <a:pt x="891611" y="3979538"/>
                  </a:cubicBezTo>
                  <a:cubicBezTo>
                    <a:pt x="890649" y="3975035"/>
                    <a:pt x="890649" y="3975035"/>
                    <a:pt x="890649" y="3975035"/>
                  </a:cubicBezTo>
                  <a:cubicBezTo>
                    <a:pt x="890649" y="3975035"/>
                    <a:pt x="889687" y="3970531"/>
                    <a:pt x="885183" y="3971493"/>
                  </a:cubicBezTo>
                  <a:cubicBezTo>
                    <a:pt x="886800" y="3957019"/>
                    <a:pt x="887762" y="3961523"/>
                    <a:pt x="878447" y="3939965"/>
                  </a:cubicBezTo>
                  <a:cubicBezTo>
                    <a:pt x="882951" y="3939002"/>
                    <a:pt x="887454" y="3938040"/>
                    <a:pt x="890034" y="3928070"/>
                  </a:cubicBezTo>
                  <a:cubicBezTo>
                    <a:pt x="880718" y="3906512"/>
                    <a:pt x="887803" y="3895579"/>
                    <a:pt x="879449" y="3878525"/>
                  </a:cubicBezTo>
                  <a:cubicBezTo>
                    <a:pt x="879490" y="3812581"/>
                    <a:pt x="864093" y="3740517"/>
                    <a:pt x="852546" y="3686468"/>
                  </a:cubicBezTo>
                  <a:cubicBezTo>
                    <a:pt x="851584" y="3681964"/>
                    <a:pt x="847081" y="3682926"/>
                    <a:pt x="847081" y="3682926"/>
                  </a:cubicBezTo>
                  <a:cubicBezTo>
                    <a:pt x="847081" y="3682926"/>
                    <a:pt x="842576" y="3683888"/>
                    <a:pt x="843539" y="3688393"/>
                  </a:cubicBezTo>
                  <a:cubicBezTo>
                    <a:pt x="858628" y="3736975"/>
                    <a:pt x="874024" y="3809040"/>
                    <a:pt x="872058" y="3865975"/>
                  </a:cubicBezTo>
                  <a:cubicBezTo>
                    <a:pt x="872058" y="3865975"/>
                    <a:pt x="872058" y="3865975"/>
                    <a:pt x="867555" y="3866938"/>
                  </a:cubicBezTo>
                  <a:cubicBezTo>
                    <a:pt x="866592" y="3862433"/>
                    <a:pt x="866592" y="3862433"/>
                    <a:pt x="861126" y="3858892"/>
                  </a:cubicBezTo>
                  <a:cubicBezTo>
                    <a:pt x="866592" y="3862433"/>
                    <a:pt x="867555" y="3866938"/>
                    <a:pt x="868517" y="3871442"/>
                  </a:cubicBezTo>
                  <a:cubicBezTo>
                    <a:pt x="868517" y="3871442"/>
                    <a:pt x="868517" y="3871442"/>
                    <a:pt x="864975" y="3876908"/>
                  </a:cubicBezTo>
                  <a:cubicBezTo>
                    <a:pt x="861126" y="3858892"/>
                    <a:pt x="854390" y="3827364"/>
                    <a:pt x="849886" y="3828326"/>
                  </a:cubicBezTo>
                  <a:cubicBezTo>
                    <a:pt x="856314" y="3836371"/>
                    <a:pt x="852773" y="3841838"/>
                    <a:pt x="848269" y="3842800"/>
                  </a:cubicBezTo>
                  <a:cubicBezTo>
                    <a:pt x="841840" y="3834754"/>
                    <a:pt x="839916" y="3825746"/>
                    <a:pt x="832524" y="3813196"/>
                  </a:cubicBezTo>
                  <a:cubicBezTo>
                    <a:pt x="830600" y="3804189"/>
                    <a:pt x="831255" y="3785210"/>
                    <a:pt x="822902" y="3768156"/>
                  </a:cubicBezTo>
                  <a:cubicBezTo>
                    <a:pt x="820977" y="3759148"/>
                    <a:pt x="819053" y="3750139"/>
                    <a:pt x="812624" y="3742094"/>
                  </a:cubicBezTo>
                  <a:cubicBezTo>
                    <a:pt x="804926" y="3706061"/>
                    <a:pt x="798190" y="3674534"/>
                    <a:pt x="789529" y="3633997"/>
                  </a:cubicBezTo>
                  <a:cubicBezTo>
                    <a:pt x="789529" y="3633997"/>
                    <a:pt x="785988" y="3639463"/>
                    <a:pt x="786951" y="3643967"/>
                  </a:cubicBezTo>
                  <a:cubicBezTo>
                    <a:pt x="786951" y="3643967"/>
                    <a:pt x="785988" y="3639463"/>
                    <a:pt x="785988" y="3639463"/>
                  </a:cubicBezTo>
                  <a:cubicBezTo>
                    <a:pt x="785026" y="3634959"/>
                    <a:pt x="785026" y="3634959"/>
                    <a:pt x="785026" y="3634959"/>
                  </a:cubicBezTo>
                  <a:cubicBezTo>
                    <a:pt x="784064" y="3630455"/>
                    <a:pt x="784064" y="3630455"/>
                    <a:pt x="783101" y="3625951"/>
                  </a:cubicBezTo>
                  <a:cubicBezTo>
                    <a:pt x="778290" y="3603430"/>
                    <a:pt x="768975" y="3581873"/>
                    <a:pt x="765126" y="3563856"/>
                  </a:cubicBezTo>
                  <a:cubicBezTo>
                    <a:pt x="764163" y="3559353"/>
                    <a:pt x="764163" y="3559353"/>
                    <a:pt x="763201" y="3554849"/>
                  </a:cubicBezTo>
                  <a:cubicBezTo>
                    <a:pt x="762239" y="3550344"/>
                    <a:pt x="761276" y="3545840"/>
                    <a:pt x="760314" y="3541336"/>
                  </a:cubicBezTo>
                  <a:cubicBezTo>
                    <a:pt x="758390" y="3532328"/>
                    <a:pt x="756465" y="3523320"/>
                    <a:pt x="754541" y="3514312"/>
                  </a:cubicBezTo>
                  <a:cubicBezTo>
                    <a:pt x="753578" y="3509808"/>
                    <a:pt x="753578" y="3509808"/>
                    <a:pt x="753578" y="3509808"/>
                  </a:cubicBezTo>
                  <a:cubicBezTo>
                    <a:pt x="752616" y="3505304"/>
                    <a:pt x="752616" y="3505304"/>
                    <a:pt x="752616" y="3505304"/>
                  </a:cubicBezTo>
                  <a:cubicBezTo>
                    <a:pt x="752616" y="3505304"/>
                    <a:pt x="752616" y="3505304"/>
                    <a:pt x="748111" y="3506266"/>
                  </a:cubicBezTo>
                  <a:cubicBezTo>
                    <a:pt x="751654" y="3500799"/>
                    <a:pt x="751654" y="3500799"/>
                    <a:pt x="756158" y="3499837"/>
                  </a:cubicBezTo>
                  <a:cubicBezTo>
                    <a:pt x="748767" y="3487287"/>
                    <a:pt x="748767" y="3487287"/>
                    <a:pt x="748767" y="3487287"/>
                  </a:cubicBezTo>
                  <a:cubicBezTo>
                    <a:pt x="748767" y="3487287"/>
                    <a:pt x="748767" y="3487287"/>
                    <a:pt x="745225" y="3492754"/>
                  </a:cubicBezTo>
                  <a:cubicBezTo>
                    <a:pt x="744262" y="3488250"/>
                    <a:pt x="744262" y="3488250"/>
                    <a:pt x="743300" y="3483746"/>
                  </a:cubicBezTo>
                  <a:cubicBezTo>
                    <a:pt x="743956" y="3464767"/>
                    <a:pt x="739144" y="3442247"/>
                    <a:pt x="735295" y="3424231"/>
                  </a:cubicBezTo>
                  <a:cubicBezTo>
                    <a:pt x="738837" y="3418765"/>
                    <a:pt x="736913" y="3409757"/>
                    <a:pt x="735950" y="3405253"/>
                  </a:cubicBezTo>
                  <a:cubicBezTo>
                    <a:pt x="734988" y="3400748"/>
                    <a:pt x="734988" y="3400748"/>
                    <a:pt x="734026" y="3396245"/>
                  </a:cubicBezTo>
                  <a:cubicBezTo>
                    <a:pt x="733064" y="3391740"/>
                    <a:pt x="736605" y="3386274"/>
                    <a:pt x="736605" y="3386274"/>
                  </a:cubicBezTo>
                  <a:cubicBezTo>
                    <a:pt x="741109" y="3385312"/>
                    <a:pt x="741109" y="3385312"/>
                    <a:pt x="742071" y="3389816"/>
                  </a:cubicBezTo>
                  <a:cubicBezTo>
                    <a:pt x="742071" y="3389816"/>
                    <a:pt x="746576" y="3388854"/>
                    <a:pt x="747538" y="3393358"/>
                  </a:cubicBezTo>
                  <a:cubicBezTo>
                    <a:pt x="747538" y="3393358"/>
                    <a:pt x="747538" y="3393358"/>
                    <a:pt x="746576" y="3388854"/>
                  </a:cubicBezTo>
                  <a:cubicBezTo>
                    <a:pt x="751080" y="3387891"/>
                    <a:pt x="751080" y="3387891"/>
                    <a:pt x="751080" y="3387891"/>
                  </a:cubicBezTo>
                  <a:cubicBezTo>
                    <a:pt x="750118" y="3383387"/>
                    <a:pt x="745614" y="3384350"/>
                    <a:pt x="744651" y="3379845"/>
                  </a:cubicBezTo>
                  <a:cubicBezTo>
                    <a:pt x="739184" y="3376304"/>
                    <a:pt x="738222" y="3371800"/>
                    <a:pt x="733718" y="3372762"/>
                  </a:cubicBezTo>
                  <a:cubicBezTo>
                    <a:pt x="734680" y="3377266"/>
                    <a:pt x="730177" y="3378228"/>
                    <a:pt x="730177" y="3378228"/>
                  </a:cubicBezTo>
                  <a:cubicBezTo>
                    <a:pt x="730177" y="3378228"/>
                    <a:pt x="728252" y="3369221"/>
                    <a:pt x="722786" y="3365679"/>
                  </a:cubicBezTo>
                  <a:cubicBezTo>
                    <a:pt x="720861" y="3356670"/>
                    <a:pt x="719899" y="3352167"/>
                    <a:pt x="722479" y="3342196"/>
                  </a:cubicBezTo>
                  <a:cubicBezTo>
                    <a:pt x="723441" y="3346700"/>
                    <a:pt x="727944" y="3345738"/>
                    <a:pt x="727944" y="3345738"/>
                  </a:cubicBezTo>
                  <a:cubicBezTo>
                    <a:pt x="726982" y="3341234"/>
                    <a:pt x="726982" y="3341234"/>
                    <a:pt x="726982" y="3341234"/>
                  </a:cubicBezTo>
                  <a:cubicBezTo>
                    <a:pt x="726020" y="3336730"/>
                    <a:pt x="726020" y="3336730"/>
                    <a:pt x="725057" y="3332226"/>
                  </a:cubicBezTo>
                  <a:cubicBezTo>
                    <a:pt x="724095" y="3327721"/>
                    <a:pt x="724095" y="3327721"/>
                    <a:pt x="724095" y="3327721"/>
                  </a:cubicBezTo>
                  <a:cubicBezTo>
                    <a:pt x="724095" y="3327721"/>
                    <a:pt x="724095" y="3327721"/>
                    <a:pt x="723133" y="3323218"/>
                  </a:cubicBezTo>
                  <a:cubicBezTo>
                    <a:pt x="721208" y="3314209"/>
                    <a:pt x="720246" y="3309705"/>
                    <a:pt x="719284" y="3305202"/>
                  </a:cubicBezTo>
                  <a:cubicBezTo>
                    <a:pt x="718321" y="3300697"/>
                    <a:pt x="717359" y="3296193"/>
                    <a:pt x="716397" y="3291690"/>
                  </a:cubicBezTo>
                  <a:cubicBezTo>
                    <a:pt x="719939" y="3286223"/>
                    <a:pt x="718977" y="3281718"/>
                    <a:pt x="718015" y="3277215"/>
                  </a:cubicBezTo>
                  <a:cubicBezTo>
                    <a:pt x="726061" y="3270786"/>
                    <a:pt x="716745" y="3249228"/>
                    <a:pt x="716438" y="3225746"/>
                  </a:cubicBezTo>
                  <a:cubicBezTo>
                    <a:pt x="711934" y="3226708"/>
                    <a:pt x="711934" y="3226708"/>
                    <a:pt x="711934" y="3226708"/>
                  </a:cubicBezTo>
                  <a:cubicBezTo>
                    <a:pt x="708740" y="3189713"/>
                    <a:pt x="707470" y="3161726"/>
                    <a:pt x="710705" y="3132778"/>
                  </a:cubicBezTo>
                  <a:cubicBezTo>
                    <a:pt x="709743" y="3128274"/>
                    <a:pt x="714246" y="3127311"/>
                    <a:pt x="713284" y="3122808"/>
                  </a:cubicBezTo>
                  <a:cubicBezTo>
                    <a:pt x="712322" y="3118304"/>
                    <a:pt x="712322" y="3118304"/>
                    <a:pt x="712322" y="3118304"/>
                  </a:cubicBezTo>
                  <a:cubicBezTo>
                    <a:pt x="708780" y="3123770"/>
                    <a:pt x="708780" y="3123770"/>
                    <a:pt x="708780" y="3123770"/>
                  </a:cubicBezTo>
                  <a:cubicBezTo>
                    <a:pt x="706856" y="3114761"/>
                    <a:pt x="710397" y="3109296"/>
                    <a:pt x="708472" y="3100287"/>
                  </a:cubicBezTo>
                  <a:cubicBezTo>
                    <a:pt x="707510" y="3095784"/>
                    <a:pt x="712015" y="3094821"/>
                    <a:pt x="712015" y="3094821"/>
                  </a:cubicBezTo>
                  <a:cubicBezTo>
                    <a:pt x="711052" y="3090317"/>
                    <a:pt x="711052" y="3090317"/>
                    <a:pt x="706548" y="3091280"/>
                  </a:cubicBezTo>
                  <a:cubicBezTo>
                    <a:pt x="705586" y="3086775"/>
                    <a:pt x="710090" y="3085813"/>
                    <a:pt x="709128" y="3081309"/>
                  </a:cubicBezTo>
                  <a:cubicBezTo>
                    <a:pt x="708166" y="3076805"/>
                    <a:pt x="707203" y="3072301"/>
                    <a:pt x="709783" y="3062331"/>
                  </a:cubicBezTo>
                  <a:cubicBezTo>
                    <a:pt x="709783" y="3062331"/>
                    <a:pt x="709783" y="3062331"/>
                    <a:pt x="708821" y="3057826"/>
                  </a:cubicBezTo>
                  <a:cubicBezTo>
                    <a:pt x="707859" y="3053322"/>
                    <a:pt x="706897" y="3048818"/>
                    <a:pt x="705934" y="3044314"/>
                  </a:cubicBezTo>
                  <a:cubicBezTo>
                    <a:pt x="710439" y="3043352"/>
                    <a:pt x="710439" y="3043352"/>
                    <a:pt x="710439" y="3043352"/>
                  </a:cubicBezTo>
                  <a:cubicBezTo>
                    <a:pt x="709823" y="2996387"/>
                    <a:pt x="712751" y="2943955"/>
                    <a:pt x="717295" y="2877050"/>
                  </a:cubicBezTo>
                  <a:cubicBezTo>
                    <a:pt x="717295" y="2877050"/>
                    <a:pt x="722762" y="2880591"/>
                    <a:pt x="721799" y="2876088"/>
                  </a:cubicBezTo>
                  <a:cubicBezTo>
                    <a:pt x="723724" y="2885095"/>
                    <a:pt x="720182" y="2890562"/>
                    <a:pt x="722107" y="2899570"/>
                  </a:cubicBezTo>
                  <a:cubicBezTo>
                    <a:pt x="723069" y="2904074"/>
                    <a:pt x="719527" y="2909541"/>
                    <a:pt x="723376" y="2927557"/>
                  </a:cubicBezTo>
                  <a:cubicBezTo>
                    <a:pt x="721759" y="2942030"/>
                    <a:pt x="720141" y="2956505"/>
                    <a:pt x="719487" y="2975484"/>
                  </a:cubicBezTo>
                  <a:cubicBezTo>
                    <a:pt x="720101" y="3022449"/>
                    <a:pt x="717174" y="3074880"/>
                    <a:pt x="727759" y="3124424"/>
                  </a:cubicBezTo>
                  <a:cubicBezTo>
                    <a:pt x="727759" y="3124424"/>
                    <a:pt x="724217" y="3129891"/>
                    <a:pt x="724217" y="3129891"/>
                  </a:cubicBezTo>
                  <a:cubicBezTo>
                    <a:pt x="725180" y="3134395"/>
                    <a:pt x="725180" y="3134395"/>
                    <a:pt x="726142" y="3138899"/>
                  </a:cubicBezTo>
                  <a:cubicBezTo>
                    <a:pt x="722599" y="3144365"/>
                    <a:pt x="723562" y="3148870"/>
                    <a:pt x="724524" y="3153374"/>
                  </a:cubicBezTo>
                  <a:cubicBezTo>
                    <a:pt x="729029" y="3152412"/>
                    <a:pt x="729029" y="3152412"/>
                    <a:pt x="728066" y="3147907"/>
                  </a:cubicBezTo>
                  <a:cubicBezTo>
                    <a:pt x="729991" y="3156915"/>
                    <a:pt x="730953" y="3161420"/>
                    <a:pt x="726449" y="3162382"/>
                  </a:cubicBezTo>
                  <a:cubicBezTo>
                    <a:pt x="727411" y="3166886"/>
                    <a:pt x="728373" y="3171389"/>
                    <a:pt x="729335" y="3175894"/>
                  </a:cubicBezTo>
                  <a:cubicBezTo>
                    <a:pt x="733840" y="3174931"/>
                    <a:pt x="733840" y="3174931"/>
                    <a:pt x="732878" y="3170427"/>
                  </a:cubicBezTo>
                  <a:cubicBezTo>
                    <a:pt x="736420" y="3164962"/>
                    <a:pt x="735458" y="3160457"/>
                    <a:pt x="735458" y="3160457"/>
                  </a:cubicBezTo>
                  <a:cubicBezTo>
                    <a:pt x="733533" y="3151449"/>
                    <a:pt x="732571" y="3146945"/>
                    <a:pt x="731608" y="3142441"/>
                  </a:cubicBezTo>
                  <a:cubicBezTo>
                    <a:pt x="731608" y="3142441"/>
                    <a:pt x="735149" y="3136974"/>
                    <a:pt x="735149" y="3136974"/>
                  </a:cubicBezTo>
                  <a:cubicBezTo>
                    <a:pt x="736112" y="3141478"/>
                    <a:pt x="740616" y="3140516"/>
                    <a:pt x="739654" y="3136012"/>
                  </a:cubicBezTo>
                  <a:cubicBezTo>
                    <a:pt x="739654" y="3136012"/>
                    <a:pt x="739654" y="3136012"/>
                    <a:pt x="738691" y="3131509"/>
                  </a:cubicBezTo>
                  <a:cubicBezTo>
                    <a:pt x="738691" y="3131509"/>
                    <a:pt x="737729" y="3127004"/>
                    <a:pt x="737729" y="3127004"/>
                  </a:cubicBezTo>
                  <a:cubicBezTo>
                    <a:pt x="736767" y="3122500"/>
                    <a:pt x="732263" y="3123462"/>
                    <a:pt x="731301" y="3118959"/>
                  </a:cubicBezTo>
                  <a:cubicBezTo>
                    <a:pt x="731301" y="3118959"/>
                    <a:pt x="730338" y="3114455"/>
                    <a:pt x="730338" y="3114455"/>
                  </a:cubicBezTo>
                  <a:cubicBezTo>
                    <a:pt x="730338" y="3114455"/>
                    <a:pt x="729376" y="3109950"/>
                    <a:pt x="729376" y="3109950"/>
                  </a:cubicBezTo>
                  <a:cubicBezTo>
                    <a:pt x="727451" y="3100942"/>
                    <a:pt x="730031" y="3090972"/>
                    <a:pt x="729069" y="3086468"/>
                  </a:cubicBezTo>
                  <a:cubicBezTo>
                    <a:pt x="728106" y="3081964"/>
                    <a:pt x="730686" y="3071994"/>
                    <a:pt x="733265" y="3062023"/>
                  </a:cubicBezTo>
                  <a:lnTo>
                    <a:pt x="733987" y="3065401"/>
                  </a:lnTo>
                  <a:cubicBezTo>
                    <a:pt x="734227" y="3066527"/>
                    <a:pt x="734227" y="3066527"/>
                    <a:pt x="734227" y="3066527"/>
                  </a:cubicBezTo>
                  <a:cubicBezTo>
                    <a:pt x="734227" y="3066527"/>
                    <a:pt x="735190" y="3071031"/>
                    <a:pt x="735190" y="3071031"/>
                  </a:cubicBezTo>
                  <a:cubicBezTo>
                    <a:pt x="735190" y="3071031"/>
                    <a:pt x="738732" y="3065565"/>
                    <a:pt x="738732" y="3065565"/>
                  </a:cubicBezTo>
                  <a:cubicBezTo>
                    <a:pt x="735845" y="3052053"/>
                    <a:pt x="735845" y="3052053"/>
                    <a:pt x="735845" y="3052053"/>
                  </a:cubicBezTo>
                  <a:cubicBezTo>
                    <a:pt x="735845" y="3052053"/>
                    <a:pt x="734883" y="3047548"/>
                    <a:pt x="733921" y="3043045"/>
                  </a:cubicBezTo>
                  <a:cubicBezTo>
                    <a:pt x="741659" y="3013133"/>
                    <a:pt x="743276" y="2998659"/>
                    <a:pt x="736541" y="2967131"/>
                  </a:cubicBezTo>
                  <a:cubicBezTo>
                    <a:pt x="736541" y="2967131"/>
                    <a:pt x="735578" y="2962627"/>
                    <a:pt x="735578" y="2962627"/>
                  </a:cubicBezTo>
                  <a:cubicBezTo>
                    <a:pt x="738158" y="2952656"/>
                    <a:pt x="740738" y="2942686"/>
                    <a:pt x="744279" y="2937219"/>
                  </a:cubicBezTo>
                  <a:cubicBezTo>
                    <a:pt x="736889" y="2924670"/>
                    <a:pt x="745896" y="2922745"/>
                    <a:pt x="747514" y="2908270"/>
                  </a:cubicBezTo>
                  <a:cubicBezTo>
                    <a:pt x="753328" y="2869352"/>
                    <a:pt x="752713" y="2822387"/>
                    <a:pt x="767536" y="2781543"/>
                  </a:cubicBezTo>
                  <a:lnTo>
                    <a:pt x="767175" y="2788737"/>
                  </a:lnTo>
                  <a:lnTo>
                    <a:pt x="765918" y="2796017"/>
                  </a:lnTo>
                  <a:cubicBezTo>
                    <a:pt x="765918" y="2796017"/>
                    <a:pt x="766563" y="2793524"/>
                    <a:pt x="767088" y="2790469"/>
                  </a:cubicBezTo>
                  <a:lnTo>
                    <a:pt x="767175" y="2788737"/>
                  </a:lnTo>
                  <a:lnTo>
                    <a:pt x="777228" y="2730482"/>
                  </a:lnTo>
                  <a:lnTo>
                    <a:pt x="774987" y="2827750"/>
                  </a:lnTo>
                  <a:cubicBezTo>
                    <a:pt x="776043" y="3008184"/>
                    <a:pt x="792787" y="3186092"/>
                    <a:pt x="824931" y="3364010"/>
                  </a:cubicBezTo>
                  <a:cubicBezTo>
                    <a:pt x="826529" y="3371490"/>
                    <a:pt x="827728" y="3377099"/>
                    <a:pt x="829326" y="3384580"/>
                  </a:cubicBezTo>
                  <a:cubicBezTo>
                    <a:pt x="847900" y="3370834"/>
                    <a:pt x="840565" y="3354803"/>
                    <a:pt x="837369" y="3339843"/>
                  </a:cubicBezTo>
                  <a:cubicBezTo>
                    <a:pt x="787445" y="3078708"/>
                    <a:pt x="782061" y="2824680"/>
                    <a:pt x="819665" y="2577354"/>
                  </a:cubicBezTo>
                  <a:lnTo>
                    <a:pt x="843923" y="2454020"/>
                  </a:lnTo>
                  <a:lnTo>
                    <a:pt x="844696" y="2456577"/>
                  </a:lnTo>
                  <a:cubicBezTo>
                    <a:pt x="844855" y="2460076"/>
                    <a:pt x="845576" y="2463454"/>
                    <a:pt x="850081" y="2462491"/>
                  </a:cubicBezTo>
                  <a:cubicBezTo>
                    <a:pt x="853951" y="2447536"/>
                    <a:pt x="850331" y="2447131"/>
                    <a:pt x="847719" y="2445923"/>
                  </a:cubicBezTo>
                  <a:lnTo>
                    <a:pt x="846151" y="2442693"/>
                  </a:lnTo>
                  <a:lnTo>
                    <a:pt x="847411" y="2436286"/>
                  </a:lnTo>
                  <a:lnTo>
                    <a:pt x="851391" y="2424533"/>
                  </a:lnTo>
                  <a:cubicBezTo>
                    <a:pt x="851391" y="2424533"/>
                    <a:pt x="852354" y="2429038"/>
                    <a:pt x="853316" y="2433542"/>
                  </a:cubicBezTo>
                  <a:cubicBezTo>
                    <a:pt x="863633" y="2393660"/>
                    <a:pt x="880380" y="2361825"/>
                    <a:pt x="879111" y="2333838"/>
                  </a:cubicBezTo>
                  <a:cubicBezTo>
                    <a:pt x="879111" y="2333838"/>
                    <a:pt x="881035" y="2342846"/>
                    <a:pt x="884578" y="2337381"/>
                  </a:cubicBezTo>
                  <a:cubicBezTo>
                    <a:pt x="878804" y="2310355"/>
                    <a:pt x="897475" y="2287529"/>
                    <a:pt x="911642" y="2265663"/>
                  </a:cubicBezTo>
                  <a:cubicBezTo>
                    <a:pt x="913915" y="2232210"/>
                    <a:pt x="927119" y="2205841"/>
                    <a:pt x="944828" y="2178509"/>
                  </a:cubicBezTo>
                  <a:cubicBezTo>
                    <a:pt x="958034" y="2152140"/>
                    <a:pt x="976705" y="2129312"/>
                    <a:pt x="987023" y="2089431"/>
                  </a:cubicBezTo>
                  <a:cubicBezTo>
                    <a:pt x="991527" y="2088468"/>
                    <a:pt x="991527" y="2088468"/>
                    <a:pt x="991527" y="2088468"/>
                  </a:cubicBezTo>
                  <a:cubicBezTo>
                    <a:pt x="988948" y="2098439"/>
                    <a:pt x="988948" y="2098439"/>
                    <a:pt x="988948" y="2098439"/>
                  </a:cubicBezTo>
                  <a:cubicBezTo>
                    <a:pt x="988948" y="2098439"/>
                    <a:pt x="988948" y="2098439"/>
                    <a:pt x="993452" y="2097477"/>
                  </a:cubicBezTo>
                  <a:cubicBezTo>
                    <a:pt x="992489" y="2092973"/>
                    <a:pt x="992489" y="2092973"/>
                    <a:pt x="992489" y="2092973"/>
                  </a:cubicBezTo>
                  <a:cubicBezTo>
                    <a:pt x="996031" y="2087506"/>
                    <a:pt x="996031" y="2087506"/>
                    <a:pt x="996031" y="2087506"/>
                  </a:cubicBezTo>
                  <a:cubicBezTo>
                    <a:pt x="999573" y="2082040"/>
                    <a:pt x="1005694" y="2066604"/>
                    <a:pt x="1012778" y="2055671"/>
                  </a:cubicBezTo>
                  <a:cubicBezTo>
                    <a:pt x="1011815" y="2051167"/>
                    <a:pt x="1007312" y="2052129"/>
                    <a:pt x="1010853" y="2046663"/>
                  </a:cubicBezTo>
                  <a:cubicBezTo>
                    <a:pt x="1010853" y="2046663"/>
                    <a:pt x="1009891" y="2042158"/>
                    <a:pt x="1014395" y="2041196"/>
                  </a:cubicBezTo>
                  <a:cubicBezTo>
                    <a:pt x="1014395" y="2041196"/>
                    <a:pt x="1010853" y="2046663"/>
                    <a:pt x="1016320" y="2050205"/>
                  </a:cubicBezTo>
                  <a:cubicBezTo>
                    <a:pt x="1018899" y="2040234"/>
                    <a:pt x="1017937" y="2035730"/>
                    <a:pt x="1021479" y="2030264"/>
                  </a:cubicBezTo>
                  <a:cubicBezTo>
                    <a:pt x="1021479" y="2030264"/>
                    <a:pt x="1021479" y="2030264"/>
                    <a:pt x="1022441" y="2034767"/>
                  </a:cubicBezTo>
                  <a:cubicBezTo>
                    <a:pt x="1023404" y="2039271"/>
                    <a:pt x="1023404" y="2039271"/>
                    <a:pt x="1023404" y="2039271"/>
                  </a:cubicBezTo>
                  <a:cubicBezTo>
                    <a:pt x="1023404" y="2039271"/>
                    <a:pt x="1027908" y="2038309"/>
                    <a:pt x="1027908" y="2038309"/>
                  </a:cubicBezTo>
                  <a:cubicBezTo>
                    <a:pt x="1027908" y="2038309"/>
                    <a:pt x="1026946" y="2033805"/>
                    <a:pt x="1026946" y="2033805"/>
                  </a:cubicBezTo>
                  <a:cubicBezTo>
                    <a:pt x="1030487" y="2028340"/>
                    <a:pt x="1025984" y="2029302"/>
                    <a:pt x="1025021" y="2024797"/>
                  </a:cubicBezTo>
                  <a:cubicBezTo>
                    <a:pt x="1024059" y="2020293"/>
                    <a:pt x="1028562" y="2019331"/>
                    <a:pt x="1027600" y="2014827"/>
                  </a:cubicBezTo>
                  <a:cubicBezTo>
                    <a:pt x="1028562" y="2019331"/>
                    <a:pt x="1033067" y="2018368"/>
                    <a:pt x="1032104" y="2013865"/>
                  </a:cubicBezTo>
                  <a:cubicBezTo>
                    <a:pt x="1035647" y="2008398"/>
                    <a:pt x="1035647" y="2008398"/>
                    <a:pt x="1035647" y="2008398"/>
                  </a:cubicBezTo>
                  <a:cubicBezTo>
                    <a:pt x="1035647" y="2008398"/>
                    <a:pt x="1034684" y="2003894"/>
                    <a:pt x="1034684" y="2003894"/>
                  </a:cubicBezTo>
                  <a:cubicBezTo>
                    <a:pt x="1038225" y="1998429"/>
                    <a:pt x="1037263" y="1993924"/>
                    <a:pt x="1041767" y="1992962"/>
                  </a:cubicBezTo>
                  <a:lnTo>
                    <a:pt x="1045309" y="1987495"/>
                  </a:lnTo>
                  <a:lnTo>
                    <a:pt x="1046272" y="1991999"/>
                  </a:lnTo>
                  <a:cubicBezTo>
                    <a:pt x="1049813" y="1986533"/>
                    <a:pt x="1049813" y="1986533"/>
                    <a:pt x="1049813" y="1986533"/>
                  </a:cubicBezTo>
                  <a:cubicBezTo>
                    <a:pt x="1048851" y="1982030"/>
                    <a:pt x="1053355" y="1981067"/>
                    <a:pt x="1052393" y="1976563"/>
                  </a:cubicBezTo>
                  <a:cubicBezTo>
                    <a:pt x="1057859" y="1980105"/>
                    <a:pt x="1060439" y="1970134"/>
                    <a:pt x="1063980" y="1964667"/>
                  </a:cubicBezTo>
                  <a:cubicBezTo>
                    <a:pt x="1065905" y="1973676"/>
                    <a:pt x="1072989" y="1962743"/>
                    <a:pt x="1070409" y="1972714"/>
                  </a:cubicBezTo>
                  <a:cubicBezTo>
                    <a:pt x="1080072" y="1951811"/>
                    <a:pt x="1080072" y="1951811"/>
                    <a:pt x="1080072" y="1951811"/>
                  </a:cubicBezTo>
                  <a:cubicBezTo>
                    <a:pt x="1080072" y="1951811"/>
                    <a:pt x="1084576" y="1950848"/>
                    <a:pt x="1084576" y="1950848"/>
                  </a:cubicBezTo>
                  <a:cubicBezTo>
                    <a:pt x="1085539" y="1955353"/>
                    <a:pt x="1085539" y="1955353"/>
                    <a:pt x="1085539" y="1955353"/>
                  </a:cubicBezTo>
                  <a:cubicBezTo>
                    <a:pt x="1081997" y="1960818"/>
                    <a:pt x="1081997" y="1960818"/>
                    <a:pt x="1081997" y="1960818"/>
                  </a:cubicBezTo>
                  <a:cubicBezTo>
                    <a:pt x="1078455" y="1966285"/>
                    <a:pt x="1078455" y="1966285"/>
                    <a:pt x="1082959" y="1965323"/>
                  </a:cubicBezTo>
                  <a:cubicBezTo>
                    <a:pt x="1082959" y="1965323"/>
                    <a:pt x="1082959" y="1965323"/>
                    <a:pt x="1087463" y="1964361"/>
                  </a:cubicBezTo>
                  <a:cubicBezTo>
                    <a:pt x="1086501" y="1959856"/>
                    <a:pt x="1086501" y="1959856"/>
                    <a:pt x="1086501" y="1959856"/>
                  </a:cubicBezTo>
                  <a:cubicBezTo>
                    <a:pt x="1090043" y="1954390"/>
                    <a:pt x="1090043" y="1954390"/>
                    <a:pt x="1090043" y="1954390"/>
                  </a:cubicBezTo>
                  <a:cubicBezTo>
                    <a:pt x="1089081" y="1949886"/>
                    <a:pt x="1089081" y="1949886"/>
                    <a:pt x="1088118" y="1945382"/>
                  </a:cubicBezTo>
                  <a:cubicBezTo>
                    <a:pt x="1088118" y="1945382"/>
                    <a:pt x="1083614" y="1946344"/>
                    <a:pt x="1083614" y="1946344"/>
                  </a:cubicBezTo>
                  <a:cubicBezTo>
                    <a:pt x="1092315" y="1920937"/>
                    <a:pt x="1092315" y="1920937"/>
                    <a:pt x="1094895" y="1910966"/>
                  </a:cubicBezTo>
                  <a:cubicBezTo>
                    <a:pt x="1087810" y="1921900"/>
                    <a:pt x="1086848" y="1917396"/>
                    <a:pt x="1082345" y="1918358"/>
                  </a:cubicBezTo>
                  <a:cubicBezTo>
                    <a:pt x="1085886" y="1912891"/>
                    <a:pt x="1089428" y="1907425"/>
                    <a:pt x="1092970" y="1901959"/>
                  </a:cubicBezTo>
                  <a:cubicBezTo>
                    <a:pt x="1096512" y="1896492"/>
                    <a:pt x="1100053" y="1891027"/>
                    <a:pt x="1103595" y="1885560"/>
                  </a:cubicBezTo>
                  <a:cubicBezTo>
                    <a:pt x="1107137" y="1880093"/>
                    <a:pt x="1106175" y="1875590"/>
                    <a:pt x="1110679" y="1874628"/>
                  </a:cubicBezTo>
                  <a:cubicBezTo>
                    <a:pt x="1110679" y="1874628"/>
                    <a:pt x="1111641" y="1879131"/>
                    <a:pt x="1112603" y="1883635"/>
                  </a:cubicBezTo>
                  <a:cubicBezTo>
                    <a:pt x="1122267" y="1862732"/>
                    <a:pt x="1122267" y="1862732"/>
                    <a:pt x="1122267" y="1862732"/>
                  </a:cubicBezTo>
                  <a:cubicBezTo>
                    <a:pt x="1126770" y="1861770"/>
                    <a:pt x="1126770" y="1861770"/>
                    <a:pt x="1126770" y="1861770"/>
                  </a:cubicBezTo>
                  <a:cubicBezTo>
                    <a:pt x="1127733" y="1866274"/>
                    <a:pt x="1127733" y="1866274"/>
                    <a:pt x="1128695" y="1870778"/>
                  </a:cubicBezTo>
                  <a:cubicBezTo>
                    <a:pt x="1133200" y="1869816"/>
                    <a:pt x="1133200" y="1869816"/>
                    <a:pt x="1133200" y="1869816"/>
                  </a:cubicBezTo>
                  <a:cubicBezTo>
                    <a:pt x="1133200" y="1869816"/>
                    <a:pt x="1132237" y="1865312"/>
                    <a:pt x="1132237" y="1865312"/>
                  </a:cubicBezTo>
                  <a:cubicBezTo>
                    <a:pt x="1136741" y="1864349"/>
                    <a:pt x="1136741" y="1864349"/>
                    <a:pt x="1136741" y="1864349"/>
                  </a:cubicBezTo>
                  <a:cubicBezTo>
                    <a:pt x="1135779" y="1859845"/>
                    <a:pt x="1135779" y="1859845"/>
                    <a:pt x="1134817" y="1855341"/>
                  </a:cubicBezTo>
                  <a:cubicBezTo>
                    <a:pt x="1134817" y="1855341"/>
                    <a:pt x="1134817" y="1855341"/>
                    <a:pt x="1138359" y="1849875"/>
                  </a:cubicBezTo>
                  <a:cubicBezTo>
                    <a:pt x="1138359" y="1849875"/>
                    <a:pt x="1138359" y="1849875"/>
                    <a:pt x="1141900" y="1844409"/>
                  </a:cubicBezTo>
                  <a:cubicBezTo>
                    <a:pt x="1141900" y="1844409"/>
                    <a:pt x="1146404" y="1843446"/>
                    <a:pt x="1146404" y="1843446"/>
                  </a:cubicBezTo>
                  <a:cubicBezTo>
                    <a:pt x="1146404" y="1843446"/>
                    <a:pt x="1147367" y="1847951"/>
                    <a:pt x="1147367" y="1847951"/>
                  </a:cubicBezTo>
                  <a:cubicBezTo>
                    <a:pt x="1143824" y="1853416"/>
                    <a:pt x="1144787" y="1857921"/>
                    <a:pt x="1144787" y="1857921"/>
                  </a:cubicBezTo>
                  <a:cubicBezTo>
                    <a:pt x="1140284" y="1858883"/>
                    <a:pt x="1141246" y="1863387"/>
                    <a:pt x="1142208" y="1867891"/>
                  </a:cubicBezTo>
                  <a:cubicBezTo>
                    <a:pt x="1145749" y="1862425"/>
                    <a:pt x="1145749" y="1862425"/>
                    <a:pt x="1150253" y="1861463"/>
                  </a:cubicBezTo>
                  <a:cubicBezTo>
                    <a:pt x="1152833" y="1851492"/>
                    <a:pt x="1151871" y="1846988"/>
                    <a:pt x="1155412" y="1841522"/>
                  </a:cubicBezTo>
                  <a:cubicBezTo>
                    <a:pt x="1155412" y="1841522"/>
                    <a:pt x="1154450" y="1837018"/>
                    <a:pt x="1154450" y="1837018"/>
                  </a:cubicBezTo>
                  <a:cubicBezTo>
                    <a:pt x="1157992" y="1831552"/>
                    <a:pt x="1157030" y="1827047"/>
                    <a:pt x="1156068" y="1822543"/>
                  </a:cubicBezTo>
                  <a:cubicBezTo>
                    <a:pt x="1160572" y="1821581"/>
                    <a:pt x="1160572" y="1821581"/>
                    <a:pt x="1160572" y="1821581"/>
                  </a:cubicBezTo>
                  <a:cubicBezTo>
                    <a:pt x="1171197" y="1805182"/>
                    <a:pt x="1189869" y="1782355"/>
                    <a:pt x="1199532" y="1761452"/>
                  </a:cubicBezTo>
                  <a:cubicBezTo>
                    <a:pt x="1199532" y="1761452"/>
                    <a:pt x="1203074" y="1755985"/>
                    <a:pt x="1203074" y="1755985"/>
                  </a:cubicBezTo>
                  <a:cubicBezTo>
                    <a:pt x="1203074" y="1755985"/>
                    <a:pt x="1207577" y="1755023"/>
                    <a:pt x="1206615" y="1750519"/>
                  </a:cubicBezTo>
                  <a:cubicBezTo>
                    <a:pt x="1211119" y="1749556"/>
                    <a:pt x="1210157" y="1745053"/>
                    <a:pt x="1213699" y="1739586"/>
                  </a:cubicBezTo>
                  <a:cubicBezTo>
                    <a:pt x="1213699" y="1739586"/>
                    <a:pt x="1217240" y="1734120"/>
                    <a:pt x="1217240" y="1734120"/>
                  </a:cubicBezTo>
                  <a:cubicBezTo>
                    <a:pt x="1220782" y="1728654"/>
                    <a:pt x="1224324" y="1723188"/>
                    <a:pt x="1227866" y="1717721"/>
                  </a:cubicBezTo>
                  <a:cubicBezTo>
                    <a:pt x="1232370" y="1716759"/>
                    <a:pt x="1235912" y="1711293"/>
                    <a:pt x="1234950" y="1706789"/>
                  </a:cubicBezTo>
                  <a:cubicBezTo>
                    <a:pt x="1239454" y="1705826"/>
                    <a:pt x="1239454" y="1705826"/>
                    <a:pt x="1239454" y="1705826"/>
                  </a:cubicBezTo>
                  <a:cubicBezTo>
                    <a:pt x="1242996" y="1700360"/>
                    <a:pt x="1252659" y="1679456"/>
                    <a:pt x="1268751" y="1666599"/>
                  </a:cubicBezTo>
                  <a:cubicBezTo>
                    <a:pt x="1270041" y="1661614"/>
                    <a:pt x="1275353" y="1653415"/>
                    <a:pt x="1280989" y="1643969"/>
                  </a:cubicBezTo>
                  <a:lnTo>
                    <a:pt x="1294822" y="1614580"/>
                  </a:lnTo>
                  <a:lnTo>
                    <a:pt x="1295376" y="1620968"/>
                  </a:lnTo>
                  <a:cubicBezTo>
                    <a:pt x="1297773" y="1632189"/>
                    <a:pt x="1288150" y="1642066"/>
                    <a:pt x="1280397" y="1651544"/>
                  </a:cubicBezTo>
                  <a:cubicBezTo>
                    <a:pt x="1230267" y="1718960"/>
                    <a:pt x="1188817" y="1790388"/>
                    <a:pt x="1150037" y="1865158"/>
                  </a:cubicBezTo>
                  <a:cubicBezTo>
                    <a:pt x="1146023" y="1873837"/>
                    <a:pt x="1125579" y="1887981"/>
                    <a:pt x="1157500" y="1890938"/>
                  </a:cubicBezTo>
                  <a:cubicBezTo>
                    <a:pt x="1175530" y="1892953"/>
                    <a:pt x="1159625" y="1910038"/>
                    <a:pt x="1155212" y="1916847"/>
                  </a:cubicBezTo>
                  <a:cubicBezTo>
                    <a:pt x="1067755" y="2084143"/>
                    <a:pt x="1005537" y="2259733"/>
                    <a:pt x="966688" y="2444019"/>
                  </a:cubicBezTo>
                  <a:cubicBezTo>
                    <a:pt x="916582" y="2685460"/>
                    <a:pt x="913758" y="2928532"/>
                    <a:pt x="940585" y="3173091"/>
                  </a:cubicBezTo>
                  <a:cubicBezTo>
                    <a:pt x="940985" y="3174961"/>
                    <a:pt x="941784" y="3178702"/>
                    <a:pt x="947522" y="3187253"/>
                  </a:cubicBezTo>
                  <a:cubicBezTo>
                    <a:pt x="974972" y="3077752"/>
                    <a:pt x="932698" y="2971416"/>
                    <a:pt x="961347" y="2867525"/>
                  </a:cubicBezTo>
                  <a:cubicBezTo>
                    <a:pt x="960496" y="2945922"/>
                    <a:pt x="1000117" y="3021540"/>
                    <a:pt x="983906" y="3101263"/>
                  </a:cubicBezTo>
                  <a:cubicBezTo>
                    <a:pt x="978550" y="3121962"/>
                    <a:pt x="978406" y="3139591"/>
                    <a:pt x="992151" y="3158164"/>
                  </a:cubicBezTo>
                  <a:cubicBezTo>
                    <a:pt x="1007767" y="3176337"/>
                    <a:pt x="1012961" y="3200648"/>
                    <a:pt x="1014015" y="3223887"/>
                  </a:cubicBezTo>
                  <a:cubicBezTo>
                    <a:pt x="1028329" y="3400726"/>
                    <a:pt x="1098350" y="3563707"/>
                    <a:pt x="1162759" y="3727888"/>
                  </a:cubicBezTo>
                  <a:cubicBezTo>
                    <a:pt x="1171692" y="3751399"/>
                    <a:pt x="1182498" y="3774511"/>
                    <a:pt x="1178341" y="3800819"/>
                  </a:cubicBezTo>
                  <a:cubicBezTo>
                    <a:pt x="1177397" y="3814708"/>
                    <a:pt x="1183934" y="3826999"/>
                    <a:pt x="1193412" y="3834752"/>
                  </a:cubicBezTo>
                  <a:cubicBezTo>
                    <a:pt x="1246814" y="3874183"/>
                    <a:pt x="1265608" y="3934695"/>
                    <a:pt x="1287744" y="3992539"/>
                  </a:cubicBezTo>
                  <a:cubicBezTo>
                    <a:pt x="1297078" y="4017920"/>
                    <a:pt x="1304541" y="4043701"/>
                    <a:pt x="1330979" y="4057607"/>
                  </a:cubicBezTo>
                  <a:cubicBezTo>
                    <a:pt x="1340057" y="4063489"/>
                    <a:pt x="1339785" y="4071369"/>
                    <a:pt x="1343653" y="4080319"/>
                  </a:cubicBezTo>
                  <a:cubicBezTo>
                    <a:pt x="1347648" y="4099019"/>
                    <a:pt x="1354984" y="4115051"/>
                    <a:pt x="1369002" y="4125744"/>
                  </a:cubicBezTo>
                  <a:cubicBezTo>
                    <a:pt x="1437892" y="4173599"/>
                    <a:pt x="1482325" y="4244277"/>
                    <a:pt x="1538651" y="4306548"/>
                  </a:cubicBezTo>
                  <a:cubicBezTo>
                    <a:pt x="1848443" y="4649041"/>
                    <a:pt x="2240609" y="4837057"/>
                    <a:pt x="2686262" y="4927608"/>
                  </a:cubicBezTo>
                  <a:cubicBezTo>
                    <a:pt x="2813000" y="4953326"/>
                    <a:pt x="2941336" y="4986526"/>
                    <a:pt x="3070633" y="4978456"/>
                  </a:cubicBezTo>
                  <a:cubicBezTo>
                    <a:pt x="3236262" y="4966535"/>
                    <a:pt x="3400965" y="4941124"/>
                    <a:pt x="3564597" y="4919852"/>
                  </a:cubicBezTo>
                  <a:cubicBezTo>
                    <a:pt x="3600929" y="4916001"/>
                    <a:pt x="3637134" y="4902400"/>
                    <a:pt x="3668800" y="4885857"/>
                  </a:cubicBezTo>
                  <a:cubicBezTo>
                    <a:pt x="3677352" y="4880120"/>
                    <a:pt x="3688173" y="4875853"/>
                    <a:pt x="3697923" y="4875725"/>
                  </a:cubicBezTo>
                  <a:cubicBezTo>
                    <a:pt x="3759495" y="4880168"/>
                    <a:pt x="3807864" y="4850281"/>
                    <a:pt x="3859302" y="4825603"/>
                  </a:cubicBezTo>
                  <a:cubicBezTo>
                    <a:pt x="3981154" y="4764374"/>
                    <a:pt x="4106072" y="4708354"/>
                    <a:pt x="4218717" y="4631492"/>
                  </a:cubicBezTo>
                  <a:cubicBezTo>
                    <a:pt x="4726089" y="4278670"/>
                    <a:pt x="5050014" y="3808608"/>
                    <a:pt x="5136420" y="3187886"/>
                  </a:cubicBezTo>
                  <a:cubicBezTo>
                    <a:pt x="5163250" y="3002258"/>
                    <a:pt x="5133847" y="2818866"/>
                    <a:pt x="5095093" y="2637473"/>
                  </a:cubicBezTo>
                  <a:cubicBezTo>
                    <a:pt x="5007996" y="2229804"/>
                    <a:pt x="4835925" y="1863754"/>
                    <a:pt x="4552027" y="1550927"/>
                  </a:cubicBezTo>
                  <a:cubicBezTo>
                    <a:pt x="4447383" y="1436406"/>
                    <a:pt x="4331245" y="1332162"/>
                    <a:pt x="4206285" y="1241535"/>
                  </a:cubicBezTo>
                  <a:cubicBezTo>
                    <a:pt x="4141534" y="1194752"/>
                    <a:pt x="4074914" y="1148367"/>
                    <a:pt x="4017916" y="1092106"/>
                  </a:cubicBezTo>
                  <a:cubicBezTo>
                    <a:pt x="3946102" y="1021411"/>
                    <a:pt x="3860780" y="979023"/>
                    <a:pt x="3766634" y="950252"/>
                  </a:cubicBezTo>
                  <a:cubicBezTo>
                    <a:pt x="3358801" y="826200"/>
                    <a:pt x="2946216" y="826355"/>
                    <a:pt x="2533034" y="924406"/>
                  </a:cubicBezTo>
                  <a:cubicBezTo>
                    <a:pt x="2476929" y="936392"/>
                    <a:pt x="2419353" y="950648"/>
                    <a:pt x="2362177" y="966775"/>
                  </a:cubicBezTo>
                  <a:cubicBezTo>
                    <a:pt x="2463328" y="900190"/>
                    <a:pt x="2585272" y="903469"/>
                    <a:pt x="2692688" y="857055"/>
                  </a:cubicBezTo>
                  <a:cubicBezTo>
                    <a:pt x="2635257" y="853681"/>
                    <a:pt x="2580622" y="863399"/>
                    <a:pt x="2526787" y="876855"/>
                  </a:cubicBezTo>
                  <a:cubicBezTo>
                    <a:pt x="2469610" y="892981"/>
                    <a:pt x="2412035" y="907237"/>
                    <a:pt x="2357128" y="924834"/>
                  </a:cubicBezTo>
                  <a:cubicBezTo>
                    <a:pt x="2301822" y="940562"/>
                    <a:pt x="2247314" y="960029"/>
                    <a:pt x="2195476" y="982835"/>
                  </a:cubicBezTo>
                  <a:cubicBezTo>
                    <a:pt x="2141369" y="1004172"/>
                    <a:pt x="2092200" y="1030320"/>
                    <a:pt x="2038892" y="1055397"/>
                  </a:cubicBezTo>
                  <a:cubicBezTo>
                    <a:pt x="2033826" y="1040836"/>
                    <a:pt x="2051456" y="1040981"/>
                    <a:pt x="2051328" y="1031230"/>
                  </a:cubicBezTo>
                  <a:cubicBezTo>
                    <a:pt x="2049059" y="1029760"/>
                    <a:pt x="2046789" y="1028290"/>
                    <a:pt x="2044919" y="1028689"/>
                  </a:cubicBezTo>
                  <a:cubicBezTo>
                    <a:pt x="2007516" y="1036680"/>
                    <a:pt x="1975850" y="1053222"/>
                    <a:pt x="1942714" y="1072034"/>
                  </a:cubicBezTo>
                  <a:cubicBezTo>
                    <a:pt x="1843705" y="1130339"/>
                    <a:pt x="1749635" y="1193455"/>
                    <a:pt x="1659433" y="1265523"/>
                  </a:cubicBezTo>
                  <a:cubicBezTo>
                    <a:pt x="1639387" y="1281537"/>
                    <a:pt x="1618543" y="1293812"/>
                    <a:pt x="1591162" y="1293796"/>
                  </a:cubicBezTo>
                  <a:cubicBezTo>
                    <a:pt x="1566051" y="1295250"/>
                    <a:pt x="1549075" y="1316475"/>
                    <a:pt x="1530900" y="1332091"/>
                  </a:cubicBezTo>
                  <a:cubicBezTo>
                    <a:pt x="1515131" y="1345237"/>
                    <a:pt x="1498863" y="1356045"/>
                    <a:pt x="1480860" y="1363313"/>
                  </a:cubicBezTo>
                  <a:lnTo>
                    <a:pt x="1469896" y="1366433"/>
                  </a:lnTo>
                  <a:lnTo>
                    <a:pt x="1485917" y="1349400"/>
                  </a:lnTo>
                  <a:cubicBezTo>
                    <a:pt x="1513115" y="1322395"/>
                    <a:pt x="1542565" y="1294909"/>
                    <a:pt x="1574268" y="1266943"/>
                  </a:cubicBezTo>
                  <a:cubicBezTo>
                    <a:pt x="1606451" y="1241229"/>
                    <a:pt x="1667276" y="1195266"/>
                    <a:pt x="1710085" y="1153153"/>
                  </a:cubicBezTo>
                  <a:cubicBezTo>
                    <a:pt x="1756743" y="1129056"/>
                    <a:pt x="1799552" y="1086942"/>
                    <a:pt x="1853295" y="1051913"/>
                  </a:cubicBezTo>
                  <a:cubicBezTo>
                    <a:pt x="1856836" y="1046446"/>
                    <a:pt x="1862302" y="1049988"/>
                    <a:pt x="1870349" y="1043559"/>
                  </a:cubicBezTo>
                  <a:cubicBezTo>
                    <a:pt x="1961740" y="986358"/>
                    <a:pt x="2063102" y="931734"/>
                    <a:pt x="2165426" y="881616"/>
                  </a:cubicBezTo>
                  <a:cubicBezTo>
                    <a:pt x="2217070" y="858808"/>
                    <a:pt x="2269194" y="838252"/>
                    <a:pt x="2321799" y="819950"/>
                  </a:cubicBezTo>
                  <a:lnTo>
                    <a:pt x="2427971" y="787847"/>
                  </a:lnTo>
                  <a:lnTo>
                    <a:pt x="2380636" y="803258"/>
                  </a:lnTo>
                  <a:cubicBezTo>
                    <a:pt x="2364348" y="809681"/>
                    <a:pt x="2349305" y="816427"/>
                    <a:pt x="2340778" y="820604"/>
                  </a:cubicBezTo>
                  <a:cubicBezTo>
                    <a:pt x="2336273" y="821566"/>
                    <a:pt x="2336273" y="821566"/>
                    <a:pt x="2336273" y="821566"/>
                  </a:cubicBezTo>
                  <a:cubicBezTo>
                    <a:pt x="2288653" y="841160"/>
                    <a:pt x="2258087" y="852399"/>
                    <a:pt x="2205963" y="872955"/>
                  </a:cubicBezTo>
                  <a:cubicBezTo>
                    <a:pt x="2201459" y="873917"/>
                    <a:pt x="2201459" y="873917"/>
                    <a:pt x="2201459" y="873917"/>
                  </a:cubicBezTo>
                  <a:cubicBezTo>
                    <a:pt x="2202421" y="878421"/>
                    <a:pt x="2197917" y="879383"/>
                    <a:pt x="2202421" y="878421"/>
                  </a:cubicBezTo>
                  <a:cubicBezTo>
                    <a:pt x="2202421" y="878421"/>
                    <a:pt x="2206925" y="877459"/>
                    <a:pt x="2211429" y="876496"/>
                  </a:cubicBezTo>
                  <a:cubicBezTo>
                    <a:pt x="2259049" y="856904"/>
                    <a:pt x="2294120" y="844701"/>
                    <a:pt x="2337236" y="826071"/>
                  </a:cubicBezTo>
                  <a:cubicBezTo>
                    <a:pt x="2338198" y="830575"/>
                    <a:pt x="2338198" y="830575"/>
                    <a:pt x="2342703" y="829613"/>
                  </a:cubicBezTo>
                  <a:cubicBezTo>
                    <a:pt x="2342703" y="829613"/>
                    <a:pt x="2347207" y="828650"/>
                    <a:pt x="2347207" y="828650"/>
                  </a:cubicBezTo>
                  <a:cubicBezTo>
                    <a:pt x="2347207" y="828650"/>
                    <a:pt x="2347207" y="828650"/>
                    <a:pt x="2346245" y="824146"/>
                  </a:cubicBezTo>
                  <a:cubicBezTo>
                    <a:pt x="2384856" y="806478"/>
                    <a:pt x="2432785" y="810367"/>
                    <a:pt x="2437943" y="790426"/>
                  </a:cubicBezTo>
                  <a:lnTo>
                    <a:pt x="2455960" y="786577"/>
                  </a:lnTo>
                  <a:cubicBezTo>
                    <a:pt x="2460464" y="785615"/>
                    <a:pt x="2464967" y="784653"/>
                    <a:pt x="2464967" y="784653"/>
                  </a:cubicBezTo>
                  <a:cubicBezTo>
                    <a:pt x="2465930" y="789157"/>
                    <a:pt x="2467854" y="798165"/>
                    <a:pt x="2464313" y="803631"/>
                  </a:cubicBezTo>
                  <a:cubicBezTo>
                    <a:pt x="2459809" y="804594"/>
                    <a:pt x="2455304" y="805556"/>
                    <a:pt x="2450800" y="806518"/>
                  </a:cubicBezTo>
                  <a:cubicBezTo>
                    <a:pt x="2437288" y="809405"/>
                    <a:pt x="2429242" y="815833"/>
                    <a:pt x="2420234" y="817758"/>
                  </a:cubicBezTo>
                  <a:cubicBezTo>
                    <a:pt x="2420234" y="817758"/>
                    <a:pt x="2415730" y="818720"/>
                    <a:pt x="2415730" y="818720"/>
                  </a:cubicBezTo>
                  <a:cubicBezTo>
                    <a:pt x="2412188" y="824186"/>
                    <a:pt x="2407684" y="825149"/>
                    <a:pt x="2403180" y="826111"/>
                  </a:cubicBezTo>
                  <a:cubicBezTo>
                    <a:pt x="2403180" y="826111"/>
                    <a:pt x="2398676" y="827073"/>
                    <a:pt x="2398676" y="827073"/>
                  </a:cubicBezTo>
                  <a:cubicBezTo>
                    <a:pt x="2399639" y="831577"/>
                    <a:pt x="2404142" y="830615"/>
                    <a:pt x="2404142" y="830615"/>
                  </a:cubicBezTo>
                  <a:cubicBezTo>
                    <a:pt x="2413151" y="828691"/>
                    <a:pt x="2412188" y="824186"/>
                    <a:pt x="2416693" y="823224"/>
                  </a:cubicBezTo>
                  <a:cubicBezTo>
                    <a:pt x="2416693" y="823224"/>
                    <a:pt x="2416693" y="823224"/>
                    <a:pt x="2421196" y="822262"/>
                  </a:cubicBezTo>
                  <a:cubicBezTo>
                    <a:pt x="2416693" y="823224"/>
                    <a:pt x="2417655" y="827728"/>
                    <a:pt x="2417655" y="827728"/>
                  </a:cubicBezTo>
                  <a:cubicBezTo>
                    <a:pt x="2417655" y="827728"/>
                    <a:pt x="2422158" y="826766"/>
                    <a:pt x="2422158" y="826766"/>
                  </a:cubicBezTo>
                  <a:cubicBezTo>
                    <a:pt x="2426663" y="825804"/>
                    <a:pt x="2431167" y="824841"/>
                    <a:pt x="2431167" y="824841"/>
                  </a:cubicBezTo>
                  <a:cubicBezTo>
                    <a:pt x="2431167" y="824841"/>
                    <a:pt x="2430205" y="820337"/>
                    <a:pt x="2430205" y="820337"/>
                  </a:cubicBezTo>
                  <a:cubicBezTo>
                    <a:pt x="2434709" y="819375"/>
                    <a:pt x="2442754" y="812946"/>
                    <a:pt x="2447259" y="811984"/>
                  </a:cubicBezTo>
                  <a:cubicBezTo>
                    <a:pt x="2456267" y="810059"/>
                    <a:pt x="2460771" y="809097"/>
                    <a:pt x="2469779" y="807172"/>
                  </a:cubicBezTo>
                  <a:cubicBezTo>
                    <a:pt x="2492299" y="802361"/>
                    <a:pt x="2492299" y="802361"/>
                    <a:pt x="2492299" y="802361"/>
                  </a:cubicBezTo>
                  <a:cubicBezTo>
                    <a:pt x="2496804" y="801399"/>
                    <a:pt x="2500345" y="795933"/>
                    <a:pt x="2500345" y="795933"/>
                  </a:cubicBezTo>
                  <a:cubicBezTo>
                    <a:pt x="2500345" y="795933"/>
                    <a:pt x="2495842" y="796895"/>
                    <a:pt x="2491337" y="797858"/>
                  </a:cubicBezTo>
                  <a:cubicBezTo>
                    <a:pt x="2473321" y="801707"/>
                    <a:pt x="2473321" y="801707"/>
                    <a:pt x="2473321" y="801707"/>
                  </a:cubicBezTo>
                  <a:cubicBezTo>
                    <a:pt x="2475900" y="791736"/>
                    <a:pt x="2479442" y="786270"/>
                    <a:pt x="2478479" y="781766"/>
                  </a:cubicBezTo>
                  <a:cubicBezTo>
                    <a:pt x="2477517" y="777261"/>
                    <a:pt x="2477517" y="777261"/>
                    <a:pt x="2477517" y="777261"/>
                  </a:cubicBezTo>
                  <a:cubicBezTo>
                    <a:pt x="2482021" y="776299"/>
                    <a:pt x="2482021" y="776299"/>
                    <a:pt x="2486526" y="775337"/>
                  </a:cubicBezTo>
                  <a:cubicBezTo>
                    <a:pt x="2490068" y="769870"/>
                    <a:pt x="2490068" y="769870"/>
                    <a:pt x="2490068" y="769870"/>
                  </a:cubicBezTo>
                  <a:cubicBezTo>
                    <a:pt x="2484601" y="766329"/>
                    <a:pt x="2484601" y="766329"/>
                    <a:pt x="2484601" y="766329"/>
                  </a:cubicBezTo>
                  <a:close/>
                  <a:moveTo>
                    <a:pt x="4722193" y="185911"/>
                  </a:moveTo>
                  <a:cubicBezTo>
                    <a:pt x="4753921" y="193845"/>
                    <a:pt x="4773751" y="197812"/>
                    <a:pt x="4809446" y="213679"/>
                  </a:cubicBezTo>
                  <a:cubicBezTo>
                    <a:pt x="4809446" y="213679"/>
                    <a:pt x="4809446" y="217645"/>
                    <a:pt x="4801514" y="217645"/>
                  </a:cubicBezTo>
                  <a:cubicBezTo>
                    <a:pt x="4801514" y="217645"/>
                    <a:pt x="4833242" y="229546"/>
                    <a:pt x="4841174" y="225579"/>
                  </a:cubicBezTo>
                  <a:cubicBezTo>
                    <a:pt x="4849106" y="233513"/>
                    <a:pt x="4853073" y="237479"/>
                    <a:pt x="4849106" y="241446"/>
                  </a:cubicBezTo>
                  <a:cubicBezTo>
                    <a:pt x="4864970" y="241446"/>
                    <a:pt x="4904631" y="269214"/>
                    <a:pt x="4928427" y="277147"/>
                  </a:cubicBezTo>
                  <a:cubicBezTo>
                    <a:pt x="4936360" y="281114"/>
                    <a:pt x="4940326" y="281114"/>
                    <a:pt x="4948258" y="285081"/>
                  </a:cubicBezTo>
                  <a:cubicBezTo>
                    <a:pt x="5011715" y="312848"/>
                    <a:pt x="5071206" y="356483"/>
                    <a:pt x="5126730" y="392184"/>
                  </a:cubicBezTo>
                  <a:cubicBezTo>
                    <a:pt x="5146560" y="404084"/>
                    <a:pt x="5186221" y="419951"/>
                    <a:pt x="5178288" y="427885"/>
                  </a:cubicBezTo>
                  <a:cubicBezTo>
                    <a:pt x="5194153" y="435818"/>
                    <a:pt x="5206051" y="443752"/>
                    <a:pt x="5213983" y="443752"/>
                  </a:cubicBezTo>
                  <a:cubicBezTo>
                    <a:pt x="5225881" y="455652"/>
                    <a:pt x="5217949" y="455652"/>
                    <a:pt x="5213984" y="455652"/>
                  </a:cubicBezTo>
                  <a:cubicBezTo>
                    <a:pt x="5170357" y="435818"/>
                    <a:pt x="5122764" y="400117"/>
                    <a:pt x="5091035" y="380284"/>
                  </a:cubicBezTo>
                  <a:cubicBezTo>
                    <a:pt x="5087070" y="376317"/>
                    <a:pt x="5083104" y="376317"/>
                    <a:pt x="5083103" y="380284"/>
                  </a:cubicBezTo>
                  <a:cubicBezTo>
                    <a:pt x="5087069" y="380284"/>
                    <a:pt x="5087069" y="380284"/>
                    <a:pt x="5091036" y="384250"/>
                  </a:cubicBezTo>
                  <a:cubicBezTo>
                    <a:pt x="5095002" y="384250"/>
                    <a:pt x="5098967" y="388217"/>
                    <a:pt x="5098968" y="392184"/>
                  </a:cubicBezTo>
                  <a:cubicBezTo>
                    <a:pt x="5098968" y="392184"/>
                    <a:pt x="5095002" y="392184"/>
                    <a:pt x="5091035" y="388217"/>
                  </a:cubicBezTo>
                  <a:cubicBezTo>
                    <a:pt x="5091035" y="388217"/>
                    <a:pt x="5091035" y="388217"/>
                    <a:pt x="5087069" y="388217"/>
                  </a:cubicBezTo>
                  <a:cubicBezTo>
                    <a:pt x="5126730" y="419951"/>
                    <a:pt x="5170356" y="447719"/>
                    <a:pt x="5217950" y="479453"/>
                  </a:cubicBezTo>
                  <a:cubicBezTo>
                    <a:pt x="5261576" y="507220"/>
                    <a:pt x="5305202" y="538955"/>
                    <a:pt x="5348829" y="574656"/>
                  </a:cubicBezTo>
                  <a:cubicBezTo>
                    <a:pt x="5360727" y="578622"/>
                    <a:pt x="5368659" y="582589"/>
                    <a:pt x="5376592" y="590523"/>
                  </a:cubicBezTo>
                  <a:cubicBezTo>
                    <a:pt x="5416252" y="622257"/>
                    <a:pt x="5440049" y="638124"/>
                    <a:pt x="5471777" y="669858"/>
                  </a:cubicBezTo>
                  <a:cubicBezTo>
                    <a:pt x="5475743" y="669858"/>
                    <a:pt x="5483675" y="665892"/>
                    <a:pt x="5487641" y="661925"/>
                  </a:cubicBezTo>
                  <a:cubicBezTo>
                    <a:pt x="5499539" y="669858"/>
                    <a:pt x="5507472" y="673825"/>
                    <a:pt x="5511437" y="673825"/>
                  </a:cubicBezTo>
                  <a:cubicBezTo>
                    <a:pt x="5511437" y="673825"/>
                    <a:pt x="5507471" y="669858"/>
                    <a:pt x="5507471" y="669858"/>
                  </a:cubicBezTo>
                  <a:cubicBezTo>
                    <a:pt x="5507471" y="665891"/>
                    <a:pt x="5507471" y="665891"/>
                    <a:pt x="5507471" y="665891"/>
                  </a:cubicBezTo>
                  <a:cubicBezTo>
                    <a:pt x="5511438" y="665892"/>
                    <a:pt x="5515403" y="669858"/>
                    <a:pt x="5515404" y="673825"/>
                  </a:cubicBezTo>
                  <a:cubicBezTo>
                    <a:pt x="5515404" y="673825"/>
                    <a:pt x="5519369" y="673825"/>
                    <a:pt x="5519369" y="677792"/>
                  </a:cubicBezTo>
                  <a:cubicBezTo>
                    <a:pt x="5527301" y="669858"/>
                    <a:pt x="5543166" y="681759"/>
                    <a:pt x="5562995" y="701593"/>
                  </a:cubicBezTo>
                  <a:cubicBezTo>
                    <a:pt x="5582826" y="721427"/>
                    <a:pt x="5606623" y="745227"/>
                    <a:pt x="5626452" y="765061"/>
                  </a:cubicBezTo>
                  <a:cubicBezTo>
                    <a:pt x="5630419" y="776961"/>
                    <a:pt x="5610589" y="753161"/>
                    <a:pt x="5610589" y="757128"/>
                  </a:cubicBezTo>
                  <a:cubicBezTo>
                    <a:pt x="5610589" y="757128"/>
                    <a:pt x="5614555" y="761094"/>
                    <a:pt x="5614555" y="761094"/>
                  </a:cubicBezTo>
                  <a:cubicBezTo>
                    <a:pt x="5618520" y="765061"/>
                    <a:pt x="5622487" y="765061"/>
                    <a:pt x="5618521" y="769028"/>
                  </a:cubicBezTo>
                  <a:cubicBezTo>
                    <a:pt x="5618521" y="769028"/>
                    <a:pt x="5618521" y="769028"/>
                    <a:pt x="5614555" y="765061"/>
                  </a:cubicBezTo>
                  <a:cubicBezTo>
                    <a:pt x="5614555" y="765061"/>
                    <a:pt x="5614555" y="765061"/>
                    <a:pt x="5610588" y="765061"/>
                  </a:cubicBezTo>
                  <a:cubicBezTo>
                    <a:pt x="5622486" y="776961"/>
                    <a:pt x="5634385" y="788862"/>
                    <a:pt x="5630418" y="792829"/>
                  </a:cubicBezTo>
                  <a:cubicBezTo>
                    <a:pt x="5618521" y="788862"/>
                    <a:pt x="5598690" y="769028"/>
                    <a:pt x="5590759" y="765061"/>
                  </a:cubicBezTo>
                  <a:cubicBezTo>
                    <a:pt x="5590759" y="765061"/>
                    <a:pt x="5590759" y="765061"/>
                    <a:pt x="5594724" y="769028"/>
                  </a:cubicBezTo>
                  <a:cubicBezTo>
                    <a:pt x="5598690" y="772995"/>
                    <a:pt x="5598690" y="772995"/>
                    <a:pt x="5602657" y="776961"/>
                  </a:cubicBezTo>
                  <a:cubicBezTo>
                    <a:pt x="5602657" y="776961"/>
                    <a:pt x="5598690" y="776961"/>
                    <a:pt x="5598690" y="776961"/>
                  </a:cubicBezTo>
                  <a:cubicBezTo>
                    <a:pt x="5598690" y="772995"/>
                    <a:pt x="5594725" y="772995"/>
                    <a:pt x="5594725" y="772995"/>
                  </a:cubicBezTo>
                  <a:cubicBezTo>
                    <a:pt x="5602657" y="776961"/>
                    <a:pt x="5606622" y="788862"/>
                    <a:pt x="5614555" y="796795"/>
                  </a:cubicBezTo>
                  <a:cubicBezTo>
                    <a:pt x="5650249" y="832496"/>
                    <a:pt x="5693876" y="868197"/>
                    <a:pt x="5729570" y="907865"/>
                  </a:cubicBezTo>
                  <a:cubicBezTo>
                    <a:pt x="5741468" y="919765"/>
                    <a:pt x="5745434" y="927699"/>
                    <a:pt x="5757333" y="943566"/>
                  </a:cubicBezTo>
                  <a:cubicBezTo>
                    <a:pt x="5789061" y="979267"/>
                    <a:pt x="5824756" y="1022902"/>
                    <a:pt x="5856484" y="1058602"/>
                  </a:cubicBezTo>
                  <a:cubicBezTo>
                    <a:pt x="5884247" y="1094304"/>
                    <a:pt x="5908042" y="1122071"/>
                    <a:pt x="5908043" y="1133972"/>
                  </a:cubicBezTo>
                  <a:cubicBezTo>
                    <a:pt x="5908043" y="1133972"/>
                    <a:pt x="5908043" y="1133972"/>
                    <a:pt x="5908042" y="1137938"/>
                  </a:cubicBezTo>
                  <a:cubicBezTo>
                    <a:pt x="5908042" y="1137938"/>
                    <a:pt x="5908042" y="1137938"/>
                    <a:pt x="5912009" y="1141905"/>
                  </a:cubicBezTo>
                  <a:cubicBezTo>
                    <a:pt x="5915975" y="1141905"/>
                    <a:pt x="5915975" y="1145872"/>
                    <a:pt x="5915975" y="1149838"/>
                  </a:cubicBezTo>
                  <a:cubicBezTo>
                    <a:pt x="5915975" y="1149838"/>
                    <a:pt x="5915975" y="1149838"/>
                    <a:pt x="5912008" y="1145872"/>
                  </a:cubicBezTo>
                  <a:cubicBezTo>
                    <a:pt x="5912008" y="1145872"/>
                    <a:pt x="5912008" y="1145872"/>
                    <a:pt x="5908042" y="1141905"/>
                  </a:cubicBezTo>
                  <a:cubicBezTo>
                    <a:pt x="5915974" y="1157772"/>
                    <a:pt x="5927873" y="1173639"/>
                    <a:pt x="5935805" y="1185539"/>
                  </a:cubicBezTo>
                  <a:cubicBezTo>
                    <a:pt x="5931839" y="1189506"/>
                    <a:pt x="5939771" y="1205373"/>
                    <a:pt x="5931839" y="1205373"/>
                  </a:cubicBezTo>
                  <a:cubicBezTo>
                    <a:pt x="5987364" y="1280742"/>
                    <a:pt x="6007194" y="1344210"/>
                    <a:pt x="6054787" y="1391812"/>
                  </a:cubicBezTo>
                  <a:cubicBezTo>
                    <a:pt x="6078583" y="1443380"/>
                    <a:pt x="6078583" y="1479081"/>
                    <a:pt x="6110311" y="1530649"/>
                  </a:cubicBezTo>
                  <a:cubicBezTo>
                    <a:pt x="6110311" y="1534616"/>
                    <a:pt x="6114277" y="1546516"/>
                    <a:pt x="6118243" y="1550483"/>
                  </a:cubicBezTo>
                  <a:cubicBezTo>
                    <a:pt x="6130142" y="1574284"/>
                    <a:pt x="6146006" y="1606018"/>
                    <a:pt x="6157904" y="1633786"/>
                  </a:cubicBezTo>
                  <a:cubicBezTo>
                    <a:pt x="6169802" y="1661553"/>
                    <a:pt x="6177734" y="1693287"/>
                    <a:pt x="6177734" y="1709154"/>
                  </a:cubicBezTo>
                  <a:cubicBezTo>
                    <a:pt x="6169802" y="1705187"/>
                    <a:pt x="6161869" y="1689320"/>
                    <a:pt x="6153938" y="1669486"/>
                  </a:cubicBezTo>
                  <a:cubicBezTo>
                    <a:pt x="6149972" y="1649652"/>
                    <a:pt x="6142039" y="1629819"/>
                    <a:pt x="6134108" y="1621885"/>
                  </a:cubicBezTo>
                  <a:cubicBezTo>
                    <a:pt x="6130142" y="1609984"/>
                    <a:pt x="6130141" y="1602051"/>
                    <a:pt x="6130142" y="1590151"/>
                  </a:cubicBezTo>
                  <a:cubicBezTo>
                    <a:pt x="6114278" y="1554450"/>
                    <a:pt x="6106345" y="1542549"/>
                    <a:pt x="6090481" y="1514782"/>
                  </a:cubicBezTo>
                  <a:cubicBezTo>
                    <a:pt x="6098413" y="1518749"/>
                    <a:pt x="6086515" y="1498915"/>
                    <a:pt x="6082549" y="1487014"/>
                  </a:cubicBezTo>
                  <a:cubicBezTo>
                    <a:pt x="6078583" y="1483048"/>
                    <a:pt x="6066685" y="1471147"/>
                    <a:pt x="6074617" y="1487014"/>
                  </a:cubicBezTo>
                  <a:cubicBezTo>
                    <a:pt x="6058752" y="1459247"/>
                    <a:pt x="6038922" y="1423546"/>
                    <a:pt x="6019092" y="1383878"/>
                  </a:cubicBezTo>
                  <a:cubicBezTo>
                    <a:pt x="6003227" y="1348177"/>
                    <a:pt x="5979431" y="1308510"/>
                    <a:pt x="5959602" y="1272808"/>
                  </a:cubicBezTo>
                  <a:cubicBezTo>
                    <a:pt x="5959602" y="1272808"/>
                    <a:pt x="5955635" y="1264875"/>
                    <a:pt x="5963568" y="1264875"/>
                  </a:cubicBezTo>
                  <a:cubicBezTo>
                    <a:pt x="5935805" y="1221240"/>
                    <a:pt x="5923907" y="1197439"/>
                    <a:pt x="5900111" y="1181572"/>
                  </a:cubicBezTo>
                  <a:cubicBezTo>
                    <a:pt x="5888213" y="1157772"/>
                    <a:pt x="5876315" y="1145872"/>
                    <a:pt x="5868382" y="1130005"/>
                  </a:cubicBezTo>
                  <a:cubicBezTo>
                    <a:pt x="5860450" y="1122071"/>
                    <a:pt x="5868382" y="1133971"/>
                    <a:pt x="5864416" y="1133972"/>
                  </a:cubicBezTo>
                  <a:cubicBezTo>
                    <a:pt x="5852518" y="1118104"/>
                    <a:pt x="5840619" y="1102237"/>
                    <a:pt x="5828722" y="1086370"/>
                  </a:cubicBezTo>
                  <a:cubicBezTo>
                    <a:pt x="5840619" y="1086370"/>
                    <a:pt x="5828721" y="1074470"/>
                    <a:pt x="5824755" y="1066536"/>
                  </a:cubicBezTo>
                  <a:cubicBezTo>
                    <a:pt x="5828721" y="1058603"/>
                    <a:pt x="5844586" y="1070503"/>
                    <a:pt x="5860450" y="1078437"/>
                  </a:cubicBezTo>
                  <a:cubicBezTo>
                    <a:pt x="5856484" y="1058602"/>
                    <a:pt x="5804925" y="1014968"/>
                    <a:pt x="5789061" y="995134"/>
                  </a:cubicBezTo>
                  <a:cubicBezTo>
                    <a:pt x="5789061" y="999101"/>
                    <a:pt x="5789061" y="999101"/>
                    <a:pt x="5789061" y="999101"/>
                  </a:cubicBezTo>
                  <a:cubicBezTo>
                    <a:pt x="5793027" y="1003068"/>
                    <a:pt x="5793027" y="1007034"/>
                    <a:pt x="5793027" y="1007034"/>
                  </a:cubicBezTo>
                  <a:cubicBezTo>
                    <a:pt x="5789061" y="1003068"/>
                    <a:pt x="5785095" y="1003068"/>
                    <a:pt x="5785095" y="999101"/>
                  </a:cubicBezTo>
                  <a:cubicBezTo>
                    <a:pt x="5781129" y="1003068"/>
                    <a:pt x="5757332" y="975300"/>
                    <a:pt x="5765264" y="975300"/>
                  </a:cubicBezTo>
                  <a:cubicBezTo>
                    <a:pt x="5761299" y="975300"/>
                    <a:pt x="5761299" y="975300"/>
                    <a:pt x="5757332" y="971334"/>
                  </a:cubicBezTo>
                  <a:cubicBezTo>
                    <a:pt x="5757332" y="971334"/>
                    <a:pt x="5757332" y="971334"/>
                    <a:pt x="5757333" y="967367"/>
                  </a:cubicBezTo>
                  <a:cubicBezTo>
                    <a:pt x="5757333" y="967367"/>
                    <a:pt x="5757333" y="963400"/>
                    <a:pt x="5757333" y="963400"/>
                  </a:cubicBezTo>
                  <a:cubicBezTo>
                    <a:pt x="5757333" y="963400"/>
                    <a:pt x="5757333" y="963400"/>
                    <a:pt x="5761298" y="967367"/>
                  </a:cubicBezTo>
                  <a:cubicBezTo>
                    <a:pt x="5737503" y="939599"/>
                    <a:pt x="5753366" y="963400"/>
                    <a:pt x="5749401" y="967367"/>
                  </a:cubicBezTo>
                  <a:cubicBezTo>
                    <a:pt x="5745435" y="971333"/>
                    <a:pt x="5737502" y="963400"/>
                    <a:pt x="5737502" y="963400"/>
                  </a:cubicBezTo>
                  <a:cubicBezTo>
                    <a:pt x="5733536" y="967367"/>
                    <a:pt x="5753367" y="991167"/>
                    <a:pt x="5741469" y="983234"/>
                  </a:cubicBezTo>
                  <a:cubicBezTo>
                    <a:pt x="5729571" y="975300"/>
                    <a:pt x="5717672" y="967367"/>
                    <a:pt x="5705773" y="955466"/>
                  </a:cubicBezTo>
                  <a:cubicBezTo>
                    <a:pt x="5697842" y="943566"/>
                    <a:pt x="5685944" y="935633"/>
                    <a:pt x="5674045" y="919765"/>
                  </a:cubicBezTo>
                  <a:cubicBezTo>
                    <a:pt x="5678011" y="911832"/>
                    <a:pt x="5697842" y="931666"/>
                    <a:pt x="5705774" y="935633"/>
                  </a:cubicBezTo>
                  <a:cubicBezTo>
                    <a:pt x="5713706" y="931666"/>
                    <a:pt x="5697841" y="919765"/>
                    <a:pt x="5697842" y="915799"/>
                  </a:cubicBezTo>
                  <a:cubicBezTo>
                    <a:pt x="5689910" y="911832"/>
                    <a:pt x="5681977" y="899931"/>
                    <a:pt x="5678012" y="899931"/>
                  </a:cubicBezTo>
                  <a:cubicBezTo>
                    <a:pt x="5622487" y="836463"/>
                    <a:pt x="5566962" y="804729"/>
                    <a:pt x="5523336" y="749194"/>
                  </a:cubicBezTo>
                  <a:cubicBezTo>
                    <a:pt x="5515403" y="741261"/>
                    <a:pt x="5503505" y="733327"/>
                    <a:pt x="5495573" y="725393"/>
                  </a:cubicBezTo>
                  <a:cubicBezTo>
                    <a:pt x="5475743" y="705559"/>
                    <a:pt x="5479709" y="709526"/>
                    <a:pt x="5455913" y="689692"/>
                  </a:cubicBezTo>
                  <a:cubicBezTo>
                    <a:pt x="5451947" y="685725"/>
                    <a:pt x="5447980" y="685725"/>
                    <a:pt x="5447981" y="689692"/>
                  </a:cubicBezTo>
                  <a:cubicBezTo>
                    <a:pt x="5416252" y="665892"/>
                    <a:pt x="5396422" y="650024"/>
                    <a:pt x="5376591" y="634157"/>
                  </a:cubicBezTo>
                  <a:cubicBezTo>
                    <a:pt x="5356762" y="618290"/>
                    <a:pt x="5340897" y="602423"/>
                    <a:pt x="5317100" y="582589"/>
                  </a:cubicBezTo>
                  <a:cubicBezTo>
                    <a:pt x="5305203" y="578622"/>
                    <a:pt x="5317101" y="590523"/>
                    <a:pt x="5313135" y="598456"/>
                  </a:cubicBezTo>
                  <a:cubicBezTo>
                    <a:pt x="5305202" y="594490"/>
                    <a:pt x="5305202" y="594490"/>
                    <a:pt x="5301237" y="594489"/>
                  </a:cubicBezTo>
                  <a:cubicBezTo>
                    <a:pt x="5277440" y="578622"/>
                    <a:pt x="5273474" y="570689"/>
                    <a:pt x="5249678" y="554822"/>
                  </a:cubicBezTo>
                  <a:cubicBezTo>
                    <a:pt x="5249678" y="550855"/>
                    <a:pt x="5253644" y="550855"/>
                    <a:pt x="5249677" y="546888"/>
                  </a:cubicBezTo>
                  <a:cubicBezTo>
                    <a:pt x="5253644" y="546888"/>
                    <a:pt x="5257610" y="542921"/>
                    <a:pt x="5273474" y="554822"/>
                  </a:cubicBezTo>
                  <a:cubicBezTo>
                    <a:pt x="5257610" y="538955"/>
                    <a:pt x="5229847" y="519121"/>
                    <a:pt x="5206051" y="503254"/>
                  </a:cubicBezTo>
                  <a:cubicBezTo>
                    <a:pt x="5178289" y="487386"/>
                    <a:pt x="5154492" y="471519"/>
                    <a:pt x="5142594" y="455652"/>
                  </a:cubicBezTo>
                  <a:cubicBezTo>
                    <a:pt x="5091036" y="431852"/>
                    <a:pt x="5063273" y="408051"/>
                    <a:pt x="5015681" y="380283"/>
                  </a:cubicBezTo>
                  <a:cubicBezTo>
                    <a:pt x="4991884" y="372350"/>
                    <a:pt x="5027579" y="396151"/>
                    <a:pt x="5007749" y="392184"/>
                  </a:cubicBezTo>
                  <a:cubicBezTo>
                    <a:pt x="4999817" y="384250"/>
                    <a:pt x="4995850" y="388217"/>
                    <a:pt x="4983952" y="380284"/>
                  </a:cubicBezTo>
                  <a:cubicBezTo>
                    <a:pt x="4991884" y="376317"/>
                    <a:pt x="4976020" y="364416"/>
                    <a:pt x="4991884" y="364416"/>
                  </a:cubicBezTo>
                  <a:cubicBezTo>
                    <a:pt x="4979986" y="352516"/>
                    <a:pt x="4940325" y="332682"/>
                    <a:pt x="4916529" y="328715"/>
                  </a:cubicBezTo>
                  <a:cubicBezTo>
                    <a:pt x="4853072" y="285081"/>
                    <a:pt x="4777718" y="253346"/>
                    <a:pt x="4674600" y="213679"/>
                  </a:cubicBezTo>
                  <a:cubicBezTo>
                    <a:pt x="4698397" y="209712"/>
                    <a:pt x="4730125" y="221612"/>
                    <a:pt x="4761853" y="229546"/>
                  </a:cubicBezTo>
                  <a:cubicBezTo>
                    <a:pt x="4797548" y="249380"/>
                    <a:pt x="4857039" y="273180"/>
                    <a:pt x="4900665" y="289047"/>
                  </a:cubicBezTo>
                  <a:cubicBezTo>
                    <a:pt x="4896699" y="289048"/>
                    <a:pt x="4892733" y="285081"/>
                    <a:pt x="4892733" y="285081"/>
                  </a:cubicBezTo>
                  <a:cubicBezTo>
                    <a:pt x="4896699" y="281114"/>
                    <a:pt x="4900665" y="281114"/>
                    <a:pt x="4904631" y="285081"/>
                  </a:cubicBezTo>
                  <a:cubicBezTo>
                    <a:pt x="4904631" y="285081"/>
                    <a:pt x="4904631" y="285081"/>
                    <a:pt x="4908597" y="285081"/>
                  </a:cubicBezTo>
                  <a:cubicBezTo>
                    <a:pt x="4864970" y="261280"/>
                    <a:pt x="4817378" y="245413"/>
                    <a:pt x="4785650" y="217645"/>
                  </a:cubicBezTo>
                  <a:cubicBezTo>
                    <a:pt x="4757887" y="209712"/>
                    <a:pt x="4718227" y="197812"/>
                    <a:pt x="4722193" y="185911"/>
                  </a:cubicBezTo>
                  <a:close/>
                  <a:moveTo>
                    <a:pt x="1947650" y="777856"/>
                  </a:moveTo>
                  <a:lnTo>
                    <a:pt x="1935362" y="791245"/>
                  </a:lnTo>
                  <a:cubicBezTo>
                    <a:pt x="1928321" y="796870"/>
                    <a:pt x="1920035" y="802172"/>
                    <a:pt x="1909737" y="809082"/>
                  </a:cubicBezTo>
                  <a:cubicBezTo>
                    <a:pt x="1913279" y="803615"/>
                    <a:pt x="1908774" y="804578"/>
                    <a:pt x="1904271" y="805540"/>
                  </a:cubicBezTo>
                  <a:cubicBezTo>
                    <a:pt x="1882713" y="814856"/>
                    <a:pt x="1864041" y="837684"/>
                    <a:pt x="1846987" y="846036"/>
                  </a:cubicBezTo>
                  <a:cubicBezTo>
                    <a:pt x="1846987" y="846036"/>
                    <a:pt x="1850529" y="840570"/>
                    <a:pt x="1850529" y="840570"/>
                  </a:cubicBezTo>
                  <a:cubicBezTo>
                    <a:pt x="1820925" y="856314"/>
                    <a:pt x="1797750" y="880104"/>
                    <a:pt x="1787779" y="877524"/>
                  </a:cubicBezTo>
                  <a:cubicBezTo>
                    <a:pt x="1787779" y="877524"/>
                    <a:pt x="1788741" y="882029"/>
                    <a:pt x="1784238" y="882991"/>
                  </a:cubicBezTo>
                  <a:cubicBezTo>
                    <a:pt x="1773612" y="899390"/>
                    <a:pt x="1793246" y="881066"/>
                    <a:pt x="1797750" y="880104"/>
                  </a:cubicBezTo>
                  <a:cubicBezTo>
                    <a:pt x="1785681" y="889746"/>
                    <a:pt x="1777154" y="893923"/>
                    <a:pt x="1770316" y="897739"/>
                  </a:cubicBezTo>
                  <a:lnTo>
                    <a:pt x="1753457" y="912815"/>
                  </a:lnTo>
                  <a:lnTo>
                    <a:pt x="1753020" y="913030"/>
                  </a:lnTo>
                  <a:lnTo>
                    <a:pt x="1753224" y="903157"/>
                  </a:lnTo>
                  <a:cubicBezTo>
                    <a:pt x="1752863" y="901468"/>
                    <a:pt x="1750611" y="901949"/>
                    <a:pt x="1742083" y="906126"/>
                  </a:cubicBezTo>
                  <a:cubicBezTo>
                    <a:pt x="1740794" y="911111"/>
                    <a:pt x="1742401" y="913123"/>
                    <a:pt x="1743445" y="915254"/>
                  </a:cubicBezTo>
                  <a:lnTo>
                    <a:pt x="1742879" y="918021"/>
                  </a:lnTo>
                  <a:lnTo>
                    <a:pt x="1735613" y="921596"/>
                  </a:lnTo>
                  <a:cubicBezTo>
                    <a:pt x="1713871" y="930519"/>
                    <a:pt x="1691059" y="937592"/>
                    <a:pt x="1666447" y="941384"/>
                  </a:cubicBezTo>
                  <a:cubicBezTo>
                    <a:pt x="1683297" y="910409"/>
                    <a:pt x="1705611" y="895863"/>
                    <a:pt x="1730595" y="884660"/>
                  </a:cubicBezTo>
                  <a:cubicBezTo>
                    <a:pt x="1789914" y="860254"/>
                    <a:pt x="1846962" y="834378"/>
                    <a:pt x="1900144" y="799552"/>
                  </a:cubicBezTo>
                  <a:cubicBezTo>
                    <a:pt x="1910366" y="792479"/>
                    <a:pt x="1921080" y="787135"/>
                    <a:pt x="1932099" y="782795"/>
                  </a:cubicBezTo>
                  <a:close/>
                  <a:moveTo>
                    <a:pt x="2248188" y="634910"/>
                  </a:moveTo>
                  <a:lnTo>
                    <a:pt x="2249855" y="637515"/>
                  </a:lnTo>
                  <a:cubicBezTo>
                    <a:pt x="2249855" y="637515"/>
                    <a:pt x="2245351" y="638477"/>
                    <a:pt x="2245351" y="638477"/>
                  </a:cubicBezTo>
                  <a:cubicBezTo>
                    <a:pt x="2240848" y="639439"/>
                    <a:pt x="2236343" y="640402"/>
                    <a:pt x="2237306" y="644906"/>
                  </a:cubicBezTo>
                  <a:cubicBezTo>
                    <a:pt x="2237306" y="644906"/>
                    <a:pt x="2237306" y="644906"/>
                    <a:pt x="2241810" y="643944"/>
                  </a:cubicBezTo>
                  <a:cubicBezTo>
                    <a:pt x="2246313" y="642981"/>
                    <a:pt x="2246313" y="642981"/>
                    <a:pt x="2246313" y="642981"/>
                  </a:cubicBezTo>
                  <a:cubicBezTo>
                    <a:pt x="2214785" y="649717"/>
                    <a:pt x="2158157" y="671235"/>
                    <a:pt x="2139485" y="694062"/>
                  </a:cubicBezTo>
                  <a:cubicBezTo>
                    <a:pt x="2129352" y="696227"/>
                    <a:pt x="2118050" y="699820"/>
                    <a:pt x="2105648" y="704456"/>
                  </a:cubicBezTo>
                  <a:lnTo>
                    <a:pt x="2080196" y="714942"/>
                  </a:lnTo>
                  <a:lnTo>
                    <a:pt x="2084254" y="709377"/>
                  </a:lnTo>
                  <a:cubicBezTo>
                    <a:pt x="2090808" y="694289"/>
                    <a:pt x="2105370" y="689222"/>
                    <a:pt x="2119532" y="682286"/>
                  </a:cubicBezTo>
                  <a:close/>
                  <a:moveTo>
                    <a:pt x="2411064" y="586743"/>
                  </a:moveTo>
                  <a:lnTo>
                    <a:pt x="2413620" y="588398"/>
                  </a:lnTo>
                  <a:cubicBezTo>
                    <a:pt x="2404611" y="590323"/>
                    <a:pt x="2395603" y="592248"/>
                    <a:pt x="2392061" y="597714"/>
                  </a:cubicBezTo>
                  <a:cubicBezTo>
                    <a:pt x="2387558" y="598676"/>
                    <a:pt x="2378549" y="600601"/>
                    <a:pt x="2374045" y="601563"/>
                  </a:cubicBezTo>
                  <a:cubicBezTo>
                    <a:pt x="2360533" y="604450"/>
                    <a:pt x="2351525" y="606375"/>
                    <a:pt x="2338013" y="609261"/>
                  </a:cubicBezTo>
                  <a:cubicBezTo>
                    <a:pt x="2315492" y="614073"/>
                    <a:pt x="2299400" y="626930"/>
                    <a:pt x="2275917" y="627238"/>
                  </a:cubicBezTo>
                  <a:lnTo>
                    <a:pt x="2276204" y="626130"/>
                  </a:lnTo>
                  <a:lnTo>
                    <a:pt x="2387086" y="592524"/>
                  </a:lnTo>
                  <a:close/>
                  <a:moveTo>
                    <a:pt x="2522905" y="559776"/>
                  </a:moveTo>
                  <a:lnTo>
                    <a:pt x="2540871" y="556503"/>
                  </a:lnTo>
                  <a:lnTo>
                    <a:pt x="2502340" y="564735"/>
                  </a:lnTo>
                  <a:close/>
                  <a:moveTo>
                    <a:pt x="2659387" y="432280"/>
                  </a:moveTo>
                  <a:lnTo>
                    <a:pt x="2798433" y="411539"/>
                  </a:lnTo>
                  <a:lnTo>
                    <a:pt x="2817780" y="409701"/>
                  </a:lnTo>
                  <a:cubicBezTo>
                    <a:pt x="2861544" y="406863"/>
                    <a:pt x="2905643" y="405324"/>
                    <a:pt x="2950086" y="405117"/>
                  </a:cubicBezTo>
                  <a:cubicBezTo>
                    <a:pt x="2973528" y="404997"/>
                    <a:pt x="2986083" y="404270"/>
                    <a:pt x="2996187" y="398934"/>
                  </a:cubicBezTo>
                  <a:lnTo>
                    <a:pt x="3005378" y="391284"/>
                  </a:lnTo>
                  <a:lnTo>
                    <a:pt x="3093771" y="385395"/>
                  </a:lnTo>
                  <a:cubicBezTo>
                    <a:pt x="3382401" y="377891"/>
                    <a:pt x="3667463" y="417068"/>
                    <a:pt x="3939070" y="497975"/>
                  </a:cubicBezTo>
                  <a:cubicBezTo>
                    <a:pt x="3930063" y="499900"/>
                    <a:pt x="3924596" y="496358"/>
                    <a:pt x="3925558" y="500862"/>
                  </a:cubicBezTo>
                  <a:cubicBezTo>
                    <a:pt x="3962860" y="521150"/>
                    <a:pt x="3970907" y="514722"/>
                    <a:pt x="4005322" y="521498"/>
                  </a:cubicBezTo>
                  <a:cubicBezTo>
                    <a:pt x="4035233" y="529237"/>
                    <a:pt x="4070611" y="540516"/>
                    <a:pt x="4101485" y="552759"/>
                  </a:cubicBezTo>
                  <a:cubicBezTo>
                    <a:pt x="4107913" y="560806"/>
                    <a:pt x="4148757" y="575627"/>
                    <a:pt x="4157765" y="573703"/>
                  </a:cubicBezTo>
                  <a:cubicBezTo>
                    <a:pt x="4158727" y="578207"/>
                    <a:pt x="4158727" y="578207"/>
                    <a:pt x="4158727" y="578207"/>
                  </a:cubicBezTo>
                  <a:cubicBezTo>
                    <a:pt x="4163231" y="577244"/>
                    <a:pt x="4163231" y="577244"/>
                    <a:pt x="4163231" y="577244"/>
                  </a:cubicBezTo>
                  <a:cubicBezTo>
                    <a:pt x="4164194" y="581748"/>
                    <a:pt x="4164194" y="581748"/>
                    <a:pt x="4168698" y="580786"/>
                  </a:cubicBezTo>
                  <a:cubicBezTo>
                    <a:pt x="4173202" y="579823"/>
                    <a:pt x="4173202" y="579823"/>
                    <a:pt x="4178668" y="583366"/>
                  </a:cubicBezTo>
                  <a:cubicBezTo>
                    <a:pt x="4184135" y="586908"/>
                    <a:pt x="4199571" y="593029"/>
                    <a:pt x="4204075" y="592066"/>
                  </a:cubicBezTo>
                  <a:cubicBezTo>
                    <a:pt x="4230445" y="605271"/>
                    <a:pt x="4256814" y="618476"/>
                    <a:pt x="4286726" y="626215"/>
                  </a:cubicBezTo>
                  <a:cubicBezTo>
                    <a:pt x="4297658" y="633298"/>
                    <a:pt x="4308591" y="640382"/>
                    <a:pt x="4318562" y="642961"/>
                  </a:cubicBezTo>
                  <a:cubicBezTo>
                    <a:pt x="4344931" y="656166"/>
                    <a:pt x="4371300" y="669371"/>
                    <a:pt x="4392203" y="679034"/>
                  </a:cubicBezTo>
                  <a:cubicBezTo>
                    <a:pt x="4392203" y="679034"/>
                    <a:pt x="4387699" y="679996"/>
                    <a:pt x="4387699" y="679996"/>
                  </a:cubicBezTo>
                  <a:cubicBezTo>
                    <a:pt x="4393166" y="683538"/>
                    <a:pt x="4398632" y="687079"/>
                    <a:pt x="4403136" y="686117"/>
                  </a:cubicBezTo>
                  <a:cubicBezTo>
                    <a:pt x="4715065" y="845537"/>
                    <a:pt x="4998005" y="1067667"/>
                    <a:pt x="5230091" y="1338337"/>
                  </a:cubicBezTo>
                  <a:cubicBezTo>
                    <a:pt x="5485311" y="1651162"/>
                    <a:pt x="5672621" y="2020882"/>
                    <a:pt x="5771121" y="2437834"/>
                  </a:cubicBezTo>
                  <a:cubicBezTo>
                    <a:pt x="5766617" y="2438796"/>
                    <a:pt x="5766617" y="2438796"/>
                    <a:pt x="5762112" y="2439759"/>
                  </a:cubicBezTo>
                  <a:cubicBezTo>
                    <a:pt x="5744137" y="2377664"/>
                    <a:pt x="5711338" y="2356413"/>
                    <a:pt x="5684663" y="2319726"/>
                  </a:cubicBezTo>
                  <a:cubicBezTo>
                    <a:pt x="5684663" y="2319726"/>
                    <a:pt x="5682083" y="2329696"/>
                    <a:pt x="5684007" y="2338705"/>
                  </a:cubicBezTo>
                  <a:cubicBezTo>
                    <a:pt x="5671150" y="2322613"/>
                    <a:pt x="5667956" y="2285618"/>
                    <a:pt x="5657678" y="2259556"/>
                  </a:cubicBezTo>
                  <a:cubicBezTo>
                    <a:pt x="5643859" y="2238961"/>
                    <a:pt x="5622648" y="2205815"/>
                    <a:pt x="5622648" y="2205815"/>
                  </a:cubicBezTo>
                  <a:cubicBezTo>
                    <a:pt x="5614602" y="2212244"/>
                    <a:pt x="5618451" y="2230260"/>
                    <a:pt x="5623262" y="2252780"/>
                  </a:cubicBezTo>
                  <a:cubicBezTo>
                    <a:pt x="5618758" y="2253742"/>
                    <a:pt x="5617796" y="2249238"/>
                    <a:pt x="5617796" y="2249238"/>
                  </a:cubicBezTo>
                  <a:cubicBezTo>
                    <a:pt x="5616834" y="2244735"/>
                    <a:pt x="5616834" y="2244735"/>
                    <a:pt x="5616834" y="2244735"/>
                  </a:cubicBezTo>
                  <a:cubicBezTo>
                    <a:pt x="5616834" y="2244735"/>
                    <a:pt x="5615871" y="2240230"/>
                    <a:pt x="5615871" y="2240230"/>
                  </a:cubicBezTo>
                  <a:cubicBezTo>
                    <a:pt x="5615871" y="2240230"/>
                    <a:pt x="5614909" y="2235726"/>
                    <a:pt x="5613947" y="2231223"/>
                  </a:cubicBezTo>
                  <a:cubicBezTo>
                    <a:pt x="5609443" y="2232185"/>
                    <a:pt x="5609443" y="2232185"/>
                    <a:pt x="5610406" y="2236688"/>
                  </a:cubicBezTo>
                  <a:cubicBezTo>
                    <a:pt x="5610406" y="2236688"/>
                    <a:pt x="5611368" y="2241193"/>
                    <a:pt x="5611368" y="2241193"/>
                  </a:cubicBezTo>
                  <a:cubicBezTo>
                    <a:pt x="5612330" y="2245697"/>
                    <a:pt x="5612330" y="2245697"/>
                    <a:pt x="5612330" y="2245697"/>
                  </a:cubicBezTo>
                  <a:cubicBezTo>
                    <a:pt x="5597549" y="2220596"/>
                    <a:pt x="5605247" y="2256629"/>
                    <a:pt x="5610713" y="2260171"/>
                  </a:cubicBezTo>
                  <a:cubicBezTo>
                    <a:pt x="5611675" y="2264674"/>
                    <a:pt x="5616179" y="2263712"/>
                    <a:pt x="5616179" y="2263712"/>
                  </a:cubicBezTo>
                  <a:cubicBezTo>
                    <a:pt x="5616179" y="2263712"/>
                    <a:pt x="5615217" y="2259209"/>
                    <a:pt x="5615217" y="2259209"/>
                  </a:cubicBezTo>
                  <a:cubicBezTo>
                    <a:pt x="5618758" y="2253742"/>
                    <a:pt x="5618758" y="2253742"/>
                    <a:pt x="5618758" y="2253742"/>
                  </a:cubicBezTo>
                  <a:cubicBezTo>
                    <a:pt x="5618758" y="2253742"/>
                    <a:pt x="5620683" y="2262750"/>
                    <a:pt x="5621645" y="2267254"/>
                  </a:cubicBezTo>
                  <a:cubicBezTo>
                    <a:pt x="5622607" y="2271759"/>
                    <a:pt x="5622607" y="2271759"/>
                    <a:pt x="5622607" y="2271759"/>
                  </a:cubicBezTo>
                  <a:cubicBezTo>
                    <a:pt x="5629343" y="2303287"/>
                    <a:pt x="5625147" y="2327732"/>
                    <a:pt x="5607785" y="2312602"/>
                  </a:cubicBezTo>
                  <a:cubicBezTo>
                    <a:pt x="5602974" y="2290082"/>
                    <a:pt x="5598470" y="2291044"/>
                    <a:pt x="5591734" y="2259516"/>
                  </a:cubicBezTo>
                  <a:cubicBezTo>
                    <a:pt x="5581764" y="2256936"/>
                    <a:pt x="5585613" y="2274952"/>
                    <a:pt x="5577568" y="2281381"/>
                  </a:cubicBezTo>
                  <a:cubicBezTo>
                    <a:pt x="5555394" y="2243732"/>
                    <a:pt x="5531951" y="2178095"/>
                    <a:pt x="5509432" y="2182907"/>
                  </a:cubicBezTo>
                  <a:cubicBezTo>
                    <a:pt x="5509432" y="2182907"/>
                    <a:pt x="5508469" y="2178402"/>
                    <a:pt x="5508469" y="2178402"/>
                  </a:cubicBezTo>
                  <a:cubicBezTo>
                    <a:pt x="5508469" y="2178402"/>
                    <a:pt x="5506545" y="2169395"/>
                    <a:pt x="5506545" y="2169395"/>
                  </a:cubicBezTo>
                  <a:cubicBezTo>
                    <a:pt x="5501079" y="2165852"/>
                    <a:pt x="5500117" y="2161349"/>
                    <a:pt x="5501079" y="2165852"/>
                  </a:cubicBezTo>
                  <a:cubicBezTo>
                    <a:pt x="5494650" y="2157807"/>
                    <a:pt x="5491764" y="2144295"/>
                    <a:pt x="5476981" y="2119196"/>
                  </a:cubicBezTo>
                  <a:cubicBezTo>
                    <a:pt x="5470553" y="2111149"/>
                    <a:pt x="5469591" y="2106645"/>
                    <a:pt x="5468629" y="2102141"/>
                  </a:cubicBezTo>
                  <a:cubicBezTo>
                    <a:pt x="5468629" y="2102141"/>
                    <a:pt x="5463162" y="2098599"/>
                    <a:pt x="5463162" y="2098599"/>
                  </a:cubicBezTo>
                  <a:cubicBezTo>
                    <a:pt x="5462200" y="2094096"/>
                    <a:pt x="5462200" y="2094096"/>
                    <a:pt x="5462200" y="2094096"/>
                  </a:cubicBezTo>
                  <a:cubicBezTo>
                    <a:pt x="5461238" y="2089591"/>
                    <a:pt x="5457696" y="2095058"/>
                    <a:pt x="5457696" y="2095058"/>
                  </a:cubicBezTo>
                  <a:cubicBezTo>
                    <a:pt x="5456733" y="2090554"/>
                    <a:pt x="5456733" y="2090554"/>
                    <a:pt x="5456733" y="2090554"/>
                  </a:cubicBezTo>
                  <a:cubicBezTo>
                    <a:pt x="5452230" y="2091516"/>
                    <a:pt x="5448381" y="2073499"/>
                    <a:pt x="5443876" y="2074462"/>
                  </a:cubicBezTo>
                  <a:cubicBezTo>
                    <a:pt x="5453192" y="2096020"/>
                    <a:pt x="5444839" y="2078966"/>
                    <a:pt x="5442259" y="2088936"/>
                  </a:cubicBezTo>
                  <a:cubicBezTo>
                    <a:pt x="5431981" y="2062874"/>
                    <a:pt x="5439679" y="2098907"/>
                    <a:pt x="5431327" y="2081853"/>
                  </a:cubicBezTo>
                  <a:cubicBezTo>
                    <a:pt x="5421049" y="2055791"/>
                    <a:pt x="5416544" y="2056754"/>
                    <a:pt x="5418162" y="2042279"/>
                  </a:cubicBezTo>
                  <a:cubicBezTo>
                    <a:pt x="5404650" y="2045166"/>
                    <a:pt x="5382169" y="1984034"/>
                    <a:pt x="5359035" y="1941880"/>
                  </a:cubicBezTo>
                  <a:cubicBezTo>
                    <a:pt x="5358072" y="1937376"/>
                    <a:pt x="5351643" y="1929330"/>
                    <a:pt x="5344253" y="1916780"/>
                  </a:cubicBezTo>
                  <a:cubicBezTo>
                    <a:pt x="5322081" y="1879131"/>
                    <a:pt x="5307299" y="1854031"/>
                    <a:pt x="5293479" y="1833435"/>
                  </a:cubicBezTo>
                  <a:cubicBezTo>
                    <a:pt x="5287051" y="1825389"/>
                    <a:pt x="5292517" y="1828931"/>
                    <a:pt x="5290593" y="1819923"/>
                  </a:cubicBezTo>
                  <a:cubicBezTo>
                    <a:pt x="5286088" y="1820885"/>
                    <a:pt x="5280622" y="1817343"/>
                    <a:pt x="5279659" y="1812840"/>
                  </a:cubicBezTo>
                  <a:cubicBezTo>
                    <a:pt x="5278697" y="1808335"/>
                    <a:pt x="5290593" y="1819923"/>
                    <a:pt x="5283202" y="1807373"/>
                  </a:cubicBezTo>
                  <a:cubicBezTo>
                    <a:pt x="5264878" y="1787739"/>
                    <a:pt x="5268419" y="1782274"/>
                    <a:pt x="5242706" y="1750090"/>
                  </a:cubicBezTo>
                  <a:cubicBezTo>
                    <a:pt x="5251713" y="1748165"/>
                    <a:pt x="5251713" y="1748165"/>
                    <a:pt x="5251713" y="1748165"/>
                  </a:cubicBezTo>
                  <a:cubicBezTo>
                    <a:pt x="5237894" y="1727570"/>
                    <a:pt x="5231465" y="1719524"/>
                    <a:pt x="5235314" y="1737540"/>
                  </a:cubicBezTo>
                  <a:cubicBezTo>
                    <a:pt x="5223419" y="1725953"/>
                    <a:pt x="5231465" y="1719524"/>
                    <a:pt x="5215066" y="1708898"/>
                  </a:cubicBezTo>
                  <a:cubicBezTo>
                    <a:pt x="5220532" y="1712441"/>
                    <a:pt x="5219570" y="1707936"/>
                    <a:pt x="5214104" y="1704395"/>
                  </a:cubicBezTo>
                  <a:cubicBezTo>
                    <a:pt x="5218608" y="1703433"/>
                    <a:pt x="5218608" y="1703433"/>
                    <a:pt x="5218608" y="1703433"/>
                  </a:cubicBezTo>
                  <a:cubicBezTo>
                    <a:pt x="5224074" y="1706974"/>
                    <a:pt x="5223112" y="1702470"/>
                    <a:pt x="5223112" y="1702470"/>
                  </a:cubicBezTo>
                  <a:cubicBezTo>
                    <a:pt x="5222150" y="1697966"/>
                    <a:pt x="5222150" y="1697966"/>
                    <a:pt x="5222150" y="1697966"/>
                  </a:cubicBezTo>
                  <a:cubicBezTo>
                    <a:pt x="5235008" y="1714058"/>
                    <a:pt x="5224729" y="1687995"/>
                    <a:pt x="5212834" y="1676408"/>
                  </a:cubicBezTo>
                  <a:cubicBezTo>
                    <a:pt x="5217338" y="1675445"/>
                    <a:pt x="5217338" y="1675445"/>
                    <a:pt x="5217338" y="1675445"/>
                  </a:cubicBezTo>
                  <a:cubicBezTo>
                    <a:pt x="5217338" y="1675445"/>
                    <a:pt x="5217338" y="1675445"/>
                    <a:pt x="5216376" y="1670942"/>
                  </a:cubicBezTo>
                  <a:cubicBezTo>
                    <a:pt x="5216376" y="1670942"/>
                    <a:pt x="5210910" y="1667400"/>
                    <a:pt x="5210910" y="1667400"/>
                  </a:cubicBezTo>
                  <a:cubicBezTo>
                    <a:pt x="5197090" y="1646805"/>
                    <a:pt x="5176842" y="1618163"/>
                    <a:pt x="5156595" y="1589521"/>
                  </a:cubicBezTo>
                  <a:cubicBezTo>
                    <a:pt x="5131842" y="1561842"/>
                    <a:pt x="5107090" y="1534163"/>
                    <a:pt x="5088767" y="1514530"/>
                  </a:cubicBezTo>
                  <a:cubicBezTo>
                    <a:pt x="5080413" y="1497476"/>
                    <a:pt x="5056623" y="1474300"/>
                    <a:pt x="5031871" y="1446621"/>
                  </a:cubicBezTo>
                  <a:cubicBezTo>
                    <a:pt x="5012585" y="1422484"/>
                    <a:pt x="4987833" y="1394804"/>
                    <a:pt x="4977555" y="1368743"/>
                  </a:cubicBezTo>
                  <a:cubicBezTo>
                    <a:pt x="4967585" y="1366163"/>
                    <a:pt x="4955689" y="1354576"/>
                    <a:pt x="4950224" y="1351033"/>
                  </a:cubicBezTo>
                  <a:cubicBezTo>
                    <a:pt x="4950224" y="1351033"/>
                    <a:pt x="4949261" y="1346529"/>
                    <a:pt x="4949261" y="1346529"/>
                  </a:cubicBezTo>
                  <a:cubicBezTo>
                    <a:pt x="4943795" y="1342988"/>
                    <a:pt x="4943795" y="1342988"/>
                    <a:pt x="4942833" y="1338484"/>
                  </a:cubicBezTo>
                  <a:cubicBezTo>
                    <a:pt x="4938328" y="1339446"/>
                    <a:pt x="4938328" y="1339446"/>
                    <a:pt x="4939291" y="1343950"/>
                  </a:cubicBezTo>
                  <a:cubicBezTo>
                    <a:pt x="4894290" y="1287629"/>
                    <a:pt x="4813913" y="1220029"/>
                    <a:pt x="4736115" y="1142457"/>
                  </a:cubicBezTo>
                  <a:cubicBezTo>
                    <a:pt x="4736115" y="1142457"/>
                    <a:pt x="4736115" y="1142457"/>
                    <a:pt x="4735152" y="1137953"/>
                  </a:cubicBezTo>
                  <a:cubicBezTo>
                    <a:pt x="4748664" y="1135066"/>
                    <a:pt x="4747047" y="1149540"/>
                    <a:pt x="4778882" y="1166287"/>
                  </a:cubicBezTo>
                  <a:cubicBezTo>
                    <a:pt x="4775341" y="1171753"/>
                    <a:pt x="4776303" y="1176257"/>
                    <a:pt x="4782731" y="1184304"/>
                  </a:cubicBezTo>
                  <a:cubicBezTo>
                    <a:pt x="4788198" y="1187845"/>
                    <a:pt x="4804597" y="1198470"/>
                    <a:pt x="4821959" y="1213600"/>
                  </a:cubicBezTo>
                  <a:cubicBezTo>
                    <a:pt x="4839320" y="1228729"/>
                    <a:pt x="4856681" y="1243859"/>
                    <a:pt x="4857643" y="1248362"/>
                  </a:cubicBezTo>
                  <a:cubicBezTo>
                    <a:pt x="4869538" y="1259950"/>
                    <a:pt x="4893328" y="1283126"/>
                    <a:pt x="4916156" y="1301797"/>
                  </a:cubicBezTo>
                  <a:cubicBezTo>
                    <a:pt x="4934479" y="1321429"/>
                    <a:pt x="4952803" y="1341064"/>
                    <a:pt x="4953765" y="1345567"/>
                  </a:cubicBezTo>
                  <a:cubicBezTo>
                    <a:pt x="4969202" y="1351689"/>
                    <a:pt x="4990413" y="1384834"/>
                    <a:pt x="5006812" y="1395460"/>
                  </a:cubicBezTo>
                  <a:cubicBezTo>
                    <a:pt x="5006812" y="1395460"/>
                    <a:pt x="5007774" y="1399963"/>
                    <a:pt x="5007774" y="1399963"/>
                  </a:cubicBezTo>
                  <a:cubicBezTo>
                    <a:pt x="5008736" y="1404467"/>
                    <a:pt x="5008736" y="1404467"/>
                    <a:pt x="5008736" y="1404467"/>
                  </a:cubicBezTo>
                  <a:cubicBezTo>
                    <a:pt x="5008736" y="1404467"/>
                    <a:pt x="5013240" y="1403505"/>
                    <a:pt x="5013240" y="1403505"/>
                  </a:cubicBezTo>
                  <a:cubicBezTo>
                    <a:pt x="5025135" y="1415093"/>
                    <a:pt x="5020631" y="1416055"/>
                    <a:pt x="5027059" y="1424100"/>
                  </a:cubicBezTo>
                  <a:cubicBezTo>
                    <a:pt x="5027059" y="1424100"/>
                    <a:pt x="5028022" y="1428605"/>
                    <a:pt x="5028022" y="1428605"/>
                  </a:cubicBezTo>
                  <a:cubicBezTo>
                    <a:pt x="5028022" y="1428605"/>
                    <a:pt x="5033488" y="1432147"/>
                    <a:pt x="5033488" y="1432147"/>
                  </a:cubicBezTo>
                  <a:cubicBezTo>
                    <a:pt x="5032526" y="1427642"/>
                    <a:pt x="5032526" y="1427642"/>
                    <a:pt x="5032526" y="1427642"/>
                  </a:cubicBezTo>
                  <a:cubicBezTo>
                    <a:pt x="5050850" y="1447277"/>
                    <a:pt x="5058241" y="1459826"/>
                    <a:pt x="5074640" y="1470451"/>
                  </a:cubicBezTo>
                  <a:cubicBezTo>
                    <a:pt x="5070135" y="1471414"/>
                    <a:pt x="5070135" y="1471414"/>
                    <a:pt x="5070135" y="1471414"/>
                  </a:cubicBezTo>
                  <a:lnTo>
                    <a:pt x="5071097" y="1475917"/>
                  </a:lnTo>
                  <a:cubicBezTo>
                    <a:pt x="5072060" y="1480421"/>
                    <a:pt x="5076564" y="1479459"/>
                    <a:pt x="5076564" y="1479459"/>
                  </a:cubicBezTo>
                  <a:cubicBezTo>
                    <a:pt x="5076564" y="1479459"/>
                    <a:pt x="5076564" y="1479459"/>
                    <a:pt x="5081068" y="1478497"/>
                  </a:cubicBezTo>
                  <a:cubicBezTo>
                    <a:pt x="5082031" y="1483001"/>
                    <a:pt x="5082031" y="1483001"/>
                    <a:pt x="5082031" y="1483001"/>
                  </a:cubicBezTo>
                  <a:cubicBezTo>
                    <a:pt x="5093925" y="1494589"/>
                    <a:pt x="5090383" y="1500055"/>
                    <a:pt x="5096812" y="1508101"/>
                  </a:cubicBezTo>
                  <a:cubicBezTo>
                    <a:pt x="5101316" y="1507139"/>
                    <a:pt x="5100354" y="1502634"/>
                    <a:pt x="5106783" y="1510680"/>
                  </a:cubicBezTo>
                  <a:cubicBezTo>
                    <a:pt x="5107745" y="1515184"/>
                    <a:pt x="5112248" y="1514222"/>
                    <a:pt x="5113211" y="1518726"/>
                  </a:cubicBezTo>
                  <a:cubicBezTo>
                    <a:pt x="5108707" y="1519688"/>
                    <a:pt x="5108707" y="1519688"/>
                    <a:pt x="5109670" y="1524192"/>
                  </a:cubicBezTo>
                  <a:cubicBezTo>
                    <a:pt x="5109670" y="1524192"/>
                    <a:pt x="5110632" y="1528696"/>
                    <a:pt x="5115135" y="1527734"/>
                  </a:cubicBezTo>
                  <a:cubicBezTo>
                    <a:pt x="5115135" y="1527734"/>
                    <a:pt x="5116098" y="1532238"/>
                    <a:pt x="5120602" y="1531276"/>
                  </a:cubicBezTo>
                  <a:cubicBezTo>
                    <a:pt x="5127031" y="1539322"/>
                    <a:pt x="5157249" y="1570543"/>
                    <a:pt x="5151783" y="1567000"/>
                  </a:cubicBezTo>
                  <a:cubicBezTo>
                    <a:pt x="5159829" y="1560573"/>
                    <a:pt x="5135383" y="1556375"/>
                    <a:pt x="5143430" y="1549947"/>
                  </a:cubicBezTo>
                  <a:cubicBezTo>
                    <a:pt x="5137963" y="1546406"/>
                    <a:pt x="5132496" y="1542863"/>
                    <a:pt x="5126069" y="1534818"/>
                  </a:cubicBezTo>
                  <a:cubicBezTo>
                    <a:pt x="5126069" y="1534818"/>
                    <a:pt x="5126069" y="1534818"/>
                    <a:pt x="5125106" y="1530313"/>
                  </a:cubicBezTo>
                  <a:cubicBezTo>
                    <a:pt x="5125106" y="1530313"/>
                    <a:pt x="5124144" y="1525809"/>
                    <a:pt x="5124144" y="1525809"/>
                  </a:cubicBezTo>
                  <a:cubicBezTo>
                    <a:pt x="5123182" y="1521306"/>
                    <a:pt x="5117715" y="1517764"/>
                    <a:pt x="5117715" y="1517764"/>
                  </a:cubicBezTo>
                  <a:cubicBezTo>
                    <a:pt x="5114828" y="1504252"/>
                    <a:pt x="5100354" y="1502634"/>
                    <a:pt x="5087496" y="1486543"/>
                  </a:cubicBezTo>
                  <a:cubicBezTo>
                    <a:pt x="5092001" y="1485581"/>
                    <a:pt x="5091038" y="1481077"/>
                    <a:pt x="5085572" y="1477535"/>
                  </a:cubicBezTo>
                  <a:cubicBezTo>
                    <a:pt x="5084609" y="1473030"/>
                    <a:pt x="5084609" y="1473030"/>
                    <a:pt x="5084609" y="1473030"/>
                  </a:cubicBezTo>
                  <a:cubicBezTo>
                    <a:pt x="5084609" y="1473030"/>
                    <a:pt x="5083647" y="1468527"/>
                    <a:pt x="5082685" y="1464022"/>
                  </a:cubicBezTo>
                  <a:cubicBezTo>
                    <a:pt x="5078182" y="1464985"/>
                    <a:pt x="5077219" y="1460480"/>
                    <a:pt x="5078182" y="1464985"/>
                  </a:cubicBezTo>
                  <a:cubicBezTo>
                    <a:pt x="5078182" y="1464985"/>
                    <a:pt x="5073677" y="1465947"/>
                    <a:pt x="5073677" y="1465947"/>
                  </a:cubicBezTo>
                  <a:cubicBezTo>
                    <a:pt x="5070790" y="1452435"/>
                    <a:pt x="5062744" y="1458864"/>
                    <a:pt x="5056316" y="1450817"/>
                  </a:cubicBezTo>
                  <a:cubicBezTo>
                    <a:pt x="5048925" y="1438268"/>
                    <a:pt x="5042496" y="1430222"/>
                    <a:pt x="5037030" y="1426680"/>
                  </a:cubicBezTo>
                  <a:cubicBezTo>
                    <a:pt x="5037030" y="1426680"/>
                    <a:pt x="5036068" y="1422176"/>
                    <a:pt x="5036068" y="1422176"/>
                  </a:cubicBezTo>
                  <a:cubicBezTo>
                    <a:pt x="5036068" y="1422176"/>
                    <a:pt x="5036068" y="1422176"/>
                    <a:pt x="5035106" y="1417673"/>
                  </a:cubicBezTo>
                  <a:cubicBezTo>
                    <a:pt x="5024173" y="1410588"/>
                    <a:pt x="5024173" y="1410588"/>
                    <a:pt x="5017744" y="1402543"/>
                  </a:cubicBezTo>
                  <a:cubicBezTo>
                    <a:pt x="5018706" y="1407047"/>
                    <a:pt x="5018706" y="1407047"/>
                    <a:pt x="5023210" y="1406085"/>
                  </a:cubicBezTo>
                  <a:cubicBezTo>
                    <a:pt x="5023210" y="1406085"/>
                    <a:pt x="5023210" y="1406085"/>
                    <a:pt x="5022248" y="1401581"/>
                  </a:cubicBezTo>
                  <a:cubicBezTo>
                    <a:pt x="5022248" y="1401581"/>
                    <a:pt x="5016781" y="1398039"/>
                    <a:pt x="5016781" y="1398039"/>
                  </a:cubicBezTo>
                  <a:cubicBezTo>
                    <a:pt x="5011316" y="1394497"/>
                    <a:pt x="5011316" y="1394497"/>
                    <a:pt x="5011316" y="1394497"/>
                  </a:cubicBezTo>
                  <a:cubicBezTo>
                    <a:pt x="5010354" y="1389993"/>
                    <a:pt x="5010354" y="1389993"/>
                    <a:pt x="5003925" y="1381948"/>
                  </a:cubicBezTo>
                  <a:cubicBezTo>
                    <a:pt x="5004887" y="1386451"/>
                    <a:pt x="4999420" y="1382910"/>
                    <a:pt x="4992992" y="1374863"/>
                  </a:cubicBezTo>
                  <a:cubicBezTo>
                    <a:pt x="4997496" y="1373901"/>
                    <a:pt x="4998458" y="1378406"/>
                    <a:pt x="5002962" y="1377443"/>
                  </a:cubicBezTo>
                  <a:cubicBezTo>
                    <a:pt x="4991068" y="1365856"/>
                    <a:pt x="4992992" y="1374863"/>
                    <a:pt x="4986564" y="1366818"/>
                  </a:cubicBezTo>
                  <a:cubicBezTo>
                    <a:pt x="4979172" y="1354268"/>
                    <a:pt x="4985601" y="1362314"/>
                    <a:pt x="4968240" y="1347184"/>
                  </a:cubicBezTo>
                  <a:cubicBezTo>
                    <a:pt x="4971781" y="1341718"/>
                    <a:pt x="4977248" y="1345260"/>
                    <a:pt x="4981752" y="1344297"/>
                  </a:cubicBezTo>
                  <a:cubicBezTo>
                    <a:pt x="4970819" y="1337214"/>
                    <a:pt x="4965353" y="1333672"/>
                    <a:pt x="4959887" y="1330131"/>
                  </a:cubicBezTo>
                  <a:cubicBezTo>
                    <a:pt x="4964391" y="1329169"/>
                    <a:pt x="4964391" y="1329169"/>
                    <a:pt x="4964391" y="1329169"/>
                  </a:cubicBezTo>
                  <a:cubicBezTo>
                    <a:pt x="4964391" y="1329169"/>
                    <a:pt x="4964391" y="1329169"/>
                    <a:pt x="4963429" y="1324664"/>
                  </a:cubicBezTo>
                  <a:cubicBezTo>
                    <a:pt x="4963429" y="1324664"/>
                    <a:pt x="4958925" y="1325627"/>
                    <a:pt x="4957962" y="1321122"/>
                  </a:cubicBezTo>
                  <a:cubicBezTo>
                    <a:pt x="4952496" y="1317580"/>
                    <a:pt x="4946067" y="1309535"/>
                    <a:pt x="4941563" y="1310497"/>
                  </a:cubicBezTo>
                  <a:cubicBezTo>
                    <a:pt x="4941563" y="1310497"/>
                    <a:pt x="4936097" y="1306955"/>
                    <a:pt x="4935134" y="1302452"/>
                  </a:cubicBezTo>
                  <a:cubicBezTo>
                    <a:pt x="4935134" y="1302452"/>
                    <a:pt x="4935134" y="1302452"/>
                    <a:pt x="4929668" y="1298910"/>
                  </a:cubicBezTo>
                  <a:cubicBezTo>
                    <a:pt x="4929668" y="1298910"/>
                    <a:pt x="4929668" y="1298910"/>
                    <a:pt x="4930630" y="1303414"/>
                  </a:cubicBezTo>
                  <a:cubicBezTo>
                    <a:pt x="4930630" y="1303414"/>
                    <a:pt x="4930630" y="1303414"/>
                    <a:pt x="4931592" y="1307917"/>
                  </a:cubicBezTo>
                  <a:cubicBezTo>
                    <a:pt x="4915193" y="1297292"/>
                    <a:pt x="4907802" y="1284743"/>
                    <a:pt x="4901375" y="1276697"/>
                  </a:cubicBezTo>
                  <a:cubicBezTo>
                    <a:pt x="4905878" y="1275735"/>
                    <a:pt x="4911345" y="1279277"/>
                    <a:pt x="4915849" y="1278314"/>
                  </a:cubicBezTo>
                  <a:cubicBezTo>
                    <a:pt x="4897525" y="1258680"/>
                    <a:pt x="4879201" y="1239048"/>
                    <a:pt x="4883050" y="1257063"/>
                  </a:cubicBezTo>
                  <a:cubicBezTo>
                    <a:pt x="4869231" y="1236468"/>
                    <a:pt x="4869231" y="1236468"/>
                    <a:pt x="4852832" y="1225842"/>
                  </a:cubicBezTo>
                  <a:cubicBezTo>
                    <a:pt x="4852832" y="1225842"/>
                    <a:pt x="4857337" y="1224880"/>
                    <a:pt x="4858299" y="1229384"/>
                  </a:cubicBezTo>
                  <a:cubicBezTo>
                    <a:pt x="4858299" y="1229384"/>
                    <a:pt x="4862802" y="1228422"/>
                    <a:pt x="4862802" y="1228422"/>
                  </a:cubicBezTo>
                  <a:cubicBezTo>
                    <a:pt x="4868269" y="1231963"/>
                    <a:pt x="4867307" y="1227460"/>
                    <a:pt x="4867307" y="1227460"/>
                  </a:cubicBezTo>
                  <a:cubicBezTo>
                    <a:pt x="4866344" y="1222956"/>
                    <a:pt x="4866344" y="1222956"/>
                    <a:pt x="4860878" y="1219413"/>
                  </a:cubicBezTo>
                  <a:cubicBezTo>
                    <a:pt x="4865382" y="1218451"/>
                    <a:pt x="4865382" y="1218451"/>
                    <a:pt x="4865382" y="1218451"/>
                  </a:cubicBezTo>
                  <a:cubicBezTo>
                    <a:pt x="4866344" y="1222956"/>
                    <a:pt x="4870849" y="1221993"/>
                    <a:pt x="4870849" y="1221993"/>
                  </a:cubicBezTo>
                  <a:cubicBezTo>
                    <a:pt x="4871811" y="1226498"/>
                    <a:pt x="4871811" y="1226498"/>
                    <a:pt x="4871811" y="1226498"/>
                  </a:cubicBezTo>
                  <a:cubicBezTo>
                    <a:pt x="4871811" y="1226498"/>
                    <a:pt x="4877276" y="1230039"/>
                    <a:pt x="4877276" y="1230039"/>
                  </a:cubicBezTo>
                  <a:cubicBezTo>
                    <a:pt x="4877276" y="1230039"/>
                    <a:pt x="4882743" y="1233581"/>
                    <a:pt x="4882743" y="1233581"/>
                  </a:cubicBezTo>
                  <a:cubicBezTo>
                    <a:pt x="4924857" y="1276390"/>
                    <a:pt x="4961504" y="1315656"/>
                    <a:pt x="5003618" y="1358465"/>
                  </a:cubicBezTo>
                  <a:cubicBezTo>
                    <a:pt x="5004580" y="1362969"/>
                    <a:pt x="5004580" y="1362969"/>
                    <a:pt x="5004580" y="1362969"/>
                  </a:cubicBezTo>
                  <a:cubicBezTo>
                    <a:pt x="5005542" y="1367472"/>
                    <a:pt x="5010045" y="1366510"/>
                    <a:pt x="5010045" y="1366510"/>
                  </a:cubicBezTo>
                  <a:cubicBezTo>
                    <a:pt x="5026446" y="1377136"/>
                    <a:pt x="5021941" y="1378098"/>
                    <a:pt x="5033836" y="1389686"/>
                  </a:cubicBezTo>
                  <a:cubicBezTo>
                    <a:pt x="5034798" y="1394190"/>
                    <a:pt x="5035760" y="1398694"/>
                    <a:pt x="5041227" y="1402236"/>
                  </a:cubicBezTo>
                  <a:cubicBezTo>
                    <a:pt x="5042189" y="1406739"/>
                    <a:pt x="5046693" y="1405777"/>
                    <a:pt x="5046693" y="1405777"/>
                  </a:cubicBezTo>
                  <a:cubicBezTo>
                    <a:pt x="5058588" y="1417364"/>
                    <a:pt x="5065979" y="1429915"/>
                    <a:pt x="5075949" y="1432494"/>
                  </a:cubicBezTo>
                  <a:cubicBezTo>
                    <a:pt x="5075949" y="1432494"/>
                    <a:pt x="5081416" y="1436036"/>
                    <a:pt x="5081416" y="1436036"/>
                  </a:cubicBezTo>
                  <a:cubicBezTo>
                    <a:pt x="5082378" y="1440541"/>
                    <a:pt x="5083340" y="1445044"/>
                    <a:pt x="5084302" y="1449548"/>
                  </a:cubicBezTo>
                  <a:cubicBezTo>
                    <a:pt x="5088807" y="1448586"/>
                    <a:pt x="5102626" y="1469181"/>
                    <a:pt x="5113559" y="1476265"/>
                  </a:cubicBezTo>
                  <a:cubicBezTo>
                    <a:pt x="5113559" y="1476265"/>
                    <a:pt x="5114521" y="1480769"/>
                    <a:pt x="5119025" y="1479807"/>
                  </a:cubicBezTo>
                  <a:cubicBezTo>
                    <a:pt x="5119987" y="1484311"/>
                    <a:pt x="5119987" y="1484311"/>
                    <a:pt x="5119987" y="1484311"/>
                  </a:cubicBezTo>
                  <a:cubicBezTo>
                    <a:pt x="5146664" y="1520998"/>
                    <a:pt x="5174303" y="1562189"/>
                    <a:pt x="5205484" y="1597915"/>
                  </a:cubicBezTo>
                  <a:cubicBezTo>
                    <a:pt x="5206446" y="1602418"/>
                    <a:pt x="5211913" y="1605960"/>
                    <a:pt x="5217379" y="1609503"/>
                  </a:cubicBezTo>
                  <a:cubicBezTo>
                    <a:pt x="5218341" y="1614006"/>
                    <a:pt x="5219303" y="1618511"/>
                    <a:pt x="5220266" y="1623015"/>
                  </a:cubicBezTo>
                  <a:cubicBezTo>
                    <a:pt x="5219303" y="1618511"/>
                    <a:pt x="5224770" y="1622052"/>
                    <a:pt x="5229274" y="1621090"/>
                  </a:cubicBezTo>
                  <a:cubicBezTo>
                    <a:pt x="5230236" y="1625593"/>
                    <a:pt x="5235702" y="1629136"/>
                    <a:pt x="5235702" y="1629136"/>
                  </a:cubicBezTo>
                  <a:cubicBezTo>
                    <a:pt x="5249522" y="1649732"/>
                    <a:pt x="5258838" y="1671289"/>
                    <a:pt x="5271695" y="1687381"/>
                  </a:cubicBezTo>
                  <a:cubicBezTo>
                    <a:pt x="5271695" y="1687381"/>
                    <a:pt x="5272657" y="1691885"/>
                    <a:pt x="5272657" y="1691885"/>
                  </a:cubicBezTo>
                  <a:cubicBezTo>
                    <a:pt x="5273619" y="1696389"/>
                    <a:pt x="5273619" y="1696389"/>
                    <a:pt x="5274581" y="1700893"/>
                  </a:cubicBezTo>
                  <a:cubicBezTo>
                    <a:pt x="5279086" y="1699931"/>
                    <a:pt x="5279086" y="1699931"/>
                    <a:pt x="5279086" y="1699931"/>
                  </a:cubicBezTo>
                  <a:cubicBezTo>
                    <a:pt x="5298371" y="1724068"/>
                    <a:pt x="5316695" y="1743702"/>
                    <a:pt x="5325048" y="1760755"/>
                  </a:cubicBezTo>
                  <a:cubicBezTo>
                    <a:pt x="5341447" y="1771380"/>
                    <a:pt x="5359115" y="1809993"/>
                    <a:pt x="5380326" y="1843138"/>
                  </a:cubicBezTo>
                  <a:cubicBezTo>
                    <a:pt x="5391259" y="1850222"/>
                    <a:pt x="5402499" y="1880788"/>
                    <a:pt x="5408928" y="1888834"/>
                  </a:cubicBezTo>
                  <a:cubicBezTo>
                    <a:pt x="5408928" y="1888834"/>
                    <a:pt x="5409890" y="1893338"/>
                    <a:pt x="5409890" y="1893338"/>
                  </a:cubicBezTo>
                  <a:cubicBezTo>
                    <a:pt x="5409890" y="1893338"/>
                    <a:pt x="5410852" y="1897842"/>
                    <a:pt x="5410852" y="1897842"/>
                  </a:cubicBezTo>
                  <a:cubicBezTo>
                    <a:pt x="5411815" y="1902346"/>
                    <a:pt x="5411815" y="1902346"/>
                    <a:pt x="5411815" y="1902346"/>
                  </a:cubicBezTo>
                  <a:cubicBezTo>
                    <a:pt x="5417280" y="1905888"/>
                    <a:pt x="5417280" y="1905888"/>
                    <a:pt x="5416318" y="1901384"/>
                  </a:cubicBezTo>
                  <a:cubicBezTo>
                    <a:pt x="5423709" y="1913934"/>
                    <a:pt x="5421785" y="1904926"/>
                    <a:pt x="5426289" y="1903964"/>
                  </a:cubicBezTo>
                  <a:cubicBezTo>
                    <a:pt x="5424671" y="1918438"/>
                    <a:pt x="5438184" y="1915551"/>
                    <a:pt x="5442032" y="1933567"/>
                  </a:cubicBezTo>
                  <a:cubicBezTo>
                    <a:pt x="5445575" y="1928101"/>
                    <a:pt x="5448461" y="1941613"/>
                    <a:pt x="5452966" y="1940651"/>
                  </a:cubicBezTo>
                  <a:cubicBezTo>
                    <a:pt x="5440108" y="1924559"/>
                    <a:pt x="5428868" y="1893993"/>
                    <a:pt x="5418898" y="1891414"/>
                  </a:cubicBezTo>
                  <a:cubicBezTo>
                    <a:pt x="5418898" y="1891414"/>
                    <a:pt x="5417936" y="1886909"/>
                    <a:pt x="5416973" y="1882405"/>
                  </a:cubicBezTo>
                  <a:cubicBezTo>
                    <a:pt x="5416973" y="1882405"/>
                    <a:pt x="5416011" y="1877901"/>
                    <a:pt x="5411507" y="1878863"/>
                  </a:cubicBezTo>
                  <a:cubicBezTo>
                    <a:pt x="5405733" y="1851839"/>
                    <a:pt x="5387410" y="1832206"/>
                    <a:pt x="5373590" y="1811610"/>
                  </a:cubicBezTo>
                  <a:cubicBezTo>
                    <a:pt x="5338560" y="1757869"/>
                    <a:pt x="5308034" y="1703165"/>
                    <a:pt x="5274930" y="1658432"/>
                  </a:cubicBezTo>
                  <a:cubicBezTo>
                    <a:pt x="5248253" y="1621744"/>
                    <a:pt x="5216765" y="1562538"/>
                    <a:pt x="5173689" y="1515224"/>
                  </a:cubicBezTo>
                  <a:cubicBezTo>
                    <a:pt x="5167260" y="1507179"/>
                    <a:pt x="5157290" y="1504599"/>
                    <a:pt x="5155366" y="1495591"/>
                  </a:cubicBezTo>
                  <a:cubicBezTo>
                    <a:pt x="5124184" y="1459866"/>
                    <a:pt x="5102012" y="1422217"/>
                    <a:pt x="5077260" y="1394538"/>
                  </a:cubicBezTo>
                  <a:cubicBezTo>
                    <a:pt x="5054432" y="1375866"/>
                    <a:pt x="5066326" y="1387454"/>
                    <a:pt x="5047041" y="1363316"/>
                  </a:cubicBezTo>
                  <a:cubicBezTo>
                    <a:pt x="5026793" y="1334675"/>
                    <a:pt x="5003003" y="1311500"/>
                    <a:pt x="4981137" y="1297332"/>
                  </a:cubicBezTo>
                  <a:cubicBezTo>
                    <a:pt x="4954460" y="1260645"/>
                    <a:pt x="4897873" y="1216220"/>
                    <a:pt x="4867654" y="1184998"/>
                  </a:cubicBezTo>
                  <a:cubicBezTo>
                    <a:pt x="4855759" y="1173411"/>
                    <a:pt x="4852217" y="1178877"/>
                    <a:pt x="4840323" y="1167290"/>
                  </a:cubicBezTo>
                  <a:cubicBezTo>
                    <a:pt x="4848368" y="1160861"/>
                    <a:pt x="4825540" y="1142190"/>
                    <a:pt x="4809142" y="1131565"/>
                  </a:cubicBezTo>
                  <a:cubicBezTo>
                    <a:pt x="4809142" y="1131565"/>
                    <a:pt x="4804638" y="1132527"/>
                    <a:pt x="4799171" y="1128985"/>
                  </a:cubicBezTo>
                  <a:cubicBezTo>
                    <a:pt x="4782773" y="1118360"/>
                    <a:pt x="4767028" y="1088756"/>
                    <a:pt x="4740659" y="1075551"/>
                  </a:cubicBezTo>
                  <a:cubicBezTo>
                    <a:pt x="4735193" y="1072010"/>
                    <a:pt x="4731650" y="1077476"/>
                    <a:pt x="4720718" y="1070392"/>
                  </a:cubicBezTo>
                  <a:cubicBezTo>
                    <a:pt x="4720718" y="1070392"/>
                    <a:pt x="4717831" y="1056880"/>
                    <a:pt x="4707860" y="1054300"/>
                  </a:cubicBezTo>
                  <a:cubicBezTo>
                    <a:pt x="4661243" y="1012454"/>
                    <a:pt x="4591143" y="970915"/>
                    <a:pt x="4541946" y="939039"/>
                  </a:cubicBezTo>
                  <a:cubicBezTo>
                    <a:pt x="4520081" y="924872"/>
                    <a:pt x="4497253" y="906201"/>
                    <a:pt x="4469921" y="888492"/>
                  </a:cubicBezTo>
                  <a:cubicBezTo>
                    <a:pt x="4458989" y="881409"/>
                    <a:pt x="4439048" y="876249"/>
                    <a:pt x="4428114" y="869166"/>
                  </a:cubicBezTo>
                  <a:cubicBezTo>
                    <a:pt x="4428114" y="869166"/>
                    <a:pt x="4416220" y="857578"/>
                    <a:pt x="4416220" y="857578"/>
                  </a:cubicBezTo>
                  <a:cubicBezTo>
                    <a:pt x="4405287" y="850495"/>
                    <a:pt x="4400783" y="851458"/>
                    <a:pt x="4395317" y="847916"/>
                  </a:cubicBezTo>
                  <a:cubicBezTo>
                    <a:pt x="4394354" y="843411"/>
                    <a:pt x="4394354" y="843411"/>
                    <a:pt x="4394354" y="843411"/>
                  </a:cubicBezTo>
                  <a:cubicBezTo>
                    <a:pt x="4407866" y="840525"/>
                    <a:pt x="4417182" y="862083"/>
                    <a:pt x="4419762" y="852112"/>
                  </a:cubicBezTo>
                  <a:cubicBezTo>
                    <a:pt x="4419762" y="852112"/>
                    <a:pt x="4419762" y="852112"/>
                    <a:pt x="4420724" y="856616"/>
                  </a:cubicBezTo>
                  <a:cubicBezTo>
                    <a:pt x="4430694" y="859196"/>
                    <a:pt x="4430694" y="859196"/>
                    <a:pt x="4430694" y="859196"/>
                  </a:cubicBezTo>
                  <a:cubicBezTo>
                    <a:pt x="4430694" y="859196"/>
                    <a:pt x="4435199" y="858234"/>
                    <a:pt x="4435199" y="858234"/>
                  </a:cubicBezTo>
                  <a:cubicBezTo>
                    <a:pt x="4435199" y="858234"/>
                    <a:pt x="4436161" y="862737"/>
                    <a:pt x="4440664" y="861775"/>
                  </a:cubicBezTo>
                  <a:cubicBezTo>
                    <a:pt x="4440664" y="861775"/>
                    <a:pt x="4445168" y="860813"/>
                    <a:pt x="4445168" y="860813"/>
                  </a:cubicBezTo>
                  <a:cubicBezTo>
                    <a:pt x="4461567" y="871438"/>
                    <a:pt x="4460605" y="866935"/>
                    <a:pt x="4477005" y="877560"/>
                  </a:cubicBezTo>
                  <a:cubicBezTo>
                    <a:pt x="4477005" y="877560"/>
                    <a:pt x="4482471" y="881101"/>
                    <a:pt x="4482471" y="881101"/>
                  </a:cubicBezTo>
                  <a:cubicBezTo>
                    <a:pt x="4482471" y="881101"/>
                    <a:pt x="4482471" y="881101"/>
                    <a:pt x="4486975" y="880139"/>
                  </a:cubicBezTo>
                  <a:cubicBezTo>
                    <a:pt x="4486975" y="880139"/>
                    <a:pt x="4487937" y="884643"/>
                    <a:pt x="4487937" y="884643"/>
                  </a:cubicBezTo>
                  <a:cubicBezTo>
                    <a:pt x="4494366" y="892688"/>
                    <a:pt x="4468959" y="883988"/>
                    <a:pt x="4484395" y="890110"/>
                  </a:cubicBezTo>
                  <a:cubicBezTo>
                    <a:pt x="4489862" y="893651"/>
                    <a:pt x="4493404" y="888185"/>
                    <a:pt x="4507878" y="889801"/>
                  </a:cubicBezTo>
                  <a:cubicBezTo>
                    <a:pt x="4515269" y="902352"/>
                    <a:pt x="4524277" y="900428"/>
                    <a:pt x="4547105" y="919098"/>
                  </a:cubicBezTo>
                  <a:cubicBezTo>
                    <a:pt x="4542600" y="920061"/>
                    <a:pt x="4542600" y="920061"/>
                    <a:pt x="4542600" y="920061"/>
                  </a:cubicBezTo>
                  <a:cubicBezTo>
                    <a:pt x="4548067" y="923603"/>
                    <a:pt x="4548067" y="923603"/>
                    <a:pt x="4548067" y="923603"/>
                  </a:cubicBezTo>
                  <a:cubicBezTo>
                    <a:pt x="4549992" y="932610"/>
                    <a:pt x="4538097" y="921023"/>
                    <a:pt x="4533593" y="921985"/>
                  </a:cubicBezTo>
                  <a:cubicBezTo>
                    <a:pt x="4545487" y="933573"/>
                    <a:pt x="4549992" y="932610"/>
                    <a:pt x="4558999" y="930686"/>
                  </a:cubicBezTo>
                  <a:cubicBezTo>
                    <a:pt x="4559962" y="935190"/>
                    <a:pt x="4559962" y="935190"/>
                    <a:pt x="4565428" y="938732"/>
                  </a:cubicBezTo>
                  <a:cubicBezTo>
                    <a:pt x="4566391" y="943236"/>
                    <a:pt x="4570895" y="942274"/>
                    <a:pt x="4570895" y="942274"/>
                  </a:cubicBezTo>
                  <a:cubicBezTo>
                    <a:pt x="4574437" y="936808"/>
                    <a:pt x="4574437" y="936808"/>
                    <a:pt x="4574437" y="936808"/>
                  </a:cubicBezTo>
                  <a:cubicBezTo>
                    <a:pt x="4582789" y="953861"/>
                    <a:pt x="4588911" y="938424"/>
                    <a:pt x="4607235" y="958058"/>
                  </a:cubicBezTo>
                  <a:cubicBezTo>
                    <a:pt x="4612701" y="961599"/>
                    <a:pt x="4612701" y="961599"/>
                    <a:pt x="4612701" y="961599"/>
                  </a:cubicBezTo>
                  <a:cubicBezTo>
                    <a:pt x="4612701" y="961599"/>
                    <a:pt x="4617205" y="960637"/>
                    <a:pt x="4617205" y="960637"/>
                  </a:cubicBezTo>
                  <a:cubicBezTo>
                    <a:pt x="4656431" y="989934"/>
                    <a:pt x="4689230" y="1011184"/>
                    <a:pt x="4721066" y="1027932"/>
                  </a:cubicBezTo>
                  <a:cubicBezTo>
                    <a:pt x="4716561" y="1028894"/>
                    <a:pt x="4720410" y="1046910"/>
                    <a:pt x="4728457" y="1040481"/>
                  </a:cubicBezTo>
                  <a:cubicBezTo>
                    <a:pt x="4722028" y="1032435"/>
                    <a:pt x="4731999" y="1035015"/>
                    <a:pt x="4738427" y="1043060"/>
                  </a:cubicBezTo>
                  <a:cubicBezTo>
                    <a:pt x="4755788" y="1058190"/>
                    <a:pt x="4788586" y="1079440"/>
                    <a:pt x="4817842" y="1106158"/>
                  </a:cubicBezTo>
                  <a:cubicBezTo>
                    <a:pt x="4846136" y="1128370"/>
                    <a:pt x="4875393" y="1155087"/>
                    <a:pt x="4898221" y="1173759"/>
                  </a:cubicBezTo>
                  <a:cubicBezTo>
                    <a:pt x="4892754" y="1170217"/>
                    <a:pt x="4901108" y="1187271"/>
                    <a:pt x="4905611" y="1186309"/>
                  </a:cubicBezTo>
                  <a:cubicBezTo>
                    <a:pt x="4899183" y="1178262"/>
                    <a:pt x="4903687" y="1177300"/>
                    <a:pt x="4909153" y="1180842"/>
                  </a:cubicBezTo>
                  <a:cubicBezTo>
                    <a:pt x="4911078" y="1189850"/>
                    <a:pt x="4933906" y="1208521"/>
                    <a:pt x="4951267" y="1223651"/>
                  </a:cubicBezTo>
                  <a:cubicBezTo>
                    <a:pt x="4968628" y="1238780"/>
                    <a:pt x="4985027" y="1249405"/>
                    <a:pt x="4980523" y="1250367"/>
                  </a:cubicBezTo>
                  <a:cubicBezTo>
                    <a:pt x="5002389" y="1264535"/>
                    <a:pt x="5015246" y="1280627"/>
                    <a:pt x="5028102" y="1296718"/>
                  </a:cubicBezTo>
                  <a:cubicBezTo>
                    <a:pt x="5046427" y="1316351"/>
                    <a:pt x="5060246" y="1336947"/>
                    <a:pt x="5088540" y="1359160"/>
                  </a:cubicBezTo>
                  <a:cubicBezTo>
                    <a:pt x="5088540" y="1359160"/>
                    <a:pt x="5089502" y="1363664"/>
                    <a:pt x="5090465" y="1368168"/>
                  </a:cubicBezTo>
                  <a:cubicBezTo>
                    <a:pt x="5109443" y="1368823"/>
                    <a:pt x="5135465" y="1424489"/>
                    <a:pt x="5152826" y="1439619"/>
                  </a:cubicBezTo>
                  <a:cubicBezTo>
                    <a:pt x="5158293" y="1443159"/>
                    <a:pt x="5157331" y="1438656"/>
                    <a:pt x="5163758" y="1446702"/>
                  </a:cubicBezTo>
                  <a:cubicBezTo>
                    <a:pt x="5175654" y="1458289"/>
                    <a:pt x="5178541" y="1471801"/>
                    <a:pt x="5190435" y="1483389"/>
                  </a:cubicBezTo>
                  <a:cubicBezTo>
                    <a:pt x="5196864" y="1491435"/>
                    <a:pt x="5202331" y="1494976"/>
                    <a:pt x="5213263" y="1502060"/>
                  </a:cubicBezTo>
                  <a:cubicBezTo>
                    <a:pt x="5232549" y="1526198"/>
                    <a:pt x="5250218" y="1564809"/>
                    <a:pt x="5270466" y="1593451"/>
                  </a:cubicBezTo>
                  <a:cubicBezTo>
                    <a:pt x="5296180" y="1625635"/>
                    <a:pt x="5325744" y="1675834"/>
                    <a:pt x="5352421" y="1712521"/>
                  </a:cubicBezTo>
                  <a:cubicBezTo>
                    <a:pt x="5359811" y="1725071"/>
                    <a:pt x="5371706" y="1736658"/>
                    <a:pt x="5378135" y="1744704"/>
                  </a:cubicBezTo>
                  <a:cubicBezTo>
                    <a:pt x="5378135" y="1744704"/>
                    <a:pt x="5372669" y="1741162"/>
                    <a:pt x="5372669" y="1741162"/>
                  </a:cubicBezTo>
                  <a:cubicBezTo>
                    <a:pt x="5381022" y="1758217"/>
                    <a:pt x="5393879" y="1774309"/>
                    <a:pt x="5401270" y="1786858"/>
                  </a:cubicBezTo>
                  <a:cubicBezTo>
                    <a:pt x="5402232" y="1791362"/>
                    <a:pt x="5404157" y="1800370"/>
                    <a:pt x="5404157" y="1800370"/>
                  </a:cubicBezTo>
                  <a:cubicBezTo>
                    <a:pt x="5427292" y="1842524"/>
                    <a:pt x="5457818" y="1897228"/>
                    <a:pt x="5479989" y="1934877"/>
                  </a:cubicBezTo>
                  <a:cubicBezTo>
                    <a:pt x="5479989" y="1934877"/>
                    <a:pt x="5479989" y="1934877"/>
                    <a:pt x="5475486" y="1935839"/>
                  </a:cubicBezTo>
                  <a:cubicBezTo>
                    <a:pt x="5475486" y="1935839"/>
                    <a:pt x="5476448" y="1940343"/>
                    <a:pt x="5476448" y="1940343"/>
                  </a:cubicBezTo>
                  <a:cubicBezTo>
                    <a:pt x="5476448" y="1940343"/>
                    <a:pt x="5481913" y="1943885"/>
                    <a:pt x="5481913" y="1943885"/>
                  </a:cubicBezTo>
                  <a:cubicBezTo>
                    <a:pt x="5489305" y="1956435"/>
                    <a:pt x="5504394" y="2005017"/>
                    <a:pt x="5506012" y="1990543"/>
                  </a:cubicBezTo>
                  <a:cubicBezTo>
                    <a:pt x="5506974" y="1995046"/>
                    <a:pt x="5506974" y="1995046"/>
                    <a:pt x="5506974" y="1995046"/>
                  </a:cubicBezTo>
                  <a:cubicBezTo>
                    <a:pt x="5507936" y="1999551"/>
                    <a:pt x="5507936" y="1999551"/>
                    <a:pt x="5507936" y="1999551"/>
                  </a:cubicBezTo>
                  <a:cubicBezTo>
                    <a:pt x="5512440" y="1998588"/>
                    <a:pt x="5512440" y="1998588"/>
                    <a:pt x="5512440" y="1998588"/>
                  </a:cubicBezTo>
                  <a:cubicBezTo>
                    <a:pt x="5511478" y="1994084"/>
                    <a:pt x="5511478" y="1994084"/>
                    <a:pt x="5511478" y="1994084"/>
                  </a:cubicBezTo>
                  <a:cubicBezTo>
                    <a:pt x="5519524" y="1987656"/>
                    <a:pt x="5518869" y="2006635"/>
                    <a:pt x="5519831" y="2011138"/>
                  </a:cubicBezTo>
                  <a:cubicBezTo>
                    <a:pt x="5522410" y="2001168"/>
                    <a:pt x="5537192" y="2026268"/>
                    <a:pt x="5528839" y="2009213"/>
                  </a:cubicBezTo>
                  <a:cubicBezTo>
                    <a:pt x="5524335" y="2010176"/>
                    <a:pt x="5521448" y="1996664"/>
                    <a:pt x="5521448" y="1996664"/>
                  </a:cubicBezTo>
                  <a:cubicBezTo>
                    <a:pt x="5527877" y="2004710"/>
                    <a:pt x="5526915" y="2000206"/>
                    <a:pt x="5525952" y="1995701"/>
                  </a:cubicBezTo>
                  <a:cubicBezTo>
                    <a:pt x="5515982" y="1993122"/>
                    <a:pt x="5512133" y="1975106"/>
                    <a:pt x="5500238" y="1963519"/>
                  </a:cubicBezTo>
                  <a:cubicBezTo>
                    <a:pt x="5500238" y="1963519"/>
                    <a:pt x="5499276" y="1959014"/>
                    <a:pt x="5498313" y="1954510"/>
                  </a:cubicBezTo>
                  <a:cubicBezTo>
                    <a:pt x="5498313" y="1954510"/>
                    <a:pt x="5497351" y="1950007"/>
                    <a:pt x="5497351" y="1950007"/>
                  </a:cubicBezTo>
                  <a:cubicBezTo>
                    <a:pt x="5496389" y="1945502"/>
                    <a:pt x="5496389" y="1945502"/>
                    <a:pt x="5496389" y="1945502"/>
                  </a:cubicBezTo>
                  <a:cubicBezTo>
                    <a:pt x="5496389" y="1945502"/>
                    <a:pt x="5491884" y="1946465"/>
                    <a:pt x="5491884" y="1946465"/>
                  </a:cubicBezTo>
                  <a:cubicBezTo>
                    <a:pt x="5490922" y="1941960"/>
                    <a:pt x="5490922" y="1941960"/>
                    <a:pt x="5489960" y="1937456"/>
                  </a:cubicBezTo>
                  <a:cubicBezTo>
                    <a:pt x="5493502" y="1931990"/>
                    <a:pt x="5495426" y="1940998"/>
                    <a:pt x="5499931" y="1940036"/>
                  </a:cubicBezTo>
                  <a:cubicBezTo>
                    <a:pt x="5498006" y="1931028"/>
                    <a:pt x="5493502" y="1931990"/>
                    <a:pt x="5492540" y="1927486"/>
                  </a:cubicBezTo>
                  <a:cubicBezTo>
                    <a:pt x="5492540" y="1927486"/>
                    <a:pt x="5492540" y="1927486"/>
                    <a:pt x="5491577" y="1922981"/>
                  </a:cubicBezTo>
                  <a:cubicBezTo>
                    <a:pt x="5491577" y="1922981"/>
                    <a:pt x="5490615" y="1918478"/>
                    <a:pt x="5490615" y="1918478"/>
                  </a:cubicBezTo>
                  <a:cubicBezTo>
                    <a:pt x="5489653" y="1913974"/>
                    <a:pt x="5489653" y="1913974"/>
                    <a:pt x="5489653" y="1913974"/>
                  </a:cubicBezTo>
                  <a:cubicBezTo>
                    <a:pt x="5481299" y="1896920"/>
                    <a:pt x="5481299" y="1896920"/>
                    <a:pt x="5481299" y="1896920"/>
                  </a:cubicBezTo>
                  <a:cubicBezTo>
                    <a:pt x="5475833" y="1893379"/>
                    <a:pt x="5475833" y="1893379"/>
                    <a:pt x="5475833" y="1893379"/>
                  </a:cubicBezTo>
                  <a:cubicBezTo>
                    <a:pt x="5479375" y="1887912"/>
                    <a:pt x="5474871" y="1888874"/>
                    <a:pt x="5474871" y="1888874"/>
                  </a:cubicBezTo>
                  <a:lnTo>
                    <a:pt x="5475833" y="1893379"/>
                  </a:lnTo>
                  <a:cubicBezTo>
                    <a:pt x="5461051" y="1868278"/>
                    <a:pt x="5462976" y="1877287"/>
                    <a:pt x="5452699" y="1851225"/>
                  </a:cubicBezTo>
                  <a:cubicBezTo>
                    <a:pt x="5451737" y="1846720"/>
                    <a:pt x="5451737" y="1846720"/>
                    <a:pt x="5450774" y="1842216"/>
                  </a:cubicBezTo>
                  <a:cubicBezTo>
                    <a:pt x="5445308" y="1838675"/>
                    <a:pt x="5445308" y="1838675"/>
                    <a:pt x="5446270" y="1843178"/>
                  </a:cubicBezTo>
                  <a:cubicBezTo>
                    <a:pt x="5443383" y="1829666"/>
                    <a:pt x="5434068" y="1808109"/>
                    <a:pt x="5424098" y="1805529"/>
                  </a:cubicBezTo>
                  <a:cubicBezTo>
                    <a:pt x="5430526" y="1813575"/>
                    <a:pt x="5426022" y="1814538"/>
                    <a:pt x="5419593" y="1806491"/>
                  </a:cubicBezTo>
                  <a:lnTo>
                    <a:pt x="5418631" y="1801987"/>
                  </a:lnTo>
                  <a:cubicBezTo>
                    <a:pt x="5423135" y="1801025"/>
                    <a:pt x="5423135" y="1801025"/>
                    <a:pt x="5423135" y="1801025"/>
                  </a:cubicBezTo>
                  <a:cubicBezTo>
                    <a:pt x="5423135" y="1801025"/>
                    <a:pt x="5423135" y="1801025"/>
                    <a:pt x="5422173" y="1796521"/>
                  </a:cubicBezTo>
                  <a:cubicBezTo>
                    <a:pt x="5422173" y="1796521"/>
                    <a:pt x="5422173" y="1796521"/>
                    <a:pt x="5416707" y="1792979"/>
                  </a:cubicBezTo>
                  <a:cubicBezTo>
                    <a:pt x="5410933" y="1765955"/>
                    <a:pt x="5364970" y="1705130"/>
                    <a:pt x="5349226" y="1675527"/>
                  </a:cubicBezTo>
                  <a:cubicBezTo>
                    <a:pt x="5340873" y="1658473"/>
                    <a:pt x="5344415" y="1653006"/>
                    <a:pt x="5332520" y="1641419"/>
                  </a:cubicBezTo>
                  <a:cubicBezTo>
                    <a:pt x="5330596" y="1632411"/>
                    <a:pt x="5320625" y="1629831"/>
                    <a:pt x="5314197" y="1621785"/>
                  </a:cubicBezTo>
                  <a:cubicBezTo>
                    <a:pt x="5305843" y="1604731"/>
                    <a:pt x="5302956" y="1591219"/>
                    <a:pt x="5288482" y="1589602"/>
                  </a:cubicBezTo>
                  <a:cubicBezTo>
                    <a:pt x="5243175" y="1509799"/>
                    <a:pt x="5173422" y="1425798"/>
                    <a:pt x="5106557" y="1355311"/>
                  </a:cubicBezTo>
                  <a:cubicBezTo>
                    <a:pt x="5110098" y="1349844"/>
                    <a:pt x="5110098" y="1349844"/>
                    <a:pt x="5109135" y="1345340"/>
                  </a:cubicBezTo>
                  <a:cubicBezTo>
                    <a:pt x="5109135" y="1345340"/>
                    <a:pt x="5110098" y="1349844"/>
                    <a:pt x="5110098" y="1349844"/>
                  </a:cubicBezTo>
                  <a:cubicBezTo>
                    <a:pt x="5114602" y="1348882"/>
                    <a:pt x="5114602" y="1348882"/>
                    <a:pt x="5114602" y="1348882"/>
                  </a:cubicBezTo>
                  <a:cubicBezTo>
                    <a:pt x="5114602" y="1348882"/>
                    <a:pt x="5113640" y="1344378"/>
                    <a:pt x="5108173" y="1340837"/>
                  </a:cubicBezTo>
                  <a:cubicBezTo>
                    <a:pt x="5107211" y="1336333"/>
                    <a:pt x="5111715" y="1335370"/>
                    <a:pt x="5105286" y="1327325"/>
                  </a:cubicBezTo>
                  <a:cubicBezTo>
                    <a:pt x="5101745" y="1332790"/>
                    <a:pt x="5096279" y="1329249"/>
                    <a:pt x="5084383" y="1317661"/>
                  </a:cubicBezTo>
                  <a:cubicBezTo>
                    <a:pt x="5083421" y="1313158"/>
                    <a:pt x="5083421" y="1313158"/>
                    <a:pt x="5083421" y="1313158"/>
                  </a:cubicBezTo>
                  <a:cubicBezTo>
                    <a:pt x="5083421" y="1313158"/>
                    <a:pt x="5078918" y="1314120"/>
                    <a:pt x="5077955" y="1309615"/>
                  </a:cubicBezTo>
                  <a:cubicBezTo>
                    <a:pt x="5077955" y="1309615"/>
                    <a:pt x="5076993" y="1305112"/>
                    <a:pt x="5076993" y="1305112"/>
                  </a:cubicBezTo>
                  <a:cubicBezTo>
                    <a:pt x="5072489" y="1306074"/>
                    <a:pt x="5072489" y="1306074"/>
                    <a:pt x="5072489" y="1306074"/>
                  </a:cubicBezTo>
                  <a:cubicBezTo>
                    <a:pt x="5071526" y="1301570"/>
                    <a:pt x="5071526" y="1301570"/>
                    <a:pt x="5066060" y="1298028"/>
                  </a:cubicBezTo>
                  <a:cubicBezTo>
                    <a:pt x="5068640" y="1288058"/>
                    <a:pt x="5047736" y="1278395"/>
                    <a:pt x="5052241" y="1277432"/>
                  </a:cubicBezTo>
                  <a:cubicBezTo>
                    <a:pt x="5052241" y="1277432"/>
                    <a:pt x="5056745" y="1276470"/>
                    <a:pt x="5056745" y="1276470"/>
                  </a:cubicBezTo>
                  <a:cubicBezTo>
                    <a:pt x="5057707" y="1280973"/>
                    <a:pt x="5062211" y="1280011"/>
                    <a:pt x="5062211" y="1280011"/>
                  </a:cubicBezTo>
                  <a:cubicBezTo>
                    <a:pt x="5061248" y="1275508"/>
                    <a:pt x="5056745" y="1276470"/>
                    <a:pt x="5055783" y="1271966"/>
                  </a:cubicBezTo>
                  <a:cubicBezTo>
                    <a:pt x="5055783" y="1271966"/>
                    <a:pt x="5050316" y="1268424"/>
                    <a:pt x="5050316" y="1268424"/>
                  </a:cubicBezTo>
                  <a:cubicBezTo>
                    <a:pt x="5043887" y="1260378"/>
                    <a:pt x="5037458" y="1252333"/>
                    <a:pt x="5032955" y="1253295"/>
                  </a:cubicBezTo>
                  <a:cubicBezTo>
                    <a:pt x="5032955" y="1253295"/>
                    <a:pt x="5032955" y="1253295"/>
                    <a:pt x="5031993" y="1248791"/>
                  </a:cubicBezTo>
                  <a:cubicBezTo>
                    <a:pt x="5031993" y="1248791"/>
                    <a:pt x="5031030" y="1244286"/>
                    <a:pt x="5025564" y="1240744"/>
                  </a:cubicBezTo>
                  <a:cubicBezTo>
                    <a:pt x="5025564" y="1240744"/>
                    <a:pt x="5021059" y="1241707"/>
                    <a:pt x="5021059" y="1241707"/>
                  </a:cubicBezTo>
                  <a:cubicBezTo>
                    <a:pt x="5021059" y="1241707"/>
                    <a:pt x="5022022" y="1246211"/>
                    <a:pt x="5022022" y="1246211"/>
                  </a:cubicBezTo>
                  <a:cubicBezTo>
                    <a:pt x="5021059" y="1241707"/>
                    <a:pt x="5020097" y="1237204"/>
                    <a:pt x="5014631" y="1233661"/>
                  </a:cubicBezTo>
                  <a:cubicBezTo>
                    <a:pt x="5015593" y="1238166"/>
                    <a:pt x="5011090" y="1239128"/>
                    <a:pt x="5005623" y="1235586"/>
                  </a:cubicBezTo>
                  <a:cubicBezTo>
                    <a:pt x="5010127" y="1234623"/>
                    <a:pt x="5004661" y="1231082"/>
                    <a:pt x="5003698" y="1226578"/>
                  </a:cubicBezTo>
                  <a:cubicBezTo>
                    <a:pt x="4998232" y="1223036"/>
                    <a:pt x="4998232" y="1223036"/>
                    <a:pt x="4998232" y="1223036"/>
                  </a:cubicBezTo>
                  <a:cubicBezTo>
                    <a:pt x="4997269" y="1218532"/>
                    <a:pt x="4997269" y="1218532"/>
                    <a:pt x="4997269" y="1218532"/>
                  </a:cubicBezTo>
                  <a:cubicBezTo>
                    <a:pt x="4992766" y="1219494"/>
                    <a:pt x="4992766" y="1219494"/>
                    <a:pt x="4992766" y="1219494"/>
                  </a:cubicBezTo>
                  <a:cubicBezTo>
                    <a:pt x="4992766" y="1219494"/>
                    <a:pt x="4992766" y="1219494"/>
                    <a:pt x="4993728" y="1223998"/>
                  </a:cubicBezTo>
                  <a:cubicBezTo>
                    <a:pt x="4975404" y="1204365"/>
                    <a:pt x="4957081" y="1184731"/>
                    <a:pt x="4947111" y="1182152"/>
                  </a:cubicBezTo>
                  <a:cubicBezTo>
                    <a:pt x="4941644" y="1178611"/>
                    <a:pt x="4941644" y="1178611"/>
                    <a:pt x="4940682" y="1174106"/>
                  </a:cubicBezTo>
                  <a:cubicBezTo>
                    <a:pt x="4935215" y="1170564"/>
                    <a:pt x="4935215" y="1170564"/>
                    <a:pt x="4930712" y="1171526"/>
                  </a:cubicBezTo>
                  <a:lnTo>
                    <a:pt x="4931467" y="1175063"/>
                  </a:lnTo>
                  <a:lnTo>
                    <a:pt x="4916930" y="1163507"/>
                  </a:lnTo>
                  <a:cubicBezTo>
                    <a:pt x="4900789" y="1149956"/>
                    <a:pt x="4893737" y="1141749"/>
                    <a:pt x="4867695" y="1119055"/>
                  </a:cubicBezTo>
                  <a:cubicBezTo>
                    <a:pt x="4852257" y="1112934"/>
                    <a:pt x="4846792" y="1109391"/>
                    <a:pt x="4842287" y="1110354"/>
                  </a:cubicBezTo>
                  <a:cubicBezTo>
                    <a:pt x="4841325" y="1105850"/>
                    <a:pt x="4845830" y="1104888"/>
                    <a:pt x="4839401" y="1096842"/>
                  </a:cubicBezTo>
                  <a:cubicBezTo>
                    <a:pt x="4830393" y="1098766"/>
                    <a:pt x="4827506" y="1085254"/>
                    <a:pt x="4811106" y="1074629"/>
                  </a:cubicBezTo>
                  <a:cubicBezTo>
                    <a:pt x="4794707" y="1064004"/>
                    <a:pt x="4808528" y="1084600"/>
                    <a:pt x="4791166" y="1069470"/>
                  </a:cubicBezTo>
                  <a:cubicBezTo>
                    <a:pt x="4806603" y="1075591"/>
                    <a:pt x="4789242" y="1060462"/>
                    <a:pt x="4772842" y="1049837"/>
                  </a:cubicBezTo>
                  <a:cubicBezTo>
                    <a:pt x="4777346" y="1048874"/>
                    <a:pt x="4777346" y="1048874"/>
                    <a:pt x="4777346" y="1048874"/>
                  </a:cubicBezTo>
                  <a:cubicBezTo>
                    <a:pt x="4782813" y="1052416"/>
                    <a:pt x="4788280" y="1055958"/>
                    <a:pt x="4787317" y="1051454"/>
                  </a:cubicBezTo>
                  <a:cubicBezTo>
                    <a:pt x="4787317" y="1051454"/>
                    <a:pt x="4786355" y="1046950"/>
                    <a:pt x="4780888" y="1043408"/>
                  </a:cubicBezTo>
                  <a:cubicBezTo>
                    <a:pt x="4775422" y="1039866"/>
                    <a:pt x="4775422" y="1039866"/>
                    <a:pt x="4775422" y="1039866"/>
                  </a:cubicBezTo>
                  <a:cubicBezTo>
                    <a:pt x="4779926" y="1038904"/>
                    <a:pt x="4787317" y="1051454"/>
                    <a:pt x="4790858" y="1045987"/>
                  </a:cubicBezTo>
                  <a:cubicBezTo>
                    <a:pt x="4779926" y="1038904"/>
                    <a:pt x="4773497" y="1030859"/>
                    <a:pt x="4768993" y="1031821"/>
                  </a:cubicBezTo>
                  <a:cubicBezTo>
                    <a:pt x="4764490" y="1032783"/>
                    <a:pt x="4764490" y="1032783"/>
                    <a:pt x="4763527" y="1028279"/>
                  </a:cubicBezTo>
                  <a:cubicBezTo>
                    <a:pt x="4758061" y="1024737"/>
                    <a:pt x="4752594" y="1021196"/>
                    <a:pt x="4748090" y="1022158"/>
                  </a:cubicBezTo>
                  <a:cubicBezTo>
                    <a:pt x="4748090" y="1022158"/>
                    <a:pt x="4749052" y="1026661"/>
                    <a:pt x="4754519" y="1030204"/>
                  </a:cubicBezTo>
                  <a:cubicBezTo>
                    <a:pt x="4755481" y="1034708"/>
                    <a:pt x="4755481" y="1034708"/>
                    <a:pt x="4755481" y="1034708"/>
                  </a:cubicBezTo>
                  <a:cubicBezTo>
                    <a:pt x="4745511" y="1032128"/>
                    <a:pt x="4747435" y="1041136"/>
                    <a:pt x="4739082" y="1024083"/>
                  </a:cubicBezTo>
                  <a:cubicBezTo>
                    <a:pt x="4735540" y="1029548"/>
                    <a:pt x="4746473" y="1036632"/>
                    <a:pt x="4747435" y="1041136"/>
                  </a:cubicBezTo>
                  <a:cubicBezTo>
                    <a:pt x="4730074" y="1026007"/>
                    <a:pt x="4733615" y="1020541"/>
                    <a:pt x="4722683" y="1013457"/>
                  </a:cubicBezTo>
                  <a:cubicBezTo>
                    <a:pt x="4727188" y="1012495"/>
                    <a:pt x="4728150" y="1016998"/>
                    <a:pt x="4728150" y="1016998"/>
                  </a:cubicBezTo>
                  <a:cubicBezTo>
                    <a:pt x="4733615" y="1020541"/>
                    <a:pt x="4733615" y="1020541"/>
                    <a:pt x="4737157" y="1015074"/>
                  </a:cubicBezTo>
                  <a:cubicBezTo>
                    <a:pt x="4737157" y="1015074"/>
                    <a:pt x="4731691" y="1011533"/>
                    <a:pt x="4726225" y="1007991"/>
                  </a:cubicBezTo>
                  <a:cubicBezTo>
                    <a:pt x="4736195" y="1010571"/>
                    <a:pt x="4735233" y="1006066"/>
                    <a:pt x="4725263" y="1003486"/>
                  </a:cubicBezTo>
                  <a:cubicBezTo>
                    <a:pt x="4724301" y="998982"/>
                    <a:pt x="4724301" y="998982"/>
                    <a:pt x="4724301" y="998982"/>
                  </a:cubicBezTo>
                  <a:cubicBezTo>
                    <a:pt x="4729766" y="1002524"/>
                    <a:pt x="4728804" y="998020"/>
                    <a:pt x="4728804" y="998020"/>
                  </a:cubicBezTo>
                  <a:cubicBezTo>
                    <a:pt x="4723338" y="994478"/>
                    <a:pt x="4723338" y="994478"/>
                    <a:pt x="4718834" y="995441"/>
                  </a:cubicBezTo>
                  <a:cubicBezTo>
                    <a:pt x="4717872" y="990937"/>
                    <a:pt x="4717872" y="990937"/>
                    <a:pt x="4713367" y="991899"/>
                  </a:cubicBezTo>
                  <a:cubicBezTo>
                    <a:pt x="4706939" y="983853"/>
                    <a:pt x="4706939" y="983853"/>
                    <a:pt x="4700511" y="975807"/>
                  </a:cubicBezTo>
                  <a:cubicBezTo>
                    <a:pt x="4705976" y="979349"/>
                    <a:pt x="4705976" y="979349"/>
                    <a:pt x="4705976" y="979349"/>
                  </a:cubicBezTo>
                  <a:cubicBezTo>
                    <a:pt x="4711443" y="982891"/>
                    <a:pt x="4715947" y="981929"/>
                    <a:pt x="4715947" y="981929"/>
                  </a:cubicBezTo>
                  <a:cubicBezTo>
                    <a:pt x="4714985" y="977425"/>
                    <a:pt x="4709518" y="973882"/>
                    <a:pt x="4704052" y="970341"/>
                  </a:cubicBezTo>
                  <a:cubicBezTo>
                    <a:pt x="4698586" y="966799"/>
                    <a:pt x="4698586" y="966799"/>
                    <a:pt x="4698586" y="966799"/>
                  </a:cubicBezTo>
                  <a:cubicBezTo>
                    <a:pt x="4693119" y="963257"/>
                    <a:pt x="4693119" y="963257"/>
                    <a:pt x="4693119" y="963257"/>
                  </a:cubicBezTo>
                  <a:cubicBezTo>
                    <a:pt x="4687653" y="959715"/>
                    <a:pt x="4683149" y="960677"/>
                    <a:pt x="4684112" y="965182"/>
                  </a:cubicBezTo>
                  <a:cubicBezTo>
                    <a:pt x="4684112" y="965182"/>
                    <a:pt x="4685074" y="969686"/>
                    <a:pt x="4690540" y="973228"/>
                  </a:cubicBezTo>
                  <a:cubicBezTo>
                    <a:pt x="4690540" y="973228"/>
                    <a:pt x="4690540" y="973228"/>
                    <a:pt x="4695044" y="972266"/>
                  </a:cubicBezTo>
                  <a:cubicBezTo>
                    <a:pt x="4700511" y="975807"/>
                    <a:pt x="4700511" y="975807"/>
                    <a:pt x="4700511" y="975807"/>
                  </a:cubicBezTo>
                  <a:cubicBezTo>
                    <a:pt x="4676065" y="971611"/>
                    <a:pt x="4696969" y="981274"/>
                    <a:pt x="4708863" y="992861"/>
                  </a:cubicBezTo>
                  <a:cubicBezTo>
                    <a:pt x="4703397" y="989319"/>
                    <a:pt x="4703397" y="989319"/>
                    <a:pt x="4703397" y="989319"/>
                  </a:cubicBezTo>
                  <a:cubicBezTo>
                    <a:pt x="4703397" y="989319"/>
                    <a:pt x="4704360" y="993823"/>
                    <a:pt x="4704360" y="993823"/>
                  </a:cubicBezTo>
                  <a:cubicBezTo>
                    <a:pt x="4704360" y="993823"/>
                    <a:pt x="4704360" y="993823"/>
                    <a:pt x="4705322" y="998327"/>
                  </a:cubicBezTo>
                  <a:cubicBezTo>
                    <a:pt x="4709825" y="997365"/>
                    <a:pt x="4709825" y="997365"/>
                    <a:pt x="4709825" y="997365"/>
                  </a:cubicBezTo>
                  <a:cubicBezTo>
                    <a:pt x="4715292" y="1000907"/>
                    <a:pt x="4715292" y="1000907"/>
                    <a:pt x="4715292" y="1000907"/>
                  </a:cubicBezTo>
                  <a:cubicBezTo>
                    <a:pt x="4710787" y="1001869"/>
                    <a:pt x="4710787" y="1001869"/>
                    <a:pt x="4710787" y="1001869"/>
                  </a:cubicBezTo>
                  <a:cubicBezTo>
                    <a:pt x="4710787" y="1001869"/>
                    <a:pt x="4711750" y="1006373"/>
                    <a:pt x="4716254" y="1005411"/>
                  </a:cubicBezTo>
                  <a:cubicBezTo>
                    <a:pt x="4717216" y="1009915"/>
                    <a:pt x="4717216" y="1009915"/>
                    <a:pt x="4717216" y="1009915"/>
                  </a:cubicBezTo>
                  <a:cubicBezTo>
                    <a:pt x="4702742" y="1008298"/>
                    <a:pt x="4696313" y="1000252"/>
                    <a:pt x="4678952" y="985123"/>
                  </a:cubicBezTo>
                  <a:cubicBezTo>
                    <a:pt x="4683456" y="984160"/>
                    <a:pt x="4683456" y="984160"/>
                    <a:pt x="4683456" y="984160"/>
                  </a:cubicBezTo>
                  <a:cubicBezTo>
                    <a:pt x="4687961" y="983198"/>
                    <a:pt x="4687961" y="983198"/>
                    <a:pt x="4687961" y="983198"/>
                  </a:cubicBezTo>
                  <a:cubicBezTo>
                    <a:pt x="4682494" y="979656"/>
                    <a:pt x="4682494" y="979656"/>
                    <a:pt x="4682494" y="979656"/>
                  </a:cubicBezTo>
                  <a:cubicBezTo>
                    <a:pt x="4677990" y="980618"/>
                    <a:pt x="4677990" y="980618"/>
                    <a:pt x="4677990" y="980618"/>
                  </a:cubicBezTo>
                  <a:cubicBezTo>
                    <a:pt x="4672523" y="977077"/>
                    <a:pt x="4672523" y="977077"/>
                    <a:pt x="4672523" y="977077"/>
                  </a:cubicBezTo>
                  <a:cubicBezTo>
                    <a:pt x="4667058" y="973535"/>
                    <a:pt x="4670599" y="968069"/>
                    <a:pt x="4659666" y="960985"/>
                  </a:cubicBezTo>
                  <a:cubicBezTo>
                    <a:pt x="4658704" y="956481"/>
                    <a:pt x="4658704" y="956481"/>
                    <a:pt x="4658704" y="956481"/>
                  </a:cubicBezTo>
                  <a:cubicBezTo>
                    <a:pt x="4654200" y="957443"/>
                    <a:pt x="4653237" y="952939"/>
                    <a:pt x="4653237" y="952939"/>
                  </a:cubicBezTo>
                  <a:cubicBezTo>
                    <a:pt x="4648733" y="953901"/>
                    <a:pt x="4648733" y="953901"/>
                    <a:pt x="4648733" y="953901"/>
                  </a:cubicBezTo>
                  <a:cubicBezTo>
                    <a:pt x="4649695" y="958406"/>
                    <a:pt x="4649695" y="958406"/>
                    <a:pt x="4649695" y="958406"/>
                  </a:cubicBezTo>
                  <a:cubicBezTo>
                    <a:pt x="4638763" y="951322"/>
                    <a:pt x="4635876" y="937810"/>
                    <a:pt x="4626869" y="939735"/>
                  </a:cubicBezTo>
                  <a:cubicBezTo>
                    <a:pt x="4626869" y="939735"/>
                    <a:pt x="4622364" y="940697"/>
                    <a:pt x="4621402" y="936193"/>
                  </a:cubicBezTo>
                  <a:cubicBezTo>
                    <a:pt x="4621402" y="936193"/>
                    <a:pt x="4616898" y="937155"/>
                    <a:pt x="4616898" y="937155"/>
                  </a:cubicBezTo>
                  <a:cubicBezTo>
                    <a:pt x="4617860" y="941660"/>
                    <a:pt x="4617860" y="941660"/>
                    <a:pt x="4617860" y="941660"/>
                  </a:cubicBezTo>
                  <a:cubicBezTo>
                    <a:pt x="4593108" y="913980"/>
                    <a:pt x="4606928" y="934575"/>
                    <a:pt x="4597919" y="936500"/>
                  </a:cubicBezTo>
                  <a:cubicBezTo>
                    <a:pt x="4589565" y="919446"/>
                    <a:pt x="4556768" y="898195"/>
                    <a:pt x="4529437" y="880487"/>
                  </a:cubicBezTo>
                  <a:cubicBezTo>
                    <a:pt x="4525895" y="885952"/>
                    <a:pt x="4525895" y="885952"/>
                    <a:pt x="4525895" y="885952"/>
                  </a:cubicBezTo>
                  <a:cubicBezTo>
                    <a:pt x="4524932" y="881449"/>
                    <a:pt x="4524932" y="881449"/>
                    <a:pt x="4524932" y="881449"/>
                  </a:cubicBezTo>
                  <a:cubicBezTo>
                    <a:pt x="4524932" y="881449"/>
                    <a:pt x="4523970" y="876945"/>
                    <a:pt x="4519466" y="877907"/>
                  </a:cubicBezTo>
                  <a:cubicBezTo>
                    <a:pt x="4519466" y="877907"/>
                    <a:pt x="4520428" y="882411"/>
                    <a:pt x="4520428" y="882411"/>
                  </a:cubicBezTo>
                  <a:cubicBezTo>
                    <a:pt x="4504029" y="871786"/>
                    <a:pt x="4491171" y="855694"/>
                    <a:pt x="4484744" y="847649"/>
                  </a:cubicBezTo>
                  <a:cubicBezTo>
                    <a:pt x="4481201" y="853114"/>
                    <a:pt x="4482164" y="857619"/>
                    <a:pt x="4476697" y="854077"/>
                  </a:cubicBezTo>
                  <a:cubicBezTo>
                    <a:pt x="4475735" y="849573"/>
                    <a:pt x="4475735" y="849573"/>
                    <a:pt x="4470269" y="846031"/>
                  </a:cubicBezTo>
                  <a:cubicBezTo>
                    <a:pt x="4466727" y="851498"/>
                    <a:pt x="4465765" y="846993"/>
                    <a:pt x="4459336" y="838948"/>
                  </a:cubicBezTo>
                  <a:cubicBezTo>
                    <a:pt x="4459336" y="838948"/>
                    <a:pt x="4459336" y="838948"/>
                    <a:pt x="4463840" y="837986"/>
                  </a:cubicBezTo>
                  <a:cubicBezTo>
                    <a:pt x="4463840" y="837986"/>
                    <a:pt x="4463840" y="837986"/>
                    <a:pt x="4462878" y="833481"/>
                  </a:cubicBezTo>
                  <a:cubicBezTo>
                    <a:pt x="4458374" y="834444"/>
                    <a:pt x="4457411" y="829940"/>
                    <a:pt x="4452907" y="830902"/>
                  </a:cubicBezTo>
                  <a:cubicBezTo>
                    <a:pt x="4452907" y="830902"/>
                    <a:pt x="4448404" y="831864"/>
                    <a:pt x="4448404" y="831864"/>
                  </a:cubicBezTo>
                  <a:cubicBezTo>
                    <a:pt x="4446479" y="822856"/>
                    <a:pt x="4400168" y="804493"/>
                    <a:pt x="4411102" y="811576"/>
                  </a:cubicBezTo>
                  <a:cubicBezTo>
                    <a:pt x="4424614" y="808689"/>
                    <a:pt x="4410446" y="830554"/>
                    <a:pt x="4422996" y="823163"/>
                  </a:cubicBezTo>
                  <a:cubicBezTo>
                    <a:pt x="4426538" y="817697"/>
                    <a:pt x="4436508" y="820277"/>
                    <a:pt x="4442937" y="828322"/>
                  </a:cubicBezTo>
                  <a:cubicBezTo>
                    <a:pt x="4438433" y="829284"/>
                    <a:pt x="4438433" y="829284"/>
                    <a:pt x="4437470" y="824781"/>
                  </a:cubicBezTo>
                  <a:cubicBezTo>
                    <a:pt x="4432966" y="825743"/>
                    <a:pt x="4432966" y="825743"/>
                    <a:pt x="4432966" y="825743"/>
                  </a:cubicBezTo>
                  <a:cubicBezTo>
                    <a:pt x="4428463" y="826705"/>
                    <a:pt x="4433928" y="830246"/>
                    <a:pt x="4433928" y="830246"/>
                  </a:cubicBezTo>
                  <a:cubicBezTo>
                    <a:pt x="4439395" y="833789"/>
                    <a:pt x="4439395" y="833789"/>
                    <a:pt x="4439395" y="833789"/>
                  </a:cubicBezTo>
                  <a:cubicBezTo>
                    <a:pt x="4434891" y="834751"/>
                    <a:pt x="4434891" y="834751"/>
                    <a:pt x="4434891" y="834751"/>
                  </a:cubicBezTo>
                  <a:cubicBezTo>
                    <a:pt x="4433928" y="830246"/>
                    <a:pt x="4429425" y="831209"/>
                    <a:pt x="4429425" y="831209"/>
                  </a:cubicBezTo>
                  <a:cubicBezTo>
                    <a:pt x="4429425" y="831209"/>
                    <a:pt x="4430387" y="835713"/>
                    <a:pt x="4430387" y="835713"/>
                  </a:cubicBezTo>
                  <a:cubicBezTo>
                    <a:pt x="4435853" y="839255"/>
                    <a:pt x="4435853" y="839255"/>
                    <a:pt x="4435853" y="839255"/>
                  </a:cubicBezTo>
                  <a:cubicBezTo>
                    <a:pt x="4441320" y="842797"/>
                    <a:pt x="4441320" y="842797"/>
                    <a:pt x="4441320" y="842797"/>
                  </a:cubicBezTo>
                  <a:cubicBezTo>
                    <a:pt x="4441320" y="842797"/>
                    <a:pt x="4431350" y="840217"/>
                    <a:pt x="4431350" y="840217"/>
                  </a:cubicBezTo>
                  <a:cubicBezTo>
                    <a:pt x="4425883" y="836675"/>
                    <a:pt x="4425883" y="836675"/>
                    <a:pt x="4425883" y="836675"/>
                  </a:cubicBezTo>
                  <a:cubicBezTo>
                    <a:pt x="4420416" y="833133"/>
                    <a:pt x="4420416" y="833133"/>
                    <a:pt x="4420416" y="833133"/>
                  </a:cubicBezTo>
                  <a:cubicBezTo>
                    <a:pt x="4419454" y="828630"/>
                    <a:pt x="4413988" y="825088"/>
                    <a:pt x="4409484" y="826050"/>
                  </a:cubicBezTo>
                  <a:cubicBezTo>
                    <a:pt x="4404980" y="827012"/>
                    <a:pt x="4405942" y="831517"/>
                    <a:pt x="4411408" y="835058"/>
                  </a:cubicBezTo>
                  <a:cubicBezTo>
                    <a:pt x="4411408" y="835058"/>
                    <a:pt x="4411408" y="835058"/>
                    <a:pt x="4412371" y="839562"/>
                  </a:cubicBezTo>
                  <a:cubicBezTo>
                    <a:pt x="4395972" y="828937"/>
                    <a:pt x="4409484" y="826050"/>
                    <a:pt x="4389543" y="820892"/>
                  </a:cubicBezTo>
                  <a:cubicBezTo>
                    <a:pt x="4394047" y="819929"/>
                    <a:pt x="4394047" y="819929"/>
                    <a:pt x="4394047" y="819929"/>
                  </a:cubicBezTo>
                  <a:cubicBezTo>
                    <a:pt x="4394047" y="819929"/>
                    <a:pt x="4394047" y="819929"/>
                    <a:pt x="4393085" y="815425"/>
                  </a:cubicBezTo>
                  <a:cubicBezTo>
                    <a:pt x="4388581" y="816387"/>
                    <a:pt x="4388581" y="816387"/>
                    <a:pt x="4388581" y="816387"/>
                  </a:cubicBezTo>
                  <a:cubicBezTo>
                    <a:pt x="4388581" y="816387"/>
                    <a:pt x="4384076" y="817349"/>
                    <a:pt x="4384076" y="817349"/>
                  </a:cubicBezTo>
                  <a:cubicBezTo>
                    <a:pt x="4378611" y="813807"/>
                    <a:pt x="4378611" y="813807"/>
                    <a:pt x="4378611" y="813807"/>
                  </a:cubicBezTo>
                  <a:cubicBezTo>
                    <a:pt x="4373144" y="810266"/>
                    <a:pt x="4373144" y="810266"/>
                    <a:pt x="4362211" y="803182"/>
                  </a:cubicBezTo>
                  <a:cubicBezTo>
                    <a:pt x="4355128" y="814115"/>
                    <a:pt x="4332300" y="795443"/>
                    <a:pt x="4335187" y="808956"/>
                  </a:cubicBezTo>
                  <a:cubicBezTo>
                    <a:pt x="4344195" y="807031"/>
                    <a:pt x="4350624" y="815078"/>
                    <a:pt x="4360594" y="817656"/>
                  </a:cubicBezTo>
                  <a:cubicBezTo>
                    <a:pt x="4350624" y="815078"/>
                    <a:pt x="4350624" y="815078"/>
                    <a:pt x="4351586" y="819581"/>
                  </a:cubicBezTo>
                  <a:cubicBezTo>
                    <a:pt x="4351586" y="819581"/>
                    <a:pt x="4351586" y="819581"/>
                    <a:pt x="4352548" y="824085"/>
                  </a:cubicBezTo>
                  <a:cubicBezTo>
                    <a:pt x="4340653" y="812498"/>
                    <a:pt x="4324255" y="801873"/>
                    <a:pt x="4308817" y="795751"/>
                  </a:cubicBezTo>
                  <a:cubicBezTo>
                    <a:pt x="4297885" y="788667"/>
                    <a:pt x="4281486" y="778042"/>
                    <a:pt x="4266049" y="771921"/>
                  </a:cubicBezTo>
                  <a:cubicBezTo>
                    <a:pt x="4271515" y="775463"/>
                    <a:pt x="4281486" y="778042"/>
                    <a:pt x="4275057" y="769997"/>
                  </a:cubicBezTo>
                  <a:cubicBezTo>
                    <a:pt x="4255116" y="764837"/>
                    <a:pt x="4255116" y="764837"/>
                    <a:pt x="4253192" y="755830"/>
                  </a:cubicBezTo>
                  <a:cubicBezTo>
                    <a:pt x="4233250" y="750670"/>
                    <a:pt x="4225860" y="738120"/>
                    <a:pt x="4233250" y="750670"/>
                  </a:cubicBezTo>
                  <a:cubicBezTo>
                    <a:pt x="4228747" y="751632"/>
                    <a:pt x="4228747" y="751632"/>
                    <a:pt x="4224243" y="752594"/>
                  </a:cubicBezTo>
                  <a:cubicBezTo>
                    <a:pt x="4197873" y="739390"/>
                    <a:pt x="4172466" y="730690"/>
                    <a:pt x="4150601" y="716522"/>
                  </a:cubicBezTo>
                  <a:cubicBezTo>
                    <a:pt x="4146097" y="717485"/>
                    <a:pt x="4140630" y="713943"/>
                    <a:pt x="4135164" y="710400"/>
                  </a:cubicBezTo>
                  <a:cubicBezTo>
                    <a:pt x="4155104" y="715560"/>
                    <a:pt x="4169580" y="717178"/>
                    <a:pt x="4189520" y="722336"/>
                  </a:cubicBezTo>
                  <a:cubicBezTo>
                    <a:pt x="4189520" y="722336"/>
                    <a:pt x="4205919" y="732962"/>
                    <a:pt x="4188557" y="717832"/>
                  </a:cubicBezTo>
                  <a:cubicBezTo>
                    <a:pt x="4194024" y="721374"/>
                    <a:pt x="4203995" y="723954"/>
                    <a:pt x="4197566" y="715907"/>
                  </a:cubicBezTo>
                  <a:cubicBezTo>
                    <a:pt x="4179550" y="719756"/>
                    <a:pt x="4158646" y="710093"/>
                    <a:pt x="4134202" y="705897"/>
                  </a:cubicBezTo>
                  <a:cubicBezTo>
                    <a:pt x="4138705" y="704935"/>
                    <a:pt x="4137743" y="700431"/>
                    <a:pt x="4133240" y="701393"/>
                  </a:cubicBezTo>
                  <a:cubicBezTo>
                    <a:pt x="4137743" y="700431"/>
                    <a:pt x="4137743" y="700431"/>
                    <a:pt x="4137743" y="700431"/>
                  </a:cubicBezTo>
                  <a:cubicBezTo>
                    <a:pt x="4136781" y="695926"/>
                    <a:pt x="4136781" y="695926"/>
                    <a:pt x="4132277" y="696888"/>
                  </a:cubicBezTo>
                  <a:cubicBezTo>
                    <a:pt x="4131315" y="692385"/>
                    <a:pt x="4121344" y="689805"/>
                    <a:pt x="4111373" y="687226"/>
                  </a:cubicBezTo>
                  <a:cubicBezTo>
                    <a:pt x="4106870" y="688188"/>
                    <a:pt x="4106870" y="688188"/>
                    <a:pt x="4106870" y="688188"/>
                  </a:cubicBezTo>
                  <a:cubicBezTo>
                    <a:pt x="4105908" y="683684"/>
                    <a:pt x="4105908" y="683684"/>
                    <a:pt x="4101403" y="684647"/>
                  </a:cubicBezTo>
                  <a:cubicBezTo>
                    <a:pt x="4095937" y="681105"/>
                    <a:pt x="4095937" y="681105"/>
                    <a:pt x="4090471" y="677562"/>
                  </a:cubicBezTo>
                  <a:cubicBezTo>
                    <a:pt x="4090471" y="677562"/>
                    <a:pt x="4089509" y="673058"/>
                    <a:pt x="4089509" y="673058"/>
                  </a:cubicBezTo>
                  <a:cubicBezTo>
                    <a:pt x="4084042" y="669517"/>
                    <a:pt x="4084042" y="669517"/>
                    <a:pt x="4084042" y="669517"/>
                  </a:cubicBezTo>
                  <a:cubicBezTo>
                    <a:pt x="4080500" y="674983"/>
                    <a:pt x="4080500" y="674983"/>
                    <a:pt x="4080500" y="674983"/>
                  </a:cubicBezTo>
                  <a:cubicBezTo>
                    <a:pt x="4069568" y="667900"/>
                    <a:pt x="4060559" y="669824"/>
                    <a:pt x="4050589" y="667244"/>
                  </a:cubicBezTo>
                  <a:cubicBezTo>
                    <a:pt x="4050589" y="667244"/>
                    <a:pt x="4055093" y="666282"/>
                    <a:pt x="4055093" y="666282"/>
                  </a:cubicBezTo>
                  <a:cubicBezTo>
                    <a:pt x="4055093" y="666282"/>
                    <a:pt x="4055093" y="666282"/>
                    <a:pt x="4054131" y="661779"/>
                  </a:cubicBezTo>
                  <a:cubicBezTo>
                    <a:pt x="4054131" y="661779"/>
                    <a:pt x="4049627" y="662741"/>
                    <a:pt x="4049627" y="662741"/>
                  </a:cubicBezTo>
                  <a:cubicBezTo>
                    <a:pt x="4049627" y="662741"/>
                    <a:pt x="4045123" y="663703"/>
                    <a:pt x="4045123" y="663703"/>
                  </a:cubicBezTo>
                  <a:cubicBezTo>
                    <a:pt x="4053169" y="657274"/>
                    <a:pt x="4009745" y="652423"/>
                    <a:pt x="4030648" y="662086"/>
                  </a:cubicBezTo>
                  <a:cubicBezTo>
                    <a:pt x="4031611" y="666590"/>
                    <a:pt x="4036115" y="665628"/>
                    <a:pt x="4036115" y="665628"/>
                  </a:cubicBezTo>
                  <a:cubicBezTo>
                    <a:pt x="4023564" y="673018"/>
                    <a:pt x="4065063" y="668862"/>
                    <a:pt x="4080500" y="674983"/>
                  </a:cubicBezTo>
                  <a:cubicBezTo>
                    <a:pt x="4075996" y="675945"/>
                    <a:pt x="4075996" y="675945"/>
                    <a:pt x="4071492" y="676907"/>
                  </a:cubicBezTo>
                  <a:cubicBezTo>
                    <a:pt x="4071492" y="676907"/>
                    <a:pt x="4072455" y="681412"/>
                    <a:pt x="4072455" y="681412"/>
                  </a:cubicBezTo>
                  <a:cubicBezTo>
                    <a:pt x="4076958" y="680449"/>
                    <a:pt x="4076958" y="680449"/>
                    <a:pt x="4076958" y="680449"/>
                  </a:cubicBezTo>
                  <a:cubicBezTo>
                    <a:pt x="4077920" y="684954"/>
                    <a:pt x="4082425" y="683991"/>
                    <a:pt x="4082425" y="683991"/>
                  </a:cubicBezTo>
                  <a:cubicBezTo>
                    <a:pt x="4086929" y="683029"/>
                    <a:pt x="4086929" y="683029"/>
                    <a:pt x="4086929" y="683029"/>
                  </a:cubicBezTo>
                  <a:cubicBezTo>
                    <a:pt x="4108795" y="697197"/>
                    <a:pt x="4062484" y="678832"/>
                    <a:pt x="4083387" y="688496"/>
                  </a:cubicBezTo>
                  <a:cubicBezTo>
                    <a:pt x="4073417" y="685916"/>
                    <a:pt x="4063446" y="683336"/>
                    <a:pt x="4053476" y="680756"/>
                  </a:cubicBezTo>
                  <a:cubicBezTo>
                    <a:pt x="4035306" y="672864"/>
                    <a:pt x="4016250" y="666339"/>
                    <a:pt x="3998561" y="660699"/>
                  </a:cubicBezTo>
                  <a:lnTo>
                    <a:pt x="3993680" y="659158"/>
                  </a:lnTo>
                  <a:lnTo>
                    <a:pt x="3795199" y="553069"/>
                  </a:lnTo>
                  <a:cubicBezTo>
                    <a:pt x="3737785" y="522317"/>
                    <a:pt x="3676087" y="508123"/>
                    <a:pt x="3610375" y="502608"/>
                  </a:cubicBezTo>
                  <a:cubicBezTo>
                    <a:pt x="3468132" y="495844"/>
                    <a:pt x="3329374" y="468783"/>
                    <a:pt x="3188329" y="467631"/>
                  </a:cubicBezTo>
                  <a:cubicBezTo>
                    <a:pt x="2801255" y="468200"/>
                    <a:pt x="2424295" y="525271"/>
                    <a:pt x="2059975" y="659812"/>
                  </a:cubicBezTo>
                  <a:cubicBezTo>
                    <a:pt x="1973004" y="692082"/>
                    <a:pt x="1890572" y="727291"/>
                    <a:pt x="1819343" y="787483"/>
                  </a:cubicBezTo>
                  <a:cubicBezTo>
                    <a:pt x="1706155" y="880104"/>
                    <a:pt x="1571214" y="944131"/>
                    <a:pt x="1454955" y="1031541"/>
                  </a:cubicBezTo>
                  <a:cubicBezTo>
                    <a:pt x="1443063" y="1039948"/>
                    <a:pt x="1425960" y="1051424"/>
                    <a:pt x="1413812" y="1040331"/>
                  </a:cubicBezTo>
                  <a:cubicBezTo>
                    <a:pt x="1410776" y="1037559"/>
                    <a:pt x="1408974" y="1034277"/>
                    <a:pt x="1408084" y="1030679"/>
                  </a:cubicBezTo>
                  <a:lnTo>
                    <a:pt x="1408033" y="1028519"/>
                  </a:lnTo>
                  <a:lnTo>
                    <a:pt x="1412039" y="1024844"/>
                  </a:lnTo>
                  <a:cubicBezTo>
                    <a:pt x="1579972" y="882809"/>
                    <a:pt x="1767264" y="759457"/>
                    <a:pt x="1971913" y="659219"/>
                  </a:cubicBezTo>
                  <a:cubicBezTo>
                    <a:pt x="1972875" y="663724"/>
                    <a:pt x="1972875" y="663724"/>
                    <a:pt x="1977379" y="662762"/>
                  </a:cubicBezTo>
                  <a:cubicBezTo>
                    <a:pt x="1977379" y="662762"/>
                    <a:pt x="1981883" y="661799"/>
                    <a:pt x="1981883" y="661799"/>
                  </a:cubicBezTo>
                  <a:cubicBezTo>
                    <a:pt x="1977379" y="662762"/>
                    <a:pt x="1979303" y="671769"/>
                    <a:pt x="1987350" y="665340"/>
                  </a:cubicBezTo>
                  <a:cubicBezTo>
                    <a:pt x="1979303" y="671769"/>
                    <a:pt x="1979303" y="671769"/>
                    <a:pt x="1979303" y="671769"/>
                  </a:cubicBezTo>
                  <a:cubicBezTo>
                    <a:pt x="1974800" y="672731"/>
                    <a:pt x="1975762" y="677236"/>
                    <a:pt x="1980266" y="676274"/>
                  </a:cubicBezTo>
                  <a:cubicBezTo>
                    <a:pt x="1980266" y="676274"/>
                    <a:pt x="1984770" y="675311"/>
                    <a:pt x="1984770" y="675311"/>
                  </a:cubicBezTo>
                  <a:cubicBezTo>
                    <a:pt x="1989274" y="674349"/>
                    <a:pt x="1989274" y="674349"/>
                    <a:pt x="1989274" y="674349"/>
                  </a:cubicBezTo>
                  <a:cubicBezTo>
                    <a:pt x="1992816" y="668882"/>
                    <a:pt x="1992816" y="668882"/>
                    <a:pt x="1992816" y="668882"/>
                  </a:cubicBezTo>
                  <a:cubicBezTo>
                    <a:pt x="1997320" y="667920"/>
                    <a:pt x="1997320" y="667920"/>
                    <a:pt x="1997320" y="667920"/>
                  </a:cubicBezTo>
                  <a:cubicBezTo>
                    <a:pt x="1994741" y="677890"/>
                    <a:pt x="1999244" y="676928"/>
                    <a:pt x="2012756" y="674041"/>
                  </a:cubicBezTo>
                  <a:cubicBezTo>
                    <a:pt x="2019840" y="663109"/>
                    <a:pt x="2011794" y="669538"/>
                    <a:pt x="2014374" y="659567"/>
                  </a:cubicBezTo>
                  <a:lnTo>
                    <a:pt x="2009869" y="660529"/>
                  </a:lnTo>
                  <a:cubicBezTo>
                    <a:pt x="2014374" y="659567"/>
                    <a:pt x="2013412" y="655063"/>
                    <a:pt x="2008907" y="656026"/>
                  </a:cubicBezTo>
                  <a:cubicBezTo>
                    <a:pt x="2008907" y="656026"/>
                    <a:pt x="1999900" y="657950"/>
                    <a:pt x="1995395" y="658912"/>
                  </a:cubicBezTo>
                  <a:cubicBezTo>
                    <a:pt x="1991854" y="664378"/>
                    <a:pt x="1991854" y="664378"/>
                    <a:pt x="1991854" y="664378"/>
                  </a:cubicBezTo>
                  <a:cubicBezTo>
                    <a:pt x="1990892" y="659875"/>
                    <a:pt x="1995395" y="658912"/>
                    <a:pt x="1994433" y="654408"/>
                  </a:cubicBezTo>
                  <a:cubicBezTo>
                    <a:pt x="1994433" y="654408"/>
                    <a:pt x="1998937" y="653446"/>
                    <a:pt x="1998937" y="653446"/>
                  </a:cubicBezTo>
                  <a:cubicBezTo>
                    <a:pt x="2003442" y="652483"/>
                    <a:pt x="2006983" y="647017"/>
                    <a:pt x="2006983" y="647017"/>
                  </a:cubicBezTo>
                  <a:cubicBezTo>
                    <a:pt x="2006983" y="647017"/>
                    <a:pt x="2006983" y="647017"/>
                    <a:pt x="2002479" y="647979"/>
                  </a:cubicBezTo>
                  <a:cubicBezTo>
                    <a:pt x="2070695" y="614566"/>
                    <a:pt x="2144378" y="584695"/>
                    <a:pt x="2213556" y="555787"/>
                  </a:cubicBezTo>
                  <a:cubicBezTo>
                    <a:pt x="2214518" y="560291"/>
                    <a:pt x="2219985" y="563833"/>
                    <a:pt x="2233497" y="560947"/>
                  </a:cubicBezTo>
                  <a:cubicBezTo>
                    <a:pt x="2232535" y="556442"/>
                    <a:pt x="2227068" y="552900"/>
                    <a:pt x="2222565" y="553862"/>
                  </a:cubicBezTo>
                  <a:cubicBezTo>
                    <a:pt x="2222565" y="553862"/>
                    <a:pt x="2227068" y="552900"/>
                    <a:pt x="2227068" y="552900"/>
                  </a:cubicBezTo>
                  <a:cubicBezTo>
                    <a:pt x="2370006" y="499992"/>
                    <a:pt x="2514525" y="459992"/>
                    <a:pt x="2659387" y="432280"/>
                  </a:cubicBezTo>
                  <a:close/>
                  <a:moveTo>
                    <a:pt x="2580211" y="28532"/>
                  </a:moveTo>
                  <a:cubicBezTo>
                    <a:pt x="2639385" y="21756"/>
                    <a:pt x="2698559" y="14980"/>
                    <a:pt x="2760003" y="9674"/>
                  </a:cubicBezTo>
                  <a:cubicBezTo>
                    <a:pt x="3256492" y="-27960"/>
                    <a:pt x="3739421" y="44851"/>
                    <a:pt x="4206393" y="216884"/>
                  </a:cubicBezTo>
                  <a:cubicBezTo>
                    <a:pt x="4486416" y="319357"/>
                    <a:pt x="4742638" y="466023"/>
                    <a:pt x="4962093" y="669428"/>
                  </a:cubicBezTo>
                  <a:cubicBezTo>
                    <a:pt x="5047126" y="747075"/>
                    <a:pt x="5144323" y="808436"/>
                    <a:pt x="5227886" y="888353"/>
                  </a:cubicBezTo>
                  <a:cubicBezTo>
                    <a:pt x="5265526" y="927240"/>
                    <a:pt x="5301697" y="968397"/>
                    <a:pt x="5331187" y="1014893"/>
                  </a:cubicBezTo>
                  <a:cubicBezTo>
                    <a:pt x="5387095" y="1102673"/>
                    <a:pt x="5453026" y="1182447"/>
                    <a:pt x="5518959" y="1262220"/>
                  </a:cubicBezTo>
                  <a:cubicBezTo>
                    <a:pt x="5520174" y="1240451"/>
                    <a:pt x="5489232" y="1168845"/>
                    <a:pt x="5467079" y="1138382"/>
                  </a:cubicBezTo>
                  <a:cubicBezTo>
                    <a:pt x="5517556" y="1154972"/>
                    <a:pt x="5696105" y="1414047"/>
                    <a:pt x="5724761" y="1511561"/>
                  </a:cubicBezTo>
                  <a:cubicBezTo>
                    <a:pt x="5700321" y="1507005"/>
                    <a:pt x="5683234" y="1491101"/>
                    <a:pt x="5659466" y="1480536"/>
                  </a:cubicBezTo>
                  <a:cubicBezTo>
                    <a:pt x="5667984" y="1529557"/>
                    <a:pt x="5696946" y="1564433"/>
                    <a:pt x="5720297" y="1600507"/>
                  </a:cubicBezTo>
                  <a:cubicBezTo>
                    <a:pt x="5725636" y="1607188"/>
                    <a:pt x="5732045" y="1609729"/>
                    <a:pt x="5738327" y="1602521"/>
                  </a:cubicBezTo>
                  <a:cubicBezTo>
                    <a:pt x="5765326" y="1573289"/>
                    <a:pt x="5778000" y="1596001"/>
                    <a:pt x="5788406" y="1617243"/>
                  </a:cubicBezTo>
                  <a:cubicBezTo>
                    <a:pt x="5839631" y="1719712"/>
                    <a:pt x="5888985" y="1822580"/>
                    <a:pt x="5933129" y="1928517"/>
                  </a:cubicBezTo>
                  <a:cubicBezTo>
                    <a:pt x="5971807" y="2018024"/>
                    <a:pt x="5999264" y="2109927"/>
                    <a:pt x="6015900" y="2206099"/>
                  </a:cubicBezTo>
                  <a:cubicBezTo>
                    <a:pt x="6015628" y="2213979"/>
                    <a:pt x="6017226" y="2221459"/>
                    <a:pt x="6018824" y="2228938"/>
                  </a:cubicBezTo>
                  <a:cubicBezTo>
                    <a:pt x="6019350" y="2240559"/>
                    <a:pt x="6019478" y="2250308"/>
                    <a:pt x="6006787" y="2254975"/>
                  </a:cubicBezTo>
                  <a:cubicBezTo>
                    <a:pt x="5992225" y="2260042"/>
                    <a:pt x="5986088" y="2249620"/>
                    <a:pt x="5981821" y="2238800"/>
                  </a:cubicBezTo>
                  <a:cubicBezTo>
                    <a:pt x="5972486" y="2213418"/>
                    <a:pt x="5965023" y="2187637"/>
                    <a:pt x="5955690" y="2162256"/>
                  </a:cubicBezTo>
                  <a:cubicBezTo>
                    <a:pt x="5951821" y="2153305"/>
                    <a:pt x="5946083" y="2144754"/>
                    <a:pt x="5938475" y="2136603"/>
                  </a:cubicBezTo>
                  <a:cubicBezTo>
                    <a:pt x="5932175" y="2171190"/>
                    <a:pt x="5940838" y="2202581"/>
                    <a:pt x="5953240" y="2233173"/>
                  </a:cubicBezTo>
                  <a:cubicBezTo>
                    <a:pt x="6012584" y="2382792"/>
                    <a:pt x="6061105" y="2536680"/>
                    <a:pt x="6087185" y="2695361"/>
                  </a:cubicBezTo>
                  <a:cubicBezTo>
                    <a:pt x="6121654" y="2893313"/>
                    <a:pt x="6105102" y="3090434"/>
                    <a:pt x="6081069" y="3289153"/>
                  </a:cubicBezTo>
                  <a:cubicBezTo>
                    <a:pt x="6038647" y="3630634"/>
                    <a:pt x="5960838" y="3962076"/>
                    <a:pt x="5808111" y="4272372"/>
                  </a:cubicBezTo>
                  <a:cubicBezTo>
                    <a:pt x="5630111" y="4629130"/>
                    <a:pt x="5388032" y="4933096"/>
                    <a:pt x="5083073" y="5189877"/>
                  </a:cubicBezTo>
                  <a:cubicBezTo>
                    <a:pt x="4975095" y="5279430"/>
                    <a:pt x="4875526" y="5380874"/>
                    <a:pt x="4748863" y="5447042"/>
                  </a:cubicBezTo>
                  <a:cubicBezTo>
                    <a:pt x="4424727" y="5614062"/>
                    <a:pt x="4097123" y="5774002"/>
                    <a:pt x="3740846" y="5863806"/>
                  </a:cubicBezTo>
                  <a:cubicBezTo>
                    <a:pt x="3553557" y="5911641"/>
                    <a:pt x="3362544" y="5932897"/>
                    <a:pt x="3169933" y="5946671"/>
                  </a:cubicBezTo>
                  <a:cubicBezTo>
                    <a:pt x="3104749" y="5952776"/>
                    <a:pt x="3038366" y="5953271"/>
                    <a:pt x="2972383" y="5955635"/>
                  </a:cubicBezTo>
                  <a:cubicBezTo>
                    <a:pt x="2945003" y="5955619"/>
                    <a:pt x="2915351" y="5954132"/>
                    <a:pt x="2888242" y="5946236"/>
                  </a:cubicBezTo>
                  <a:cubicBezTo>
                    <a:pt x="2850584" y="5934728"/>
                    <a:pt x="2811583" y="5935239"/>
                    <a:pt x="2773508" y="5949239"/>
                  </a:cubicBezTo>
                  <a:cubicBezTo>
                    <a:pt x="2751864" y="5957774"/>
                    <a:pt x="2733834" y="5955760"/>
                    <a:pt x="2719689" y="5935317"/>
                  </a:cubicBezTo>
                  <a:cubicBezTo>
                    <a:pt x="2702874" y="5911534"/>
                    <a:pt x="2679905" y="5904708"/>
                    <a:pt x="2651853" y="5910702"/>
                  </a:cubicBezTo>
                  <a:cubicBezTo>
                    <a:pt x="2608839" y="5919891"/>
                    <a:pt x="2566369" y="5913322"/>
                    <a:pt x="2524570" y="5900743"/>
                  </a:cubicBezTo>
                  <a:cubicBezTo>
                    <a:pt x="2451524" y="5879196"/>
                    <a:pt x="2378077" y="5855780"/>
                    <a:pt x="2303959" y="5838373"/>
                  </a:cubicBezTo>
                  <a:cubicBezTo>
                    <a:pt x="2088013" y="5788694"/>
                    <a:pt x="1896814" y="5680933"/>
                    <a:pt x="1704545" y="5577311"/>
                  </a:cubicBezTo>
                  <a:cubicBezTo>
                    <a:pt x="1582907" y="5511395"/>
                    <a:pt x="1461669" y="5447348"/>
                    <a:pt x="1349927" y="5363675"/>
                  </a:cubicBezTo>
                  <a:cubicBezTo>
                    <a:pt x="1342718" y="5357393"/>
                    <a:pt x="1333639" y="5351511"/>
                    <a:pt x="1326431" y="5345230"/>
                  </a:cubicBezTo>
                  <a:cubicBezTo>
                    <a:pt x="1312413" y="5334537"/>
                    <a:pt x="1315227" y="5320248"/>
                    <a:pt x="1324450" y="5308501"/>
                  </a:cubicBezTo>
                  <a:cubicBezTo>
                    <a:pt x="1335544" y="5296353"/>
                    <a:pt x="1343552" y="5306375"/>
                    <a:pt x="1353031" y="5314127"/>
                  </a:cubicBezTo>
                  <a:cubicBezTo>
                    <a:pt x="1409501" y="5358769"/>
                    <a:pt x="1469312" y="5400742"/>
                    <a:pt x="1535006" y="5433636"/>
                  </a:cubicBezTo>
                  <a:cubicBezTo>
                    <a:pt x="1545955" y="5439119"/>
                    <a:pt x="1557303" y="5446471"/>
                    <a:pt x="1570795" y="5445544"/>
                  </a:cubicBezTo>
                  <a:cubicBezTo>
                    <a:pt x="1572664" y="5445144"/>
                    <a:pt x="1578674" y="5445815"/>
                    <a:pt x="1578274" y="5443946"/>
                  </a:cubicBezTo>
                  <a:cubicBezTo>
                    <a:pt x="1581217" y="5439407"/>
                    <a:pt x="1577076" y="5438335"/>
                    <a:pt x="1573335" y="5439134"/>
                  </a:cubicBezTo>
                  <a:cubicBezTo>
                    <a:pt x="1464263" y="5358802"/>
                    <a:pt x="1350778" y="5285277"/>
                    <a:pt x="1245045" y="5202275"/>
                  </a:cubicBezTo>
                  <a:cubicBezTo>
                    <a:pt x="1212071" y="5176078"/>
                    <a:pt x="1180967" y="5149481"/>
                    <a:pt x="1146122" y="5123684"/>
                  </a:cubicBezTo>
                  <a:cubicBezTo>
                    <a:pt x="1138913" y="5117403"/>
                    <a:pt x="1132777" y="5106982"/>
                    <a:pt x="1114075" y="5110977"/>
                  </a:cubicBezTo>
                  <a:cubicBezTo>
                    <a:pt x="1160923" y="5165497"/>
                    <a:pt x="1231827" y="5195322"/>
                    <a:pt x="1239256" y="5275861"/>
                  </a:cubicBezTo>
                  <a:cubicBezTo>
                    <a:pt x="1002153" y="5099691"/>
                    <a:pt x="806611" y="4889222"/>
                    <a:pt x="647691" y="4639642"/>
                  </a:cubicBezTo>
                  <a:cubicBezTo>
                    <a:pt x="675071" y="4639659"/>
                    <a:pt x="685476" y="4660900"/>
                    <a:pt x="698822" y="4677603"/>
                  </a:cubicBezTo>
                  <a:cubicBezTo>
                    <a:pt x="712568" y="4696176"/>
                    <a:pt x="725914" y="4712878"/>
                    <a:pt x="744471" y="4726512"/>
                  </a:cubicBezTo>
                  <a:cubicBezTo>
                    <a:pt x="778499" y="4775948"/>
                    <a:pt x="815869" y="4822716"/>
                    <a:pt x="859121" y="4860405"/>
                  </a:cubicBezTo>
                  <a:cubicBezTo>
                    <a:pt x="862461" y="4857736"/>
                    <a:pt x="865802" y="4855066"/>
                    <a:pt x="869143" y="4852397"/>
                  </a:cubicBezTo>
                  <a:cubicBezTo>
                    <a:pt x="830303" y="4807900"/>
                    <a:pt x="791464" y="4763402"/>
                    <a:pt x="750753" y="4719304"/>
                  </a:cubicBezTo>
                  <a:cubicBezTo>
                    <a:pt x="626388" y="4530780"/>
                    <a:pt x="502023" y="4342256"/>
                    <a:pt x="408923" y="4135320"/>
                  </a:cubicBezTo>
                  <a:cubicBezTo>
                    <a:pt x="219129" y="3704619"/>
                    <a:pt x="139003" y="3256353"/>
                    <a:pt x="164008" y="2787582"/>
                  </a:cubicBezTo>
                  <a:cubicBezTo>
                    <a:pt x="168471" y="2698636"/>
                    <a:pt x="163583" y="2611687"/>
                    <a:pt x="184206" y="2525154"/>
                  </a:cubicBezTo>
                  <a:cubicBezTo>
                    <a:pt x="186349" y="2516875"/>
                    <a:pt x="184351" y="2507525"/>
                    <a:pt x="195172" y="2503257"/>
                  </a:cubicBezTo>
                  <a:cubicBezTo>
                    <a:pt x="204923" y="2503130"/>
                    <a:pt x="204651" y="2511009"/>
                    <a:pt x="203581" y="2515148"/>
                  </a:cubicBezTo>
                  <a:cubicBezTo>
                    <a:pt x="170144" y="2798003"/>
                    <a:pt x="194812" y="3078222"/>
                    <a:pt x="227360" y="3358710"/>
                  </a:cubicBezTo>
                  <a:cubicBezTo>
                    <a:pt x="243162" y="3505900"/>
                    <a:pt x="288887" y="3646696"/>
                    <a:pt x="327131" y="3789091"/>
                  </a:cubicBezTo>
                  <a:cubicBezTo>
                    <a:pt x="332597" y="3805522"/>
                    <a:pt x="336592" y="3824223"/>
                    <a:pt x="340188" y="3841053"/>
                  </a:cubicBezTo>
                  <a:cubicBezTo>
                    <a:pt x="344055" y="3850004"/>
                    <a:pt x="339372" y="3864692"/>
                    <a:pt x="356203" y="3861096"/>
                  </a:cubicBezTo>
                  <a:cubicBezTo>
                    <a:pt x="373035" y="3857500"/>
                    <a:pt x="368767" y="3846679"/>
                    <a:pt x="365970" y="3833590"/>
                  </a:cubicBezTo>
                  <a:cubicBezTo>
                    <a:pt x="344107" y="3767866"/>
                    <a:pt x="323715" y="3699873"/>
                    <a:pt x="307461" y="3632951"/>
                  </a:cubicBezTo>
                  <a:cubicBezTo>
                    <a:pt x="175983" y="3072466"/>
                    <a:pt x="187148" y="2520615"/>
                    <a:pt x="402527" y="1981840"/>
                  </a:cubicBezTo>
                  <a:cubicBezTo>
                    <a:pt x="403599" y="1977701"/>
                    <a:pt x="404270" y="1971691"/>
                    <a:pt x="407611" y="1969022"/>
                  </a:cubicBezTo>
                  <a:cubicBezTo>
                    <a:pt x="409082" y="1966753"/>
                    <a:pt x="412822" y="1965953"/>
                    <a:pt x="419903" y="1962484"/>
                  </a:cubicBezTo>
                  <a:cubicBezTo>
                    <a:pt x="410662" y="2001612"/>
                    <a:pt x="404363" y="2036199"/>
                    <a:pt x="392454" y="2071985"/>
                  </a:cubicBezTo>
                  <a:cubicBezTo>
                    <a:pt x="304800" y="2339047"/>
                    <a:pt x="280316" y="2618034"/>
                    <a:pt x="253961" y="2897420"/>
                  </a:cubicBezTo>
                  <a:cubicBezTo>
                    <a:pt x="251004" y="2929338"/>
                    <a:pt x="257796" y="2961129"/>
                    <a:pt x="260448" y="2991849"/>
                  </a:cubicBezTo>
                  <a:cubicBezTo>
                    <a:pt x="262046" y="2999329"/>
                    <a:pt x="258832" y="3011748"/>
                    <a:pt x="272323" y="3010820"/>
                  </a:cubicBezTo>
                  <a:cubicBezTo>
                    <a:pt x="282073" y="3010693"/>
                    <a:pt x="286085" y="3002015"/>
                    <a:pt x="290098" y="2993336"/>
                  </a:cubicBezTo>
                  <a:cubicBezTo>
                    <a:pt x="293711" y="2982786"/>
                    <a:pt x="298794" y="2969968"/>
                    <a:pt x="304677" y="2960890"/>
                  </a:cubicBezTo>
                  <a:cubicBezTo>
                    <a:pt x="324040" y="3179669"/>
                    <a:pt x="344875" y="3396177"/>
                    <a:pt x="407652" y="3607635"/>
                  </a:cubicBezTo>
                  <a:cubicBezTo>
                    <a:pt x="412972" y="3641696"/>
                    <a:pt x="423905" y="3674557"/>
                    <a:pt x="440447" y="3706220"/>
                  </a:cubicBezTo>
                  <a:cubicBezTo>
                    <a:pt x="433255" y="3672559"/>
                    <a:pt x="431675" y="3637700"/>
                    <a:pt x="415132" y="3606037"/>
                  </a:cubicBezTo>
                  <a:cubicBezTo>
                    <a:pt x="375307" y="3428783"/>
                    <a:pt x="346703" y="3249131"/>
                    <a:pt x="337201" y="3067354"/>
                  </a:cubicBezTo>
                  <a:cubicBezTo>
                    <a:pt x="318450" y="2723300"/>
                    <a:pt x="366608" y="2390370"/>
                    <a:pt x="477138" y="2065625"/>
                  </a:cubicBezTo>
                  <a:cubicBezTo>
                    <a:pt x="479680" y="2059216"/>
                    <a:pt x="483021" y="2056547"/>
                    <a:pt x="489702" y="2051208"/>
                  </a:cubicBezTo>
                  <a:cubicBezTo>
                    <a:pt x="368810" y="2501358"/>
                    <a:pt x="316969" y="2954352"/>
                    <a:pt x="430613" y="3413056"/>
                  </a:cubicBezTo>
                  <a:lnTo>
                    <a:pt x="428865" y="3386728"/>
                  </a:lnTo>
                  <a:lnTo>
                    <a:pt x="466894" y="3622863"/>
                  </a:lnTo>
                  <a:cubicBezTo>
                    <a:pt x="474592" y="3658895"/>
                    <a:pt x="482290" y="3694928"/>
                    <a:pt x="489988" y="3730960"/>
                  </a:cubicBezTo>
                  <a:cubicBezTo>
                    <a:pt x="519511" y="3847103"/>
                    <a:pt x="557080" y="3956817"/>
                    <a:pt x="599154" y="4065569"/>
                  </a:cubicBezTo>
                  <a:cubicBezTo>
                    <a:pt x="609431" y="4091631"/>
                    <a:pt x="619708" y="4117693"/>
                    <a:pt x="634491" y="4142793"/>
                  </a:cubicBezTo>
                  <a:cubicBezTo>
                    <a:pt x="635453" y="4147297"/>
                    <a:pt x="637377" y="4156305"/>
                    <a:pt x="639302" y="4165313"/>
                  </a:cubicBezTo>
                  <a:cubicBezTo>
                    <a:pt x="639302" y="4165313"/>
                    <a:pt x="639302" y="4165313"/>
                    <a:pt x="643807" y="4164351"/>
                  </a:cubicBezTo>
                  <a:cubicBezTo>
                    <a:pt x="746275" y="4401489"/>
                    <a:pt x="881891" y="4617416"/>
                    <a:pt x="1044223" y="4804087"/>
                  </a:cubicBezTo>
                  <a:cubicBezTo>
                    <a:pt x="1090186" y="4864912"/>
                    <a:pt x="1140653" y="4924774"/>
                    <a:pt x="1194661" y="4979171"/>
                  </a:cubicBezTo>
                  <a:cubicBezTo>
                    <a:pt x="1175375" y="4955033"/>
                    <a:pt x="1153510" y="4940866"/>
                    <a:pt x="1143540" y="4938286"/>
                  </a:cubicBezTo>
                  <a:cubicBezTo>
                    <a:pt x="1151893" y="4955340"/>
                    <a:pt x="1175683" y="4978515"/>
                    <a:pt x="1194007" y="4998149"/>
                  </a:cubicBezTo>
                  <a:cubicBezTo>
                    <a:pt x="1216834" y="5016820"/>
                    <a:pt x="1234195" y="5031950"/>
                    <a:pt x="1243203" y="5030025"/>
                  </a:cubicBezTo>
                  <a:cubicBezTo>
                    <a:pt x="1230346" y="5013933"/>
                    <a:pt x="1212985" y="4998803"/>
                    <a:pt x="1200128" y="4982713"/>
                  </a:cubicBezTo>
                  <a:cubicBezTo>
                    <a:pt x="1236776" y="5021979"/>
                    <a:pt x="1277927" y="5060284"/>
                    <a:pt x="1320040" y="5103092"/>
                  </a:cubicBezTo>
                  <a:cubicBezTo>
                    <a:pt x="1323889" y="5121109"/>
                    <a:pt x="1358611" y="5151367"/>
                    <a:pt x="1390447" y="5168114"/>
                  </a:cubicBezTo>
                  <a:cubicBezTo>
                    <a:pt x="1407809" y="5183243"/>
                    <a:pt x="1430636" y="5201914"/>
                    <a:pt x="1438027" y="5214464"/>
                  </a:cubicBezTo>
                  <a:cubicBezTo>
                    <a:pt x="1447036" y="5212539"/>
                    <a:pt x="1458930" y="5224127"/>
                    <a:pt x="1469862" y="5231211"/>
                  </a:cubicBezTo>
                  <a:cubicBezTo>
                    <a:pt x="2189107" y="5798122"/>
                    <a:pt x="3177182" y="5992052"/>
                    <a:pt x="4098674" y="5653890"/>
                  </a:cubicBezTo>
                  <a:cubicBezTo>
                    <a:pt x="4469974" y="5518049"/>
                    <a:pt x="4793386" y="5312374"/>
                    <a:pt x="5058287" y="5053265"/>
                  </a:cubicBezTo>
                  <a:cubicBezTo>
                    <a:pt x="5658574" y="4468182"/>
                    <a:pt x="5968225" y="3624938"/>
                    <a:pt x="5862270" y="2776293"/>
                  </a:cubicBezTo>
                  <a:cubicBezTo>
                    <a:pt x="5854264" y="2716778"/>
                    <a:pt x="5847221" y="2661766"/>
                    <a:pt x="5834711" y="2603214"/>
                  </a:cubicBezTo>
                  <a:cubicBezTo>
                    <a:pt x="5834711" y="2603214"/>
                    <a:pt x="5839216" y="2602252"/>
                    <a:pt x="5838253" y="2597748"/>
                  </a:cubicBezTo>
                  <a:cubicBezTo>
                    <a:pt x="5835366" y="2584235"/>
                    <a:pt x="5835366" y="2584235"/>
                    <a:pt x="5835366" y="2584235"/>
                  </a:cubicBezTo>
                  <a:cubicBezTo>
                    <a:pt x="5835366" y="2584235"/>
                    <a:pt x="5834404" y="2579732"/>
                    <a:pt x="5829900" y="2580694"/>
                  </a:cubicBezTo>
                  <a:lnTo>
                    <a:pt x="5802956" y="2454580"/>
                  </a:lnTo>
                  <a:cubicBezTo>
                    <a:pt x="5777282" y="2356454"/>
                    <a:pt x="5748067" y="2263794"/>
                    <a:pt x="5713385" y="2167591"/>
                  </a:cubicBezTo>
                  <a:cubicBezTo>
                    <a:pt x="5600022" y="1857426"/>
                    <a:pt x="5436461" y="1576825"/>
                    <a:pt x="5230091" y="1338337"/>
                  </a:cubicBezTo>
                  <a:cubicBezTo>
                    <a:pt x="5120805" y="1201559"/>
                    <a:pt x="4989960" y="1074095"/>
                    <a:pt x="4852032" y="957564"/>
                  </a:cubicBezTo>
                  <a:cubicBezTo>
                    <a:pt x="4857498" y="961106"/>
                    <a:pt x="4857498" y="961106"/>
                    <a:pt x="4862002" y="960144"/>
                  </a:cubicBezTo>
                  <a:cubicBezTo>
                    <a:pt x="4850108" y="948556"/>
                    <a:pt x="4821813" y="926343"/>
                    <a:pt x="4798985" y="907672"/>
                  </a:cubicBezTo>
                  <a:cubicBezTo>
                    <a:pt x="4782587" y="897047"/>
                    <a:pt x="4770691" y="885459"/>
                    <a:pt x="4760721" y="882879"/>
                  </a:cubicBezTo>
                  <a:cubicBezTo>
                    <a:pt x="4722457" y="858088"/>
                    <a:pt x="4683230" y="828791"/>
                    <a:pt x="4644966" y="803998"/>
                  </a:cubicBezTo>
                  <a:cubicBezTo>
                    <a:pt x="4633070" y="792411"/>
                    <a:pt x="4616671" y="781786"/>
                    <a:pt x="4601235" y="775665"/>
                  </a:cubicBezTo>
                  <a:cubicBezTo>
                    <a:pt x="4474546" y="689699"/>
                    <a:pt x="4337233" y="620133"/>
                    <a:pt x="4191873" y="556997"/>
                  </a:cubicBezTo>
                  <a:cubicBezTo>
                    <a:pt x="4237221" y="570856"/>
                    <a:pt x="4282569" y="584716"/>
                    <a:pt x="4317947" y="595996"/>
                  </a:cubicBezTo>
                  <a:cubicBezTo>
                    <a:pt x="4319871" y="605005"/>
                    <a:pt x="4339812" y="610163"/>
                    <a:pt x="4340774" y="614667"/>
                  </a:cubicBezTo>
                  <a:cubicBezTo>
                    <a:pt x="4381618" y="629489"/>
                    <a:pt x="4429854" y="656861"/>
                    <a:pt x="4468773" y="662675"/>
                  </a:cubicBezTo>
                  <a:cubicBezTo>
                    <a:pt x="4452374" y="652050"/>
                    <a:pt x="4430508" y="637883"/>
                    <a:pt x="4433088" y="627913"/>
                  </a:cubicBezTo>
                  <a:cubicBezTo>
                    <a:pt x="4406718" y="614708"/>
                    <a:pt x="4344010" y="585719"/>
                    <a:pt x="4325031" y="585063"/>
                  </a:cubicBezTo>
                  <a:cubicBezTo>
                    <a:pt x="4314098" y="577980"/>
                    <a:pt x="4307670" y="569934"/>
                    <a:pt x="4302203" y="566393"/>
                  </a:cubicBezTo>
                  <a:cubicBezTo>
                    <a:pt x="4271330" y="554150"/>
                    <a:pt x="4246884" y="549953"/>
                    <a:pt x="4216974" y="542214"/>
                  </a:cubicBezTo>
                  <a:cubicBezTo>
                    <a:pt x="4196070" y="532551"/>
                    <a:pt x="4158768" y="512263"/>
                    <a:pt x="4133361" y="503562"/>
                  </a:cubicBezTo>
                  <a:cubicBezTo>
                    <a:pt x="4123391" y="500982"/>
                    <a:pt x="4119849" y="506449"/>
                    <a:pt x="4109878" y="503869"/>
                  </a:cubicBezTo>
                  <a:cubicBezTo>
                    <a:pt x="4099908" y="501291"/>
                    <a:pt x="4082547" y="486161"/>
                    <a:pt x="4072576" y="483581"/>
                  </a:cubicBezTo>
                  <a:cubicBezTo>
                    <a:pt x="4041702" y="471338"/>
                    <a:pt x="4028190" y="474225"/>
                    <a:pt x="4026266" y="465217"/>
                  </a:cubicBezTo>
                  <a:cubicBezTo>
                    <a:pt x="4007287" y="464562"/>
                    <a:pt x="3977375" y="456824"/>
                    <a:pt x="3970292" y="467757"/>
                  </a:cubicBezTo>
                  <a:cubicBezTo>
                    <a:pt x="3989271" y="468411"/>
                    <a:pt x="3985729" y="473878"/>
                    <a:pt x="3986691" y="478382"/>
                  </a:cubicBezTo>
                  <a:cubicBezTo>
                    <a:pt x="3540295" y="328852"/>
                    <a:pt x="3052011" y="291882"/>
                    <a:pt x="2556561" y="397733"/>
                  </a:cubicBezTo>
                  <a:lnTo>
                    <a:pt x="2508145" y="410487"/>
                  </a:lnTo>
                  <a:lnTo>
                    <a:pt x="2458913" y="419861"/>
                  </a:lnTo>
                  <a:cubicBezTo>
                    <a:pt x="2151483" y="490308"/>
                    <a:pt x="1868431" y="625941"/>
                    <a:pt x="1598952" y="799372"/>
                  </a:cubicBezTo>
                  <a:cubicBezTo>
                    <a:pt x="1558063" y="827661"/>
                    <a:pt x="1514505" y="852611"/>
                    <a:pt x="1473216" y="879030"/>
                  </a:cubicBezTo>
                  <a:cubicBezTo>
                    <a:pt x="1466535" y="884369"/>
                    <a:pt x="1461052" y="895317"/>
                    <a:pt x="1451174" y="885695"/>
                  </a:cubicBezTo>
                  <a:cubicBezTo>
                    <a:pt x="1441695" y="877943"/>
                    <a:pt x="1443438" y="867794"/>
                    <a:pt x="1449321" y="858715"/>
                  </a:cubicBezTo>
                  <a:cubicBezTo>
                    <a:pt x="1462557" y="838289"/>
                    <a:pt x="1480731" y="822673"/>
                    <a:pt x="1500105" y="812669"/>
                  </a:cubicBezTo>
                  <a:cubicBezTo>
                    <a:pt x="1611007" y="745956"/>
                    <a:pt x="1716842" y="664683"/>
                    <a:pt x="1844558" y="621754"/>
                  </a:cubicBezTo>
                  <a:cubicBezTo>
                    <a:pt x="1831212" y="605052"/>
                    <a:pt x="1812238" y="616927"/>
                    <a:pt x="1796350" y="606633"/>
                  </a:cubicBezTo>
                  <a:cubicBezTo>
                    <a:pt x="1833099" y="577272"/>
                    <a:pt x="1874116" y="558732"/>
                    <a:pt x="1915531" y="542063"/>
                  </a:cubicBezTo>
                  <a:cubicBezTo>
                    <a:pt x="2200904" y="422433"/>
                    <a:pt x="2492268" y="330852"/>
                    <a:pt x="2801357" y="303925"/>
                  </a:cubicBezTo>
                  <a:cubicBezTo>
                    <a:pt x="3018680" y="286827"/>
                    <a:pt x="3234787" y="291496"/>
                    <a:pt x="3448335" y="329955"/>
                  </a:cubicBezTo>
                  <a:cubicBezTo>
                    <a:pt x="3513374" y="341479"/>
                    <a:pt x="3572259" y="369963"/>
                    <a:pt x="3639713" y="365329"/>
                  </a:cubicBezTo>
                  <a:cubicBezTo>
                    <a:pt x="3656944" y="363602"/>
                    <a:pt x="3679513" y="368557"/>
                    <a:pt x="3679531" y="341178"/>
                  </a:cubicBezTo>
                  <a:cubicBezTo>
                    <a:pt x="3681418" y="313399"/>
                    <a:pt x="3657905" y="322334"/>
                    <a:pt x="3641345" y="318050"/>
                  </a:cubicBezTo>
                  <a:cubicBezTo>
                    <a:pt x="3621444" y="316435"/>
                    <a:pt x="3596333" y="317890"/>
                    <a:pt x="3579519" y="294106"/>
                  </a:cubicBezTo>
                  <a:cubicBezTo>
                    <a:pt x="3700137" y="282025"/>
                    <a:pt x="3811242" y="316949"/>
                    <a:pt x="3921820" y="340254"/>
                  </a:cubicBezTo>
                  <a:cubicBezTo>
                    <a:pt x="3988457" y="359259"/>
                    <a:pt x="4048541" y="393353"/>
                    <a:pt x="4117320" y="404078"/>
                  </a:cubicBezTo>
                  <a:cubicBezTo>
                    <a:pt x="4058708" y="367716"/>
                    <a:pt x="3994740" y="352052"/>
                    <a:pt x="3929573" y="330776"/>
                  </a:cubicBezTo>
                  <a:cubicBezTo>
                    <a:pt x="3841709" y="294797"/>
                    <a:pt x="3746619" y="279916"/>
                    <a:pt x="3651529" y="265034"/>
                  </a:cubicBezTo>
                  <a:cubicBezTo>
                    <a:pt x="3392571" y="224545"/>
                    <a:pt x="3131596" y="202085"/>
                    <a:pt x="2868463" y="215284"/>
                  </a:cubicBezTo>
                  <a:cubicBezTo>
                    <a:pt x="2835871" y="218335"/>
                    <a:pt x="2800210" y="216177"/>
                    <a:pt x="2767746" y="228980"/>
                  </a:cubicBezTo>
                  <a:cubicBezTo>
                    <a:pt x="2772141" y="249550"/>
                    <a:pt x="2788173" y="242214"/>
                    <a:pt x="2799794" y="241686"/>
                  </a:cubicBezTo>
                  <a:cubicBezTo>
                    <a:pt x="3021256" y="225658"/>
                    <a:pt x="3243373" y="231000"/>
                    <a:pt x="3465473" y="263721"/>
                  </a:cubicBezTo>
                  <a:cubicBezTo>
                    <a:pt x="3477492" y="265064"/>
                    <a:pt x="3499535" y="258399"/>
                    <a:pt x="3497920" y="278298"/>
                  </a:cubicBezTo>
                  <a:cubicBezTo>
                    <a:pt x="3496305" y="298197"/>
                    <a:pt x="3474535" y="296982"/>
                    <a:pt x="3460245" y="294168"/>
                  </a:cubicBezTo>
                  <a:cubicBezTo>
                    <a:pt x="3389994" y="285712"/>
                    <a:pt x="3320016" y="269376"/>
                    <a:pt x="3247224" y="267329"/>
                  </a:cubicBezTo>
                  <a:cubicBezTo>
                    <a:pt x="2932814" y="260197"/>
                    <a:pt x="2620529" y="272164"/>
                    <a:pt x="2317144" y="362401"/>
                  </a:cubicBezTo>
                  <a:cubicBezTo>
                    <a:pt x="2081756" y="432244"/>
                    <a:pt x="1859571" y="536420"/>
                    <a:pt x="1646991" y="658097"/>
                  </a:cubicBezTo>
                  <a:cubicBezTo>
                    <a:pt x="1603433" y="683046"/>
                    <a:pt x="1558005" y="708395"/>
                    <a:pt x="1510978" y="726263"/>
                  </a:cubicBezTo>
                  <a:cubicBezTo>
                    <a:pt x="1826469" y="500473"/>
                    <a:pt x="2176643" y="345489"/>
                    <a:pt x="2562299" y="265051"/>
                  </a:cubicBezTo>
                  <a:cubicBezTo>
                    <a:pt x="2544413" y="245407"/>
                    <a:pt x="2523968" y="259552"/>
                    <a:pt x="2496459" y="249786"/>
                  </a:cubicBezTo>
                  <a:cubicBezTo>
                    <a:pt x="2563786" y="235402"/>
                    <a:pt x="2621762" y="223015"/>
                    <a:pt x="2679065" y="216639"/>
                  </a:cubicBezTo>
                  <a:cubicBezTo>
                    <a:pt x="2765221" y="208009"/>
                    <a:pt x="2851776" y="201250"/>
                    <a:pt x="2939402" y="190351"/>
                  </a:cubicBezTo>
                  <a:cubicBezTo>
                    <a:pt x="2945412" y="191022"/>
                    <a:pt x="2960102" y="195705"/>
                    <a:pt x="2959175" y="182215"/>
                  </a:cubicBezTo>
                  <a:cubicBezTo>
                    <a:pt x="2960518" y="170196"/>
                    <a:pt x="2947427" y="172993"/>
                    <a:pt x="2939547" y="172721"/>
                  </a:cubicBezTo>
                  <a:cubicBezTo>
                    <a:pt x="2830422" y="174526"/>
                    <a:pt x="2723440" y="168051"/>
                    <a:pt x="2616967" y="200575"/>
                  </a:cubicBezTo>
                  <a:cubicBezTo>
                    <a:pt x="2593454" y="209510"/>
                    <a:pt x="2564475" y="202013"/>
                    <a:pt x="2537493" y="203867"/>
                  </a:cubicBezTo>
                  <a:cubicBezTo>
                    <a:pt x="2425028" y="208340"/>
                    <a:pt x="2323223" y="253555"/>
                    <a:pt x="2217149" y="287950"/>
                  </a:cubicBezTo>
                  <a:cubicBezTo>
                    <a:pt x="1981889" y="367543"/>
                    <a:pt x="1756636" y="466508"/>
                    <a:pt x="1542585" y="590454"/>
                  </a:cubicBezTo>
                  <a:cubicBezTo>
                    <a:pt x="1408170" y="666101"/>
                    <a:pt x="1293638" y="770742"/>
                    <a:pt x="1168430" y="862020"/>
                  </a:cubicBezTo>
                  <a:cubicBezTo>
                    <a:pt x="1158008" y="868157"/>
                    <a:pt x="1146115" y="876564"/>
                    <a:pt x="1130881" y="887640"/>
                  </a:cubicBezTo>
                  <a:cubicBezTo>
                    <a:pt x="1131570" y="854252"/>
                    <a:pt x="1145877" y="829685"/>
                    <a:pt x="1168592" y="817011"/>
                  </a:cubicBezTo>
                  <a:cubicBezTo>
                    <a:pt x="1280692" y="755909"/>
                    <a:pt x="1370239" y="662473"/>
                    <a:pt x="1476602" y="592819"/>
                  </a:cubicBezTo>
                  <a:cubicBezTo>
                    <a:pt x="1818803" y="373055"/>
                    <a:pt x="2188604" y="227565"/>
                    <a:pt x="2591346" y="163030"/>
                  </a:cubicBezTo>
                  <a:cubicBezTo>
                    <a:pt x="2757919" y="137220"/>
                    <a:pt x="2923804" y="144799"/>
                    <a:pt x="3091031" y="140357"/>
                  </a:cubicBezTo>
                  <a:cubicBezTo>
                    <a:pt x="3304341" y="131937"/>
                    <a:pt x="3513894" y="151695"/>
                    <a:pt x="3716875" y="213921"/>
                  </a:cubicBezTo>
                  <a:cubicBezTo>
                    <a:pt x="3735705" y="219674"/>
                    <a:pt x="3755205" y="219420"/>
                    <a:pt x="3758928" y="245999"/>
                  </a:cubicBezTo>
                  <a:cubicBezTo>
                    <a:pt x="3758657" y="253879"/>
                    <a:pt x="3767336" y="257891"/>
                    <a:pt x="3775216" y="258163"/>
                  </a:cubicBezTo>
                  <a:cubicBezTo>
                    <a:pt x="3900483" y="286151"/>
                    <a:pt x="4022537" y="326558"/>
                    <a:pt x="4143920" y="372975"/>
                  </a:cubicBezTo>
                  <a:cubicBezTo>
                    <a:pt x="4146189" y="374445"/>
                    <a:pt x="4149930" y="373646"/>
                    <a:pt x="4155540" y="372448"/>
                  </a:cubicBezTo>
                  <a:cubicBezTo>
                    <a:pt x="4159698" y="346140"/>
                    <a:pt x="4150891" y="332378"/>
                    <a:pt x="4123382" y="322612"/>
                  </a:cubicBezTo>
                  <a:cubicBezTo>
                    <a:pt x="3936433" y="253051"/>
                    <a:pt x="3750556" y="179350"/>
                    <a:pt x="3554239" y="139165"/>
                  </a:cubicBezTo>
                  <a:cubicBezTo>
                    <a:pt x="3233454" y="74732"/>
                    <a:pt x="2911963" y="71067"/>
                    <a:pt x="2590565" y="131911"/>
                  </a:cubicBezTo>
                  <a:cubicBezTo>
                    <a:pt x="2410228" y="166529"/>
                    <a:pt x="2229893" y="201145"/>
                    <a:pt x="2058218" y="267154"/>
                  </a:cubicBezTo>
                  <a:cubicBezTo>
                    <a:pt x="1991819" y="295028"/>
                    <a:pt x="1918755" y="300860"/>
                    <a:pt x="1849558" y="315643"/>
                  </a:cubicBezTo>
                  <a:cubicBezTo>
                    <a:pt x="2067060" y="226157"/>
                    <a:pt x="2290027" y="153101"/>
                    <a:pt x="2520059" y="103956"/>
                  </a:cubicBezTo>
                  <a:cubicBezTo>
                    <a:pt x="2752360" y="56281"/>
                    <a:pt x="2984644" y="35986"/>
                    <a:pt x="3222250" y="49751"/>
                  </a:cubicBezTo>
                  <a:cubicBezTo>
                    <a:pt x="3009228" y="22912"/>
                    <a:pt x="2793377" y="37741"/>
                    <a:pt x="2580338" y="38281"/>
                  </a:cubicBezTo>
                  <a:cubicBezTo>
                    <a:pt x="2579539" y="34542"/>
                    <a:pt x="2580611" y="30401"/>
                    <a:pt x="2580211" y="28532"/>
                  </a:cubicBezTo>
                  <a:close/>
                </a:path>
              </a:pathLst>
            </a:custGeom>
            <a:solidFill>
              <a:schemeClr val="accen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Helvetica Neue"/>
                <a:ea typeface="Helvetica Neue"/>
                <a:cs typeface="Helvetica Neue"/>
                <a:sym typeface="Helvetica Neue"/>
              </a:endParaRPr>
            </a:p>
          </p:txBody>
        </p:sp>
        <p:grpSp>
          <p:nvGrpSpPr>
            <p:cNvPr id="149" name="Google Shape;149;p13"/>
            <p:cNvGrpSpPr/>
            <p:nvPr/>
          </p:nvGrpSpPr>
          <p:grpSpPr>
            <a:xfrm rot="2006430">
              <a:off x="4923654" y="4095326"/>
              <a:ext cx="4231316" cy="1740891"/>
              <a:chOff x="7149737" y="1593671"/>
              <a:chExt cx="8656129" cy="3561393"/>
            </a:xfrm>
          </p:grpSpPr>
          <p:sp>
            <p:nvSpPr>
              <p:cNvPr id="150" name="Google Shape;150;p13"/>
              <p:cNvSpPr/>
              <p:nvPr/>
            </p:nvSpPr>
            <p:spPr>
              <a:xfrm>
                <a:off x="7184572" y="1593671"/>
                <a:ext cx="8299268" cy="3254855"/>
              </a:xfrm>
              <a:custGeom>
                <a:rect b="b" l="l" r="r" t="t"/>
                <a:pathLst>
                  <a:path extrusionOk="0" h="3254855" w="8299268">
                    <a:moveTo>
                      <a:pt x="8299268" y="209005"/>
                    </a:moveTo>
                    <a:cubicBezTo>
                      <a:pt x="7437119" y="918753"/>
                      <a:pt x="5206274" y="2522580"/>
                      <a:pt x="3692434" y="2969621"/>
                    </a:cubicBezTo>
                    <a:cubicBezTo>
                      <a:pt x="1490618" y="3564706"/>
                      <a:pt x="268514" y="3188789"/>
                      <a:pt x="0" y="2211977"/>
                    </a:cubicBezTo>
                    <a:cubicBezTo>
                      <a:pt x="410754" y="3194594"/>
                      <a:pt x="1876697" y="3268615"/>
                      <a:pt x="3579222" y="2786741"/>
                    </a:cubicBezTo>
                    <a:cubicBezTo>
                      <a:pt x="5124994" y="2270032"/>
                      <a:pt x="7254240" y="667657"/>
                      <a:pt x="8125097" y="0"/>
                    </a:cubicBezTo>
                    <a:lnTo>
                      <a:pt x="8299268" y="209005"/>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Helvetica Neue"/>
                  <a:ea typeface="Helvetica Neue"/>
                  <a:cs typeface="Helvetica Neue"/>
                  <a:sym typeface="Helvetica Neue"/>
                </a:endParaRPr>
              </a:p>
            </p:txBody>
          </p:sp>
          <p:sp>
            <p:nvSpPr>
              <p:cNvPr id="151" name="Google Shape;151;p13"/>
              <p:cNvSpPr/>
              <p:nvPr/>
            </p:nvSpPr>
            <p:spPr>
              <a:xfrm>
                <a:off x="7149737" y="2033664"/>
                <a:ext cx="8656129" cy="3121400"/>
              </a:xfrm>
              <a:custGeom>
                <a:rect b="b" l="l" r="r" t="t"/>
                <a:pathLst>
                  <a:path extrusionOk="0" h="3121400" w="8299267">
                    <a:moveTo>
                      <a:pt x="8299267" y="235130"/>
                    </a:moveTo>
                    <a:cubicBezTo>
                      <a:pt x="7044692" y="1319346"/>
                      <a:pt x="5281420" y="2452912"/>
                      <a:pt x="3767580" y="2899953"/>
                    </a:cubicBezTo>
                    <a:cubicBezTo>
                      <a:pt x="1766154" y="3451495"/>
                      <a:pt x="260165" y="2918823"/>
                      <a:pt x="0" y="1898469"/>
                    </a:cubicBezTo>
                    <a:cubicBezTo>
                      <a:pt x="302210" y="2863669"/>
                      <a:pt x="1960192" y="3181529"/>
                      <a:pt x="3662717" y="2699655"/>
                    </a:cubicBezTo>
                    <a:cubicBezTo>
                      <a:pt x="5208489" y="2182946"/>
                      <a:pt x="7028803" y="989874"/>
                      <a:pt x="8158495" y="0"/>
                    </a:cubicBezTo>
                    <a:lnTo>
                      <a:pt x="8299267" y="23513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Helvetica Neue"/>
                  <a:ea typeface="Helvetica Neue"/>
                  <a:cs typeface="Helvetica Neue"/>
                  <a:sym typeface="Helvetica Neue"/>
                </a:endParaRPr>
              </a:p>
            </p:txBody>
          </p:sp>
        </p:grpSp>
      </p:grpSp>
      <p:grpSp>
        <p:nvGrpSpPr>
          <p:cNvPr id="152" name="Google Shape;152;p13"/>
          <p:cNvGrpSpPr/>
          <p:nvPr/>
        </p:nvGrpSpPr>
        <p:grpSpPr>
          <a:xfrm>
            <a:off x="8241240" y="2831992"/>
            <a:ext cx="2456915" cy="2455655"/>
            <a:chOff x="4574848" y="1897856"/>
            <a:chExt cx="3028217" cy="3026664"/>
          </a:xfrm>
        </p:grpSpPr>
        <p:sp>
          <p:nvSpPr>
            <p:cNvPr id="153" name="Google Shape;153;p13"/>
            <p:cNvSpPr/>
            <p:nvPr/>
          </p:nvSpPr>
          <p:spPr>
            <a:xfrm>
              <a:off x="4575624" y="1897856"/>
              <a:ext cx="3026664" cy="3026664"/>
            </a:xfrm>
            <a:custGeom>
              <a:rect b="b" l="l" r="r" t="t"/>
              <a:pathLst>
                <a:path extrusionOk="0" h="3057525" w="3057525">
                  <a:moveTo>
                    <a:pt x="3057049" y="1532096"/>
                  </a:moveTo>
                  <a:cubicBezTo>
                    <a:pt x="3057049" y="2374304"/>
                    <a:pt x="2374304" y="3057049"/>
                    <a:pt x="1532096" y="3057049"/>
                  </a:cubicBezTo>
                  <a:cubicBezTo>
                    <a:pt x="689888" y="3057049"/>
                    <a:pt x="7144" y="2374304"/>
                    <a:pt x="7144" y="1532096"/>
                  </a:cubicBezTo>
                  <a:cubicBezTo>
                    <a:pt x="7144" y="689888"/>
                    <a:pt x="689888" y="7144"/>
                    <a:pt x="1532096" y="7144"/>
                  </a:cubicBezTo>
                  <a:cubicBezTo>
                    <a:pt x="2374304" y="7144"/>
                    <a:pt x="3057049" y="689888"/>
                    <a:pt x="3057049" y="1532096"/>
                  </a:cubicBezTo>
                  <a:close/>
                </a:path>
              </a:pathLst>
            </a:custGeom>
            <a:solidFill>
              <a:srgbClr val="CBF1FF"/>
            </a:solidFill>
            <a:ln>
              <a:noFill/>
            </a:ln>
            <a:effectLst>
              <a:outerShdw blurRad="63500" sx="102000" rotWithShape="0" algn="ctr" sy="102000">
                <a:srgbClr val="000000">
                  <a:alpha val="40000"/>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Helvetica Neue"/>
                <a:ea typeface="Helvetica Neue"/>
                <a:cs typeface="Helvetica Neue"/>
                <a:sym typeface="Helvetica Neue"/>
              </a:endParaRPr>
            </a:p>
          </p:txBody>
        </p:sp>
        <p:sp>
          <p:nvSpPr>
            <p:cNvPr id="154" name="Google Shape;154;p13"/>
            <p:cNvSpPr/>
            <p:nvPr/>
          </p:nvSpPr>
          <p:spPr>
            <a:xfrm>
              <a:off x="4574848" y="1907000"/>
              <a:ext cx="3028217" cy="2962327"/>
            </a:xfrm>
            <a:custGeom>
              <a:rect b="b" l="l" r="r" t="t"/>
              <a:pathLst>
                <a:path extrusionOk="0" h="2962327" w="3028217">
                  <a:moveTo>
                    <a:pt x="2863236" y="2049564"/>
                  </a:moveTo>
                  <a:cubicBezTo>
                    <a:pt x="2854902" y="2049564"/>
                    <a:pt x="2847996" y="2053612"/>
                    <a:pt x="2844662" y="2065518"/>
                  </a:cubicBezTo>
                  <a:cubicBezTo>
                    <a:pt x="2840852" y="2080758"/>
                    <a:pt x="2821802" y="2104571"/>
                    <a:pt x="2847519" y="2116953"/>
                  </a:cubicBezTo>
                  <a:cubicBezTo>
                    <a:pt x="2878000" y="2131241"/>
                    <a:pt x="2877047" y="2098856"/>
                    <a:pt x="2887525" y="2084568"/>
                  </a:cubicBezTo>
                  <a:cubicBezTo>
                    <a:pt x="2888477" y="2083616"/>
                    <a:pt x="2889430" y="2080758"/>
                    <a:pt x="2890382" y="2078853"/>
                  </a:cubicBezTo>
                  <a:cubicBezTo>
                    <a:pt x="2895144" y="2071233"/>
                    <a:pt x="2896097" y="2064566"/>
                    <a:pt x="2890382" y="2057898"/>
                  </a:cubicBezTo>
                  <a:cubicBezTo>
                    <a:pt x="2881334" y="2053612"/>
                    <a:pt x="2871571" y="2049564"/>
                    <a:pt x="2863236" y="2049564"/>
                  </a:cubicBezTo>
                  <a:close/>
                  <a:moveTo>
                    <a:pt x="2453184" y="1703568"/>
                  </a:moveTo>
                  <a:cubicBezTo>
                    <a:pt x="2446516" y="1700711"/>
                    <a:pt x="2442706" y="1708331"/>
                    <a:pt x="2444611" y="1714046"/>
                  </a:cubicBezTo>
                  <a:cubicBezTo>
                    <a:pt x="2448421" y="1725476"/>
                    <a:pt x="2452231" y="1738811"/>
                    <a:pt x="2467471" y="1740716"/>
                  </a:cubicBezTo>
                  <a:cubicBezTo>
                    <a:pt x="2475091" y="1741668"/>
                    <a:pt x="2480806" y="1736906"/>
                    <a:pt x="2482711" y="1728333"/>
                  </a:cubicBezTo>
                  <a:cubicBezTo>
                    <a:pt x="2473186" y="1720713"/>
                    <a:pt x="2463661" y="1710236"/>
                    <a:pt x="2453184" y="1703568"/>
                  </a:cubicBezTo>
                  <a:close/>
                  <a:moveTo>
                    <a:pt x="802501" y="1583553"/>
                  </a:moveTo>
                  <a:cubicBezTo>
                    <a:pt x="805359" y="1585458"/>
                    <a:pt x="811074" y="1586410"/>
                    <a:pt x="812026" y="1589268"/>
                  </a:cubicBezTo>
                  <a:cubicBezTo>
                    <a:pt x="814884" y="1596888"/>
                    <a:pt x="807264" y="1597840"/>
                    <a:pt x="802501" y="1599745"/>
                  </a:cubicBezTo>
                  <a:cubicBezTo>
                    <a:pt x="797739" y="1601650"/>
                    <a:pt x="792976" y="1598793"/>
                    <a:pt x="792024" y="1594030"/>
                  </a:cubicBezTo>
                  <a:cubicBezTo>
                    <a:pt x="788214" y="1586410"/>
                    <a:pt x="794881" y="1585458"/>
                    <a:pt x="802501" y="1583553"/>
                  </a:cubicBezTo>
                  <a:close/>
                  <a:moveTo>
                    <a:pt x="573901" y="1577838"/>
                  </a:moveTo>
                  <a:cubicBezTo>
                    <a:pt x="581521" y="1579743"/>
                    <a:pt x="588189" y="1582600"/>
                    <a:pt x="592951" y="1589268"/>
                  </a:cubicBezTo>
                  <a:cubicBezTo>
                    <a:pt x="592951" y="1594982"/>
                    <a:pt x="589141" y="1596888"/>
                    <a:pt x="584379" y="1596888"/>
                  </a:cubicBezTo>
                  <a:cubicBezTo>
                    <a:pt x="575806" y="1597840"/>
                    <a:pt x="568186" y="1595935"/>
                    <a:pt x="565329" y="1587363"/>
                  </a:cubicBezTo>
                  <a:cubicBezTo>
                    <a:pt x="562471" y="1580695"/>
                    <a:pt x="568186" y="1576885"/>
                    <a:pt x="573901" y="1577838"/>
                  </a:cubicBezTo>
                  <a:close/>
                  <a:moveTo>
                    <a:pt x="698678" y="1550216"/>
                  </a:moveTo>
                  <a:cubicBezTo>
                    <a:pt x="729158" y="1545453"/>
                    <a:pt x="746303" y="1560693"/>
                    <a:pt x="763448" y="1592126"/>
                  </a:cubicBezTo>
                  <a:cubicBezTo>
                    <a:pt x="731063" y="1576886"/>
                    <a:pt x="706298" y="1611176"/>
                    <a:pt x="678676" y="1592126"/>
                  </a:cubicBezTo>
                  <a:cubicBezTo>
                    <a:pt x="675818" y="1573076"/>
                    <a:pt x="667246" y="1551168"/>
                    <a:pt x="698678" y="1550216"/>
                  </a:cubicBezTo>
                  <a:close/>
                  <a:moveTo>
                    <a:pt x="492939" y="1460681"/>
                  </a:moveTo>
                  <a:cubicBezTo>
                    <a:pt x="518656" y="1456871"/>
                    <a:pt x="541516" y="1464491"/>
                    <a:pt x="562471" y="1479731"/>
                  </a:cubicBezTo>
                  <a:cubicBezTo>
                    <a:pt x="590094" y="1499733"/>
                    <a:pt x="618669" y="1515926"/>
                    <a:pt x="646291" y="1537833"/>
                  </a:cubicBezTo>
                  <a:cubicBezTo>
                    <a:pt x="620574" y="1545453"/>
                    <a:pt x="593904" y="1560693"/>
                    <a:pt x="577711" y="1525451"/>
                  </a:cubicBezTo>
                  <a:cubicBezTo>
                    <a:pt x="567234" y="1503543"/>
                    <a:pt x="541516" y="1503543"/>
                    <a:pt x="527229" y="1487351"/>
                  </a:cubicBezTo>
                  <a:lnTo>
                    <a:pt x="525032" y="1486533"/>
                  </a:lnTo>
                  <a:lnTo>
                    <a:pt x="527229" y="1488303"/>
                  </a:lnTo>
                  <a:cubicBezTo>
                    <a:pt x="502464" y="1486398"/>
                    <a:pt x="475794" y="1465443"/>
                    <a:pt x="451029" y="1494971"/>
                  </a:cubicBezTo>
                  <a:cubicBezTo>
                    <a:pt x="453886" y="1467348"/>
                    <a:pt x="471984" y="1461633"/>
                    <a:pt x="492939" y="1460681"/>
                  </a:cubicBezTo>
                  <a:close/>
                  <a:moveTo>
                    <a:pt x="592475" y="1413889"/>
                  </a:moveTo>
                  <a:cubicBezTo>
                    <a:pt x="594380" y="1414008"/>
                    <a:pt x="596285" y="1414485"/>
                    <a:pt x="596761" y="1414961"/>
                  </a:cubicBezTo>
                  <a:cubicBezTo>
                    <a:pt x="605334" y="1423533"/>
                    <a:pt x="603428" y="1433058"/>
                    <a:pt x="595809" y="1447346"/>
                  </a:cubicBezTo>
                  <a:cubicBezTo>
                    <a:pt x="589141" y="1434011"/>
                    <a:pt x="579616" y="1426391"/>
                    <a:pt x="588189" y="1414961"/>
                  </a:cubicBezTo>
                  <a:cubicBezTo>
                    <a:pt x="588665" y="1414009"/>
                    <a:pt x="590570" y="1413770"/>
                    <a:pt x="592475" y="1413889"/>
                  </a:cubicBezTo>
                  <a:close/>
                  <a:moveTo>
                    <a:pt x="2633206" y="1174931"/>
                  </a:moveTo>
                  <a:cubicBezTo>
                    <a:pt x="2646541" y="1176836"/>
                    <a:pt x="2659876" y="1178741"/>
                    <a:pt x="2673211" y="1180646"/>
                  </a:cubicBezTo>
                  <a:cubicBezTo>
                    <a:pt x="2657018" y="1197791"/>
                    <a:pt x="2645588" y="1186361"/>
                    <a:pt x="2633206" y="1174931"/>
                  </a:cubicBezTo>
                  <a:close/>
                  <a:moveTo>
                    <a:pt x="2477948" y="1095873"/>
                  </a:moveTo>
                  <a:cubicBezTo>
                    <a:pt x="2477948" y="1101588"/>
                    <a:pt x="2478901" y="1106350"/>
                    <a:pt x="2484616" y="1110160"/>
                  </a:cubicBezTo>
                  <a:cubicBezTo>
                    <a:pt x="2478901" y="1119685"/>
                    <a:pt x="2464613" y="1121590"/>
                    <a:pt x="2464613" y="1135878"/>
                  </a:cubicBezTo>
                  <a:cubicBezTo>
                    <a:pt x="2464613" y="1153023"/>
                    <a:pt x="2454136" y="1151118"/>
                    <a:pt x="2444611" y="1144450"/>
                  </a:cubicBezTo>
                  <a:cubicBezTo>
                    <a:pt x="2434133" y="1136830"/>
                    <a:pt x="2413178" y="1133020"/>
                    <a:pt x="2415083" y="1119685"/>
                  </a:cubicBezTo>
                  <a:cubicBezTo>
                    <a:pt x="2417941" y="1101588"/>
                    <a:pt x="2436038" y="1116828"/>
                    <a:pt x="2446516" y="1114923"/>
                  </a:cubicBezTo>
                  <a:cubicBezTo>
                    <a:pt x="2458898" y="1112065"/>
                    <a:pt x="2470329" y="1106350"/>
                    <a:pt x="2477948" y="1095873"/>
                  </a:cubicBezTo>
                  <a:close/>
                  <a:moveTo>
                    <a:pt x="2344599" y="1039676"/>
                  </a:moveTo>
                  <a:cubicBezTo>
                    <a:pt x="2358886" y="1039676"/>
                    <a:pt x="2352219" y="1056821"/>
                    <a:pt x="2355076" y="1066346"/>
                  </a:cubicBezTo>
                  <a:cubicBezTo>
                    <a:pt x="2354124" y="1077776"/>
                    <a:pt x="2356981" y="1093016"/>
                    <a:pt x="2341741" y="1092063"/>
                  </a:cubicBezTo>
                  <a:cubicBezTo>
                    <a:pt x="2328406" y="1091111"/>
                    <a:pt x="2329359" y="1075871"/>
                    <a:pt x="2328406" y="1065393"/>
                  </a:cubicBezTo>
                  <a:cubicBezTo>
                    <a:pt x="2327454" y="1053011"/>
                    <a:pt x="2331264" y="1039676"/>
                    <a:pt x="2344599" y="1039676"/>
                  </a:cubicBezTo>
                  <a:close/>
                  <a:moveTo>
                    <a:pt x="699631" y="966334"/>
                  </a:moveTo>
                  <a:cubicBezTo>
                    <a:pt x="671056" y="960619"/>
                    <a:pt x="648196" y="971096"/>
                    <a:pt x="616764" y="992051"/>
                  </a:cubicBezTo>
                  <a:cubicBezTo>
                    <a:pt x="652959" y="990146"/>
                    <a:pt x="677724" y="983478"/>
                    <a:pt x="699631" y="966334"/>
                  </a:cubicBezTo>
                  <a:close/>
                  <a:moveTo>
                    <a:pt x="2786559" y="938711"/>
                  </a:moveTo>
                  <a:cubicBezTo>
                    <a:pt x="2796084" y="944426"/>
                    <a:pt x="2804656" y="939663"/>
                    <a:pt x="2814181" y="938711"/>
                  </a:cubicBezTo>
                  <a:cubicBezTo>
                    <a:pt x="2814181" y="940616"/>
                    <a:pt x="2814181" y="943473"/>
                    <a:pt x="2814181" y="945378"/>
                  </a:cubicBezTo>
                  <a:cubicBezTo>
                    <a:pt x="2803704" y="949188"/>
                    <a:pt x="2791321" y="959666"/>
                    <a:pt x="2786559" y="938711"/>
                  </a:cubicBezTo>
                  <a:close/>
                  <a:moveTo>
                    <a:pt x="737731" y="935019"/>
                  </a:moveTo>
                  <a:cubicBezTo>
                    <a:pt x="726540" y="936091"/>
                    <a:pt x="714872" y="940139"/>
                    <a:pt x="702489" y="951093"/>
                  </a:cubicBezTo>
                  <a:cubicBezTo>
                    <a:pt x="731064" y="951093"/>
                    <a:pt x="753924" y="958713"/>
                    <a:pt x="770116" y="936805"/>
                  </a:cubicBezTo>
                  <a:cubicBezTo>
                    <a:pt x="759639" y="935853"/>
                    <a:pt x="748923" y="933948"/>
                    <a:pt x="737731" y="935019"/>
                  </a:cubicBezTo>
                  <a:close/>
                  <a:moveTo>
                    <a:pt x="619383" y="880251"/>
                  </a:moveTo>
                  <a:cubicBezTo>
                    <a:pt x="616526" y="879417"/>
                    <a:pt x="612477" y="880608"/>
                    <a:pt x="608191" y="882513"/>
                  </a:cubicBezTo>
                  <a:cubicBezTo>
                    <a:pt x="589141" y="887276"/>
                    <a:pt x="539611" y="951093"/>
                    <a:pt x="541516" y="968238"/>
                  </a:cubicBezTo>
                  <a:cubicBezTo>
                    <a:pt x="543421" y="979668"/>
                    <a:pt x="550089" y="980621"/>
                    <a:pt x="558661" y="975858"/>
                  </a:cubicBezTo>
                  <a:cubicBezTo>
                    <a:pt x="569139" y="970143"/>
                    <a:pt x="576759" y="960618"/>
                    <a:pt x="578664" y="949188"/>
                  </a:cubicBezTo>
                  <a:cubicBezTo>
                    <a:pt x="582474" y="920613"/>
                    <a:pt x="601524" y="904421"/>
                    <a:pt x="623431" y="890133"/>
                  </a:cubicBezTo>
                  <a:cubicBezTo>
                    <a:pt x="623907" y="883942"/>
                    <a:pt x="622241" y="881084"/>
                    <a:pt x="619383" y="880251"/>
                  </a:cubicBezTo>
                  <a:close/>
                  <a:moveTo>
                    <a:pt x="659626" y="872036"/>
                  </a:moveTo>
                  <a:cubicBezTo>
                    <a:pt x="653911" y="870131"/>
                    <a:pt x="645339" y="876798"/>
                    <a:pt x="647244" y="879656"/>
                  </a:cubicBezTo>
                  <a:cubicBezTo>
                    <a:pt x="657721" y="901563"/>
                    <a:pt x="632956" y="928233"/>
                    <a:pt x="657721" y="950141"/>
                  </a:cubicBezTo>
                  <a:cubicBezTo>
                    <a:pt x="667246" y="936806"/>
                    <a:pt x="676771" y="926328"/>
                    <a:pt x="683439" y="913946"/>
                  </a:cubicBezTo>
                  <a:cubicBezTo>
                    <a:pt x="691059" y="897753"/>
                    <a:pt x="704394" y="924423"/>
                    <a:pt x="711061" y="910136"/>
                  </a:cubicBezTo>
                  <a:cubicBezTo>
                    <a:pt x="713919" y="903468"/>
                    <a:pt x="713919" y="896801"/>
                    <a:pt x="709156" y="891086"/>
                  </a:cubicBezTo>
                  <a:cubicBezTo>
                    <a:pt x="696774" y="875846"/>
                    <a:pt x="676771" y="876798"/>
                    <a:pt x="659626" y="872036"/>
                  </a:cubicBezTo>
                  <a:close/>
                  <a:moveTo>
                    <a:pt x="620410" y="803828"/>
                  </a:moveTo>
                  <a:cubicBezTo>
                    <a:pt x="614918" y="803575"/>
                    <a:pt x="609144" y="804646"/>
                    <a:pt x="603429" y="807266"/>
                  </a:cubicBezTo>
                  <a:cubicBezTo>
                    <a:pt x="579616" y="817743"/>
                    <a:pt x="555804" y="830126"/>
                    <a:pt x="532944" y="841556"/>
                  </a:cubicBezTo>
                  <a:cubicBezTo>
                    <a:pt x="530086" y="850128"/>
                    <a:pt x="536754" y="852033"/>
                    <a:pt x="541516" y="855843"/>
                  </a:cubicBezTo>
                  <a:cubicBezTo>
                    <a:pt x="561519" y="852986"/>
                    <a:pt x="579616" y="838698"/>
                    <a:pt x="602476" y="859653"/>
                  </a:cubicBezTo>
                  <a:cubicBezTo>
                    <a:pt x="617716" y="874893"/>
                    <a:pt x="654864" y="853938"/>
                    <a:pt x="652959" y="835841"/>
                  </a:cubicBezTo>
                  <a:cubicBezTo>
                    <a:pt x="650815" y="817267"/>
                    <a:pt x="636885" y="804587"/>
                    <a:pt x="620410" y="803828"/>
                  </a:cubicBezTo>
                  <a:close/>
                  <a:moveTo>
                    <a:pt x="2051228" y="690108"/>
                  </a:moveTo>
                  <a:cubicBezTo>
                    <a:pt x="2066468" y="695823"/>
                    <a:pt x="2079803" y="697728"/>
                    <a:pt x="2074088" y="722493"/>
                  </a:cubicBezTo>
                  <a:cubicBezTo>
                    <a:pt x="2066468" y="753925"/>
                    <a:pt x="2053133" y="773928"/>
                    <a:pt x="2021701" y="782500"/>
                  </a:cubicBezTo>
                  <a:cubicBezTo>
                    <a:pt x="2009318" y="785358"/>
                    <a:pt x="1997888" y="785358"/>
                    <a:pt x="2000746" y="772023"/>
                  </a:cubicBezTo>
                  <a:cubicBezTo>
                    <a:pt x="2006461" y="745353"/>
                    <a:pt x="2008366" y="714873"/>
                    <a:pt x="2036941" y="698680"/>
                  </a:cubicBezTo>
                  <a:cubicBezTo>
                    <a:pt x="2040751" y="694870"/>
                    <a:pt x="2045513" y="692965"/>
                    <a:pt x="2051228" y="690108"/>
                  </a:cubicBezTo>
                  <a:close/>
                  <a:moveTo>
                    <a:pt x="2111236" y="608669"/>
                  </a:moveTo>
                  <a:cubicBezTo>
                    <a:pt x="2115046" y="609621"/>
                    <a:pt x="2116951" y="613431"/>
                    <a:pt x="2113141" y="623433"/>
                  </a:cubicBezTo>
                  <a:cubicBezTo>
                    <a:pt x="2113141" y="624385"/>
                    <a:pt x="2112189" y="625338"/>
                    <a:pt x="2111236" y="626290"/>
                  </a:cubicBezTo>
                  <a:cubicBezTo>
                    <a:pt x="2147431" y="643435"/>
                    <a:pt x="2126476" y="692013"/>
                    <a:pt x="2159814" y="711063"/>
                  </a:cubicBezTo>
                  <a:cubicBezTo>
                    <a:pt x="2178864" y="721540"/>
                    <a:pt x="2174101" y="752020"/>
                    <a:pt x="2199819" y="758688"/>
                  </a:cubicBezTo>
                  <a:cubicBezTo>
                    <a:pt x="2206486" y="760593"/>
                    <a:pt x="2189341" y="798693"/>
                    <a:pt x="2176959" y="800598"/>
                  </a:cubicBezTo>
                  <a:cubicBezTo>
                    <a:pt x="2149336" y="805360"/>
                    <a:pt x="2120761" y="810123"/>
                    <a:pt x="2092186" y="814885"/>
                  </a:cubicBezTo>
                  <a:cubicBezTo>
                    <a:pt x="2089329" y="799645"/>
                    <a:pt x="2128381" y="789168"/>
                    <a:pt x="2092186" y="777738"/>
                  </a:cubicBezTo>
                  <a:cubicBezTo>
                    <a:pt x="2098854" y="765355"/>
                    <a:pt x="2098854" y="749163"/>
                    <a:pt x="2111236" y="740590"/>
                  </a:cubicBezTo>
                  <a:cubicBezTo>
                    <a:pt x="2127429" y="729160"/>
                    <a:pt x="2118856" y="712015"/>
                    <a:pt x="2110284" y="710110"/>
                  </a:cubicBezTo>
                  <a:cubicBezTo>
                    <a:pt x="2086471" y="705348"/>
                    <a:pt x="2087424" y="682488"/>
                    <a:pt x="2076946" y="669153"/>
                  </a:cubicBezTo>
                  <a:cubicBezTo>
                    <a:pt x="2062659" y="651055"/>
                    <a:pt x="2076946" y="617718"/>
                    <a:pt x="2097901" y="611050"/>
                  </a:cubicBezTo>
                  <a:cubicBezTo>
                    <a:pt x="2101711" y="609621"/>
                    <a:pt x="2107426" y="607716"/>
                    <a:pt x="2111236" y="608669"/>
                  </a:cubicBezTo>
                  <a:close/>
                  <a:moveTo>
                    <a:pt x="927279" y="479605"/>
                  </a:moveTo>
                  <a:cubicBezTo>
                    <a:pt x="932041" y="477700"/>
                    <a:pt x="935851" y="480558"/>
                    <a:pt x="933946" y="486273"/>
                  </a:cubicBezTo>
                  <a:cubicBezTo>
                    <a:pt x="932041" y="490083"/>
                    <a:pt x="929184" y="492941"/>
                    <a:pt x="929184" y="493893"/>
                  </a:cubicBezTo>
                  <a:cubicBezTo>
                    <a:pt x="919659" y="493893"/>
                    <a:pt x="917754" y="491035"/>
                    <a:pt x="919659" y="488178"/>
                  </a:cubicBezTo>
                  <a:cubicBezTo>
                    <a:pt x="921564" y="484368"/>
                    <a:pt x="924421" y="480558"/>
                    <a:pt x="927279" y="479605"/>
                  </a:cubicBezTo>
                  <a:close/>
                  <a:moveTo>
                    <a:pt x="1938089" y="417931"/>
                  </a:moveTo>
                  <a:cubicBezTo>
                    <a:pt x="1948537" y="420431"/>
                    <a:pt x="1955503" y="431504"/>
                    <a:pt x="1959789" y="441505"/>
                  </a:cubicBezTo>
                  <a:cubicBezTo>
                    <a:pt x="1967409" y="457698"/>
                    <a:pt x="1952169" y="461508"/>
                    <a:pt x="1940739" y="466270"/>
                  </a:cubicBezTo>
                  <a:cubicBezTo>
                    <a:pt x="1909306" y="478653"/>
                    <a:pt x="1880731" y="501513"/>
                    <a:pt x="1842631" y="480558"/>
                  </a:cubicBezTo>
                  <a:cubicBezTo>
                    <a:pt x="1829296" y="472938"/>
                    <a:pt x="1832154" y="467223"/>
                    <a:pt x="1832154" y="458650"/>
                  </a:cubicBezTo>
                  <a:cubicBezTo>
                    <a:pt x="1828344" y="450078"/>
                    <a:pt x="1835964" y="442458"/>
                    <a:pt x="1833106" y="431980"/>
                  </a:cubicBezTo>
                  <a:cubicBezTo>
                    <a:pt x="1828344" y="420550"/>
                    <a:pt x="1835011" y="416740"/>
                    <a:pt x="1845489" y="423408"/>
                  </a:cubicBezTo>
                  <a:cubicBezTo>
                    <a:pt x="1847394" y="430075"/>
                    <a:pt x="1849299" y="439600"/>
                    <a:pt x="1857871" y="432933"/>
                  </a:cubicBezTo>
                  <a:cubicBezTo>
                    <a:pt x="1878826" y="418645"/>
                    <a:pt x="1903591" y="426265"/>
                    <a:pt x="1926451" y="418645"/>
                  </a:cubicBezTo>
                  <a:cubicBezTo>
                    <a:pt x="1930737" y="417216"/>
                    <a:pt x="1934607" y="417097"/>
                    <a:pt x="1938089" y="417931"/>
                  </a:cubicBezTo>
                  <a:close/>
                  <a:moveTo>
                    <a:pt x="904419" y="389118"/>
                  </a:moveTo>
                  <a:cubicBezTo>
                    <a:pt x="915849" y="404358"/>
                    <a:pt x="928231" y="418646"/>
                    <a:pt x="938709" y="433886"/>
                  </a:cubicBezTo>
                  <a:cubicBezTo>
                    <a:pt x="940614" y="436743"/>
                    <a:pt x="940614" y="441505"/>
                    <a:pt x="942519" y="446268"/>
                  </a:cubicBezTo>
                  <a:cubicBezTo>
                    <a:pt x="938709" y="447221"/>
                    <a:pt x="932041" y="450078"/>
                    <a:pt x="931089" y="449125"/>
                  </a:cubicBezTo>
                  <a:cubicBezTo>
                    <a:pt x="912991" y="426266"/>
                    <a:pt x="896799" y="440553"/>
                    <a:pt x="878701" y="449125"/>
                  </a:cubicBezTo>
                  <a:cubicBezTo>
                    <a:pt x="871081" y="452936"/>
                    <a:pt x="863461" y="446268"/>
                    <a:pt x="856794" y="443411"/>
                  </a:cubicBezTo>
                  <a:cubicBezTo>
                    <a:pt x="835839" y="424361"/>
                    <a:pt x="864414" y="422455"/>
                    <a:pt x="867271" y="412930"/>
                  </a:cubicBezTo>
                  <a:cubicBezTo>
                    <a:pt x="878701" y="402453"/>
                    <a:pt x="887274" y="388166"/>
                    <a:pt x="904419" y="389118"/>
                  </a:cubicBezTo>
                  <a:close/>
                  <a:moveTo>
                    <a:pt x="1062534" y="340541"/>
                  </a:moveTo>
                  <a:cubicBezTo>
                    <a:pt x="1073011" y="340541"/>
                    <a:pt x="1082536" y="340541"/>
                    <a:pt x="1083489" y="353876"/>
                  </a:cubicBezTo>
                  <a:cubicBezTo>
                    <a:pt x="1073964" y="356733"/>
                    <a:pt x="1066344" y="373878"/>
                    <a:pt x="1053961" y="360543"/>
                  </a:cubicBezTo>
                  <a:cubicBezTo>
                    <a:pt x="1045389" y="351018"/>
                    <a:pt x="1054914" y="345303"/>
                    <a:pt x="1062534" y="340541"/>
                  </a:cubicBezTo>
                  <a:close/>
                  <a:moveTo>
                    <a:pt x="2471113" y="336025"/>
                  </a:moveTo>
                  <a:cubicBezTo>
                    <a:pt x="2489315" y="339763"/>
                    <a:pt x="2505689" y="355066"/>
                    <a:pt x="2521763" y="370068"/>
                  </a:cubicBezTo>
                  <a:cubicBezTo>
                    <a:pt x="2652256" y="491988"/>
                    <a:pt x="2764651" y="627243"/>
                    <a:pt x="2848471" y="785358"/>
                  </a:cubicBezTo>
                  <a:cubicBezTo>
                    <a:pt x="2875141" y="835841"/>
                    <a:pt x="2898953" y="887276"/>
                    <a:pt x="2920861" y="940616"/>
                  </a:cubicBezTo>
                  <a:cubicBezTo>
                    <a:pt x="2925623" y="952046"/>
                    <a:pt x="2938006" y="963476"/>
                    <a:pt x="2926576" y="977763"/>
                  </a:cubicBezTo>
                  <a:cubicBezTo>
                    <a:pt x="2893238" y="978716"/>
                    <a:pt x="2872283" y="955856"/>
                    <a:pt x="2847518" y="938711"/>
                  </a:cubicBezTo>
                  <a:cubicBezTo>
                    <a:pt x="2844661" y="919661"/>
                    <a:pt x="2858948" y="906326"/>
                    <a:pt x="2864663" y="890133"/>
                  </a:cubicBezTo>
                  <a:cubicBezTo>
                    <a:pt x="2846566" y="892991"/>
                    <a:pt x="2829421" y="903468"/>
                    <a:pt x="2810371" y="908231"/>
                  </a:cubicBezTo>
                  <a:cubicBezTo>
                    <a:pt x="2792273" y="911088"/>
                    <a:pt x="2774176" y="912041"/>
                    <a:pt x="2757031" y="904421"/>
                  </a:cubicBezTo>
                  <a:cubicBezTo>
                    <a:pt x="2741791" y="897753"/>
                    <a:pt x="2733218" y="902516"/>
                    <a:pt x="2728456" y="916803"/>
                  </a:cubicBezTo>
                  <a:cubicBezTo>
                    <a:pt x="2724646" y="935853"/>
                    <a:pt x="2713216" y="952998"/>
                    <a:pt x="2707501" y="971096"/>
                  </a:cubicBezTo>
                  <a:cubicBezTo>
                    <a:pt x="2702738" y="984431"/>
                    <a:pt x="2699881" y="997766"/>
                    <a:pt x="2706548" y="1011101"/>
                  </a:cubicBezTo>
                  <a:cubicBezTo>
                    <a:pt x="2712263" y="1021578"/>
                    <a:pt x="2722741" y="1031103"/>
                    <a:pt x="2712263" y="1044438"/>
                  </a:cubicBezTo>
                  <a:cubicBezTo>
                    <a:pt x="2722979" y="1032294"/>
                    <a:pt x="2735302" y="1023900"/>
                    <a:pt x="2750438" y="1026892"/>
                  </a:cubicBezTo>
                  <a:lnTo>
                    <a:pt x="2757317" y="1029909"/>
                  </a:lnTo>
                  <a:lnTo>
                    <a:pt x="2760842" y="1028246"/>
                  </a:lnTo>
                  <a:cubicBezTo>
                    <a:pt x="2768462" y="1021578"/>
                    <a:pt x="2775130" y="1013006"/>
                    <a:pt x="2785607" y="1010148"/>
                  </a:cubicBezTo>
                  <a:cubicBezTo>
                    <a:pt x="2791798" y="1008243"/>
                    <a:pt x="2798228" y="1006814"/>
                    <a:pt x="2804538" y="1006457"/>
                  </a:cubicBezTo>
                  <a:cubicBezTo>
                    <a:pt x="2810848" y="1006100"/>
                    <a:pt x="2817040" y="1006814"/>
                    <a:pt x="2822755" y="1009196"/>
                  </a:cubicBezTo>
                  <a:cubicBezTo>
                    <a:pt x="2859902" y="1023483"/>
                    <a:pt x="2898955" y="1027293"/>
                    <a:pt x="2938959" y="1031103"/>
                  </a:cubicBezTo>
                  <a:cubicBezTo>
                    <a:pt x="2955152" y="1033008"/>
                    <a:pt x="2957057" y="1047296"/>
                    <a:pt x="2959915" y="1058726"/>
                  </a:cubicBezTo>
                  <a:cubicBezTo>
                    <a:pt x="2990394" y="1159691"/>
                    <a:pt x="3010397" y="1262561"/>
                    <a:pt x="3021827" y="1368288"/>
                  </a:cubicBezTo>
                  <a:cubicBezTo>
                    <a:pt x="3029447" y="1433058"/>
                    <a:pt x="3025637" y="1497828"/>
                    <a:pt x="3027542" y="1562598"/>
                  </a:cubicBezTo>
                  <a:cubicBezTo>
                    <a:pt x="3027542" y="1573076"/>
                    <a:pt x="3031352" y="1585458"/>
                    <a:pt x="3020874" y="1594983"/>
                  </a:cubicBezTo>
                  <a:cubicBezTo>
                    <a:pt x="2992299" y="1573076"/>
                    <a:pt x="2963724" y="1551168"/>
                    <a:pt x="2958009" y="1512116"/>
                  </a:cubicBezTo>
                  <a:cubicBezTo>
                    <a:pt x="2954199" y="1483541"/>
                    <a:pt x="2933244" y="1467348"/>
                    <a:pt x="2918005" y="1446393"/>
                  </a:cubicBezTo>
                  <a:cubicBezTo>
                    <a:pt x="2898955" y="1421628"/>
                    <a:pt x="2888477" y="1390196"/>
                    <a:pt x="2860855" y="1371146"/>
                  </a:cubicBezTo>
                  <a:cubicBezTo>
                    <a:pt x="2846567" y="1368288"/>
                    <a:pt x="2836089" y="1359716"/>
                    <a:pt x="2831327" y="1343523"/>
                  </a:cubicBezTo>
                  <a:cubicBezTo>
                    <a:pt x="2835137" y="1360668"/>
                    <a:pt x="2849424" y="1368288"/>
                    <a:pt x="2856092" y="1380671"/>
                  </a:cubicBezTo>
                  <a:cubicBezTo>
                    <a:pt x="2882762" y="1424486"/>
                    <a:pt x="2896097" y="1474968"/>
                    <a:pt x="2930387" y="1514021"/>
                  </a:cubicBezTo>
                  <a:cubicBezTo>
                    <a:pt x="2938007" y="1522593"/>
                    <a:pt x="2938959" y="1534976"/>
                    <a:pt x="2939912" y="1546406"/>
                  </a:cubicBezTo>
                  <a:cubicBezTo>
                    <a:pt x="2941817" y="1566408"/>
                    <a:pt x="2950390" y="1582601"/>
                    <a:pt x="2962772" y="1597841"/>
                  </a:cubicBezTo>
                  <a:cubicBezTo>
                    <a:pt x="2983727" y="1622606"/>
                    <a:pt x="2993252" y="1652133"/>
                    <a:pt x="2999919" y="1683566"/>
                  </a:cubicBezTo>
                  <a:cubicBezTo>
                    <a:pt x="3023732" y="1698806"/>
                    <a:pt x="3015159" y="1721666"/>
                    <a:pt x="3012302" y="1740716"/>
                  </a:cubicBezTo>
                  <a:cubicBezTo>
                    <a:pt x="2988490" y="1885496"/>
                    <a:pt x="2951342" y="2026466"/>
                    <a:pt x="2886572" y="2158864"/>
                  </a:cubicBezTo>
                  <a:cubicBezTo>
                    <a:pt x="2872284" y="2188391"/>
                    <a:pt x="2858949" y="2218871"/>
                    <a:pt x="2841805" y="2246493"/>
                  </a:cubicBezTo>
                  <a:cubicBezTo>
                    <a:pt x="2837042" y="2255066"/>
                    <a:pt x="2835137" y="2266496"/>
                    <a:pt x="2821802" y="2266496"/>
                  </a:cubicBezTo>
                  <a:cubicBezTo>
                    <a:pt x="2812277" y="2260781"/>
                    <a:pt x="2812277" y="2249351"/>
                    <a:pt x="2808467" y="2240778"/>
                  </a:cubicBezTo>
                  <a:cubicBezTo>
                    <a:pt x="2794180" y="2222681"/>
                    <a:pt x="2796084" y="2198868"/>
                    <a:pt x="2785607" y="2172198"/>
                  </a:cubicBezTo>
                  <a:cubicBezTo>
                    <a:pt x="2795132" y="2196011"/>
                    <a:pt x="2791322" y="2217918"/>
                    <a:pt x="2805609" y="2234111"/>
                  </a:cubicBezTo>
                  <a:cubicBezTo>
                    <a:pt x="2812277" y="2246493"/>
                    <a:pt x="2811324" y="2261733"/>
                    <a:pt x="2821802" y="2273164"/>
                  </a:cubicBezTo>
                  <a:cubicBezTo>
                    <a:pt x="2795132" y="2339839"/>
                    <a:pt x="2750364" y="2394131"/>
                    <a:pt x="2708455" y="2451281"/>
                  </a:cubicBezTo>
                  <a:cubicBezTo>
                    <a:pt x="2661782" y="2514146"/>
                    <a:pt x="2606537" y="2568439"/>
                    <a:pt x="2551292" y="2622731"/>
                  </a:cubicBezTo>
                  <a:cubicBezTo>
                    <a:pt x="2527480" y="2646543"/>
                    <a:pt x="2502714" y="2666546"/>
                    <a:pt x="2476997" y="2687501"/>
                  </a:cubicBezTo>
                  <a:cubicBezTo>
                    <a:pt x="2465567" y="2677976"/>
                    <a:pt x="2476997" y="2661783"/>
                    <a:pt x="2463662" y="2655116"/>
                  </a:cubicBezTo>
                  <a:cubicBezTo>
                    <a:pt x="2469377" y="2608443"/>
                    <a:pt x="2446517" y="2570343"/>
                    <a:pt x="2425562" y="2533196"/>
                  </a:cubicBezTo>
                  <a:cubicBezTo>
                    <a:pt x="2392224" y="2475093"/>
                    <a:pt x="2414132" y="2424611"/>
                    <a:pt x="2439849" y="2375081"/>
                  </a:cubicBezTo>
                  <a:cubicBezTo>
                    <a:pt x="2453184" y="2349364"/>
                    <a:pt x="2458899" y="2330314"/>
                    <a:pt x="2449374" y="2301739"/>
                  </a:cubicBezTo>
                  <a:cubicBezTo>
                    <a:pt x="2439849" y="2272211"/>
                    <a:pt x="2442707" y="2240778"/>
                    <a:pt x="2430324" y="2210298"/>
                  </a:cubicBezTo>
                  <a:cubicBezTo>
                    <a:pt x="2420799" y="2187439"/>
                    <a:pt x="2416989" y="2160768"/>
                    <a:pt x="2396987" y="2144576"/>
                  </a:cubicBezTo>
                  <a:cubicBezTo>
                    <a:pt x="2352219" y="2107428"/>
                    <a:pt x="2357934" y="2060756"/>
                    <a:pt x="2370317" y="2012178"/>
                  </a:cubicBezTo>
                  <a:cubicBezTo>
                    <a:pt x="2372222" y="2005511"/>
                    <a:pt x="2374127" y="1998843"/>
                    <a:pt x="2374127" y="1992176"/>
                  </a:cubicBezTo>
                  <a:cubicBezTo>
                    <a:pt x="2376984" y="1954076"/>
                    <a:pt x="2356982" y="1935978"/>
                    <a:pt x="2319834" y="1944551"/>
                  </a:cubicBezTo>
                  <a:cubicBezTo>
                    <a:pt x="2303642" y="1948361"/>
                    <a:pt x="2292212" y="1948361"/>
                    <a:pt x="2282687" y="1931216"/>
                  </a:cubicBezTo>
                  <a:cubicBezTo>
                    <a:pt x="2263637" y="1897878"/>
                    <a:pt x="2235062" y="1889306"/>
                    <a:pt x="2200772" y="1905498"/>
                  </a:cubicBezTo>
                  <a:cubicBezTo>
                    <a:pt x="2186484" y="1912166"/>
                    <a:pt x="2171244" y="1918833"/>
                    <a:pt x="2157909" y="1926453"/>
                  </a:cubicBezTo>
                  <a:cubicBezTo>
                    <a:pt x="2140764" y="1935978"/>
                    <a:pt x="2124572" y="1938836"/>
                    <a:pt x="2106474" y="1931216"/>
                  </a:cubicBezTo>
                  <a:cubicBezTo>
                    <a:pt x="2083614" y="1921691"/>
                    <a:pt x="2059802" y="1925501"/>
                    <a:pt x="2040752" y="1937883"/>
                  </a:cubicBezTo>
                  <a:cubicBezTo>
                    <a:pt x="2012177" y="1956933"/>
                    <a:pt x="1991222" y="1941693"/>
                    <a:pt x="1974077" y="1924548"/>
                  </a:cubicBezTo>
                  <a:cubicBezTo>
                    <a:pt x="1956932" y="1907403"/>
                    <a:pt x="1938834" y="1892163"/>
                    <a:pt x="1919784" y="1877876"/>
                  </a:cubicBezTo>
                  <a:cubicBezTo>
                    <a:pt x="1909307" y="1870256"/>
                    <a:pt x="1899782" y="1861683"/>
                    <a:pt x="1896924" y="1849301"/>
                  </a:cubicBezTo>
                  <a:cubicBezTo>
                    <a:pt x="1889304" y="1812153"/>
                    <a:pt x="1862634" y="1789293"/>
                    <a:pt x="1839774" y="1762623"/>
                  </a:cubicBezTo>
                  <a:cubicBezTo>
                    <a:pt x="1827392" y="1748336"/>
                    <a:pt x="1815962" y="1694043"/>
                    <a:pt x="1822629" y="1676898"/>
                  </a:cubicBezTo>
                  <a:cubicBezTo>
                    <a:pt x="1840727" y="1632131"/>
                    <a:pt x="1846442" y="1585458"/>
                    <a:pt x="1829297" y="1537833"/>
                  </a:cubicBezTo>
                  <a:cubicBezTo>
                    <a:pt x="1826439" y="1530213"/>
                    <a:pt x="1823582" y="1522593"/>
                    <a:pt x="1828344" y="1514973"/>
                  </a:cubicBezTo>
                  <a:cubicBezTo>
                    <a:pt x="1854062" y="1466396"/>
                    <a:pt x="1875017" y="1416866"/>
                    <a:pt x="1909307" y="1373051"/>
                  </a:cubicBezTo>
                  <a:cubicBezTo>
                    <a:pt x="1915022" y="1366383"/>
                    <a:pt x="1923594" y="1365431"/>
                    <a:pt x="1929309" y="1361621"/>
                  </a:cubicBezTo>
                  <a:cubicBezTo>
                    <a:pt x="1954074" y="1345428"/>
                    <a:pt x="1976934" y="1330188"/>
                    <a:pt x="1977887" y="1293041"/>
                  </a:cubicBezTo>
                  <a:cubicBezTo>
                    <a:pt x="1978839" y="1267323"/>
                    <a:pt x="1992174" y="1239701"/>
                    <a:pt x="2019797" y="1227318"/>
                  </a:cubicBezTo>
                  <a:cubicBezTo>
                    <a:pt x="2040752" y="1217793"/>
                    <a:pt x="2050277" y="1201601"/>
                    <a:pt x="2051229" y="1178741"/>
                  </a:cubicBezTo>
                  <a:cubicBezTo>
                    <a:pt x="2058849" y="1162548"/>
                    <a:pt x="2071232" y="1167311"/>
                    <a:pt x="2083614" y="1172073"/>
                  </a:cubicBezTo>
                  <a:cubicBezTo>
                    <a:pt x="2111237" y="1181598"/>
                    <a:pt x="2136002" y="1178741"/>
                    <a:pt x="2161719" y="1162548"/>
                  </a:cubicBezTo>
                  <a:cubicBezTo>
                    <a:pt x="2193152" y="1142546"/>
                    <a:pt x="2229347" y="1134926"/>
                    <a:pt x="2266494" y="1136831"/>
                  </a:cubicBezTo>
                  <a:cubicBezTo>
                    <a:pt x="2288402" y="1137783"/>
                    <a:pt x="2310309" y="1137783"/>
                    <a:pt x="2331264" y="1133021"/>
                  </a:cubicBezTo>
                  <a:cubicBezTo>
                    <a:pt x="2370317" y="1123496"/>
                    <a:pt x="2397939" y="1138736"/>
                    <a:pt x="2387462" y="1197791"/>
                  </a:cubicBezTo>
                  <a:cubicBezTo>
                    <a:pt x="2384604" y="1213983"/>
                    <a:pt x="2384604" y="1228271"/>
                    <a:pt x="2400797" y="1229223"/>
                  </a:cubicBezTo>
                  <a:cubicBezTo>
                    <a:pt x="2447469" y="1231128"/>
                    <a:pt x="2477949" y="1266371"/>
                    <a:pt x="2517002" y="1283516"/>
                  </a:cubicBezTo>
                  <a:cubicBezTo>
                    <a:pt x="2538909" y="1293041"/>
                    <a:pt x="2550339" y="1296851"/>
                    <a:pt x="2556055" y="1266371"/>
                  </a:cubicBezTo>
                  <a:cubicBezTo>
                    <a:pt x="2561769" y="1236843"/>
                    <a:pt x="2589392" y="1227318"/>
                    <a:pt x="2617967" y="1241606"/>
                  </a:cubicBezTo>
                  <a:cubicBezTo>
                    <a:pt x="2644637" y="1254941"/>
                    <a:pt x="2673212" y="1262561"/>
                    <a:pt x="2701787" y="1271133"/>
                  </a:cubicBezTo>
                  <a:cubicBezTo>
                    <a:pt x="2743697" y="1283516"/>
                    <a:pt x="2782749" y="1259703"/>
                    <a:pt x="2823707" y="1270181"/>
                  </a:cubicBezTo>
                  <a:cubicBezTo>
                    <a:pt x="2833232" y="1272086"/>
                    <a:pt x="2840852" y="1262561"/>
                    <a:pt x="2842757" y="1253988"/>
                  </a:cubicBezTo>
                  <a:cubicBezTo>
                    <a:pt x="2847519" y="1233033"/>
                    <a:pt x="2856092" y="1212078"/>
                    <a:pt x="2857997" y="1191123"/>
                  </a:cubicBezTo>
                  <a:cubicBezTo>
                    <a:pt x="2861807" y="1157786"/>
                    <a:pt x="2857044" y="1154928"/>
                    <a:pt x="2824659" y="1163501"/>
                  </a:cubicBezTo>
                  <a:cubicBezTo>
                    <a:pt x="2807514" y="1168263"/>
                    <a:pt x="2793227" y="1167311"/>
                    <a:pt x="2781797" y="1153023"/>
                  </a:cubicBezTo>
                  <a:lnTo>
                    <a:pt x="2778142" y="1149005"/>
                  </a:lnTo>
                  <a:lnTo>
                    <a:pt x="2758579" y="1157637"/>
                  </a:lnTo>
                  <a:cubicBezTo>
                    <a:pt x="2730182" y="1164691"/>
                    <a:pt x="2706072" y="1153261"/>
                    <a:pt x="2684641" y="1122543"/>
                  </a:cubicBezTo>
                  <a:cubicBezTo>
                    <a:pt x="2676068" y="1110161"/>
                    <a:pt x="2672258" y="1095873"/>
                    <a:pt x="2664638" y="1083491"/>
                  </a:cubicBezTo>
                  <a:cubicBezTo>
                    <a:pt x="2658923" y="1073966"/>
                    <a:pt x="2664638" y="1054916"/>
                    <a:pt x="2646541" y="1054916"/>
                  </a:cubicBezTo>
                  <a:cubicBezTo>
                    <a:pt x="2631301" y="1055868"/>
                    <a:pt x="2616061" y="1061583"/>
                    <a:pt x="2610346" y="1080633"/>
                  </a:cubicBezTo>
                  <a:lnTo>
                    <a:pt x="2609202" y="1082346"/>
                  </a:lnTo>
                  <a:lnTo>
                    <a:pt x="2613204" y="1086348"/>
                  </a:lnTo>
                  <a:cubicBezTo>
                    <a:pt x="2619871" y="1093968"/>
                    <a:pt x="2626539" y="1101588"/>
                    <a:pt x="2632254" y="1108255"/>
                  </a:cubicBezTo>
                  <a:cubicBezTo>
                    <a:pt x="2619871" y="1117780"/>
                    <a:pt x="2617014" y="1133020"/>
                    <a:pt x="2609394" y="1145403"/>
                  </a:cubicBezTo>
                  <a:cubicBezTo>
                    <a:pt x="2602726" y="1154928"/>
                    <a:pt x="2586534" y="1142545"/>
                    <a:pt x="2584629" y="1132068"/>
                  </a:cubicBezTo>
                  <a:cubicBezTo>
                    <a:pt x="2581771" y="1117780"/>
                    <a:pt x="2574151" y="1106350"/>
                    <a:pt x="2566055" y="1095397"/>
                  </a:cubicBezTo>
                  <a:lnTo>
                    <a:pt x="2558490" y="1083461"/>
                  </a:lnTo>
                  <a:lnTo>
                    <a:pt x="2545576" y="1071108"/>
                  </a:lnTo>
                  <a:cubicBezTo>
                    <a:pt x="2541766" y="1068251"/>
                    <a:pt x="2537003" y="1065393"/>
                    <a:pt x="2536051" y="1061583"/>
                  </a:cubicBezTo>
                  <a:cubicBezTo>
                    <a:pt x="2522716" y="1003481"/>
                    <a:pt x="2462708" y="991098"/>
                    <a:pt x="2429371" y="952046"/>
                  </a:cubicBezTo>
                  <a:cubicBezTo>
                    <a:pt x="2426513" y="949188"/>
                    <a:pt x="2421751" y="947283"/>
                    <a:pt x="2417941" y="944426"/>
                  </a:cubicBezTo>
                  <a:cubicBezTo>
                    <a:pt x="2416036" y="943473"/>
                    <a:pt x="2413178" y="943473"/>
                    <a:pt x="2407463" y="947283"/>
                  </a:cubicBezTo>
                  <a:cubicBezTo>
                    <a:pt x="2425561" y="973001"/>
                    <a:pt x="2440801" y="998718"/>
                    <a:pt x="2469376" y="1014911"/>
                  </a:cubicBezTo>
                  <a:cubicBezTo>
                    <a:pt x="2483663" y="1023483"/>
                    <a:pt x="2500808" y="1028246"/>
                    <a:pt x="2509381" y="1044438"/>
                  </a:cubicBezTo>
                  <a:cubicBezTo>
                    <a:pt x="2510333" y="1049201"/>
                    <a:pt x="2508428" y="1053963"/>
                    <a:pt x="2504618" y="1057773"/>
                  </a:cubicBezTo>
                  <a:cubicBezTo>
                    <a:pt x="2500808" y="1066346"/>
                    <a:pt x="2479853" y="1059678"/>
                    <a:pt x="2488426" y="1077776"/>
                  </a:cubicBezTo>
                  <a:cubicBezTo>
                    <a:pt x="2485568" y="1082538"/>
                    <a:pt x="2481758" y="1084443"/>
                    <a:pt x="2476996" y="1084443"/>
                  </a:cubicBezTo>
                  <a:cubicBezTo>
                    <a:pt x="2437943" y="1050153"/>
                    <a:pt x="2385556" y="1032056"/>
                    <a:pt x="2356028" y="985383"/>
                  </a:cubicBezTo>
                  <a:cubicBezTo>
                    <a:pt x="2346503" y="970143"/>
                    <a:pt x="2333168" y="968238"/>
                    <a:pt x="2317928" y="978716"/>
                  </a:cubicBezTo>
                  <a:cubicBezTo>
                    <a:pt x="2310308" y="984431"/>
                    <a:pt x="2301736" y="994908"/>
                    <a:pt x="2295068" y="993003"/>
                  </a:cubicBezTo>
                  <a:cubicBezTo>
                    <a:pt x="2237918" y="978716"/>
                    <a:pt x="2232203" y="1040628"/>
                    <a:pt x="2196008" y="1057773"/>
                  </a:cubicBezTo>
                  <a:cubicBezTo>
                    <a:pt x="2185531" y="1062536"/>
                    <a:pt x="2183626" y="1075871"/>
                    <a:pt x="2181721" y="1087301"/>
                  </a:cubicBezTo>
                  <a:cubicBezTo>
                    <a:pt x="2172196" y="1130163"/>
                    <a:pt x="2149336" y="1152071"/>
                    <a:pt x="2105521" y="1157786"/>
                  </a:cubicBezTo>
                  <a:cubicBezTo>
                    <a:pt x="2088376" y="1159691"/>
                    <a:pt x="2069326" y="1179693"/>
                    <a:pt x="2053133" y="1155881"/>
                  </a:cubicBezTo>
                  <a:cubicBezTo>
                    <a:pt x="2052181" y="1145403"/>
                    <a:pt x="2048371" y="1137783"/>
                    <a:pt x="2036941" y="1136831"/>
                  </a:cubicBezTo>
                  <a:cubicBezTo>
                    <a:pt x="2026463" y="1135878"/>
                    <a:pt x="2010271" y="1148261"/>
                    <a:pt x="2008366" y="1131116"/>
                  </a:cubicBezTo>
                  <a:cubicBezTo>
                    <a:pt x="2005508" y="1113018"/>
                    <a:pt x="1993126" y="1094921"/>
                    <a:pt x="2001698" y="1074918"/>
                  </a:cubicBezTo>
                  <a:cubicBezTo>
                    <a:pt x="2011223" y="1051106"/>
                    <a:pt x="2015986" y="1027293"/>
                    <a:pt x="2008366" y="1001576"/>
                  </a:cubicBezTo>
                  <a:cubicBezTo>
                    <a:pt x="2002651" y="979668"/>
                    <a:pt x="2021701" y="978716"/>
                    <a:pt x="2035988" y="977763"/>
                  </a:cubicBezTo>
                  <a:cubicBezTo>
                    <a:pt x="2059801" y="974906"/>
                    <a:pt x="2083613" y="981573"/>
                    <a:pt x="2107426" y="983478"/>
                  </a:cubicBezTo>
                  <a:cubicBezTo>
                    <a:pt x="2120761" y="984431"/>
                    <a:pt x="2139811" y="992051"/>
                    <a:pt x="2148383" y="975858"/>
                  </a:cubicBezTo>
                  <a:cubicBezTo>
                    <a:pt x="2157908" y="956808"/>
                    <a:pt x="2162671" y="934901"/>
                    <a:pt x="2150288" y="913946"/>
                  </a:cubicBezTo>
                  <a:cubicBezTo>
                    <a:pt x="2140763" y="897753"/>
                    <a:pt x="2131238" y="882513"/>
                    <a:pt x="2112188" y="876798"/>
                  </a:cubicBezTo>
                  <a:cubicBezTo>
                    <a:pt x="2105521" y="874893"/>
                    <a:pt x="2094091" y="873941"/>
                    <a:pt x="2096948" y="862511"/>
                  </a:cubicBezTo>
                  <a:cubicBezTo>
                    <a:pt x="2098853" y="852033"/>
                    <a:pt x="2109331" y="852033"/>
                    <a:pt x="2118856" y="849176"/>
                  </a:cubicBezTo>
                  <a:cubicBezTo>
                    <a:pt x="2149336" y="838698"/>
                    <a:pt x="2177911" y="830126"/>
                    <a:pt x="2206486" y="810123"/>
                  </a:cubicBezTo>
                  <a:cubicBezTo>
                    <a:pt x="2241728" y="785358"/>
                    <a:pt x="2258873" y="735828"/>
                    <a:pt x="2308403" y="731066"/>
                  </a:cubicBezTo>
                  <a:cubicBezTo>
                    <a:pt x="2322691" y="729161"/>
                    <a:pt x="2323643" y="718683"/>
                    <a:pt x="2321738" y="708206"/>
                  </a:cubicBezTo>
                  <a:cubicBezTo>
                    <a:pt x="2319833" y="698681"/>
                    <a:pt x="2314118" y="689156"/>
                    <a:pt x="2311261" y="679631"/>
                  </a:cubicBezTo>
                  <a:cubicBezTo>
                    <a:pt x="2307451" y="666296"/>
                    <a:pt x="2305546" y="652008"/>
                    <a:pt x="2320786" y="643436"/>
                  </a:cubicBezTo>
                  <a:cubicBezTo>
                    <a:pt x="2326501" y="640578"/>
                    <a:pt x="2334121" y="632958"/>
                    <a:pt x="2338883" y="638673"/>
                  </a:cubicBezTo>
                  <a:cubicBezTo>
                    <a:pt x="2346503" y="649151"/>
                    <a:pt x="2353171" y="662486"/>
                    <a:pt x="2343646" y="675821"/>
                  </a:cubicBezTo>
                  <a:cubicBezTo>
                    <a:pt x="2337931" y="685346"/>
                    <a:pt x="2342693" y="692966"/>
                    <a:pt x="2348408" y="699633"/>
                  </a:cubicBezTo>
                  <a:cubicBezTo>
                    <a:pt x="2356028" y="708206"/>
                    <a:pt x="2364601" y="711063"/>
                    <a:pt x="2376031" y="706301"/>
                  </a:cubicBezTo>
                  <a:cubicBezTo>
                    <a:pt x="2378888" y="705348"/>
                    <a:pt x="2381746" y="704396"/>
                    <a:pt x="2385556" y="704396"/>
                  </a:cubicBezTo>
                  <a:cubicBezTo>
                    <a:pt x="2409368" y="712968"/>
                    <a:pt x="2432228" y="712016"/>
                    <a:pt x="2454136" y="698681"/>
                  </a:cubicBezTo>
                  <a:cubicBezTo>
                    <a:pt x="2460803" y="694871"/>
                    <a:pt x="2469376" y="692966"/>
                    <a:pt x="2476996" y="692013"/>
                  </a:cubicBezTo>
                  <a:cubicBezTo>
                    <a:pt x="2517001" y="689156"/>
                    <a:pt x="2517001" y="689156"/>
                    <a:pt x="2517953" y="648198"/>
                  </a:cubicBezTo>
                  <a:cubicBezTo>
                    <a:pt x="2525573" y="626291"/>
                    <a:pt x="2540813" y="618671"/>
                    <a:pt x="2563673" y="626291"/>
                  </a:cubicBezTo>
                  <a:cubicBezTo>
                    <a:pt x="2558911" y="610098"/>
                    <a:pt x="2545576" y="599621"/>
                    <a:pt x="2554148" y="585333"/>
                  </a:cubicBezTo>
                  <a:lnTo>
                    <a:pt x="2572928" y="573708"/>
                  </a:lnTo>
                  <a:lnTo>
                    <a:pt x="2586098" y="571735"/>
                  </a:lnTo>
                  <a:lnTo>
                    <a:pt x="2586726" y="571671"/>
                  </a:lnTo>
                  <a:cubicBezTo>
                    <a:pt x="2599630" y="572653"/>
                    <a:pt x="2613203" y="578189"/>
                    <a:pt x="2624633" y="568188"/>
                  </a:cubicBezTo>
                  <a:cubicBezTo>
                    <a:pt x="2626538" y="566283"/>
                    <a:pt x="2628443" y="565331"/>
                    <a:pt x="2630348" y="563426"/>
                  </a:cubicBezTo>
                  <a:cubicBezTo>
                    <a:pt x="2634158" y="561521"/>
                    <a:pt x="2634158" y="568188"/>
                    <a:pt x="2633206" y="563426"/>
                  </a:cubicBezTo>
                  <a:cubicBezTo>
                    <a:pt x="2632253" y="557711"/>
                    <a:pt x="2629396" y="564378"/>
                    <a:pt x="2626538" y="563426"/>
                  </a:cubicBezTo>
                  <a:cubicBezTo>
                    <a:pt x="2615584" y="567236"/>
                    <a:pt x="2604392" y="569141"/>
                    <a:pt x="2593082" y="570689"/>
                  </a:cubicBezTo>
                  <a:lnTo>
                    <a:pt x="2586098" y="571735"/>
                  </a:lnTo>
                  <a:lnTo>
                    <a:pt x="2574151" y="572951"/>
                  </a:lnTo>
                  <a:lnTo>
                    <a:pt x="2572928" y="573708"/>
                  </a:lnTo>
                  <a:lnTo>
                    <a:pt x="2558911" y="575808"/>
                  </a:lnTo>
                  <a:cubicBezTo>
                    <a:pt x="2533193" y="580571"/>
                    <a:pt x="2516048" y="563426"/>
                    <a:pt x="2506523" y="541518"/>
                  </a:cubicBezTo>
                  <a:cubicBezTo>
                    <a:pt x="2496998" y="519611"/>
                    <a:pt x="2487473" y="498656"/>
                    <a:pt x="2512238" y="480558"/>
                  </a:cubicBezTo>
                  <a:cubicBezTo>
                    <a:pt x="2520811" y="474843"/>
                    <a:pt x="2527478" y="467223"/>
                    <a:pt x="2533193" y="458651"/>
                  </a:cubicBezTo>
                  <a:cubicBezTo>
                    <a:pt x="2537003" y="452936"/>
                    <a:pt x="2541766" y="446268"/>
                    <a:pt x="2534146" y="440553"/>
                  </a:cubicBezTo>
                  <a:cubicBezTo>
                    <a:pt x="2526526" y="434838"/>
                    <a:pt x="2515096" y="437696"/>
                    <a:pt x="2513191" y="445316"/>
                  </a:cubicBezTo>
                  <a:cubicBezTo>
                    <a:pt x="2506523" y="474843"/>
                    <a:pt x="2482711" y="489131"/>
                    <a:pt x="2464613" y="509133"/>
                  </a:cubicBezTo>
                  <a:cubicBezTo>
                    <a:pt x="2452231" y="523421"/>
                    <a:pt x="2455088" y="538661"/>
                    <a:pt x="2467471" y="551996"/>
                  </a:cubicBezTo>
                  <a:cubicBezTo>
                    <a:pt x="2481758" y="567236"/>
                    <a:pt x="2481758" y="582476"/>
                    <a:pt x="2468423" y="597716"/>
                  </a:cubicBezTo>
                  <a:cubicBezTo>
                    <a:pt x="2457946" y="610098"/>
                    <a:pt x="2455088" y="623433"/>
                    <a:pt x="2453183" y="638673"/>
                  </a:cubicBezTo>
                  <a:cubicBezTo>
                    <a:pt x="2451278" y="657723"/>
                    <a:pt x="2442706" y="671058"/>
                    <a:pt x="2423656" y="676773"/>
                  </a:cubicBezTo>
                  <a:cubicBezTo>
                    <a:pt x="2413178" y="682488"/>
                    <a:pt x="2402701" y="690108"/>
                    <a:pt x="2389366" y="683441"/>
                  </a:cubicBezTo>
                  <a:cubicBezTo>
                    <a:pt x="2381746" y="676773"/>
                    <a:pt x="2376983" y="670106"/>
                    <a:pt x="2383651" y="659628"/>
                  </a:cubicBezTo>
                  <a:cubicBezTo>
                    <a:pt x="2377936" y="649151"/>
                    <a:pt x="2372221" y="638673"/>
                    <a:pt x="2367458" y="627243"/>
                  </a:cubicBezTo>
                  <a:cubicBezTo>
                    <a:pt x="2348408" y="585333"/>
                    <a:pt x="2348408" y="584381"/>
                    <a:pt x="2308403" y="612003"/>
                  </a:cubicBezTo>
                  <a:cubicBezTo>
                    <a:pt x="2273161" y="616766"/>
                    <a:pt x="2265541" y="608193"/>
                    <a:pt x="2270303" y="571046"/>
                  </a:cubicBezTo>
                  <a:cubicBezTo>
                    <a:pt x="2271256" y="560568"/>
                    <a:pt x="2287448" y="545328"/>
                    <a:pt x="2260778" y="543423"/>
                  </a:cubicBezTo>
                  <a:cubicBezTo>
                    <a:pt x="2255063" y="542471"/>
                    <a:pt x="2255063" y="530088"/>
                    <a:pt x="2259826" y="522468"/>
                  </a:cubicBezTo>
                  <a:cubicBezTo>
                    <a:pt x="2313166" y="486273"/>
                    <a:pt x="2361743" y="445316"/>
                    <a:pt x="2390318" y="385308"/>
                  </a:cubicBezTo>
                  <a:cubicBezTo>
                    <a:pt x="2396986" y="372926"/>
                    <a:pt x="2403653" y="362448"/>
                    <a:pt x="2416988" y="357686"/>
                  </a:cubicBezTo>
                  <a:cubicBezTo>
                    <a:pt x="2416988" y="355781"/>
                    <a:pt x="2416988" y="353876"/>
                    <a:pt x="2417941" y="351971"/>
                  </a:cubicBezTo>
                  <a:cubicBezTo>
                    <a:pt x="2419846" y="352923"/>
                    <a:pt x="2423656" y="354828"/>
                    <a:pt x="2424608" y="353876"/>
                  </a:cubicBezTo>
                  <a:cubicBezTo>
                    <a:pt x="2434371" y="344351"/>
                    <a:pt x="2443539" y="338934"/>
                    <a:pt x="2452245" y="336582"/>
                  </a:cubicBezTo>
                  <a:cubicBezTo>
                    <a:pt x="2458775" y="334818"/>
                    <a:pt x="2465045" y="334779"/>
                    <a:pt x="2471113" y="336025"/>
                  </a:cubicBezTo>
                  <a:close/>
                  <a:moveTo>
                    <a:pt x="761544" y="194808"/>
                  </a:moveTo>
                  <a:cubicBezTo>
                    <a:pt x="773926" y="196713"/>
                    <a:pt x="774879" y="206238"/>
                    <a:pt x="773926" y="216716"/>
                  </a:cubicBezTo>
                  <a:cubicBezTo>
                    <a:pt x="755829" y="237671"/>
                    <a:pt x="760591" y="257673"/>
                    <a:pt x="773926" y="278628"/>
                  </a:cubicBezTo>
                  <a:cubicBezTo>
                    <a:pt x="748209" y="302441"/>
                    <a:pt x="720586" y="315776"/>
                    <a:pt x="687249" y="293868"/>
                  </a:cubicBezTo>
                  <a:cubicBezTo>
                    <a:pt x="682486" y="291011"/>
                    <a:pt x="675819" y="292916"/>
                    <a:pt x="671056" y="292916"/>
                  </a:cubicBezTo>
                  <a:cubicBezTo>
                    <a:pt x="660579" y="294821"/>
                    <a:pt x="650101" y="296726"/>
                    <a:pt x="640576" y="298631"/>
                  </a:cubicBezTo>
                  <a:cubicBezTo>
                    <a:pt x="627241" y="300536"/>
                    <a:pt x="613906" y="302441"/>
                    <a:pt x="603429" y="291011"/>
                  </a:cubicBezTo>
                  <a:cubicBezTo>
                    <a:pt x="636766" y="258626"/>
                    <a:pt x="678676" y="239576"/>
                    <a:pt x="715824" y="211953"/>
                  </a:cubicBezTo>
                  <a:cubicBezTo>
                    <a:pt x="719634" y="209096"/>
                    <a:pt x="724396" y="211953"/>
                    <a:pt x="727254" y="215763"/>
                  </a:cubicBezTo>
                  <a:cubicBezTo>
                    <a:pt x="746304" y="220526"/>
                    <a:pt x="741541" y="187188"/>
                    <a:pt x="761544" y="194808"/>
                  </a:cubicBezTo>
                  <a:close/>
                  <a:moveTo>
                    <a:pt x="873343" y="184331"/>
                  </a:moveTo>
                  <a:cubicBezTo>
                    <a:pt x="879653" y="185283"/>
                    <a:pt x="886320" y="188617"/>
                    <a:pt x="891083" y="191951"/>
                  </a:cubicBezTo>
                  <a:cubicBezTo>
                    <a:pt x="904418" y="200523"/>
                    <a:pt x="892988" y="209096"/>
                    <a:pt x="888226" y="217668"/>
                  </a:cubicBezTo>
                  <a:lnTo>
                    <a:pt x="879241" y="234820"/>
                  </a:lnTo>
                  <a:lnTo>
                    <a:pt x="895370" y="235036"/>
                  </a:lnTo>
                  <a:cubicBezTo>
                    <a:pt x="907514" y="238206"/>
                    <a:pt x="906800" y="249815"/>
                    <a:pt x="899656" y="266246"/>
                  </a:cubicBezTo>
                  <a:cubicBezTo>
                    <a:pt x="894893" y="277676"/>
                    <a:pt x="884416" y="289106"/>
                    <a:pt x="892988" y="303393"/>
                  </a:cubicBezTo>
                  <a:cubicBezTo>
                    <a:pt x="897751" y="310061"/>
                    <a:pt x="901561" y="309108"/>
                    <a:pt x="905371" y="303393"/>
                  </a:cubicBezTo>
                  <a:cubicBezTo>
                    <a:pt x="923468" y="307203"/>
                    <a:pt x="923468" y="307203"/>
                    <a:pt x="915848" y="337683"/>
                  </a:cubicBezTo>
                  <a:cubicBezTo>
                    <a:pt x="926326" y="330063"/>
                    <a:pt x="936803" y="329111"/>
                    <a:pt x="946328" y="324348"/>
                  </a:cubicBezTo>
                  <a:lnTo>
                    <a:pt x="973409" y="303804"/>
                  </a:lnTo>
                  <a:lnTo>
                    <a:pt x="975260" y="292796"/>
                  </a:lnTo>
                  <a:cubicBezTo>
                    <a:pt x="974903" y="288629"/>
                    <a:pt x="972522" y="284819"/>
                    <a:pt x="965378" y="281485"/>
                  </a:cubicBezTo>
                  <a:cubicBezTo>
                    <a:pt x="944423" y="270055"/>
                    <a:pt x="942518" y="249100"/>
                    <a:pt x="962521" y="233860"/>
                  </a:cubicBezTo>
                  <a:cubicBezTo>
                    <a:pt x="977761" y="221478"/>
                    <a:pt x="993953" y="208143"/>
                    <a:pt x="1013956" y="203380"/>
                  </a:cubicBezTo>
                  <a:cubicBezTo>
                    <a:pt x="1018718" y="201475"/>
                    <a:pt x="1023481" y="200046"/>
                    <a:pt x="1028243" y="200165"/>
                  </a:cubicBezTo>
                  <a:cubicBezTo>
                    <a:pt x="1033006" y="200284"/>
                    <a:pt x="1037768" y="201951"/>
                    <a:pt x="1042531" y="206238"/>
                  </a:cubicBezTo>
                  <a:cubicBezTo>
                    <a:pt x="1037768" y="220525"/>
                    <a:pt x="1018718" y="221478"/>
                    <a:pt x="1016813" y="234813"/>
                  </a:cubicBezTo>
                  <a:cubicBezTo>
                    <a:pt x="1029196" y="212905"/>
                    <a:pt x="1052056" y="208143"/>
                    <a:pt x="1075868" y="204333"/>
                  </a:cubicBezTo>
                  <a:cubicBezTo>
                    <a:pt x="1082536" y="204333"/>
                    <a:pt x="1089203" y="204333"/>
                    <a:pt x="1095871" y="204333"/>
                  </a:cubicBezTo>
                  <a:cubicBezTo>
                    <a:pt x="1106348" y="211953"/>
                    <a:pt x="1099681" y="223383"/>
                    <a:pt x="1099681" y="232908"/>
                  </a:cubicBezTo>
                  <a:cubicBezTo>
                    <a:pt x="1112063" y="235765"/>
                    <a:pt x="1123493" y="229098"/>
                    <a:pt x="1133971" y="231003"/>
                  </a:cubicBezTo>
                  <a:cubicBezTo>
                    <a:pt x="1140638" y="231003"/>
                    <a:pt x="1146353" y="233860"/>
                    <a:pt x="1151116" y="238623"/>
                  </a:cubicBezTo>
                  <a:cubicBezTo>
                    <a:pt x="1162546" y="262435"/>
                    <a:pt x="1192073" y="265293"/>
                    <a:pt x="1205408" y="287200"/>
                  </a:cubicBezTo>
                  <a:cubicBezTo>
                    <a:pt x="1219696" y="305298"/>
                    <a:pt x="1210171" y="320538"/>
                    <a:pt x="1198741" y="334825"/>
                  </a:cubicBezTo>
                  <a:cubicBezTo>
                    <a:pt x="1205408" y="359590"/>
                    <a:pt x="1234936" y="358638"/>
                    <a:pt x="1248271" y="377688"/>
                  </a:cubicBezTo>
                  <a:cubicBezTo>
                    <a:pt x="1257796" y="391023"/>
                    <a:pt x="1257796" y="393880"/>
                    <a:pt x="1246366" y="402453"/>
                  </a:cubicBezTo>
                  <a:cubicBezTo>
                    <a:pt x="1226363" y="415788"/>
                    <a:pt x="1207313" y="445315"/>
                    <a:pt x="1187311" y="402453"/>
                  </a:cubicBezTo>
                  <a:cubicBezTo>
                    <a:pt x="1184453" y="396738"/>
                    <a:pt x="1176833" y="390070"/>
                    <a:pt x="1171118" y="396738"/>
                  </a:cubicBezTo>
                  <a:cubicBezTo>
                    <a:pt x="1161593" y="407215"/>
                    <a:pt x="1163498" y="418645"/>
                    <a:pt x="1171118" y="431028"/>
                  </a:cubicBezTo>
                  <a:cubicBezTo>
                    <a:pt x="1186358" y="457698"/>
                    <a:pt x="1180643" y="471033"/>
                    <a:pt x="1151116" y="479605"/>
                  </a:cubicBezTo>
                  <a:cubicBezTo>
                    <a:pt x="1147306" y="475795"/>
                    <a:pt x="1141591" y="474843"/>
                    <a:pt x="1136828" y="476748"/>
                  </a:cubicBezTo>
                  <a:cubicBezTo>
                    <a:pt x="1132066" y="478653"/>
                    <a:pt x="1134923" y="483415"/>
                    <a:pt x="1136828" y="487225"/>
                  </a:cubicBezTo>
                  <a:cubicBezTo>
                    <a:pt x="1135876" y="500560"/>
                    <a:pt x="1128256" y="503418"/>
                    <a:pt x="1118731" y="497703"/>
                  </a:cubicBezTo>
                  <a:cubicBezTo>
                    <a:pt x="1098728" y="487225"/>
                    <a:pt x="1074916" y="482463"/>
                    <a:pt x="1066343" y="455793"/>
                  </a:cubicBezTo>
                  <a:cubicBezTo>
                    <a:pt x="1058723" y="432933"/>
                    <a:pt x="1039673" y="427218"/>
                    <a:pt x="1016813" y="433885"/>
                  </a:cubicBezTo>
                  <a:cubicBezTo>
                    <a:pt x="1008241" y="436743"/>
                    <a:pt x="999668" y="438648"/>
                    <a:pt x="996811" y="428170"/>
                  </a:cubicBezTo>
                  <a:cubicBezTo>
                    <a:pt x="993001" y="415788"/>
                    <a:pt x="1007288" y="411025"/>
                    <a:pt x="1013003" y="411978"/>
                  </a:cubicBezTo>
                  <a:cubicBezTo>
                    <a:pt x="1055866" y="420550"/>
                    <a:pt x="1078726" y="386260"/>
                    <a:pt x="1109206" y="369115"/>
                  </a:cubicBezTo>
                  <a:cubicBezTo>
                    <a:pt x="1117778" y="343398"/>
                    <a:pt x="1089203" y="330063"/>
                    <a:pt x="1089203" y="307203"/>
                  </a:cubicBezTo>
                  <a:cubicBezTo>
                    <a:pt x="1085393" y="301488"/>
                    <a:pt x="1081583" y="296725"/>
                    <a:pt x="1077773" y="291010"/>
                  </a:cubicBezTo>
                  <a:cubicBezTo>
                    <a:pt x="1057771" y="307203"/>
                    <a:pt x="1036816" y="290058"/>
                    <a:pt x="1016813" y="292915"/>
                  </a:cubicBezTo>
                  <a:cubicBezTo>
                    <a:pt x="1012050" y="293391"/>
                    <a:pt x="1008717" y="294106"/>
                    <a:pt x="1007169" y="296011"/>
                  </a:cubicBezTo>
                  <a:lnTo>
                    <a:pt x="1007866" y="302667"/>
                  </a:lnTo>
                  <a:lnTo>
                    <a:pt x="1009193" y="303393"/>
                  </a:lnTo>
                  <a:cubicBezTo>
                    <a:pt x="1013003" y="324348"/>
                    <a:pt x="986333" y="363401"/>
                    <a:pt x="962521" y="370068"/>
                  </a:cubicBezTo>
                  <a:cubicBezTo>
                    <a:pt x="943471" y="375783"/>
                    <a:pt x="924421" y="377688"/>
                    <a:pt x="905371" y="371973"/>
                  </a:cubicBezTo>
                  <a:cubicBezTo>
                    <a:pt x="896798" y="389118"/>
                    <a:pt x="879653" y="396738"/>
                    <a:pt x="868223" y="410073"/>
                  </a:cubicBezTo>
                  <a:cubicBezTo>
                    <a:pt x="859651" y="419598"/>
                    <a:pt x="849173" y="424361"/>
                    <a:pt x="836791" y="426266"/>
                  </a:cubicBezTo>
                  <a:cubicBezTo>
                    <a:pt x="830123" y="425313"/>
                    <a:pt x="820598" y="421503"/>
                    <a:pt x="816788" y="424361"/>
                  </a:cubicBezTo>
                  <a:cubicBezTo>
                    <a:pt x="772973" y="455793"/>
                    <a:pt x="714871" y="464366"/>
                    <a:pt x="677723" y="507228"/>
                  </a:cubicBezTo>
                  <a:cubicBezTo>
                    <a:pt x="667246" y="519611"/>
                    <a:pt x="646291" y="531993"/>
                    <a:pt x="668198" y="553901"/>
                  </a:cubicBezTo>
                  <a:cubicBezTo>
                    <a:pt x="672961" y="558663"/>
                    <a:pt x="665341" y="574856"/>
                    <a:pt x="662483" y="586286"/>
                  </a:cubicBezTo>
                  <a:cubicBezTo>
                    <a:pt x="685343" y="585333"/>
                    <a:pt x="702488" y="596763"/>
                    <a:pt x="716776" y="612956"/>
                  </a:cubicBezTo>
                  <a:cubicBezTo>
                    <a:pt x="731063" y="630101"/>
                    <a:pt x="747256" y="644388"/>
                    <a:pt x="771068" y="645341"/>
                  </a:cubicBezTo>
                  <a:cubicBezTo>
                    <a:pt x="789166" y="646293"/>
                    <a:pt x="788213" y="653913"/>
                    <a:pt x="782498" y="667248"/>
                  </a:cubicBezTo>
                  <a:cubicBezTo>
                    <a:pt x="774878" y="685346"/>
                    <a:pt x="766306" y="702491"/>
                    <a:pt x="772973" y="726303"/>
                  </a:cubicBezTo>
                  <a:cubicBezTo>
                    <a:pt x="779641" y="752973"/>
                    <a:pt x="789166" y="747258"/>
                    <a:pt x="805358" y="736781"/>
                  </a:cubicBezTo>
                  <a:cubicBezTo>
                    <a:pt x="823456" y="725351"/>
                    <a:pt x="826313" y="706301"/>
                    <a:pt x="828218" y="689156"/>
                  </a:cubicBezTo>
                  <a:cubicBezTo>
                    <a:pt x="831076" y="669153"/>
                    <a:pt x="841553" y="660581"/>
                    <a:pt x="858698" y="652961"/>
                  </a:cubicBezTo>
                  <a:cubicBezTo>
                    <a:pt x="901561" y="638673"/>
                    <a:pt x="911086" y="619623"/>
                    <a:pt x="901561" y="573903"/>
                  </a:cubicBezTo>
                  <a:cubicBezTo>
                    <a:pt x="900608" y="569141"/>
                    <a:pt x="899656" y="563426"/>
                    <a:pt x="904418" y="561521"/>
                  </a:cubicBezTo>
                  <a:cubicBezTo>
                    <a:pt x="937756" y="550091"/>
                    <a:pt x="937756" y="514848"/>
                    <a:pt x="953948" y="491988"/>
                  </a:cubicBezTo>
                  <a:cubicBezTo>
                    <a:pt x="957758" y="486273"/>
                    <a:pt x="961568" y="480558"/>
                    <a:pt x="968236" y="478653"/>
                  </a:cubicBezTo>
                  <a:cubicBezTo>
                    <a:pt x="991096" y="471986"/>
                    <a:pt x="1037768" y="491036"/>
                    <a:pt x="1049198" y="512943"/>
                  </a:cubicBezTo>
                  <a:cubicBezTo>
                    <a:pt x="1061581" y="517706"/>
                    <a:pt x="1074916" y="522468"/>
                    <a:pt x="1063486" y="539613"/>
                  </a:cubicBezTo>
                  <a:cubicBezTo>
                    <a:pt x="1048246" y="555806"/>
                    <a:pt x="1052056" y="572951"/>
                    <a:pt x="1067296" y="583428"/>
                  </a:cubicBezTo>
                  <a:cubicBezTo>
                    <a:pt x="1084441" y="593906"/>
                    <a:pt x="1099681" y="578666"/>
                    <a:pt x="1112063" y="568188"/>
                  </a:cubicBezTo>
                  <a:cubicBezTo>
                    <a:pt x="1139686" y="545328"/>
                    <a:pt x="1138733" y="544376"/>
                    <a:pt x="1146353" y="580571"/>
                  </a:cubicBezTo>
                  <a:cubicBezTo>
                    <a:pt x="1149211" y="592953"/>
                    <a:pt x="1154926" y="606288"/>
                    <a:pt x="1151116" y="616766"/>
                  </a:cubicBezTo>
                  <a:cubicBezTo>
                    <a:pt x="1138733" y="656771"/>
                    <a:pt x="1163498" y="672011"/>
                    <a:pt x="1193026" y="684393"/>
                  </a:cubicBezTo>
                  <a:cubicBezTo>
                    <a:pt x="1193026" y="693918"/>
                    <a:pt x="1188501" y="696537"/>
                    <a:pt x="1182905" y="697847"/>
                  </a:cubicBezTo>
                  <a:lnTo>
                    <a:pt x="1179024" y="699159"/>
                  </a:lnTo>
                  <a:lnTo>
                    <a:pt x="1177845" y="699023"/>
                  </a:lnTo>
                  <a:cubicBezTo>
                    <a:pt x="1174214" y="699455"/>
                    <a:pt x="1170404" y="700824"/>
                    <a:pt x="1166356" y="703443"/>
                  </a:cubicBezTo>
                  <a:lnTo>
                    <a:pt x="1179024" y="699159"/>
                  </a:lnTo>
                  <a:lnTo>
                    <a:pt x="1188263" y="700229"/>
                  </a:lnTo>
                  <a:cubicBezTo>
                    <a:pt x="1194931" y="702491"/>
                    <a:pt x="1201122" y="707253"/>
                    <a:pt x="1207313" y="712016"/>
                  </a:cubicBezTo>
                  <a:cubicBezTo>
                    <a:pt x="1210647" y="727732"/>
                    <a:pt x="1209694" y="741781"/>
                    <a:pt x="1205051" y="754402"/>
                  </a:cubicBezTo>
                  <a:lnTo>
                    <a:pt x="1180854" y="787924"/>
                  </a:lnTo>
                  <a:lnTo>
                    <a:pt x="1187073" y="807504"/>
                  </a:lnTo>
                  <a:cubicBezTo>
                    <a:pt x="1190883" y="812504"/>
                    <a:pt x="1196836" y="815362"/>
                    <a:pt x="1206361" y="814886"/>
                  </a:cubicBezTo>
                  <a:cubicBezTo>
                    <a:pt x="1214934" y="814886"/>
                    <a:pt x="1223506" y="816791"/>
                    <a:pt x="1213981" y="828221"/>
                  </a:cubicBezTo>
                  <a:cubicBezTo>
                    <a:pt x="1208266" y="850128"/>
                    <a:pt x="1205409" y="874893"/>
                    <a:pt x="1172071" y="862511"/>
                  </a:cubicBezTo>
                  <a:cubicBezTo>
                    <a:pt x="1153021" y="859653"/>
                    <a:pt x="1123494" y="872036"/>
                    <a:pt x="1115874" y="854891"/>
                  </a:cubicBezTo>
                  <a:cubicBezTo>
                    <a:pt x="1109206" y="839651"/>
                    <a:pt x="1133971" y="821553"/>
                    <a:pt x="1148259" y="807266"/>
                  </a:cubicBezTo>
                  <a:cubicBezTo>
                    <a:pt x="1157784" y="799646"/>
                    <a:pt x="1159689" y="785358"/>
                    <a:pt x="1173024" y="780596"/>
                  </a:cubicBezTo>
                  <a:lnTo>
                    <a:pt x="1173125" y="780684"/>
                  </a:lnTo>
                  <a:lnTo>
                    <a:pt x="1174333" y="770475"/>
                  </a:lnTo>
                  <a:cubicBezTo>
                    <a:pt x="1173023" y="767975"/>
                    <a:pt x="1169689" y="766784"/>
                    <a:pt x="1163498" y="767261"/>
                  </a:cubicBezTo>
                  <a:cubicBezTo>
                    <a:pt x="1147306" y="769166"/>
                    <a:pt x="1137781" y="780596"/>
                    <a:pt x="1124446" y="787263"/>
                  </a:cubicBezTo>
                  <a:cubicBezTo>
                    <a:pt x="1097776" y="793931"/>
                    <a:pt x="1070153" y="791073"/>
                    <a:pt x="1043483" y="789168"/>
                  </a:cubicBezTo>
                  <a:cubicBezTo>
                    <a:pt x="1026338" y="788216"/>
                    <a:pt x="1010146" y="786311"/>
                    <a:pt x="993953" y="794883"/>
                  </a:cubicBezTo>
                  <a:cubicBezTo>
                    <a:pt x="987286" y="810123"/>
                    <a:pt x="971093" y="808218"/>
                    <a:pt x="959663" y="814886"/>
                  </a:cubicBezTo>
                  <a:cubicBezTo>
                    <a:pt x="951091" y="825363"/>
                    <a:pt x="939661" y="831078"/>
                    <a:pt x="929183" y="839651"/>
                  </a:cubicBezTo>
                  <a:lnTo>
                    <a:pt x="925100" y="843462"/>
                  </a:lnTo>
                  <a:lnTo>
                    <a:pt x="915848" y="851081"/>
                  </a:lnTo>
                  <a:cubicBezTo>
                    <a:pt x="915848" y="851081"/>
                    <a:pt x="912991" y="851081"/>
                    <a:pt x="912991" y="851081"/>
                  </a:cubicBezTo>
                  <a:cubicBezTo>
                    <a:pt x="912991" y="851081"/>
                    <a:pt x="914896" y="852986"/>
                    <a:pt x="914896" y="852986"/>
                  </a:cubicBezTo>
                  <a:lnTo>
                    <a:pt x="925100" y="843462"/>
                  </a:lnTo>
                  <a:lnTo>
                    <a:pt x="932041" y="837746"/>
                  </a:lnTo>
                  <a:cubicBezTo>
                    <a:pt x="942518" y="824411"/>
                    <a:pt x="959663" y="826316"/>
                    <a:pt x="972998" y="820601"/>
                  </a:cubicBezTo>
                  <a:cubicBezTo>
                    <a:pt x="979666" y="818696"/>
                    <a:pt x="986333" y="814886"/>
                    <a:pt x="992048" y="814886"/>
                  </a:cubicBezTo>
                  <a:cubicBezTo>
                    <a:pt x="1003478" y="813933"/>
                    <a:pt x="1017766" y="809171"/>
                    <a:pt x="1023481" y="819648"/>
                  </a:cubicBezTo>
                  <a:cubicBezTo>
                    <a:pt x="1032053" y="834888"/>
                    <a:pt x="1013003" y="835841"/>
                    <a:pt x="1005383" y="842508"/>
                  </a:cubicBezTo>
                  <a:cubicBezTo>
                    <a:pt x="1003478" y="844413"/>
                    <a:pt x="1005383" y="851081"/>
                    <a:pt x="1006336" y="854891"/>
                  </a:cubicBezTo>
                  <a:cubicBezTo>
                    <a:pt x="997763" y="866321"/>
                    <a:pt x="1011098" y="877751"/>
                    <a:pt x="1005383" y="889181"/>
                  </a:cubicBezTo>
                  <a:cubicBezTo>
                    <a:pt x="1001573" y="899658"/>
                    <a:pt x="992048" y="903468"/>
                    <a:pt x="984428" y="910136"/>
                  </a:cubicBezTo>
                  <a:cubicBezTo>
                    <a:pt x="974903" y="918708"/>
                    <a:pt x="961568" y="909183"/>
                    <a:pt x="952043" y="916803"/>
                  </a:cubicBezTo>
                  <a:cubicBezTo>
                    <a:pt x="937756" y="931091"/>
                    <a:pt x="916801" y="932043"/>
                    <a:pt x="899656" y="938711"/>
                  </a:cubicBezTo>
                  <a:cubicBezTo>
                    <a:pt x="876796" y="947283"/>
                    <a:pt x="858698" y="959666"/>
                    <a:pt x="855841" y="985383"/>
                  </a:cubicBezTo>
                  <a:cubicBezTo>
                    <a:pt x="853936" y="1001576"/>
                    <a:pt x="839648" y="1003481"/>
                    <a:pt x="831076" y="1003481"/>
                  </a:cubicBezTo>
                  <a:cubicBezTo>
                    <a:pt x="779641" y="1006338"/>
                    <a:pt x="763448" y="1048248"/>
                    <a:pt x="738683" y="1081586"/>
                  </a:cubicBezTo>
                  <a:cubicBezTo>
                    <a:pt x="708203" y="1076823"/>
                    <a:pt x="712013" y="1097778"/>
                    <a:pt x="711061" y="1115876"/>
                  </a:cubicBezTo>
                  <a:cubicBezTo>
                    <a:pt x="707251" y="1144451"/>
                    <a:pt x="692011" y="1163501"/>
                    <a:pt x="666293" y="1175883"/>
                  </a:cubicBezTo>
                  <a:cubicBezTo>
                    <a:pt x="636766" y="1191123"/>
                    <a:pt x="610096" y="1209221"/>
                    <a:pt x="585331" y="1230176"/>
                  </a:cubicBezTo>
                  <a:cubicBezTo>
                    <a:pt x="565328" y="1247320"/>
                    <a:pt x="557708" y="1270181"/>
                    <a:pt x="559613" y="1297803"/>
                  </a:cubicBezTo>
                  <a:cubicBezTo>
                    <a:pt x="561518" y="1327331"/>
                    <a:pt x="564376" y="1356858"/>
                    <a:pt x="557708" y="1386386"/>
                  </a:cubicBezTo>
                  <a:cubicBezTo>
                    <a:pt x="555803" y="1394958"/>
                    <a:pt x="551993" y="1406388"/>
                    <a:pt x="542468" y="1407341"/>
                  </a:cubicBezTo>
                  <a:cubicBezTo>
                    <a:pt x="530086" y="1409246"/>
                    <a:pt x="531038" y="1394958"/>
                    <a:pt x="528181" y="1387338"/>
                  </a:cubicBezTo>
                  <a:cubicBezTo>
                    <a:pt x="522466" y="1365431"/>
                    <a:pt x="516751" y="1344476"/>
                    <a:pt x="519608" y="1320663"/>
                  </a:cubicBezTo>
                  <a:cubicBezTo>
                    <a:pt x="521513" y="1300661"/>
                    <a:pt x="522466" y="1280658"/>
                    <a:pt x="488176" y="1283516"/>
                  </a:cubicBezTo>
                  <a:cubicBezTo>
                    <a:pt x="470078" y="1285421"/>
                    <a:pt x="452933" y="1262561"/>
                    <a:pt x="429121" y="1267323"/>
                  </a:cubicBezTo>
                  <a:cubicBezTo>
                    <a:pt x="422453" y="1268276"/>
                    <a:pt x="411023" y="1265418"/>
                    <a:pt x="409118" y="1268276"/>
                  </a:cubicBezTo>
                  <a:cubicBezTo>
                    <a:pt x="391973" y="1307328"/>
                    <a:pt x="364351" y="1288278"/>
                    <a:pt x="336728" y="1284468"/>
                  </a:cubicBezTo>
                  <a:cubicBezTo>
                    <a:pt x="279578" y="1275896"/>
                    <a:pt x="228143" y="1315901"/>
                    <a:pt x="215761" y="1373051"/>
                  </a:cubicBezTo>
                  <a:cubicBezTo>
                    <a:pt x="210998" y="1396863"/>
                    <a:pt x="193853" y="1415913"/>
                    <a:pt x="189091" y="1441631"/>
                  </a:cubicBezTo>
                  <a:cubicBezTo>
                    <a:pt x="182423" y="1476873"/>
                    <a:pt x="183376" y="1511163"/>
                    <a:pt x="196711" y="1544501"/>
                  </a:cubicBezTo>
                  <a:cubicBezTo>
                    <a:pt x="204331" y="1564503"/>
                    <a:pt x="219571" y="1574028"/>
                    <a:pt x="244336" y="1573076"/>
                  </a:cubicBezTo>
                  <a:cubicBezTo>
                    <a:pt x="284341" y="1571171"/>
                    <a:pt x="310058" y="1555931"/>
                    <a:pt x="320536" y="1514973"/>
                  </a:cubicBezTo>
                  <a:cubicBezTo>
                    <a:pt x="324346" y="1500686"/>
                    <a:pt x="374828" y="1487351"/>
                    <a:pt x="387211" y="1494971"/>
                  </a:cubicBezTo>
                  <a:cubicBezTo>
                    <a:pt x="396736" y="1500686"/>
                    <a:pt x="392926" y="1507353"/>
                    <a:pt x="389116" y="1515926"/>
                  </a:cubicBezTo>
                  <a:cubicBezTo>
                    <a:pt x="372923" y="1552121"/>
                    <a:pt x="358636" y="1589268"/>
                    <a:pt x="340538" y="1624511"/>
                  </a:cubicBezTo>
                  <a:cubicBezTo>
                    <a:pt x="329108" y="1646418"/>
                    <a:pt x="340538" y="1644513"/>
                    <a:pt x="354826" y="1644513"/>
                  </a:cubicBezTo>
                  <a:cubicBezTo>
                    <a:pt x="372923" y="1644513"/>
                    <a:pt x="391973" y="1642608"/>
                    <a:pt x="410071" y="1645466"/>
                  </a:cubicBezTo>
                  <a:cubicBezTo>
                    <a:pt x="432931" y="1649276"/>
                    <a:pt x="449123" y="1658801"/>
                    <a:pt x="439598" y="1687376"/>
                  </a:cubicBezTo>
                  <a:cubicBezTo>
                    <a:pt x="433883" y="1705473"/>
                    <a:pt x="432931" y="1725476"/>
                    <a:pt x="426263" y="1743573"/>
                  </a:cubicBezTo>
                  <a:cubicBezTo>
                    <a:pt x="414833" y="1774053"/>
                    <a:pt x="432931" y="1793103"/>
                    <a:pt x="450076" y="1813106"/>
                  </a:cubicBezTo>
                  <a:cubicBezTo>
                    <a:pt x="466268" y="1832156"/>
                    <a:pt x="483413" y="1819773"/>
                    <a:pt x="499606" y="1812153"/>
                  </a:cubicBezTo>
                  <a:cubicBezTo>
                    <a:pt x="512941" y="1806438"/>
                    <a:pt x="528181" y="1806438"/>
                    <a:pt x="536753" y="1818821"/>
                  </a:cubicBezTo>
                  <a:cubicBezTo>
                    <a:pt x="554851" y="1843586"/>
                    <a:pt x="571996" y="1829298"/>
                    <a:pt x="577711" y="1813106"/>
                  </a:cubicBezTo>
                  <a:cubicBezTo>
                    <a:pt x="591998" y="1771196"/>
                    <a:pt x="630098" y="1768338"/>
                    <a:pt x="661531" y="1754051"/>
                  </a:cubicBezTo>
                  <a:cubicBezTo>
                    <a:pt x="671056" y="1754051"/>
                    <a:pt x="673913" y="1755956"/>
                    <a:pt x="672008" y="1763576"/>
                  </a:cubicBezTo>
                  <a:cubicBezTo>
                    <a:pt x="676771" y="1783578"/>
                    <a:pt x="689153" y="1777863"/>
                    <a:pt x="695821" y="1768338"/>
                  </a:cubicBezTo>
                  <a:cubicBezTo>
                    <a:pt x="713918" y="1745478"/>
                    <a:pt x="729158" y="1761671"/>
                    <a:pt x="741541" y="1772148"/>
                  </a:cubicBezTo>
                  <a:cubicBezTo>
                    <a:pt x="769163" y="1795008"/>
                    <a:pt x="799643" y="1798818"/>
                    <a:pt x="832028" y="1788341"/>
                  </a:cubicBezTo>
                  <a:cubicBezTo>
                    <a:pt x="845363" y="1783578"/>
                    <a:pt x="854888" y="1779768"/>
                    <a:pt x="865366" y="1796913"/>
                  </a:cubicBezTo>
                  <a:cubicBezTo>
                    <a:pt x="875843" y="1814058"/>
                    <a:pt x="896798" y="1823583"/>
                    <a:pt x="910133" y="1838823"/>
                  </a:cubicBezTo>
                  <a:cubicBezTo>
                    <a:pt x="947281" y="1881686"/>
                    <a:pt x="990143" y="1906451"/>
                    <a:pt x="1047293" y="1918833"/>
                  </a:cubicBezTo>
                  <a:cubicBezTo>
                    <a:pt x="1093966" y="1928358"/>
                    <a:pt x="1124446" y="1995986"/>
                    <a:pt x="1116826" y="2036943"/>
                  </a:cubicBezTo>
                  <a:cubicBezTo>
                    <a:pt x="1113968" y="2044563"/>
                    <a:pt x="1111111" y="2051231"/>
                    <a:pt x="1106348" y="2056946"/>
                  </a:cubicBezTo>
                  <a:cubicBezTo>
                    <a:pt x="1092061" y="2071233"/>
                    <a:pt x="1112063" y="2086473"/>
                    <a:pt x="1104443" y="2099808"/>
                  </a:cubicBezTo>
                  <a:cubicBezTo>
                    <a:pt x="1110158" y="2107428"/>
                    <a:pt x="1117778" y="2102666"/>
                    <a:pt x="1124446" y="2102666"/>
                  </a:cubicBezTo>
                  <a:cubicBezTo>
                    <a:pt x="1147306" y="2095046"/>
                    <a:pt x="1161593" y="2062661"/>
                    <a:pt x="1193026" y="2077901"/>
                  </a:cubicBezTo>
                  <a:cubicBezTo>
                    <a:pt x="1225411" y="2087426"/>
                    <a:pt x="1244461" y="2125526"/>
                    <a:pt x="1280656" y="2123621"/>
                  </a:cubicBezTo>
                  <a:cubicBezTo>
                    <a:pt x="1325423" y="2121716"/>
                    <a:pt x="1360666" y="2136956"/>
                    <a:pt x="1387336" y="2172198"/>
                  </a:cubicBezTo>
                  <a:cubicBezTo>
                    <a:pt x="1398766" y="2187438"/>
                    <a:pt x="1427341" y="2172198"/>
                    <a:pt x="1434008" y="2199821"/>
                  </a:cubicBezTo>
                  <a:cubicBezTo>
                    <a:pt x="1440676" y="2228396"/>
                    <a:pt x="1444486" y="2256018"/>
                    <a:pt x="1430198" y="2282688"/>
                  </a:cubicBezTo>
                  <a:cubicBezTo>
                    <a:pt x="1413053" y="2315073"/>
                    <a:pt x="1388288" y="2341743"/>
                    <a:pt x="1370191" y="2373176"/>
                  </a:cubicBezTo>
                  <a:cubicBezTo>
                    <a:pt x="1359713" y="2391273"/>
                    <a:pt x="1356856" y="2406513"/>
                    <a:pt x="1358761" y="2423658"/>
                  </a:cubicBezTo>
                  <a:cubicBezTo>
                    <a:pt x="1366381" y="2486523"/>
                    <a:pt x="1352093" y="2544626"/>
                    <a:pt x="1327328" y="2600823"/>
                  </a:cubicBezTo>
                  <a:cubicBezTo>
                    <a:pt x="1321613" y="2612253"/>
                    <a:pt x="1313041" y="2629398"/>
                    <a:pt x="1293991" y="2626541"/>
                  </a:cubicBezTo>
                  <a:cubicBezTo>
                    <a:pt x="1261606" y="2622731"/>
                    <a:pt x="1241603" y="2647496"/>
                    <a:pt x="1218743" y="2661783"/>
                  </a:cubicBezTo>
                  <a:cubicBezTo>
                    <a:pt x="1203503" y="2671308"/>
                    <a:pt x="1187311" y="2690358"/>
                    <a:pt x="1193026" y="2710361"/>
                  </a:cubicBezTo>
                  <a:cubicBezTo>
                    <a:pt x="1205408" y="2757033"/>
                    <a:pt x="1178738" y="2793228"/>
                    <a:pt x="1164451" y="2832281"/>
                  </a:cubicBezTo>
                  <a:cubicBezTo>
                    <a:pt x="1154926" y="2859903"/>
                    <a:pt x="1136828" y="2884668"/>
                    <a:pt x="1122541" y="2910386"/>
                  </a:cubicBezTo>
                  <a:cubicBezTo>
                    <a:pt x="1116826" y="2920863"/>
                    <a:pt x="1109206" y="2929436"/>
                    <a:pt x="1095871" y="2929436"/>
                  </a:cubicBezTo>
                  <a:cubicBezTo>
                    <a:pt x="1085393" y="2920863"/>
                    <a:pt x="1072058" y="2930388"/>
                    <a:pt x="1061581" y="2922768"/>
                  </a:cubicBezTo>
                  <a:cubicBezTo>
                    <a:pt x="1053961" y="2919911"/>
                    <a:pt x="1044436" y="2911338"/>
                    <a:pt x="1047293" y="2929436"/>
                  </a:cubicBezTo>
                  <a:cubicBezTo>
                    <a:pt x="1052056" y="2938961"/>
                    <a:pt x="1062533" y="2944676"/>
                    <a:pt x="1061581" y="2956106"/>
                  </a:cubicBezTo>
                  <a:cubicBezTo>
                    <a:pt x="1055866" y="2964678"/>
                    <a:pt x="1048246" y="2962773"/>
                    <a:pt x="1040626" y="2959916"/>
                  </a:cubicBezTo>
                  <a:cubicBezTo>
                    <a:pt x="952043" y="2929436"/>
                    <a:pt x="865366" y="2895146"/>
                    <a:pt x="783451" y="2850378"/>
                  </a:cubicBezTo>
                  <a:cubicBezTo>
                    <a:pt x="762496" y="2838948"/>
                    <a:pt x="762496" y="2820851"/>
                    <a:pt x="752971" y="2805611"/>
                  </a:cubicBezTo>
                  <a:cubicBezTo>
                    <a:pt x="730111" y="2799896"/>
                    <a:pt x="738683" y="2779893"/>
                    <a:pt x="737731" y="2765606"/>
                  </a:cubicBezTo>
                  <a:cubicBezTo>
                    <a:pt x="736778" y="2697978"/>
                    <a:pt x="732968" y="2631303"/>
                    <a:pt x="721538" y="2564628"/>
                  </a:cubicBezTo>
                  <a:cubicBezTo>
                    <a:pt x="715823" y="2532243"/>
                    <a:pt x="700583" y="2503668"/>
                    <a:pt x="670103" y="2492238"/>
                  </a:cubicBezTo>
                  <a:cubicBezTo>
                    <a:pt x="596761" y="2464616"/>
                    <a:pt x="568186" y="2400798"/>
                    <a:pt x="539611" y="2337933"/>
                  </a:cubicBezTo>
                  <a:cubicBezTo>
                    <a:pt x="520561" y="2296976"/>
                    <a:pt x="502463" y="2256971"/>
                    <a:pt x="473888" y="2221728"/>
                  </a:cubicBezTo>
                  <a:cubicBezTo>
                    <a:pt x="456743" y="2200773"/>
                    <a:pt x="450076" y="2174103"/>
                    <a:pt x="468173" y="2148386"/>
                  </a:cubicBezTo>
                  <a:cubicBezTo>
                    <a:pt x="473888" y="2140766"/>
                    <a:pt x="477698" y="2133146"/>
                    <a:pt x="471983" y="2122668"/>
                  </a:cubicBezTo>
                  <a:cubicBezTo>
                    <a:pt x="452933" y="2083616"/>
                    <a:pt x="471983" y="2052183"/>
                    <a:pt x="493891" y="2021703"/>
                  </a:cubicBezTo>
                  <a:cubicBezTo>
                    <a:pt x="518656" y="1987413"/>
                    <a:pt x="546278" y="1955028"/>
                    <a:pt x="538658" y="1907403"/>
                  </a:cubicBezTo>
                  <a:cubicBezTo>
                    <a:pt x="535801" y="1889306"/>
                    <a:pt x="531991" y="1871208"/>
                    <a:pt x="524371" y="1854063"/>
                  </a:cubicBezTo>
                  <a:cubicBezTo>
                    <a:pt x="517703" y="1837871"/>
                    <a:pt x="507226" y="1834061"/>
                    <a:pt x="499606" y="1853111"/>
                  </a:cubicBezTo>
                  <a:cubicBezTo>
                    <a:pt x="489128" y="1876923"/>
                    <a:pt x="475793" y="1875018"/>
                    <a:pt x="459601" y="1860731"/>
                  </a:cubicBezTo>
                  <a:cubicBezTo>
                    <a:pt x="443408" y="1847396"/>
                    <a:pt x="425311" y="1838823"/>
                    <a:pt x="408166" y="1827393"/>
                  </a:cubicBezTo>
                  <a:cubicBezTo>
                    <a:pt x="375781" y="1806438"/>
                    <a:pt x="371971" y="1771196"/>
                    <a:pt x="354826" y="1742621"/>
                  </a:cubicBezTo>
                  <a:cubicBezTo>
                    <a:pt x="346253" y="1729286"/>
                    <a:pt x="337681" y="1720713"/>
                    <a:pt x="322441" y="1715951"/>
                  </a:cubicBezTo>
                  <a:cubicBezTo>
                    <a:pt x="289103" y="1705473"/>
                    <a:pt x="255766" y="1691186"/>
                    <a:pt x="234811" y="1658801"/>
                  </a:cubicBezTo>
                  <a:cubicBezTo>
                    <a:pt x="228143" y="1649276"/>
                    <a:pt x="218618" y="1639751"/>
                    <a:pt x="206236" y="1644513"/>
                  </a:cubicBezTo>
                  <a:cubicBezTo>
                    <a:pt x="170993" y="1656896"/>
                    <a:pt x="143371" y="1639751"/>
                    <a:pt x="116701" y="1622606"/>
                  </a:cubicBezTo>
                  <a:cubicBezTo>
                    <a:pt x="85268" y="1603556"/>
                    <a:pt x="54788" y="1583553"/>
                    <a:pt x="28118" y="1557836"/>
                  </a:cubicBezTo>
                  <a:cubicBezTo>
                    <a:pt x="11926" y="1541643"/>
                    <a:pt x="1448" y="1523546"/>
                    <a:pt x="12878" y="1499733"/>
                  </a:cubicBezTo>
                  <a:cubicBezTo>
                    <a:pt x="20498" y="1482588"/>
                    <a:pt x="16688" y="1463538"/>
                    <a:pt x="10021" y="1446393"/>
                  </a:cubicBezTo>
                  <a:cubicBezTo>
                    <a:pt x="6211" y="1434963"/>
                    <a:pt x="-1409" y="1423533"/>
                    <a:pt x="5258" y="1410198"/>
                  </a:cubicBezTo>
                  <a:cubicBezTo>
                    <a:pt x="-12839" y="1304471"/>
                    <a:pt x="19546" y="1205411"/>
                    <a:pt x="45263" y="1105398"/>
                  </a:cubicBezTo>
                  <a:cubicBezTo>
                    <a:pt x="94793" y="912993"/>
                    <a:pt x="185281" y="739638"/>
                    <a:pt x="304343" y="581523"/>
                  </a:cubicBezTo>
                  <a:cubicBezTo>
                    <a:pt x="374828" y="487226"/>
                    <a:pt x="458648" y="405311"/>
                    <a:pt x="548183" y="329111"/>
                  </a:cubicBezTo>
                  <a:cubicBezTo>
                    <a:pt x="568186" y="311966"/>
                    <a:pt x="591046" y="303393"/>
                    <a:pt x="617716" y="317681"/>
                  </a:cubicBezTo>
                  <a:cubicBezTo>
                    <a:pt x="628193" y="324348"/>
                    <a:pt x="628193" y="314823"/>
                    <a:pt x="631051" y="309108"/>
                  </a:cubicBezTo>
                  <a:cubicBezTo>
                    <a:pt x="652006" y="308156"/>
                    <a:pt x="669151" y="289106"/>
                    <a:pt x="692011" y="299583"/>
                  </a:cubicBezTo>
                  <a:cubicBezTo>
                    <a:pt x="712013" y="311966"/>
                    <a:pt x="732968" y="317681"/>
                    <a:pt x="756781" y="316728"/>
                  </a:cubicBezTo>
                  <a:cubicBezTo>
                    <a:pt x="764401" y="317681"/>
                    <a:pt x="772973" y="320538"/>
                    <a:pt x="780593" y="315776"/>
                  </a:cubicBezTo>
                  <a:cubicBezTo>
                    <a:pt x="786308" y="312918"/>
                    <a:pt x="792023" y="311966"/>
                    <a:pt x="797738" y="314823"/>
                  </a:cubicBezTo>
                  <a:cubicBezTo>
                    <a:pt x="808216" y="327206"/>
                    <a:pt x="819646" y="321491"/>
                    <a:pt x="831076" y="316728"/>
                  </a:cubicBezTo>
                  <a:cubicBezTo>
                    <a:pt x="837743" y="304346"/>
                    <a:pt x="858698" y="297678"/>
                    <a:pt x="841553" y="277676"/>
                  </a:cubicBezTo>
                  <a:cubicBezTo>
                    <a:pt x="834886" y="270056"/>
                    <a:pt x="846316" y="263388"/>
                    <a:pt x="852031" y="259578"/>
                  </a:cubicBezTo>
                  <a:cubicBezTo>
                    <a:pt x="857269" y="255768"/>
                    <a:pt x="862508" y="252434"/>
                    <a:pt x="867152" y="248624"/>
                  </a:cubicBezTo>
                  <a:lnTo>
                    <a:pt x="876026" y="238011"/>
                  </a:lnTo>
                  <a:lnTo>
                    <a:pt x="858921" y="241392"/>
                  </a:lnTo>
                  <a:cubicBezTo>
                    <a:pt x="840303" y="244874"/>
                    <a:pt x="823694" y="244338"/>
                    <a:pt x="821551" y="210048"/>
                  </a:cubicBezTo>
                  <a:cubicBezTo>
                    <a:pt x="833933" y="208143"/>
                    <a:pt x="848221" y="208143"/>
                    <a:pt x="857746" y="190998"/>
                  </a:cubicBezTo>
                  <a:cubicBezTo>
                    <a:pt x="861079" y="184807"/>
                    <a:pt x="867032" y="183378"/>
                    <a:pt x="873343" y="184331"/>
                  </a:cubicBezTo>
                  <a:close/>
                  <a:moveTo>
                    <a:pt x="798215" y="181949"/>
                  </a:moveTo>
                  <a:cubicBezTo>
                    <a:pt x="801310" y="182187"/>
                    <a:pt x="803930" y="183378"/>
                    <a:pt x="805359" y="187188"/>
                  </a:cubicBezTo>
                  <a:cubicBezTo>
                    <a:pt x="808216" y="194808"/>
                    <a:pt x="800596" y="194808"/>
                    <a:pt x="795834" y="196713"/>
                  </a:cubicBezTo>
                  <a:cubicBezTo>
                    <a:pt x="790119" y="193856"/>
                    <a:pt x="788214" y="189093"/>
                    <a:pt x="788214" y="182426"/>
                  </a:cubicBezTo>
                  <a:cubicBezTo>
                    <a:pt x="791547" y="182426"/>
                    <a:pt x="795119" y="181711"/>
                    <a:pt x="798215" y="181949"/>
                  </a:cubicBezTo>
                  <a:close/>
                  <a:moveTo>
                    <a:pt x="938708" y="121466"/>
                  </a:moveTo>
                  <a:cubicBezTo>
                    <a:pt x="943471" y="128133"/>
                    <a:pt x="953948" y="130038"/>
                    <a:pt x="952043" y="141468"/>
                  </a:cubicBezTo>
                  <a:lnTo>
                    <a:pt x="951037" y="142501"/>
                  </a:lnTo>
                  <a:lnTo>
                    <a:pt x="953949" y="140516"/>
                  </a:lnTo>
                  <a:cubicBezTo>
                    <a:pt x="952996" y="143373"/>
                    <a:pt x="952996" y="146231"/>
                    <a:pt x="952996" y="148136"/>
                  </a:cubicBezTo>
                  <a:cubicBezTo>
                    <a:pt x="952996" y="154803"/>
                    <a:pt x="952996" y="161471"/>
                    <a:pt x="952996" y="169091"/>
                  </a:cubicBezTo>
                  <a:cubicBezTo>
                    <a:pt x="949662" y="166709"/>
                    <a:pt x="947281" y="162899"/>
                    <a:pt x="944424" y="159804"/>
                  </a:cubicBezTo>
                  <a:lnTo>
                    <a:pt x="933131" y="154863"/>
                  </a:lnTo>
                  <a:lnTo>
                    <a:pt x="931088" y="155756"/>
                  </a:lnTo>
                  <a:cubicBezTo>
                    <a:pt x="931088" y="155756"/>
                    <a:pt x="930136" y="155756"/>
                    <a:pt x="930136" y="155756"/>
                  </a:cubicBezTo>
                  <a:cubicBezTo>
                    <a:pt x="925373" y="152898"/>
                    <a:pt x="906323" y="162423"/>
                    <a:pt x="918706" y="144326"/>
                  </a:cubicBezTo>
                  <a:cubicBezTo>
                    <a:pt x="923468" y="137658"/>
                    <a:pt x="931088" y="131943"/>
                    <a:pt x="931088" y="122418"/>
                  </a:cubicBezTo>
                  <a:cubicBezTo>
                    <a:pt x="934898" y="118608"/>
                    <a:pt x="936803" y="118608"/>
                    <a:pt x="938708" y="121466"/>
                  </a:cubicBezTo>
                  <a:close/>
                  <a:moveTo>
                    <a:pt x="925373" y="107178"/>
                  </a:moveTo>
                  <a:cubicBezTo>
                    <a:pt x="930136" y="111940"/>
                    <a:pt x="934898" y="116703"/>
                    <a:pt x="938708" y="121465"/>
                  </a:cubicBezTo>
                  <a:lnTo>
                    <a:pt x="935851" y="121465"/>
                  </a:lnTo>
                  <a:cubicBezTo>
                    <a:pt x="935851" y="121465"/>
                    <a:pt x="932993" y="121465"/>
                    <a:pt x="932993" y="121465"/>
                  </a:cubicBezTo>
                  <a:cubicBezTo>
                    <a:pt x="923468" y="125275"/>
                    <a:pt x="912991" y="131943"/>
                    <a:pt x="901561" y="123370"/>
                  </a:cubicBezTo>
                  <a:cubicBezTo>
                    <a:pt x="904418" y="109083"/>
                    <a:pt x="915848" y="109083"/>
                    <a:pt x="925373" y="107178"/>
                  </a:cubicBezTo>
                  <a:close/>
                  <a:moveTo>
                    <a:pt x="1021576" y="71936"/>
                  </a:moveTo>
                  <a:cubicBezTo>
                    <a:pt x="1037768" y="75746"/>
                    <a:pt x="1038721" y="87176"/>
                    <a:pt x="1031101" y="97653"/>
                  </a:cubicBezTo>
                  <a:cubicBezTo>
                    <a:pt x="1019671" y="115751"/>
                    <a:pt x="1011098" y="95748"/>
                    <a:pt x="1000621" y="92891"/>
                  </a:cubicBezTo>
                  <a:cubicBezTo>
                    <a:pt x="1002526" y="88128"/>
                    <a:pt x="1005383" y="83366"/>
                    <a:pt x="1007288" y="79556"/>
                  </a:cubicBezTo>
                  <a:cubicBezTo>
                    <a:pt x="1012051" y="76698"/>
                    <a:pt x="1016813" y="74793"/>
                    <a:pt x="1021576" y="71936"/>
                  </a:cubicBezTo>
                  <a:close/>
                  <a:moveTo>
                    <a:pt x="1113849" y="40265"/>
                  </a:moveTo>
                  <a:cubicBezTo>
                    <a:pt x="1128732" y="39074"/>
                    <a:pt x="1143972" y="42885"/>
                    <a:pt x="1159689" y="51933"/>
                  </a:cubicBezTo>
                  <a:cubicBezTo>
                    <a:pt x="1175881" y="68126"/>
                    <a:pt x="1166356" y="76698"/>
                    <a:pt x="1151116" y="84318"/>
                  </a:cubicBezTo>
                  <a:cubicBezTo>
                    <a:pt x="1137781" y="90986"/>
                    <a:pt x="1123494" y="86223"/>
                    <a:pt x="1111111" y="92891"/>
                  </a:cubicBezTo>
                  <a:cubicBezTo>
                    <a:pt x="1083489" y="98606"/>
                    <a:pt x="1067296" y="90033"/>
                    <a:pt x="1070153" y="58601"/>
                  </a:cubicBezTo>
                  <a:cubicBezTo>
                    <a:pt x="1084441" y="47647"/>
                    <a:pt x="1098967" y="41456"/>
                    <a:pt x="1113849" y="40265"/>
                  </a:cubicBezTo>
                  <a:close/>
                  <a:moveTo>
                    <a:pt x="1400760" y="96"/>
                  </a:moveTo>
                  <a:cubicBezTo>
                    <a:pt x="1426031" y="498"/>
                    <a:pt x="1451392" y="2164"/>
                    <a:pt x="1476871" y="5260"/>
                  </a:cubicBezTo>
                  <a:cubicBezTo>
                    <a:pt x="1521639" y="13833"/>
                    <a:pt x="1566406" y="14785"/>
                    <a:pt x="1611174" y="9070"/>
                  </a:cubicBezTo>
                  <a:cubicBezTo>
                    <a:pt x="1614984" y="7165"/>
                    <a:pt x="1619746" y="9070"/>
                    <a:pt x="1619746" y="17643"/>
                  </a:cubicBezTo>
                  <a:cubicBezTo>
                    <a:pt x="1631176" y="13833"/>
                    <a:pt x="1639748" y="20500"/>
                    <a:pt x="1646416" y="28120"/>
                  </a:cubicBezTo>
                  <a:cubicBezTo>
                    <a:pt x="1652131" y="36693"/>
                    <a:pt x="1659751" y="35740"/>
                    <a:pt x="1667371" y="31930"/>
                  </a:cubicBezTo>
                  <a:cubicBezTo>
                    <a:pt x="1693088" y="18119"/>
                    <a:pt x="1717377" y="11690"/>
                    <a:pt x="1742261" y="11690"/>
                  </a:cubicBezTo>
                  <a:cubicBezTo>
                    <a:pt x="1767145" y="11690"/>
                    <a:pt x="1792624" y="18119"/>
                    <a:pt x="1820723" y="30025"/>
                  </a:cubicBezTo>
                  <a:cubicBezTo>
                    <a:pt x="1845488" y="40503"/>
                    <a:pt x="1874063" y="40503"/>
                    <a:pt x="1901686" y="45265"/>
                  </a:cubicBezTo>
                  <a:cubicBezTo>
                    <a:pt x="1905496" y="54790"/>
                    <a:pt x="1888351" y="56695"/>
                    <a:pt x="1894066" y="69078"/>
                  </a:cubicBezTo>
                  <a:cubicBezTo>
                    <a:pt x="1913116" y="57648"/>
                    <a:pt x="1934071" y="52885"/>
                    <a:pt x="1955978" y="55743"/>
                  </a:cubicBezTo>
                  <a:cubicBezTo>
                    <a:pt x="1961693" y="62410"/>
                    <a:pt x="1959788" y="69078"/>
                    <a:pt x="1954073" y="71935"/>
                  </a:cubicBezTo>
                  <a:cubicBezTo>
                    <a:pt x="1939786" y="78603"/>
                    <a:pt x="1939786" y="91938"/>
                    <a:pt x="1935976" y="103368"/>
                  </a:cubicBezTo>
                  <a:cubicBezTo>
                    <a:pt x="1904543" y="124323"/>
                    <a:pt x="1914068" y="142420"/>
                    <a:pt x="1949311" y="161470"/>
                  </a:cubicBezTo>
                  <a:cubicBezTo>
                    <a:pt x="1923593" y="162423"/>
                    <a:pt x="1905496" y="153850"/>
                    <a:pt x="1894066" y="171948"/>
                  </a:cubicBezTo>
                  <a:cubicBezTo>
                    <a:pt x="1899781" y="177663"/>
                    <a:pt x="1909306" y="175758"/>
                    <a:pt x="1913116" y="183378"/>
                  </a:cubicBezTo>
                  <a:cubicBezTo>
                    <a:pt x="1917878" y="187188"/>
                    <a:pt x="1922641" y="195760"/>
                    <a:pt x="1907401" y="196713"/>
                  </a:cubicBezTo>
                  <a:cubicBezTo>
                    <a:pt x="1907401" y="221478"/>
                    <a:pt x="1903591" y="242433"/>
                    <a:pt x="1873111" y="245290"/>
                  </a:cubicBezTo>
                  <a:cubicBezTo>
                    <a:pt x="1842631" y="244338"/>
                    <a:pt x="1879778" y="263388"/>
                    <a:pt x="1866443" y="267198"/>
                  </a:cubicBezTo>
                  <a:cubicBezTo>
                    <a:pt x="1860728" y="271008"/>
                    <a:pt x="1855013" y="271960"/>
                    <a:pt x="1851203" y="270055"/>
                  </a:cubicBezTo>
                  <a:cubicBezTo>
                    <a:pt x="1860728" y="280533"/>
                    <a:pt x="1876921" y="291963"/>
                    <a:pt x="1866443" y="313870"/>
                  </a:cubicBezTo>
                  <a:cubicBezTo>
                    <a:pt x="1859776" y="319585"/>
                    <a:pt x="1852156" y="321490"/>
                    <a:pt x="1843583" y="319585"/>
                  </a:cubicBezTo>
                  <a:cubicBezTo>
                    <a:pt x="1833106" y="315775"/>
                    <a:pt x="1827391" y="307203"/>
                    <a:pt x="1819771" y="300535"/>
                  </a:cubicBezTo>
                  <a:cubicBezTo>
                    <a:pt x="1811198" y="310060"/>
                    <a:pt x="1800721" y="314823"/>
                    <a:pt x="1788338" y="313870"/>
                  </a:cubicBezTo>
                  <a:cubicBezTo>
                    <a:pt x="1791196" y="322443"/>
                    <a:pt x="1796911" y="313870"/>
                    <a:pt x="1800721" y="315775"/>
                  </a:cubicBezTo>
                  <a:cubicBezTo>
                    <a:pt x="1808341" y="314823"/>
                    <a:pt x="1815961" y="312918"/>
                    <a:pt x="1823581" y="314823"/>
                  </a:cubicBezTo>
                  <a:cubicBezTo>
                    <a:pt x="1826438" y="315775"/>
                    <a:pt x="1830248" y="316728"/>
                    <a:pt x="1833106" y="317680"/>
                  </a:cubicBezTo>
                  <a:cubicBezTo>
                    <a:pt x="1838821" y="322443"/>
                    <a:pt x="1842631" y="327205"/>
                    <a:pt x="1838821" y="334825"/>
                  </a:cubicBezTo>
                  <a:cubicBezTo>
                    <a:pt x="1800721" y="354828"/>
                    <a:pt x="1760716" y="371020"/>
                    <a:pt x="1715948" y="370068"/>
                  </a:cubicBezTo>
                  <a:cubicBezTo>
                    <a:pt x="1707376" y="370068"/>
                    <a:pt x="1695946" y="372925"/>
                    <a:pt x="1691183" y="379593"/>
                  </a:cubicBezTo>
                  <a:cubicBezTo>
                    <a:pt x="1662608" y="411025"/>
                    <a:pt x="1627366" y="425313"/>
                    <a:pt x="1586408" y="430075"/>
                  </a:cubicBezTo>
                  <a:cubicBezTo>
                    <a:pt x="1564501" y="432933"/>
                    <a:pt x="1554976" y="450078"/>
                    <a:pt x="1542593" y="468175"/>
                  </a:cubicBezTo>
                  <a:cubicBezTo>
                    <a:pt x="1522591" y="497703"/>
                    <a:pt x="1501636" y="527230"/>
                    <a:pt x="1480681" y="555805"/>
                  </a:cubicBezTo>
                  <a:cubicBezTo>
                    <a:pt x="1475918" y="562473"/>
                    <a:pt x="1469251" y="562473"/>
                    <a:pt x="1462583" y="562473"/>
                  </a:cubicBezTo>
                  <a:cubicBezTo>
                    <a:pt x="1419721" y="558663"/>
                    <a:pt x="1380668" y="507228"/>
                    <a:pt x="1385431" y="462460"/>
                  </a:cubicBezTo>
                  <a:cubicBezTo>
                    <a:pt x="1388288" y="441505"/>
                    <a:pt x="1374001" y="421503"/>
                    <a:pt x="1379716" y="398643"/>
                  </a:cubicBezTo>
                  <a:cubicBezTo>
                    <a:pt x="1387336" y="363400"/>
                    <a:pt x="1418768" y="354828"/>
                    <a:pt x="1441628" y="335778"/>
                  </a:cubicBezTo>
                  <a:cubicBezTo>
                    <a:pt x="1443533" y="331015"/>
                    <a:pt x="1445438" y="325300"/>
                    <a:pt x="1449248" y="321490"/>
                  </a:cubicBezTo>
                  <a:cubicBezTo>
                    <a:pt x="1454011" y="314823"/>
                    <a:pt x="1454963" y="306250"/>
                    <a:pt x="1461631" y="300535"/>
                  </a:cubicBezTo>
                  <a:cubicBezTo>
                    <a:pt x="1451153" y="280533"/>
                    <a:pt x="1439723" y="265293"/>
                    <a:pt x="1412101" y="280533"/>
                  </a:cubicBezTo>
                  <a:cubicBezTo>
                    <a:pt x="1425436" y="259578"/>
                    <a:pt x="1438771" y="241480"/>
                    <a:pt x="1434961" y="215763"/>
                  </a:cubicBezTo>
                  <a:cubicBezTo>
                    <a:pt x="1430198" y="178615"/>
                    <a:pt x="1409243" y="158613"/>
                    <a:pt x="1371143" y="160518"/>
                  </a:cubicBezTo>
                  <a:cubicBezTo>
                    <a:pt x="1357808" y="161470"/>
                    <a:pt x="1343521" y="159565"/>
                    <a:pt x="1331138" y="162423"/>
                  </a:cubicBezTo>
                  <a:cubicBezTo>
                    <a:pt x="1317803" y="165280"/>
                    <a:pt x="1310183" y="161470"/>
                    <a:pt x="1303516" y="150040"/>
                  </a:cubicBezTo>
                  <a:cubicBezTo>
                    <a:pt x="1296848" y="136705"/>
                    <a:pt x="1300658" y="131943"/>
                    <a:pt x="1313993" y="130038"/>
                  </a:cubicBezTo>
                  <a:cubicBezTo>
                    <a:pt x="1321613" y="129085"/>
                    <a:pt x="1316851" y="124323"/>
                    <a:pt x="1313041" y="121465"/>
                  </a:cubicBezTo>
                  <a:cubicBezTo>
                    <a:pt x="1283513" y="99558"/>
                    <a:pt x="1311136" y="99558"/>
                    <a:pt x="1323518" y="96700"/>
                  </a:cubicBezTo>
                  <a:cubicBezTo>
                    <a:pt x="1344473" y="92890"/>
                    <a:pt x="1365428" y="88128"/>
                    <a:pt x="1387336" y="88128"/>
                  </a:cubicBezTo>
                  <a:cubicBezTo>
                    <a:pt x="1399718" y="88128"/>
                    <a:pt x="1414006" y="81460"/>
                    <a:pt x="1394003" y="68125"/>
                  </a:cubicBezTo>
                  <a:cubicBezTo>
                    <a:pt x="1402576" y="42408"/>
                    <a:pt x="1427341" y="49075"/>
                    <a:pt x="1445438" y="41455"/>
                  </a:cubicBezTo>
                  <a:lnTo>
                    <a:pt x="1471104" y="35589"/>
                  </a:lnTo>
                  <a:lnTo>
                    <a:pt x="1469608" y="35026"/>
                  </a:lnTo>
                  <a:cubicBezTo>
                    <a:pt x="1465441" y="34550"/>
                    <a:pt x="1461155" y="34788"/>
                    <a:pt x="1456869" y="34788"/>
                  </a:cubicBezTo>
                  <a:cubicBezTo>
                    <a:pt x="1424484" y="38598"/>
                    <a:pt x="1396861" y="56695"/>
                    <a:pt x="1365429" y="60505"/>
                  </a:cubicBezTo>
                  <a:cubicBezTo>
                    <a:pt x="1307326" y="66220"/>
                    <a:pt x="1264464" y="112893"/>
                    <a:pt x="1208266" y="122418"/>
                  </a:cubicBezTo>
                  <a:cubicBezTo>
                    <a:pt x="1196836" y="130038"/>
                    <a:pt x="1186359" y="129085"/>
                    <a:pt x="1175881" y="122418"/>
                  </a:cubicBezTo>
                  <a:cubicBezTo>
                    <a:pt x="1178739" y="129085"/>
                    <a:pt x="1197789" y="127180"/>
                    <a:pt x="1187311" y="142420"/>
                  </a:cubicBezTo>
                  <a:cubicBezTo>
                    <a:pt x="1185406" y="144325"/>
                    <a:pt x="1182549" y="146230"/>
                    <a:pt x="1180644" y="149088"/>
                  </a:cubicBezTo>
                  <a:cubicBezTo>
                    <a:pt x="1173262" y="152183"/>
                    <a:pt x="1165939" y="153434"/>
                    <a:pt x="1158647" y="153642"/>
                  </a:cubicBezTo>
                  <a:lnTo>
                    <a:pt x="1143520" y="152466"/>
                  </a:lnTo>
                  <a:lnTo>
                    <a:pt x="1148259" y="153731"/>
                  </a:lnTo>
                  <a:cubicBezTo>
                    <a:pt x="1153498" y="157422"/>
                    <a:pt x="1155879" y="163851"/>
                    <a:pt x="1152069" y="175758"/>
                  </a:cubicBezTo>
                  <a:cubicBezTo>
                    <a:pt x="1112064" y="198618"/>
                    <a:pt x="1069201" y="175758"/>
                    <a:pt x="1029196" y="182425"/>
                  </a:cubicBezTo>
                  <a:cubicBezTo>
                    <a:pt x="1020624" y="171948"/>
                    <a:pt x="980619" y="182425"/>
                    <a:pt x="1006336" y="148135"/>
                  </a:cubicBezTo>
                  <a:cubicBezTo>
                    <a:pt x="1011099" y="141468"/>
                    <a:pt x="1003479" y="136705"/>
                    <a:pt x="995859" y="134800"/>
                  </a:cubicBezTo>
                  <a:cubicBezTo>
                    <a:pt x="984429" y="131943"/>
                    <a:pt x="981571" y="125275"/>
                    <a:pt x="987286" y="114798"/>
                  </a:cubicBezTo>
                  <a:cubicBezTo>
                    <a:pt x="1010146" y="115750"/>
                    <a:pt x="1027291" y="130990"/>
                    <a:pt x="1049199" y="134800"/>
                  </a:cubicBezTo>
                  <a:cubicBezTo>
                    <a:pt x="1053009" y="140515"/>
                    <a:pt x="1055866" y="147183"/>
                    <a:pt x="1064439" y="149088"/>
                  </a:cubicBezTo>
                  <a:cubicBezTo>
                    <a:pt x="1074916" y="150993"/>
                    <a:pt x="1085394" y="150278"/>
                    <a:pt x="1095871" y="149326"/>
                  </a:cubicBezTo>
                  <a:lnTo>
                    <a:pt x="1106484" y="148924"/>
                  </a:lnTo>
                  <a:lnTo>
                    <a:pt x="1093014" y="149088"/>
                  </a:lnTo>
                  <a:cubicBezTo>
                    <a:pt x="1081584" y="144325"/>
                    <a:pt x="1067296" y="146230"/>
                    <a:pt x="1062534" y="131943"/>
                  </a:cubicBezTo>
                  <a:cubicBezTo>
                    <a:pt x="1083489" y="115750"/>
                    <a:pt x="1102539" y="93843"/>
                    <a:pt x="1133971" y="110988"/>
                  </a:cubicBezTo>
                  <a:cubicBezTo>
                    <a:pt x="1150164" y="112893"/>
                    <a:pt x="1147306" y="91938"/>
                    <a:pt x="1158736" y="88128"/>
                  </a:cubicBezTo>
                  <a:cubicBezTo>
                    <a:pt x="1164451" y="84318"/>
                    <a:pt x="1172071" y="81460"/>
                    <a:pt x="1173024" y="73840"/>
                  </a:cubicBezTo>
                  <a:cubicBezTo>
                    <a:pt x="1176834" y="44313"/>
                    <a:pt x="1193979" y="46218"/>
                    <a:pt x="1214934" y="54790"/>
                  </a:cubicBezTo>
                  <a:cubicBezTo>
                    <a:pt x="1234936" y="51933"/>
                    <a:pt x="1254939" y="44313"/>
                    <a:pt x="1275894" y="44313"/>
                  </a:cubicBezTo>
                  <a:cubicBezTo>
                    <a:pt x="1253986" y="44313"/>
                    <a:pt x="1233031" y="51933"/>
                    <a:pt x="1211124" y="51933"/>
                  </a:cubicBezTo>
                  <a:cubicBezTo>
                    <a:pt x="1199694" y="46218"/>
                    <a:pt x="1184454" y="50028"/>
                    <a:pt x="1174929" y="39550"/>
                  </a:cubicBezTo>
                  <a:cubicBezTo>
                    <a:pt x="1174929" y="34788"/>
                    <a:pt x="1174929" y="30978"/>
                    <a:pt x="1174929" y="26215"/>
                  </a:cubicBezTo>
                  <a:cubicBezTo>
                    <a:pt x="1249938" y="9070"/>
                    <a:pt x="1324947" y="-1110"/>
                    <a:pt x="1400760" y="96"/>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Helvetica Neue"/>
                <a:ea typeface="Helvetica Neue"/>
                <a:cs typeface="Helvetica Neue"/>
                <a:sym typeface="Helvetica Neue"/>
              </a:endParaRPr>
            </a:p>
          </p:txBody>
        </p:sp>
      </p:grpSp>
      <p:grpSp>
        <p:nvGrpSpPr>
          <p:cNvPr id="155" name="Google Shape;155;p13"/>
          <p:cNvGrpSpPr/>
          <p:nvPr/>
        </p:nvGrpSpPr>
        <p:grpSpPr>
          <a:xfrm flipH="1">
            <a:off x="8439690" y="3224821"/>
            <a:ext cx="1591445" cy="1632635"/>
            <a:chOff x="2749186" y="0"/>
            <a:chExt cx="6684977" cy="6858000"/>
          </a:xfrm>
        </p:grpSpPr>
        <p:sp>
          <p:nvSpPr>
            <p:cNvPr id="156" name="Google Shape;156;p13"/>
            <p:cNvSpPr/>
            <p:nvPr/>
          </p:nvSpPr>
          <p:spPr>
            <a:xfrm>
              <a:off x="2749186" y="0"/>
              <a:ext cx="6684977" cy="6858000"/>
            </a:xfrm>
            <a:custGeom>
              <a:rect b="b" l="l" r="r" t="t"/>
              <a:pathLst>
                <a:path extrusionOk="0" h="6858000" w="6684977">
                  <a:moveTo>
                    <a:pt x="6090801" y="3171825"/>
                  </a:moveTo>
                  <a:cubicBezTo>
                    <a:pt x="6102598" y="3171039"/>
                    <a:pt x="6113609" y="3171039"/>
                    <a:pt x="6125406" y="3171039"/>
                  </a:cubicBezTo>
                  <a:cubicBezTo>
                    <a:pt x="6269329" y="3171039"/>
                    <a:pt x="6412466" y="3171039"/>
                    <a:pt x="6556390" y="3171039"/>
                  </a:cubicBezTo>
                  <a:cubicBezTo>
                    <a:pt x="6576052" y="3171039"/>
                    <a:pt x="6594927" y="3167893"/>
                    <a:pt x="6613802" y="3160028"/>
                  </a:cubicBezTo>
                  <a:cubicBezTo>
                    <a:pt x="6662563" y="3139580"/>
                    <a:pt x="6684585" y="3101043"/>
                    <a:pt x="6689303" y="3050709"/>
                  </a:cubicBezTo>
                  <a:cubicBezTo>
                    <a:pt x="6689303" y="3032620"/>
                    <a:pt x="6689303" y="3015318"/>
                    <a:pt x="6689303" y="2997229"/>
                  </a:cubicBezTo>
                  <a:cubicBezTo>
                    <a:pt x="6682225" y="2972062"/>
                    <a:pt x="6684585" y="2943749"/>
                    <a:pt x="6663350" y="2922515"/>
                  </a:cubicBezTo>
                  <a:cubicBezTo>
                    <a:pt x="6630318" y="2888697"/>
                    <a:pt x="6591781" y="2871394"/>
                    <a:pt x="6544593" y="2871394"/>
                  </a:cubicBezTo>
                  <a:cubicBezTo>
                    <a:pt x="6399096" y="2872181"/>
                    <a:pt x="6253600" y="2872181"/>
                    <a:pt x="6108103" y="2871394"/>
                  </a:cubicBezTo>
                  <a:cubicBezTo>
                    <a:pt x="6055410" y="2871394"/>
                    <a:pt x="6043613" y="2860384"/>
                    <a:pt x="6044399" y="2809264"/>
                  </a:cubicBezTo>
                  <a:cubicBezTo>
                    <a:pt x="6045972" y="2739268"/>
                    <a:pt x="6038108" y="2670059"/>
                    <a:pt x="6038894" y="2600850"/>
                  </a:cubicBezTo>
                  <a:cubicBezTo>
                    <a:pt x="6038894" y="2580401"/>
                    <a:pt x="6031029" y="2565458"/>
                    <a:pt x="6017659" y="2550515"/>
                  </a:cubicBezTo>
                  <a:cubicBezTo>
                    <a:pt x="5998784" y="2530067"/>
                    <a:pt x="5975190" y="2534786"/>
                    <a:pt x="5952383" y="2534786"/>
                  </a:cubicBezTo>
                  <a:cubicBezTo>
                    <a:pt x="5918565" y="2534786"/>
                    <a:pt x="5898117" y="2552088"/>
                    <a:pt x="5887892" y="2584334"/>
                  </a:cubicBezTo>
                  <a:cubicBezTo>
                    <a:pt x="5882387" y="2601636"/>
                    <a:pt x="5883960" y="2619725"/>
                    <a:pt x="5882387" y="2637813"/>
                  </a:cubicBezTo>
                  <a:cubicBezTo>
                    <a:pt x="5880027" y="2670845"/>
                    <a:pt x="5868230" y="2681856"/>
                    <a:pt x="5835985" y="2684215"/>
                  </a:cubicBezTo>
                  <a:cubicBezTo>
                    <a:pt x="5823402" y="2685001"/>
                    <a:pt x="5810818" y="2685001"/>
                    <a:pt x="5798235" y="2685001"/>
                  </a:cubicBezTo>
                  <a:cubicBezTo>
                    <a:pt x="5662176" y="2685001"/>
                    <a:pt x="5526904" y="2685001"/>
                    <a:pt x="5390845" y="2685001"/>
                  </a:cubicBezTo>
                  <a:cubicBezTo>
                    <a:pt x="5265796" y="2685001"/>
                    <a:pt x="5149399" y="2802185"/>
                    <a:pt x="5148612" y="2928020"/>
                  </a:cubicBezTo>
                  <a:cubicBezTo>
                    <a:pt x="5148612" y="2996443"/>
                    <a:pt x="5148612" y="3065652"/>
                    <a:pt x="5148612" y="3134075"/>
                  </a:cubicBezTo>
                  <a:cubicBezTo>
                    <a:pt x="5147826" y="3187554"/>
                    <a:pt x="5137602" y="3198565"/>
                    <a:pt x="5084122" y="3198565"/>
                  </a:cubicBezTo>
                  <a:cubicBezTo>
                    <a:pt x="4998397" y="3199351"/>
                    <a:pt x="4912672" y="3198565"/>
                    <a:pt x="4826947" y="3198565"/>
                  </a:cubicBezTo>
                  <a:cubicBezTo>
                    <a:pt x="4806499" y="3198565"/>
                    <a:pt x="4786051" y="3201711"/>
                    <a:pt x="4765603" y="3205643"/>
                  </a:cubicBezTo>
                  <a:cubicBezTo>
                    <a:pt x="4593366" y="3239461"/>
                    <a:pt x="4481688" y="3402260"/>
                    <a:pt x="4482474" y="3557194"/>
                  </a:cubicBezTo>
                  <a:cubicBezTo>
                    <a:pt x="4485620" y="4265802"/>
                    <a:pt x="4484047" y="4974410"/>
                    <a:pt x="4484047" y="5683804"/>
                  </a:cubicBezTo>
                  <a:cubicBezTo>
                    <a:pt x="4484047" y="5744362"/>
                    <a:pt x="4484047" y="5804920"/>
                    <a:pt x="4479328" y="5865478"/>
                  </a:cubicBezTo>
                  <a:cubicBezTo>
                    <a:pt x="4470677" y="5976370"/>
                    <a:pt x="4428208" y="6018839"/>
                    <a:pt x="4317316" y="6021198"/>
                  </a:cubicBezTo>
                  <a:cubicBezTo>
                    <a:pt x="4315743" y="6021198"/>
                    <a:pt x="4313384" y="6021198"/>
                    <a:pt x="4311811" y="6021198"/>
                  </a:cubicBezTo>
                  <a:cubicBezTo>
                    <a:pt x="4160022" y="6021198"/>
                    <a:pt x="4008234" y="6021198"/>
                    <a:pt x="3856445" y="6021198"/>
                  </a:cubicBezTo>
                  <a:cubicBezTo>
                    <a:pt x="3828919" y="6021198"/>
                    <a:pt x="3801393" y="6017266"/>
                    <a:pt x="3774653" y="6009401"/>
                  </a:cubicBezTo>
                  <a:cubicBezTo>
                    <a:pt x="3732184" y="5996818"/>
                    <a:pt x="3706230" y="5969292"/>
                    <a:pt x="3695220" y="5926822"/>
                  </a:cubicBezTo>
                  <a:cubicBezTo>
                    <a:pt x="3687355" y="5897723"/>
                    <a:pt x="3685782" y="5868624"/>
                    <a:pt x="3685782" y="5839524"/>
                  </a:cubicBezTo>
                  <a:cubicBezTo>
                    <a:pt x="3683423" y="5176532"/>
                    <a:pt x="3692074" y="4513540"/>
                    <a:pt x="3680277" y="3849760"/>
                  </a:cubicBezTo>
                  <a:cubicBezTo>
                    <a:pt x="3678704" y="3745160"/>
                    <a:pt x="3635448" y="3660222"/>
                    <a:pt x="3557588" y="3591799"/>
                  </a:cubicBezTo>
                  <a:cubicBezTo>
                    <a:pt x="3502535" y="3543038"/>
                    <a:pt x="3436472" y="3517871"/>
                    <a:pt x="3363330" y="3508433"/>
                  </a:cubicBezTo>
                  <a:cubicBezTo>
                    <a:pt x="3328726" y="3503715"/>
                    <a:pt x="3318501" y="3493491"/>
                    <a:pt x="3316142" y="3458886"/>
                  </a:cubicBezTo>
                  <a:cubicBezTo>
                    <a:pt x="3315356" y="3443156"/>
                    <a:pt x="3315356" y="3426641"/>
                    <a:pt x="3315356" y="3410911"/>
                  </a:cubicBezTo>
                  <a:cubicBezTo>
                    <a:pt x="3315356" y="2463218"/>
                    <a:pt x="3314569" y="1514737"/>
                    <a:pt x="3316142" y="567043"/>
                  </a:cubicBezTo>
                  <a:cubicBezTo>
                    <a:pt x="3316142" y="467162"/>
                    <a:pt x="3297267" y="373572"/>
                    <a:pt x="3247719" y="287061"/>
                  </a:cubicBezTo>
                  <a:cubicBezTo>
                    <a:pt x="3146265" y="107746"/>
                    <a:pt x="2997623" y="0"/>
                    <a:pt x="2783703" y="0"/>
                  </a:cubicBezTo>
                  <a:cubicBezTo>
                    <a:pt x="2129362" y="0"/>
                    <a:pt x="1475021" y="0"/>
                    <a:pt x="820679" y="0"/>
                  </a:cubicBezTo>
                  <a:cubicBezTo>
                    <a:pt x="733381" y="0"/>
                    <a:pt x="649229" y="14943"/>
                    <a:pt x="573728" y="61344"/>
                  </a:cubicBezTo>
                  <a:cubicBezTo>
                    <a:pt x="393627" y="172236"/>
                    <a:pt x="286668" y="328744"/>
                    <a:pt x="286668" y="544236"/>
                  </a:cubicBezTo>
                  <a:cubicBezTo>
                    <a:pt x="285881" y="2441983"/>
                    <a:pt x="285881" y="4339730"/>
                    <a:pt x="285881" y="6237477"/>
                  </a:cubicBezTo>
                  <a:cubicBezTo>
                    <a:pt x="285881" y="6255566"/>
                    <a:pt x="286668" y="6272868"/>
                    <a:pt x="285095" y="6290957"/>
                  </a:cubicBezTo>
                  <a:cubicBezTo>
                    <a:pt x="282735" y="6321629"/>
                    <a:pt x="270938" y="6333426"/>
                    <a:pt x="239479" y="6335785"/>
                  </a:cubicBezTo>
                  <a:cubicBezTo>
                    <a:pt x="213526" y="6337358"/>
                    <a:pt x="187573" y="6334999"/>
                    <a:pt x="161619" y="6336572"/>
                  </a:cubicBezTo>
                  <a:cubicBezTo>
                    <a:pt x="73535" y="6343650"/>
                    <a:pt x="20055" y="6391625"/>
                    <a:pt x="9831" y="6464766"/>
                  </a:cubicBezTo>
                  <a:cubicBezTo>
                    <a:pt x="-3539" y="6555210"/>
                    <a:pt x="-2753" y="6646440"/>
                    <a:pt x="9044" y="6737671"/>
                  </a:cubicBezTo>
                  <a:cubicBezTo>
                    <a:pt x="18482" y="6809239"/>
                    <a:pt x="61738" y="6851709"/>
                    <a:pt x="133306" y="6856427"/>
                  </a:cubicBezTo>
                  <a:cubicBezTo>
                    <a:pt x="137239" y="6856427"/>
                    <a:pt x="140385" y="6857214"/>
                    <a:pt x="143530" y="6858787"/>
                  </a:cubicBezTo>
                  <a:cubicBezTo>
                    <a:pt x="1248518" y="6858787"/>
                    <a:pt x="2354292" y="6858787"/>
                    <a:pt x="3459279" y="6858787"/>
                  </a:cubicBezTo>
                  <a:cubicBezTo>
                    <a:pt x="3522983" y="6857214"/>
                    <a:pt x="3566239" y="6826542"/>
                    <a:pt x="3587474" y="6765983"/>
                  </a:cubicBezTo>
                  <a:cubicBezTo>
                    <a:pt x="3592192" y="6753400"/>
                    <a:pt x="3596911" y="6740816"/>
                    <a:pt x="3600057" y="6727447"/>
                  </a:cubicBezTo>
                  <a:cubicBezTo>
                    <a:pt x="3617359" y="6644868"/>
                    <a:pt x="3618146" y="6562289"/>
                    <a:pt x="3600057" y="6480496"/>
                  </a:cubicBezTo>
                  <a:cubicBezTo>
                    <a:pt x="3583541" y="6405781"/>
                    <a:pt x="3541858" y="6352301"/>
                    <a:pt x="3461639" y="6338145"/>
                  </a:cubicBezTo>
                  <a:cubicBezTo>
                    <a:pt x="3439617" y="6334213"/>
                    <a:pt x="3416810" y="6335785"/>
                    <a:pt x="3394789" y="6335785"/>
                  </a:cubicBezTo>
                  <a:cubicBezTo>
                    <a:pt x="3323220" y="6334999"/>
                    <a:pt x="3317715" y="6329494"/>
                    <a:pt x="3316929" y="6257139"/>
                  </a:cubicBezTo>
                  <a:cubicBezTo>
                    <a:pt x="3316929" y="5457301"/>
                    <a:pt x="3316929" y="4657463"/>
                    <a:pt x="3316929" y="3857625"/>
                  </a:cubicBezTo>
                  <a:cubicBezTo>
                    <a:pt x="3316929" y="3845828"/>
                    <a:pt x="3316142" y="3834031"/>
                    <a:pt x="3317715" y="3823021"/>
                  </a:cubicBezTo>
                  <a:cubicBezTo>
                    <a:pt x="3321647" y="3793135"/>
                    <a:pt x="3339736" y="3785270"/>
                    <a:pt x="3364117" y="3802572"/>
                  </a:cubicBezTo>
                  <a:cubicBezTo>
                    <a:pt x="3388497" y="3819875"/>
                    <a:pt x="3401081" y="3845828"/>
                    <a:pt x="3407372" y="3874141"/>
                  </a:cubicBezTo>
                  <a:cubicBezTo>
                    <a:pt x="3416023" y="3912678"/>
                    <a:pt x="3418383" y="3952001"/>
                    <a:pt x="3418383" y="3991325"/>
                  </a:cubicBezTo>
                  <a:cubicBezTo>
                    <a:pt x="3418383" y="4636228"/>
                    <a:pt x="3418383" y="5280346"/>
                    <a:pt x="3418383" y="5925250"/>
                  </a:cubicBezTo>
                  <a:cubicBezTo>
                    <a:pt x="3418383" y="6130517"/>
                    <a:pt x="3576463" y="6287811"/>
                    <a:pt x="3781731" y="6288597"/>
                  </a:cubicBezTo>
                  <a:cubicBezTo>
                    <a:pt x="3984640" y="6288597"/>
                    <a:pt x="4186762" y="6288597"/>
                    <a:pt x="4389671" y="6288597"/>
                  </a:cubicBezTo>
                  <a:cubicBezTo>
                    <a:pt x="4443151" y="6288597"/>
                    <a:pt x="4495058" y="6278373"/>
                    <a:pt x="4542246" y="6253993"/>
                  </a:cubicBezTo>
                  <a:cubicBezTo>
                    <a:pt x="4673586" y="6187930"/>
                    <a:pt x="4745154" y="6080183"/>
                    <a:pt x="4745941" y="5933114"/>
                  </a:cubicBezTo>
                  <a:cubicBezTo>
                    <a:pt x="4747514" y="5178891"/>
                    <a:pt x="4746727" y="4424668"/>
                    <a:pt x="4746727" y="3670446"/>
                  </a:cubicBezTo>
                  <a:cubicBezTo>
                    <a:pt x="4746727" y="3636628"/>
                    <a:pt x="4749087" y="3602810"/>
                    <a:pt x="4755378" y="3568991"/>
                  </a:cubicBezTo>
                  <a:cubicBezTo>
                    <a:pt x="4766389" y="3514725"/>
                    <a:pt x="4799421" y="3482480"/>
                    <a:pt x="4852901" y="3471469"/>
                  </a:cubicBezTo>
                  <a:cubicBezTo>
                    <a:pt x="4937053" y="3454953"/>
                    <a:pt x="5021991" y="3458886"/>
                    <a:pt x="5106143" y="3462032"/>
                  </a:cubicBezTo>
                  <a:cubicBezTo>
                    <a:pt x="5131310" y="3462818"/>
                    <a:pt x="5142321" y="3476188"/>
                    <a:pt x="5146253" y="3501355"/>
                  </a:cubicBezTo>
                  <a:cubicBezTo>
                    <a:pt x="5148612" y="3513939"/>
                    <a:pt x="5147826" y="3526522"/>
                    <a:pt x="5147826" y="3539106"/>
                  </a:cubicBezTo>
                  <a:cubicBezTo>
                    <a:pt x="5147826" y="3613820"/>
                    <a:pt x="5147826" y="3689321"/>
                    <a:pt x="5147826" y="3764035"/>
                  </a:cubicBezTo>
                  <a:cubicBezTo>
                    <a:pt x="5147826" y="3778192"/>
                    <a:pt x="5148612" y="3792348"/>
                    <a:pt x="5151758" y="3806505"/>
                  </a:cubicBezTo>
                  <a:cubicBezTo>
                    <a:pt x="5179285" y="3923688"/>
                    <a:pt x="5283885" y="4006268"/>
                    <a:pt x="5405001" y="4007054"/>
                  </a:cubicBezTo>
                  <a:cubicBezTo>
                    <a:pt x="5537914" y="4007054"/>
                    <a:pt x="5670827" y="4007054"/>
                    <a:pt x="5803740" y="4007054"/>
                  </a:cubicBezTo>
                  <a:cubicBezTo>
                    <a:pt x="5816324" y="4007054"/>
                    <a:pt x="5828907" y="4006268"/>
                    <a:pt x="5841491" y="4007841"/>
                  </a:cubicBezTo>
                  <a:cubicBezTo>
                    <a:pt x="5866658" y="4010986"/>
                    <a:pt x="5877668" y="4021997"/>
                    <a:pt x="5880814" y="4047164"/>
                  </a:cubicBezTo>
                  <a:cubicBezTo>
                    <a:pt x="5882387" y="4061321"/>
                    <a:pt x="5880814" y="4075477"/>
                    <a:pt x="5883174" y="4089633"/>
                  </a:cubicBezTo>
                  <a:cubicBezTo>
                    <a:pt x="5890252" y="4137608"/>
                    <a:pt x="5920138" y="4158842"/>
                    <a:pt x="5975190" y="4155697"/>
                  </a:cubicBezTo>
                  <a:cubicBezTo>
                    <a:pt x="6014514" y="4153337"/>
                    <a:pt x="6036535" y="4126597"/>
                    <a:pt x="6037321" y="4080982"/>
                  </a:cubicBezTo>
                  <a:cubicBezTo>
                    <a:pt x="6038108" y="4010200"/>
                    <a:pt x="6044399" y="3940204"/>
                    <a:pt x="6043613" y="3869422"/>
                  </a:cubicBezTo>
                  <a:cubicBezTo>
                    <a:pt x="6042826" y="3831672"/>
                    <a:pt x="6056196" y="3820661"/>
                    <a:pt x="6093947" y="3819088"/>
                  </a:cubicBezTo>
                  <a:cubicBezTo>
                    <a:pt x="6105744" y="3818302"/>
                    <a:pt x="6117541" y="3819088"/>
                    <a:pt x="6128552" y="3819088"/>
                  </a:cubicBezTo>
                  <a:cubicBezTo>
                    <a:pt x="6264610" y="3819088"/>
                    <a:pt x="6399883" y="3819088"/>
                    <a:pt x="6535942" y="3819088"/>
                  </a:cubicBezTo>
                  <a:cubicBezTo>
                    <a:pt x="6624813" y="3819088"/>
                    <a:pt x="6672001" y="3779765"/>
                    <a:pt x="6688517" y="3693253"/>
                  </a:cubicBezTo>
                  <a:cubicBezTo>
                    <a:pt x="6688517" y="3675164"/>
                    <a:pt x="6688517" y="3657862"/>
                    <a:pt x="6688517" y="3639773"/>
                  </a:cubicBezTo>
                  <a:cubicBezTo>
                    <a:pt x="6680652" y="3611461"/>
                    <a:pt x="6681438" y="3580002"/>
                    <a:pt x="6655485" y="3557981"/>
                  </a:cubicBezTo>
                  <a:cubicBezTo>
                    <a:pt x="6633464" y="3539106"/>
                    <a:pt x="6609083" y="3525736"/>
                    <a:pt x="6579984" y="3518657"/>
                  </a:cubicBezTo>
                  <a:cubicBezTo>
                    <a:pt x="6561895" y="3514725"/>
                    <a:pt x="6543020" y="3513152"/>
                    <a:pt x="6524145" y="3513152"/>
                  </a:cubicBezTo>
                  <a:cubicBezTo>
                    <a:pt x="6382581" y="3513152"/>
                    <a:pt x="6240230" y="3513939"/>
                    <a:pt x="6098666" y="3513152"/>
                  </a:cubicBezTo>
                  <a:cubicBezTo>
                    <a:pt x="6056983" y="3513152"/>
                    <a:pt x="6044399" y="3502142"/>
                    <a:pt x="6043613" y="3464391"/>
                  </a:cubicBezTo>
                  <a:cubicBezTo>
                    <a:pt x="6042040" y="3382599"/>
                    <a:pt x="6042040" y="3300019"/>
                    <a:pt x="6043613" y="3218227"/>
                  </a:cubicBezTo>
                  <a:cubicBezTo>
                    <a:pt x="6045972" y="3185195"/>
                    <a:pt x="6057770" y="3174185"/>
                    <a:pt x="6090801" y="3171825"/>
                  </a:cubicBezTo>
                  <a:close/>
                  <a:moveTo>
                    <a:pt x="2907965" y="1801012"/>
                  </a:moveTo>
                  <a:cubicBezTo>
                    <a:pt x="2907965" y="1968529"/>
                    <a:pt x="2788422" y="2088072"/>
                    <a:pt x="2621691" y="2088859"/>
                  </a:cubicBezTo>
                  <a:cubicBezTo>
                    <a:pt x="2348000" y="2088859"/>
                    <a:pt x="2073523" y="2088859"/>
                    <a:pt x="1799832" y="2088859"/>
                  </a:cubicBezTo>
                  <a:cubicBezTo>
                    <a:pt x="1526141" y="2088859"/>
                    <a:pt x="1251664" y="2088859"/>
                    <a:pt x="977973" y="2088859"/>
                  </a:cubicBezTo>
                  <a:cubicBezTo>
                    <a:pt x="834049" y="2088859"/>
                    <a:pt x="721584" y="1992123"/>
                    <a:pt x="699563" y="1849773"/>
                  </a:cubicBezTo>
                  <a:cubicBezTo>
                    <a:pt x="697204" y="1834043"/>
                    <a:pt x="697204" y="1817527"/>
                    <a:pt x="697204" y="1801798"/>
                  </a:cubicBezTo>
                  <a:cubicBezTo>
                    <a:pt x="697204" y="1440023"/>
                    <a:pt x="697204" y="1079034"/>
                    <a:pt x="697204" y="717259"/>
                  </a:cubicBezTo>
                  <a:cubicBezTo>
                    <a:pt x="697204" y="550528"/>
                    <a:pt x="815960" y="430984"/>
                    <a:pt x="981905" y="430984"/>
                  </a:cubicBezTo>
                  <a:cubicBezTo>
                    <a:pt x="1529287" y="430198"/>
                    <a:pt x="2075882" y="430198"/>
                    <a:pt x="2623264" y="430984"/>
                  </a:cubicBezTo>
                  <a:cubicBezTo>
                    <a:pt x="2789209" y="430984"/>
                    <a:pt x="2908752" y="550528"/>
                    <a:pt x="2908752" y="716472"/>
                  </a:cubicBezTo>
                  <a:cubicBezTo>
                    <a:pt x="2907965" y="1078248"/>
                    <a:pt x="2907965" y="1440023"/>
                    <a:pt x="2907965" y="180101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Helvetica Neue"/>
                <a:ea typeface="Helvetica Neue"/>
                <a:cs typeface="Helvetica Neue"/>
                <a:sym typeface="Helvetica Neue"/>
              </a:endParaRPr>
            </a:p>
          </p:txBody>
        </p:sp>
        <p:sp>
          <p:nvSpPr>
            <p:cNvPr id="157" name="Google Shape;157;p13"/>
            <p:cNvSpPr/>
            <p:nvPr/>
          </p:nvSpPr>
          <p:spPr>
            <a:xfrm>
              <a:off x="3308680" y="4215308"/>
              <a:ext cx="2477374" cy="935897"/>
            </a:xfrm>
            <a:custGeom>
              <a:rect b="b" l="l" r="r" t="t"/>
              <a:pathLst>
                <a:path extrusionOk="0" h="935896" w="2477373">
                  <a:moveTo>
                    <a:pt x="1214384" y="940775"/>
                  </a:moveTo>
                  <a:cubicBezTo>
                    <a:pt x="1061809" y="940775"/>
                    <a:pt x="909234" y="940775"/>
                    <a:pt x="756659" y="940775"/>
                  </a:cubicBezTo>
                  <a:cubicBezTo>
                    <a:pt x="736211" y="940775"/>
                    <a:pt x="725987" y="937630"/>
                    <a:pt x="719696" y="914822"/>
                  </a:cubicBezTo>
                  <a:cubicBezTo>
                    <a:pt x="691383" y="807076"/>
                    <a:pt x="597006" y="736294"/>
                    <a:pt x="486901" y="737080"/>
                  </a:cubicBezTo>
                  <a:cubicBezTo>
                    <a:pt x="377582" y="737080"/>
                    <a:pt x="283992" y="809435"/>
                    <a:pt x="255679" y="917968"/>
                  </a:cubicBezTo>
                  <a:cubicBezTo>
                    <a:pt x="250961" y="936843"/>
                    <a:pt x="243096" y="941562"/>
                    <a:pt x="225007" y="941562"/>
                  </a:cubicBezTo>
                  <a:cubicBezTo>
                    <a:pt x="166022" y="940775"/>
                    <a:pt x="107037" y="940775"/>
                    <a:pt x="48052" y="941562"/>
                  </a:cubicBezTo>
                  <a:cubicBezTo>
                    <a:pt x="30750" y="941562"/>
                    <a:pt x="25244" y="937630"/>
                    <a:pt x="27604" y="918754"/>
                  </a:cubicBezTo>
                  <a:cubicBezTo>
                    <a:pt x="35468" y="838534"/>
                    <a:pt x="19739" y="760674"/>
                    <a:pt x="10301" y="682028"/>
                  </a:cubicBezTo>
                  <a:cubicBezTo>
                    <a:pt x="77" y="595516"/>
                    <a:pt x="-6214" y="509791"/>
                    <a:pt x="9515" y="423279"/>
                  </a:cubicBezTo>
                  <a:cubicBezTo>
                    <a:pt x="33895" y="287221"/>
                    <a:pt x="112542" y="188912"/>
                    <a:pt x="228153" y="117344"/>
                  </a:cubicBezTo>
                  <a:cubicBezTo>
                    <a:pt x="401176" y="9597"/>
                    <a:pt x="589142" y="-19502"/>
                    <a:pt x="788905" y="11957"/>
                  </a:cubicBezTo>
                  <a:cubicBezTo>
                    <a:pt x="998892" y="44202"/>
                    <a:pt x="1191576" y="125995"/>
                    <a:pt x="1381115" y="216438"/>
                  </a:cubicBezTo>
                  <a:cubicBezTo>
                    <a:pt x="1506950" y="276210"/>
                    <a:pt x="1629639" y="340700"/>
                    <a:pt x="1756260" y="399685"/>
                  </a:cubicBezTo>
                  <a:cubicBezTo>
                    <a:pt x="1851423" y="443728"/>
                    <a:pt x="1949731" y="466535"/>
                    <a:pt x="2054331" y="464962"/>
                  </a:cubicBezTo>
                  <a:cubicBezTo>
                    <a:pt x="2118035" y="464176"/>
                    <a:pt x="2180953" y="469681"/>
                    <a:pt x="2243870" y="475187"/>
                  </a:cubicBezTo>
                  <a:cubicBezTo>
                    <a:pt x="2383862" y="487770"/>
                    <a:pt x="2453071" y="586865"/>
                    <a:pt x="2475092" y="683601"/>
                  </a:cubicBezTo>
                  <a:cubicBezTo>
                    <a:pt x="2493181" y="765393"/>
                    <a:pt x="2482170" y="847186"/>
                    <a:pt x="2460149" y="926619"/>
                  </a:cubicBezTo>
                  <a:cubicBezTo>
                    <a:pt x="2457003" y="937630"/>
                    <a:pt x="2450712" y="942348"/>
                    <a:pt x="2438915" y="942348"/>
                  </a:cubicBezTo>
                  <a:cubicBezTo>
                    <a:pt x="2357908" y="942348"/>
                    <a:pt x="2276116" y="941562"/>
                    <a:pt x="2195109" y="942348"/>
                  </a:cubicBezTo>
                  <a:cubicBezTo>
                    <a:pt x="2174661" y="942348"/>
                    <a:pt x="2175448" y="927406"/>
                    <a:pt x="2172302" y="915609"/>
                  </a:cubicBezTo>
                  <a:cubicBezTo>
                    <a:pt x="2141630" y="807862"/>
                    <a:pt x="2048040" y="736294"/>
                    <a:pt x="1936361" y="737867"/>
                  </a:cubicBezTo>
                  <a:cubicBezTo>
                    <a:pt x="1830975" y="738653"/>
                    <a:pt x="1738172" y="809435"/>
                    <a:pt x="1709859" y="913249"/>
                  </a:cubicBezTo>
                  <a:cubicBezTo>
                    <a:pt x="1703567" y="936057"/>
                    <a:pt x="1694129" y="942348"/>
                    <a:pt x="1672108" y="942348"/>
                  </a:cubicBezTo>
                  <a:cubicBezTo>
                    <a:pt x="1519533" y="940775"/>
                    <a:pt x="1366959" y="940775"/>
                    <a:pt x="1214384" y="94077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Helvetica Neue"/>
                <a:ea typeface="Helvetica Neue"/>
                <a:cs typeface="Helvetica Neue"/>
                <a:sym typeface="Helvetica Neue"/>
              </a:endParaRPr>
            </a:p>
          </p:txBody>
        </p:sp>
        <p:sp>
          <p:nvSpPr>
            <p:cNvPr id="158" name="Google Shape;158;p13"/>
            <p:cNvSpPr/>
            <p:nvPr/>
          </p:nvSpPr>
          <p:spPr>
            <a:xfrm>
              <a:off x="5067294" y="5010581"/>
              <a:ext cx="361775" cy="361775"/>
            </a:xfrm>
            <a:custGeom>
              <a:rect b="b" l="l" r="r" t="t"/>
              <a:pathLst>
                <a:path extrusionOk="0" h="361775" w="361775">
                  <a:moveTo>
                    <a:pt x="184826" y="6"/>
                  </a:moveTo>
                  <a:cubicBezTo>
                    <a:pt x="284707" y="792"/>
                    <a:pt x="365713" y="84158"/>
                    <a:pt x="364140" y="184039"/>
                  </a:cubicBezTo>
                  <a:cubicBezTo>
                    <a:pt x="362567" y="283921"/>
                    <a:pt x="279202" y="364927"/>
                    <a:pt x="179320" y="363354"/>
                  </a:cubicBezTo>
                  <a:cubicBezTo>
                    <a:pt x="79439" y="362568"/>
                    <a:pt x="-781" y="279202"/>
                    <a:pt x="6" y="178534"/>
                  </a:cubicBezTo>
                  <a:cubicBezTo>
                    <a:pt x="1579" y="79439"/>
                    <a:pt x="83371" y="-781"/>
                    <a:pt x="184826" y="6"/>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Helvetica Neue"/>
                <a:ea typeface="Helvetica Neue"/>
                <a:cs typeface="Helvetica Neue"/>
                <a:sym typeface="Helvetica Neue"/>
              </a:endParaRPr>
            </a:p>
          </p:txBody>
        </p:sp>
        <p:sp>
          <p:nvSpPr>
            <p:cNvPr id="159" name="Google Shape;159;p13"/>
            <p:cNvSpPr/>
            <p:nvPr/>
          </p:nvSpPr>
          <p:spPr>
            <a:xfrm>
              <a:off x="3615480" y="5010587"/>
              <a:ext cx="361775" cy="361775"/>
            </a:xfrm>
            <a:custGeom>
              <a:rect b="b" l="l" r="r" t="t"/>
              <a:pathLst>
                <a:path extrusionOk="0" h="361775" w="361775">
                  <a:moveTo>
                    <a:pt x="0" y="182461"/>
                  </a:moveTo>
                  <a:cubicBezTo>
                    <a:pt x="0" y="81007"/>
                    <a:pt x="80220" y="0"/>
                    <a:pt x="180888" y="0"/>
                  </a:cubicBezTo>
                  <a:cubicBezTo>
                    <a:pt x="281555" y="0"/>
                    <a:pt x="363348" y="81007"/>
                    <a:pt x="364135" y="180888"/>
                  </a:cubicBezTo>
                  <a:cubicBezTo>
                    <a:pt x="364921" y="279983"/>
                    <a:pt x="281555" y="363348"/>
                    <a:pt x="182461" y="363348"/>
                  </a:cubicBezTo>
                  <a:cubicBezTo>
                    <a:pt x="81793" y="364921"/>
                    <a:pt x="0" y="283128"/>
                    <a:pt x="0" y="182461"/>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Helvetica Neue"/>
                <a:ea typeface="Helvetica Neue"/>
                <a:cs typeface="Helvetica Neue"/>
                <a:sym typeface="Helvetica Neue"/>
              </a:endParaRPr>
            </a:p>
          </p:txBody>
        </p:sp>
        <p:sp>
          <p:nvSpPr>
            <p:cNvPr id="160" name="Google Shape;160;p13"/>
            <p:cNvSpPr/>
            <p:nvPr/>
          </p:nvSpPr>
          <p:spPr>
            <a:xfrm>
              <a:off x="4252550" y="4453641"/>
              <a:ext cx="660633" cy="275264"/>
            </a:xfrm>
            <a:custGeom>
              <a:rect b="b" l="l" r="r" t="t"/>
              <a:pathLst>
                <a:path extrusionOk="0" h="275263" w="660633">
                  <a:moveTo>
                    <a:pt x="352307" y="275390"/>
                  </a:moveTo>
                  <a:cubicBezTo>
                    <a:pt x="258717" y="275390"/>
                    <a:pt x="165127" y="274604"/>
                    <a:pt x="71538" y="275390"/>
                  </a:cubicBezTo>
                  <a:cubicBezTo>
                    <a:pt x="52663" y="275390"/>
                    <a:pt x="42438" y="269885"/>
                    <a:pt x="35360" y="251796"/>
                  </a:cubicBezTo>
                  <a:cubicBezTo>
                    <a:pt x="14126" y="197530"/>
                    <a:pt x="-3963" y="142478"/>
                    <a:pt x="756" y="83493"/>
                  </a:cubicBezTo>
                  <a:cubicBezTo>
                    <a:pt x="3902" y="33945"/>
                    <a:pt x="25136" y="10351"/>
                    <a:pt x="73897" y="3273"/>
                  </a:cubicBezTo>
                  <a:cubicBezTo>
                    <a:pt x="142320" y="-6165"/>
                    <a:pt x="209170" y="6418"/>
                    <a:pt x="275233" y="20575"/>
                  </a:cubicBezTo>
                  <a:cubicBezTo>
                    <a:pt x="368036" y="41023"/>
                    <a:pt x="456121" y="74055"/>
                    <a:pt x="535554" y="128321"/>
                  </a:cubicBezTo>
                  <a:cubicBezTo>
                    <a:pt x="580382" y="158993"/>
                    <a:pt x="618919" y="195171"/>
                    <a:pt x="648019" y="240786"/>
                  </a:cubicBezTo>
                  <a:cubicBezTo>
                    <a:pt x="653524" y="249437"/>
                    <a:pt x="664535" y="258875"/>
                    <a:pt x="659816" y="269099"/>
                  </a:cubicBezTo>
                  <a:cubicBezTo>
                    <a:pt x="655097" y="280109"/>
                    <a:pt x="640941" y="274604"/>
                    <a:pt x="630716" y="274604"/>
                  </a:cubicBezTo>
                  <a:cubicBezTo>
                    <a:pt x="537127" y="275390"/>
                    <a:pt x="445110" y="275390"/>
                    <a:pt x="352307" y="27539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Helvetica Neue"/>
                <a:ea typeface="Helvetica Neue"/>
                <a:cs typeface="Helvetica Neue"/>
                <a:sym typeface="Helvetica Neue"/>
              </a:endParaRPr>
            </a:p>
          </p:txBody>
        </p:sp>
      </p:grpSp>
      <p:grpSp>
        <p:nvGrpSpPr>
          <p:cNvPr id="161" name="Google Shape;161;p13"/>
          <p:cNvGrpSpPr/>
          <p:nvPr/>
        </p:nvGrpSpPr>
        <p:grpSpPr>
          <a:xfrm>
            <a:off x="8727465" y="1081401"/>
            <a:ext cx="1546440" cy="1365180"/>
            <a:chOff x="8613165" y="685746"/>
            <a:chExt cx="1546440" cy="1365180"/>
          </a:xfrm>
        </p:grpSpPr>
        <p:grpSp>
          <p:nvGrpSpPr>
            <p:cNvPr id="162" name="Google Shape;162;p13"/>
            <p:cNvGrpSpPr/>
            <p:nvPr/>
          </p:nvGrpSpPr>
          <p:grpSpPr>
            <a:xfrm>
              <a:off x="9093192" y="685746"/>
              <a:ext cx="623186" cy="1243235"/>
              <a:chOff x="4066220" y="1255190"/>
              <a:chExt cx="2502860" cy="4993119"/>
            </a:xfrm>
          </p:grpSpPr>
          <p:sp>
            <p:nvSpPr>
              <p:cNvPr id="163" name="Google Shape;163;p13"/>
              <p:cNvSpPr/>
              <p:nvPr/>
            </p:nvSpPr>
            <p:spPr>
              <a:xfrm>
                <a:off x="4066220" y="1255190"/>
                <a:ext cx="2502860" cy="3992660"/>
              </a:xfrm>
              <a:custGeom>
                <a:rect b="b" l="l" r="r" t="t"/>
                <a:pathLst>
                  <a:path extrusionOk="0" h="541846" w="339665">
                    <a:moveTo>
                      <a:pt x="149268" y="540137"/>
                    </a:moveTo>
                    <a:cubicBezTo>
                      <a:pt x="112067" y="540137"/>
                      <a:pt x="75674" y="540137"/>
                      <a:pt x="38473" y="539328"/>
                    </a:cubicBezTo>
                    <a:cubicBezTo>
                      <a:pt x="-2772" y="538520"/>
                      <a:pt x="-6816" y="531241"/>
                      <a:pt x="10976" y="493231"/>
                    </a:cubicBezTo>
                    <a:cubicBezTo>
                      <a:pt x="19872" y="473822"/>
                      <a:pt x="30385" y="454412"/>
                      <a:pt x="40899" y="435002"/>
                    </a:cubicBezTo>
                    <a:cubicBezTo>
                      <a:pt x="-6007" y="426915"/>
                      <a:pt x="-7625" y="423681"/>
                      <a:pt x="12593" y="383244"/>
                    </a:cubicBezTo>
                    <a:cubicBezTo>
                      <a:pt x="19063" y="369496"/>
                      <a:pt x="26342" y="356556"/>
                      <a:pt x="33620" y="343616"/>
                    </a:cubicBezTo>
                    <a:cubicBezTo>
                      <a:pt x="40090" y="330677"/>
                      <a:pt x="47369" y="317737"/>
                      <a:pt x="53838" y="306415"/>
                    </a:cubicBezTo>
                    <a:cubicBezTo>
                      <a:pt x="52221" y="303989"/>
                      <a:pt x="51412" y="302372"/>
                      <a:pt x="50604" y="302372"/>
                    </a:cubicBezTo>
                    <a:cubicBezTo>
                      <a:pt x="-9242" y="295902"/>
                      <a:pt x="-10860" y="295093"/>
                      <a:pt x="19063" y="240908"/>
                    </a:cubicBezTo>
                    <a:cubicBezTo>
                      <a:pt x="59500" y="168123"/>
                      <a:pt x="101553" y="96146"/>
                      <a:pt x="145225" y="24169"/>
                    </a:cubicBezTo>
                    <a:cubicBezTo>
                      <a:pt x="163825" y="-7371"/>
                      <a:pt x="173530" y="-8180"/>
                      <a:pt x="192939" y="22552"/>
                    </a:cubicBezTo>
                    <a:cubicBezTo>
                      <a:pt x="244698" y="100998"/>
                      <a:pt x="289178" y="182680"/>
                      <a:pt x="333658" y="265170"/>
                    </a:cubicBezTo>
                    <a:cubicBezTo>
                      <a:pt x="347406" y="290241"/>
                      <a:pt x="341745" y="299136"/>
                      <a:pt x="311822" y="299945"/>
                    </a:cubicBezTo>
                    <a:cubicBezTo>
                      <a:pt x="283517" y="300754"/>
                      <a:pt x="281899" y="308841"/>
                      <a:pt x="297265" y="329868"/>
                    </a:cubicBezTo>
                    <a:cubicBezTo>
                      <a:pt x="308587" y="346042"/>
                      <a:pt x="317483" y="363835"/>
                      <a:pt x="326379" y="381627"/>
                    </a:cubicBezTo>
                    <a:cubicBezTo>
                      <a:pt x="348215" y="423681"/>
                      <a:pt x="346597" y="426915"/>
                      <a:pt x="298883" y="434194"/>
                    </a:cubicBezTo>
                    <a:cubicBezTo>
                      <a:pt x="311822" y="459264"/>
                      <a:pt x="323953" y="482717"/>
                      <a:pt x="336084" y="506979"/>
                    </a:cubicBezTo>
                    <a:cubicBezTo>
                      <a:pt x="344171" y="523154"/>
                      <a:pt x="340936" y="532050"/>
                      <a:pt x="321527" y="536093"/>
                    </a:cubicBezTo>
                    <a:cubicBezTo>
                      <a:pt x="281091" y="544180"/>
                      <a:pt x="239846" y="538520"/>
                      <a:pt x="199409" y="540946"/>
                    </a:cubicBezTo>
                    <a:cubicBezTo>
                      <a:pt x="181617" y="550651"/>
                      <a:pt x="165443" y="551459"/>
                      <a:pt x="149268" y="540137"/>
                    </a:cubicBezTo>
                    <a:close/>
                  </a:path>
                </a:pathLst>
              </a:custGeom>
              <a:solidFill>
                <a:srgbClr val="169C7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Helvetica Neue"/>
                  <a:ea typeface="Helvetica Neue"/>
                  <a:cs typeface="Helvetica Neue"/>
                  <a:sym typeface="Helvetica Neue"/>
                </a:endParaRPr>
              </a:p>
            </p:txBody>
          </p:sp>
          <p:sp>
            <p:nvSpPr>
              <p:cNvPr id="164" name="Google Shape;164;p13"/>
              <p:cNvSpPr/>
              <p:nvPr/>
            </p:nvSpPr>
            <p:spPr>
              <a:xfrm>
                <a:off x="5079283" y="5235250"/>
                <a:ext cx="476734" cy="1013059"/>
              </a:xfrm>
              <a:custGeom>
                <a:rect b="b" l="l" r="r" t="t"/>
                <a:pathLst>
                  <a:path extrusionOk="0" h="137483" w="64698">
                    <a:moveTo>
                      <a:pt x="11563" y="0"/>
                    </a:moveTo>
                    <a:cubicBezTo>
                      <a:pt x="27737" y="0"/>
                      <a:pt x="44721" y="0"/>
                      <a:pt x="60895" y="0"/>
                    </a:cubicBezTo>
                    <a:cubicBezTo>
                      <a:pt x="64939" y="33158"/>
                      <a:pt x="68982" y="67125"/>
                      <a:pt x="72217" y="100282"/>
                    </a:cubicBezTo>
                    <a:cubicBezTo>
                      <a:pt x="74643" y="125353"/>
                      <a:pt x="62512" y="140719"/>
                      <a:pt x="37442" y="142336"/>
                    </a:cubicBezTo>
                    <a:cubicBezTo>
                      <a:pt x="13989" y="143954"/>
                      <a:pt x="-2186" y="126970"/>
                      <a:pt x="241" y="99474"/>
                    </a:cubicBezTo>
                    <a:cubicBezTo>
                      <a:pt x="1858" y="67125"/>
                      <a:pt x="7519" y="33158"/>
                      <a:pt x="11563" y="0"/>
                    </a:cubicBezTo>
                    <a:close/>
                  </a:path>
                </a:pathLst>
              </a:custGeom>
              <a:solidFill>
                <a:srgbClr val="0E685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Helvetica Neue"/>
                  <a:ea typeface="Helvetica Neue"/>
                  <a:cs typeface="Helvetica Neue"/>
                  <a:sym typeface="Helvetica Neue"/>
                </a:endParaRPr>
              </a:p>
            </p:txBody>
          </p:sp>
        </p:grpSp>
        <p:grpSp>
          <p:nvGrpSpPr>
            <p:cNvPr id="165" name="Google Shape;165;p13"/>
            <p:cNvGrpSpPr/>
            <p:nvPr/>
          </p:nvGrpSpPr>
          <p:grpSpPr>
            <a:xfrm>
              <a:off x="9778395" y="1290425"/>
              <a:ext cx="381210" cy="760501"/>
              <a:chOff x="4066220" y="1255190"/>
              <a:chExt cx="2502860" cy="4993119"/>
            </a:xfrm>
          </p:grpSpPr>
          <p:sp>
            <p:nvSpPr>
              <p:cNvPr id="166" name="Google Shape;166;p13"/>
              <p:cNvSpPr/>
              <p:nvPr/>
            </p:nvSpPr>
            <p:spPr>
              <a:xfrm>
                <a:off x="4066220" y="1255190"/>
                <a:ext cx="2502860" cy="3992660"/>
              </a:xfrm>
              <a:custGeom>
                <a:rect b="b" l="l" r="r" t="t"/>
                <a:pathLst>
                  <a:path extrusionOk="0" h="541846" w="339665">
                    <a:moveTo>
                      <a:pt x="149268" y="540137"/>
                    </a:moveTo>
                    <a:cubicBezTo>
                      <a:pt x="112067" y="540137"/>
                      <a:pt x="75674" y="540137"/>
                      <a:pt x="38473" y="539328"/>
                    </a:cubicBezTo>
                    <a:cubicBezTo>
                      <a:pt x="-2772" y="538520"/>
                      <a:pt x="-6816" y="531241"/>
                      <a:pt x="10976" y="493231"/>
                    </a:cubicBezTo>
                    <a:cubicBezTo>
                      <a:pt x="19872" y="473822"/>
                      <a:pt x="30385" y="454412"/>
                      <a:pt x="40899" y="435002"/>
                    </a:cubicBezTo>
                    <a:cubicBezTo>
                      <a:pt x="-6007" y="426915"/>
                      <a:pt x="-7625" y="423681"/>
                      <a:pt x="12593" y="383244"/>
                    </a:cubicBezTo>
                    <a:cubicBezTo>
                      <a:pt x="19063" y="369496"/>
                      <a:pt x="26342" y="356556"/>
                      <a:pt x="33620" y="343616"/>
                    </a:cubicBezTo>
                    <a:cubicBezTo>
                      <a:pt x="40090" y="330677"/>
                      <a:pt x="47369" y="317737"/>
                      <a:pt x="53838" y="306415"/>
                    </a:cubicBezTo>
                    <a:cubicBezTo>
                      <a:pt x="52221" y="303989"/>
                      <a:pt x="51412" y="302372"/>
                      <a:pt x="50604" y="302372"/>
                    </a:cubicBezTo>
                    <a:cubicBezTo>
                      <a:pt x="-9242" y="295902"/>
                      <a:pt x="-10860" y="295093"/>
                      <a:pt x="19063" y="240908"/>
                    </a:cubicBezTo>
                    <a:cubicBezTo>
                      <a:pt x="59500" y="168123"/>
                      <a:pt x="101553" y="96146"/>
                      <a:pt x="145225" y="24169"/>
                    </a:cubicBezTo>
                    <a:cubicBezTo>
                      <a:pt x="163825" y="-7371"/>
                      <a:pt x="173530" y="-8180"/>
                      <a:pt x="192939" y="22552"/>
                    </a:cubicBezTo>
                    <a:cubicBezTo>
                      <a:pt x="244698" y="100998"/>
                      <a:pt x="289178" y="182680"/>
                      <a:pt x="333658" y="265170"/>
                    </a:cubicBezTo>
                    <a:cubicBezTo>
                      <a:pt x="347406" y="290241"/>
                      <a:pt x="341745" y="299136"/>
                      <a:pt x="311822" y="299945"/>
                    </a:cubicBezTo>
                    <a:cubicBezTo>
                      <a:pt x="283517" y="300754"/>
                      <a:pt x="281899" y="308841"/>
                      <a:pt x="297265" y="329868"/>
                    </a:cubicBezTo>
                    <a:cubicBezTo>
                      <a:pt x="308587" y="346042"/>
                      <a:pt x="317483" y="363835"/>
                      <a:pt x="326379" y="381627"/>
                    </a:cubicBezTo>
                    <a:cubicBezTo>
                      <a:pt x="348215" y="423681"/>
                      <a:pt x="346597" y="426915"/>
                      <a:pt x="298883" y="434194"/>
                    </a:cubicBezTo>
                    <a:cubicBezTo>
                      <a:pt x="311822" y="459264"/>
                      <a:pt x="323953" y="482717"/>
                      <a:pt x="336084" y="506979"/>
                    </a:cubicBezTo>
                    <a:cubicBezTo>
                      <a:pt x="344171" y="523154"/>
                      <a:pt x="340936" y="532050"/>
                      <a:pt x="321527" y="536093"/>
                    </a:cubicBezTo>
                    <a:cubicBezTo>
                      <a:pt x="281091" y="544180"/>
                      <a:pt x="239846" y="538520"/>
                      <a:pt x="199409" y="540946"/>
                    </a:cubicBezTo>
                    <a:cubicBezTo>
                      <a:pt x="181617" y="550651"/>
                      <a:pt x="165443" y="551459"/>
                      <a:pt x="149268" y="540137"/>
                    </a:cubicBezTo>
                    <a:close/>
                  </a:path>
                </a:pathLst>
              </a:custGeom>
              <a:solidFill>
                <a:srgbClr val="169C7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Helvetica Neue"/>
                  <a:ea typeface="Helvetica Neue"/>
                  <a:cs typeface="Helvetica Neue"/>
                  <a:sym typeface="Helvetica Neue"/>
                </a:endParaRPr>
              </a:p>
            </p:txBody>
          </p:sp>
          <p:sp>
            <p:nvSpPr>
              <p:cNvPr id="167" name="Google Shape;167;p13"/>
              <p:cNvSpPr/>
              <p:nvPr/>
            </p:nvSpPr>
            <p:spPr>
              <a:xfrm>
                <a:off x="5079283" y="5235250"/>
                <a:ext cx="476734" cy="1013059"/>
              </a:xfrm>
              <a:custGeom>
                <a:rect b="b" l="l" r="r" t="t"/>
                <a:pathLst>
                  <a:path extrusionOk="0" h="137483" w="64698">
                    <a:moveTo>
                      <a:pt x="11563" y="0"/>
                    </a:moveTo>
                    <a:cubicBezTo>
                      <a:pt x="27737" y="0"/>
                      <a:pt x="44721" y="0"/>
                      <a:pt x="60895" y="0"/>
                    </a:cubicBezTo>
                    <a:cubicBezTo>
                      <a:pt x="64939" y="33158"/>
                      <a:pt x="68982" y="67125"/>
                      <a:pt x="72217" y="100282"/>
                    </a:cubicBezTo>
                    <a:cubicBezTo>
                      <a:pt x="74643" y="125353"/>
                      <a:pt x="62512" y="140719"/>
                      <a:pt x="37442" y="142336"/>
                    </a:cubicBezTo>
                    <a:cubicBezTo>
                      <a:pt x="13989" y="143954"/>
                      <a:pt x="-2186" y="126970"/>
                      <a:pt x="241" y="99474"/>
                    </a:cubicBezTo>
                    <a:cubicBezTo>
                      <a:pt x="1858" y="67125"/>
                      <a:pt x="7519" y="33158"/>
                      <a:pt x="11563" y="0"/>
                    </a:cubicBezTo>
                    <a:close/>
                  </a:path>
                </a:pathLst>
              </a:custGeom>
              <a:solidFill>
                <a:srgbClr val="0E685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Helvetica Neue"/>
                  <a:ea typeface="Helvetica Neue"/>
                  <a:cs typeface="Helvetica Neue"/>
                  <a:sym typeface="Helvetica Neue"/>
                </a:endParaRPr>
              </a:p>
            </p:txBody>
          </p:sp>
        </p:grpSp>
        <p:grpSp>
          <p:nvGrpSpPr>
            <p:cNvPr id="168" name="Google Shape;168;p13"/>
            <p:cNvGrpSpPr/>
            <p:nvPr/>
          </p:nvGrpSpPr>
          <p:grpSpPr>
            <a:xfrm>
              <a:off x="8613165" y="1181752"/>
              <a:ext cx="418011" cy="833917"/>
              <a:chOff x="4066220" y="1255190"/>
              <a:chExt cx="2502860" cy="4993119"/>
            </a:xfrm>
          </p:grpSpPr>
          <p:sp>
            <p:nvSpPr>
              <p:cNvPr id="169" name="Google Shape;169;p13"/>
              <p:cNvSpPr/>
              <p:nvPr/>
            </p:nvSpPr>
            <p:spPr>
              <a:xfrm>
                <a:off x="4066220" y="1255190"/>
                <a:ext cx="2502860" cy="3992660"/>
              </a:xfrm>
              <a:custGeom>
                <a:rect b="b" l="l" r="r" t="t"/>
                <a:pathLst>
                  <a:path extrusionOk="0" h="541846" w="339665">
                    <a:moveTo>
                      <a:pt x="149268" y="540137"/>
                    </a:moveTo>
                    <a:cubicBezTo>
                      <a:pt x="112067" y="540137"/>
                      <a:pt x="75674" y="540137"/>
                      <a:pt x="38473" y="539328"/>
                    </a:cubicBezTo>
                    <a:cubicBezTo>
                      <a:pt x="-2772" y="538520"/>
                      <a:pt x="-6816" y="531241"/>
                      <a:pt x="10976" y="493231"/>
                    </a:cubicBezTo>
                    <a:cubicBezTo>
                      <a:pt x="19872" y="473822"/>
                      <a:pt x="30385" y="454412"/>
                      <a:pt x="40899" y="435002"/>
                    </a:cubicBezTo>
                    <a:cubicBezTo>
                      <a:pt x="-6007" y="426915"/>
                      <a:pt x="-7625" y="423681"/>
                      <a:pt x="12593" y="383244"/>
                    </a:cubicBezTo>
                    <a:cubicBezTo>
                      <a:pt x="19063" y="369496"/>
                      <a:pt x="26342" y="356556"/>
                      <a:pt x="33620" y="343616"/>
                    </a:cubicBezTo>
                    <a:cubicBezTo>
                      <a:pt x="40090" y="330677"/>
                      <a:pt x="47369" y="317737"/>
                      <a:pt x="53838" y="306415"/>
                    </a:cubicBezTo>
                    <a:cubicBezTo>
                      <a:pt x="52221" y="303989"/>
                      <a:pt x="51412" y="302372"/>
                      <a:pt x="50604" y="302372"/>
                    </a:cubicBezTo>
                    <a:cubicBezTo>
                      <a:pt x="-9242" y="295902"/>
                      <a:pt x="-10860" y="295093"/>
                      <a:pt x="19063" y="240908"/>
                    </a:cubicBezTo>
                    <a:cubicBezTo>
                      <a:pt x="59500" y="168123"/>
                      <a:pt x="101553" y="96146"/>
                      <a:pt x="145225" y="24169"/>
                    </a:cubicBezTo>
                    <a:cubicBezTo>
                      <a:pt x="163825" y="-7371"/>
                      <a:pt x="173530" y="-8180"/>
                      <a:pt x="192939" y="22552"/>
                    </a:cubicBezTo>
                    <a:cubicBezTo>
                      <a:pt x="244698" y="100998"/>
                      <a:pt x="289178" y="182680"/>
                      <a:pt x="333658" y="265170"/>
                    </a:cubicBezTo>
                    <a:cubicBezTo>
                      <a:pt x="347406" y="290241"/>
                      <a:pt x="341745" y="299136"/>
                      <a:pt x="311822" y="299945"/>
                    </a:cubicBezTo>
                    <a:cubicBezTo>
                      <a:pt x="283517" y="300754"/>
                      <a:pt x="281899" y="308841"/>
                      <a:pt x="297265" y="329868"/>
                    </a:cubicBezTo>
                    <a:cubicBezTo>
                      <a:pt x="308587" y="346042"/>
                      <a:pt x="317483" y="363835"/>
                      <a:pt x="326379" y="381627"/>
                    </a:cubicBezTo>
                    <a:cubicBezTo>
                      <a:pt x="348215" y="423681"/>
                      <a:pt x="346597" y="426915"/>
                      <a:pt x="298883" y="434194"/>
                    </a:cubicBezTo>
                    <a:cubicBezTo>
                      <a:pt x="311822" y="459264"/>
                      <a:pt x="323953" y="482717"/>
                      <a:pt x="336084" y="506979"/>
                    </a:cubicBezTo>
                    <a:cubicBezTo>
                      <a:pt x="344171" y="523154"/>
                      <a:pt x="340936" y="532050"/>
                      <a:pt x="321527" y="536093"/>
                    </a:cubicBezTo>
                    <a:cubicBezTo>
                      <a:pt x="281091" y="544180"/>
                      <a:pt x="239846" y="538520"/>
                      <a:pt x="199409" y="540946"/>
                    </a:cubicBezTo>
                    <a:cubicBezTo>
                      <a:pt x="181617" y="550651"/>
                      <a:pt x="165443" y="551459"/>
                      <a:pt x="149268" y="540137"/>
                    </a:cubicBezTo>
                    <a:close/>
                  </a:path>
                </a:pathLst>
              </a:custGeom>
              <a:solidFill>
                <a:srgbClr val="169C7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Helvetica Neue"/>
                  <a:ea typeface="Helvetica Neue"/>
                  <a:cs typeface="Helvetica Neue"/>
                  <a:sym typeface="Helvetica Neue"/>
                </a:endParaRPr>
              </a:p>
            </p:txBody>
          </p:sp>
          <p:sp>
            <p:nvSpPr>
              <p:cNvPr id="170" name="Google Shape;170;p13"/>
              <p:cNvSpPr/>
              <p:nvPr/>
            </p:nvSpPr>
            <p:spPr>
              <a:xfrm>
                <a:off x="5079283" y="5235250"/>
                <a:ext cx="476734" cy="1013059"/>
              </a:xfrm>
              <a:custGeom>
                <a:rect b="b" l="l" r="r" t="t"/>
                <a:pathLst>
                  <a:path extrusionOk="0" h="137483" w="64698">
                    <a:moveTo>
                      <a:pt x="11563" y="0"/>
                    </a:moveTo>
                    <a:cubicBezTo>
                      <a:pt x="27737" y="0"/>
                      <a:pt x="44721" y="0"/>
                      <a:pt x="60895" y="0"/>
                    </a:cubicBezTo>
                    <a:cubicBezTo>
                      <a:pt x="64939" y="33158"/>
                      <a:pt x="68982" y="67125"/>
                      <a:pt x="72217" y="100282"/>
                    </a:cubicBezTo>
                    <a:cubicBezTo>
                      <a:pt x="74643" y="125353"/>
                      <a:pt x="62512" y="140719"/>
                      <a:pt x="37442" y="142336"/>
                    </a:cubicBezTo>
                    <a:cubicBezTo>
                      <a:pt x="13989" y="143954"/>
                      <a:pt x="-2186" y="126970"/>
                      <a:pt x="241" y="99474"/>
                    </a:cubicBezTo>
                    <a:cubicBezTo>
                      <a:pt x="1858" y="67125"/>
                      <a:pt x="7519" y="33158"/>
                      <a:pt x="11563" y="0"/>
                    </a:cubicBezTo>
                    <a:close/>
                  </a:path>
                </a:pathLst>
              </a:custGeom>
              <a:solidFill>
                <a:srgbClr val="0E685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Helvetica Neue"/>
                  <a:ea typeface="Helvetica Neue"/>
                  <a:cs typeface="Helvetica Neue"/>
                  <a:sym typeface="Helvetica Neue"/>
                </a:endParaRPr>
              </a:p>
            </p:txBody>
          </p:sp>
        </p:grpSp>
      </p:grpSp>
      <p:grpSp>
        <p:nvGrpSpPr>
          <p:cNvPr id="171" name="Google Shape;171;p13"/>
          <p:cNvGrpSpPr/>
          <p:nvPr/>
        </p:nvGrpSpPr>
        <p:grpSpPr>
          <a:xfrm>
            <a:off x="3386441" y="5024510"/>
            <a:ext cx="4025474" cy="1549477"/>
            <a:chOff x="3386441" y="5024510"/>
            <a:chExt cx="4025474" cy="1549477"/>
          </a:xfrm>
        </p:grpSpPr>
        <p:grpSp>
          <p:nvGrpSpPr>
            <p:cNvPr id="172" name="Google Shape;172;p13"/>
            <p:cNvGrpSpPr/>
            <p:nvPr/>
          </p:nvGrpSpPr>
          <p:grpSpPr>
            <a:xfrm>
              <a:off x="3386441" y="5024510"/>
              <a:ext cx="4025474" cy="1549477"/>
              <a:chOff x="6827378" y="2457115"/>
              <a:chExt cx="1161309" cy="447009"/>
            </a:xfrm>
          </p:grpSpPr>
          <p:sp>
            <p:nvSpPr>
              <p:cNvPr id="173" name="Google Shape;173;p13"/>
              <p:cNvSpPr/>
              <p:nvPr/>
            </p:nvSpPr>
            <p:spPr>
              <a:xfrm>
                <a:off x="7169694" y="2485483"/>
                <a:ext cx="638175" cy="95250"/>
              </a:xfrm>
              <a:custGeom>
                <a:rect b="b" l="l" r="r" t="t"/>
                <a:pathLst>
                  <a:path extrusionOk="0" h="95250" w="638175">
                    <a:moveTo>
                      <a:pt x="3654" y="101461"/>
                    </a:moveTo>
                    <a:cubicBezTo>
                      <a:pt x="-4919" y="101461"/>
                      <a:pt x="3654" y="85268"/>
                      <a:pt x="8416" y="81458"/>
                    </a:cubicBezTo>
                    <a:cubicBezTo>
                      <a:pt x="55089" y="49073"/>
                      <a:pt x="119859" y="2401"/>
                      <a:pt x="232254" y="2401"/>
                    </a:cubicBezTo>
                    <a:cubicBezTo>
                      <a:pt x="232254" y="2401"/>
                      <a:pt x="533244" y="-18554"/>
                      <a:pt x="625636" y="63361"/>
                    </a:cubicBezTo>
                    <a:cubicBezTo>
                      <a:pt x="644686" y="80506"/>
                      <a:pt x="643734" y="101461"/>
                      <a:pt x="632304" y="101461"/>
                    </a:cubicBezTo>
                    <a:lnTo>
                      <a:pt x="3654" y="101461"/>
                    </a:lnTo>
                    <a:close/>
                  </a:path>
                </a:pathLst>
              </a:custGeom>
              <a:solidFill>
                <a:srgbClr val="FAFAFA"/>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Helvetica Neue"/>
                  <a:ea typeface="Helvetica Neue"/>
                  <a:cs typeface="Helvetica Neue"/>
                  <a:sym typeface="Helvetica Neue"/>
                </a:endParaRPr>
              </a:p>
            </p:txBody>
          </p:sp>
          <p:sp>
            <p:nvSpPr>
              <p:cNvPr id="174" name="Google Shape;174;p13"/>
              <p:cNvSpPr/>
              <p:nvPr/>
            </p:nvSpPr>
            <p:spPr>
              <a:xfrm>
                <a:off x="6827378" y="2457115"/>
                <a:ext cx="1161309" cy="354619"/>
              </a:xfrm>
              <a:custGeom>
                <a:rect b="b" l="l" r="r" t="t"/>
                <a:pathLst>
                  <a:path extrusionOk="0" h="354619" w="1161309">
                    <a:moveTo>
                      <a:pt x="396451" y="82756"/>
                    </a:moveTo>
                    <a:lnTo>
                      <a:pt x="350731" y="109826"/>
                    </a:lnTo>
                    <a:cubicBezTo>
                      <a:pt x="345969" y="113636"/>
                      <a:pt x="337396" y="129829"/>
                      <a:pt x="345969" y="129829"/>
                    </a:cubicBezTo>
                    <a:lnTo>
                      <a:pt x="396451" y="129829"/>
                    </a:lnTo>
                    <a:close/>
                    <a:moveTo>
                      <a:pt x="881274" y="52571"/>
                    </a:moveTo>
                    <a:lnTo>
                      <a:pt x="881274" y="129829"/>
                    </a:lnTo>
                    <a:lnTo>
                      <a:pt x="974619" y="129829"/>
                    </a:lnTo>
                    <a:cubicBezTo>
                      <a:pt x="986049" y="129829"/>
                      <a:pt x="987001" y="108874"/>
                      <a:pt x="967951" y="91729"/>
                    </a:cubicBezTo>
                    <a:cubicBezTo>
                      <a:pt x="954959" y="80210"/>
                      <a:pt x="937841" y="70725"/>
                      <a:pt x="918015" y="62930"/>
                    </a:cubicBezTo>
                    <a:close/>
                    <a:moveTo>
                      <a:pt x="613622" y="29109"/>
                    </a:moveTo>
                    <a:lnTo>
                      <a:pt x="587683" y="30029"/>
                    </a:lnTo>
                    <a:cubicBezTo>
                      <a:pt x="579272" y="30442"/>
                      <a:pt x="574569" y="30769"/>
                      <a:pt x="574569" y="30769"/>
                    </a:cubicBezTo>
                    <a:cubicBezTo>
                      <a:pt x="518372" y="30769"/>
                      <a:pt x="474081" y="42437"/>
                      <a:pt x="438005" y="58153"/>
                    </a:cubicBezTo>
                    <a:lnTo>
                      <a:pt x="407881" y="75989"/>
                    </a:lnTo>
                    <a:lnTo>
                      <a:pt x="407881" y="129829"/>
                    </a:lnTo>
                    <a:lnTo>
                      <a:pt x="613622" y="129829"/>
                    </a:lnTo>
                    <a:close/>
                    <a:moveTo>
                      <a:pt x="625052" y="28783"/>
                    </a:moveTo>
                    <a:lnTo>
                      <a:pt x="625052" y="129829"/>
                    </a:lnTo>
                    <a:lnTo>
                      <a:pt x="869844" y="129829"/>
                    </a:lnTo>
                    <a:lnTo>
                      <a:pt x="869844" y="49349"/>
                    </a:lnTo>
                    <a:lnTo>
                      <a:pt x="851831" y="44270"/>
                    </a:lnTo>
                    <a:cubicBezTo>
                      <a:pt x="804182" y="34751"/>
                      <a:pt x="751370" y="30615"/>
                      <a:pt x="704731" y="29106"/>
                    </a:cubicBezTo>
                    <a:close/>
                    <a:moveTo>
                      <a:pt x="580284" y="289"/>
                    </a:moveTo>
                    <a:cubicBezTo>
                      <a:pt x="766974" y="-664"/>
                      <a:pt x="913659" y="-4474"/>
                      <a:pt x="1024149" y="92681"/>
                    </a:cubicBezTo>
                    <a:cubicBezTo>
                      <a:pt x="1029864" y="97444"/>
                      <a:pt x="1037484" y="100301"/>
                      <a:pt x="1045104" y="100301"/>
                    </a:cubicBezTo>
                    <a:lnTo>
                      <a:pt x="1113684" y="100301"/>
                    </a:lnTo>
                    <a:cubicBezTo>
                      <a:pt x="1122257" y="100301"/>
                      <a:pt x="1128924" y="106969"/>
                      <a:pt x="1128924" y="115541"/>
                    </a:cubicBezTo>
                    <a:lnTo>
                      <a:pt x="1128924" y="211744"/>
                    </a:lnTo>
                    <a:cubicBezTo>
                      <a:pt x="1146069" y="211744"/>
                      <a:pt x="1160357" y="225079"/>
                      <a:pt x="1161309" y="240319"/>
                    </a:cubicBezTo>
                    <a:lnTo>
                      <a:pt x="1161309" y="322234"/>
                    </a:lnTo>
                    <a:lnTo>
                      <a:pt x="1084157" y="354619"/>
                    </a:lnTo>
                    <a:lnTo>
                      <a:pt x="1036532" y="354619"/>
                    </a:lnTo>
                    <a:cubicBezTo>
                      <a:pt x="1036532" y="301279"/>
                      <a:pt x="993669" y="258416"/>
                      <a:pt x="940329" y="258416"/>
                    </a:cubicBezTo>
                    <a:cubicBezTo>
                      <a:pt x="886989" y="258416"/>
                      <a:pt x="844126" y="301279"/>
                      <a:pt x="844126" y="354619"/>
                    </a:cubicBezTo>
                    <a:lnTo>
                      <a:pt x="312632" y="354619"/>
                    </a:lnTo>
                    <a:cubicBezTo>
                      <a:pt x="312632" y="354619"/>
                      <a:pt x="312632" y="353666"/>
                      <a:pt x="312632" y="352714"/>
                    </a:cubicBezTo>
                    <a:cubicBezTo>
                      <a:pt x="312632" y="299374"/>
                      <a:pt x="269769" y="256511"/>
                      <a:pt x="216429" y="256511"/>
                    </a:cubicBezTo>
                    <a:cubicBezTo>
                      <a:pt x="163089" y="256511"/>
                      <a:pt x="120226" y="299374"/>
                      <a:pt x="120226" y="352714"/>
                    </a:cubicBezTo>
                    <a:cubicBezTo>
                      <a:pt x="120226" y="352714"/>
                      <a:pt x="120226" y="353666"/>
                      <a:pt x="120226" y="354619"/>
                    </a:cubicBezTo>
                    <a:lnTo>
                      <a:pt x="30692" y="354619"/>
                    </a:lnTo>
                    <a:cubicBezTo>
                      <a:pt x="14499" y="354619"/>
                      <a:pt x="212" y="341284"/>
                      <a:pt x="212" y="325091"/>
                    </a:cubicBezTo>
                    <a:lnTo>
                      <a:pt x="212" y="241271"/>
                    </a:lnTo>
                    <a:cubicBezTo>
                      <a:pt x="212" y="241271"/>
                      <a:pt x="-7408" y="201266"/>
                      <a:pt x="68792" y="181264"/>
                    </a:cubicBezTo>
                    <a:cubicBezTo>
                      <a:pt x="124037" y="166976"/>
                      <a:pt x="216429" y="148879"/>
                      <a:pt x="270722" y="134591"/>
                    </a:cubicBezTo>
                    <a:cubicBezTo>
                      <a:pt x="293582" y="128876"/>
                      <a:pt x="301201" y="117446"/>
                      <a:pt x="313584" y="106969"/>
                    </a:cubicBezTo>
                    <a:cubicBezTo>
                      <a:pt x="349779" y="75536"/>
                      <a:pt x="457412" y="1241"/>
                      <a:pt x="580284" y="289"/>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Helvetica Neue"/>
                  <a:ea typeface="Helvetica Neue"/>
                  <a:cs typeface="Helvetica Neue"/>
                  <a:sym typeface="Helvetica Neue"/>
                </a:endParaRPr>
              </a:p>
            </p:txBody>
          </p:sp>
          <p:sp>
            <p:nvSpPr>
              <p:cNvPr id="175" name="Google Shape;175;p13"/>
              <p:cNvSpPr/>
              <p:nvPr/>
            </p:nvSpPr>
            <p:spPr>
              <a:xfrm>
                <a:off x="6951414" y="2719341"/>
                <a:ext cx="182880" cy="181927"/>
              </a:xfrm>
              <a:custGeom>
                <a:rect b="b" l="l" r="r" t="t"/>
                <a:pathLst>
                  <a:path extrusionOk="0" h="181927" w="182880">
                    <a:moveTo>
                      <a:pt x="92393" y="76200"/>
                    </a:moveTo>
                    <a:cubicBezTo>
                      <a:pt x="101336" y="76200"/>
                      <a:pt x="108586" y="83450"/>
                      <a:pt x="108586" y="92392"/>
                    </a:cubicBezTo>
                    <a:cubicBezTo>
                      <a:pt x="108586" y="101335"/>
                      <a:pt x="101336" y="108585"/>
                      <a:pt x="92393" y="108585"/>
                    </a:cubicBezTo>
                    <a:cubicBezTo>
                      <a:pt x="83451" y="108585"/>
                      <a:pt x="76201" y="101335"/>
                      <a:pt x="76201" y="92392"/>
                    </a:cubicBezTo>
                    <a:cubicBezTo>
                      <a:pt x="76201" y="83450"/>
                      <a:pt x="83450" y="76200"/>
                      <a:pt x="92393" y="76200"/>
                    </a:cubicBezTo>
                    <a:close/>
                    <a:moveTo>
                      <a:pt x="90538" y="46724"/>
                    </a:moveTo>
                    <a:cubicBezTo>
                      <a:pt x="79325" y="46724"/>
                      <a:pt x="68112" y="51002"/>
                      <a:pt x="59557" y="59557"/>
                    </a:cubicBezTo>
                    <a:cubicBezTo>
                      <a:pt x="42446" y="76667"/>
                      <a:pt x="42446" y="104409"/>
                      <a:pt x="59556" y="121520"/>
                    </a:cubicBezTo>
                    <a:cubicBezTo>
                      <a:pt x="76667" y="138631"/>
                      <a:pt x="104409" y="138630"/>
                      <a:pt x="121520" y="121520"/>
                    </a:cubicBezTo>
                    <a:cubicBezTo>
                      <a:pt x="138630" y="104409"/>
                      <a:pt x="138630" y="76667"/>
                      <a:pt x="121520" y="59557"/>
                    </a:cubicBezTo>
                    <a:cubicBezTo>
                      <a:pt x="112965" y="51002"/>
                      <a:pt x="101752" y="46724"/>
                      <a:pt x="90538" y="46724"/>
                    </a:cubicBezTo>
                    <a:close/>
                    <a:moveTo>
                      <a:pt x="91440" y="0"/>
                    </a:moveTo>
                    <a:cubicBezTo>
                      <a:pt x="140970" y="0"/>
                      <a:pt x="181927" y="40957"/>
                      <a:pt x="182880" y="91440"/>
                    </a:cubicBezTo>
                    <a:cubicBezTo>
                      <a:pt x="182880" y="91440"/>
                      <a:pt x="182880" y="92392"/>
                      <a:pt x="182880" y="93345"/>
                    </a:cubicBezTo>
                    <a:cubicBezTo>
                      <a:pt x="180975" y="141922"/>
                      <a:pt x="140970" y="181927"/>
                      <a:pt x="91440" y="181927"/>
                    </a:cubicBezTo>
                    <a:cubicBezTo>
                      <a:pt x="41910" y="181927"/>
                      <a:pt x="952" y="142875"/>
                      <a:pt x="0" y="93345"/>
                    </a:cubicBezTo>
                    <a:cubicBezTo>
                      <a:pt x="0" y="93345"/>
                      <a:pt x="0" y="92392"/>
                      <a:pt x="0" y="91440"/>
                    </a:cubicBezTo>
                    <a:cubicBezTo>
                      <a:pt x="0" y="40957"/>
                      <a:pt x="40957" y="0"/>
                      <a:pt x="91440" y="0"/>
                    </a:cubicBezTo>
                    <a:close/>
                  </a:path>
                </a:pathLst>
              </a:custGeom>
              <a:solidFill>
                <a:srgbClr val="37474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Helvetica Neue"/>
                  <a:ea typeface="Helvetica Neue"/>
                  <a:cs typeface="Helvetica Neue"/>
                  <a:sym typeface="Helvetica Neue"/>
                </a:endParaRPr>
              </a:p>
            </p:txBody>
          </p:sp>
          <p:sp>
            <p:nvSpPr>
              <p:cNvPr id="176" name="Google Shape;176;p13"/>
              <p:cNvSpPr/>
              <p:nvPr/>
            </p:nvSpPr>
            <p:spPr>
              <a:xfrm>
                <a:off x="7674361" y="2721244"/>
                <a:ext cx="182880" cy="182880"/>
              </a:xfrm>
              <a:custGeom>
                <a:rect b="b" l="l" r="r" t="t"/>
                <a:pathLst>
                  <a:path extrusionOk="0" h="182880" w="182880">
                    <a:moveTo>
                      <a:pt x="92393" y="76201"/>
                    </a:moveTo>
                    <a:cubicBezTo>
                      <a:pt x="101336" y="76201"/>
                      <a:pt x="108586" y="83451"/>
                      <a:pt x="108586" y="92393"/>
                    </a:cubicBezTo>
                    <a:cubicBezTo>
                      <a:pt x="108586" y="101336"/>
                      <a:pt x="101336" y="108586"/>
                      <a:pt x="92393" y="108586"/>
                    </a:cubicBezTo>
                    <a:cubicBezTo>
                      <a:pt x="83451" y="108586"/>
                      <a:pt x="76201" y="101336"/>
                      <a:pt x="76201" y="92393"/>
                    </a:cubicBezTo>
                    <a:cubicBezTo>
                      <a:pt x="76201" y="83451"/>
                      <a:pt x="83450" y="76201"/>
                      <a:pt x="92393" y="76201"/>
                    </a:cubicBezTo>
                    <a:close/>
                    <a:moveTo>
                      <a:pt x="90538" y="46724"/>
                    </a:moveTo>
                    <a:cubicBezTo>
                      <a:pt x="79325" y="46724"/>
                      <a:pt x="68112" y="51002"/>
                      <a:pt x="59556" y="59557"/>
                    </a:cubicBezTo>
                    <a:cubicBezTo>
                      <a:pt x="42446" y="76668"/>
                      <a:pt x="42446" y="104409"/>
                      <a:pt x="59556" y="121520"/>
                    </a:cubicBezTo>
                    <a:cubicBezTo>
                      <a:pt x="76667" y="138631"/>
                      <a:pt x="104409" y="138630"/>
                      <a:pt x="121520" y="121520"/>
                    </a:cubicBezTo>
                    <a:cubicBezTo>
                      <a:pt x="138630" y="104409"/>
                      <a:pt x="138630" y="76667"/>
                      <a:pt x="121520" y="59557"/>
                    </a:cubicBezTo>
                    <a:cubicBezTo>
                      <a:pt x="112965" y="51002"/>
                      <a:pt x="101752" y="46724"/>
                      <a:pt x="90538" y="46724"/>
                    </a:cubicBezTo>
                    <a:close/>
                    <a:moveTo>
                      <a:pt x="91440" y="0"/>
                    </a:moveTo>
                    <a:cubicBezTo>
                      <a:pt x="141941" y="0"/>
                      <a:pt x="182880" y="40939"/>
                      <a:pt x="182880" y="91440"/>
                    </a:cubicBezTo>
                    <a:cubicBezTo>
                      <a:pt x="182880" y="141941"/>
                      <a:pt x="141941" y="182880"/>
                      <a:pt x="91440" y="182880"/>
                    </a:cubicBezTo>
                    <a:cubicBezTo>
                      <a:pt x="40939" y="182880"/>
                      <a:pt x="0" y="141941"/>
                      <a:pt x="0" y="91440"/>
                    </a:cubicBezTo>
                    <a:cubicBezTo>
                      <a:pt x="0" y="40939"/>
                      <a:pt x="40939" y="0"/>
                      <a:pt x="91440" y="0"/>
                    </a:cubicBezTo>
                    <a:close/>
                  </a:path>
                </a:pathLst>
              </a:custGeom>
              <a:solidFill>
                <a:srgbClr val="37474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Helvetica Neue"/>
                  <a:ea typeface="Helvetica Neue"/>
                  <a:cs typeface="Helvetica Neue"/>
                  <a:sym typeface="Helvetica Neue"/>
                </a:endParaRPr>
              </a:p>
            </p:txBody>
          </p:sp>
          <p:sp>
            <p:nvSpPr>
              <p:cNvPr id="177" name="Google Shape;177;p13"/>
              <p:cNvSpPr/>
              <p:nvPr/>
            </p:nvSpPr>
            <p:spPr>
              <a:xfrm>
                <a:off x="6836162" y="2597197"/>
                <a:ext cx="1108710" cy="160242"/>
              </a:xfrm>
              <a:custGeom>
                <a:rect b="b" l="l" r="r" t="t"/>
                <a:pathLst>
                  <a:path extrusionOk="0" h="160242" w="1108710">
                    <a:moveTo>
                      <a:pt x="0" y="88804"/>
                    </a:moveTo>
                    <a:cubicBezTo>
                      <a:pt x="1905" y="88804"/>
                      <a:pt x="76200" y="88804"/>
                      <a:pt x="76200" y="88804"/>
                    </a:cubicBezTo>
                    <a:cubicBezTo>
                      <a:pt x="83820" y="88804"/>
                      <a:pt x="86678" y="101187"/>
                      <a:pt x="81915" y="108807"/>
                    </a:cubicBezTo>
                    <a:lnTo>
                      <a:pt x="67628" y="128809"/>
                    </a:lnTo>
                    <a:cubicBezTo>
                      <a:pt x="65722" y="131667"/>
                      <a:pt x="63817" y="132619"/>
                      <a:pt x="61913" y="132619"/>
                    </a:cubicBezTo>
                    <a:lnTo>
                      <a:pt x="11430" y="132619"/>
                    </a:lnTo>
                    <a:cubicBezTo>
                      <a:pt x="4763" y="132619"/>
                      <a:pt x="0" y="127857"/>
                      <a:pt x="0" y="121189"/>
                    </a:cubicBezTo>
                    <a:cubicBezTo>
                      <a:pt x="0" y="108807"/>
                      <a:pt x="0" y="95472"/>
                      <a:pt x="0" y="88804"/>
                    </a:cubicBezTo>
                    <a:close/>
                    <a:moveTo>
                      <a:pt x="610553" y="32607"/>
                    </a:moveTo>
                    <a:cubicBezTo>
                      <a:pt x="613410" y="32607"/>
                      <a:pt x="616268" y="33560"/>
                      <a:pt x="616268" y="34512"/>
                    </a:cubicBezTo>
                    <a:lnTo>
                      <a:pt x="616268" y="158337"/>
                    </a:lnTo>
                    <a:cubicBezTo>
                      <a:pt x="615316" y="159289"/>
                      <a:pt x="613410" y="160242"/>
                      <a:pt x="610553" y="160242"/>
                    </a:cubicBezTo>
                    <a:cubicBezTo>
                      <a:pt x="607695" y="160242"/>
                      <a:pt x="604838" y="159289"/>
                      <a:pt x="604838" y="158337"/>
                    </a:cubicBezTo>
                    <a:lnTo>
                      <a:pt x="604838" y="34512"/>
                    </a:lnTo>
                    <a:cubicBezTo>
                      <a:pt x="604838" y="33560"/>
                      <a:pt x="607695" y="32607"/>
                      <a:pt x="610553" y="32607"/>
                    </a:cubicBezTo>
                    <a:close/>
                    <a:moveTo>
                      <a:pt x="1099542" y="341"/>
                    </a:moveTo>
                    <a:cubicBezTo>
                      <a:pt x="1104662" y="1412"/>
                      <a:pt x="1108710" y="4984"/>
                      <a:pt x="1108710" y="10699"/>
                    </a:cubicBezTo>
                    <a:lnTo>
                      <a:pt x="1108710" y="50704"/>
                    </a:lnTo>
                    <a:cubicBezTo>
                      <a:pt x="1108710" y="62134"/>
                      <a:pt x="1102995" y="72612"/>
                      <a:pt x="1090612" y="71659"/>
                    </a:cubicBezTo>
                    <a:lnTo>
                      <a:pt x="1066800" y="71659"/>
                    </a:lnTo>
                    <a:cubicBezTo>
                      <a:pt x="1056323" y="71659"/>
                      <a:pt x="1049655" y="62134"/>
                      <a:pt x="1053465" y="52609"/>
                    </a:cubicBezTo>
                    <a:cubicBezTo>
                      <a:pt x="1060133" y="35464"/>
                      <a:pt x="1066800" y="20224"/>
                      <a:pt x="1083945" y="4984"/>
                    </a:cubicBezTo>
                    <a:cubicBezTo>
                      <a:pt x="1088231" y="698"/>
                      <a:pt x="1094422" y="-731"/>
                      <a:pt x="1099542" y="341"/>
                    </a:cubicBezTo>
                    <a:close/>
                  </a:path>
                </a:pathLst>
              </a:custGeom>
              <a:solidFill>
                <a:srgbClr val="FAFAFA"/>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Helvetica Neue"/>
                  <a:ea typeface="Helvetica Neue"/>
                  <a:cs typeface="Helvetica Neue"/>
                  <a:sym typeface="Helvetica Neue"/>
                </a:endParaRPr>
              </a:p>
            </p:txBody>
          </p:sp>
        </p:grpSp>
        <p:sp>
          <p:nvSpPr>
            <p:cNvPr id="178" name="Google Shape;178;p13"/>
            <p:cNvSpPr/>
            <p:nvPr/>
          </p:nvSpPr>
          <p:spPr>
            <a:xfrm flipH="1" rot="10800000">
              <a:off x="4713708" y="5639122"/>
              <a:ext cx="452817" cy="488296"/>
            </a:xfrm>
            <a:custGeom>
              <a:rect b="b" l="l" r="r" t="t"/>
              <a:pathLst>
                <a:path extrusionOk="0" h="3963955" w="3672275">
                  <a:moveTo>
                    <a:pt x="984766" y="3417555"/>
                  </a:moveTo>
                  <a:cubicBezTo>
                    <a:pt x="932254" y="3417555"/>
                    <a:pt x="882982" y="3403623"/>
                    <a:pt x="841068" y="3378104"/>
                  </a:cubicBezTo>
                  <a:lnTo>
                    <a:pt x="840676" y="3378710"/>
                  </a:lnTo>
                  <a:lnTo>
                    <a:pt x="835545" y="3375094"/>
                  </a:lnTo>
                  <a:cubicBezTo>
                    <a:pt x="823791" y="3369308"/>
                    <a:pt x="813094" y="3361844"/>
                    <a:pt x="803763" y="3352697"/>
                  </a:cubicBezTo>
                  <a:cubicBezTo>
                    <a:pt x="147868" y="2908007"/>
                    <a:pt x="-148746" y="2089941"/>
                    <a:pt x="72539" y="1325492"/>
                  </a:cubicBezTo>
                  <a:cubicBezTo>
                    <a:pt x="298018" y="546553"/>
                    <a:pt x="1007805" y="7791"/>
                    <a:pt x="1818686" y="83"/>
                  </a:cubicBezTo>
                  <a:cubicBezTo>
                    <a:pt x="2629567" y="-7624"/>
                    <a:pt x="3349467" y="517549"/>
                    <a:pt x="3589711" y="1292061"/>
                  </a:cubicBezTo>
                  <a:cubicBezTo>
                    <a:pt x="3828334" y="2061344"/>
                    <a:pt x="3537615" y="2895621"/>
                    <a:pt x="2873980" y="3349798"/>
                  </a:cubicBezTo>
                  <a:cubicBezTo>
                    <a:pt x="2824845" y="3391084"/>
                    <a:pt x="2761401" y="3415171"/>
                    <a:pt x="2692355" y="3415171"/>
                  </a:cubicBezTo>
                  <a:cubicBezTo>
                    <a:pt x="2531252" y="3415171"/>
                    <a:pt x="2400652" y="3284038"/>
                    <a:pt x="2400652" y="3122277"/>
                  </a:cubicBezTo>
                  <a:cubicBezTo>
                    <a:pt x="2400652" y="3018609"/>
                    <a:pt x="2454292" y="2927520"/>
                    <a:pt x="2535552" y="2875976"/>
                  </a:cubicBezTo>
                  <a:lnTo>
                    <a:pt x="2534959" y="2875094"/>
                  </a:lnTo>
                  <a:cubicBezTo>
                    <a:pt x="2993902" y="2566441"/>
                    <a:pt x="3196002" y="1993261"/>
                    <a:pt x="3032146" y="1465012"/>
                  </a:cubicBezTo>
                  <a:cubicBezTo>
                    <a:pt x="2868290" y="936764"/>
                    <a:pt x="2377289" y="578575"/>
                    <a:pt x="1824236" y="583831"/>
                  </a:cubicBezTo>
                  <a:cubicBezTo>
                    <a:pt x="1271183" y="589088"/>
                    <a:pt x="787080" y="956545"/>
                    <a:pt x="633294" y="1487812"/>
                  </a:cubicBezTo>
                  <a:cubicBezTo>
                    <a:pt x="479508" y="2019079"/>
                    <a:pt x="692467" y="2588315"/>
                    <a:pt x="1157194" y="2888188"/>
                  </a:cubicBezTo>
                  <a:lnTo>
                    <a:pt x="1156634" y="2889057"/>
                  </a:lnTo>
                  <a:cubicBezTo>
                    <a:pt x="1229500" y="2941659"/>
                    <a:pt x="1276469" y="3027652"/>
                    <a:pt x="1276469" y="3124661"/>
                  </a:cubicBezTo>
                  <a:cubicBezTo>
                    <a:pt x="1276469" y="3286422"/>
                    <a:pt x="1145869" y="3417555"/>
                    <a:pt x="984766" y="3417555"/>
                  </a:cubicBezTo>
                  <a:close/>
                  <a:moveTo>
                    <a:pt x="1836138" y="3963955"/>
                  </a:moveTo>
                  <a:cubicBezTo>
                    <a:pt x="1677062" y="3963955"/>
                    <a:pt x="1548106" y="3834999"/>
                    <a:pt x="1548106" y="3675923"/>
                  </a:cubicBezTo>
                  <a:lnTo>
                    <a:pt x="1548106" y="1958036"/>
                  </a:lnTo>
                  <a:cubicBezTo>
                    <a:pt x="1548106" y="1798960"/>
                    <a:pt x="1677062" y="1670004"/>
                    <a:pt x="1836138" y="1670004"/>
                  </a:cubicBezTo>
                  <a:cubicBezTo>
                    <a:pt x="1995214" y="1670004"/>
                    <a:pt x="2124170" y="1798960"/>
                    <a:pt x="2124170" y="1958036"/>
                  </a:cubicBezTo>
                  <a:lnTo>
                    <a:pt x="2124170" y="3675923"/>
                  </a:lnTo>
                  <a:cubicBezTo>
                    <a:pt x="2124170" y="3834999"/>
                    <a:pt x="1995214" y="3963955"/>
                    <a:pt x="1836138" y="396395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Helvetica Neue"/>
                <a:ea typeface="Helvetica Neue"/>
                <a:cs typeface="Helvetica Neue"/>
                <a:sym typeface="Helvetica Neue"/>
              </a:endParaRPr>
            </a:p>
          </p:txBody>
        </p:sp>
      </p:grpSp>
      <p:sp>
        <p:nvSpPr>
          <p:cNvPr id="179" name="Google Shape;179;p13"/>
          <p:cNvSpPr/>
          <p:nvPr/>
        </p:nvSpPr>
        <p:spPr>
          <a:xfrm>
            <a:off x="844386" y="1729025"/>
            <a:ext cx="6085763" cy="400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accent1"/>
                </a:solidFill>
                <a:latin typeface="Helvetica Neue"/>
                <a:ea typeface="Helvetica Neue"/>
                <a:cs typeface="Helvetica Neue"/>
                <a:sym typeface="Helvetica Neue"/>
              </a:rPr>
              <a:t>1. To find factors </a:t>
            </a:r>
            <a:r>
              <a:rPr b="1" lang="en-US" sz="2000">
                <a:solidFill>
                  <a:schemeClr val="accent1"/>
                </a:solidFill>
                <a:latin typeface="Helvetica Neue"/>
                <a:ea typeface="Helvetica Neue"/>
                <a:cs typeface="Helvetica Neue"/>
                <a:sym typeface="Helvetica Neue"/>
              </a:rPr>
              <a:t>significantly</a:t>
            </a:r>
            <a:r>
              <a:rPr b="1" lang="en-US" sz="2000">
                <a:solidFill>
                  <a:schemeClr val="accent1"/>
                </a:solidFill>
                <a:latin typeface="Helvetica Neue"/>
                <a:ea typeface="Helvetica Neue"/>
                <a:cs typeface="Helvetica Neue"/>
                <a:sym typeface="Helvetica Neue"/>
              </a:rPr>
              <a:t> affect the willingness of buying electric cars.</a:t>
            </a:r>
            <a:endParaRPr b="1" sz="2000">
              <a:solidFill>
                <a:schemeClr val="accent1"/>
              </a:solidFill>
              <a:latin typeface="Helvetica Neue"/>
              <a:ea typeface="Helvetica Neue"/>
              <a:cs typeface="Helvetica Neue"/>
              <a:sym typeface="Helvetica Neue"/>
            </a:endParaRPr>
          </a:p>
        </p:txBody>
      </p:sp>
      <p:sp>
        <p:nvSpPr>
          <p:cNvPr id="180" name="Google Shape;180;p13"/>
          <p:cNvSpPr/>
          <p:nvPr/>
        </p:nvSpPr>
        <p:spPr>
          <a:xfrm>
            <a:off x="844375" y="2697557"/>
            <a:ext cx="5420400" cy="7074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accent2"/>
                </a:solidFill>
                <a:latin typeface="Helvetica Neue"/>
                <a:ea typeface="Helvetica Neue"/>
                <a:cs typeface="Helvetica Neue"/>
                <a:sym typeface="Helvetica Neue"/>
              </a:rPr>
              <a:t>2. To identify the attitude of people in Thailand toward the EVs.</a:t>
            </a:r>
            <a:endParaRPr b="1" sz="2000">
              <a:solidFill>
                <a:schemeClr val="accent2"/>
              </a:solidFill>
              <a:latin typeface="Helvetica Neue"/>
              <a:ea typeface="Helvetica Neue"/>
              <a:cs typeface="Helvetica Neue"/>
              <a:sym typeface="Helvetica Neue"/>
            </a:endParaRPr>
          </a:p>
        </p:txBody>
      </p:sp>
      <p:sp>
        <p:nvSpPr>
          <p:cNvPr id="181" name="Google Shape;181;p13"/>
          <p:cNvSpPr/>
          <p:nvPr/>
        </p:nvSpPr>
        <p:spPr>
          <a:xfrm>
            <a:off x="844375" y="3666056"/>
            <a:ext cx="5420400" cy="9780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accent3"/>
                </a:solidFill>
                <a:latin typeface="Helvetica Neue"/>
                <a:ea typeface="Helvetica Neue"/>
                <a:cs typeface="Helvetica Neue"/>
                <a:sym typeface="Helvetica Neue"/>
              </a:rPr>
              <a:t>3. To discover the attractiveness of government policies toward EVs in citizens’ perspectives.</a:t>
            </a:r>
            <a:endParaRPr b="1" sz="2000">
              <a:solidFill>
                <a:schemeClr val="accent3"/>
              </a:solidFill>
              <a:latin typeface="Helvetica Neue"/>
              <a:ea typeface="Helvetica Neue"/>
              <a:cs typeface="Helvetica Neue"/>
              <a:sym typeface="Helvetica Neue"/>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4"/>
          <p:cNvSpPr txBox="1"/>
          <p:nvPr>
            <p:ph idx="1" type="body"/>
          </p:nvPr>
        </p:nvSpPr>
        <p:spPr>
          <a:xfrm>
            <a:off x="323529" y="281518"/>
            <a:ext cx="11573100" cy="840300"/>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chemeClr val="dk1"/>
              </a:buClr>
              <a:buSzPts val="5400"/>
              <a:buFont typeface="Arial"/>
              <a:buNone/>
            </a:pPr>
            <a:r>
              <a:rPr b="1" lang="en-US">
                <a:latin typeface="Helvetica Neue"/>
                <a:ea typeface="Helvetica Neue"/>
                <a:cs typeface="Helvetica Neue"/>
                <a:sym typeface="Helvetica Neue"/>
              </a:rPr>
              <a:t>Timeline </a:t>
            </a:r>
            <a:endParaRPr b="1">
              <a:latin typeface="Helvetica Neue"/>
              <a:ea typeface="Helvetica Neue"/>
              <a:cs typeface="Helvetica Neue"/>
              <a:sym typeface="Helvetica Neue"/>
            </a:endParaRPr>
          </a:p>
        </p:txBody>
      </p:sp>
      <p:grpSp>
        <p:nvGrpSpPr>
          <p:cNvPr id="187" name="Google Shape;187;p4"/>
          <p:cNvGrpSpPr/>
          <p:nvPr/>
        </p:nvGrpSpPr>
        <p:grpSpPr>
          <a:xfrm>
            <a:off x="663325" y="2501800"/>
            <a:ext cx="3505736" cy="1015808"/>
            <a:chOff x="549026" y="2301775"/>
            <a:chExt cx="3505736" cy="1015808"/>
          </a:xfrm>
        </p:grpSpPr>
        <p:sp>
          <p:nvSpPr>
            <p:cNvPr id="188" name="Google Shape;188;p4"/>
            <p:cNvSpPr txBox="1"/>
            <p:nvPr/>
          </p:nvSpPr>
          <p:spPr>
            <a:xfrm>
              <a:off x="549026" y="2301775"/>
              <a:ext cx="1544100" cy="646500"/>
            </a:xfrm>
            <a:prstGeom prst="rect">
              <a:avLst/>
            </a:prstGeom>
            <a:noFill/>
            <a:ln>
              <a:noFill/>
            </a:ln>
          </p:spPr>
          <p:txBody>
            <a:bodyPr anchorCtr="0" anchor="t" bIns="45700" lIns="108000" spcFirstLastPara="1" rIns="108000" wrap="square" tIns="45700">
              <a:spAutoFit/>
            </a:bodyPr>
            <a:lstStyle/>
            <a:p>
              <a:pPr indent="0" lvl="0" marL="0" marR="0" rtl="0" algn="ctr">
                <a:spcBef>
                  <a:spcPts val="0"/>
                </a:spcBef>
                <a:spcAft>
                  <a:spcPts val="0"/>
                </a:spcAft>
                <a:buNone/>
              </a:pPr>
              <a:r>
                <a:rPr b="1" lang="en-US" sz="3600">
                  <a:solidFill>
                    <a:schemeClr val="accent1"/>
                  </a:solidFill>
                  <a:latin typeface="Helvetica Neue"/>
                  <a:ea typeface="Helvetica Neue"/>
                  <a:cs typeface="Helvetica Neue"/>
                  <a:sym typeface="Helvetica Neue"/>
                </a:rPr>
                <a:t>1832</a:t>
              </a:r>
              <a:endParaRPr b="1" sz="3600">
                <a:solidFill>
                  <a:schemeClr val="accent1"/>
                </a:solidFill>
                <a:latin typeface="Helvetica Neue"/>
                <a:ea typeface="Helvetica Neue"/>
                <a:cs typeface="Helvetica Neue"/>
                <a:sym typeface="Helvetica Neue"/>
              </a:endParaRPr>
            </a:p>
          </p:txBody>
        </p:sp>
        <p:sp>
          <p:nvSpPr>
            <p:cNvPr id="189" name="Google Shape;189;p4"/>
            <p:cNvSpPr txBox="1"/>
            <p:nvPr/>
          </p:nvSpPr>
          <p:spPr>
            <a:xfrm>
              <a:off x="2093062" y="2301783"/>
              <a:ext cx="1961700" cy="101580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rPr b="1" lang="en-US" sz="2000">
                  <a:solidFill>
                    <a:schemeClr val="accent1"/>
                  </a:solidFill>
                  <a:latin typeface="Helvetica Neue"/>
                  <a:ea typeface="Helvetica Neue"/>
                  <a:cs typeface="Helvetica Neue"/>
                  <a:sym typeface="Helvetica Neue"/>
                </a:rPr>
                <a:t>First electric carriage was introduced</a:t>
              </a:r>
              <a:endParaRPr b="1" sz="2000">
                <a:solidFill>
                  <a:schemeClr val="accent1"/>
                </a:solidFill>
                <a:latin typeface="Helvetica Neue"/>
                <a:ea typeface="Helvetica Neue"/>
                <a:cs typeface="Helvetica Neue"/>
                <a:sym typeface="Helvetica Neue"/>
              </a:endParaRPr>
            </a:p>
          </p:txBody>
        </p:sp>
      </p:grpSp>
      <p:grpSp>
        <p:nvGrpSpPr>
          <p:cNvPr id="190" name="Google Shape;190;p4"/>
          <p:cNvGrpSpPr/>
          <p:nvPr/>
        </p:nvGrpSpPr>
        <p:grpSpPr>
          <a:xfrm>
            <a:off x="4384164" y="2501808"/>
            <a:ext cx="3289832" cy="1323600"/>
            <a:chOff x="3869814" y="2301783"/>
            <a:chExt cx="3289832" cy="1323600"/>
          </a:xfrm>
        </p:grpSpPr>
        <p:sp>
          <p:nvSpPr>
            <p:cNvPr id="191" name="Google Shape;191;p4"/>
            <p:cNvSpPr txBox="1"/>
            <p:nvPr/>
          </p:nvSpPr>
          <p:spPr>
            <a:xfrm>
              <a:off x="3869814" y="2301783"/>
              <a:ext cx="1247100" cy="646500"/>
            </a:xfrm>
            <a:prstGeom prst="rect">
              <a:avLst/>
            </a:prstGeom>
            <a:noFill/>
            <a:ln>
              <a:noFill/>
            </a:ln>
          </p:spPr>
          <p:txBody>
            <a:bodyPr anchorCtr="0" anchor="t" bIns="45700" lIns="108000" spcFirstLastPara="1" rIns="108000" wrap="square" tIns="45700">
              <a:spAutoFit/>
            </a:bodyPr>
            <a:lstStyle/>
            <a:p>
              <a:pPr indent="0" lvl="0" marL="0" marR="0" rtl="0" algn="ctr">
                <a:spcBef>
                  <a:spcPts val="0"/>
                </a:spcBef>
                <a:spcAft>
                  <a:spcPts val="0"/>
                </a:spcAft>
                <a:buNone/>
              </a:pPr>
              <a:r>
                <a:rPr b="1" lang="en-US" sz="3600">
                  <a:solidFill>
                    <a:schemeClr val="accent2"/>
                  </a:solidFill>
                  <a:latin typeface="Helvetica Neue"/>
                  <a:ea typeface="Helvetica Neue"/>
                  <a:cs typeface="Helvetica Neue"/>
                  <a:sym typeface="Helvetica Neue"/>
                </a:rPr>
                <a:t>1899</a:t>
              </a:r>
              <a:endParaRPr b="1" sz="3600">
                <a:solidFill>
                  <a:schemeClr val="accent2"/>
                </a:solidFill>
                <a:latin typeface="Helvetica Neue"/>
                <a:ea typeface="Helvetica Neue"/>
                <a:cs typeface="Helvetica Neue"/>
                <a:sym typeface="Helvetica Neue"/>
              </a:endParaRPr>
            </a:p>
          </p:txBody>
        </p:sp>
        <p:sp>
          <p:nvSpPr>
            <p:cNvPr id="192" name="Google Shape;192;p4"/>
            <p:cNvSpPr txBox="1"/>
            <p:nvPr/>
          </p:nvSpPr>
          <p:spPr>
            <a:xfrm>
              <a:off x="5197946" y="2301783"/>
              <a:ext cx="1961700" cy="132360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rPr b="1" lang="en-US" sz="2000">
                  <a:solidFill>
                    <a:schemeClr val="accent2"/>
                  </a:solidFill>
                  <a:latin typeface="Helvetica Neue"/>
                  <a:ea typeface="Helvetica Neue"/>
                  <a:cs typeface="Helvetica Neue"/>
                  <a:sym typeface="Helvetica Neue"/>
                </a:rPr>
                <a:t>Electric vehicle </a:t>
              </a:r>
              <a:r>
                <a:rPr b="1" lang="en-US" sz="2000">
                  <a:solidFill>
                    <a:schemeClr val="accent2"/>
                  </a:solidFill>
                  <a:latin typeface="Helvetica Neue"/>
                  <a:ea typeface="Helvetica Neue"/>
                  <a:cs typeface="Helvetica Neue"/>
                  <a:sym typeface="Helvetica Neue"/>
                </a:rPr>
                <a:t>reached </a:t>
              </a:r>
              <a:r>
                <a:rPr b="1" lang="en-US" sz="2000">
                  <a:solidFill>
                    <a:schemeClr val="accent2"/>
                  </a:solidFill>
                  <a:latin typeface="Helvetica Neue"/>
                  <a:ea typeface="Helvetica Neue"/>
                  <a:cs typeface="Helvetica Neue"/>
                  <a:sym typeface="Helvetica Neue"/>
                </a:rPr>
                <a:t>100 km/h</a:t>
              </a:r>
              <a:endParaRPr b="1" sz="2000">
                <a:solidFill>
                  <a:schemeClr val="accent2"/>
                </a:solidFill>
                <a:latin typeface="Helvetica Neue"/>
                <a:ea typeface="Helvetica Neue"/>
                <a:cs typeface="Helvetica Neue"/>
                <a:sym typeface="Helvetica Neue"/>
              </a:endParaRPr>
            </a:p>
          </p:txBody>
        </p:sp>
      </p:grpSp>
      <p:grpSp>
        <p:nvGrpSpPr>
          <p:cNvPr id="193" name="Google Shape;193;p4"/>
          <p:cNvGrpSpPr/>
          <p:nvPr/>
        </p:nvGrpSpPr>
        <p:grpSpPr>
          <a:xfrm>
            <a:off x="7686375" y="2501800"/>
            <a:ext cx="3617050" cy="1323600"/>
            <a:chOff x="7572075" y="2301775"/>
            <a:chExt cx="3617050" cy="1323600"/>
          </a:xfrm>
        </p:grpSpPr>
        <p:sp>
          <p:nvSpPr>
            <p:cNvPr id="194" name="Google Shape;194;p4"/>
            <p:cNvSpPr txBox="1"/>
            <p:nvPr/>
          </p:nvSpPr>
          <p:spPr>
            <a:xfrm>
              <a:off x="7572075" y="2301775"/>
              <a:ext cx="1530900" cy="646500"/>
            </a:xfrm>
            <a:prstGeom prst="rect">
              <a:avLst/>
            </a:prstGeom>
            <a:noFill/>
            <a:ln>
              <a:noFill/>
            </a:ln>
          </p:spPr>
          <p:txBody>
            <a:bodyPr anchorCtr="0" anchor="t" bIns="45700" lIns="108000" spcFirstLastPara="1" rIns="108000" wrap="square" tIns="45700">
              <a:spAutoFit/>
            </a:bodyPr>
            <a:lstStyle/>
            <a:p>
              <a:pPr indent="0" lvl="0" marL="0" marR="0" rtl="0" algn="ctr">
                <a:spcBef>
                  <a:spcPts val="0"/>
                </a:spcBef>
                <a:spcAft>
                  <a:spcPts val="0"/>
                </a:spcAft>
                <a:buNone/>
              </a:pPr>
              <a:r>
                <a:rPr b="1" lang="en-US" sz="3600">
                  <a:solidFill>
                    <a:schemeClr val="accent3"/>
                  </a:solidFill>
                  <a:latin typeface="Helvetica Neue"/>
                  <a:ea typeface="Helvetica Neue"/>
                  <a:cs typeface="Helvetica Neue"/>
                  <a:sym typeface="Helvetica Neue"/>
                </a:rPr>
                <a:t>1900s</a:t>
              </a:r>
              <a:endParaRPr b="1" sz="3600">
                <a:solidFill>
                  <a:schemeClr val="accent3"/>
                </a:solidFill>
                <a:latin typeface="Helvetica Neue"/>
                <a:ea typeface="Helvetica Neue"/>
                <a:cs typeface="Helvetica Neue"/>
                <a:sym typeface="Helvetica Neue"/>
              </a:endParaRPr>
            </a:p>
          </p:txBody>
        </p:sp>
        <p:sp>
          <p:nvSpPr>
            <p:cNvPr id="195" name="Google Shape;195;p4"/>
            <p:cNvSpPr txBox="1"/>
            <p:nvPr/>
          </p:nvSpPr>
          <p:spPr>
            <a:xfrm>
              <a:off x="9102925" y="2301775"/>
              <a:ext cx="2086200" cy="1323600"/>
            </a:xfrm>
            <a:prstGeom prst="rect">
              <a:avLst/>
            </a:prstGeom>
            <a:noFill/>
            <a:ln>
              <a:noFill/>
            </a:ln>
          </p:spPr>
          <p:txBody>
            <a:bodyPr anchorCtr="0" anchor="ctr" bIns="45700" lIns="91425" spcFirstLastPara="1" rIns="91425" wrap="square" tIns="45700">
              <a:spAutoFit/>
            </a:bodyPr>
            <a:lstStyle/>
            <a:p>
              <a:pPr indent="0" lvl="0" marL="0" rtl="0" algn="l">
                <a:spcBef>
                  <a:spcPts val="0"/>
                </a:spcBef>
                <a:spcAft>
                  <a:spcPts val="0"/>
                </a:spcAft>
                <a:buClr>
                  <a:schemeClr val="dk1"/>
                </a:buClr>
                <a:buFont typeface="Arial"/>
                <a:buNone/>
              </a:pPr>
              <a:r>
                <a:rPr b="1" lang="en-US" sz="2000">
                  <a:solidFill>
                    <a:schemeClr val="accent3"/>
                  </a:solidFill>
                  <a:latin typeface="Helvetica Neue"/>
                  <a:ea typeface="Helvetica Neue"/>
                  <a:cs typeface="Helvetica Neue"/>
                  <a:sym typeface="Helvetica Neue"/>
                </a:rPr>
                <a:t>Charging station installation</a:t>
              </a:r>
              <a:endParaRPr b="1" sz="2000">
                <a:solidFill>
                  <a:schemeClr val="accent3"/>
                </a:solidFill>
                <a:latin typeface="Helvetica Neue"/>
                <a:ea typeface="Helvetica Neue"/>
                <a:cs typeface="Helvetica Neue"/>
                <a:sym typeface="Helvetica Neue"/>
              </a:endParaRPr>
            </a:p>
            <a:p>
              <a:pPr indent="0" lvl="0" marL="0" marR="0" rtl="0" algn="l">
                <a:spcBef>
                  <a:spcPts val="0"/>
                </a:spcBef>
                <a:spcAft>
                  <a:spcPts val="0"/>
                </a:spcAft>
                <a:buNone/>
              </a:pPr>
              <a:r>
                <a:t/>
              </a:r>
              <a:endParaRPr b="1" sz="2000">
                <a:solidFill>
                  <a:schemeClr val="accent3"/>
                </a:solidFill>
                <a:latin typeface="Helvetica Neue"/>
                <a:ea typeface="Helvetica Neue"/>
                <a:cs typeface="Helvetica Neue"/>
                <a:sym typeface="Helvetica Neue"/>
              </a:endParaRPr>
            </a:p>
          </p:txBody>
        </p:sp>
      </p:grpSp>
      <p:grpSp>
        <p:nvGrpSpPr>
          <p:cNvPr id="196" name="Google Shape;196;p4"/>
          <p:cNvGrpSpPr/>
          <p:nvPr/>
        </p:nvGrpSpPr>
        <p:grpSpPr>
          <a:xfrm>
            <a:off x="879231" y="4999554"/>
            <a:ext cx="3289831" cy="1015800"/>
            <a:chOff x="764931" y="5018604"/>
            <a:chExt cx="3289831" cy="1015800"/>
          </a:xfrm>
        </p:grpSpPr>
        <p:sp>
          <p:nvSpPr>
            <p:cNvPr id="197" name="Google Shape;197;p4"/>
            <p:cNvSpPr txBox="1"/>
            <p:nvPr/>
          </p:nvSpPr>
          <p:spPr>
            <a:xfrm>
              <a:off x="764931" y="5018604"/>
              <a:ext cx="1247100" cy="646500"/>
            </a:xfrm>
            <a:prstGeom prst="rect">
              <a:avLst/>
            </a:prstGeom>
            <a:noFill/>
            <a:ln>
              <a:noFill/>
            </a:ln>
          </p:spPr>
          <p:txBody>
            <a:bodyPr anchorCtr="0" anchor="t" bIns="45700" lIns="108000" spcFirstLastPara="1" rIns="108000" wrap="square" tIns="45700">
              <a:spAutoFit/>
            </a:bodyPr>
            <a:lstStyle/>
            <a:p>
              <a:pPr indent="0" lvl="0" marL="0" marR="0" rtl="0" algn="ctr">
                <a:spcBef>
                  <a:spcPts val="0"/>
                </a:spcBef>
                <a:spcAft>
                  <a:spcPts val="0"/>
                </a:spcAft>
                <a:buNone/>
              </a:pPr>
              <a:r>
                <a:rPr b="1" lang="en-US" sz="3600">
                  <a:solidFill>
                    <a:schemeClr val="accent4"/>
                  </a:solidFill>
                  <a:latin typeface="Helvetica Neue"/>
                  <a:ea typeface="Helvetica Neue"/>
                  <a:cs typeface="Helvetica Neue"/>
                  <a:sym typeface="Helvetica Neue"/>
                </a:rPr>
                <a:t>2008</a:t>
              </a:r>
              <a:endParaRPr b="1" sz="3600">
                <a:solidFill>
                  <a:schemeClr val="accent4"/>
                </a:solidFill>
                <a:latin typeface="Helvetica Neue"/>
                <a:ea typeface="Helvetica Neue"/>
                <a:cs typeface="Helvetica Neue"/>
                <a:sym typeface="Helvetica Neue"/>
              </a:endParaRPr>
            </a:p>
          </p:txBody>
        </p:sp>
        <p:sp>
          <p:nvSpPr>
            <p:cNvPr id="198" name="Google Shape;198;p4"/>
            <p:cNvSpPr txBox="1"/>
            <p:nvPr/>
          </p:nvSpPr>
          <p:spPr>
            <a:xfrm>
              <a:off x="2093062" y="5018604"/>
              <a:ext cx="1961700" cy="101580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rPr b="1" lang="en-US" sz="2000">
                  <a:solidFill>
                    <a:schemeClr val="accent4"/>
                  </a:solidFill>
                  <a:latin typeface="Helvetica Neue"/>
                  <a:ea typeface="Helvetica Neue"/>
                  <a:cs typeface="Helvetica Neue"/>
                  <a:sym typeface="Helvetica Neue"/>
                </a:rPr>
                <a:t>Lithium-ion battery cells introduced </a:t>
              </a:r>
              <a:endParaRPr b="1" sz="2000">
                <a:solidFill>
                  <a:schemeClr val="accent4"/>
                </a:solidFill>
                <a:latin typeface="Helvetica Neue"/>
                <a:ea typeface="Helvetica Neue"/>
                <a:cs typeface="Helvetica Neue"/>
                <a:sym typeface="Helvetica Neue"/>
              </a:endParaRPr>
            </a:p>
          </p:txBody>
        </p:sp>
      </p:grpSp>
      <p:grpSp>
        <p:nvGrpSpPr>
          <p:cNvPr id="199" name="Google Shape;199;p4"/>
          <p:cNvGrpSpPr/>
          <p:nvPr/>
        </p:nvGrpSpPr>
        <p:grpSpPr>
          <a:xfrm>
            <a:off x="756219" y="1940848"/>
            <a:ext cx="10547300" cy="263769"/>
            <a:chOff x="764931" y="1899141"/>
            <a:chExt cx="9873900" cy="263769"/>
          </a:xfrm>
        </p:grpSpPr>
        <p:sp>
          <p:nvSpPr>
            <p:cNvPr id="200" name="Google Shape;200;p4"/>
            <p:cNvSpPr/>
            <p:nvPr/>
          </p:nvSpPr>
          <p:spPr>
            <a:xfrm>
              <a:off x="764931" y="1899141"/>
              <a:ext cx="9873761" cy="26376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cxnSp>
          <p:nvCxnSpPr>
            <p:cNvPr id="201" name="Google Shape;201;p4"/>
            <p:cNvCxnSpPr>
              <a:stCxn id="200" idx="1"/>
              <a:endCxn id="200" idx="3"/>
            </p:cNvCxnSpPr>
            <p:nvPr/>
          </p:nvCxnSpPr>
          <p:spPr>
            <a:xfrm>
              <a:off x="764931" y="2031026"/>
              <a:ext cx="9873900" cy="0"/>
            </a:xfrm>
            <a:prstGeom prst="straightConnector1">
              <a:avLst/>
            </a:prstGeom>
            <a:noFill/>
            <a:ln cap="flat" cmpd="sng" w="38100">
              <a:solidFill>
                <a:schemeClr val="lt1"/>
              </a:solidFill>
              <a:prstDash val="lgDash"/>
              <a:miter lim="800000"/>
              <a:headEnd len="sm" w="sm" type="none"/>
              <a:tailEnd len="sm" w="sm" type="none"/>
            </a:ln>
          </p:spPr>
        </p:cxnSp>
      </p:grpSp>
      <p:grpSp>
        <p:nvGrpSpPr>
          <p:cNvPr id="202" name="Google Shape;202;p4"/>
          <p:cNvGrpSpPr/>
          <p:nvPr/>
        </p:nvGrpSpPr>
        <p:grpSpPr>
          <a:xfrm rot="5400000">
            <a:off x="9942926" y="3169899"/>
            <a:ext cx="2721871" cy="263769"/>
            <a:chOff x="717532" y="1899142"/>
            <a:chExt cx="9921160" cy="263769"/>
          </a:xfrm>
        </p:grpSpPr>
        <p:sp>
          <p:nvSpPr>
            <p:cNvPr id="203" name="Google Shape;203;p4"/>
            <p:cNvSpPr/>
            <p:nvPr/>
          </p:nvSpPr>
          <p:spPr>
            <a:xfrm>
              <a:off x="717532" y="1899142"/>
              <a:ext cx="9921160" cy="26376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cxnSp>
          <p:nvCxnSpPr>
            <p:cNvPr id="204" name="Google Shape;204;p4"/>
            <p:cNvCxnSpPr>
              <a:endCxn id="203" idx="3"/>
            </p:cNvCxnSpPr>
            <p:nvPr/>
          </p:nvCxnSpPr>
          <p:spPr>
            <a:xfrm rot="10800000">
              <a:off x="5918492" y="-2689174"/>
              <a:ext cx="0" cy="9440400"/>
            </a:xfrm>
            <a:prstGeom prst="straightConnector1">
              <a:avLst/>
            </a:prstGeom>
            <a:noFill/>
            <a:ln cap="flat" cmpd="sng" w="38100">
              <a:solidFill>
                <a:schemeClr val="lt1"/>
              </a:solidFill>
              <a:prstDash val="lgDash"/>
              <a:miter lim="800000"/>
              <a:headEnd len="sm" w="sm" type="none"/>
              <a:tailEnd len="sm" w="sm" type="none"/>
            </a:ln>
          </p:spPr>
        </p:cxnSp>
      </p:grpSp>
      <p:grpSp>
        <p:nvGrpSpPr>
          <p:cNvPr id="205" name="Google Shape;205;p4"/>
          <p:cNvGrpSpPr/>
          <p:nvPr/>
        </p:nvGrpSpPr>
        <p:grpSpPr>
          <a:xfrm>
            <a:off x="756254" y="4398948"/>
            <a:ext cx="10679644" cy="263769"/>
            <a:chOff x="764931" y="1899141"/>
            <a:chExt cx="9873900" cy="263769"/>
          </a:xfrm>
        </p:grpSpPr>
        <p:sp>
          <p:nvSpPr>
            <p:cNvPr id="206" name="Google Shape;206;p4"/>
            <p:cNvSpPr/>
            <p:nvPr/>
          </p:nvSpPr>
          <p:spPr>
            <a:xfrm>
              <a:off x="764931" y="1899141"/>
              <a:ext cx="9873761" cy="26376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cxnSp>
          <p:nvCxnSpPr>
            <p:cNvPr id="207" name="Google Shape;207;p4"/>
            <p:cNvCxnSpPr>
              <a:stCxn id="206" idx="1"/>
              <a:endCxn id="206" idx="3"/>
            </p:cNvCxnSpPr>
            <p:nvPr/>
          </p:nvCxnSpPr>
          <p:spPr>
            <a:xfrm>
              <a:off x="764931" y="2031026"/>
              <a:ext cx="9873900" cy="0"/>
            </a:xfrm>
            <a:prstGeom prst="straightConnector1">
              <a:avLst/>
            </a:prstGeom>
            <a:noFill/>
            <a:ln cap="flat" cmpd="sng" w="38100">
              <a:solidFill>
                <a:schemeClr val="lt1"/>
              </a:solidFill>
              <a:prstDash val="lgDash"/>
              <a:miter lim="800000"/>
              <a:headEnd len="sm" w="sm" type="none"/>
              <a:tailEnd len="sm" w="sm" type="none"/>
            </a:ln>
          </p:spPr>
        </p:cxnSp>
      </p:grpSp>
      <p:grpSp>
        <p:nvGrpSpPr>
          <p:cNvPr id="208" name="Google Shape;208;p4"/>
          <p:cNvGrpSpPr/>
          <p:nvPr/>
        </p:nvGrpSpPr>
        <p:grpSpPr>
          <a:xfrm flipH="1">
            <a:off x="1037472" y="1678638"/>
            <a:ext cx="930519" cy="358175"/>
            <a:chOff x="8760955" y="-377720"/>
            <a:chExt cx="5693435" cy="2191516"/>
          </a:xfrm>
        </p:grpSpPr>
        <p:sp>
          <p:nvSpPr>
            <p:cNvPr id="209" name="Google Shape;209;p4"/>
            <p:cNvSpPr/>
            <p:nvPr/>
          </p:nvSpPr>
          <p:spPr>
            <a:xfrm>
              <a:off x="8760955" y="-377720"/>
              <a:ext cx="5693435" cy="2191516"/>
            </a:xfrm>
            <a:custGeom>
              <a:rect b="b" l="l" r="r" t="t"/>
              <a:pathLst>
                <a:path extrusionOk="0" h="2191516" w="5693435">
                  <a:moveTo>
                    <a:pt x="4600718" y="1294928"/>
                  </a:moveTo>
                  <a:cubicBezTo>
                    <a:pt x="4848304" y="1294928"/>
                    <a:pt x="5049011" y="1495636"/>
                    <a:pt x="5049011" y="1743222"/>
                  </a:cubicBezTo>
                  <a:cubicBezTo>
                    <a:pt x="5049011" y="1990808"/>
                    <a:pt x="4848304" y="2191516"/>
                    <a:pt x="4600718" y="2191516"/>
                  </a:cubicBezTo>
                  <a:cubicBezTo>
                    <a:pt x="4353132" y="2191516"/>
                    <a:pt x="4152424" y="1990808"/>
                    <a:pt x="4152424" y="1743222"/>
                  </a:cubicBezTo>
                  <a:cubicBezTo>
                    <a:pt x="4152424" y="1495636"/>
                    <a:pt x="4353132" y="1294928"/>
                    <a:pt x="4600718" y="1294928"/>
                  </a:cubicBezTo>
                  <a:close/>
                  <a:moveTo>
                    <a:pt x="1056397" y="1285588"/>
                  </a:moveTo>
                  <a:cubicBezTo>
                    <a:pt x="1299223" y="1285588"/>
                    <a:pt x="1500018" y="1486384"/>
                    <a:pt x="1504690" y="1733882"/>
                  </a:cubicBezTo>
                  <a:cubicBezTo>
                    <a:pt x="1504690" y="1733882"/>
                    <a:pt x="1504690" y="1738549"/>
                    <a:pt x="1504690" y="1743221"/>
                  </a:cubicBezTo>
                  <a:cubicBezTo>
                    <a:pt x="1495351" y="1981375"/>
                    <a:pt x="1299223" y="2177503"/>
                    <a:pt x="1056397" y="2177503"/>
                  </a:cubicBezTo>
                  <a:cubicBezTo>
                    <a:pt x="813571" y="2177503"/>
                    <a:pt x="612770" y="1986047"/>
                    <a:pt x="608103" y="1743221"/>
                  </a:cubicBezTo>
                  <a:cubicBezTo>
                    <a:pt x="608103" y="1743221"/>
                    <a:pt x="608103" y="1738549"/>
                    <a:pt x="608103" y="1733882"/>
                  </a:cubicBezTo>
                  <a:cubicBezTo>
                    <a:pt x="608103" y="1486384"/>
                    <a:pt x="808899" y="1285588"/>
                    <a:pt x="1056397" y="1285588"/>
                  </a:cubicBezTo>
                  <a:close/>
                  <a:moveTo>
                    <a:pt x="3178968" y="1"/>
                  </a:moveTo>
                  <a:cubicBezTo>
                    <a:pt x="3937179" y="-192"/>
                    <a:pt x="4547016" y="37604"/>
                    <a:pt x="5020993" y="454377"/>
                  </a:cubicBezTo>
                  <a:cubicBezTo>
                    <a:pt x="5049012" y="477728"/>
                    <a:pt x="5086370" y="491735"/>
                    <a:pt x="5123727" y="491735"/>
                  </a:cubicBezTo>
                  <a:lnTo>
                    <a:pt x="5459948" y="491735"/>
                  </a:lnTo>
                  <a:cubicBezTo>
                    <a:pt x="5501978" y="491735"/>
                    <a:pt x="5534663" y="524425"/>
                    <a:pt x="5534663" y="566450"/>
                  </a:cubicBezTo>
                  <a:lnTo>
                    <a:pt x="5534663" y="1038095"/>
                  </a:lnTo>
                  <a:cubicBezTo>
                    <a:pt x="5618719" y="1038095"/>
                    <a:pt x="5688767" y="1103471"/>
                    <a:pt x="5693435" y="1178187"/>
                  </a:cubicBezTo>
                  <a:lnTo>
                    <a:pt x="5693435" y="1579784"/>
                  </a:lnTo>
                  <a:lnTo>
                    <a:pt x="5315189" y="1738554"/>
                  </a:lnTo>
                  <a:lnTo>
                    <a:pt x="5081703" y="1738554"/>
                  </a:lnTo>
                  <a:cubicBezTo>
                    <a:pt x="5081703" y="1477050"/>
                    <a:pt x="4871563" y="1266909"/>
                    <a:pt x="4610057" y="1266909"/>
                  </a:cubicBezTo>
                  <a:cubicBezTo>
                    <a:pt x="4348553" y="1266909"/>
                    <a:pt x="4138413" y="1477050"/>
                    <a:pt x="4138413" y="1738554"/>
                  </a:cubicBezTo>
                  <a:lnTo>
                    <a:pt x="1532709" y="1738554"/>
                  </a:lnTo>
                  <a:cubicBezTo>
                    <a:pt x="1532709" y="1738554"/>
                    <a:pt x="1532709" y="1733882"/>
                    <a:pt x="1532709" y="1729215"/>
                  </a:cubicBezTo>
                  <a:cubicBezTo>
                    <a:pt x="1532709" y="1467710"/>
                    <a:pt x="1322569" y="1257570"/>
                    <a:pt x="1061064" y="1257570"/>
                  </a:cubicBezTo>
                  <a:cubicBezTo>
                    <a:pt x="799559" y="1257570"/>
                    <a:pt x="589419" y="1467710"/>
                    <a:pt x="589419" y="1729215"/>
                  </a:cubicBezTo>
                  <a:cubicBezTo>
                    <a:pt x="589419" y="1729215"/>
                    <a:pt x="589419" y="1733882"/>
                    <a:pt x="589419" y="1738554"/>
                  </a:cubicBezTo>
                  <a:lnTo>
                    <a:pt x="150470" y="1738554"/>
                  </a:lnTo>
                  <a:cubicBezTo>
                    <a:pt x="71082" y="1738554"/>
                    <a:pt x="1038" y="1673178"/>
                    <a:pt x="1038" y="1593790"/>
                  </a:cubicBezTo>
                  <a:lnTo>
                    <a:pt x="1038" y="1182854"/>
                  </a:lnTo>
                  <a:cubicBezTo>
                    <a:pt x="1038" y="1182854"/>
                    <a:pt x="-36319" y="986726"/>
                    <a:pt x="337259" y="888664"/>
                  </a:cubicBezTo>
                  <a:cubicBezTo>
                    <a:pt x="608103" y="818616"/>
                    <a:pt x="1061064" y="729893"/>
                    <a:pt x="1327241" y="659845"/>
                  </a:cubicBezTo>
                  <a:cubicBezTo>
                    <a:pt x="1439315" y="631827"/>
                    <a:pt x="1476667" y="575790"/>
                    <a:pt x="1537377" y="524425"/>
                  </a:cubicBezTo>
                  <a:cubicBezTo>
                    <a:pt x="1714826" y="370322"/>
                    <a:pt x="2242508" y="6083"/>
                    <a:pt x="2844900" y="1416"/>
                  </a:cubicBezTo>
                  <a:cubicBezTo>
                    <a:pt x="2959308" y="832"/>
                    <a:pt x="3070652" y="29"/>
                    <a:pt x="3178968" y="1"/>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10" name="Google Shape;210;p4"/>
            <p:cNvSpPr/>
            <p:nvPr/>
          </p:nvSpPr>
          <p:spPr>
            <a:xfrm>
              <a:off x="8804018" y="-238642"/>
              <a:ext cx="5435563" cy="1820108"/>
            </a:xfrm>
            <a:custGeom>
              <a:rect b="b" l="l" r="r" t="t"/>
              <a:pathLst>
                <a:path extrusionOk="0" h="1820108" w="5435563">
                  <a:moveTo>
                    <a:pt x="4557655" y="1529428"/>
                  </a:moveTo>
                  <a:cubicBezTo>
                    <a:pt x="4513811" y="1529428"/>
                    <a:pt x="4478272" y="1564972"/>
                    <a:pt x="4478272" y="1608811"/>
                  </a:cubicBezTo>
                  <a:cubicBezTo>
                    <a:pt x="4478272" y="1652655"/>
                    <a:pt x="4513816" y="1688199"/>
                    <a:pt x="4557655" y="1688199"/>
                  </a:cubicBezTo>
                  <a:cubicBezTo>
                    <a:pt x="4601499" y="1688199"/>
                    <a:pt x="4637043" y="1652655"/>
                    <a:pt x="4637043" y="1608811"/>
                  </a:cubicBezTo>
                  <a:cubicBezTo>
                    <a:pt x="4637043" y="1564972"/>
                    <a:pt x="4601499" y="1529428"/>
                    <a:pt x="4557655" y="1529428"/>
                  </a:cubicBezTo>
                  <a:close/>
                  <a:moveTo>
                    <a:pt x="1020344" y="1519142"/>
                  </a:moveTo>
                  <a:cubicBezTo>
                    <a:pt x="976500" y="1519142"/>
                    <a:pt x="940961" y="1554686"/>
                    <a:pt x="940961" y="1598525"/>
                  </a:cubicBezTo>
                  <a:cubicBezTo>
                    <a:pt x="940961" y="1642369"/>
                    <a:pt x="976505" y="1677913"/>
                    <a:pt x="1020344" y="1677913"/>
                  </a:cubicBezTo>
                  <a:cubicBezTo>
                    <a:pt x="1064188" y="1677913"/>
                    <a:pt x="1099732" y="1642369"/>
                    <a:pt x="1099732" y="1598525"/>
                  </a:cubicBezTo>
                  <a:cubicBezTo>
                    <a:pt x="1099732" y="1554686"/>
                    <a:pt x="1064188" y="1519142"/>
                    <a:pt x="1020344" y="1519142"/>
                  </a:cubicBezTo>
                  <a:close/>
                  <a:moveTo>
                    <a:pt x="4559013" y="1390497"/>
                  </a:moveTo>
                  <a:cubicBezTo>
                    <a:pt x="4613987" y="1390497"/>
                    <a:pt x="4668962" y="1411469"/>
                    <a:pt x="4710906" y="1453414"/>
                  </a:cubicBezTo>
                  <a:cubicBezTo>
                    <a:pt x="4794789" y="1537297"/>
                    <a:pt x="4794789" y="1673305"/>
                    <a:pt x="4710906" y="1757194"/>
                  </a:cubicBezTo>
                  <a:cubicBezTo>
                    <a:pt x="4627017" y="1841077"/>
                    <a:pt x="4491009" y="1841082"/>
                    <a:pt x="4407121" y="1757194"/>
                  </a:cubicBezTo>
                  <a:cubicBezTo>
                    <a:pt x="4323237" y="1673305"/>
                    <a:pt x="4323237" y="1537302"/>
                    <a:pt x="4407121" y="1453414"/>
                  </a:cubicBezTo>
                  <a:cubicBezTo>
                    <a:pt x="4449065" y="1411469"/>
                    <a:pt x="4504039" y="1390497"/>
                    <a:pt x="4559013" y="1390497"/>
                  </a:cubicBezTo>
                  <a:close/>
                  <a:moveTo>
                    <a:pt x="1011256" y="1374632"/>
                  </a:moveTo>
                  <a:cubicBezTo>
                    <a:pt x="1066229" y="1374632"/>
                    <a:pt x="1121203" y="1395604"/>
                    <a:pt x="1163148" y="1437549"/>
                  </a:cubicBezTo>
                  <a:cubicBezTo>
                    <a:pt x="1247031" y="1521432"/>
                    <a:pt x="1247031" y="1657440"/>
                    <a:pt x="1163148" y="1741329"/>
                  </a:cubicBezTo>
                  <a:cubicBezTo>
                    <a:pt x="1079259" y="1825212"/>
                    <a:pt x="943251" y="1825217"/>
                    <a:pt x="859363" y="1741329"/>
                  </a:cubicBezTo>
                  <a:cubicBezTo>
                    <a:pt x="775479" y="1657440"/>
                    <a:pt x="775479" y="1521432"/>
                    <a:pt x="859367" y="1437549"/>
                  </a:cubicBezTo>
                  <a:cubicBezTo>
                    <a:pt x="901309" y="1395604"/>
                    <a:pt x="956282" y="1374632"/>
                    <a:pt x="1011256" y="1374632"/>
                  </a:cubicBezTo>
                  <a:close/>
                  <a:moveTo>
                    <a:pt x="0" y="983067"/>
                  </a:moveTo>
                  <a:cubicBezTo>
                    <a:pt x="9339" y="983067"/>
                    <a:pt x="373578" y="983067"/>
                    <a:pt x="373578" y="983067"/>
                  </a:cubicBezTo>
                  <a:cubicBezTo>
                    <a:pt x="410936" y="983067"/>
                    <a:pt x="424947" y="1043776"/>
                    <a:pt x="401596" y="1081134"/>
                  </a:cubicBezTo>
                  <a:lnTo>
                    <a:pt x="331553" y="1179195"/>
                  </a:lnTo>
                  <a:cubicBezTo>
                    <a:pt x="322209" y="1193207"/>
                    <a:pt x="312869" y="1197874"/>
                    <a:pt x="303535" y="1197874"/>
                  </a:cubicBezTo>
                  <a:lnTo>
                    <a:pt x="56037" y="1197874"/>
                  </a:lnTo>
                  <a:cubicBezTo>
                    <a:pt x="23351" y="1197874"/>
                    <a:pt x="0" y="1174528"/>
                    <a:pt x="0" y="1141838"/>
                  </a:cubicBezTo>
                  <a:cubicBezTo>
                    <a:pt x="0" y="1081134"/>
                    <a:pt x="0" y="1015758"/>
                    <a:pt x="0" y="983067"/>
                  </a:cubicBezTo>
                  <a:close/>
                  <a:moveTo>
                    <a:pt x="2993298" y="707556"/>
                  </a:moveTo>
                  <a:cubicBezTo>
                    <a:pt x="3007305" y="707556"/>
                    <a:pt x="3021316" y="712228"/>
                    <a:pt x="3021316" y="716896"/>
                  </a:cubicBezTo>
                  <a:lnTo>
                    <a:pt x="3021316" y="1323961"/>
                  </a:lnTo>
                  <a:cubicBezTo>
                    <a:pt x="3016649" y="1328628"/>
                    <a:pt x="3007305" y="1333300"/>
                    <a:pt x="2993298" y="1333300"/>
                  </a:cubicBezTo>
                  <a:cubicBezTo>
                    <a:pt x="2979287" y="1333300"/>
                    <a:pt x="2965280" y="1328628"/>
                    <a:pt x="2965280" y="1323961"/>
                  </a:cubicBezTo>
                  <a:lnTo>
                    <a:pt x="2965280" y="716896"/>
                  </a:lnTo>
                  <a:cubicBezTo>
                    <a:pt x="2965280" y="712228"/>
                    <a:pt x="2979287" y="707556"/>
                    <a:pt x="2993298" y="707556"/>
                  </a:cubicBezTo>
                  <a:close/>
                  <a:moveTo>
                    <a:pt x="5390616" y="549368"/>
                  </a:moveTo>
                  <a:cubicBezTo>
                    <a:pt x="5415716" y="554621"/>
                    <a:pt x="5435563" y="572132"/>
                    <a:pt x="5435563" y="600150"/>
                  </a:cubicBezTo>
                  <a:lnTo>
                    <a:pt x="5435563" y="796279"/>
                  </a:lnTo>
                  <a:cubicBezTo>
                    <a:pt x="5435563" y="852315"/>
                    <a:pt x="5407545" y="903685"/>
                    <a:pt x="5346836" y="899013"/>
                  </a:cubicBezTo>
                  <a:lnTo>
                    <a:pt x="5230096" y="899013"/>
                  </a:lnTo>
                  <a:cubicBezTo>
                    <a:pt x="5178731" y="899013"/>
                    <a:pt x="5146041" y="852315"/>
                    <a:pt x="5164720" y="805618"/>
                  </a:cubicBezTo>
                  <a:cubicBezTo>
                    <a:pt x="5197410" y="721563"/>
                    <a:pt x="5230096" y="646847"/>
                    <a:pt x="5314151" y="572132"/>
                  </a:cubicBezTo>
                  <a:cubicBezTo>
                    <a:pt x="5335164" y="551119"/>
                    <a:pt x="5365517" y="544114"/>
                    <a:pt x="5390616" y="549368"/>
                  </a:cubicBezTo>
                  <a:close/>
                  <a:moveTo>
                    <a:pt x="1900577" y="253987"/>
                  </a:moveTo>
                  <a:lnTo>
                    <a:pt x="1900577" y="497421"/>
                  </a:lnTo>
                  <a:lnTo>
                    <a:pt x="1653084" y="497421"/>
                  </a:lnTo>
                  <a:cubicBezTo>
                    <a:pt x="1611054" y="497421"/>
                    <a:pt x="1653084" y="418033"/>
                    <a:pt x="1676430" y="399354"/>
                  </a:cubicBezTo>
                  <a:cubicBezTo>
                    <a:pt x="1733635" y="359662"/>
                    <a:pt x="1796385" y="315591"/>
                    <a:pt x="1866942" y="271813"/>
                  </a:cubicBezTo>
                  <a:close/>
                  <a:moveTo>
                    <a:pt x="4277471" y="112580"/>
                  </a:moveTo>
                  <a:lnTo>
                    <a:pt x="4424716" y="157006"/>
                  </a:lnTo>
                  <a:cubicBezTo>
                    <a:pt x="4535896" y="197446"/>
                    <a:pt x="4631639" y="247882"/>
                    <a:pt x="4702414" y="310632"/>
                  </a:cubicBezTo>
                  <a:cubicBezTo>
                    <a:pt x="4795809" y="394687"/>
                    <a:pt x="4791142" y="497421"/>
                    <a:pt x="4735105" y="497421"/>
                  </a:cubicBezTo>
                  <a:lnTo>
                    <a:pt x="4277471" y="497421"/>
                  </a:lnTo>
                  <a:close/>
                  <a:moveTo>
                    <a:pt x="2965280" y="3576"/>
                  </a:moveTo>
                  <a:lnTo>
                    <a:pt x="2965280" y="497421"/>
                  </a:lnTo>
                  <a:lnTo>
                    <a:pt x="1956613" y="497421"/>
                  </a:lnTo>
                  <a:lnTo>
                    <a:pt x="1956613" y="224290"/>
                  </a:lnTo>
                  <a:lnTo>
                    <a:pt x="2104296" y="146023"/>
                  </a:lnTo>
                  <a:cubicBezTo>
                    <a:pt x="2281163" y="68973"/>
                    <a:pt x="2498305" y="11769"/>
                    <a:pt x="2773819" y="11769"/>
                  </a:cubicBezTo>
                  <a:cubicBezTo>
                    <a:pt x="2773819" y="11769"/>
                    <a:pt x="2825697" y="8157"/>
                    <a:pt x="2912984" y="4936"/>
                  </a:cubicBezTo>
                  <a:close/>
                  <a:moveTo>
                    <a:pt x="3264605" y="441"/>
                  </a:moveTo>
                  <a:cubicBezTo>
                    <a:pt x="3500668" y="3041"/>
                    <a:pt x="3789345" y="17839"/>
                    <a:pt x="4054394" y="63362"/>
                  </a:cubicBezTo>
                  <a:lnTo>
                    <a:pt x="4221435" y="98119"/>
                  </a:lnTo>
                  <a:lnTo>
                    <a:pt x="4221435" y="497421"/>
                  </a:lnTo>
                  <a:lnTo>
                    <a:pt x="3021316" y="497421"/>
                  </a:lnTo>
                  <a:lnTo>
                    <a:pt x="3021316" y="2120"/>
                  </a:lnTo>
                  <a:lnTo>
                    <a:pt x="3068413" y="895"/>
                  </a:lnTo>
                  <a:cubicBezTo>
                    <a:pt x="3127703" y="-20"/>
                    <a:pt x="3193786" y="-338"/>
                    <a:pt x="3264605" y="441"/>
                  </a:cubicBezTo>
                  <a:close/>
                </a:path>
              </a:pathLst>
            </a:custGeom>
            <a:solidFill>
              <a:srgbClr val="FAFAFA"/>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grpSp>
        <p:nvGrpSpPr>
          <p:cNvPr id="211" name="Google Shape;211;p4"/>
          <p:cNvGrpSpPr/>
          <p:nvPr/>
        </p:nvGrpSpPr>
        <p:grpSpPr>
          <a:xfrm>
            <a:off x="1011148" y="4106715"/>
            <a:ext cx="930519" cy="358175"/>
            <a:chOff x="8760955" y="-377720"/>
            <a:chExt cx="5693435" cy="2191516"/>
          </a:xfrm>
        </p:grpSpPr>
        <p:sp>
          <p:nvSpPr>
            <p:cNvPr id="212" name="Google Shape;212;p4"/>
            <p:cNvSpPr/>
            <p:nvPr/>
          </p:nvSpPr>
          <p:spPr>
            <a:xfrm>
              <a:off x="8760955" y="-377720"/>
              <a:ext cx="5693435" cy="2191516"/>
            </a:xfrm>
            <a:custGeom>
              <a:rect b="b" l="l" r="r" t="t"/>
              <a:pathLst>
                <a:path extrusionOk="0" h="2191516" w="5693435">
                  <a:moveTo>
                    <a:pt x="4600718" y="1294928"/>
                  </a:moveTo>
                  <a:cubicBezTo>
                    <a:pt x="4848304" y="1294928"/>
                    <a:pt x="5049011" y="1495636"/>
                    <a:pt x="5049011" y="1743222"/>
                  </a:cubicBezTo>
                  <a:cubicBezTo>
                    <a:pt x="5049011" y="1990808"/>
                    <a:pt x="4848304" y="2191516"/>
                    <a:pt x="4600718" y="2191516"/>
                  </a:cubicBezTo>
                  <a:cubicBezTo>
                    <a:pt x="4353132" y="2191516"/>
                    <a:pt x="4152424" y="1990808"/>
                    <a:pt x="4152424" y="1743222"/>
                  </a:cubicBezTo>
                  <a:cubicBezTo>
                    <a:pt x="4152424" y="1495636"/>
                    <a:pt x="4353132" y="1294928"/>
                    <a:pt x="4600718" y="1294928"/>
                  </a:cubicBezTo>
                  <a:close/>
                  <a:moveTo>
                    <a:pt x="1056397" y="1285588"/>
                  </a:moveTo>
                  <a:cubicBezTo>
                    <a:pt x="1299223" y="1285588"/>
                    <a:pt x="1500018" y="1486384"/>
                    <a:pt x="1504690" y="1733882"/>
                  </a:cubicBezTo>
                  <a:cubicBezTo>
                    <a:pt x="1504690" y="1733882"/>
                    <a:pt x="1504690" y="1738549"/>
                    <a:pt x="1504690" y="1743221"/>
                  </a:cubicBezTo>
                  <a:cubicBezTo>
                    <a:pt x="1495351" y="1981375"/>
                    <a:pt x="1299223" y="2177503"/>
                    <a:pt x="1056397" y="2177503"/>
                  </a:cubicBezTo>
                  <a:cubicBezTo>
                    <a:pt x="813571" y="2177503"/>
                    <a:pt x="612770" y="1986047"/>
                    <a:pt x="608103" y="1743221"/>
                  </a:cubicBezTo>
                  <a:cubicBezTo>
                    <a:pt x="608103" y="1743221"/>
                    <a:pt x="608103" y="1738549"/>
                    <a:pt x="608103" y="1733882"/>
                  </a:cubicBezTo>
                  <a:cubicBezTo>
                    <a:pt x="608103" y="1486384"/>
                    <a:pt x="808899" y="1285588"/>
                    <a:pt x="1056397" y="1285588"/>
                  </a:cubicBezTo>
                  <a:close/>
                  <a:moveTo>
                    <a:pt x="3178968" y="1"/>
                  </a:moveTo>
                  <a:cubicBezTo>
                    <a:pt x="3937179" y="-192"/>
                    <a:pt x="4547016" y="37604"/>
                    <a:pt x="5020993" y="454377"/>
                  </a:cubicBezTo>
                  <a:cubicBezTo>
                    <a:pt x="5049012" y="477728"/>
                    <a:pt x="5086370" y="491735"/>
                    <a:pt x="5123727" y="491735"/>
                  </a:cubicBezTo>
                  <a:lnTo>
                    <a:pt x="5459948" y="491735"/>
                  </a:lnTo>
                  <a:cubicBezTo>
                    <a:pt x="5501978" y="491735"/>
                    <a:pt x="5534663" y="524425"/>
                    <a:pt x="5534663" y="566450"/>
                  </a:cubicBezTo>
                  <a:lnTo>
                    <a:pt x="5534663" y="1038095"/>
                  </a:lnTo>
                  <a:cubicBezTo>
                    <a:pt x="5618719" y="1038095"/>
                    <a:pt x="5688767" y="1103471"/>
                    <a:pt x="5693435" y="1178187"/>
                  </a:cubicBezTo>
                  <a:lnTo>
                    <a:pt x="5693435" y="1579784"/>
                  </a:lnTo>
                  <a:lnTo>
                    <a:pt x="5315189" y="1738554"/>
                  </a:lnTo>
                  <a:lnTo>
                    <a:pt x="5081703" y="1738554"/>
                  </a:lnTo>
                  <a:cubicBezTo>
                    <a:pt x="5081703" y="1477050"/>
                    <a:pt x="4871563" y="1266909"/>
                    <a:pt x="4610057" y="1266909"/>
                  </a:cubicBezTo>
                  <a:cubicBezTo>
                    <a:pt x="4348553" y="1266909"/>
                    <a:pt x="4138413" y="1477050"/>
                    <a:pt x="4138413" y="1738554"/>
                  </a:cubicBezTo>
                  <a:lnTo>
                    <a:pt x="1532709" y="1738554"/>
                  </a:lnTo>
                  <a:cubicBezTo>
                    <a:pt x="1532709" y="1738554"/>
                    <a:pt x="1532709" y="1733882"/>
                    <a:pt x="1532709" y="1729215"/>
                  </a:cubicBezTo>
                  <a:cubicBezTo>
                    <a:pt x="1532709" y="1467710"/>
                    <a:pt x="1322569" y="1257570"/>
                    <a:pt x="1061064" y="1257570"/>
                  </a:cubicBezTo>
                  <a:cubicBezTo>
                    <a:pt x="799559" y="1257570"/>
                    <a:pt x="589419" y="1467710"/>
                    <a:pt x="589419" y="1729215"/>
                  </a:cubicBezTo>
                  <a:cubicBezTo>
                    <a:pt x="589419" y="1729215"/>
                    <a:pt x="589419" y="1733882"/>
                    <a:pt x="589419" y="1738554"/>
                  </a:cubicBezTo>
                  <a:lnTo>
                    <a:pt x="150470" y="1738554"/>
                  </a:lnTo>
                  <a:cubicBezTo>
                    <a:pt x="71082" y="1738554"/>
                    <a:pt x="1038" y="1673178"/>
                    <a:pt x="1038" y="1593790"/>
                  </a:cubicBezTo>
                  <a:lnTo>
                    <a:pt x="1038" y="1182854"/>
                  </a:lnTo>
                  <a:cubicBezTo>
                    <a:pt x="1038" y="1182854"/>
                    <a:pt x="-36319" y="986726"/>
                    <a:pt x="337259" y="888664"/>
                  </a:cubicBezTo>
                  <a:cubicBezTo>
                    <a:pt x="608103" y="818616"/>
                    <a:pt x="1061064" y="729893"/>
                    <a:pt x="1327241" y="659845"/>
                  </a:cubicBezTo>
                  <a:cubicBezTo>
                    <a:pt x="1439315" y="631827"/>
                    <a:pt x="1476667" y="575790"/>
                    <a:pt x="1537377" y="524425"/>
                  </a:cubicBezTo>
                  <a:cubicBezTo>
                    <a:pt x="1714826" y="370322"/>
                    <a:pt x="2242508" y="6083"/>
                    <a:pt x="2844900" y="1416"/>
                  </a:cubicBezTo>
                  <a:cubicBezTo>
                    <a:pt x="2959308" y="832"/>
                    <a:pt x="3070652" y="29"/>
                    <a:pt x="3178968" y="1"/>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13" name="Google Shape;213;p4"/>
            <p:cNvSpPr/>
            <p:nvPr/>
          </p:nvSpPr>
          <p:spPr>
            <a:xfrm>
              <a:off x="8804018" y="-238642"/>
              <a:ext cx="5435563" cy="1820108"/>
            </a:xfrm>
            <a:custGeom>
              <a:rect b="b" l="l" r="r" t="t"/>
              <a:pathLst>
                <a:path extrusionOk="0" h="1820108" w="5435563">
                  <a:moveTo>
                    <a:pt x="4557655" y="1529428"/>
                  </a:moveTo>
                  <a:cubicBezTo>
                    <a:pt x="4513811" y="1529428"/>
                    <a:pt x="4478272" y="1564972"/>
                    <a:pt x="4478272" y="1608811"/>
                  </a:cubicBezTo>
                  <a:cubicBezTo>
                    <a:pt x="4478272" y="1652655"/>
                    <a:pt x="4513816" y="1688199"/>
                    <a:pt x="4557655" y="1688199"/>
                  </a:cubicBezTo>
                  <a:cubicBezTo>
                    <a:pt x="4601499" y="1688199"/>
                    <a:pt x="4637043" y="1652655"/>
                    <a:pt x="4637043" y="1608811"/>
                  </a:cubicBezTo>
                  <a:cubicBezTo>
                    <a:pt x="4637043" y="1564972"/>
                    <a:pt x="4601499" y="1529428"/>
                    <a:pt x="4557655" y="1529428"/>
                  </a:cubicBezTo>
                  <a:close/>
                  <a:moveTo>
                    <a:pt x="1020344" y="1519142"/>
                  </a:moveTo>
                  <a:cubicBezTo>
                    <a:pt x="976500" y="1519142"/>
                    <a:pt x="940961" y="1554686"/>
                    <a:pt x="940961" y="1598525"/>
                  </a:cubicBezTo>
                  <a:cubicBezTo>
                    <a:pt x="940961" y="1642369"/>
                    <a:pt x="976505" y="1677913"/>
                    <a:pt x="1020344" y="1677913"/>
                  </a:cubicBezTo>
                  <a:cubicBezTo>
                    <a:pt x="1064188" y="1677913"/>
                    <a:pt x="1099732" y="1642369"/>
                    <a:pt x="1099732" y="1598525"/>
                  </a:cubicBezTo>
                  <a:cubicBezTo>
                    <a:pt x="1099732" y="1554686"/>
                    <a:pt x="1064188" y="1519142"/>
                    <a:pt x="1020344" y="1519142"/>
                  </a:cubicBezTo>
                  <a:close/>
                  <a:moveTo>
                    <a:pt x="4559013" y="1390497"/>
                  </a:moveTo>
                  <a:cubicBezTo>
                    <a:pt x="4613987" y="1390497"/>
                    <a:pt x="4668962" y="1411469"/>
                    <a:pt x="4710906" y="1453414"/>
                  </a:cubicBezTo>
                  <a:cubicBezTo>
                    <a:pt x="4794789" y="1537297"/>
                    <a:pt x="4794789" y="1673305"/>
                    <a:pt x="4710906" y="1757194"/>
                  </a:cubicBezTo>
                  <a:cubicBezTo>
                    <a:pt x="4627017" y="1841077"/>
                    <a:pt x="4491009" y="1841082"/>
                    <a:pt x="4407121" y="1757194"/>
                  </a:cubicBezTo>
                  <a:cubicBezTo>
                    <a:pt x="4323237" y="1673305"/>
                    <a:pt x="4323237" y="1537302"/>
                    <a:pt x="4407121" y="1453414"/>
                  </a:cubicBezTo>
                  <a:cubicBezTo>
                    <a:pt x="4449065" y="1411469"/>
                    <a:pt x="4504039" y="1390497"/>
                    <a:pt x="4559013" y="1390497"/>
                  </a:cubicBezTo>
                  <a:close/>
                  <a:moveTo>
                    <a:pt x="1011256" y="1374632"/>
                  </a:moveTo>
                  <a:cubicBezTo>
                    <a:pt x="1066229" y="1374632"/>
                    <a:pt x="1121203" y="1395604"/>
                    <a:pt x="1163148" y="1437549"/>
                  </a:cubicBezTo>
                  <a:cubicBezTo>
                    <a:pt x="1247031" y="1521432"/>
                    <a:pt x="1247031" y="1657440"/>
                    <a:pt x="1163148" y="1741329"/>
                  </a:cubicBezTo>
                  <a:cubicBezTo>
                    <a:pt x="1079259" y="1825212"/>
                    <a:pt x="943251" y="1825217"/>
                    <a:pt x="859363" y="1741329"/>
                  </a:cubicBezTo>
                  <a:cubicBezTo>
                    <a:pt x="775479" y="1657440"/>
                    <a:pt x="775479" y="1521432"/>
                    <a:pt x="859367" y="1437549"/>
                  </a:cubicBezTo>
                  <a:cubicBezTo>
                    <a:pt x="901309" y="1395604"/>
                    <a:pt x="956282" y="1374632"/>
                    <a:pt x="1011256" y="1374632"/>
                  </a:cubicBezTo>
                  <a:close/>
                  <a:moveTo>
                    <a:pt x="0" y="983067"/>
                  </a:moveTo>
                  <a:cubicBezTo>
                    <a:pt x="9339" y="983067"/>
                    <a:pt x="373578" y="983067"/>
                    <a:pt x="373578" y="983067"/>
                  </a:cubicBezTo>
                  <a:cubicBezTo>
                    <a:pt x="410936" y="983067"/>
                    <a:pt x="424947" y="1043776"/>
                    <a:pt x="401596" y="1081134"/>
                  </a:cubicBezTo>
                  <a:lnTo>
                    <a:pt x="331553" y="1179195"/>
                  </a:lnTo>
                  <a:cubicBezTo>
                    <a:pt x="322209" y="1193207"/>
                    <a:pt x="312869" y="1197874"/>
                    <a:pt x="303535" y="1197874"/>
                  </a:cubicBezTo>
                  <a:lnTo>
                    <a:pt x="56037" y="1197874"/>
                  </a:lnTo>
                  <a:cubicBezTo>
                    <a:pt x="23351" y="1197874"/>
                    <a:pt x="0" y="1174528"/>
                    <a:pt x="0" y="1141838"/>
                  </a:cubicBezTo>
                  <a:cubicBezTo>
                    <a:pt x="0" y="1081134"/>
                    <a:pt x="0" y="1015758"/>
                    <a:pt x="0" y="983067"/>
                  </a:cubicBezTo>
                  <a:close/>
                  <a:moveTo>
                    <a:pt x="2993298" y="707556"/>
                  </a:moveTo>
                  <a:cubicBezTo>
                    <a:pt x="3007305" y="707556"/>
                    <a:pt x="3021316" y="712228"/>
                    <a:pt x="3021316" y="716896"/>
                  </a:cubicBezTo>
                  <a:lnTo>
                    <a:pt x="3021316" y="1323961"/>
                  </a:lnTo>
                  <a:cubicBezTo>
                    <a:pt x="3016649" y="1328628"/>
                    <a:pt x="3007305" y="1333300"/>
                    <a:pt x="2993298" y="1333300"/>
                  </a:cubicBezTo>
                  <a:cubicBezTo>
                    <a:pt x="2979287" y="1333300"/>
                    <a:pt x="2965280" y="1328628"/>
                    <a:pt x="2965280" y="1323961"/>
                  </a:cubicBezTo>
                  <a:lnTo>
                    <a:pt x="2965280" y="716896"/>
                  </a:lnTo>
                  <a:cubicBezTo>
                    <a:pt x="2965280" y="712228"/>
                    <a:pt x="2979287" y="707556"/>
                    <a:pt x="2993298" y="707556"/>
                  </a:cubicBezTo>
                  <a:close/>
                  <a:moveTo>
                    <a:pt x="5390616" y="549368"/>
                  </a:moveTo>
                  <a:cubicBezTo>
                    <a:pt x="5415716" y="554621"/>
                    <a:pt x="5435563" y="572132"/>
                    <a:pt x="5435563" y="600150"/>
                  </a:cubicBezTo>
                  <a:lnTo>
                    <a:pt x="5435563" y="796279"/>
                  </a:lnTo>
                  <a:cubicBezTo>
                    <a:pt x="5435563" y="852315"/>
                    <a:pt x="5407545" y="903685"/>
                    <a:pt x="5346836" y="899013"/>
                  </a:cubicBezTo>
                  <a:lnTo>
                    <a:pt x="5230096" y="899013"/>
                  </a:lnTo>
                  <a:cubicBezTo>
                    <a:pt x="5178731" y="899013"/>
                    <a:pt x="5146041" y="852315"/>
                    <a:pt x="5164720" y="805618"/>
                  </a:cubicBezTo>
                  <a:cubicBezTo>
                    <a:pt x="5197410" y="721563"/>
                    <a:pt x="5230096" y="646847"/>
                    <a:pt x="5314151" y="572132"/>
                  </a:cubicBezTo>
                  <a:cubicBezTo>
                    <a:pt x="5335164" y="551119"/>
                    <a:pt x="5365517" y="544114"/>
                    <a:pt x="5390616" y="549368"/>
                  </a:cubicBezTo>
                  <a:close/>
                  <a:moveTo>
                    <a:pt x="1900577" y="253987"/>
                  </a:moveTo>
                  <a:lnTo>
                    <a:pt x="1900577" y="497421"/>
                  </a:lnTo>
                  <a:lnTo>
                    <a:pt x="1653084" y="497421"/>
                  </a:lnTo>
                  <a:cubicBezTo>
                    <a:pt x="1611054" y="497421"/>
                    <a:pt x="1653084" y="418033"/>
                    <a:pt x="1676430" y="399354"/>
                  </a:cubicBezTo>
                  <a:cubicBezTo>
                    <a:pt x="1733635" y="359662"/>
                    <a:pt x="1796385" y="315591"/>
                    <a:pt x="1866942" y="271813"/>
                  </a:cubicBezTo>
                  <a:close/>
                  <a:moveTo>
                    <a:pt x="4277471" y="112580"/>
                  </a:moveTo>
                  <a:lnTo>
                    <a:pt x="4424716" y="157006"/>
                  </a:lnTo>
                  <a:cubicBezTo>
                    <a:pt x="4535896" y="197446"/>
                    <a:pt x="4631639" y="247882"/>
                    <a:pt x="4702414" y="310632"/>
                  </a:cubicBezTo>
                  <a:cubicBezTo>
                    <a:pt x="4795809" y="394687"/>
                    <a:pt x="4791142" y="497421"/>
                    <a:pt x="4735105" y="497421"/>
                  </a:cubicBezTo>
                  <a:lnTo>
                    <a:pt x="4277471" y="497421"/>
                  </a:lnTo>
                  <a:close/>
                  <a:moveTo>
                    <a:pt x="2965280" y="3576"/>
                  </a:moveTo>
                  <a:lnTo>
                    <a:pt x="2965280" y="497421"/>
                  </a:lnTo>
                  <a:lnTo>
                    <a:pt x="1956613" y="497421"/>
                  </a:lnTo>
                  <a:lnTo>
                    <a:pt x="1956613" y="224290"/>
                  </a:lnTo>
                  <a:lnTo>
                    <a:pt x="2104296" y="146023"/>
                  </a:lnTo>
                  <a:cubicBezTo>
                    <a:pt x="2281163" y="68973"/>
                    <a:pt x="2498305" y="11769"/>
                    <a:pt x="2773819" y="11769"/>
                  </a:cubicBezTo>
                  <a:cubicBezTo>
                    <a:pt x="2773819" y="11769"/>
                    <a:pt x="2825697" y="8157"/>
                    <a:pt x="2912984" y="4936"/>
                  </a:cubicBezTo>
                  <a:close/>
                  <a:moveTo>
                    <a:pt x="3264605" y="441"/>
                  </a:moveTo>
                  <a:cubicBezTo>
                    <a:pt x="3500668" y="3041"/>
                    <a:pt x="3789345" y="17839"/>
                    <a:pt x="4054394" y="63362"/>
                  </a:cubicBezTo>
                  <a:lnTo>
                    <a:pt x="4221435" y="98119"/>
                  </a:lnTo>
                  <a:lnTo>
                    <a:pt x="4221435" y="497421"/>
                  </a:lnTo>
                  <a:lnTo>
                    <a:pt x="3021316" y="497421"/>
                  </a:lnTo>
                  <a:lnTo>
                    <a:pt x="3021316" y="2120"/>
                  </a:lnTo>
                  <a:lnTo>
                    <a:pt x="3068413" y="895"/>
                  </a:lnTo>
                  <a:cubicBezTo>
                    <a:pt x="3127703" y="-20"/>
                    <a:pt x="3193786" y="-338"/>
                    <a:pt x="3264605" y="441"/>
                  </a:cubicBezTo>
                  <a:close/>
                </a:path>
              </a:pathLst>
            </a:custGeom>
            <a:solidFill>
              <a:srgbClr val="FAFAFA"/>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grpSp>
        <p:nvGrpSpPr>
          <p:cNvPr id="214" name="Google Shape;214;p4"/>
          <p:cNvGrpSpPr/>
          <p:nvPr/>
        </p:nvGrpSpPr>
        <p:grpSpPr>
          <a:xfrm>
            <a:off x="4242650" y="4977750"/>
            <a:ext cx="3431480" cy="1037604"/>
            <a:chOff x="3728166" y="4996800"/>
            <a:chExt cx="3431480" cy="1037604"/>
          </a:xfrm>
        </p:grpSpPr>
        <p:sp>
          <p:nvSpPr>
            <p:cNvPr id="215" name="Google Shape;215;p4"/>
            <p:cNvSpPr txBox="1"/>
            <p:nvPr/>
          </p:nvSpPr>
          <p:spPr>
            <a:xfrm>
              <a:off x="3728166" y="4996800"/>
              <a:ext cx="1530900" cy="646500"/>
            </a:xfrm>
            <a:prstGeom prst="rect">
              <a:avLst/>
            </a:prstGeom>
            <a:noFill/>
            <a:ln>
              <a:noFill/>
            </a:ln>
          </p:spPr>
          <p:txBody>
            <a:bodyPr anchorCtr="0" anchor="t" bIns="45700" lIns="108000" spcFirstLastPara="1" rIns="108000" wrap="square" tIns="45700">
              <a:spAutoFit/>
            </a:bodyPr>
            <a:lstStyle/>
            <a:p>
              <a:pPr indent="0" lvl="0" marL="0" marR="0" rtl="0" algn="ctr">
                <a:spcBef>
                  <a:spcPts val="0"/>
                </a:spcBef>
                <a:spcAft>
                  <a:spcPts val="0"/>
                </a:spcAft>
                <a:buNone/>
              </a:pPr>
              <a:r>
                <a:rPr b="1" lang="en-US" sz="3600">
                  <a:solidFill>
                    <a:schemeClr val="accent5"/>
                  </a:solidFill>
                  <a:latin typeface="Helvetica Neue"/>
                  <a:ea typeface="Helvetica Neue"/>
                  <a:cs typeface="Helvetica Neue"/>
                  <a:sym typeface="Helvetica Neue"/>
                </a:rPr>
                <a:t>1990s</a:t>
              </a:r>
              <a:endParaRPr b="1" sz="3600">
                <a:solidFill>
                  <a:schemeClr val="accent5"/>
                </a:solidFill>
                <a:latin typeface="Helvetica Neue"/>
                <a:ea typeface="Helvetica Neue"/>
                <a:cs typeface="Helvetica Neue"/>
                <a:sym typeface="Helvetica Neue"/>
              </a:endParaRPr>
            </a:p>
          </p:txBody>
        </p:sp>
        <p:sp>
          <p:nvSpPr>
            <p:cNvPr id="216" name="Google Shape;216;p4"/>
            <p:cNvSpPr txBox="1"/>
            <p:nvPr/>
          </p:nvSpPr>
          <p:spPr>
            <a:xfrm>
              <a:off x="5197946" y="5018604"/>
              <a:ext cx="1961700" cy="101580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rPr b="1" lang="en-US" sz="2000">
                  <a:solidFill>
                    <a:schemeClr val="accent5"/>
                  </a:solidFill>
                  <a:latin typeface="Helvetica Neue"/>
                  <a:ea typeface="Helvetica Neue"/>
                  <a:cs typeface="Helvetica Neue"/>
                  <a:sym typeface="Helvetica Neue"/>
                </a:rPr>
                <a:t>Mass EV vehicle production</a:t>
              </a:r>
              <a:endParaRPr b="1" sz="2000">
                <a:solidFill>
                  <a:schemeClr val="accent5"/>
                </a:solidFill>
                <a:latin typeface="Helvetica Neue"/>
                <a:ea typeface="Helvetica Neue"/>
                <a:cs typeface="Helvetica Neue"/>
                <a:sym typeface="Helvetica Neue"/>
              </a:endParaRPr>
            </a:p>
          </p:txBody>
        </p:sp>
      </p:grpSp>
      <p:grpSp>
        <p:nvGrpSpPr>
          <p:cNvPr id="217" name="Google Shape;217;p4"/>
          <p:cNvGrpSpPr/>
          <p:nvPr/>
        </p:nvGrpSpPr>
        <p:grpSpPr>
          <a:xfrm flipH="1">
            <a:off x="4542405" y="1678638"/>
            <a:ext cx="930519" cy="358175"/>
            <a:chOff x="8760955" y="-377720"/>
            <a:chExt cx="5693435" cy="2191516"/>
          </a:xfrm>
        </p:grpSpPr>
        <p:sp>
          <p:nvSpPr>
            <p:cNvPr id="218" name="Google Shape;218;p4"/>
            <p:cNvSpPr/>
            <p:nvPr/>
          </p:nvSpPr>
          <p:spPr>
            <a:xfrm>
              <a:off x="8760955" y="-377720"/>
              <a:ext cx="5693435" cy="2191516"/>
            </a:xfrm>
            <a:custGeom>
              <a:rect b="b" l="l" r="r" t="t"/>
              <a:pathLst>
                <a:path extrusionOk="0" h="2191516" w="5693435">
                  <a:moveTo>
                    <a:pt x="4600718" y="1294928"/>
                  </a:moveTo>
                  <a:cubicBezTo>
                    <a:pt x="4848304" y="1294928"/>
                    <a:pt x="5049011" y="1495636"/>
                    <a:pt x="5049011" y="1743222"/>
                  </a:cubicBezTo>
                  <a:cubicBezTo>
                    <a:pt x="5049011" y="1990808"/>
                    <a:pt x="4848304" y="2191516"/>
                    <a:pt x="4600718" y="2191516"/>
                  </a:cubicBezTo>
                  <a:cubicBezTo>
                    <a:pt x="4353132" y="2191516"/>
                    <a:pt x="4152424" y="1990808"/>
                    <a:pt x="4152424" y="1743222"/>
                  </a:cubicBezTo>
                  <a:cubicBezTo>
                    <a:pt x="4152424" y="1495636"/>
                    <a:pt x="4353132" y="1294928"/>
                    <a:pt x="4600718" y="1294928"/>
                  </a:cubicBezTo>
                  <a:close/>
                  <a:moveTo>
                    <a:pt x="1056397" y="1285588"/>
                  </a:moveTo>
                  <a:cubicBezTo>
                    <a:pt x="1299223" y="1285588"/>
                    <a:pt x="1500018" y="1486384"/>
                    <a:pt x="1504690" y="1733882"/>
                  </a:cubicBezTo>
                  <a:cubicBezTo>
                    <a:pt x="1504690" y="1733882"/>
                    <a:pt x="1504690" y="1738549"/>
                    <a:pt x="1504690" y="1743221"/>
                  </a:cubicBezTo>
                  <a:cubicBezTo>
                    <a:pt x="1495351" y="1981375"/>
                    <a:pt x="1299223" y="2177503"/>
                    <a:pt x="1056397" y="2177503"/>
                  </a:cubicBezTo>
                  <a:cubicBezTo>
                    <a:pt x="813571" y="2177503"/>
                    <a:pt x="612770" y="1986047"/>
                    <a:pt x="608103" y="1743221"/>
                  </a:cubicBezTo>
                  <a:cubicBezTo>
                    <a:pt x="608103" y="1743221"/>
                    <a:pt x="608103" y="1738549"/>
                    <a:pt x="608103" y="1733882"/>
                  </a:cubicBezTo>
                  <a:cubicBezTo>
                    <a:pt x="608103" y="1486384"/>
                    <a:pt x="808899" y="1285588"/>
                    <a:pt x="1056397" y="1285588"/>
                  </a:cubicBezTo>
                  <a:close/>
                  <a:moveTo>
                    <a:pt x="3178968" y="1"/>
                  </a:moveTo>
                  <a:cubicBezTo>
                    <a:pt x="3937179" y="-192"/>
                    <a:pt x="4547016" y="37604"/>
                    <a:pt x="5020993" y="454377"/>
                  </a:cubicBezTo>
                  <a:cubicBezTo>
                    <a:pt x="5049012" y="477728"/>
                    <a:pt x="5086370" y="491735"/>
                    <a:pt x="5123727" y="491735"/>
                  </a:cubicBezTo>
                  <a:lnTo>
                    <a:pt x="5459948" y="491735"/>
                  </a:lnTo>
                  <a:cubicBezTo>
                    <a:pt x="5501978" y="491735"/>
                    <a:pt x="5534663" y="524425"/>
                    <a:pt x="5534663" y="566450"/>
                  </a:cubicBezTo>
                  <a:lnTo>
                    <a:pt x="5534663" y="1038095"/>
                  </a:lnTo>
                  <a:cubicBezTo>
                    <a:pt x="5618719" y="1038095"/>
                    <a:pt x="5688767" y="1103471"/>
                    <a:pt x="5693435" y="1178187"/>
                  </a:cubicBezTo>
                  <a:lnTo>
                    <a:pt x="5693435" y="1579784"/>
                  </a:lnTo>
                  <a:lnTo>
                    <a:pt x="5315189" y="1738554"/>
                  </a:lnTo>
                  <a:lnTo>
                    <a:pt x="5081703" y="1738554"/>
                  </a:lnTo>
                  <a:cubicBezTo>
                    <a:pt x="5081703" y="1477050"/>
                    <a:pt x="4871563" y="1266909"/>
                    <a:pt x="4610057" y="1266909"/>
                  </a:cubicBezTo>
                  <a:cubicBezTo>
                    <a:pt x="4348553" y="1266909"/>
                    <a:pt x="4138413" y="1477050"/>
                    <a:pt x="4138413" y="1738554"/>
                  </a:cubicBezTo>
                  <a:lnTo>
                    <a:pt x="1532709" y="1738554"/>
                  </a:lnTo>
                  <a:cubicBezTo>
                    <a:pt x="1532709" y="1738554"/>
                    <a:pt x="1532709" y="1733882"/>
                    <a:pt x="1532709" y="1729215"/>
                  </a:cubicBezTo>
                  <a:cubicBezTo>
                    <a:pt x="1532709" y="1467710"/>
                    <a:pt x="1322569" y="1257570"/>
                    <a:pt x="1061064" y="1257570"/>
                  </a:cubicBezTo>
                  <a:cubicBezTo>
                    <a:pt x="799559" y="1257570"/>
                    <a:pt x="589419" y="1467710"/>
                    <a:pt x="589419" y="1729215"/>
                  </a:cubicBezTo>
                  <a:cubicBezTo>
                    <a:pt x="589419" y="1729215"/>
                    <a:pt x="589419" y="1733882"/>
                    <a:pt x="589419" y="1738554"/>
                  </a:cubicBezTo>
                  <a:lnTo>
                    <a:pt x="150470" y="1738554"/>
                  </a:lnTo>
                  <a:cubicBezTo>
                    <a:pt x="71082" y="1738554"/>
                    <a:pt x="1038" y="1673178"/>
                    <a:pt x="1038" y="1593790"/>
                  </a:cubicBezTo>
                  <a:lnTo>
                    <a:pt x="1038" y="1182854"/>
                  </a:lnTo>
                  <a:cubicBezTo>
                    <a:pt x="1038" y="1182854"/>
                    <a:pt x="-36319" y="986726"/>
                    <a:pt x="337259" y="888664"/>
                  </a:cubicBezTo>
                  <a:cubicBezTo>
                    <a:pt x="608103" y="818616"/>
                    <a:pt x="1061064" y="729893"/>
                    <a:pt x="1327241" y="659845"/>
                  </a:cubicBezTo>
                  <a:cubicBezTo>
                    <a:pt x="1439315" y="631827"/>
                    <a:pt x="1476667" y="575790"/>
                    <a:pt x="1537377" y="524425"/>
                  </a:cubicBezTo>
                  <a:cubicBezTo>
                    <a:pt x="1714826" y="370322"/>
                    <a:pt x="2242508" y="6083"/>
                    <a:pt x="2844900" y="1416"/>
                  </a:cubicBezTo>
                  <a:cubicBezTo>
                    <a:pt x="2959308" y="832"/>
                    <a:pt x="3070652" y="29"/>
                    <a:pt x="3178968" y="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19" name="Google Shape;219;p4"/>
            <p:cNvSpPr/>
            <p:nvPr/>
          </p:nvSpPr>
          <p:spPr>
            <a:xfrm>
              <a:off x="8804018" y="-238642"/>
              <a:ext cx="5435563" cy="1820108"/>
            </a:xfrm>
            <a:custGeom>
              <a:rect b="b" l="l" r="r" t="t"/>
              <a:pathLst>
                <a:path extrusionOk="0" h="1820108" w="5435563">
                  <a:moveTo>
                    <a:pt x="4557655" y="1529428"/>
                  </a:moveTo>
                  <a:cubicBezTo>
                    <a:pt x="4513811" y="1529428"/>
                    <a:pt x="4478272" y="1564972"/>
                    <a:pt x="4478272" y="1608811"/>
                  </a:cubicBezTo>
                  <a:cubicBezTo>
                    <a:pt x="4478272" y="1652655"/>
                    <a:pt x="4513816" y="1688199"/>
                    <a:pt x="4557655" y="1688199"/>
                  </a:cubicBezTo>
                  <a:cubicBezTo>
                    <a:pt x="4601499" y="1688199"/>
                    <a:pt x="4637043" y="1652655"/>
                    <a:pt x="4637043" y="1608811"/>
                  </a:cubicBezTo>
                  <a:cubicBezTo>
                    <a:pt x="4637043" y="1564972"/>
                    <a:pt x="4601499" y="1529428"/>
                    <a:pt x="4557655" y="1529428"/>
                  </a:cubicBezTo>
                  <a:close/>
                  <a:moveTo>
                    <a:pt x="1020344" y="1519142"/>
                  </a:moveTo>
                  <a:cubicBezTo>
                    <a:pt x="976500" y="1519142"/>
                    <a:pt x="940961" y="1554686"/>
                    <a:pt x="940961" y="1598525"/>
                  </a:cubicBezTo>
                  <a:cubicBezTo>
                    <a:pt x="940961" y="1642369"/>
                    <a:pt x="976505" y="1677913"/>
                    <a:pt x="1020344" y="1677913"/>
                  </a:cubicBezTo>
                  <a:cubicBezTo>
                    <a:pt x="1064188" y="1677913"/>
                    <a:pt x="1099732" y="1642369"/>
                    <a:pt x="1099732" y="1598525"/>
                  </a:cubicBezTo>
                  <a:cubicBezTo>
                    <a:pt x="1099732" y="1554686"/>
                    <a:pt x="1064188" y="1519142"/>
                    <a:pt x="1020344" y="1519142"/>
                  </a:cubicBezTo>
                  <a:close/>
                  <a:moveTo>
                    <a:pt x="4559013" y="1390497"/>
                  </a:moveTo>
                  <a:cubicBezTo>
                    <a:pt x="4613987" y="1390497"/>
                    <a:pt x="4668962" y="1411469"/>
                    <a:pt x="4710906" y="1453414"/>
                  </a:cubicBezTo>
                  <a:cubicBezTo>
                    <a:pt x="4794789" y="1537297"/>
                    <a:pt x="4794789" y="1673305"/>
                    <a:pt x="4710906" y="1757194"/>
                  </a:cubicBezTo>
                  <a:cubicBezTo>
                    <a:pt x="4627017" y="1841077"/>
                    <a:pt x="4491009" y="1841082"/>
                    <a:pt x="4407121" y="1757194"/>
                  </a:cubicBezTo>
                  <a:cubicBezTo>
                    <a:pt x="4323237" y="1673305"/>
                    <a:pt x="4323237" y="1537302"/>
                    <a:pt x="4407121" y="1453414"/>
                  </a:cubicBezTo>
                  <a:cubicBezTo>
                    <a:pt x="4449065" y="1411469"/>
                    <a:pt x="4504039" y="1390497"/>
                    <a:pt x="4559013" y="1390497"/>
                  </a:cubicBezTo>
                  <a:close/>
                  <a:moveTo>
                    <a:pt x="1011256" y="1374632"/>
                  </a:moveTo>
                  <a:cubicBezTo>
                    <a:pt x="1066229" y="1374632"/>
                    <a:pt x="1121203" y="1395604"/>
                    <a:pt x="1163148" y="1437549"/>
                  </a:cubicBezTo>
                  <a:cubicBezTo>
                    <a:pt x="1247031" y="1521432"/>
                    <a:pt x="1247031" y="1657440"/>
                    <a:pt x="1163148" y="1741329"/>
                  </a:cubicBezTo>
                  <a:cubicBezTo>
                    <a:pt x="1079259" y="1825212"/>
                    <a:pt x="943251" y="1825217"/>
                    <a:pt x="859363" y="1741329"/>
                  </a:cubicBezTo>
                  <a:cubicBezTo>
                    <a:pt x="775479" y="1657440"/>
                    <a:pt x="775479" y="1521432"/>
                    <a:pt x="859367" y="1437549"/>
                  </a:cubicBezTo>
                  <a:cubicBezTo>
                    <a:pt x="901309" y="1395604"/>
                    <a:pt x="956282" y="1374632"/>
                    <a:pt x="1011256" y="1374632"/>
                  </a:cubicBezTo>
                  <a:close/>
                  <a:moveTo>
                    <a:pt x="0" y="983067"/>
                  </a:moveTo>
                  <a:cubicBezTo>
                    <a:pt x="9339" y="983067"/>
                    <a:pt x="373578" y="983067"/>
                    <a:pt x="373578" y="983067"/>
                  </a:cubicBezTo>
                  <a:cubicBezTo>
                    <a:pt x="410936" y="983067"/>
                    <a:pt x="424947" y="1043776"/>
                    <a:pt x="401596" y="1081134"/>
                  </a:cubicBezTo>
                  <a:lnTo>
                    <a:pt x="331553" y="1179195"/>
                  </a:lnTo>
                  <a:cubicBezTo>
                    <a:pt x="322209" y="1193207"/>
                    <a:pt x="312869" y="1197874"/>
                    <a:pt x="303535" y="1197874"/>
                  </a:cubicBezTo>
                  <a:lnTo>
                    <a:pt x="56037" y="1197874"/>
                  </a:lnTo>
                  <a:cubicBezTo>
                    <a:pt x="23351" y="1197874"/>
                    <a:pt x="0" y="1174528"/>
                    <a:pt x="0" y="1141838"/>
                  </a:cubicBezTo>
                  <a:cubicBezTo>
                    <a:pt x="0" y="1081134"/>
                    <a:pt x="0" y="1015758"/>
                    <a:pt x="0" y="983067"/>
                  </a:cubicBezTo>
                  <a:close/>
                  <a:moveTo>
                    <a:pt x="2993298" y="707556"/>
                  </a:moveTo>
                  <a:cubicBezTo>
                    <a:pt x="3007305" y="707556"/>
                    <a:pt x="3021316" y="712228"/>
                    <a:pt x="3021316" y="716896"/>
                  </a:cubicBezTo>
                  <a:lnTo>
                    <a:pt x="3021316" y="1323961"/>
                  </a:lnTo>
                  <a:cubicBezTo>
                    <a:pt x="3016649" y="1328628"/>
                    <a:pt x="3007305" y="1333300"/>
                    <a:pt x="2993298" y="1333300"/>
                  </a:cubicBezTo>
                  <a:cubicBezTo>
                    <a:pt x="2979287" y="1333300"/>
                    <a:pt x="2965280" y="1328628"/>
                    <a:pt x="2965280" y="1323961"/>
                  </a:cubicBezTo>
                  <a:lnTo>
                    <a:pt x="2965280" y="716896"/>
                  </a:lnTo>
                  <a:cubicBezTo>
                    <a:pt x="2965280" y="712228"/>
                    <a:pt x="2979287" y="707556"/>
                    <a:pt x="2993298" y="707556"/>
                  </a:cubicBezTo>
                  <a:close/>
                  <a:moveTo>
                    <a:pt x="5390616" y="549368"/>
                  </a:moveTo>
                  <a:cubicBezTo>
                    <a:pt x="5415716" y="554621"/>
                    <a:pt x="5435563" y="572132"/>
                    <a:pt x="5435563" y="600150"/>
                  </a:cubicBezTo>
                  <a:lnTo>
                    <a:pt x="5435563" y="796279"/>
                  </a:lnTo>
                  <a:cubicBezTo>
                    <a:pt x="5435563" y="852315"/>
                    <a:pt x="5407545" y="903685"/>
                    <a:pt x="5346836" y="899013"/>
                  </a:cubicBezTo>
                  <a:lnTo>
                    <a:pt x="5230096" y="899013"/>
                  </a:lnTo>
                  <a:cubicBezTo>
                    <a:pt x="5178731" y="899013"/>
                    <a:pt x="5146041" y="852315"/>
                    <a:pt x="5164720" y="805618"/>
                  </a:cubicBezTo>
                  <a:cubicBezTo>
                    <a:pt x="5197410" y="721563"/>
                    <a:pt x="5230096" y="646847"/>
                    <a:pt x="5314151" y="572132"/>
                  </a:cubicBezTo>
                  <a:cubicBezTo>
                    <a:pt x="5335164" y="551119"/>
                    <a:pt x="5365517" y="544114"/>
                    <a:pt x="5390616" y="549368"/>
                  </a:cubicBezTo>
                  <a:close/>
                  <a:moveTo>
                    <a:pt x="1900577" y="253987"/>
                  </a:moveTo>
                  <a:lnTo>
                    <a:pt x="1900577" y="497421"/>
                  </a:lnTo>
                  <a:lnTo>
                    <a:pt x="1653084" y="497421"/>
                  </a:lnTo>
                  <a:cubicBezTo>
                    <a:pt x="1611054" y="497421"/>
                    <a:pt x="1653084" y="418033"/>
                    <a:pt x="1676430" y="399354"/>
                  </a:cubicBezTo>
                  <a:cubicBezTo>
                    <a:pt x="1733635" y="359662"/>
                    <a:pt x="1796385" y="315591"/>
                    <a:pt x="1866942" y="271813"/>
                  </a:cubicBezTo>
                  <a:close/>
                  <a:moveTo>
                    <a:pt x="4277471" y="112580"/>
                  </a:moveTo>
                  <a:lnTo>
                    <a:pt x="4424716" y="157006"/>
                  </a:lnTo>
                  <a:cubicBezTo>
                    <a:pt x="4535896" y="197446"/>
                    <a:pt x="4631639" y="247882"/>
                    <a:pt x="4702414" y="310632"/>
                  </a:cubicBezTo>
                  <a:cubicBezTo>
                    <a:pt x="4795809" y="394687"/>
                    <a:pt x="4791142" y="497421"/>
                    <a:pt x="4735105" y="497421"/>
                  </a:cubicBezTo>
                  <a:lnTo>
                    <a:pt x="4277471" y="497421"/>
                  </a:lnTo>
                  <a:close/>
                  <a:moveTo>
                    <a:pt x="2965280" y="3576"/>
                  </a:moveTo>
                  <a:lnTo>
                    <a:pt x="2965280" y="497421"/>
                  </a:lnTo>
                  <a:lnTo>
                    <a:pt x="1956613" y="497421"/>
                  </a:lnTo>
                  <a:lnTo>
                    <a:pt x="1956613" y="224290"/>
                  </a:lnTo>
                  <a:lnTo>
                    <a:pt x="2104296" y="146023"/>
                  </a:lnTo>
                  <a:cubicBezTo>
                    <a:pt x="2281163" y="68973"/>
                    <a:pt x="2498305" y="11769"/>
                    <a:pt x="2773819" y="11769"/>
                  </a:cubicBezTo>
                  <a:cubicBezTo>
                    <a:pt x="2773819" y="11769"/>
                    <a:pt x="2825697" y="8157"/>
                    <a:pt x="2912984" y="4936"/>
                  </a:cubicBezTo>
                  <a:close/>
                  <a:moveTo>
                    <a:pt x="3264605" y="441"/>
                  </a:moveTo>
                  <a:cubicBezTo>
                    <a:pt x="3500668" y="3041"/>
                    <a:pt x="3789345" y="17839"/>
                    <a:pt x="4054394" y="63362"/>
                  </a:cubicBezTo>
                  <a:lnTo>
                    <a:pt x="4221435" y="98119"/>
                  </a:lnTo>
                  <a:lnTo>
                    <a:pt x="4221435" y="497421"/>
                  </a:lnTo>
                  <a:lnTo>
                    <a:pt x="3021316" y="497421"/>
                  </a:lnTo>
                  <a:lnTo>
                    <a:pt x="3021316" y="2120"/>
                  </a:lnTo>
                  <a:lnTo>
                    <a:pt x="3068413" y="895"/>
                  </a:lnTo>
                  <a:cubicBezTo>
                    <a:pt x="3127703" y="-20"/>
                    <a:pt x="3193786" y="-338"/>
                    <a:pt x="3264605" y="441"/>
                  </a:cubicBezTo>
                  <a:close/>
                </a:path>
              </a:pathLst>
            </a:custGeom>
            <a:solidFill>
              <a:srgbClr val="FAFAFA"/>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grpSp>
        <p:nvGrpSpPr>
          <p:cNvPr id="220" name="Google Shape;220;p4"/>
          <p:cNvGrpSpPr/>
          <p:nvPr/>
        </p:nvGrpSpPr>
        <p:grpSpPr>
          <a:xfrm flipH="1">
            <a:off x="8047338" y="1678638"/>
            <a:ext cx="930519" cy="358175"/>
            <a:chOff x="8760955" y="-377720"/>
            <a:chExt cx="5693435" cy="2191516"/>
          </a:xfrm>
        </p:grpSpPr>
        <p:sp>
          <p:nvSpPr>
            <p:cNvPr id="221" name="Google Shape;221;p4"/>
            <p:cNvSpPr/>
            <p:nvPr/>
          </p:nvSpPr>
          <p:spPr>
            <a:xfrm>
              <a:off x="8760955" y="-377720"/>
              <a:ext cx="5693435" cy="2191516"/>
            </a:xfrm>
            <a:custGeom>
              <a:rect b="b" l="l" r="r" t="t"/>
              <a:pathLst>
                <a:path extrusionOk="0" h="2191516" w="5693435">
                  <a:moveTo>
                    <a:pt x="4600718" y="1294928"/>
                  </a:moveTo>
                  <a:cubicBezTo>
                    <a:pt x="4848304" y="1294928"/>
                    <a:pt x="5049011" y="1495636"/>
                    <a:pt x="5049011" y="1743222"/>
                  </a:cubicBezTo>
                  <a:cubicBezTo>
                    <a:pt x="5049011" y="1990808"/>
                    <a:pt x="4848304" y="2191516"/>
                    <a:pt x="4600718" y="2191516"/>
                  </a:cubicBezTo>
                  <a:cubicBezTo>
                    <a:pt x="4353132" y="2191516"/>
                    <a:pt x="4152424" y="1990808"/>
                    <a:pt x="4152424" y="1743222"/>
                  </a:cubicBezTo>
                  <a:cubicBezTo>
                    <a:pt x="4152424" y="1495636"/>
                    <a:pt x="4353132" y="1294928"/>
                    <a:pt x="4600718" y="1294928"/>
                  </a:cubicBezTo>
                  <a:close/>
                  <a:moveTo>
                    <a:pt x="1056397" y="1285588"/>
                  </a:moveTo>
                  <a:cubicBezTo>
                    <a:pt x="1299223" y="1285588"/>
                    <a:pt x="1500018" y="1486384"/>
                    <a:pt x="1504690" y="1733882"/>
                  </a:cubicBezTo>
                  <a:cubicBezTo>
                    <a:pt x="1504690" y="1733882"/>
                    <a:pt x="1504690" y="1738549"/>
                    <a:pt x="1504690" y="1743221"/>
                  </a:cubicBezTo>
                  <a:cubicBezTo>
                    <a:pt x="1495351" y="1981375"/>
                    <a:pt x="1299223" y="2177503"/>
                    <a:pt x="1056397" y="2177503"/>
                  </a:cubicBezTo>
                  <a:cubicBezTo>
                    <a:pt x="813571" y="2177503"/>
                    <a:pt x="612770" y="1986047"/>
                    <a:pt x="608103" y="1743221"/>
                  </a:cubicBezTo>
                  <a:cubicBezTo>
                    <a:pt x="608103" y="1743221"/>
                    <a:pt x="608103" y="1738549"/>
                    <a:pt x="608103" y="1733882"/>
                  </a:cubicBezTo>
                  <a:cubicBezTo>
                    <a:pt x="608103" y="1486384"/>
                    <a:pt x="808899" y="1285588"/>
                    <a:pt x="1056397" y="1285588"/>
                  </a:cubicBezTo>
                  <a:close/>
                  <a:moveTo>
                    <a:pt x="3178968" y="1"/>
                  </a:moveTo>
                  <a:cubicBezTo>
                    <a:pt x="3937179" y="-192"/>
                    <a:pt x="4547016" y="37604"/>
                    <a:pt x="5020993" y="454377"/>
                  </a:cubicBezTo>
                  <a:cubicBezTo>
                    <a:pt x="5049012" y="477728"/>
                    <a:pt x="5086370" y="491735"/>
                    <a:pt x="5123727" y="491735"/>
                  </a:cubicBezTo>
                  <a:lnTo>
                    <a:pt x="5459948" y="491735"/>
                  </a:lnTo>
                  <a:cubicBezTo>
                    <a:pt x="5501978" y="491735"/>
                    <a:pt x="5534663" y="524425"/>
                    <a:pt x="5534663" y="566450"/>
                  </a:cubicBezTo>
                  <a:lnTo>
                    <a:pt x="5534663" y="1038095"/>
                  </a:lnTo>
                  <a:cubicBezTo>
                    <a:pt x="5618719" y="1038095"/>
                    <a:pt x="5688767" y="1103471"/>
                    <a:pt x="5693435" y="1178187"/>
                  </a:cubicBezTo>
                  <a:lnTo>
                    <a:pt x="5693435" y="1579784"/>
                  </a:lnTo>
                  <a:lnTo>
                    <a:pt x="5315189" y="1738554"/>
                  </a:lnTo>
                  <a:lnTo>
                    <a:pt x="5081703" y="1738554"/>
                  </a:lnTo>
                  <a:cubicBezTo>
                    <a:pt x="5081703" y="1477050"/>
                    <a:pt x="4871563" y="1266909"/>
                    <a:pt x="4610057" y="1266909"/>
                  </a:cubicBezTo>
                  <a:cubicBezTo>
                    <a:pt x="4348553" y="1266909"/>
                    <a:pt x="4138413" y="1477050"/>
                    <a:pt x="4138413" y="1738554"/>
                  </a:cubicBezTo>
                  <a:lnTo>
                    <a:pt x="1532709" y="1738554"/>
                  </a:lnTo>
                  <a:cubicBezTo>
                    <a:pt x="1532709" y="1738554"/>
                    <a:pt x="1532709" y="1733882"/>
                    <a:pt x="1532709" y="1729215"/>
                  </a:cubicBezTo>
                  <a:cubicBezTo>
                    <a:pt x="1532709" y="1467710"/>
                    <a:pt x="1322569" y="1257570"/>
                    <a:pt x="1061064" y="1257570"/>
                  </a:cubicBezTo>
                  <a:cubicBezTo>
                    <a:pt x="799559" y="1257570"/>
                    <a:pt x="589419" y="1467710"/>
                    <a:pt x="589419" y="1729215"/>
                  </a:cubicBezTo>
                  <a:cubicBezTo>
                    <a:pt x="589419" y="1729215"/>
                    <a:pt x="589419" y="1733882"/>
                    <a:pt x="589419" y="1738554"/>
                  </a:cubicBezTo>
                  <a:lnTo>
                    <a:pt x="150470" y="1738554"/>
                  </a:lnTo>
                  <a:cubicBezTo>
                    <a:pt x="71082" y="1738554"/>
                    <a:pt x="1038" y="1673178"/>
                    <a:pt x="1038" y="1593790"/>
                  </a:cubicBezTo>
                  <a:lnTo>
                    <a:pt x="1038" y="1182854"/>
                  </a:lnTo>
                  <a:cubicBezTo>
                    <a:pt x="1038" y="1182854"/>
                    <a:pt x="-36319" y="986726"/>
                    <a:pt x="337259" y="888664"/>
                  </a:cubicBezTo>
                  <a:cubicBezTo>
                    <a:pt x="608103" y="818616"/>
                    <a:pt x="1061064" y="729893"/>
                    <a:pt x="1327241" y="659845"/>
                  </a:cubicBezTo>
                  <a:cubicBezTo>
                    <a:pt x="1439315" y="631827"/>
                    <a:pt x="1476667" y="575790"/>
                    <a:pt x="1537377" y="524425"/>
                  </a:cubicBezTo>
                  <a:cubicBezTo>
                    <a:pt x="1714826" y="370322"/>
                    <a:pt x="2242508" y="6083"/>
                    <a:pt x="2844900" y="1416"/>
                  </a:cubicBezTo>
                  <a:cubicBezTo>
                    <a:pt x="2959308" y="832"/>
                    <a:pt x="3070652" y="29"/>
                    <a:pt x="3178968" y="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22" name="Google Shape;222;p4"/>
            <p:cNvSpPr/>
            <p:nvPr/>
          </p:nvSpPr>
          <p:spPr>
            <a:xfrm>
              <a:off x="8804018" y="-238642"/>
              <a:ext cx="5435563" cy="1820108"/>
            </a:xfrm>
            <a:custGeom>
              <a:rect b="b" l="l" r="r" t="t"/>
              <a:pathLst>
                <a:path extrusionOk="0" h="1820108" w="5435563">
                  <a:moveTo>
                    <a:pt x="4557655" y="1529428"/>
                  </a:moveTo>
                  <a:cubicBezTo>
                    <a:pt x="4513811" y="1529428"/>
                    <a:pt x="4478272" y="1564972"/>
                    <a:pt x="4478272" y="1608811"/>
                  </a:cubicBezTo>
                  <a:cubicBezTo>
                    <a:pt x="4478272" y="1652655"/>
                    <a:pt x="4513816" y="1688199"/>
                    <a:pt x="4557655" y="1688199"/>
                  </a:cubicBezTo>
                  <a:cubicBezTo>
                    <a:pt x="4601499" y="1688199"/>
                    <a:pt x="4637043" y="1652655"/>
                    <a:pt x="4637043" y="1608811"/>
                  </a:cubicBezTo>
                  <a:cubicBezTo>
                    <a:pt x="4637043" y="1564972"/>
                    <a:pt x="4601499" y="1529428"/>
                    <a:pt x="4557655" y="1529428"/>
                  </a:cubicBezTo>
                  <a:close/>
                  <a:moveTo>
                    <a:pt x="1020344" y="1519142"/>
                  </a:moveTo>
                  <a:cubicBezTo>
                    <a:pt x="976500" y="1519142"/>
                    <a:pt x="940961" y="1554686"/>
                    <a:pt x="940961" y="1598525"/>
                  </a:cubicBezTo>
                  <a:cubicBezTo>
                    <a:pt x="940961" y="1642369"/>
                    <a:pt x="976505" y="1677913"/>
                    <a:pt x="1020344" y="1677913"/>
                  </a:cubicBezTo>
                  <a:cubicBezTo>
                    <a:pt x="1064188" y="1677913"/>
                    <a:pt x="1099732" y="1642369"/>
                    <a:pt x="1099732" y="1598525"/>
                  </a:cubicBezTo>
                  <a:cubicBezTo>
                    <a:pt x="1099732" y="1554686"/>
                    <a:pt x="1064188" y="1519142"/>
                    <a:pt x="1020344" y="1519142"/>
                  </a:cubicBezTo>
                  <a:close/>
                  <a:moveTo>
                    <a:pt x="4559013" y="1390497"/>
                  </a:moveTo>
                  <a:cubicBezTo>
                    <a:pt x="4613987" y="1390497"/>
                    <a:pt x="4668962" y="1411469"/>
                    <a:pt x="4710906" y="1453414"/>
                  </a:cubicBezTo>
                  <a:cubicBezTo>
                    <a:pt x="4794789" y="1537297"/>
                    <a:pt x="4794789" y="1673305"/>
                    <a:pt x="4710906" y="1757194"/>
                  </a:cubicBezTo>
                  <a:cubicBezTo>
                    <a:pt x="4627017" y="1841077"/>
                    <a:pt x="4491009" y="1841082"/>
                    <a:pt x="4407121" y="1757194"/>
                  </a:cubicBezTo>
                  <a:cubicBezTo>
                    <a:pt x="4323237" y="1673305"/>
                    <a:pt x="4323237" y="1537302"/>
                    <a:pt x="4407121" y="1453414"/>
                  </a:cubicBezTo>
                  <a:cubicBezTo>
                    <a:pt x="4449065" y="1411469"/>
                    <a:pt x="4504039" y="1390497"/>
                    <a:pt x="4559013" y="1390497"/>
                  </a:cubicBezTo>
                  <a:close/>
                  <a:moveTo>
                    <a:pt x="1011256" y="1374632"/>
                  </a:moveTo>
                  <a:cubicBezTo>
                    <a:pt x="1066229" y="1374632"/>
                    <a:pt x="1121203" y="1395604"/>
                    <a:pt x="1163148" y="1437549"/>
                  </a:cubicBezTo>
                  <a:cubicBezTo>
                    <a:pt x="1247031" y="1521432"/>
                    <a:pt x="1247031" y="1657440"/>
                    <a:pt x="1163148" y="1741329"/>
                  </a:cubicBezTo>
                  <a:cubicBezTo>
                    <a:pt x="1079259" y="1825212"/>
                    <a:pt x="943251" y="1825217"/>
                    <a:pt x="859363" y="1741329"/>
                  </a:cubicBezTo>
                  <a:cubicBezTo>
                    <a:pt x="775479" y="1657440"/>
                    <a:pt x="775479" y="1521432"/>
                    <a:pt x="859367" y="1437549"/>
                  </a:cubicBezTo>
                  <a:cubicBezTo>
                    <a:pt x="901309" y="1395604"/>
                    <a:pt x="956282" y="1374632"/>
                    <a:pt x="1011256" y="1374632"/>
                  </a:cubicBezTo>
                  <a:close/>
                  <a:moveTo>
                    <a:pt x="0" y="983067"/>
                  </a:moveTo>
                  <a:cubicBezTo>
                    <a:pt x="9339" y="983067"/>
                    <a:pt x="373578" y="983067"/>
                    <a:pt x="373578" y="983067"/>
                  </a:cubicBezTo>
                  <a:cubicBezTo>
                    <a:pt x="410936" y="983067"/>
                    <a:pt x="424947" y="1043776"/>
                    <a:pt x="401596" y="1081134"/>
                  </a:cubicBezTo>
                  <a:lnTo>
                    <a:pt x="331553" y="1179195"/>
                  </a:lnTo>
                  <a:cubicBezTo>
                    <a:pt x="322209" y="1193207"/>
                    <a:pt x="312869" y="1197874"/>
                    <a:pt x="303535" y="1197874"/>
                  </a:cubicBezTo>
                  <a:lnTo>
                    <a:pt x="56037" y="1197874"/>
                  </a:lnTo>
                  <a:cubicBezTo>
                    <a:pt x="23351" y="1197874"/>
                    <a:pt x="0" y="1174528"/>
                    <a:pt x="0" y="1141838"/>
                  </a:cubicBezTo>
                  <a:cubicBezTo>
                    <a:pt x="0" y="1081134"/>
                    <a:pt x="0" y="1015758"/>
                    <a:pt x="0" y="983067"/>
                  </a:cubicBezTo>
                  <a:close/>
                  <a:moveTo>
                    <a:pt x="2993298" y="707556"/>
                  </a:moveTo>
                  <a:cubicBezTo>
                    <a:pt x="3007305" y="707556"/>
                    <a:pt x="3021316" y="712228"/>
                    <a:pt x="3021316" y="716896"/>
                  </a:cubicBezTo>
                  <a:lnTo>
                    <a:pt x="3021316" y="1323961"/>
                  </a:lnTo>
                  <a:cubicBezTo>
                    <a:pt x="3016649" y="1328628"/>
                    <a:pt x="3007305" y="1333300"/>
                    <a:pt x="2993298" y="1333300"/>
                  </a:cubicBezTo>
                  <a:cubicBezTo>
                    <a:pt x="2979287" y="1333300"/>
                    <a:pt x="2965280" y="1328628"/>
                    <a:pt x="2965280" y="1323961"/>
                  </a:cubicBezTo>
                  <a:lnTo>
                    <a:pt x="2965280" y="716896"/>
                  </a:lnTo>
                  <a:cubicBezTo>
                    <a:pt x="2965280" y="712228"/>
                    <a:pt x="2979287" y="707556"/>
                    <a:pt x="2993298" y="707556"/>
                  </a:cubicBezTo>
                  <a:close/>
                  <a:moveTo>
                    <a:pt x="5390616" y="549368"/>
                  </a:moveTo>
                  <a:cubicBezTo>
                    <a:pt x="5415716" y="554621"/>
                    <a:pt x="5435563" y="572132"/>
                    <a:pt x="5435563" y="600150"/>
                  </a:cubicBezTo>
                  <a:lnTo>
                    <a:pt x="5435563" y="796279"/>
                  </a:lnTo>
                  <a:cubicBezTo>
                    <a:pt x="5435563" y="852315"/>
                    <a:pt x="5407545" y="903685"/>
                    <a:pt x="5346836" y="899013"/>
                  </a:cubicBezTo>
                  <a:lnTo>
                    <a:pt x="5230096" y="899013"/>
                  </a:lnTo>
                  <a:cubicBezTo>
                    <a:pt x="5178731" y="899013"/>
                    <a:pt x="5146041" y="852315"/>
                    <a:pt x="5164720" y="805618"/>
                  </a:cubicBezTo>
                  <a:cubicBezTo>
                    <a:pt x="5197410" y="721563"/>
                    <a:pt x="5230096" y="646847"/>
                    <a:pt x="5314151" y="572132"/>
                  </a:cubicBezTo>
                  <a:cubicBezTo>
                    <a:pt x="5335164" y="551119"/>
                    <a:pt x="5365517" y="544114"/>
                    <a:pt x="5390616" y="549368"/>
                  </a:cubicBezTo>
                  <a:close/>
                  <a:moveTo>
                    <a:pt x="1900577" y="253987"/>
                  </a:moveTo>
                  <a:lnTo>
                    <a:pt x="1900577" y="497421"/>
                  </a:lnTo>
                  <a:lnTo>
                    <a:pt x="1653084" y="497421"/>
                  </a:lnTo>
                  <a:cubicBezTo>
                    <a:pt x="1611054" y="497421"/>
                    <a:pt x="1653084" y="418033"/>
                    <a:pt x="1676430" y="399354"/>
                  </a:cubicBezTo>
                  <a:cubicBezTo>
                    <a:pt x="1733635" y="359662"/>
                    <a:pt x="1796385" y="315591"/>
                    <a:pt x="1866942" y="271813"/>
                  </a:cubicBezTo>
                  <a:close/>
                  <a:moveTo>
                    <a:pt x="4277471" y="112580"/>
                  </a:moveTo>
                  <a:lnTo>
                    <a:pt x="4424716" y="157006"/>
                  </a:lnTo>
                  <a:cubicBezTo>
                    <a:pt x="4535896" y="197446"/>
                    <a:pt x="4631639" y="247882"/>
                    <a:pt x="4702414" y="310632"/>
                  </a:cubicBezTo>
                  <a:cubicBezTo>
                    <a:pt x="4795809" y="394687"/>
                    <a:pt x="4791142" y="497421"/>
                    <a:pt x="4735105" y="497421"/>
                  </a:cubicBezTo>
                  <a:lnTo>
                    <a:pt x="4277471" y="497421"/>
                  </a:lnTo>
                  <a:close/>
                  <a:moveTo>
                    <a:pt x="2965280" y="3576"/>
                  </a:moveTo>
                  <a:lnTo>
                    <a:pt x="2965280" y="497421"/>
                  </a:lnTo>
                  <a:lnTo>
                    <a:pt x="1956613" y="497421"/>
                  </a:lnTo>
                  <a:lnTo>
                    <a:pt x="1956613" y="224290"/>
                  </a:lnTo>
                  <a:lnTo>
                    <a:pt x="2104296" y="146023"/>
                  </a:lnTo>
                  <a:cubicBezTo>
                    <a:pt x="2281163" y="68973"/>
                    <a:pt x="2498305" y="11769"/>
                    <a:pt x="2773819" y="11769"/>
                  </a:cubicBezTo>
                  <a:cubicBezTo>
                    <a:pt x="2773819" y="11769"/>
                    <a:pt x="2825697" y="8157"/>
                    <a:pt x="2912984" y="4936"/>
                  </a:cubicBezTo>
                  <a:close/>
                  <a:moveTo>
                    <a:pt x="3264605" y="441"/>
                  </a:moveTo>
                  <a:cubicBezTo>
                    <a:pt x="3500668" y="3041"/>
                    <a:pt x="3789345" y="17839"/>
                    <a:pt x="4054394" y="63362"/>
                  </a:cubicBezTo>
                  <a:lnTo>
                    <a:pt x="4221435" y="98119"/>
                  </a:lnTo>
                  <a:lnTo>
                    <a:pt x="4221435" y="497421"/>
                  </a:lnTo>
                  <a:lnTo>
                    <a:pt x="3021316" y="497421"/>
                  </a:lnTo>
                  <a:lnTo>
                    <a:pt x="3021316" y="2120"/>
                  </a:lnTo>
                  <a:lnTo>
                    <a:pt x="3068413" y="895"/>
                  </a:lnTo>
                  <a:cubicBezTo>
                    <a:pt x="3127703" y="-20"/>
                    <a:pt x="3193786" y="-338"/>
                    <a:pt x="3264605" y="441"/>
                  </a:cubicBezTo>
                  <a:close/>
                </a:path>
              </a:pathLst>
            </a:custGeom>
            <a:solidFill>
              <a:srgbClr val="FAFAFA"/>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grpSp>
        <p:nvGrpSpPr>
          <p:cNvPr id="223" name="Google Shape;223;p4"/>
          <p:cNvGrpSpPr/>
          <p:nvPr/>
        </p:nvGrpSpPr>
        <p:grpSpPr>
          <a:xfrm>
            <a:off x="4536260" y="4106715"/>
            <a:ext cx="930519" cy="358175"/>
            <a:chOff x="8760955" y="-377720"/>
            <a:chExt cx="5693435" cy="2191516"/>
          </a:xfrm>
        </p:grpSpPr>
        <p:sp>
          <p:nvSpPr>
            <p:cNvPr id="224" name="Google Shape;224;p4"/>
            <p:cNvSpPr/>
            <p:nvPr/>
          </p:nvSpPr>
          <p:spPr>
            <a:xfrm>
              <a:off x="8760955" y="-377720"/>
              <a:ext cx="5693435" cy="2191516"/>
            </a:xfrm>
            <a:custGeom>
              <a:rect b="b" l="l" r="r" t="t"/>
              <a:pathLst>
                <a:path extrusionOk="0" h="2191516" w="5693435">
                  <a:moveTo>
                    <a:pt x="4600718" y="1294928"/>
                  </a:moveTo>
                  <a:cubicBezTo>
                    <a:pt x="4848304" y="1294928"/>
                    <a:pt x="5049011" y="1495636"/>
                    <a:pt x="5049011" y="1743222"/>
                  </a:cubicBezTo>
                  <a:cubicBezTo>
                    <a:pt x="5049011" y="1990808"/>
                    <a:pt x="4848304" y="2191516"/>
                    <a:pt x="4600718" y="2191516"/>
                  </a:cubicBezTo>
                  <a:cubicBezTo>
                    <a:pt x="4353132" y="2191516"/>
                    <a:pt x="4152424" y="1990808"/>
                    <a:pt x="4152424" y="1743222"/>
                  </a:cubicBezTo>
                  <a:cubicBezTo>
                    <a:pt x="4152424" y="1495636"/>
                    <a:pt x="4353132" y="1294928"/>
                    <a:pt x="4600718" y="1294928"/>
                  </a:cubicBezTo>
                  <a:close/>
                  <a:moveTo>
                    <a:pt x="1056397" y="1285588"/>
                  </a:moveTo>
                  <a:cubicBezTo>
                    <a:pt x="1299223" y="1285588"/>
                    <a:pt x="1500018" y="1486384"/>
                    <a:pt x="1504690" y="1733882"/>
                  </a:cubicBezTo>
                  <a:cubicBezTo>
                    <a:pt x="1504690" y="1733882"/>
                    <a:pt x="1504690" y="1738549"/>
                    <a:pt x="1504690" y="1743221"/>
                  </a:cubicBezTo>
                  <a:cubicBezTo>
                    <a:pt x="1495351" y="1981375"/>
                    <a:pt x="1299223" y="2177503"/>
                    <a:pt x="1056397" y="2177503"/>
                  </a:cubicBezTo>
                  <a:cubicBezTo>
                    <a:pt x="813571" y="2177503"/>
                    <a:pt x="612770" y="1986047"/>
                    <a:pt x="608103" y="1743221"/>
                  </a:cubicBezTo>
                  <a:cubicBezTo>
                    <a:pt x="608103" y="1743221"/>
                    <a:pt x="608103" y="1738549"/>
                    <a:pt x="608103" y="1733882"/>
                  </a:cubicBezTo>
                  <a:cubicBezTo>
                    <a:pt x="608103" y="1486384"/>
                    <a:pt x="808899" y="1285588"/>
                    <a:pt x="1056397" y="1285588"/>
                  </a:cubicBezTo>
                  <a:close/>
                  <a:moveTo>
                    <a:pt x="3178968" y="1"/>
                  </a:moveTo>
                  <a:cubicBezTo>
                    <a:pt x="3937179" y="-192"/>
                    <a:pt x="4547016" y="37604"/>
                    <a:pt x="5020993" y="454377"/>
                  </a:cubicBezTo>
                  <a:cubicBezTo>
                    <a:pt x="5049012" y="477728"/>
                    <a:pt x="5086370" y="491735"/>
                    <a:pt x="5123727" y="491735"/>
                  </a:cubicBezTo>
                  <a:lnTo>
                    <a:pt x="5459948" y="491735"/>
                  </a:lnTo>
                  <a:cubicBezTo>
                    <a:pt x="5501978" y="491735"/>
                    <a:pt x="5534663" y="524425"/>
                    <a:pt x="5534663" y="566450"/>
                  </a:cubicBezTo>
                  <a:lnTo>
                    <a:pt x="5534663" y="1038095"/>
                  </a:lnTo>
                  <a:cubicBezTo>
                    <a:pt x="5618719" y="1038095"/>
                    <a:pt x="5688767" y="1103471"/>
                    <a:pt x="5693435" y="1178187"/>
                  </a:cubicBezTo>
                  <a:lnTo>
                    <a:pt x="5693435" y="1579784"/>
                  </a:lnTo>
                  <a:lnTo>
                    <a:pt x="5315189" y="1738554"/>
                  </a:lnTo>
                  <a:lnTo>
                    <a:pt x="5081703" y="1738554"/>
                  </a:lnTo>
                  <a:cubicBezTo>
                    <a:pt x="5081703" y="1477050"/>
                    <a:pt x="4871563" y="1266909"/>
                    <a:pt x="4610057" y="1266909"/>
                  </a:cubicBezTo>
                  <a:cubicBezTo>
                    <a:pt x="4348553" y="1266909"/>
                    <a:pt x="4138413" y="1477050"/>
                    <a:pt x="4138413" y="1738554"/>
                  </a:cubicBezTo>
                  <a:lnTo>
                    <a:pt x="1532709" y="1738554"/>
                  </a:lnTo>
                  <a:cubicBezTo>
                    <a:pt x="1532709" y="1738554"/>
                    <a:pt x="1532709" y="1733882"/>
                    <a:pt x="1532709" y="1729215"/>
                  </a:cubicBezTo>
                  <a:cubicBezTo>
                    <a:pt x="1532709" y="1467710"/>
                    <a:pt x="1322569" y="1257570"/>
                    <a:pt x="1061064" y="1257570"/>
                  </a:cubicBezTo>
                  <a:cubicBezTo>
                    <a:pt x="799559" y="1257570"/>
                    <a:pt x="589419" y="1467710"/>
                    <a:pt x="589419" y="1729215"/>
                  </a:cubicBezTo>
                  <a:cubicBezTo>
                    <a:pt x="589419" y="1729215"/>
                    <a:pt x="589419" y="1733882"/>
                    <a:pt x="589419" y="1738554"/>
                  </a:cubicBezTo>
                  <a:lnTo>
                    <a:pt x="150470" y="1738554"/>
                  </a:lnTo>
                  <a:cubicBezTo>
                    <a:pt x="71082" y="1738554"/>
                    <a:pt x="1038" y="1673178"/>
                    <a:pt x="1038" y="1593790"/>
                  </a:cubicBezTo>
                  <a:lnTo>
                    <a:pt x="1038" y="1182854"/>
                  </a:lnTo>
                  <a:cubicBezTo>
                    <a:pt x="1038" y="1182854"/>
                    <a:pt x="-36319" y="986726"/>
                    <a:pt x="337259" y="888664"/>
                  </a:cubicBezTo>
                  <a:cubicBezTo>
                    <a:pt x="608103" y="818616"/>
                    <a:pt x="1061064" y="729893"/>
                    <a:pt x="1327241" y="659845"/>
                  </a:cubicBezTo>
                  <a:cubicBezTo>
                    <a:pt x="1439315" y="631827"/>
                    <a:pt x="1476667" y="575790"/>
                    <a:pt x="1537377" y="524425"/>
                  </a:cubicBezTo>
                  <a:cubicBezTo>
                    <a:pt x="1714826" y="370322"/>
                    <a:pt x="2242508" y="6083"/>
                    <a:pt x="2844900" y="1416"/>
                  </a:cubicBezTo>
                  <a:cubicBezTo>
                    <a:pt x="2959308" y="832"/>
                    <a:pt x="3070652" y="29"/>
                    <a:pt x="3178968" y="1"/>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25" name="Google Shape;225;p4"/>
            <p:cNvSpPr/>
            <p:nvPr/>
          </p:nvSpPr>
          <p:spPr>
            <a:xfrm>
              <a:off x="8804018" y="-238642"/>
              <a:ext cx="5435563" cy="1820108"/>
            </a:xfrm>
            <a:custGeom>
              <a:rect b="b" l="l" r="r" t="t"/>
              <a:pathLst>
                <a:path extrusionOk="0" h="1820108" w="5435563">
                  <a:moveTo>
                    <a:pt x="4557655" y="1529428"/>
                  </a:moveTo>
                  <a:cubicBezTo>
                    <a:pt x="4513811" y="1529428"/>
                    <a:pt x="4478272" y="1564972"/>
                    <a:pt x="4478272" y="1608811"/>
                  </a:cubicBezTo>
                  <a:cubicBezTo>
                    <a:pt x="4478272" y="1652655"/>
                    <a:pt x="4513816" y="1688199"/>
                    <a:pt x="4557655" y="1688199"/>
                  </a:cubicBezTo>
                  <a:cubicBezTo>
                    <a:pt x="4601499" y="1688199"/>
                    <a:pt x="4637043" y="1652655"/>
                    <a:pt x="4637043" y="1608811"/>
                  </a:cubicBezTo>
                  <a:cubicBezTo>
                    <a:pt x="4637043" y="1564972"/>
                    <a:pt x="4601499" y="1529428"/>
                    <a:pt x="4557655" y="1529428"/>
                  </a:cubicBezTo>
                  <a:close/>
                  <a:moveTo>
                    <a:pt x="1020344" y="1519142"/>
                  </a:moveTo>
                  <a:cubicBezTo>
                    <a:pt x="976500" y="1519142"/>
                    <a:pt x="940961" y="1554686"/>
                    <a:pt x="940961" y="1598525"/>
                  </a:cubicBezTo>
                  <a:cubicBezTo>
                    <a:pt x="940961" y="1642369"/>
                    <a:pt x="976505" y="1677913"/>
                    <a:pt x="1020344" y="1677913"/>
                  </a:cubicBezTo>
                  <a:cubicBezTo>
                    <a:pt x="1064188" y="1677913"/>
                    <a:pt x="1099732" y="1642369"/>
                    <a:pt x="1099732" y="1598525"/>
                  </a:cubicBezTo>
                  <a:cubicBezTo>
                    <a:pt x="1099732" y="1554686"/>
                    <a:pt x="1064188" y="1519142"/>
                    <a:pt x="1020344" y="1519142"/>
                  </a:cubicBezTo>
                  <a:close/>
                  <a:moveTo>
                    <a:pt x="4559013" y="1390497"/>
                  </a:moveTo>
                  <a:cubicBezTo>
                    <a:pt x="4613987" y="1390497"/>
                    <a:pt x="4668962" y="1411469"/>
                    <a:pt x="4710906" y="1453414"/>
                  </a:cubicBezTo>
                  <a:cubicBezTo>
                    <a:pt x="4794789" y="1537297"/>
                    <a:pt x="4794789" y="1673305"/>
                    <a:pt x="4710906" y="1757194"/>
                  </a:cubicBezTo>
                  <a:cubicBezTo>
                    <a:pt x="4627017" y="1841077"/>
                    <a:pt x="4491009" y="1841082"/>
                    <a:pt x="4407121" y="1757194"/>
                  </a:cubicBezTo>
                  <a:cubicBezTo>
                    <a:pt x="4323237" y="1673305"/>
                    <a:pt x="4323237" y="1537302"/>
                    <a:pt x="4407121" y="1453414"/>
                  </a:cubicBezTo>
                  <a:cubicBezTo>
                    <a:pt x="4449065" y="1411469"/>
                    <a:pt x="4504039" y="1390497"/>
                    <a:pt x="4559013" y="1390497"/>
                  </a:cubicBezTo>
                  <a:close/>
                  <a:moveTo>
                    <a:pt x="1011256" y="1374632"/>
                  </a:moveTo>
                  <a:cubicBezTo>
                    <a:pt x="1066229" y="1374632"/>
                    <a:pt x="1121203" y="1395604"/>
                    <a:pt x="1163148" y="1437549"/>
                  </a:cubicBezTo>
                  <a:cubicBezTo>
                    <a:pt x="1247031" y="1521432"/>
                    <a:pt x="1247031" y="1657440"/>
                    <a:pt x="1163148" y="1741329"/>
                  </a:cubicBezTo>
                  <a:cubicBezTo>
                    <a:pt x="1079259" y="1825212"/>
                    <a:pt x="943251" y="1825217"/>
                    <a:pt x="859363" y="1741329"/>
                  </a:cubicBezTo>
                  <a:cubicBezTo>
                    <a:pt x="775479" y="1657440"/>
                    <a:pt x="775479" y="1521432"/>
                    <a:pt x="859367" y="1437549"/>
                  </a:cubicBezTo>
                  <a:cubicBezTo>
                    <a:pt x="901309" y="1395604"/>
                    <a:pt x="956282" y="1374632"/>
                    <a:pt x="1011256" y="1374632"/>
                  </a:cubicBezTo>
                  <a:close/>
                  <a:moveTo>
                    <a:pt x="0" y="983067"/>
                  </a:moveTo>
                  <a:cubicBezTo>
                    <a:pt x="9339" y="983067"/>
                    <a:pt x="373578" y="983067"/>
                    <a:pt x="373578" y="983067"/>
                  </a:cubicBezTo>
                  <a:cubicBezTo>
                    <a:pt x="410936" y="983067"/>
                    <a:pt x="424947" y="1043776"/>
                    <a:pt x="401596" y="1081134"/>
                  </a:cubicBezTo>
                  <a:lnTo>
                    <a:pt x="331553" y="1179195"/>
                  </a:lnTo>
                  <a:cubicBezTo>
                    <a:pt x="322209" y="1193207"/>
                    <a:pt x="312869" y="1197874"/>
                    <a:pt x="303535" y="1197874"/>
                  </a:cubicBezTo>
                  <a:lnTo>
                    <a:pt x="56037" y="1197874"/>
                  </a:lnTo>
                  <a:cubicBezTo>
                    <a:pt x="23351" y="1197874"/>
                    <a:pt x="0" y="1174528"/>
                    <a:pt x="0" y="1141838"/>
                  </a:cubicBezTo>
                  <a:cubicBezTo>
                    <a:pt x="0" y="1081134"/>
                    <a:pt x="0" y="1015758"/>
                    <a:pt x="0" y="983067"/>
                  </a:cubicBezTo>
                  <a:close/>
                  <a:moveTo>
                    <a:pt x="2993298" y="707556"/>
                  </a:moveTo>
                  <a:cubicBezTo>
                    <a:pt x="3007305" y="707556"/>
                    <a:pt x="3021316" y="712228"/>
                    <a:pt x="3021316" y="716896"/>
                  </a:cubicBezTo>
                  <a:lnTo>
                    <a:pt x="3021316" y="1323961"/>
                  </a:lnTo>
                  <a:cubicBezTo>
                    <a:pt x="3016649" y="1328628"/>
                    <a:pt x="3007305" y="1333300"/>
                    <a:pt x="2993298" y="1333300"/>
                  </a:cubicBezTo>
                  <a:cubicBezTo>
                    <a:pt x="2979287" y="1333300"/>
                    <a:pt x="2965280" y="1328628"/>
                    <a:pt x="2965280" y="1323961"/>
                  </a:cubicBezTo>
                  <a:lnTo>
                    <a:pt x="2965280" y="716896"/>
                  </a:lnTo>
                  <a:cubicBezTo>
                    <a:pt x="2965280" y="712228"/>
                    <a:pt x="2979287" y="707556"/>
                    <a:pt x="2993298" y="707556"/>
                  </a:cubicBezTo>
                  <a:close/>
                  <a:moveTo>
                    <a:pt x="5390616" y="549368"/>
                  </a:moveTo>
                  <a:cubicBezTo>
                    <a:pt x="5415716" y="554621"/>
                    <a:pt x="5435563" y="572132"/>
                    <a:pt x="5435563" y="600150"/>
                  </a:cubicBezTo>
                  <a:lnTo>
                    <a:pt x="5435563" y="796279"/>
                  </a:lnTo>
                  <a:cubicBezTo>
                    <a:pt x="5435563" y="852315"/>
                    <a:pt x="5407545" y="903685"/>
                    <a:pt x="5346836" y="899013"/>
                  </a:cubicBezTo>
                  <a:lnTo>
                    <a:pt x="5230096" y="899013"/>
                  </a:lnTo>
                  <a:cubicBezTo>
                    <a:pt x="5178731" y="899013"/>
                    <a:pt x="5146041" y="852315"/>
                    <a:pt x="5164720" y="805618"/>
                  </a:cubicBezTo>
                  <a:cubicBezTo>
                    <a:pt x="5197410" y="721563"/>
                    <a:pt x="5230096" y="646847"/>
                    <a:pt x="5314151" y="572132"/>
                  </a:cubicBezTo>
                  <a:cubicBezTo>
                    <a:pt x="5335164" y="551119"/>
                    <a:pt x="5365517" y="544114"/>
                    <a:pt x="5390616" y="549368"/>
                  </a:cubicBezTo>
                  <a:close/>
                  <a:moveTo>
                    <a:pt x="1900577" y="253987"/>
                  </a:moveTo>
                  <a:lnTo>
                    <a:pt x="1900577" y="497421"/>
                  </a:lnTo>
                  <a:lnTo>
                    <a:pt x="1653084" y="497421"/>
                  </a:lnTo>
                  <a:cubicBezTo>
                    <a:pt x="1611054" y="497421"/>
                    <a:pt x="1653084" y="418033"/>
                    <a:pt x="1676430" y="399354"/>
                  </a:cubicBezTo>
                  <a:cubicBezTo>
                    <a:pt x="1733635" y="359662"/>
                    <a:pt x="1796385" y="315591"/>
                    <a:pt x="1866942" y="271813"/>
                  </a:cubicBezTo>
                  <a:close/>
                  <a:moveTo>
                    <a:pt x="4277471" y="112580"/>
                  </a:moveTo>
                  <a:lnTo>
                    <a:pt x="4424716" y="157006"/>
                  </a:lnTo>
                  <a:cubicBezTo>
                    <a:pt x="4535896" y="197446"/>
                    <a:pt x="4631639" y="247882"/>
                    <a:pt x="4702414" y="310632"/>
                  </a:cubicBezTo>
                  <a:cubicBezTo>
                    <a:pt x="4795809" y="394687"/>
                    <a:pt x="4791142" y="497421"/>
                    <a:pt x="4735105" y="497421"/>
                  </a:cubicBezTo>
                  <a:lnTo>
                    <a:pt x="4277471" y="497421"/>
                  </a:lnTo>
                  <a:close/>
                  <a:moveTo>
                    <a:pt x="2965280" y="3576"/>
                  </a:moveTo>
                  <a:lnTo>
                    <a:pt x="2965280" y="497421"/>
                  </a:lnTo>
                  <a:lnTo>
                    <a:pt x="1956613" y="497421"/>
                  </a:lnTo>
                  <a:lnTo>
                    <a:pt x="1956613" y="224290"/>
                  </a:lnTo>
                  <a:lnTo>
                    <a:pt x="2104296" y="146023"/>
                  </a:lnTo>
                  <a:cubicBezTo>
                    <a:pt x="2281163" y="68973"/>
                    <a:pt x="2498305" y="11769"/>
                    <a:pt x="2773819" y="11769"/>
                  </a:cubicBezTo>
                  <a:cubicBezTo>
                    <a:pt x="2773819" y="11769"/>
                    <a:pt x="2825697" y="8157"/>
                    <a:pt x="2912984" y="4936"/>
                  </a:cubicBezTo>
                  <a:close/>
                  <a:moveTo>
                    <a:pt x="3264605" y="441"/>
                  </a:moveTo>
                  <a:cubicBezTo>
                    <a:pt x="3500668" y="3041"/>
                    <a:pt x="3789345" y="17839"/>
                    <a:pt x="4054394" y="63362"/>
                  </a:cubicBezTo>
                  <a:lnTo>
                    <a:pt x="4221435" y="98119"/>
                  </a:lnTo>
                  <a:lnTo>
                    <a:pt x="4221435" y="497421"/>
                  </a:lnTo>
                  <a:lnTo>
                    <a:pt x="3021316" y="497421"/>
                  </a:lnTo>
                  <a:lnTo>
                    <a:pt x="3021316" y="2120"/>
                  </a:lnTo>
                  <a:lnTo>
                    <a:pt x="3068413" y="895"/>
                  </a:lnTo>
                  <a:cubicBezTo>
                    <a:pt x="3127703" y="-20"/>
                    <a:pt x="3193786" y="-338"/>
                    <a:pt x="3264605" y="441"/>
                  </a:cubicBezTo>
                  <a:close/>
                </a:path>
              </a:pathLst>
            </a:custGeom>
            <a:solidFill>
              <a:srgbClr val="FAFAFA"/>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grpSp>
        <p:nvGrpSpPr>
          <p:cNvPr id="226" name="Google Shape;226;p4"/>
          <p:cNvGrpSpPr/>
          <p:nvPr/>
        </p:nvGrpSpPr>
        <p:grpSpPr>
          <a:xfrm>
            <a:off x="8061372" y="4106715"/>
            <a:ext cx="930519" cy="358175"/>
            <a:chOff x="8760955" y="-377720"/>
            <a:chExt cx="5693435" cy="2191516"/>
          </a:xfrm>
        </p:grpSpPr>
        <p:sp>
          <p:nvSpPr>
            <p:cNvPr id="227" name="Google Shape;227;p4"/>
            <p:cNvSpPr/>
            <p:nvPr/>
          </p:nvSpPr>
          <p:spPr>
            <a:xfrm>
              <a:off x="8760955" y="-377720"/>
              <a:ext cx="5693435" cy="2191516"/>
            </a:xfrm>
            <a:custGeom>
              <a:rect b="b" l="l" r="r" t="t"/>
              <a:pathLst>
                <a:path extrusionOk="0" h="2191516" w="5693435">
                  <a:moveTo>
                    <a:pt x="4600718" y="1294928"/>
                  </a:moveTo>
                  <a:cubicBezTo>
                    <a:pt x="4848304" y="1294928"/>
                    <a:pt x="5049011" y="1495636"/>
                    <a:pt x="5049011" y="1743222"/>
                  </a:cubicBezTo>
                  <a:cubicBezTo>
                    <a:pt x="5049011" y="1990808"/>
                    <a:pt x="4848304" y="2191516"/>
                    <a:pt x="4600718" y="2191516"/>
                  </a:cubicBezTo>
                  <a:cubicBezTo>
                    <a:pt x="4353132" y="2191516"/>
                    <a:pt x="4152424" y="1990808"/>
                    <a:pt x="4152424" y="1743222"/>
                  </a:cubicBezTo>
                  <a:cubicBezTo>
                    <a:pt x="4152424" y="1495636"/>
                    <a:pt x="4353132" y="1294928"/>
                    <a:pt x="4600718" y="1294928"/>
                  </a:cubicBezTo>
                  <a:close/>
                  <a:moveTo>
                    <a:pt x="1056397" y="1285588"/>
                  </a:moveTo>
                  <a:cubicBezTo>
                    <a:pt x="1299223" y="1285588"/>
                    <a:pt x="1500018" y="1486384"/>
                    <a:pt x="1504690" y="1733882"/>
                  </a:cubicBezTo>
                  <a:cubicBezTo>
                    <a:pt x="1504690" y="1733882"/>
                    <a:pt x="1504690" y="1738549"/>
                    <a:pt x="1504690" y="1743221"/>
                  </a:cubicBezTo>
                  <a:cubicBezTo>
                    <a:pt x="1495351" y="1981375"/>
                    <a:pt x="1299223" y="2177503"/>
                    <a:pt x="1056397" y="2177503"/>
                  </a:cubicBezTo>
                  <a:cubicBezTo>
                    <a:pt x="813571" y="2177503"/>
                    <a:pt x="612770" y="1986047"/>
                    <a:pt x="608103" y="1743221"/>
                  </a:cubicBezTo>
                  <a:cubicBezTo>
                    <a:pt x="608103" y="1743221"/>
                    <a:pt x="608103" y="1738549"/>
                    <a:pt x="608103" y="1733882"/>
                  </a:cubicBezTo>
                  <a:cubicBezTo>
                    <a:pt x="608103" y="1486384"/>
                    <a:pt x="808899" y="1285588"/>
                    <a:pt x="1056397" y="1285588"/>
                  </a:cubicBezTo>
                  <a:close/>
                  <a:moveTo>
                    <a:pt x="3178968" y="1"/>
                  </a:moveTo>
                  <a:cubicBezTo>
                    <a:pt x="3937179" y="-192"/>
                    <a:pt x="4547016" y="37604"/>
                    <a:pt x="5020993" y="454377"/>
                  </a:cubicBezTo>
                  <a:cubicBezTo>
                    <a:pt x="5049012" y="477728"/>
                    <a:pt x="5086370" y="491735"/>
                    <a:pt x="5123727" y="491735"/>
                  </a:cubicBezTo>
                  <a:lnTo>
                    <a:pt x="5459948" y="491735"/>
                  </a:lnTo>
                  <a:cubicBezTo>
                    <a:pt x="5501978" y="491735"/>
                    <a:pt x="5534663" y="524425"/>
                    <a:pt x="5534663" y="566450"/>
                  </a:cubicBezTo>
                  <a:lnTo>
                    <a:pt x="5534663" y="1038095"/>
                  </a:lnTo>
                  <a:cubicBezTo>
                    <a:pt x="5618719" y="1038095"/>
                    <a:pt x="5688767" y="1103471"/>
                    <a:pt x="5693435" y="1178187"/>
                  </a:cubicBezTo>
                  <a:lnTo>
                    <a:pt x="5693435" y="1579784"/>
                  </a:lnTo>
                  <a:lnTo>
                    <a:pt x="5315189" y="1738554"/>
                  </a:lnTo>
                  <a:lnTo>
                    <a:pt x="5081703" y="1738554"/>
                  </a:lnTo>
                  <a:cubicBezTo>
                    <a:pt x="5081703" y="1477050"/>
                    <a:pt x="4871563" y="1266909"/>
                    <a:pt x="4610057" y="1266909"/>
                  </a:cubicBezTo>
                  <a:cubicBezTo>
                    <a:pt x="4348553" y="1266909"/>
                    <a:pt x="4138413" y="1477050"/>
                    <a:pt x="4138413" y="1738554"/>
                  </a:cubicBezTo>
                  <a:lnTo>
                    <a:pt x="1532709" y="1738554"/>
                  </a:lnTo>
                  <a:cubicBezTo>
                    <a:pt x="1532709" y="1738554"/>
                    <a:pt x="1532709" y="1733882"/>
                    <a:pt x="1532709" y="1729215"/>
                  </a:cubicBezTo>
                  <a:cubicBezTo>
                    <a:pt x="1532709" y="1467710"/>
                    <a:pt x="1322569" y="1257570"/>
                    <a:pt x="1061064" y="1257570"/>
                  </a:cubicBezTo>
                  <a:cubicBezTo>
                    <a:pt x="799559" y="1257570"/>
                    <a:pt x="589419" y="1467710"/>
                    <a:pt x="589419" y="1729215"/>
                  </a:cubicBezTo>
                  <a:cubicBezTo>
                    <a:pt x="589419" y="1729215"/>
                    <a:pt x="589419" y="1733882"/>
                    <a:pt x="589419" y="1738554"/>
                  </a:cubicBezTo>
                  <a:lnTo>
                    <a:pt x="150470" y="1738554"/>
                  </a:lnTo>
                  <a:cubicBezTo>
                    <a:pt x="71082" y="1738554"/>
                    <a:pt x="1038" y="1673178"/>
                    <a:pt x="1038" y="1593790"/>
                  </a:cubicBezTo>
                  <a:lnTo>
                    <a:pt x="1038" y="1182854"/>
                  </a:lnTo>
                  <a:cubicBezTo>
                    <a:pt x="1038" y="1182854"/>
                    <a:pt x="-36319" y="986726"/>
                    <a:pt x="337259" y="888664"/>
                  </a:cubicBezTo>
                  <a:cubicBezTo>
                    <a:pt x="608103" y="818616"/>
                    <a:pt x="1061064" y="729893"/>
                    <a:pt x="1327241" y="659845"/>
                  </a:cubicBezTo>
                  <a:cubicBezTo>
                    <a:pt x="1439315" y="631827"/>
                    <a:pt x="1476667" y="575790"/>
                    <a:pt x="1537377" y="524425"/>
                  </a:cubicBezTo>
                  <a:cubicBezTo>
                    <a:pt x="1714826" y="370322"/>
                    <a:pt x="2242508" y="6083"/>
                    <a:pt x="2844900" y="1416"/>
                  </a:cubicBezTo>
                  <a:cubicBezTo>
                    <a:pt x="2959308" y="832"/>
                    <a:pt x="3070652" y="29"/>
                    <a:pt x="3178968" y="1"/>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28" name="Google Shape;228;p4"/>
            <p:cNvSpPr/>
            <p:nvPr/>
          </p:nvSpPr>
          <p:spPr>
            <a:xfrm>
              <a:off x="8804018" y="-238642"/>
              <a:ext cx="5435563" cy="1820108"/>
            </a:xfrm>
            <a:custGeom>
              <a:rect b="b" l="l" r="r" t="t"/>
              <a:pathLst>
                <a:path extrusionOk="0" h="1820108" w="5435563">
                  <a:moveTo>
                    <a:pt x="4557655" y="1529428"/>
                  </a:moveTo>
                  <a:cubicBezTo>
                    <a:pt x="4513811" y="1529428"/>
                    <a:pt x="4478272" y="1564972"/>
                    <a:pt x="4478272" y="1608811"/>
                  </a:cubicBezTo>
                  <a:cubicBezTo>
                    <a:pt x="4478272" y="1652655"/>
                    <a:pt x="4513816" y="1688199"/>
                    <a:pt x="4557655" y="1688199"/>
                  </a:cubicBezTo>
                  <a:cubicBezTo>
                    <a:pt x="4601499" y="1688199"/>
                    <a:pt x="4637043" y="1652655"/>
                    <a:pt x="4637043" y="1608811"/>
                  </a:cubicBezTo>
                  <a:cubicBezTo>
                    <a:pt x="4637043" y="1564972"/>
                    <a:pt x="4601499" y="1529428"/>
                    <a:pt x="4557655" y="1529428"/>
                  </a:cubicBezTo>
                  <a:close/>
                  <a:moveTo>
                    <a:pt x="1020344" y="1519142"/>
                  </a:moveTo>
                  <a:cubicBezTo>
                    <a:pt x="976500" y="1519142"/>
                    <a:pt x="940961" y="1554686"/>
                    <a:pt x="940961" y="1598525"/>
                  </a:cubicBezTo>
                  <a:cubicBezTo>
                    <a:pt x="940961" y="1642369"/>
                    <a:pt x="976505" y="1677913"/>
                    <a:pt x="1020344" y="1677913"/>
                  </a:cubicBezTo>
                  <a:cubicBezTo>
                    <a:pt x="1064188" y="1677913"/>
                    <a:pt x="1099732" y="1642369"/>
                    <a:pt x="1099732" y="1598525"/>
                  </a:cubicBezTo>
                  <a:cubicBezTo>
                    <a:pt x="1099732" y="1554686"/>
                    <a:pt x="1064188" y="1519142"/>
                    <a:pt x="1020344" y="1519142"/>
                  </a:cubicBezTo>
                  <a:close/>
                  <a:moveTo>
                    <a:pt x="4559013" y="1390497"/>
                  </a:moveTo>
                  <a:cubicBezTo>
                    <a:pt x="4613987" y="1390497"/>
                    <a:pt x="4668962" y="1411469"/>
                    <a:pt x="4710906" y="1453414"/>
                  </a:cubicBezTo>
                  <a:cubicBezTo>
                    <a:pt x="4794789" y="1537297"/>
                    <a:pt x="4794789" y="1673305"/>
                    <a:pt x="4710906" y="1757194"/>
                  </a:cubicBezTo>
                  <a:cubicBezTo>
                    <a:pt x="4627017" y="1841077"/>
                    <a:pt x="4491009" y="1841082"/>
                    <a:pt x="4407121" y="1757194"/>
                  </a:cubicBezTo>
                  <a:cubicBezTo>
                    <a:pt x="4323237" y="1673305"/>
                    <a:pt x="4323237" y="1537302"/>
                    <a:pt x="4407121" y="1453414"/>
                  </a:cubicBezTo>
                  <a:cubicBezTo>
                    <a:pt x="4449065" y="1411469"/>
                    <a:pt x="4504039" y="1390497"/>
                    <a:pt x="4559013" y="1390497"/>
                  </a:cubicBezTo>
                  <a:close/>
                  <a:moveTo>
                    <a:pt x="1011256" y="1374632"/>
                  </a:moveTo>
                  <a:cubicBezTo>
                    <a:pt x="1066229" y="1374632"/>
                    <a:pt x="1121203" y="1395604"/>
                    <a:pt x="1163148" y="1437549"/>
                  </a:cubicBezTo>
                  <a:cubicBezTo>
                    <a:pt x="1247031" y="1521432"/>
                    <a:pt x="1247031" y="1657440"/>
                    <a:pt x="1163148" y="1741329"/>
                  </a:cubicBezTo>
                  <a:cubicBezTo>
                    <a:pt x="1079259" y="1825212"/>
                    <a:pt x="943251" y="1825217"/>
                    <a:pt x="859363" y="1741329"/>
                  </a:cubicBezTo>
                  <a:cubicBezTo>
                    <a:pt x="775479" y="1657440"/>
                    <a:pt x="775479" y="1521432"/>
                    <a:pt x="859367" y="1437549"/>
                  </a:cubicBezTo>
                  <a:cubicBezTo>
                    <a:pt x="901309" y="1395604"/>
                    <a:pt x="956282" y="1374632"/>
                    <a:pt x="1011256" y="1374632"/>
                  </a:cubicBezTo>
                  <a:close/>
                  <a:moveTo>
                    <a:pt x="0" y="983067"/>
                  </a:moveTo>
                  <a:cubicBezTo>
                    <a:pt x="9339" y="983067"/>
                    <a:pt x="373578" y="983067"/>
                    <a:pt x="373578" y="983067"/>
                  </a:cubicBezTo>
                  <a:cubicBezTo>
                    <a:pt x="410936" y="983067"/>
                    <a:pt x="424947" y="1043776"/>
                    <a:pt x="401596" y="1081134"/>
                  </a:cubicBezTo>
                  <a:lnTo>
                    <a:pt x="331553" y="1179195"/>
                  </a:lnTo>
                  <a:cubicBezTo>
                    <a:pt x="322209" y="1193207"/>
                    <a:pt x="312869" y="1197874"/>
                    <a:pt x="303535" y="1197874"/>
                  </a:cubicBezTo>
                  <a:lnTo>
                    <a:pt x="56037" y="1197874"/>
                  </a:lnTo>
                  <a:cubicBezTo>
                    <a:pt x="23351" y="1197874"/>
                    <a:pt x="0" y="1174528"/>
                    <a:pt x="0" y="1141838"/>
                  </a:cubicBezTo>
                  <a:cubicBezTo>
                    <a:pt x="0" y="1081134"/>
                    <a:pt x="0" y="1015758"/>
                    <a:pt x="0" y="983067"/>
                  </a:cubicBezTo>
                  <a:close/>
                  <a:moveTo>
                    <a:pt x="2993298" y="707556"/>
                  </a:moveTo>
                  <a:cubicBezTo>
                    <a:pt x="3007305" y="707556"/>
                    <a:pt x="3021316" y="712228"/>
                    <a:pt x="3021316" y="716896"/>
                  </a:cubicBezTo>
                  <a:lnTo>
                    <a:pt x="3021316" y="1323961"/>
                  </a:lnTo>
                  <a:cubicBezTo>
                    <a:pt x="3016649" y="1328628"/>
                    <a:pt x="3007305" y="1333300"/>
                    <a:pt x="2993298" y="1333300"/>
                  </a:cubicBezTo>
                  <a:cubicBezTo>
                    <a:pt x="2979287" y="1333300"/>
                    <a:pt x="2965280" y="1328628"/>
                    <a:pt x="2965280" y="1323961"/>
                  </a:cubicBezTo>
                  <a:lnTo>
                    <a:pt x="2965280" y="716896"/>
                  </a:lnTo>
                  <a:cubicBezTo>
                    <a:pt x="2965280" y="712228"/>
                    <a:pt x="2979287" y="707556"/>
                    <a:pt x="2993298" y="707556"/>
                  </a:cubicBezTo>
                  <a:close/>
                  <a:moveTo>
                    <a:pt x="5390616" y="549368"/>
                  </a:moveTo>
                  <a:cubicBezTo>
                    <a:pt x="5415716" y="554621"/>
                    <a:pt x="5435563" y="572132"/>
                    <a:pt x="5435563" y="600150"/>
                  </a:cubicBezTo>
                  <a:lnTo>
                    <a:pt x="5435563" y="796279"/>
                  </a:lnTo>
                  <a:cubicBezTo>
                    <a:pt x="5435563" y="852315"/>
                    <a:pt x="5407545" y="903685"/>
                    <a:pt x="5346836" y="899013"/>
                  </a:cubicBezTo>
                  <a:lnTo>
                    <a:pt x="5230096" y="899013"/>
                  </a:lnTo>
                  <a:cubicBezTo>
                    <a:pt x="5178731" y="899013"/>
                    <a:pt x="5146041" y="852315"/>
                    <a:pt x="5164720" y="805618"/>
                  </a:cubicBezTo>
                  <a:cubicBezTo>
                    <a:pt x="5197410" y="721563"/>
                    <a:pt x="5230096" y="646847"/>
                    <a:pt x="5314151" y="572132"/>
                  </a:cubicBezTo>
                  <a:cubicBezTo>
                    <a:pt x="5335164" y="551119"/>
                    <a:pt x="5365517" y="544114"/>
                    <a:pt x="5390616" y="549368"/>
                  </a:cubicBezTo>
                  <a:close/>
                  <a:moveTo>
                    <a:pt x="1900577" y="253987"/>
                  </a:moveTo>
                  <a:lnTo>
                    <a:pt x="1900577" y="497421"/>
                  </a:lnTo>
                  <a:lnTo>
                    <a:pt x="1653084" y="497421"/>
                  </a:lnTo>
                  <a:cubicBezTo>
                    <a:pt x="1611054" y="497421"/>
                    <a:pt x="1653084" y="418033"/>
                    <a:pt x="1676430" y="399354"/>
                  </a:cubicBezTo>
                  <a:cubicBezTo>
                    <a:pt x="1733635" y="359662"/>
                    <a:pt x="1796385" y="315591"/>
                    <a:pt x="1866942" y="271813"/>
                  </a:cubicBezTo>
                  <a:close/>
                  <a:moveTo>
                    <a:pt x="4277471" y="112580"/>
                  </a:moveTo>
                  <a:lnTo>
                    <a:pt x="4424716" y="157006"/>
                  </a:lnTo>
                  <a:cubicBezTo>
                    <a:pt x="4535896" y="197446"/>
                    <a:pt x="4631639" y="247882"/>
                    <a:pt x="4702414" y="310632"/>
                  </a:cubicBezTo>
                  <a:cubicBezTo>
                    <a:pt x="4795809" y="394687"/>
                    <a:pt x="4791142" y="497421"/>
                    <a:pt x="4735105" y="497421"/>
                  </a:cubicBezTo>
                  <a:lnTo>
                    <a:pt x="4277471" y="497421"/>
                  </a:lnTo>
                  <a:close/>
                  <a:moveTo>
                    <a:pt x="2965280" y="3576"/>
                  </a:moveTo>
                  <a:lnTo>
                    <a:pt x="2965280" y="497421"/>
                  </a:lnTo>
                  <a:lnTo>
                    <a:pt x="1956613" y="497421"/>
                  </a:lnTo>
                  <a:lnTo>
                    <a:pt x="1956613" y="224290"/>
                  </a:lnTo>
                  <a:lnTo>
                    <a:pt x="2104296" y="146023"/>
                  </a:lnTo>
                  <a:cubicBezTo>
                    <a:pt x="2281163" y="68973"/>
                    <a:pt x="2498305" y="11769"/>
                    <a:pt x="2773819" y="11769"/>
                  </a:cubicBezTo>
                  <a:cubicBezTo>
                    <a:pt x="2773819" y="11769"/>
                    <a:pt x="2825697" y="8157"/>
                    <a:pt x="2912984" y="4936"/>
                  </a:cubicBezTo>
                  <a:close/>
                  <a:moveTo>
                    <a:pt x="3264605" y="441"/>
                  </a:moveTo>
                  <a:cubicBezTo>
                    <a:pt x="3500668" y="3041"/>
                    <a:pt x="3789345" y="17839"/>
                    <a:pt x="4054394" y="63362"/>
                  </a:cubicBezTo>
                  <a:lnTo>
                    <a:pt x="4221435" y="98119"/>
                  </a:lnTo>
                  <a:lnTo>
                    <a:pt x="4221435" y="497421"/>
                  </a:lnTo>
                  <a:lnTo>
                    <a:pt x="3021316" y="497421"/>
                  </a:lnTo>
                  <a:lnTo>
                    <a:pt x="3021316" y="2120"/>
                  </a:lnTo>
                  <a:lnTo>
                    <a:pt x="3068413" y="895"/>
                  </a:lnTo>
                  <a:cubicBezTo>
                    <a:pt x="3127703" y="-20"/>
                    <a:pt x="3193786" y="-338"/>
                    <a:pt x="3264605" y="441"/>
                  </a:cubicBezTo>
                  <a:close/>
                </a:path>
              </a:pathLst>
            </a:custGeom>
            <a:solidFill>
              <a:srgbClr val="FAFAFA"/>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grpSp>
        <p:nvGrpSpPr>
          <p:cNvPr id="229" name="Google Shape;229;p4"/>
          <p:cNvGrpSpPr/>
          <p:nvPr/>
        </p:nvGrpSpPr>
        <p:grpSpPr>
          <a:xfrm>
            <a:off x="7674000" y="4988650"/>
            <a:ext cx="3431480" cy="1037604"/>
            <a:chOff x="3728166" y="4996800"/>
            <a:chExt cx="3431480" cy="1037604"/>
          </a:xfrm>
        </p:grpSpPr>
        <p:sp>
          <p:nvSpPr>
            <p:cNvPr id="230" name="Google Shape;230;p4"/>
            <p:cNvSpPr txBox="1"/>
            <p:nvPr/>
          </p:nvSpPr>
          <p:spPr>
            <a:xfrm>
              <a:off x="3728166" y="4996800"/>
              <a:ext cx="1530900" cy="646500"/>
            </a:xfrm>
            <a:prstGeom prst="rect">
              <a:avLst/>
            </a:prstGeom>
            <a:noFill/>
            <a:ln>
              <a:noFill/>
            </a:ln>
          </p:spPr>
          <p:txBody>
            <a:bodyPr anchorCtr="0" anchor="t" bIns="45700" lIns="108000" spcFirstLastPara="1" rIns="108000" wrap="square" tIns="45700">
              <a:spAutoFit/>
            </a:bodyPr>
            <a:lstStyle/>
            <a:p>
              <a:pPr indent="0" lvl="0" marL="0" rtl="0" algn="ctr">
                <a:spcBef>
                  <a:spcPts val="0"/>
                </a:spcBef>
                <a:spcAft>
                  <a:spcPts val="0"/>
                </a:spcAft>
                <a:buClr>
                  <a:schemeClr val="dk1"/>
                </a:buClr>
                <a:buFont typeface="Arial"/>
                <a:buNone/>
              </a:pPr>
              <a:r>
                <a:rPr b="1" lang="en-US" sz="3600">
                  <a:solidFill>
                    <a:schemeClr val="accent2"/>
                  </a:solidFill>
                  <a:latin typeface="Helvetica Neue"/>
                  <a:ea typeface="Helvetica Neue"/>
                  <a:cs typeface="Helvetica Neue"/>
                  <a:sym typeface="Helvetica Neue"/>
                </a:rPr>
                <a:t>1971</a:t>
              </a:r>
              <a:endParaRPr b="1" sz="3600">
                <a:solidFill>
                  <a:schemeClr val="accent5"/>
                </a:solidFill>
                <a:latin typeface="Helvetica Neue"/>
                <a:ea typeface="Helvetica Neue"/>
                <a:cs typeface="Helvetica Neue"/>
                <a:sym typeface="Helvetica Neue"/>
              </a:endParaRPr>
            </a:p>
          </p:txBody>
        </p:sp>
        <p:sp>
          <p:nvSpPr>
            <p:cNvPr id="231" name="Google Shape;231;p4"/>
            <p:cNvSpPr txBox="1"/>
            <p:nvPr/>
          </p:nvSpPr>
          <p:spPr>
            <a:xfrm>
              <a:off x="5197946" y="5018604"/>
              <a:ext cx="1961700" cy="1015800"/>
            </a:xfrm>
            <a:prstGeom prst="rect">
              <a:avLst/>
            </a:prstGeom>
            <a:noFill/>
            <a:ln>
              <a:noFill/>
            </a:ln>
          </p:spPr>
          <p:txBody>
            <a:bodyPr anchorCtr="0" anchor="ctr" bIns="45700" lIns="91425" spcFirstLastPara="1" rIns="91425" wrap="square" tIns="45700">
              <a:spAutoFit/>
            </a:bodyPr>
            <a:lstStyle/>
            <a:p>
              <a:pPr indent="0" lvl="0" marL="0" rtl="0" algn="l">
                <a:spcBef>
                  <a:spcPts val="0"/>
                </a:spcBef>
                <a:spcAft>
                  <a:spcPts val="0"/>
                </a:spcAft>
                <a:buClr>
                  <a:schemeClr val="dk1"/>
                </a:buClr>
                <a:buFont typeface="Arial"/>
                <a:buNone/>
              </a:pPr>
              <a:r>
                <a:rPr b="1" lang="en-US" sz="2000">
                  <a:solidFill>
                    <a:schemeClr val="accent2"/>
                  </a:solidFill>
                  <a:latin typeface="Helvetica Neue"/>
                  <a:ea typeface="Helvetica Neue"/>
                  <a:cs typeface="Helvetica Neue"/>
                  <a:sym typeface="Helvetica Neue"/>
                </a:rPr>
                <a:t>NASA’s rover</a:t>
              </a:r>
              <a:endParaRPr b="1" sz="2000">
                <a:solidFill>
                  <a:schemeClr val="accent2"/>
                </a:solidFill>
                <a:latin typeface="Helvetica Neue"/>
                <a:ea typeface="Helvetica Neue"/>
                <a:cs typeface="Helvetica Neue"/>
                <a:sym typeface="Helvetica Neue"/>
              </a:endParaRPr>
            </a:p>
            <a:p>
              <a:pPr indent="0" lvl="0" marL="0" rtl="0" algn="l">
                <a:spcBef>
                  <a:spcPts val="0"/>
                </a:spcBef>
                <a:spcAft>
                  <a:spcPts val="0"/>
                </a:spcAft>
                <a:buClr>
                  <a:schemeClr val="dk1"/>
                </a:buClr>
                <a:buFont typeface="Arial"/>
                <a:buNone/>
              </a:pPr>
              <a:r>
                <a:rPr b="1" lang="en-US" sz="2000">
                  <a:solidFill>
                    <a:schemeClr val="accent2"/>
                  </a:solidFill>
                  <a:latin typeface="Helvetica Neue"/>
                  <a:ea typeface="Helvetica Neue"/>
                  <a:cs typeface="Helvetica Neue"/>
                  <a:sym typeface="Helvetica Neue"/>
                </a:rPr>
                <a:t>used on the Moon</a:t>
              </a:r>
              <a:endParaRPr b="1" sz="2000">
                <a:solidFill>
                  <a:schemeClr val="accent5"/>
                </a:solidFill>
                <a:latin typeface="Helvetica Neue"/>
                <a:ea typeface="Helvetica Neue"/>
                <a:cs typeface="Helvetica Neue"/>
                <a:sym typeface="Helvetica Neue"/>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86"/>
                                        </p:tgtEl>
                                        <p:attrNameLst>
                                          <p:attrName>style.visibility</p:attrName>
                                        </p:attrNameLst>
                                      </p:cBhvr>
                                      <p:to>
                                        <p:strVal val="visible"/>
                                      </p:to>
                                    </p:set>
                                    <p:animEffect filter="fade" transition="in">
                                      <p:cBhvr>
                                        <p:cTn dur="1000"/>
                                        <p:tgtEl>
                                          <p:spTgt spid="186"/>
                                        </p:tgtEl>
                                      </p:cBhvr>
                                    </p:animEffect>
                                  </p:childTnLst>
                                </p:cTn>
                              </p:par>
                              <p:par>
                                <p:cTn fill="hold" nodeType="withEffect" presetClass="entr" presetID="10" presetSubtype="0">
                                  <p:stCondLst>
                                    <p:cond delay="0"/>
                                  </p:stCondLst>
                                  <p:childTnLst>
                                    <p:set>
                                      <p:cBhvr>
                                        <p:cTn dur="1" fill="hold">
                                          <p:stCondLst>
                                            <p:cond delay="0"/>
                                          </p:stCondLst>
                                        </p:cTn>
                                        <p:tgtEl>
                                          <p:spTgt spid="186"/>
                                        </p:tgtEl>
                                        <p:attrNameLst>
                                          <p:attrName>style.visibility</p:attrName>
                                        </p:attrNameLst>
                                      </p:cBhvr>
                                      <p:to>
                                        <p:strVal val="visible"/>
                                      </p:to>
                                    </p:set>
                                    <p:animEffect filter="fade" transition="in">
                                      <p:cBhvr>
                                        <p:cTn dur="1000"/>
                                        <p:tgtEl>
                                          <p:spTgt spid="186"/>
                                        </p:tgtEl>
                                      </p:cBhvr>
                                    </p:animEffect>
                                  </p:childTnLst>
                                </p:cTn>
                              </p:par>
                              <p:par>
                                <p:cTn fill="hold" nodeType="withEffect" presetClass="entr" presetID="10" presetSubtype="0">
                                  <p:stCondLst>
                                    <p:cond delay="0"/>
                                  </p:stCondLst>
                                  <p:childTnLst>
                                    <p:set>
                                      <p:cBhvr>
                                        <p:cTn dur="1" fill="hold">
                                          <p:stCondLst>
                                            <p:cond delay="0"/>
                                          </p:stCondLst>
                                        </p:cTn>
                                        <p:tgtEl>
                                          <p:spTgt spid="199"/>
                                        </p:tgtEl>
                                        <p:attrNameLst>
                                          <p:attrName>style.visibility</p:attrName>
                                        </p:attrNameLst>
                                      </p:cBhvr>
                                      <p:to>
                                        <p:strVal val="visible"/>
                                      </p:to>
                                    </p:set>
                                    <p:animEffect filter="fade" transition="in">
                                      <p:cBhvr>
                                        <p:cTn dur="1000"/>
                                        <p:tgtEl>
                                          <p:spTgt spid="199"/>
                                        </p:tgtEl>
                                      </p:cBhvr>
                                    </p:animEffect>
                                  </p:childTnLst>
                                </p:cTn>
                              </p:par>
                              <p:par>
                                <p:cTn fill="hold" nodeType="withEffect" presetClass="entr" presetID="10" presetSubtype="0">
                                  <p:stCondLst>
                                    <p:cond delay="0"/>
                                  </p:stCondLst>
                                  <p:childTnLst>
                                    <p:set>
                                      <p:cBhvr>
                                        <p:cTn dur="1" fill="hold">
                                          <p:stCondLst>
                                            <p:cond delay="0"/>
                                          </p:stCondLst>
                                        </p:cTn>
                                        <p:tgtEl>
                                          <p:spTgt spid="202"/>
                                        </p:tgtEl>
                                        <p:attrNameLst>
                                          <p:attrName>style.visibility</p:attrName>
                                        </p:attrNameLst>
                                      </p:cBhvr>
                                      <p:to>
                                        <p:strVal val="visible"/>
                                      </p:to>
                                    </p:set>
                                    <p:animEffect filter="fade" transition="in">
                                      <p:cBhvr>
                                        <p:cTn dur="1000"/>
                                        <p:tgtEl>
                                          <p:spTgt spid="202"/>
                                        </p:tgtEl>
                                      </p:cBhvr>
                                    </p:animEffect>
                                  </p:childTnLst>
                                </p:cTn>
                              </p:par>
                              <p:par>
                                <p:cTn fill="hold" nodeType="withEffect" presetClass="entr" presetID="10" presetSubtype="0">
                                  <p:stCondLst>
                                    <p:cond delay="0"/>
                                  </p:stCondLst>
                                  <p:childTnLst>
                                    <p:set>
                                      <p:cBhvr>
                                        <p:cTn dur="1" fill="hold">
                                          <p:stCondLst>
                                            <p:cond delay="0"/>
                                          </p:stCondLst>
                                        </p:cTn>
                                        <p:tgtEl>
                                          <p:spTgt spid="205"/>
                                        </p:tgtEl>
                                        <p:attrNameLst>
                                          <p:attrName>style.visibility</p:attrName>
                                        </p:attrNameLst>
                                      </p:cBhvr>
                                      <p:to>
                                        <p:strVal val="visible"/>
                                      </p:to>
                                    </p:set>
                                    <p:animEffect filter="fade" transition="in">
                                      <p:cBhvr>
                                        <p:cTn dur="1000"/>
                                        <p:tgtEl>
                                          <p:spTgt spid="205"/>
                                        </p:tgtEl>
                                      </p:cBhvr>
                                    </p:animEffect>
                                  </p:childTnLst>
                                </p:cTn>
                              </p:par>
                              <p:par>
                                <p:cTn fill="hold" nodeType="withEffect" presetClass="entr" presetID="10" presetSubtype="0">
                                  <p:stCondLst>
                                    <p:cond delay="0"/>
                                  </p:stCondLst>
                                  <p:childTnLst>
                                    <p:set>
                                      <p:cBhvr>
                                        <p:cTn dur="1" fill="hold">
                                          <p:stCondLst>
                                            <p:cond delay="0"/>
                                          </p:stCondLst>
                                        </p:cTn>
                                        <p:tgtEl>
                                          <p:spTgt spid="187"/>
                                        </p:tgtEl>
                                        <p:attrNameLst>
                                          <p:attrName>style.visibility</p:attrName>
                                        </p:attrNameLst>
                                      </p:cBhvr>
                                      <p:to>
                                        <p:strVal val="visible"/>
                                      </p:to>
                                    </p:set>
                                    <p:animEffect filter="fade" transition="in">
                                      <p:cBhvr>
                                        <p:cTn dur="1000"/>
                                        <p:tgtEl>
                                          <p:spTgt spid="18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0"/>
                                        </p:tgtEl>
                                        <p:attrNameLst>
                                          <p:attrName>style.visibility</p:attrName>
                                        </p:attrNameLst>
                                      </p:cBhvr>
                                      <p:to>
                                        <p:strVal val="visible"/>
                                      </p:to>
                                    </p:set>
                                    <p:animEffect filter="fade" transition="in">
                                      <p:cBhvr>
                                        <p:cTn dur="1000"/>
                                        <p:tgtEl>
                                          <p:spTgt spid="19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3"/>
                                        </p:tgtEl>
                                        <p:attrNameLst>
                                          <p:attrName>style.visibility</p:attrName>
                                        </p:attrNameLst>
                                      </p:cBhvr>
                                      <p:to>
                                        <p:strVal val="visible"/>
                                      </p:to>
                                    </p:set>
                                    <p:animEffect filter="fade" transition="in">
                                      <p:cBhvr>
                                        <p:cTn dur="1000"/>
                                        <p:tgtEl>
                                          <p:spTgt spid="19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29"/>
                                        </p:tgtEl>
                                        <p:attrNameLst>
                                          <p:attrName>style.visibility</p:attrName>
                                        </p:attrNameLst>
                                      </p:cBhvr>
                                      <p:to>
                                        <p:strVal val="visible"/>
                                      </p:to>
                                    </p:set>
                                    <p:animEffect filter="fade" transition="in">
                                      <p:cBhvr>
                                        <p:cTn dur="1000"/>
                                        <p:tgtEl>
                                          <p:spTgt spid="22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4"/>
                                        </p:tgtEl>
                                        <p:attrNameLst>
                                          <p:attrName>style.visibility</p:attrName>
                                        </p:attrNameLst>
                                      </p:cBhvr>
                                      <p:to>
                                        <p:strVal val="visible"/>
                                      </p:to>
                                    </p:set>
                                    <p:animEffect filter="fade" transition="in">
                                      <p:cBhvr>
                                        <p:cTn dur="1000"/>
                                        <p:tgtEl>
                                          <p:spTgt spid="21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6"/>
                                        </p:tgtEl>
                                        <p:attrNameLst>
                                          <p:attrName>style.visibility</p:attrName>
                                        </p:attrNameLst>
                                      </p:cBhvr>
                                      <p:to>
                                        <p:strVal val="visible"/>
                                      </p:to>
                                    </p:set>
                                    <p:animEffect filter="fade" transition="in">
                                      <p:cBhvr>
                                        <p:cTn dur="1000"/>
                                        <p:tgtEl>
                                          <p:spTgt spid="19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5"/>
          <p:cNvSpPr txBox="1"/>
          <p:nvPr/>
        </p:nvSpPr>
        <p:spPr>
          <a:xfrm>
            <a:off x="1590900" y="130325"/>
            <a:ext cx="3651300" cy="7695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4400">
                <a:latin typeface="Helvetica Neue"/>
                <a:ea typeface="Helvetica Neue"/>
                <a:cs typeface="Helvetica Neue"/>
                <a:sym typeface="Helvetica Neue"/>
              </a:rPr>
              <a:t>Types of EV</a:t>
            </a:r>
            <a:endParaRPr b="1" sz="4400">
              <a:latin typeface="Helvetica Neue"/>
              <a:ea typeface="Helvetica Neue"/>
              <a:cs typeface="Helvetica Neue"/>
              <a:sym typeface="Helvetica Neue"/>
            </a:endParaRPr>
          </a:p>
        </p:txBody>
      </p:sp>
      <p:sp>
        <p:nvSpPr>
          <p:cNvPr id="237" name="Google Shape;237;p5"/>
          <p:cNvSpPr/>
          <p:nvPr/>
        </p:nvSpPr>
        <p:spPr>
          <a:xfrm>
            <a:off x="5354745" y="1021278"/>
            <a:ext cx="5920500" cy="360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700">
              <a:solidFill>
                <a:schemeClr val="dk1"/>
              </a:solidFill>
              <a:latin typeface="Helvetica Neue"/>
              <a:ea typeface="Helvetica Neue"/>
              <a:cs typeface="Helvetica Neue"/>
              <a:sym typeface="Helvetica Neue"/>
            </a:endParaRPr>
          </a:p>
        </p:txBody>
      </p:sp>
      <p:sp>
        <p:nvSpPr>
          <p:cNvPr id="238" name="Google Shape;238;p5"/>
          <p:cNvSpPr/>
          <p:nvPr/>
        </p:nvSpPr>
        <p:spPr>
          <a:xfrm>
            <a:off x="5354745" y="2989628"/>
            <a:ext cx="5920500" cy="36000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Helvetica Neue"/>
              <a:ea typeface="Helvetica Neue"/>
              <a:cs typeface="Helvetica Neue"/>
              <a:sym typeface="Helvetica Neue"/>
            </a:endParaRPr>
          </a:p>
        </p:txBody>
      </p:sp>
      <p:sp>
        <p:nvSpPr>
          <p:cNvPr id="239" name="Google Shape;239;p5"/>
          <p:cNvSpPr/>
          <p:nvPr/>
        </p:nvSpPr>
        <p:spPr>
          <a:xfrm>
            <a:off x="5354745" y="4957978"/>
            <a:ext cx="5920500" cy="360000"/>
          </a:xfrm>
          <a:prstGeom prst="rect">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Helvetica Neue"/>
              <a:ea typeface="Helvetica Neue"/>
              <a:cs typeface="Helvetica Neue"/>
              <a:sym typeface="Helvetica Neue"/>
            </a:endParaRPr>
          </a:p>
        </p:txBody>
      </p:sp>
      <p:sp>
        <p:nvSpPr>
          <p:cNvPr id="240" name="Google Shape;240;p5"/>
          <p:cNvSpPr txBox="1"/>
          <p:nvPr/>
        </p:nvSpPr>
        <p:spPr>
          <a:xfrm>
            <a:off x="5478570" y="1057262"/>
            <a:ext cx="3312300" cy="288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lt1"/>
              </a:buClr>
              <a:buSzPts val="1400"/>
              <a:buFont typeface="Arial"/>
              <a:buNone/>
            </a:pPr>
            <a:r>
              <a:rPr b="1" lang="en-US">
                <a:solidFill>
                  <a:schemeClr val="dk1"/>
                </a:solidFill>
                <a:latin typeface="Helvetica Neue"/>
                <a:ea typeface="Helvetica Neue"/>
                <a:cs typeface="Helvetica Neue"/>
                <a:sym typeface="Helvetica Neue"/>
              </a:rPr>
              <a:t>Battery Electric Vehicle (BEV)</a:t>
            </a:r>
            <a:endParaRPr>
              <a:solidFill>
                <a:schemeClr val="dk1"/>
              </a:solidFill>
              <a:latin typeface="Helvetica Neue"/>
              <a:ea typeface="Helvetica Neue"/>
              <a:cs typeface="Helvetica Neue"/>
              <a:sym typeface="Helvetica Neue"/>
            </a:endParaRPr>
          </a:p>
        </p:txBody>
      </p:sp>
      <p:sp>
        <p:nvSpPr>
          <p:cNvPr id="241" name="Google Shape;241;p5"/>
          <p:cNvSpPr txBox="1"/>
          <p:nvPr/>
        </p:nvSpPr>
        <p:spPr>
          <a:xfrm>
            <a:off x="5478576" y="3025600"/>
            <a:ext cx="3969900" cy="288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lt1"/>
              </a:buClr>
              <a:buSzPts val="1400"/>
              <a:buFont typeface="Arial"/>
              <a:buNone/>
            </a:pPr>
            <a:r>
              <a:rPr b="1" lang="en-US">
                <a:solidFill>
                  <a:schemeClr val="dk1"/>
                </a:solidFill>
                <a:latin typeface="Helvetica Neue"/>
                <a:ea typeface="Helvetica Neue"/>
                <a:cs typeface="Helvetica Neue"/>
                <a:sym typeface="Helvetica Neue"/>
              </a:rPr>
              <a:t>Plug-in Hybrid Electric Vehicle (PHEV)</a:t>
            </a:r>
            <a:endParaRPr>
              <a:solidFill>
                <a:schemeClr val="dk1"/>
              </a:solidFill>
              <a:latin typeface="Helvetica Neue"/>
              <a:ea typeface="Helvetica Neue"/>
              <a:cs typeface="Helvetica Neue"/>
              <a:sym typeface="Helvetica Neue"/>
            </a:endParaRPr>
          </a:p>
        </p:txBody>
      </p:sp>
      <p:sp>
        <p:nvSpPr>
          <p:cNvPr id="242" name="Google Shape;242;p5"/>
          <p:cNvSpPr txBox="1"/>
          <p:nvPr/>
        </p:nvSpPr>
        <p:spPr>
          <a:xfrm>
            <a:off x="5478570" y="4993962"/>
            <a:ext cx="3312300" cy="288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lt1"/>
              </a:buClr>
              <a:buSzPts val="1400"/>
              <a:buFont typeface="Arial"/>
              <a:buNone/>
            </a:pPr>
            <a:r>
              <a:rPr b="1" lang="en-US">
                <a:solidFill>
                  <a:schemeClr val="dk1"/>
                </a:solidFill>
                <a:latin typeface="Helvetica Neue"/>
                <a:ea typeface="Helvetica Neue"/>
                <a:cs typeface="Helvetica Neue"/>
                <a:sym typeface="Helvetica Neue"/>
              </a:rPr>
              <a:t>Hybrid Electric Vehicles (HEV)</a:t>
            </a:r>
            <a:endParaRPr>
              <a:solidFill>
                <a:schemeClr val="dk1"/>
              </a:solidFill>
              <a:latin typeface="Helvetica Neue"/>
              <a:ea typeface="Helvetica Neue"/>
              <a:cs typeface="Helvetica Neue"/>
              <a:sym typeface="Helvetica Neue"/>
            </a:endParaRPr>
          </a:p>
        </p:txBody>
      </p:sp>
      <p:sp>
        <p:nvSpPr>
          <p:cNvPr id="243" name="Google Shape;243;p5"/>
          <p:cNvSpPr txBox="1"/>
          <p:nvPr/>
        </p:nvSpPr>
        <p:spPr>
          <a:xfrm>
            <a:off x="5643821" y="1438731"/>
            <a:ext cx="5742000" cy="2769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Helvetica Neue"/>
                <a:ea typeface="Helvetica Neue"/>
                <a:cs typeface="Helvetica Neue"/>
                <a:sym typeface="Helvetica Neue"/>
              </a:rPr>
              <a:t>Uses purely </a:t>
            </a:r>
            <a:r>
              <a:rPr lang="en-US" sz="1200">
                <a:solidFill>
                  <a:schemeClr val="dk1"/>
                </a:solidFill>
                <a:latin typeface="Helvetica Neue"/>
                <a:ea typeface="Helvetica Neue"/>
                <a:cs typeface="Helvetica Neue"/>
                <a:sym typeface="Helvetica Neue"/>
              </a:rPr>
              <a:t>rechargeable</a:t>
            </a:r>
            <a:r>
              <a:rPr lang="en-US" sz="1200">
                <a:solidFill>
                  <a:schemeClr val="dk1"/>
                </a:solidFill>
                <a:latin typeface="Helvetica Neue"/>
                <a:ea typeface="Helvetica Neue"/>
                <a:cs typeface="Helvetica Neue"/>
                <a:sym typeface="Helvetica Neue"/>
              </a:rPr>
              <a:t> </a:t>
            </a:r>
            <a:r>
              <a:rPr lang="en-US" sz="1200">
                <a:solidFill>
                  <a:schemeClr val="dk1"/>
                </a:solidFill>
                <a:latin typeface="Helvetica Neue"/>
                <a:ea typeface="Helvetica Neue"/>
                <a:cs typeface="Helvetica Neue"/>
                <a:sym typeface="Helvetica Neue"/>
              </a:rPr>
              <a:t>battery</a:t>
            </a:r>
            <a:r>
              <a:rPr lang="en-US" sz="1200">
                <a:solidFill>
                  <a:schemeClr val="dk1"/>
                </a:solidFill>
                <a:latin typeface="Helvetica Neue"/>
                <a:ea typeface="Helvetica Neue"/>
                <a:cs typeface="Helvetica Neue"/>
                <a:sym typeface="Helvetica Neue"/>
              </a:rPr>
              <a:t> to power the vehicle.</a:t>
            </a:r>
            <a:endParaRPr sz="1200">
              <a:solidFill>
                <a:schemeClr val="dk1"/>
              </a:solidFill>
              <a:latin typeface="Helvetica Neue"/>
              <a:ea typeface="Helvetica Neue"/>
              <a:cs typeface="Helvetica Neue"/>
              <a:sym typeface="Helvetica Neue"/>
            </a:endParaRPr>
          </a:p>
        </p:txBody>
      </p:sp>
      <p:sp>
        <p:nvSpPr>
          <p:cNvPr id="244" name="Google Shape;244;p5"/>
          <p:cNvSpPr txBox="1"/>
          <p:nvPr/>
        </p:nvSpPr>
        <p:spPr>
          <a:xfrm>
            <a:off x="5643821" y="1804323"/>
            <a:ext cx="5739300" cy="2769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Helvetica Neue"/>
                <a:ea typeface="Helvetica Neue"/>
                <a:cs typeface="Helvetica Neue"/>
                <a:sym typeface="Helvetica Neue"/>
              </a:rPr>
              <a:t>Powered by electricity</a:t>
            </a:r>
            <a:endParaRPr sz="1200">
              <a:solidFill>
                <a:schemeClr val="dk1"/>
              </a:solidFill>
              <a:latin typeface="Helvetica Neue"/>
              <a:ea typeface="Helvetica Neue"/>
              <a:cs typeface="Helvetica Neue"/>
              <a:sym typeface="Helvetica Neue"/>
            </a:endParaRPr>
          </a:p>
        </p:txBody>
      </p:sp>
      <p:sp>
        <p:nvSpPr>
          <p:cNvPr id="245" name="Google Shape;245;p5"/>
          <p:cNvSpPr txBox="1"/>
          <p:nvPr/>
        </p:nvSpPr>
        <p:spPr>
          <a:xfrm>
            <a:off x="5643821" y="2169917"/>
            <a:ext cx="5739300" cy="2769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Helvetica Neue"/>
                <a:ea typeface="Helvetica Neue"/>
                <a:cs typeface="Helvetica Neue"/>
                <a:sym typeface="Helvetica Neue"/>
              </a:rPr>
              <a:t>Produce no on-road emissions</a:t>
            </a:r>
            <a:endParaRPr>
              <a:solidFill>
                <a:schemeClr val="dk1"/>
              </a:solidFill>
              <a:latin typeface="Helvetica Neue"/>
              <a:ea typeface="Helvetica Neue"/>
              <a:cs typeface="Helvetica Neue"/>
              <a:sym typeface="Helvetica Neue"/>
            </a:endParaRPr>
          </a:p>
        </p:txBody>
      </p:sp>
      <p:sp>
        <p:nvSpPr>
          <p:cNvPr id="246" name="Google Shape;246;p5"/>
          <p:cNvSpPr/>
          <p:nvPr/>
        </p:nvSpPr>
        <p:spPr>
          <a:xfrm>
            <a:off x="5453979" y="1514029"/>
            <a:ext cx="144000" cy="144000"/>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247" name="Google Shape;247;p5"/>
          <p:cNvSpPr/>
          <p:nvPr/>
        </p:nvSpPr>
        <p:spPr>
          <a:xfrm>
            <a:off x="5453979" y="1879622"/>
            <a:ext cx="144000" cy="144000"/>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248" name="Google Shape;248;p5"/>
          <p:cNvSpPr/>
          <p:nvPr/>
        </p:nvSpPr>
        <p:spPr>
          <a:xfrm>
            <a:off x="5453979" y="2245215"/>
            <a:ext cx="144000" cy="144000"/>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249" name="Google Shape;249;p5"/>
          <p:cNvSpPr txBox="1"/>
          <p:nvPr/>
        </p:nvSpPr>
        <p:spPr>
          <a:xfrm>
            <a:off x="5643821" y="3414825"/>
            <a:ext cx="5739300" cy="2769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Helvetica Neue"/>
                <a:ea typeface="Helvetica Neue"/>
                <a:cs typeface="Helvetica Neue"/>
                <a:sym typeface="Helvetica Neue"/>
              </a:rPr>
              <a:t>Two energy sources; battery and petrol engine.</a:t>
            </a:r>
            <a:endParaRPr sz="1200">
              <a:solidFill>
                <a:schemeClr val="dk1"/>
              </a:solidFill>
              <a:latin typeface="Helvetica Neue"/>
              <a:ea typeface="Helvetica Neue"/>
              <a:cs typeface="Helvetica Neue"/>
              <a:sym typeface="Helvetica Neue"/>
            </a:endParaRPr>
          </a:p>
        </p:txBody>
      </p:sp>
      <p:sp>
        <p:nvSpPr>
          <p:cNvPr id="250" name="Google Shape;250;p5"/>
          <p:cNvSpPr txBox="1"/>
          <p:nvPr/>
        </p:nvSpPr>
        <p:spPr>
          <a:xfrm>
            <a:off x="5643821" y="3780417"/>
            <a:ext cx="5739300" cy="2769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Helvetica Neue"/>
                <a:ea typeface="Helvetica Neue"/>
                <a:cs typeface="Helvetica Neue"/>
                <a:sym typeface="Helvetica Neue"/>
              </a:rPr>
              <a:t>Smaller battery size compared to BEV</a:t>
            </a:r>
            <a:endParaRPr sz="1200">
              <a:solidFill>
                <a:schemeClr val="dk1"/>
              </a:solidFill>
              <a:latin typeface="Helvetica Neue"/>
              <a:ea typeface="Helvetica Neue"/>
              <a:cs typeface="Helvetica Neue"/>
              <a:sym typeface="Helvetica Neue"/>
            </a:endParaRPr>
          </a:p>
        </p:txBody>
      </p:sp>
      <p:sp>
        <p:nvSpPr>
          <p:cNvPr id="251" name="Google Shape;251;p5"/>
          <p:cNvSpPr txBox="1"/>
          <p:nvPr/>
        </p:nvSpPr>
        <p:spPr>
          <a:xfrm>
            <a:off x="5643821" y="4146011"/>
            <a:ext cx="5739300" cy="2769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Helvetica Neue"/>
                <a:ea typeface="Helvetica Neue"/>
                <a:cs typeface="Helvetica Neue"/>
                <a:sym typeface="Helvetica Neue"/>
              </a:rPr>
              <a:t>On-road emissions when the </a:t>
            </a:r>
            <a:r>
              <a:rPr lang="en-US" sz="1200">
                <a:solidFill>
                  <a:schemeClr val="dk1"/>
                </a:solidFill>
                <a:latin typeface="Helvetica Neue"/>
                <a:ea typeface="Helvetica Neue"/>
                <a:cs typeface="Helvetica Neue"/>
                <a:sym typeface="Helvetica Neue"/>
              </a:rPr>
              <a:t> </a:t>
            </a:r>
            <a:r>
              <a:rPr lang="en-US" sz="1200">
                <a:solidFill>
                  <a:schemeClr val="dk1"/>
                </a:solidFill>
                <a:latin typeface="Helvetica Neue"/>
                <a:ea typeface="Helvetica Neue"/>
                <a:cs typeface="Helvetica Neue"/>
                <a:sym typeface="Helvetica Neue"/>
              </a:rPr>
              <a:t>battery runs out</a:t>
            </a:r>
            <a:endParaRPr>
              <a:solidFill>
                <a:schemeClr val="dk1"/>
              </a:solidFill>
              <a:latin typeface="Helvetica Neue"/>
              <a:ea typeface="Helvetica Neue"/>
              <a:cs typeface="Helvetica Neue"/>
              <a:sym typeface="Helvetica Neue"/>
            </a:endParaRPr>
          </a:p>
        </p:txBody>
      </p:sp>
      <p:sp>
        <p:nvSpPr>
          <p:cNvPr id="252" name="Google Shape;252;p5"/>
          <p:cNvSpPr/>
          <p:nvPr/>
        </p:nvSpPr>
        <p:spPr>
          <a:xfrm>
            <a:off x="5453979" y="3490123"/>
            <a:ext cx="144000" cy="144000"/>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253" name="Google Shape;253;p5"/>
          <p:cNvSpPr/>
          <p:nvPr/>
        </p:nvSpPr>
        <p:spPr>
          <a:xfrm>
            <a:off x="5453979" y="3855716"/>
            <a:ext cx="144000" cy="144000"/>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254" name="Google Shape;254;p5"/>
          <p:cNvSpPr/>
          <p:nvPr/>
        </p:nvSpPr>
        <p:spPr>
          <a:xfrm>
            <a:off x="5453979" y="4221309"/>
            <a:ext cx="144000" cy="144000"/>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255" name="Google Shape;255;p5"/>
          <p:cNvSpPr txBox="1"/>
          <p:nvPr/>
        </p:nvSpPr>
        <p:spPr>
          <a:xfrm>
            <a:off x="5643821" y="5390545"/>
            <a:ext cx="5739300" cy="2769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Helvetica Neue"/>
                <a:ea typeface="Helvetica Neue"/>
                <a:cs typeface="Helvetica Neue"/>
                <a:sym typeface="Helvetica Neue"/>
              </a:rPr>
              <a:t>Small battery charged like common internal combustion engine</a:t>
            </a:r>
            <a:endParaRPr sz="1200">
              <a:solidFill>
                <a:schemeClr val="dk1"/>
              </a:solidFill>
              <a:latin typeface="Helvetica Neue"/>
              <a:ea typeface="Helvetica Neue"/>
              <a:cs typeface="Helvetica Neue"/>
              <a:sym typeface="Helvetica Neue"/>
            </a:endParaRPr>
          </a:p>
        </p:txBody>
      </p:sp>
      <p:sp>
        <p:nvSpPr>
          <p:cNvPr id="256" name="Google Shape;256;p5"/>
          <p:cNvSpPr txBox="1"/>
          <p:nvPr/>
        </p:nvSpPr>
        <p:spPr>
          <a:xfrm>
            <a:off x="5643821" y="5756137"/>
            <a:ext cx="5739300" cy="2769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Helvetica Neue"/>
                <a:ea typeface="Helvetica Neue"/>
                <a:cs typeface="Helvetica Neue"/>
                <a:sym typeface="Helvetica Neue"/>
              </a:rPr>
              <a:t>Only lower CO2 emission </a:t>
            </a:r>
            <a:endParaRPr sz="1200">
              <a:solidFill>
                <a:schemeClr val="dk1"/>
              </a:solidFill>
              <a:latin typeface="Helvetica Neue"/>
              <a:ea typeface="Helvetica Neue"/>
              <a:cs typeface="Helvetica Neue"/>
              <a:sym typeface="Helvetica Neue"/>
            </a:endParaRPr>
          </a:p>
        </p:txBody>
      </p:sp>
      <p:sp>
        <p:nvSpPr>
          <p:cNvPr id="257" name="Google Shape;257;p5"/>
          <p:cNvSpPr/>
          <p:nvPr/>
        </p:nvSpPr>
        <p:spPr>
          <a:xfrm>
            <a:off x="5453979" y="5465843"/>
            <a:ext cx="144000" cy="144000"/>
          </a:xfrm>
          <a:prstGeom prst="ellipse">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258" name="Google Shape;258;p5"/>
          <p:cNvSpPr/>
          <p:nvPr/>
        </p:nvSpPr>
        <p:spPr>
          <a:xfrm>
            <a:off x="5453979" y="5831436"/>
            <a:ext cx="144000" cy="144000"/>
          </a:xfrm>
          <a:prstGeom prst="ellipse">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pic>
        <p:nvPicPr>
          <p:cNvPr id="259" name="Google Shape;259;p5"/>
          <p:cNvPicPr preferRelativeResize="0"/>
          <p:nvPr/>
        </p:nvPicPr>
        <p:blipFill rotWithShape="1">
          <a:blip r:embed="rId3">
            <a:alphaModFix/>
          </a:blip>
          <a:srcRect b="0" l="0" r="0" t="-6134"/>
          <a:stretch/>
        </p:blipFill>
        <p:spPr>
          <a:xfrm>
            <a:off x="3159375" y="903863"/>
            <a:ext cx="1101825" cy="1910375"/>
          </a:xfrm>
          <a:prstGeom prst="rect">
            <a:avLst/>
          </a:prstGeom>
          <a:noFill/>
          <a:ln>
            <a:noFill/>
          </a:ln>
        </p:spPr>
      </p:pic>
      <p:pic>
        <p:nvPicPr>
          <p:cNvPr id="260" name="Google Shape;260;p5"/>
          <p:cNvPicPr preferRelativeResize="0"/>
          <p:nvPr/>
        </p:nvPicPr>
        <p:blipFill>
          <a:blip r:embed="rId4">
            <a:alphaModFix/>
          </a:blip>
          <a:stretch>
            <a:fillRect/>
          </a:stretch>
        </p:blipFill>
        <p:spPr>
          <a:xfrm>
            <a:off x="3159375" y="2923563"/>
            <a:ext cx="1101825" cy="1799875"/>
          </a:xfrm>
          <a:prstGeom prst="rect">
            <a:avLst/>
          </a:prstGeom>
          <a:noFill/>
          <a:ln>
            <a:noFill/>
          </a:ln>
        </p:spPr>
      </p:pic>
      <p:pic>
        <p:nvPicPr>
          <p:cNvPr id="261" name="Google Shape;261;p5"/>
          <p:cNvPicPr preferRelativeResize="0"/>
          <p:nvPr/>
        </p:nvPicPr>
        <p:blipFill>
          <a:blip r:embed="rId5">
            <a:alphaModFix/>
          </a:blip>
          <a:stretch>
            <a:fillRect/>
          </a:stretch>
        </p:blipFill>
        <p:spPr>
          <a:xfrm>
            <a:off x="3159387" y="4832812"/>
            <a:ext cx="978643" cy="17998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6"/>
                                        </p:tgtEl>
                                        <p:attrNameLst>
                                          <p:attrName>style.visibility</p:attrName>
                                        </p:attrNameLst>
                                      </p:cBhvr>
                                      <p:to>
                                        <p:strVal val="visible"/>
                                      </p:to>
                                    </p:set>
                                    <p:animEffect filter="fade" transition="in">
                                      <p:cBhvr>
                                        <p:cTn dur="1000"/>
                                        <p:tgtEl>
                                          <p:spTgt spid="236"/>
                                        </p:tgtEl>
                                      </p:cBhvr>
                                    </p:animEffect>
                                  </p:childTnLst>
                                </p:cTn>
                              </p:par>
                              <p:par>
                                <p:cTn fill="hold" nodeType="withEffect" presetClass="entr" presetID="10" presetSubtype="0">
                                  <p:stCondLst>
                                    <p:cond delay="0"/>
                                  </p:stCondLst>
                                  <p:childTnLst>
                                    <p:set>
                                      <p:cBhvr>
                                        <p:cTn dur="1" fill="hold">
                                          <p:stCondLst>
                                            <p:cond delay="0"/>
                                          </p:stCondLst>
                                        </p:cTn>
                                        <p:tgtEl>
                                          <p:spTgt spid="237"/>
                                        </p:tgtEl>
                                        <p:attrNameLst>
                                          <p:attrName>style.visibility</p:attrName>
                                        </p:attrNameLst>
                                      </p:cBhvr>
                                      <p:to>
                                        <p:strVal val="visible"/>
                                      </p:to>
                                    </p:set>
                                    <p:animEffect filter="fade" transition="in">
                                      <p:cBhvr>
                                        <p:cTn dur="1000"/>
                                        <p:tgtEl>
                                          <p:spTgt spid="237"/>
                                        </p:tgtEl>
                                      </p:cBhvr>
                                    </p:animEffect>
                                  </p:childTnLst>
                                </p:cTn>
                              </p:par>
                              <p:par>
                                <p:cTn fill="hold" nodeType="withEffect" presetClass="entr" presetID="10" presetSubtype="0">
                                  <p:stCondLst>
                                    <p:cond delay="0"/>
                                  </p:stCondLst>
                                  <p:childTnLst>
                                    <p:set>
                                      <p:cBhvr>
                                        <p:cTn dur="1" fill="hold">
                                          <p:stCondLst>
                                            <p:cond delay="0"/>
                                          </p:stCondLst>
                                        </p:cTn>
                                        <p:tgtEl>
                                          <p:spTgt spid="240"/>
                                        </p:tgtEl>
                                        <p:attrNameLst>
                                          <p:attrName>style.visibility</p:attrName>
                                        </p:attrNameLst>
                                      </p:cBhvr>
                                      <p:to>
                                        <p:strVal val="visible"/>
                                      </p:to>
                                    </p:set>
                                    <p:animEffect filter="fade" transition="in">
                                      <p:cBhvr>
                                        <p:cTn dur="1000"/>
                                        <p:tgtEl>
                                          <p:spTgt spid="240"/>
                                        </p:tgtEl>
                                      </p:cBhvr>
                                    </p:animEffect>
                                  </p:childTnLst>
                                </p:cTn>
                              </p:par>
                              <p:par>
                                <p:cTn fill="hold" nodeType="withEffect" presetClass="entr" presetID="10" presetSubtype="0">
                                  <p:stCondLst>
                                    <p:cond delay="0"/>
                                  </p:stCondLst>
                                  <p:childTnLst>
                                    <p:set>
                                      <p:cBhvr>
                                        <p:cTn dur="1" fill="hold">
                                          <p:stCondLst>
                                            <p:cond delay="0"/>
                                          </p:stCondLst>
                                        </p:cTn>
                                        <p:tgtEl>
                                          <p:spTgt spid="243"/>
                                        </p:tgtEl>
                                        <p:attrNameLst>
                                          <p:attrName>style.visibility</p:attrName>
                                        </p:attrNameLst>
                                      </p:cBhvr>
                                      <p:to>
                                        <p:strVal val="visible"/>
                                      </p:to>
                                    </p:set>
                                    <p:animEffect filter="fade" transition="in">
                                      <p:cBhvr>
                                        <p:cTn dur="1000"/>
                                        <p:tgtEl>
                                          <p:spTgt spid="243"/>
                                        </p:tgtEl>
                                      </p:cBhvr>
                                    </p:animEffect>
                                  </p:childTnLst>
                                </p:cTn>
                              </p:par>
                              <p:par>
                                <p:cTn fill="hold" nodeType="withEffect" presetClass="entr" presetID="10" presetSubtype="0">
                                  <p:stCondLst>
                                    <p:cond delay="0"/>
                                  </p:stCondLst>
                                  <p:childTnLst>
                                    <p:set>
                                      <p:cBhvr>
                                        <p:cTn dur="1" fill="hold">
                                          <p:stCondLst>
                                            <p:cond delay="0"/>
                                          </p:stCondLst>
                                        </p:cTn>
                                        <p:tgtEl>
                                          <p:spTgt spid="244"/>
                                        </p:tgtEl>
                                        <p:attrNameLst>
                                          <p:attrName>style.visibility</p:attrName>
                                        </p:attrNameLst>
                                      </p:cBhvr>
                                      <p:to>
                                        <p:strVal val="visible"/>
                                      </p:to>
                                    </p:set>
                                    <p:animEffect filter="fade" transition="in">
                                      <p:cBhvr>
                                        <p:cTn dur="1000"/>
                                        <p:tgtEl>
                                          <p:spTgt spid="244"/>
                                        </p:tgtEl>
                                      </p:cBhvr>
                                    </p:animEffect>
                                  </p:childTnLst>
                                </p:cTn>
                              </p:par>
                              <p:par>
                                <p:cTn fill="hold" nodeType="withEffect" presetClass="entr" presetID="10" presetSubtype="0">
                                  <p:stCondLst>
                                    <p:cond delay="0"/>
                                  </p:stCondLst>
                                  <p:childTnLst>
                                    <p:set>
                                      <p:cBhvr>
                                        <p:cTn dur="1" fill="hold">
                                          <p:stCondLst>
                                            <p:cond delay="0"/>
                                          </p:stCondLst>
                                        </p:cTn>
                                        <p:tgtEl>
                                          <p:spTgt spid="245"/>
                                        </p:tgtEl>
                                        <p:attrNameLst>
                                          <p:attrName>style.visibility</p:attrName>
                                        </p:attrNameLst>
                                      </p:cBhvr>
                                      <p:to>
                                        <p:strVal val="visible"/>
                                      </p:to>
                                    </p:set>
                                    <p:animEffect filter="fade" transition="in">
                                      <p:cBhvr>
                                        <p:cTn dur="1000"/>
                                        <p:tgtEl>
                                          <p:spTgt spid="245"/>
                                        </p:tgtEl>
                                      </p:cBhvr>
                                    </p:animEffect>
                                  </p:childTnLst>
                                </p:cTn>
                              </p:par>
                              <p:par>
                                <p:cTn fill="hold" nodeType="withEffect" presetClass="entr" presetID="10" presetSubtype="0">
                                  <p:stCondLst>
                                    <p:cond delay="0"/>
                                  </p:stCondLst>
                                  <p:childTnLst>
                                    <p:set>
                                      <p:cBhvr>
                                        <p:cTn dur="1" fill="hold">
                                          <p:stCondLst>
                                            <p:cond delay="0"/>
                                          </p:stCondLst>
                                        </p:cTn>
                                        <p:tgtEl>
                                          <p:spTgt spid="246"/>
                                        </p:tgtEl>
                                        <p:attrNameLst>
                                          <p:attrName>style.visibility</p:attrName>
                                        </p:attrNameLst>
                                      </p:cBhvr>
                                      <p:to>
                                        <p:strVal val="visible"/>
                                      </p:to>
                                    </p:set>
                                    <p:animEffect filter="fade" transition="in">
                                      <p:cBhvr>
                                        <p:cTn dur="1000"/>
                                        <p:tgtEl>
                                          <p:spTgt spid="246"/>
                                        </p:tgtEl>
                                      </p:cBhvr>
                                    </p:animEffect>
                                  </p:childTnLst>
                                </p:cTn>
                              </p:par>
                              <p:par>
                                <p:cTn fill="hold" nodeType="withEffect" presetClass="entr" presetID="10" presetSubtype="0">
                                  <p:stCondLst>
                                    <p:cond delay="0"/>
                                  </p:stCondLst>
                                  <p:childTnLst>
                                    <p:set>
                                      <p:cBhvr>
                                        <p:cTn dur="1" fill="hold">
                                          <p:stCondLst>
                                            <p:cond delay="0"/>
                                          </p:stCondLst>
                                        </p:cTn>
                                        <p:tgtEl>
                                          <p:spTgt spid="247"/>
                                        </p:tgtEl>
                                        <p:attrNameLst>
                                          <p:attrName>style.visibility</p:attrName>
                                        </p:attrNameLst>
                                      </p:cBhvr>
                                      <p:to>
                                        <p:strVal val="visible"/>
                                      </p:to>
                                    </p:set>
                                    <p:animEffect filter="fade" transition="in">
                                      <p:cBhvr>
                                        <p:cTn dur="1000"/>
                                        <p:tgtEl>
                                          <p:spTgt spid="247"/>
                                        </p:tgtEl>
                                      </p:cBhvr>
                                    </p:animEffect>
                                  </p:childTnLst>
                                </p:cTn>
                              </p:par>
                              <p:par>
                                <p:cTn fill="hold" nodeType="withEffect" presetClass="entr" presetID="10" presetSubtype="0">
                                  <p:stCondLst>
                                    <p:cond delay="0"/>
                                  </p:stCondLst>
                                  <p:childTnLst>
                                    <p:set>
                                      <p:cBhvr>
                                        <p:cTn dur="1" fill="hold">
                                          <p:stCondLst>
                                            <p:cond delay="0"/>
                                          </p:stCondLst>
                                        </p:cTn>
                                        <p:tgtEl>
                                          <p:spTgt spid="248"/>
                                        </p:tgtEl>
                                        <p:attrNameLst>
                                          <p:attrName>style.visibility</p:attrName>
                                        </p:attrNameLst>
                                      </p:cBhvr>
                                      <p:to>
                                        <p:strVal val="visible"/>
                                      </p:to>
                                    </p:set>
                                    <p:animEffect filter="fade" transition="in">
                                      <p:cBhvr>
                                        <p:cTn dur="1000"/>
                                        <p:tgtEl>
                                          <p:spTgt spid="248"/>
                                        </p:tgtEl>
                                      </p:cBhvr>
                                    </p:animEffect>
                                  </p:childTnLst>
                                </p:cTn>
                              </p:par>
                              <p:par>
                                <p:cTn fill="hold" nodeType="withEffect" presetClass="entr" presetID="10" presetSubtype="0">
                                  <p:stCondLst>
                                    <p:cond delay="0"/>
                                  </p:stCondLst>
                                  <p:childTnLst>
                                    <p:set>
                                      <p:cBhvr>
                                        <p:cTn dur="1" fill="hold">
                                          <p:stCondLst>
                                            <p:cond delay="0"/>
                                          </p:stCondLst>
                                        </p:cTn>
                                        <p:tgtEl>
                                          <p:spTgt spid="259"/>
                                        </p:tgtEl>
                                        <p:attrNameLst>
                                          <p:attrName>style.visibility</p:attrName>
                                        </p:attrNameLst>
                                      </p:cBhvr>
                                      <p:to>
                                        <p:strVal val="visible"/>
                                      </p:to>
                                    </p:set>
                                    <p:animEffect filter="fade" transition="in">
                                      <p:cBhvr>
                                        <p:cTn dur="1000"/>
                                        <p:tgtEl>
                                          <p:spTgt spid="25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gd6394e8798_1_0"/>
          <p:cNvSpPr txBox="1"/>
          <p:nvPr>
            <p:ph idx="1" type="body"/>
          </p:nvPr>
        </p:nvSpPr>
        <p:spPr>
          <a:xfrm>
            <a:off x="323529" y="281518"/>
            <a:ext cx="11573100" cy="1716600"/>
          </a:xfrm>
          <a:prstGeom prst="rect">
            <a:avLst/>
          </a:prstGeom>
        </p:spPr>
        <p:txBody>
          <a:bodyPr anchorCtr="0" anchor="ctr" bIns="45700" lIns="91425" spcFirstLastPara="1" rIns="91425" wrap="square" tIns="45700">
            <a:spAutoFit/>
          </a:bodyPr>
          <a:lstStyle/>
          <a:p>
            <a:pPr indent="0" lvl="0" marL="0" rtl="0" algn="ctr">
              <a:spcBef>
                <a:spcPts val="0"/>
              </a:spcBef>
              <a:spcAft>
                <a:spcPts val="0"/>
              </a:spcAft>
              <a:buClr>
                <a:schemeClr val="dk1"/>
              </a:buClr>
              <a:buSzPts val="5400"/>
              <a:buFont typeface="Arial"/>
              <a:buNone/>
            </a:pPr>
            <a:r>
              <a:rPr b="1" lang="en-US">
                <a:latin typeface="Helvetica Neue"/>
                <a:ea typeface="Helvetica Neue"/>
                <a:cs typeface="Helvetica Neue"/>
                <a:sym typeface="Helvetica Neue"/>
              </a:rPr>
              <a:t>EV market: Thailand</a:t>
            </a:r>
            <a:endParaRPr b="1">
              <a:latin typeface="Helvetica Neue"/>
              <a:ea typeface="Helvetica Neue"/>
              <a:cs typeface="Helvetica Neue"/>
              <a:sym typeface="Helvetica Neue"/>
            </a:endParaRPr>
          </a:p>
          <a:p>
            <a:pPr indent="0" lvl="0" marL="0" rtl="0" algn="ctr">
              <a:spcBef>
                <a:spcPts val="1000"/>
              </a:spcBef>
              <a:spcAft>
                <a:spcPts val="0"/>
              </a:spcAft>
              <a:buNone/>
            </a:pPr>
            <a:r>
              <a:t/>
            </a:r>
            <a:endParaRPr/>
          </a:p>
        </p:txBody>
      </p:sp>
      <p:pic>
        <p:nvPicPr>
          <p:cNvPr id="267" name="Google Shape;267;gd6394e8798_1_0" title="Chart"/>
          <p:cNvPicPr preferRelativeResize="0"/>
          <p:nvPr/>
        </p:nvPicPr>
        <p:blipFill>
          <a:blip r:embed="rId3">
            <a:alphaModFix/>
          </a:blip>
          <a:stretch>
            <a:fillRect/>
          </a:stretch>
        </p:blipFill>
        <p:spPr>
          <a:xfrm>
            <a:off x="408900" y="1766363"/>
            <a:ext cx="6291951" cy="3890514"/>
          </a:xfrm>
          <a:prstGeom prst="rect">
            <a:avLst/>
          </a:prstGeom>
          <a:noFill/>
          <a:ln>
            <a:noFill/>
          </a:ln>
        </p:spPr>
      </p:pic>
      <p:sp>
        <p:nvSpPr>
          <p:cNvPr id="268" name="Google Shape;268;gd6394e8798_1_0"/>
          <p:cNvSpPr txBox="1"/>
          <p:nvPr/>
        </p:nvSpPr>
        <p:spPr>
          <a:xfrm>
            <a:off x="489850" y="1235300"/>
            <a:ext cx="6948600" cy="492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sz="2000">
                <a:latin typeface="Helvetica Neue"/>
                <a:ea typeface="Helvetica Neue"/>
                <a:cs typeface="Helvetica Neue"/>
                <a:sym typeface="Helvetica Neue"/>
              </a:rPr>
              <a:t>HEV/PHEV and BEV accumulated vehicles in Thailand</a:t>
            </a:r>
            <a:endParaRPr b="1" sz="2000">
              <a:latin typeface="Helvetica Neue"/>
              <a:ea typeface="Helvetica Neue"/>
              <a:cs typeface="Helvetica Neue"/>
              <a:sym typeface="Helvetica Neue"/>
            </a:endParaRPr>
          </a:p>
        </p:txBody>
      </p:sp>
      <p:sp>
        <p:nvSpPr>
          <p:cNvPr id="269" name="Google Shape;269;gd6394e8798_1_0"/>
          <p:cNvSpPr/>
          <p:nvPr/>
        </p:nvSpPr>
        <p:spPr>
          <a:xfrm>
            <a:off x="8402975" y="5440502"/>
            <a:ext cx="708746" cy="1228495"/>
          </a:xfrm>
          <a:custGeom>
            <a:rect b="b" l="l" r="r" t="t"/>
            <a:pathLst>
              <a:path extrusionOk="0" h="630806" w="363926">
                <a:moveTo>
                  <a:pt x="209564" y="379331"/>
                </a:moveTo>
                <a:cubicBezTo>
                  <a:pt x="246766" y="369626"/>
                  <a:pt x="278306" y="361539"/>
                  <a:pt x="314699" y="351834"/>
                </a:cubicBezTo>
                <a:cubicBezTo>
                  <a:pt x="270219" y="448881"/>
                  <a:pt x="228165" y="541076"/>
                  <a:pt x="183685" y="638123"/>
                </a:cubicBezTo>
                <a:cubicBezTo>
                  <a:pt x="183685" y="575043"/>
                  <a:pt x="183685" y="516814"/>
                  <a:pt x="183685" y="456160"/>
                </a:cubicBezTo>
                <a:cubicBezTo>
                  <a:pt x="140014" y="473952"/>
                  <a:pt x="96343" y="491744"/>
                  <a:pt x="48628" y="511153"/>
                </a:cubicBezTo>
                <a:cubicBezTo>
                  <a:pt x="71272" y="448881"/>
                  <a:pt x="92299" y="389844"/>
                  <a:pt x="115752" y="331616"/>
                </a:cubicBezTo>
                <a:cubicBezTo>
                  <a:pt x="124648" y="308972"/>
                  <a:pt x="126266" y="298458"/>
                  <a:pt x="99577" y="286327"/>
                </a:cubicBezTo>
                <a:cubicBezTo>
                  <a:pt x="45393" y="262066"/>
                  <a:pt x="15470" y="215968"/>
                  <a:pt x="1722" y="157740"/>
                </a:cubicBezTo>
                <a:cubicBezTo>
                  <a:pt x="-2322" y="139948"/>
                  <a:pt x="-705" y="127817"/>
                  <a:pt x="22748" y="131861"/>
                </a:cubicBezTo>
                <a:cubicBezTo>
                  <a:pt x="53480" y="137522"/>
                  <a:pt x="64802" y="126200"/>
                  <a:pt x="61567" y="94659"/>
                </a:cubicBezTo>
                <a:cubicBezTo>
                  <a:pt x="59141" y="72015"/>
                  <a:pt x="60759" y="48562"/>
                  <a:pt x="60759" y="25918"/>
                </a:cubicBezTo>
                <a:cubicBezTo>
                  <a:pt x="60759" y="11360"/>
                  <a:pt x="67228" y="38"/>
                  <a:pt x="83403" y="847"/>
                </a:cubicBezTo>
                <a:cubicBezTo>
                  <a:pt x="97151" y="1656"/>
                  <a:pt x="102813" y="12169"/>
                  <a:pt x="102813" y="25918"/>
                </a:cubicBezTo>
                <a:cubicBezTo>
                  <a:pt x="102813" y="55032"/>
                  <a:pt x="103621" y="84146"/>
                  <a:pt x="102813" y="113260"/>
                </a:cubicBezTo>
                <a:cubicBezTo>
                  <a:pt x="102004" y="129434"/>
                  <a:pt x="107665" y="133478"/>
                  <a:pt x="123031" y="132669"/>
                </a:cubicBezTo>
                <a:cubicBezTo>
                  <a:pt x="161041" y="131861"/>
                  <a:pt x="199051" y="131052"/>
                  <a:pt x="237061" y="132669"/>
                </a:cubicBezTo>
                <a:cubicBezTo>
                  <a:pt x="257279" y="133478"/>
                  <a:pt x="260514" y="125391"/>
                  <a:pt x="259705" y="108408"/>
                </a:cubicBezTo>
                <a:cubicBezTo>
                  <a:pt x="258088" y="81720"/>
                  <a:pt x="259705" y="54223"/>
                  <a:pt x="259705" y="27535"/>
                </a:cubicBezTo>
                <a:cubicBezTo>
                  <a:pt x="259705" y="12169"/>
                  <a:pt x="265366" y="847"/>
                  <a:pt x="280732" y="38"/>
                </a:cubicBezTo>
                <a:cubicBezTo>
                  <a:pt x="296907" y="-771"/>
                  <a:pt x="301759" y="11360"/>
                  <a:pt x="301759" y="26726"/>
                </a:cubicBezTo>
                <a:cubicBezTo>
                  <a:pt x="301759" y="53414"/>
                  <a:pt x="302568" y="80911"/>
                  <a:pt x="300950" y="107599"/>
                </a:cubicBezTo>
                <a:cubicBezTo>
                  <a:pt x="300142" y="127008"/>
                  <a:pt x="304994" y="132669"/>
                  <a:pt x="325212" y="132669"/>
                </a:cubicBezTo>
                <a:cubicBezTo>
                  <a:pt x="373736" y="131861"/>
                  <a:pt x="375353" y="135096"/>
                  <a:pt x="359987" y="181193"/>
                </a:cubicBezTo>
                <a:cubicBezTo>
                  <a:pt x="345430" y="223247"/>
                  <a:pt x="321169" y="259639"/>
                  <a:pt x="281541" y="279049"/>
                </a:cubicBezTo>
                <a:cubicBezTo>
                  <a:pt x="250001" y="294415"/>
                  <a:pt x="232209" y="316250"/>
                  <a:pt x="222504" y="347791"/>
                </a:cubicBezTo>
                <a:cubicBezTo>
                  <a:pt x="219269" y="357495"/>
                  <a:pt x="215225" y="366391"/>
                  <a:pt x="209564" y="3793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70" name="Google Shape;270;gd6394e8798_1_0"/>
          <p:cNvSpPr txBox="1"/>
          <p:nvPr/>
        </p:nvSpPr>
        <p:spPr>
          <a:xfrm>
            <a:off x="7406475" y="1727900"/>
            <a:ext cx="4180500" cy="800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sz="2000">
                <a:solidFill>
                  <a:schemeClr val="dk2"/>
                </a:solidFill>
                <a:latin typeface="Helvetica Neue"/>
                <a:ea typeface="Helvetica Neue"/>
                <a:cs typeface="Helvetica Neue"/>
                <a:sym typeface="Helvetica Neue"/>
              </a:rPr>
              <a:t>Number of EVs grew by almost 100% in 3 years.</a:t>
            </a:r>
            <a:endParaRPr b="1" sz="2000">
              <a:solidFill>
                <a:schemeClr val="dk2"/>
              </a:solidFill>
              <a:latin typeface="Helvetica Neue"/>
              <a:ea typeface="Helvetica Neue"/>
              <a:cs typeface="Helvetica Neue"/>
              <a:sym typeface="Helvetica Neue"/>
            </a:endParaRPr>
          </a:p>
        </p:txBody>
      </p:sp>
      <p:sp>
        <p:nvSpPr>
          <p:cNvPr id="271" name="Google Shape;271;gd6394e8798_1_0"/>
          <p:cNvSpPr/>
          <p:nvPr/>
        </p:nvSpPr>
        <p:spPr>
          <a:xfrm>
            <a:off x="7079979" y="2056097"/>
            <a:ext cx="144000" cy="144000"/>
          </a:xfrm>
          <a:prstGeom prst="ellips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272" name="Google Shape;272;gd6394e8798_1_0"/>
          <p:cNvSpPr txBox="1"/>
          <p:nvPr/>
        </p:nvSpPr>
        <p:spPr>
          <a:xfrm>
            <a:off x="7406475" y="2874900"/>
            <a:ext cx="4180500" cy="1108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chemeClr val="dk1"/>
              </a:buClr>
              <a:buSzPts val="1100"/>
              <a:buFont typeface="Arial"/>
              <a:buNone/>
            </a:pPr>
            <a:r>
              <a:rPr b="1" lang="en-US" sz="2000">
                <a:solidFill>
                  <a:schemeClr val="dk2"/>
                </a:solidFill>
                <a:latin typeface="Helvetica Neue"/>
                <a:ea typeface="Helvetica Neue"/>
                <a:cs typeface="Helvetica Neue"/>
                <a:sym typeface="Helvetica Neue"/>
              </a:rPr>
              <a:t>The number expected to reach 1.2 million in 2036</a:t>
            </a:r>
            <a:endParaRPr b="1" sz="2000">
              <a:solidFill>
                <a:schemeClr val="dk2"/>
              </a:solidFill>
              <a:latin typeface="Helvetica Neue"/>
              <a:ea typeface="Helvetica Neue"/>
              <a:cs typeface="Helvetica Neue"/>
              <a:sym typeface="Helvetica Neue"/>
            </a:endParaRPr>
          </a:p>
          <a:p>
            <a:pPr indent="0" lvl="0" marL="0" rtl="0" algn="l">
              <a:spcBef>
                <a:spcPts val="0"/>
              </a:spcBef>
              <a:spcAft>
                <a:spcPts val="0"/>
              </a:spcAft>
              <a:buNone/>
            </a:pPr>
            <a:r>
              <a:t/>
            </a:r>
            <a:endParaRPr b="1" sz="2000">
              <a:solidFill>
                <a:schemeClr val="dk2"/>
              </a:solidFill>
              <a:latin typeface="Helvetica Neue"/>
              <a:ea typeface="Helvetica Neue"/>
              <a:cs typeface="Helvetica Neue"/>
              <a:sym typeface="Helvetica Neue"/>
            </a:endParaRPr>
          </a:p>
        </p:txBody>
      </p:sp>
      <p:sp>
        <p:nvSpPr>
          <p:cNvPr id="273" name="Google Shape;273;gd6394e8798_1_0"/>
          <p:cNvSpPr/>
          <p:nvPr/>
        </p:nvSpPr>
        <p:spPr>
          <a:xfrm>
            <a:off x="7079966" y="3231722"/>
            <a:ext cx="144000" cy="144000"/>
          </a:xfrm>
          <a:prstGeom prst="ellips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39"/>
          <p:cNvSpPr txBox="1"/>
          <p:nvPr>
            <p:ph idx="1" type="body"/>
          </p:nvPr>
        </p:nvSpPr>
        <p:spPr>
          <a:xfrm>
            <a:off x="323529" y="281518"/>
            <a:ext cx="11573100" cy="842700"/>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chemeClr val="dk1"/>
              </a:buClr>
              <a:buSzPts val="5400"/>
              <a:buFont typeface="Arial"/>
              <a:buNone/>
            </a:pPr>
            <a:r>
              <a:rPr b="1" lang="en-US">
                <a:latin typeface="Helvetica Neue"/>
                <a:ea typeface="Helvetica Neue"/>
                <a:cs typeface="Helvetica Neue"/>
                <a:sym typeface="Helvetica Neue"/>
              </a:rPr>
              <a:t>EV market: Thailand</a:t>
            </a:r>
            <a:endParaRPr b="1">
              <a:latin typeface="Helvetica Neue"/>
              <a:ea typeface="Helvetica Neue"/>
              <a:cs typeface="Helvetica Neue"/>
              <a:sym typeface="Helvetica Neue"/>
            </a:endParaRPr>
          </a:p>
        </p:txBody>
      </p:sp>
      <p:pic>
        <p:nvPicPr>
          <p:cNvPr id="279" name="Google Shape;279;p39" title="Chart"/>
          <p:cNvPicPr preferRelativeResize="0"/>
          <p:nvPr/>
        </p:nvPicPr>
        <p:blipFill>
          <a:blip r:embed="rId3">
            <a:alphaModFix/>
          </a:blip>
          <a:stretch>
            <a:fillRect/>
          </a:stretch>
        </p:blipFill>
        <p:spPr>
          <a:xfrm>
            <a:off x="489850" y="1727893"/>
            <a:ext cx="6291960" cy="3890529"/>
          </a:xfrm>
          <a:prstGeom prst="rect">
            <a:avLst/>
          </a:prstGeom>
          <a:noFill/>
          <a:ln>
            <a:noFill/>
          </a:ln>
        </p:spPr>
      </p:pic>
      <p:sp>
        <p:nvSpPr>
          <p:cNvPr id="280" name="Google Shape;280;p39"/>
          <p:cNvSpPr txBox="1"/>
          <p:nvPr/>
        </p:nvSpPr>
        <p:spPr>
          <a:xfrm>
            <a:off x="7406475" y="1727900"/>
            <a:ext cx="4180500" cy="800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sz="2000">
                <a:solidFill>
                  <a:schemeClr val="dk2"/>
                </a:solidFill>
                <a:latin typeface="Helvetica Neue"/>
                <a:ea typeface="Helvetica Neue"/>
                <a:cs typeface="Helvetica Neue"/>
                <a:sym typeface="Helvetica Neue"/>
              </a:rPr>
              <a:t>Sales in 2020 became almost three times of 2017</a:t>
            </a:r>
            <a:endParaRPr b="1" sz="2000">
              <a:solidFill>
                <a:schemeClr val="dk2"/>
              </a:solidFill>
              <a:latin typeface="Helvetica Neue"/>
              <a:ea typeface="Helvetica Neue"/>
              <a:cs typeface="Helvetica Neue"/>
              <a:sym typeface="Helvetica Neue"/>
            </a:endParaRPr>
          </a:p>
        </p:txBody>
      </p:sp>
      <p:sp>
        <p:nvSpPr>
          <p:cNvPr id="281" name="Google Shape;281;p39"/>
          <p:cNvSpPr txBox="1"/>
          <p:nvPr/>
        </p:nvSpPr>
        <p:spPr>
          <a:xfrm>
            <a:off x="489850" y="1235300"/>
            <a:ext cx="4770900" cy="492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sz="2000">
                <a:latin typeface="Helvetica Neue"/>
                <a:ea typeface="Helvetica Neue"/>
                <a:cs typeface="Helvetica Neue"/>
                <a:sym typeface="Helvetica Neue"/>
              </a:rPr>
              <a:t>HEV/PHEV and BEV sales in Thailand</a:t>
            </a:r>
            <a:endParaRPr b="1" sz="2000">
              <a:latin typeface="Helvetica Neue"/>
              <a:ea typeface="Helvetica Neue"/>
              <a:cs typeface="Helvetica Neue"/>
              <a:sym typeface="Helvetica Neue"/>
            </a:endParaRPr>
          </a:p>
        </p:txBody>
      </p:sp>
      <p:sp>
        <p:nvSpPr>
          <p:cNvPr id="282" name="Google Shape;282;p39"/>
          <p:cNvSpPr/>
          <p:nvPr/>
        </p:nvSpPr>
        <p:spPr>
          <a:xfrm>
            <a:off x="7079979" y="2056097"/>
            <a:ext cx="144000" cy="144000"/>
          </a:xfrm>
          <a:prstGeom prst="ellips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283" name="Google Shape;283;p39"/>
          <p:cNvSpPr txBox="1"/>
          <p:nvPr/>
        </p:nvSpPr>
        <p:spPr>
          <a:xfrm>
            <a:off x="7406475" y="2874900"/>
            <a:ext cx="4180500" cy="1108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chemeClr val="dk1"/>
              </a:buClr>
              <a:buSzPts val="1100"/>
              <a:buFont typeface="Arial"/>
              <a:buNone/>
            </a:pPr>
            <a:r>
              <a:rPr b="1" lang="en-US" sz="2000">
                <a:solidFill>
                  <a:schemeClr val="dk2"/>
                </a:solidFill>
                <a:latin typeface="Helvetica Neue"/>
                <a:ea typeface="Helvetica Neue"/>
                <a:cs typeface="Helvetica Neue"/>
                <a:sym typeface="Helvetica Neue"/>
              </a:rPr>
              <a:t>Number for HEV/PHEV to reach up to 50,000 in 2021</a:t>
            </a:r>
            <a:endParaRPr b="1" sz="2000">
              <a:solidFill>
                <a:schemeClr val="dk2"/>
              </a:solidFill>
              <a:latin typeface="Helvetica Neue"/>
              <a:ea typeface="Helvetica Neue"/>
              <a:cs typeface="Helvetica Neue"/>
              <a:sym typeface="Helvetica Neue"/>
            </a:endParaRPr>
          </a:p>
          <a:p>
            <a:pPr indent="0" lvl="0" marL="0" rtl="0" algn="l">
              <a:spcBef>
                <a:spcPts val="0"/>
              </a:spcBef>
              <a:spcAft>
                <a:spcPts val="0"/>
              </a:spcAft>
              <a:buNone/>
            </a:pPr>
            <a:r>
              <a:t/>
            </a:r>
            <a:endParaRPr b="1" sz="2000">
              <a:solidFill>
                <a:schemeClr val="dk2"/>
              </a:solidFill>
              <a:latin typeface="Helvetica Neue"/>
              <a:ea typeface="Helvetica Neue"/>
              <a:cs typeface="Helvetica Neue"/>
              <a:sym typeface="Helvetica Neue"/>
            </a:endParaRPr>
          </a:p>
        </p:txBody>
      </p:sp>
      <p:sp>
        <p:nvSpPr>
          <p:cNvPr id="284" name="Google Shape;284;p39"/>
          <p:cNvSpPr/>
          <p:nvPr/>
        </p:nvSpPr>
        <p:spPr>
          <a:xfrm>
            <a:off x="7079966" y="3231722"/>
            <a:ext cx="144000" cy="144000"/>
          </a:xfrm>
          <a:prstGeom prst="ellips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285" name="Google Shape;285;p39"/>
          <p:cNvSpPr txBox="1"/>
          <p:nvPr/>
        </p:nvSpPr>
        <p:spPr>
          <a:xfrm>
            <a:off x="7406475" y="4079150"/>
            <a:ext cx="4180500" cy="800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sz="2000">
                <a:solidFill>
                  <a:schemeClr val="dk2"/>
                </a:solidFill>
                <a:latin typeface="Helvetica Neue"/>
                <a:ea typeface="Helvetica Neue"/>
                <a:cs typeface="Helvetica Neue"/>
                <a:sym typeface="Helvetica Neue"/>
              </a:rPr>
              <a:t>Number for BEV to reach up to 5,000 in 2021</a:t>
            </a:r>
            <a:endParaRPr b="1" sz="2000">
              <a:solidFill>
                <a:schemeClr val="dk2"/>
              </a:solidFill>
              <a:latin typeface="Helvetica Neue"/>
              <a:ea typeface="Helvetica Neue"/>
              <a:cs typeface="Helvetica Neue"/>
              <a:sym typeface="Helvetica Neue"/>
            </a:endParaRPr>
          </a:p>
        </p:txBody>
      </p:sp>
      <p:sp>
        <p:nvSpPr>
          <p:cNvPr id="286" name="Google Shape;286;p39"/>
          <p:cNvSpPr/>
          <p:nvPr/>
        </p:nvSpPr>
        <p:spPr>
          <a:xfrm rot="10800000">
            <a:off x="7079971" y="4407362"/>
            <a:ext cx="144000" cy="144000"/>
          </a:xfrm>
          <a:prstGeom prst="ellips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287" name="Google Shape;287;p39"/>
          <p:cNvSpPr/>
          <p:nvPr/>
        </p:nvSpPr>
        <p:spPr>
          <a:xfrm rot="-2041666">
            <a:off x="8682030" y="5016459"/>
            <a:ext cx="1629389" cy="1515391"/>
          </a:xfrm>
          <a:custGeom>
            <a:rect b="b" l="l" r="r" t="t"/>
            <a:pathLst>
              <a:path extrusionOk="0" h="4293693" w="4616694">
                <a:moveTo>
                  <a:pt x="763415" y="1039784"/>
                </a:moveTo>
                <a:cubicBezTo>
                  <a:pt x="776488" y="1052751"/>
                  <a:pt x="784615" y="1070706"/>
                  <a:pt x="784696" y="1090574"/>
                </a:cubicBezTo>
                <a:lnTo>
                  <a:pt x="786230" y="1465780"/>
                </a:lnTo>
                <a:lnTo>
                  <a:pt x="917290" y="1465780"/>
                </a:lnTo>
                <a:lnTo>
                  <a:pt x="917290" y="1800501"/>
                </a:lnTo>
                <a:lnTo>
                  <a:pt x="916562" y="1800501"/>
                </a:lnTo>
                <a:lnTo>
                  <a:pt x="915130" y="1848765"/>
                </a:lnTo>
                <a:cubicBezTo>
                  <a:pt x="901227" y="1991435"/>
                  <a:pt x="821010" y="2120884"/>
                  <a:pt x="696397" y="2196423"/>
                </a:cubicBezTo>
                <a:lnTo>
                  <a:pt x="623138" y="2228349"/>
                </a:lnTo>
                <a:lnTo>
                  <a:pt x="639334" y="2419809"/>
                </a:lnTo>
                <a:cubicBezTo>
                  <a:pt x="718933" y="2955337"/>
                  <a:pt x="1028921" y="3423358"/>
                  <a:pt x="1475757" y="3707996"/>
                </a:cubicBezTo>
                <a:lnTo>
                  <a:pt x="1508497" y="3727003"/>
                </a:lnTo>
                <a:lnTo>
                  <a:pt x="1342037" y="3972413"/>
                </a:lnTo>
                <a:lnTo>
                  <a:pt x="1316740" y="3957726"/>
                </a:lnTo>
                <a:cubicBezTo>
                  <a:pt x="798429" y="3627558"/>
                  <a:pt x="438856" y="3084675"/>
                  <a:pt x="346524" y="2463484"/>
                </a:cubicBezTo>
                <a:lnTo>
                  <a:pt x="327868" y="2242947"/>
                </a:lnTo>
                <a:lnTo>
                  <a:pt x="286992" y="2229535"/>
                </a:lnTo>
                <a:cubicBezTo>
                  <a:pt x="268003" y="2221868"/>
                  <a:pt x="249401" y="2212877"/>
                  <a:pt x="231321" y="2202559"/>
                </a:cubicBezTo>
                <a:cubicBezTo>
                  <a:pt x="86679" y="2120016"/>
                  <a:pt x="-1854" y="1965554"/>
                  <a:pt x="29" y="1799027"/>
                </a:cubicBezTo>
                <a:lnTo>
                  <a:pt x="2890" y="1798989"/>
                </a:lnTo>
                <a:lnTo>
                  <a:pt x="2890" y="1465780"/>
                </a:lnTo>
                <a:lnTo>
                  <a:pt x="136379" y="1465780"/>
                </a:lnTo>
                <a:lnTo>
                  <a:pt x="134856" y="1093231"/>
                </a:lnTo>
                <a:cubicBezTo>
                  <a:pt x="134693" y="1053494"/>
                  <a:pt x="166775" y="1021149"/>
                  <a:pt x="206512" y="1020986"/>
                </a:cubicBezTo>
                <a:lnTo>
                  <a:pt x="278350" y="1020693"/>
                </a:lnTo>
                <a:cubicBezTo>
                  <a:pt x="318086" y="1020530"/>
                  <a:pt x="350432" y="1052612"/>
                  <a:pt x="350594" y="1092349"/>
                </a:cubicBezTo>
                <a:lnTo>
                  <a:pt x="352120" y="1465780"/>
                </a:lnTo>
                <a:lnTo>
                  <a:pt x="570488" y="1465780"/>
                </a:lnTo>
                <a:lnTo>
                  <a:pt x="568958" y="1091456"/>
                </a:lnTo>
                <a:cubicBezTo>
                  <a:pt x="568796" y="1051719"/>
                  <a:pt x="600878" y="1019374"/>
                  <a:pt x="640615" y="1019211"/>
                </a:cubicBezTo>
                <a:lnTo>
                  <a:pt x="712452" y="1018918"/>
                </a:lnTo>
                <a:cubicBezTo>
                  <a:pt x="732320" y="1018837"/>
                  <a:pt x="750341" y="1026816"/>
                  <a:pt x="763415" y="1039784"/>
                </a:cubicBezTo>
                <a:close/>
                <a:moveTo>
                  <a:pt x="4177652" y="2858322"/>
                </a:moveTo>
                <a:lnTo>
                  <a:pt x="4426447" y="3027079"/>
                </a:lnTo>
                <a:lnTo>
                  <a:pt x="4364639" y="3155900"/>
                </a:lnTo>
                <a:cubicBezTo>
                  <a:pt x="3905506" y="4017972"/>
                  <a:pt x="2922313" y="4461447"/>
                  <a:pt x="1972207" y="4235019"/>
                </a:cubicBezTo>
                <a:cubicBezTo>
                  <a:pt x="1794062" y="4192565"/>
                  <a:pt x="1625501" y="4128565"/>
                  <a:pt x="1469054" y="4046156"/>
                </a:cubicBezTo>
                <a:lnTo>
                  <a:pt x="1421310" y="4018437"/>
                </a:lnTo>
                <a:lnTo>
                  <a:pt x="1587770" y="3773027"/>
                </a:lnTo>
                <a:lnTo>
                  <a:pt x="1607068" y="3784230"/>
                </a:lnTo>
                <a:cubicBezTo>
                  <a:pt x="1741940" y="3855276"/>
                  <a:pt x="1887257" y="3910449"/>
                  <a:pt x="2040835" y="3947049"/>
                </a:cubicBezTo>
                <a:cubicBezTo>
                  <a:pt x="2859922" y="4142252"/>
                  <a:pt x="3707533" y="3759933"/>
                  <a:pt x="4103351" y="3016741"/>
                </a:cubicBezTo>
                <a:cubicBezTo>
                  <a:pt x="4128090" y="2970291"/>
                  <a:pt x="4150674" y="2923164"/>
                  <a:pt x="4171125" y="2875486"/>
                </a:cubicBezTo>
                <a:close/>
                <a:moveTo>
                  <a:pt x="1550127" y="1076085"/>
                </a:moveTo>
                <a:lnTo>
                  <a:pt x="1646209" y="1141257"/>
                </a:lnTo>
                <a:lnTo>
                  <a:pt x="1634913" y="1178428"/>
                </a:lnTo>
                <a:cubicBezTo>
                  <a:pt x="1618776" y="1259761"/>
                  <a:pt x="1651277" y="1346555"/>
                  <a:pt x="1724215" y="1396029"/>
                </a:cubicBezTo>
                <a:cubicBezTo>
                  <a:pt x="1797154" y="1445502"/>
                  <a:pt x="1889814" y="1443605"/>
                  <a:pt x="1959415" y="1398536"/>
                </a:cubicBezTo>
                <a:lnTo>
                  <a:pt x="1989773" y="1374295"/>
                </a:lnTo>
                <a:lnTo>
                  <a:pt x="2753123" y="1892071"/>
                </a:lnTo>
                <a:lnTo>
                  <a:pt x="2424816" y="2376089"/>
                </a:lnTo>
                <a:lnTo>
                  <a:pt x="1621626" y="1831289"/>
                </a:lnTo>
                <a:lnTo>
                  <a:pt x="1489129" y="2026628"/>
                </a:lnTo>
                <a:cubicBezTo>
                  <a:pt x="1458622" y="2071603"/>
                  <a:pt x="1397430" y="2083333"/>
                  <a:pt x="1352454" y="2052826"/>
                </a:cubicBezTo>
                <a:lnTo>
                  <a:pt x="1115522" y="1892117"/>
                </a:lnTo>
                <a:cubicBezTo>
                  <a:pt x="1070547" y="1861610"/>
                  <a:pt x="1058817" y="1800418"/>
                  <a:pt x="1089324" y="1755442"/>
                </a:cubicBezTo>
                <a:lnTo>
                  <a:pt x="1221821" y="1560104"/>
                </a:lnTo>
                <a:lnTo>
                  <a:pt x="1221820" y="1560103"/>
                </a:lnTo>
                <a:close/>
                <a:moveTo>
                  <a:pt x="3581017" y="2453627"/>
                </a:moveTo>
                <a:lnTo>
                  <a:pt x="3569720" y="2490798"/>
                </a:lnTo>
                <a:cubicBezTo>
                  <a:pt x="3553583" y="2572131"/>
                  <a:pt x="3586085" y="2658925"/>
                  <a:pt x="3659023" y="2708399"/>
                </a:cubicBezTo>
                <a:cubicBezTo>
                  <a:pt x="3731961" y="2757872"/>
                  <a:pt x="3824621" y="2755975"/>
                  <a:pt x="3894222" y="2710906"/>
                </a:cubicBezTo>
                <a:lnTo>
                  <a:pt x="3924582" y="2686666"/>
                </a:lnTo>
                <a:lnTo>
                  <a:pt x="4020973" y="2752047"/>
                </a:lnTo>
                <a:lnTo>
                  <a:pt x="3692666" y="3236065"/>
                </a:lnTo>
                <a:lnTo>
                  <a:pt x="3560169" y="3431404"/>
                </a:lnTo>
                <a:cubicBezTo>
                  <a:pt x="3529662" y="3476379"/>
                  <a:pt x="3468470" y="3488109"/>
                  <a:pt x="3423494" y="3457602"/>
                </a:cubicBezTo>
                <a:lnTo>
                  <a:pt x="3186562" y="3296893"/>
                </a:lnTo>
                <a:cubicBezTo>
                  <a:pt x="3141586" y="3266386"/>
                  <a:pt x="3129857" y="3205194"/>
                  <a:pt x="3160364" y="3160218"/>
                </a:cubicBezTo>
                <a:lnTo>
                  <a:pt x="3292861" y="2964880"/>
                </a:lnTo>
                <a:lnTo>
                  <a:pt x="2500490" y="2427418"/>
                </a:lnTo>
                <a:lnTo>
                  <a:pt x="2828797" y="1943400"/>
                </a:lnTo>
                <a:close/>
                <a:moveTo>
                  <a:pt x="3939964" y="1298772"/>
                </a:moveTo>
                <a:cubicBezTo>
                  <a:pt x="3994469" y="1335742"/>
                  <a:pt x="4028830" y="1391306"/>
                  <a:pt x="4040320" y="1451252"/>
                </a:cubicBezTo>
                <a:lnTo>
                  <a:pt x="4040201" y="1493626"/>
                </a:lnTo>
                <a:lnTo>
                  <a:pt x="4042337" y="1490477"/>
                </a:lnTo>
                <a:lnTo>
                  <a:pt x="4023660" y="2045715"/>
                </a:lnTo>
                <a:lnTo>
                  <a:pt x="4152571" y="2133156"/>
                </a:lnTo>
                <a:cubicBezTo>
                  <a:pt x="4261582" y="2207097"/>
                  <a:pt x="4290011" y="2355408"/>
                  <a:pt x="4216070" y="2464419"/>
                </a:cubicBezTo>
                <a:lnTo>
                  <a:pt x="4162217" y="2543813"/>
                </a:lnTo>
                <a:lnTo>
                  <a:pt x="4072302" y="2676373"/>
                </a:lnTo>
                <a:lnTo>
                  <a:pt x="3975910" y="2610991"/>
                </a:lnTo>
                <a:lnTo>
                  <a:pt x="3987205" y="2573823"/>
                </a:lnTo>
                <a:cubicBezTo>
                  <a:pt x="4003342" y="2492490"/>
                  <a:pt x="3970841" y="2405695"/>
                  <a:pt x="3897903" y="2356221"/>
                </a:cubicBezTo>
                <a:cubicBezTo>
                  <a:pt x="3824965" y="2306748"/>
                  <a:pt x="3732304" y="2308646"/>
                  <a:pt x="3662703" y="2353715"/>
                </a:cubicBezTo>
                <a:lnTo>
                  <a:pt x="3632347" y="2377954"/>
                </a:lnTo>
                <a:lnTo>
                  <a:pt x="2880126" y="1867726"/>
                </a:lnTo>
                <a:lnTo>
                  <a:pt x="3157776" y="1458391"/>
                </a:lnTo>
                <a:lnTo>
                  <a:pt x="3848336" y="1926794"/>
                </a:lnTo>
                <a:lnTo>
                  <a:pt x="3847262" y="1537503"/>
                </a:lnTo>
                <a:lnTo>
                  <a:pt x="3845658" y="1539868"/>
                </a:lnTo>
                <a:lnTo>
                  <a:pt x="3844531" y="1507215"/>
                </a:lnTo>
                <a:cubicBezTo>
                  <a:pt x="3833685" y="1460684"/>
                  <a:pt x="3804815" y="1416873"/>
                  <a:pt x="3760493" y="1386810"/>
                </a:cubicBezTo>
                <a:lnTo>
                  <a:pt x="3380951" y="1129368"/>
                </a:lnTo>
                <a:lnTo>
                  <a:pt x="3478402" y="985697"/>
                </a:lnTo>
                <a:close/>
                <a:moveTo>
                  <a:pt x="2912686" y="601974"/>
                </a:moveTo>
                <a:lnTo>
                  <a:pt x="3402728" y="934367"/>
                </a:lnTo>
                <a:lnTo>
                  <a:pt x="3305277" y="1078039"/>
                </a:lnTo>
                <a:lnTo>
                  <a:pt x="2925152" y="820202"/>
                </a:lnTo>
                <a:cubicBezTo>
                  <a:pt x="2880830" y="790139"/>
                  <a:pt x="2829449" y="779516"/>
                  <a:pt x="2782205" y="786645"/>
                </a:cubicBezTo>
                <a:lnTo>
                  <a:pt x="2753954" y="796775"/>
                </a:lnTo>
                <a:lnTo>
                  <a:pt x="2754352" y="796187"/>
                </a:lnTo>
                <a:lnTo>
                  <a:pt x="2742091" y="801028"/>
                </a:lnTo>
                <a:lnTo>
                  <a:pt x="2715843" y="810440"/>
                </a:lnTo>
                <a:lnTo>
                  <a:pt x="2714129" y="812068"/>
                </a:lnTo>
                <a:lnTo>
                  <a:pt x="2392258" y="939144"/>
                </a:lnTo>
                <a:lnTo>
                  <a:pt x="3082102" y="1407062"/>
                </a:lnTo>
                <a:lnTo>
                  <a:pt x="2804452" y="1816397"/>
                </a:lnTo>
                <a:lnTo>
                  <a:pt x="2041103" y="1298621"/>
                </a:lnTo>
                <a:lnTo>
                  <a:pt x="2052397" y="1261453"/>
                </a:lnTo>
                <a:cubicBezTo>
                  <a:pt x="2068535" y="1180120"/>
                  <a:pt x="2036034" y="1093325"/>
                  <a:pt x="1963096" y="1043851"/>
                </a:cubicBezTo>
                <a:cubicBezTo>
                  <a:pt x="1890158" y="994378"/>
                  <a:pt x="1797497" y="996276"/>
                  <a:pt x="1727896" y="1041345"/>
                </a:cubicBezTo>
                <a:lnTo>
                  <a:pt x="1697539" y="1065583"/>
                </a:lnTo>
                <a:lnTo>
                  <a:pt x="1601456" y="1000411"/>
                </a:lnTo>
                <a:lnTo>
                  <a:pt x="1745224" y="788456"/>
                </a:lnTo>
                <a:cubicBezTo>
                  <a:pt x="1819166" y="679446"/>
                  <a:pt x="1967477" y="651017"/>
                  <a:pt x="2076487" y="724958"/>
                </a:cubicBezTo>
                <a:lnTo>
                  <a:pt x="2189335" y="801502"/>
                </a:lnTo>
                <a:lnTo>
                  <a:pt x="2646807" y="601362"/>
                </a:lnTo>
                <a:lnTo>
                  <a:pt x="2649048" y="599165"/>
                </a:lnTo>
                <a:lnTo>
                  <a:pt x="2682610" y="585698"/>
                </a:lnTo>
                <a:lnTo>
                  <a:pt x="2698309" y="578829"/>
                </a:lnTo>
                <a:lnTo>
                  <a:pt x="2697779" y="579611"/>
                </a:lnTo>
                <a:lnTo>
                  <a:pt x="2733904" y="565117"/>
                </a:lnTo>
                <a:cubicBezTo>
                  <a:pt x="2793850" y="553625"/>
                  <a:pt x="2858181" y="565004"/>
                  <a:pt x="2912686" y="601974"/>
                </a:cubicBezTo>
                <a:close/>
                <a:moveTo>
                  <a:pt x="3821114" y="480443"/>
                </a:moveTo>
                <a:lnTo>
                  <a:pt x="3925000" y="568440"/>
                </a:lnTo>
                <a:cubicBezTo>
                  <a:pt x="4553336" y="1147732"/>
                  <a:pt x="4770207" y="2034263"/>
                  <a:pt x="4507023" y="2824365"/>
                </a:cubicBezTo>
                <a:lnTo>
                  <a:pt x="4462620" y="2941124"/>
                </a:lnTo>
                <a:lnTo>
                  <a:pt x="4211054" y="2770488"/>
                </a:lnTo>
                <a:lnTo>
                  <a:pt x="4226100" y="2730925"/>
                </a:lnTo>
                <a:cubicBezTo>
                  <a:pt x="4452991" y="2049778"/>
                  <a:pt x="4266027" y="1285499"/>
                  <a:pt x="3724337" y="786092"/>
                </a:cubicBezTo>
                <a:lnTo>
                  <a:pt x="3654131" y="726623"/>
                </a:lnTo>
                <a:close/>
                <a:moveTo>
                  <a:pt x="3640196" y="346911"/>
                </a:moveTo>
                <a:lnTo>
                  <a:pt x="3748757" y="424223"/>
                </a:lnTo>
                <a:lnTo>
                  <a:pt x="3582673" y="669078"/>
                </a:lnTo>
                <a:lnTo>
                  <a:pt x="3478808" y="595112"/>
                </a:lnTo>
                <a:cubicBezTo>
                  <a:pt x="2914693" y="227961"/>
                  <a:pt x="2187983" y="194289"/>
                  <a:pt x="1588428" y="519401"/>
                </a:cubicBezTo>
                <a:lnTo>
                  <a:pt x="1580829" y="523892"/>
                </a:lnTo>
                <a:lnTo>
                  <a:pt x="1310861" y="340774"/>
                </a:lnTo>
                <a:lnTo>
                  <a:pt x="1310411" y="340073"/>
                </a:lnTo>
                <a:cubicBezTo>
                  <a:pt x="2029661" y="-121515"/>
                  <a:pt x="2942223" y="-107360"/>
                  <a:pt x="3640196" y="346911"/>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gd6394e8798_1_31"/>
          <p:cNvSpPr txBox="1"/>
          <p:nvPr>
            <p:ph idx="1" type="body"/>
          </p:nvPr>
        </p:nvSpPr>
        <p:spPr>
          <a:xfrm>
            <a:off x="323529" y="281518"/>
            <a:ext cx="11573100" cy="840300"/>
          </a:xfrm>
          <a:prstGeom prst="rect">
            <a:avLst/>
          </a:prstGeom>
        </p:spPr>
        <p:txBody>
          <a:bodyPr anchorCtr="0" anchor="ctr" bIns="45700" lIns="91425" spcFirstLastPara="1" rIns="91425" wrap="square" tIns="45700">
            <a:spAutoFit/>
          </a:bodyPr>
          <a:lstStyle/>
          <a:p>
            <a:pPr indent="0" lvl="0" marL="0" rtl="0" algn="ctr">
              <a:spcBef>
                <a:spcPts val="1000"/>
              </a:spcBef>
              <a:spcAft>
                <a:spcPts val="0"/>
              </a:spcAft>
              <a:buNone/>
            </a:pPr>
            <a:r>
              <a:rPr b="1" lang="en-US"/>
              <a:t>Government Policies</a:t>
            </a:r>
            <a:endParaRPr b="1"/>
          </a:p>
        </p:txBody>
      </p:sp>
      <p:sp>
        <p:nvSpPr>
          <p:cNvPr id="293" name="Google Shape;293;gd6394e8798_1_31"/>
          <p:cNvSpPr txBox="1"/>
          <p:nvPr/>
        </p:nvSpPr>
        <p:spPr>
          <a:xfrm>
            <a:off x="742500" y="1296000"/>
            <a:ext cx="7830000" cy="2955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sz="2000">
                <a:latin typeface="Helvetica Neue"/>
                <a:ea typeface="Helvetica Neue"/>
                <a:cs typeface="Helvetica Neue"/>
                <a:sym typeface="Helvetica Neue"/>
              </a:rPr>
              <a:t>- Lower excise taxes</a:t>
            </a:r>
            <a:endParaRPr b="1" sz="2000">
              <a:latin typeface="Helvetica Neue"/>
              <a:ea typeface="Helvetica Neue"/>
              <a:cs typeface="Helvetica Neue"/>
              <a:sym typeface="Helvetica Neue"/>
            </a:endParaRPr>
          </a:p>
          <a:p>
            <a:pPr indent="0" lvl="0" marL="0" rtl="0" algn="l">
              <a:spcBef>
                <a:spcPts val="0"/>
              </a:spcBef>
              <a:spcAft>
                <a:spcPts val="0"/>
              </a:spcAft>
              <a:buNone/>
            </a:pPr>
            <a:r>
              <a:rPr b="1" lang="en-US" sz="2000">
                <a:latin typeface="Helvetica Neue"/>
                <a:ea typeface="Helvetica Neue"/>
                <a:cs typeface="Helvetica Neue"/>
                <a:sym typeface="Helvetica Neue"/>
              </a:rPr>
              <a:t>   8% for EV</a:t>
            </a:r>
            <a:endParaRPr b="1" sz="2000">
              <a:latin typeface="Helvetica Neue"/>
              <a:ea typeface="Helvetica Neue"/>
              <a:cs typeface="Helvetica Neue"/>
              <a:sym typeface="Helvetica Neue"/>
            </a:endParaRPr>
          </a:p>
          <a:p>
            <a:pPr indent="0" lvl="0" marL="0" rtl="0" algn="l">
              <a:spcBef>
                <a:spcPts val="0"/>
              </a:spcBef>
              <a:spcAft>
                <a:spcPts val="0"/>
              </a:spcAft>
              <a:buNone/>
            </a:pPr>
            <a:r>
              <a:rPr b="1" lang="en-US" sz="2000">
                <a:latin typeface="Helvetica Neue"/>
                <a:ea typeface="Helvetica Neue"/>
                <a:cs typeface="Helvetica Neue"/>
                <a:sym typeface="Helvetica Neue"/>
              </a:rPr>
              <a:t>   2% for EV supported by BOI </a:t>
            </a:r>
            <a:endParaRPr b="1" sz="2000">
              <a:latin typeface="Helvetica Neue"/>
              <a:ea typeface="Helvetica Neue"/>
              <a:cs typeface="Helvetica Neue"/>
              <a:sym typeface="Helvetica Neue"/>
            </a:endParaRPr>
          </a:p>
          <a:p>
            <a:pPr indent="0" lvl="0" marL="0" rtl="0" algn="l">
              <a:spcBef>
                <a:spcPts val="0"/>
              </a:spcBef>
              <a:spcAft>
                <a:spcPts val="0"/>
              </a:spcAft>
              <a:buNone/>
            </a:pPr>
            <a:r>
              <a:rPr b="1" lang="en-US" sz="2000">
                <a:latin typeface="Helvetica Neue"/>
                <a:ea typeface="Helvetica Neue"/>
                <a:cs typeface="Helvetica Neue"/>
                <a:sym typeface="Helvetica Neue"/>
              </a:rPr>
              <a:t>   0% </a:t>
            </a:r>
            <a:r>
              <a:rPr b="1" lang="en-US" sz="2000">
                <a:solidFill>
                  <a:schemeClr val="dk1"/>
                </a:solidFill>
                <a:latin typeface="Helvetica Neue"/>
                <a:ea typeface="Helvetica Neue"/>
                <a:cs typeface="Helvetica Neue"/>
                <a:sym typeface="Helvetica Neue"/>
              </a:rPr>
              <a:t>for EV supported by BOI from 1 Jan 2020 to 31 Dec 2022</a:t>
            </a:r>
            <a:endParaRPr b="1" sz="2000">
              <a:solidFill>
                <a:schemeClr val="dk1"/>
              </a:solidFill>
              <a:latin typeface="Helvetica Neue"/>
              <a:ea typeface="Helvetica Neue"/>
              <a:cs typeface="Helvetica Neue"/>
              <a:sym typeface="Helvetica Neue"/>
            </a:endParaRPr>
          </a:p>
          <a:p>
            <a:pPr indent="0" lvl="0" marL="0" rtl="0" algn="l">
              <a:spcBef>
                <a:spcPts val="0"/>
              </a:spcBef>
              <a:spcAft>
                <a:spcPts val="0"/>
              </a:spcAft>
              <a:buNone/>
            </a:pPr>
            <a:r>
              <a:rPr b="1" lang="en-US" sz="2000">
                <a:solidFill>
                  <a:schemeClr val="dk1"/>
                </a:solidFill>
                <a:latin typeface="Helvetica Neue"/>
                <a:ea typeface="Helvetica Neue"/>
                <a:cs typeface="Helvetica Neue"/>
                <a:sym typeface="Helvetica Neue"/>
              </a:rPr>
              <a:t>   VS    25% to 40% for internal combustion engine car </a:t>
            </a:r>
            <a:endParaRPr b="1" sz="2000">
              <a:solidFill>
                <a:schemeClr val="dk1"/>
              </a:solidFill>
              <a:latin typeface="Helvetica Neue"/>
              <a:ea typeface="Helvetica Neue"/>
              <a:cs typeface="Helvetica Neue"/>
              <a:sym typeface="Helvetica Neue"/>
            </a:endParaRPr>
          </a:p>
          <a:p>
            <a:pPr indent="0" lvl="0" marL="0" rtl="0" algn="l">
              <a:spcBef>
                <a:spcPts val="0"/>
              </a:spcBef>
              <a:spcAft>
                <a:spcPts val="0"/>
              </a:spcAft>
              <a:buNone/>
            </a:pPr>
            <a:r>
              <a:t/>
            </a:r>
            <a:endParaRPr b="1" sz="2000">
              <a:solidFill>
                <a:schemeClr val="dk1"/>
              </a:solidFill>
              <a:latin typeface="Helvetica Neue"/>
              <a:ea typeface="Helvetica Neue"/>
              <a:cs typeface="Helvetica Neue"/>
              <a:sym typeface="Helvetica Neue"/>
            </a:endParaRPr>
          </a:p>
          <a:p>
            <a:pPr indent="0" lvl="0" marL="0" rtl="0" algn="l">
              <a:spcBef>
                <a:spcPts val="0"/>
              </a:spcBef>
              <a:spcAft>
                <a:spcPts val="0"/>
              </a:spcAft>
              <a:buNone/>
            </a:pPr>
            <a:r>
              <a:rPr b="1" lang="en-US" sz="2000">
                <a:solidFill>
                  <a:schemeClr val="dk1"/>
                </a:solidFill>
                <a:latin typeface="Helvetica Neue"/>
                <a:ea typeface="Helvetica Neue"/>
                <a:cs typeface="Helvetica Neue"/>
                <a:sym typeface="Helvetica Neue"/>
              </a:rPr>
              <a:t>- Support the investment for automobile manufacturers with </a:t>
            </a:r>
            <a:endParaRPr b="1" sz="2000">
              <a:solidFill>
                <a:schemeClr val="dk1"/>
              </a:solidFill>
              <a:latin typeface="Helvetica Neue"/>
              <a:ea typeface="Helvetica Neue"/>
              <a:cs typeface="Helvetica Neue"/>
              <a:sym typeface="Helvetica Neue"/>
            </a:endParaRPr>
          </a:p>
          <a:p>
            <a:pPr indent="0" lvl="0" marL="0" rtl="0" algn="l">
              <a:spcBef>
                <a:spcPts val="0"/>
              </a:spcBef>
              <a:spcAft>
                <a:spcPts val="0"/>
              </a:spcAft>
              <a:buNone/>
            </a:pPr>
            <a:r>
              <a:rPr b="1" lang="en-US" sz="2000">
                <a:solidFill>
                  <a:schemeClr val="dk1"/>
                </a:solidFill>
                <a:latin typeface="Helvetica Neue"/>
                <a:ea typeface="Helvetica Neue"/>
                <a:cs typeface="Helvetica Neue"/>
                <a:sym typeface="Helvetica Neue"/>
              </a:rPr>
              <a:t>   : Exemption of corporate income tax</a:t>
            </a:r>
            <a:endParaRPr b="1" sz="2000">
              <a:solidFill>
                <a:schemeClr val="dk1"/>
              </a:solidFill>
              <a:latin typeface="Helvetica Neue"/>
              <a:ea typeface="Helvetica Neue"/>
              <a:cs typeface="Helvetica Neue"/>
              <a:sym typeface="Helvetica Neue"/>
            </a:endParaRPr>
          </a:p>
          <a:p>
            <a:pPr indent="0" lvl="0" marL="0" rtl="0" algn="l">
              <a:spcBef>
                <a:spcPts val="0"/>
              </a:spcBef>
              <a:spcAft>
                <a:spcPts val="0"/>
              </a:spcAft>
              <a:buNone/>
            </a:pPr>
            <a:r>
              <a:rPr b="1" lang="en-US" sz="2000">
                <a:solidFill>
                  <a:schemeClr val="dk1"/>
                </a:solidFill>
                <a:latin typeface="Helvetica Neue"/>
                <a:ea typeface="Helvetica Neue"/>
                <a:cs typeface="Helvetica Neue"/>
                <a:sym typeface="Helvetica Neue"/>
              </a:rPr>
              <a:t>   : Lowering import tax of materials used for EVs.</a:t>
            </a:r>
            <a:endParaRPr b="1" sz="2000">
              <a:solidFill>
                <a:schemeClr val="dk1"/>
              </a:solidFill>
              <a:latin typeface="Helvetica Neue"/>
              <a:ea typeface="Helvetica Neue"/>
              <a:cs typeface="Helvetica Neue"/>
              <a:sym typeface="Helvetica Neue"/>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2"/>
          <p:cNvSpPr txBox="1"/>
          <p:nvPr/>
        </p:nvSpPr>
        <p:spPr>
          <a:xfrm>
            <a:off x="766750" y="4115080"/>
            <a:ext cx="5495100" cy="175470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rPr b="1" lang="en-US" sz="5400">
                <a:solidFill>
                  <a:schemeClr val="lt1"/>
                </a:solidFill>
                <a:latin typeface="Helvetica Neue"/>
                <a:ea typeface="Helvetica Neue"/>
                <a:cs typeface="Helvetica Neue"/>
                <a:sym typeface="Helvetica Neue"/>
              </a:rPr>
              <a:t>LITERATURE REVIEW</a:t>
            </a:r>
            <a:endParaRPr b="1" sz="5400">
              <a:solidFill>
                <a:schemeClr val="lt1"/>
              </a:solidFill>
              <a:latin typeface="Helvetica Neue"/>
              <a:ea typeface="Helvetica Neue"/>
              <a:cs typeface="Helvetica Neue"/>
              <a:sym typeface="Helvetica Neue"/>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41"/>
          <p:cNvSpPr/>
          <p:nvPr/>
        </p:nvSpPr>
        <p:spPr>
          <a:xfrm>
            <a:off x="247650" y="276962"/>
            <a:ext cx="7839075" cy="6304076"/>
          </a:xfrm>
          <a:prstGeom prst="rect">
            <a:avLst/>
          </a:prstGeom>
          <a:solidFill>
            <a:schemeClr val="accent4">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04" name="Google Shape;304;p41"/>
          <p:cNvSpPr txBox="1"/>
          <p:nvPr/>
        </p:nvSpPr>
        <p:spPr>
          <a:xfrm>
            <a:off x="8677275" y="5209438"/>
            <a:ext cx="3152776" cy="1371600"/>
          </a:xfrm>
          <a:prstGeom prst="rect">
            <a:avLst/>
          </a:prstGeom>
          <a:solidFill>
            <a:schemeClr val="dk1">
              <a:alpha val="40000"/>
            </a:schemeClr>
          </a:solidFill>
          <a:ln>
            <a:noFill/>
          </a:ln>
        </p:spPr>
        <p:txBody>
          <a:bodyPr anchorCtr="0" anchor="ctr" bIns="45700" lIns="91425" spcFirstLastPara="1" rIns="91425" wrap="square" tIns="45700">
            <a:noAutofit/>
          </a:bodyPr>
          <a:lstStyle/>
          <a:p>
            <a:pPr indent="0" lvl="0" marL="0" marR="0" rtl="0" algn="l">
              <a:lnSpc>
                <a:spcPct val="110000"/>
              </a:lnSpc>
              <a:spcBef>
                <a:spcPts val="0"/>
              </a:spcBef>
              <a:spcAft>
                <a:spcPts val="0"/>
              </a:spcAft>
              <a:buClr>
                <a:schemeClr val="lt1"/>
              </a:buClr>
              <a:buSzPts val="4000"/>
              <a:buFont typeface="Arial"/>
              <a:buNone/>
            </a:pPr>
            <a:r>
              <a:rPr b="1" lang="en-US" sz="4000">
                <a:solidFill>
                  <a:schemeClr val="lt1"/>
                </a:solidFill>
                <a:latin typeface="Arial"/>
                <a:ea typeface="Arial"/>
                <a:cs typeface="Arial"/>
                <a:sym typeface="Arial"/>
              </a:rPr>
              <a:t>Column </a:t>
            </a:r>
            <a:endParaRPr/>
          </a:p>
          <a:p>
            <a:pPr indent="0" lvl="0" marL="0" marR="0" rtl="0" algn="l">
              <a:lnSpc>
                <a:spcPct val="110000"/>
              </a:lnSpc>
              <a:spcBef>
                <a:spcPts val="800"/>
              </a:spcBef>
              <a:spcAft>
                <a:spcPts val="0"/>
              </a:spcAft>
              <a:buClr>
                <a:schemeClr val="lt1"/>
              </a:buClr>
              <a:buSzPts val="4000"/>
              <a:buFont typeface="Arial"/>
              <a:buNone/>
            </a:pPr>
            <a:r>
              <a:rPr b="1" lang="en-US" sz="4000">
                <a:solidFill>
                  <a:schemeClr val="lt1"/>
                </a:solidFill>
                <a:latin typeface="Arial"/>
                <a:ea typeface="Arial"/>
                <a:cs typeface="Arial"/>
                <a:sym typeface="Arial"/>
              </a:rPr>
              <a:t>Infographic</a:t>
            </a:r>
            <a:endParaRPr/>
          </a:p>
        </p:txBody>
      </p:sp>
      <p:sp>
        <p:nvSpPr>
          <p:cNvPr id="305" name="Google Shape;305;p41"/>
          <p:cNvSpPr/>
          <p:nvPr/>
        </p:nvSpPr>
        <p:spPr>
          <a:xfrm rot="-2048931">
            <a:off x="297731" y="599685"/>
            <a:ext cx="2536097" cy="2358662"/>
          </a:xfrm>
          <a:custGeom>
            <a:rect b="b" l="l" r="r" t="t"/>
            <a:pathLst>
              <a:path extrusionOk="0" h="4293693" w="4616694">
                <a:moveTo>
                  <a:pt x="763415" y="1039784"/>
                </a:moveTo>
                <a:cubicBezTo>
                  <a:pt x="776488" y="1052751"/>
                  <a:pt x="784615" y="1070706"/>
                  <a:pt x="784696" y="1090574"/>
                </a:cubicBezTo>
                <a:lnTo>
                  <a:pt x="786230" y="1465780"/>
                </a:lnTo>
                <a:lnTo>
                  <a:pt x="917290" y="1465780"/>
                </a:lnTo>
                <a:lnTo>
                  <a:pt x="917290" y="1800501"/>
                </a:lnTo>
                <a:lnTo>
                  <a:pt x="916562" y="1800501"/>
                </a:lnTo>
                <a:lnTo>
                  <a:pt x="915130" y="1848765"/>
                </a:lnTo>
                <a:cubicBezTo>
                  <a:pt x="901227" y="1991435"/>
                  <a:pt x="821010" y="2120884"/>
                  <a:pt x="696397" y="2196423"/>
                </a:cubicBezTo>
                <a:lnTo>
                  <a:pt x="623138" y="2228349"/>
                </a:lnTo>
                <a:lnTo>
                  <a:pt x="639334" y="2419809"/>
                </a:lnTo>
                <a:cubicBezTo>
                  <a:pt x="718933" y="2955337"/>
                  <a:pt x="1028921" y="3423358"/>
                  <a:pt x="1475757" y="3707996"/>
                </a:cubicBezTo>
                <a:lnTo>
                  <a:pt x="1508497" y="3727003"/>
                </a:lnTo>
                <a:lnTo>
                  <a:pt x="1342037" y="3972413"/>
                </a:lnTo>
                <a:lnTo>
                  <a:pt x="1316740" y="3957726"/>
                </a:lnTo>
                <a:cubicBezTo>
                  <a:pt x="798429" y="3627558"/>
                  <a:pt x="438856" y="3084675"/>
                  <a:pt x="346524" y="2463484"/>
                </a:cubicBezTo>
                <a:lnTo>
                  <a:pt x="327868" y="2242947"/>
                </a:lnTo>
                <a:lnTo>
                  <a:pt x="286992" y="2229535"/>
                </a:lnTo>
                <a:cubicBezTo>
                  <a:pt x="268003" y="2221868"/>
                  <a:pt x="249401" y="2212877"/>
                  <a:pt x="231321" y="2202559"/>
                </a:cubicBezTo>
                <a:cubicBezTo>
                  <a:pt x="86679" y="2120016"/>
                  <a:pt x="-1854" y="1965554"/>
                  <a:pt x="29" y="1799027"/>
                </a:cubicBezTo>
                <a:lnTo>
                  <a:pt x="2890" y="1798989"/>
                </a:lnTo>
                <a:lnTo>
                  <a:pt x="2890" y="1465780"/>
                </a:lnTo>
                <a:lnTo>
                  <a:pt x="136379" y="1465780"/>
                </a:lnTo>
                <a:lnTo>
                  <a:pt x="134856" y="1093231"/>
                </a:lnTo>
                <a:cubicBezTo>
                  <a:pt x="134693" y="1053494"/>
                  <a:pt x="166775" y="1021149"/>
                  <a:pt x="206512" y="1020986"/>
                </a:cubicBezTo>
                <a:lnTo>
                  <a:pt x="278350" y="1020693"/>
                </a:lnTo>
                <a:cubicBezTo>
                  <a:pt x="318086" y="1020530"/>
                  <a:pt x="350432" y="1052612"/>
                  <a:pt x="350594" y="1092349"/>
                </a:cubicBezTo>
                <a:lnTo>
                  <a:pt x="352120" y="1465780"/>
                </a:lnTo>
                <a:lnTo>
                  <a:pt x="570488" y="1465780"/>
                </a:lnTo>
                <a:lnTo>
                  <a:pt x="568958" y="1091456"/>
                </a:lnTo>
                <a:cubicBezTo>
                  <a:pt x="568796" y="1051719"/>
                  <a:pt x="600878" y="1019374"/>
                  <a:pt x="640615" y="1019211"/>
                </a:cubicBezTo>
                <a:lnTo>
                  <a:pt x="712452" y="1018918"/>
                </a:lnTo>
                <a:cubicBezTo>
                  <a:pt x="732320" y="1018837"/>
                  <a:pt x="750341" y="1026816"/>
                  <a:pt x="763415" y="1039784"/>
                </a:cubicBezTo>
                <a:close/>
                <a:moveTo>
                  <a:pt x="4177652" y="2858322"/>
                </a:moveTo>
                <a:lnTo>
                  <a:pt x="4426447" y="3027079"/>
                </a:lnTo>
                <a:lnTo>
                  <a:pt x="4364639" y="3155900"/>
                </a:lnTo>
                <a:cubicBezTo>
                  <a:pt x="3905506" y="4017972"/>
                  <a:pt x="2922313" y="4461447"/>
                  <a:pt x="1972207" y="4235019"/>
                </a:cubicBezTo>
                <a:cubicBezTo>
                  <a:pt x="1794062" y="4192565"/>
                  <a:pt x="1625501" y="4128565"/>
                  <a:pt x="1469054" y="4046156"/>
                </a:cubicBezTo>
                <a:lnTo>
                  <a:pt x="1421310" y="4018437"/>
                </a:lnTo>
                <a:lnTo>
                  <a:pt x="1587770" y="3773027"/>
                </a:lnTo>
                <a:lnTo>
                  <a:pt x="1607068" y="3784230"/>
                </a:lnTo>
                <a:cubicBezTo>
                  <a:pt x="1741940" y="3855276"/>
                  <a:pt x="1887257" y="3910449"/>
                  <a:pt x="2040835" y="3947049"/>
                </a:cubicBezTo>
                <a:cubicBezTo>
                  <a:pt x="2859922" y="4142252"/>
                  <a:pt x="3707533" y="3759933"/>
                  <a:pt x="4103351" y="3016741"/>
                </a:cubicBezTo>
                <a:cubicBezTo>
                  <a:pt x="4128090" y="2970291"/>
                  <a:pt x="4150674" y="2923164"/>
                  <a:pt x="4171125" y="2875486"/>
                </a:cubicBezTo>
                <a:close/>
                <a:moveTo>
                  <a:pt x="1550127" y="1076085"/>
                </a:moveTo>
                <a:lnTo>
                  <a:pt x="1646209" y="1141257"/>
                </a:lnTo>
                <a:lnTo>
                  <a:pt x="1634913" y="1178428"/>
                </a:lnTo>
                <a:cubicBezTo>
                  <a:pt x="1618776" y="1259761"/>
                  <a:pt x="1651277" y="1346555"/>
                  <a:pt x="1724215" y="1396029"/>
                </a:cubicBezTo>
                <a:cubicBezTo>
                  <a:pt x="1797154" y="1445502"/>
                  <a:pt x="1889814" y="1443605"/>
                  <a:pt x="1959415" y="1398536"/>
                </a:cubicBezTo>
                <a:lnTo>
                  <a:pt x="1989773" y="1374295"/>
                </a:lnTo>
                <a:lnTo>
                  <a:pt x="2753123" y="1892071"/>
                </a:lnTo>
                <a:lnTo>
                  <a:pt x="2424816" y="2376089"/>
                </a:lnTo>
                <a:lnTo>
                  <a:pt x="1621626" y="1831289"/>
                </a:lnTo>
                <a:lnTo>
                  <a:pt x="1489129" y="2026628"/>
                </a:lnTo>
                <a:cubicBezTo>
                  <a:pt x="1458622" y="2071603"/>
                  <a:pt x="1397430" y="2083333"/>
                  <a:pt x="1352454" y="2052826"/>
                </a:cubicBezTo>
                <a:lnTo>
                  <a:pt x="1115522" y="1892117"/>
                </a:lnTo>
                <a:cubicBezTo>
                  <a:pt x="1070547" y="1861610"/>
                  <a:pt x="1058817" y="1800418"/>
                  <a:pt x="1089324" y="1755442"/>
                </a:cubicBezTo>
                <a:lnTo>
                  <a:pt x="1221821" y="1560104"/>
                </a:lnTo>
                <a:lnTo>
                  <a:pt x="1221820" y="1560103"/>
                </a:lnTo>
                <a:close/>
                <a:moveTo>
                  <a:pt x="3581017" y="2453627"/>
                </a:moveTo>
                <a:lnTo>
                  <a:pt x="3569720" y="2490798"/>
                </a:lnTo>
                <a:cubicBezTo>
                  <a:pt x="3553583" y="2572131"/>
                  <a:pt x="3586085" y="2658925"/>
                  <a:pt x="3659023" y="2708399"/>
                </a:cubicBezTo>
                <a:cubicBezTo>
                  <a:pt x="3731961" y="2757872"/>
                  <a:pt x="3824621" y="2755975"/>
                  <a:pt x="3894222" y="2710906"/>
                </a:cubicBezTo>
                <a:lnTo>
                  <a:pt x="3924582" y="2686666"/>
                </a:lnTo>
                <a:lnTo>
                  <a:pt x="4020973" y="2752047"/>
                </a:lnTo>
                <a:lnTo>
                  <a:pt x="3692666" y="3236065"/>
                </a:lnTo>
                <a:lnTo>
                  <a:pt x="3560169" y="3431404"/>
                </a:lnTo>
                <a:cubicBezTo>
                  <a:pt x="3529662" y="3476379"/>
                  <a:pt x="3468470" y="3488109"/>
                  <a:pt x="3423494" y="3457602"/>
                </a:cubicBezTo>
                <a:lnTo>
                  <a:pt x="3186562" y="3296893"/>
                </a:lnTo>
                <a:cubicBezTo>
                  <a:pt x="3141586" y="3266386"/>
                  <a:pt x="3129857" y="3205194"/>
                  <a:pt x="3160364" y="3160218"/>
                </a:cubicBezTo>
                <a:lnTo>
                  <a:pt x="3292861" y="2964880"/>
                </a:lnTo>
                <a:lnTo>
                  <a:pt x="2500490" y="2427418"/>
                </a:lnTo>
                <a:lnTo>
                  <a:pt x="2828797" y="1943400"/>
                </a:lnTo>
                <a:close/>
                <a:moveTo>
                  <a:pt x="3939964" y="1298772"/>
                </a:moveTo>
                <a:cubicBezTo>
                  <a:pt x="3994469" y="1335742"/>
                  <a:pt x="4028830" y="1391306"/>
                  <a:pt x="4040320" y="1451252"/>
                </a:cubicBezTo>
                <a:lnTo>
                  <a:pt x="4040201" y="1493626"/>
                </a:lnTo>
                <a:lnTo>
                  <a:pt x="4042337" y="1490477"/>
                </a:lnTo>
                <a:lnTo>
                  <a:pt x="4023660" y="2045715"/>
                </a:lnTo>
                <a:lnTo>
                  <a:pt x="4152571" y="2133156"/>
                </a:lnTo>
                <a:cubicBezTo>
                  <a:pt x="4261582" y="2207097"/>
                  <a:pt x="4290011" y="2355408"/>
                  <a:pt x="4216070" y="2464419"/>
                </a:cubicBezTo>
                <a:lnTo>
                  <a:pt x="4162217" y="2543813"/>
                </a:lnTo>
                <a:lnTo>
                  <a:pt x="4072302" y="2676373"/>
                </a:lnTo>
                <a:lnTo>
                  <a:pt x="3975910" y="2610991"/>
                </a:lnTo>
                <a:lnTo>
                  <a:pt x="3987205" y="2573823"/>
                </a:lnTo>
                <a:cubicBezTo>
                  <a:pt x="4003342" y="2492490"/>
                  <a:pt x="3970841" y="2405695"/>
                  <a:pt x="3897903" y="2356221"/>
                </a:cubicBezTo>
                <a:cubicBezTo>
                  <a:pt x="3824965" y="2306748"/>
                  <a:pt x="3732304" y="2308646"/>
                  <a:pt x="3662703" y="2353715"/>
                </a:cubicBezTo>
                <a:lnTo>
                  <a:pt x="3632347" y="2377954"/>
                </a:lnTo>
                <a:lnTo>
                  <a:pt x="2880126" y="1867726"/>
                </a:lnTo>
                <a:lnTo>
                  <a:pt x="3157776" y="1458391"/>
                </a:lnTo>
                <a:lnTo>
                  <a:pt x="3848336" y="1926794"/>
                </a:lnTo>
                <a:lnTo>
                  <a:pt x="3847262" y="1537503"/>
                </a:lnTo>
                <a:lnTo>
                  <a:pt x="3845658" y="1539868"/>
                </a:lnTo>
                <a:lnTo>
                  <a:pt x="3844531" y="1507215"/>
                </a:lnTo>
                <a:cubicBezTo>
                  <a:pt x="3833685" y="1460684"/>
                  <a:pt x="3804815" y="1416873"/>
                  <a:pt x="3760493" y="1386810"/>
                </a:cubicBezTo>
                <a:lnTo>
                  <a:pt x="3380951" y="1129368"/>
                </a:lnTo>
                <a:lnTo>
                  <a:pt x="3478402" y="985697"/>
                </a:lnTo>
                <a:close/>
                <a:moveTo>
                  <a:pt x="2912686" y="601974"/>
                </a:moveTo>
                <a:lnTo>
                  <a:pt x="3402728" y="934367"/>
                </a:lnTo>
                <a:lnTo>
                  <a:pt x="3305277" y="1078039"/>
                </a:lnTo>
                <a:lnTo>
                  <a:pt x="2925152" y="820202"/>
                </a:lnTo>
                <a:cubicBezTo>
                  <a:pt x="2880830" y="790139"/>
                  <a:pt x="2829449" y="779516"/>
                  <a:pt x="2782205" y="786645"/>
                </a:cubicBezTo>
                <a:lnTo>
                  <a:pt x="2753954" y="796775"/>
                </a:lnTo>
                <a:lnTo>
                  <a:pt x="2754352" y="796187"/>
                </a:lnTo>
                <a:lnTo>
                  <a:pt x="2742091" y="801028"/>
                </a:lnTo>
                <a:lnTo>
                  <a:pt x="2715843" y="810440"/>
                </a:lnTo>
                <a:lnTo>
                  <a:pt x="2714129" y="812068"/>
                </a:lnTo>
                <a:lnTo>
                  <a:pt x="2392258" y="939144"/>
                </a:lnTo>
                <a:lnTo>
                  <a:pt x="3082102" y="1407062"/>
                </a:lnTo>
                <a:lnTo>
                  <a:pt x="2804452" y="1816397"/>
                </a:lnTo>
                <a:lnTo>
                  <a:pt x="2041103" y="1298621"/>
                </a:lnTo>
                <a:lnTo>
                  <a:pt x="2052397" y="1261453"/>
                </a:lnTo>
                <a:cubicBezTo>
                  <a:pt x="2068535" y="1180120"/>
                  <a:pt x="2036034" y="1093325"/>
                  <a:pt x="1963096" y="1043851"/>
                </a:cubicBezTo>
                <a:cubicBezTo>
                  <a:pt x="1890158" y="994378"/>
                  <a:pt x="1797497" y="996276"/>
                  <a:pt x="1727896" y="1041345"/>
                </a:cubicBezTo>
                <a:lnTo>
                  <a:pt x="1697539" y="1065583"/>
                </a:lnTo>
                <a:lnTo>
                  <a:pt x="1601456" y="1000411"/>
                </a:lnTo>
                <a:lnTo>
                  <a:pt x="1745224" y="788456"/>
                </a:lnTo>
                <a:cubicBezTo>
                  <a:pt x="1819166" y="679446"/>
                  <a:pt x="1967477" y="651017"/>
                  <a:pt x="2076487" y="724958"/>
                </a:cubicBezTo>
                <a:lnTo>
                  <a:pt x="2189335" y="801502"/>
                </a:lnTo>
                <a:lnTo>
                  <a:pt x="2646807" y="601362"/>
                </a:lnTo>
                <a:lnTo>
                  <a:pt x="2649048" y="599165"/>
                </a:lnTo>
                <a:lnTo>
                  <a:pt x="2682610" y="585698"/>
                </a:lnTo>
                <a:lnTo>
                  <a:pt x="2698309" y="578829"/>
                </a:lnTo>
                <a:lnTo>
                  <a:pt x="2697779" y="579611"/>
                </a:lnTo>
                <a:lnTo>
                  <a:pt x="2733904" y="565117"/>
                </a:lnTo>
                <a:cubicBezTo>
                  <a:pt x="2793850" y="553625"/>
                  <a:pt x="2858181" y="565004"/>
                  <a:pt x="2912686" y="601974"/>
                </a:cubicBezTo>
                <a:close/>
                <a:moveTo>
                  <a:pt x="3821114" y="480443"/>
                </a:moveTo>
                <a:lnTo>
                  <a:pt x="3925000" y="568440"/>
                </a:lnTo>
                <a:cubicBezTo>
                  <a:pt x="4553336" y="1147732"/>
                  <a:pt x="4770207" y="2034263"/>
                  <a:pt x="4507023" y="2824365"/>
                </a:cubicBezTo>
                <a:lnTo>
                  <a:pt x="4462620" y="2941124"/>
                </a:lnTo>
                <a:lnTo>
                  <a:pt x="4211054" y="2770488"/>
                </a:lnTo>
                <a:lnTo>
                  <a:pt x="4226100" y="2730925"/>
                </a:lnTo>
                <a:cubicBezTo>
                  <a:pt x="4452991" y="2049778"/>
                  <a:pt x="4266027" y="1285499"/>
                  <a:pt x="3724337" y="786092"/>
                </a:cubicBezTo>
                <a:lnTo>
                  <a:pt x="3654131" y="726623"/>
                </a:lnTo>
                <a:close/>
                <a:moveTo>
                  <a:pt x="3640196" y="346911"/>
                </a:moveTo>
                <a:lnTo>
                  <a:pt x="3748757" y="424223"/>
                </a:lnTo>
                <a:lnTo>
                  <a:pt x="3582673" y="669078"/>
                </a:lnTo>
                <a:lnTo>
                  <a:pt x="3478808" y="595112"/>
                </a:lnTo>
                <a:cubicBezTo>
                  <a:pt x="2914693" y="227961"/>
                  <a:pt x="2187983" y="194289"/>
                  <a:pt x="1588428" y="519401"/>
                </a:cubicBezTo>
                <a:lnTo>
                  <a:pt x="1580829" y="523892"/>
                </a:lnTo>
                <a:lnTo>
                  <a:pt x="1310861" y="340774"/>
                </a:lnTo>
                <a:lnTo>
                  <a:pt x="1310411" y="340073"/>
                </a:lnTo>
                <a:cubicBezTo>
                  <a:pt x="2029661" y="-121515"/>
                  <a:pt x="2942223" y="-107360"/>
                  <a:pt x="3640196" y="346911"/>
                </a:cubicBez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06" name="Google Shape;306;p41"/>
          <p:cNvSpPr txBox="1"/>
          <p:nvPr/>
        </p:nvSpPr>
        <p:spPr>
          <a:xfrm>
            <a:off x="2771926" y="389509"/>
            <a:ext cx="5314800" cy="400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accent1"/>
                </a:solidFill>
                <a:latin typeface="Helvetica Neue"/>
                <a:ea typeface="Helvetica Neue"/>
                <a:cs typeface="Helvetica Neue"/>
                <a:sym typeface="Helvetica Neue"/>
              </a:rPr>
              <a:t>Kim et al. (2019)</a:t>
            </a:r>
            <a:endParaRPr b="1" sz="2000">
              <a:solidFill>
                <a:schemeClr val="accent1"/>
              </a:solidFill>
              <a:latin typeface="Helvetica Neue"/>
              <a:ea typeface="Helvetica Neue"/>
              <a:cs typeface="Helvetica Neue"/>
              <a:sym typeface="Helvetica Neue"/>
            </a:endParaRPr>
          </a:p>
        </p:txBody>
      </p:sp>
      <p:sp>
        <p:nvSpPr>
          <p:cNvPr id="307" name="Google Shape;307;p41"/>
          <p:cNvSpPr txBox="1"/>
          <p:nvPr/>
        </p:nvSpPr>
        <p:spPr>
          <a:xfrm>
            <a:off x="2771926" y="789706"/>
            <a:ext cx="5314800" cy="32325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chemeClr val="lt1"/>
                </a:solidFill>
                <a:latin typeface="Helvetica Neue"/>
                <a:ea typeface="Helvetica Neue"/>
                <a:cs typeface="Helvetica Neue"/>
                <a:sym typeface="Helvetica Neue"/>
              </a:rPr>
              <a:t>Conducted a research what motivate people in South Korea to buy BEVs.</a:t>
            </a:r>
            <a:endParaRPr b="1" sz="1200">
              <a:solidFill>
                <a:schemeClr val="lt1"/>
              </a:solidFill>
              <a:latin typeface="Helvetica Neue"/>
              <a:ea typeface="Helvetica Neue"/>
              <a:cs typeface="Helvetica Neue"/>
              <a:sym typeface="Helvetica Neue"/>
            </a:endParaRPr>
          </a:p>
          <a:p>
            <a:pPr indent="0" lvl="0" marL="0" marR="0" rtl="0" algn="l">
              <a:spcBef>
                <a:spcPts val="0"/>
              </a:spcBef>
              <a:spcAft>
                <a:spcPts val="0"/>
              </a:spcAft>
              <a:buNone/>
            </a:pPr>
            <a:r>
              <a:t/>
            </a:r>
            <a:endParaRPr b="1" sz="1200">
              <a:solidFill>
                <a:schemeClr val="lt1"/>
              </a:solidFill>
              <a:latin typeface="Helvetica Neue"/>
              <a:ea typeface="Helvetica Neue"/>
              <a:cs typeface="Helvetica Neue"/>
              <a:sym typeface="Helvetica Neue"/>
            </a:endParaRPr>
          </a:p>
          <a:p>
            <a:pPr indent="0" lvl="0" marL="0" marR="0" rtl="0" algn="l">
              <a:spcBef>
                <a:spcPts val="0"/>
              </a:spcBef>
              <a:spcAft>
                <a:spcPts val="0"/>
              </a:spcAft>
              <a:buNone/>
            </a:pPr>
            <a:r>
              <a:rPr b="1" lang="en-US" sz="1200">
                <a:solidFill>
                  <a:schemeClr val="lt1"/>
                </a:solidFill>
                <a:latin typeface="Helvetica Neue"/>
                <a:ea typeface="Helvetica Neue"/>
                <a:cs typeface="Helvetica Neue"/>
                <a:sym typeface="Helvetica Neue"/>
              </a:rPr>
              <a:t>Kim and other authors applied discrete choice model to determine what indicates </a:t>
            </a:r>
            <a:r>
              <a:rPr b="1" lang="en-US" sz="1200">
                <a:solidFill>
                  <a:schemeClr val="lt1"/>
                </a:solidFill>
                <a:latin typeface="Helvetica Neue"/>
                <a:ea typeface="Helvetica Neue"/>
                <a:cs typeface="Helvetica Neue"/>
                <a:sym typeface="Helvetica Neue"/>
              </a:rPr>
              <a:t>people</a:t>
            </a:r>
            <a:r>
              <a:rPr b="1" lang="en-US" sz="1200">
                <a:solidFill>
                  <a:schemeClr val="lt1"/>
                </a:solidFill>
                <a:latin typeface="Helvetica Neue"/>
                <a:ea typeface="Helvetica Neue"/>
                <a:cs typeface="Helvetica Neue"/>
                <a:sym typeface="Helvetica Neue"/>
              </a:rPr>
              <a:t> in purchase BEVs. Limdep 11 is the application the authors used to analyze data.</a:t>
            </a:r>
            <a:endParaRPr b="1" sz="1200">
              <a:solidFill>
                <a:schemeClr val="lt1"/>
              </a:solidFill>
              <a:latin typeface="Helvetica Neue"/>
              <a:ea typeface="Helvetica Neue"/>
              <a:cs typeface="Helvetica Neue"/>
              <a:sym typeface="Helvetica Neue"/>
            </a:endParaRPr>
          </a:p>
          <a:p>
            <a:pPr indent="0" lvl="0" marL="0" marR="0" rtl="0" algn="l">
              <a:spcBef>
                <a:spcPts val="0"/>
              </a:spcBef>
              <a:spcAft>
                <a:spcPts val="0"/>
              </a:spcAft>
              <a:buNone/>
            </a:pPr>
            <a:r>
              <a:t/>
            </a:r>
            <a:endParaRPr b="1" sz="1200">
              <a:solidFill>
                <a:schemeClr val="lt1"/>
              </a:solidFill>
              <a:latin typeface="Helvetica Neue"/>
              <a:ea typeface="Helvetica Neue"/>
              <a:cs typeface="Helvetica Neue"/>
              <a:sym typeface="Helvetica Neue"/>
            </a:endParaRPr>
          </a:p>
          <a:p>
            <a:pPr indent="0" lvl="0" marL="0" marR="0" rtl="0" algn="l">
              <a:spcBef>
                <a:spcPts val="0"/>
              </a:spcBef>
              <a:spcAft>
                <a:spcPts val="0"/>
              </a:spcAft>
              <a:buNone/>
            </a:pPr>
            <a:r>
              <a:rPr b="1" lang="en-US" sz="1200">
                <a:solidFill>
                  <a:schemeClr val="lt1"/>
                </a:solidFill>
                <a:latin typeface="Helvetica Neue"/>
                <a:ea typeface="Helvetica Neue"/>
                <a:cs typeface="Helvetica Neue"/>
                <a:sym typeface="Helvetica Neue"/>
              </a:rPr>
              <a:t>Respondents at the time are at least 18 years old who at least once a week got an experience driving private cars. Total of 904 respondents.</a:t>
            </a:r>
            <a:endParaRPr b="1" sz="1200">
              <a:solidFill>
                <a:schemeClr val="lt1"/>
              </a:solidFill>
              <a:latin typeface="Helvetica Neue"/>
              <a:ea typeface="Helvetica Neue"/>
              <a:cs typeface="Helvetica Neue"/>
              <a:sym typeface="Helvetica Neue"/>
            </a:endParaRPr>
          </a:p>
          <a:p>
            <a:pPr indent="0" lvl="0" marL="0" marR="0" rtl="0" algn="l">
              <a:spcBef>
                <a:spcPts val="0"/>
              </a:spcBef>
              <a:spcAft>
                <a:spcPts val="0"/>
              </a:spcAft>
              <a:buNone/>
            </a:pPr>
            <a:r>
              <a:t/>
            </a:r>
            <a:endParaRPr b="1" sz="1200">
              <a:solidFill>
                <a:schemeClr val="lt1"/>
              </a:solidFill>
              <a:latin typeface="Helvetica Neue"/>
              <a:ea typeface="Helvetica Neue"/>
              <a:cs typeface="Helvetica Neue"/>
              <a:sym typeface="Helvetica Neue"/>
            </a:endParaRPr>
          </a:p>
          <a:p>
            <a:pPr indent="0" lvl="0" marL="0" marR="0" rtl="0" algn="l">
              <a:spcBef>
                <a:spcPts val="0"/>
              </a:spcBef>
              <a:spcAft>
                <a:spcPts val="0"/>
              </a:spcAft>
              <a:buNone/>
            </a:pPr>
            <a:r>
              <a:rPr b="1" lang="en-US" sz="1200">
                <a:solidFill>
                  <a:schemeClr val="lt1"/>
                </a:solidFill>
                <a:latin typeface="Helvetica Neue"/>
                <a:ea typeface="Helvetica Neue"/>
                <a:cs typeface="Helvetica Neue"/>
                <a:sym typeface="Helvetica Neue"/>
              </a:rPr>
              <a:t>Binary choice model was used to analyze consumers’ intention to purchase BEVs.</a:t>
            </a:r>
            <a:endParaRPr b="1" sz="1200">
              <a:solidFill>
                <a:schemeClr val="lt1"/>
              </a:solidFill>
              <a:latin typeface="Helvetica Neue"/>
              <a:ea typeface="Helvetica Neue"/>
              <a:cs typeface="Helvetica Neue"/>
              <a:sym typeface="Helvetica Neue"/>
            </a:endParaRPr>
          </a:p>
          <a:p>
            <a:pPr indent="0" lvl="0" marL="0" marR="0" rtl="0" algn="l">
              <a:spcBef>
                <a:spcPts val="0"/>
              </a:spcBef>
              <a:spcAft>
                <a:spcPts val="0"/>
              </a:spcAft>
              <a:buNone/>
            </a:pPr>
            <a:r>
              <a:t/>
            </a:r>
            <a:endParaRPr b="1" sz="1200">
              <a:solidFill>
                <a:schemeClr val="lt1"/>
              </a:solidFill>
              <a:latin typeface="Helvetica Neue"/>
              <a:ea typeface="Helvetica Neue"/>
              <a:cs typeface="Helvetica Neue"/>
              <a:sym typeface="Helvetica Neue"/>
            </a:endParaRPr>
          </a:p>
          <a:p>
            <a:pPr indent="0" lvl="0" marL="0" marR="0" rtl="0" algn="l">
              <a:spcBef>
                <a:spcPts val="0"/>
              </a:spcBef>
              <a:spcAft>
                <a:spcPts val="0"/>
              </a:spcAft>
              <a:buNone/>
            </a:pPr>
            <a:r>
              <a:rPr b="1" lang="en-US" sz="1200">
                <a:solidFill>
                  <a:schemeClr val="lt1"/>
                </a:solidFill>
                <a:latin typeface="Helvetica Neue"/>
                <a:ea typeface="Helvetica Neue"/>
                <a:cs typeface="Helvetica Neue"/>
                <a:sym typeface="Helvetica Neue"/>
              </a:rPr>
              <a:t>Age and Educational Level are some </a:t>
            </a:r>
            <a:r>
              <a:rPr b="1" lang="en-US" sz="1200">
                <a:solidFill>
                  <a:schemeClr val="lt1"/>
                </a:solidFill>
                <a:latin typeface="Helvetica Neue"/>
                <a:ea typeface="Helvetica Neue"/>
                <a:cs typeface="Helvetica Neue"/>
                <a:sym typeface="Helvetica Neue"/>
              </a:rPr>
              <a:t>interesting</a:t>
            </a:r>
            <a:r>
              <a:rPr b="1" lang="en-US" sz="1200">
                <a:solidFill>
                  <a:schemeClr val="lt1"/>
                </a:solidFill>
                <a:latin typeface="Helvetica Neue"/>
                <a:ea typeface="Helvetica Neue"/>
                <a:cs typeface="Helvetica Neue"/>
                <a:sym typeface="Helvetica Neue"/>
              </a:rPr>
              <a:t> factors that significantly affect the intention </a:t>
            </a:r>
            <a:r>
              <a:rPr b="1" lang="en-US" sz="1200">
                <a:solidFill>
                  <a:schemeClr val="lt1"/>
                </a:solidFill>
                <a:latin typeface="Helvetica Neue"/>
                <a:ea typeface="Helvetica Neue"/>
                <a:cs typeface="Helvetica Neue"/>
                <a:sym typeface="Helvetica Neue"/>
              </a:rPr>
              <a:t>to buy</a:t>
            </a:r>
            <a:r>
              <a:rPr b="1" lang="en-US" sz="1200">
                <a:solidFill>
                  <a:schemeClr val="lt1"/>
                </a:solidFill>
                <a:latin typeface="Helvetica Neue"/>
                <a:ea typeface="Helvetica Neue"/>
                <a:cs typeface="Helvetica Neue"/>
                <a:sym typeface="Helvetica Neue"/>
              </a:rPr>
              <a:t> EVs.</a:t>
            </a:r>
            <a:endParaRPr b="1" sz="1200">
              <a:solidFill>
                <a:schemeClr val="lt1"/>
              </a:solidFill>
              <a:latin typeface="Helvetica Neue"/>
              <a:ea typeface="Helvetica Neue"/>
              <a:cs typeface="Helvetica Neue"/>
              <a:sym typeface="Helvetica Neue"/>
            </a:endParaRPr>
          </a:p>
          <a:p>
            <a:pPr indent="0" lvl="0" marL="0" marR="0" rtl="0" algn="l">
              <a:spcBef>
                <a:spcPts val="0"/>
              </a:spcBef>
              <a:spcAft>
                <a:spcPts val="0"/>
              </a:spcAft>
              <a:buNone/>
            </a:pPr>
            <a:r>
              <a:t/>
            </a:r>
            <a:endParaRPr sz="1200">
              <a:solidFill>
                <a:schemeClr val="lt1"/>
              </a:solidFill>
            </a:endParaRPr>
          </a:p>
          <a:p>
            <a:pPr indent="0" lvl="0" marL="0" marR="0" rtl="0" algn="l">
              <a:spcBef>
                <a:spcPts val="0"/>
              </a:spcBef>
              <a:spcAft>
                <a:spcPts val="0"/>
              </a:spcAft>
              <a:buNone/>
            </a:pPr>
            <a:r>
              <a:t/>
            </a:r>
            <a:endParaRPr sz="1200">
              <a:solidFill>
                <a:schemeClr val="lt1"/>
              </a:solidFill>
            </a:endParaRPr>
          </a:p>
        </p:txBody>
      </p:sp>
      <p:sp>
        <p:nvSpPr>
          <p:cNvPr id="308" name="Google Shape;308;p41"/>
          <p:cNvSpPr txBox="1"/>
          <p:nvPr/>
        </p:nvSpPr>
        <p:spPr>
          <a:xfrm>
            <a:off x="460626" y="3391450"/>
            <a:ext cx="2311200" cy="400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accent2"/>
                </a:solidFill>
                <a:latin typeface="Helvetica Neue"/>
                <a:ea typeface="Helvetica Neue"/>
                <a:cs typeface="Helvetica Neue"/>
                <a:sym typeface="Helvetica Neue"/>
              </a:rPr>
              <a:t>Chen et al. (2020)</a:t>
            </a:r>
            <a:endParaRPr b="1" sz="2000">
              <a:solidFill>
                <a:schemeClr val="accent2"/>
              </a:solidFill>
              <a:latin typeface="Helvetica Neue"/>
              <a:ea typeface="Helvetica Neue"/>
              <a:cs typeface="Helvetica Neue"/>
              <a:sym typeface="Helvetica Neue"/>
            </a:endParaRPr>
          </a:p>
        </p:txBody>
      </p:sp>
      <p:sp>
        <p:nvSpPr>
          <p:cNvPr id="309" name="Google Shape;309;p41"/>
          <p:cNvSpPr txBox="1"/>
          <p:nvPr/>
        </p:nvSpPr>
        <p:spPr>
          <a:xfrm>
            <a:off x="460626" y="3791656"/>
            <a:ext cx="5314800" cy="3047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chemeClr val="lt1"/>
                </a:solidFill>
                <a:latin typeface="Helvetica Neue"/>
                <a:ea typeface="Helvetica Neue"/>
                <a:cs typeface="Helvetica Neue"/>
                <a:sym typeface="Helvetica Neue"/>
              </a:rPr>
              <a:t>Chen and other authors wanted to study about economic, behavioral, technical and social-demographic factors affecting influence to adopt EVs. </a:t>
            </a:r>
            <a:endParaRPr b="1">
              <a:latin typeface="Helvetica Neue"/>
              <a:ea typeface="Helvetica Neue"/>
              <a:cs typeface="Helvetica Neue"/>
              <a:sym typeface="Helvetica Neue"/>
            </a:endParaRPr>
          </a:p>
          <a:p>
            <a:pPr indent="0" lvl="0" marL="0" marR="0" rtl="0" algn="l">
              <a:spcBef>
                <a:spcPts val="0"/>
              </a:spcBef>
              <a:spcAft>
                <a:spcPts val="0"/>
              </a:spcAft>
              <a:buNone/>
            </a:pPr>
            <a:r>
              <a:t/>
            </a:r>
            <a:endParaRPr b="1" sz="1200">
              <a:solidFill>
                <a:schemeClr val="lt1"/>
              </a:solidFill>
              <a:latin typeface="Helvetica Neue"/>
              <a:ea typeface="Helvetica Neue"/>
              <a:cs typeface="Helvetica Neue"/>
              <a:sym typeface="Helvetica Neue"/>
            </a:endParaRPr>
          </a:p>
          <a:p>
            <a:pPr indent="0" lvl="0" marL="0" marR="0" rtl="0" algn="l">
              <a:spcBef>
                <a:spcPts val="0"/>
              </a:spcBef>
              <a:spcAft>
                <a:spcPts val="0"/>
              </a:spcAft>
              <a:buNone/>
            </a:pPr>
            <a:r>
              <a:rPr b="1" lang="en-US" sz="1200">
                <a:solidFill>
                  <a:schemeClr val="lt1"/>
                </a:solidFill>
                <a:latin typeface="Helvetica Neue"/>
                <a:ea typeface="Helvetica Neue"/>
                <a:cs typeface="Helvetica Neue"/>
                <a:sym typeface="Helvetica Neue"/>
              </a:rPr>
              <a:t>Data collection was done through survey distribution throughout Nordic countries (Iceland, Norway, Sweden, Finland and Denmark) who are at least 18 years old. There are 4485 respondents who did the questionnaires.</a:t>
            </a:r>
            <a:endParaRPr b="1" sz="1200">
              <a:solidFill>
                <a:schemeClr val="lt1"/>
              </a:solidFill>
              <a:latin typeface="Helvetica Neue"/>
              <a:ea typeface="Helvetica Neue"/>
              <a:cs typeface="Helvetica Neue"/>
              <a:sym typeface="Helvetica Neue"/>
            </a:endParaRPr>
          </a:p>
          <a:p>
            <a:pPr indent="0" lvl="0" marL="0" marR="0" rtl="0" algn="l">
              <a:spcBef>
                <a:spcPts val="0"/>
              </a:spcBef>
              <a:spcAft>
                <a:spcPts val="0"/>
              </a:spcAft>
              <a:buNone/>
            </a:pPr>
            <a:r>
              <a:t/>
            </a:r>
            <a:endParaRPr b="1" sz="1200">
              <a:solidFill>
                <a:schemeClr val="lt1"/>
              </a:solidFill>
              <a:latin typeface="Helvetica Neue"/>
              <a:ea typeface="Helvetica Neue"/>
              <a:cs typeface="Helvetica Neue"/>
              <a:sym typeface="Helvetica Neue"/>
            </a:endParaRPr>
          </a:p>
          <a:p>
            <a:pPr indent="0" lvl="0" marL="0" marR="0" rtl="0" algn="l">
              <a:spcBef>
                <a:spcPts val="0"/>
              </a:spcBef>
              <a:spcAft>
                <a:spcPts val="0"/>
              </a:spcAft>
              <a:buNone/>
            </a:pPr>
            <a:r>
              <a:rPr b="1" lang="en-US" sz="1200">
                <a:solidFill>
                  <a:schemeClr val="lt1"/>
                </a:solidFill>
                <a:latin typeface="Helvetica Neue"/>
                <a:ea typeface="Helvetica Neue"/>
                <a:cs typeface="Helvetica Neue"/>
                <a:sym typeface="Helvetica Neue"/>
              </a:rPr>
              <a:t>The authors ran the data with standardized regression and adjusted coefficient of determination.</a:t>
            </a:r>
            <a:endParaRPr b="1" sz="1200">
              <a:solidFill>
                <a:schemeClr val="lt1"/>
              </a:solidFill>
              <a:latin typeface="Helvetica Neue"/>
              <a:ea typeface="Helvetica Neue"/>
              <a:cs typeface="Helvetica Neue"/>
              <a:sym typeface="Helvetica Neue"/>
            </a:endParaRPr>
          </a:p>
          <a:p>
            <a:pPr indent="0" lvl="0" marL="0" marR="0" rtl="0" algn="l">
              <a:spcBef>
                <a:spcPts val="0"/>
              </a:spcBef>
              <a:spcAft>
                <a:spcPts val="0"/>
              </a:spcAft>
              <a:buNone/>
            </a:pPr>
            <a:r>
              <a:t/>
            </a:r>
            <a:endParaRPr b="1" sz="1200">
              <a:solidFill>
                <a:schemeClr val="lt1"/>
              </a:solidFill>
              <a:latin typeface="Helvetica Neue"/>
              <a:ea typeface="Helvetica Neue"/>
              <a:cs typeface="Helvetica Neue"/>
              <a:sym typeface="Helvetica Neue"/>
            </a:endParaRPr>
          </a:p>
          <a:p>
            <a:pPr indent="0" lvl="0" marL="0" marR="0" rtl="0" algn="l">
              <a:spcBef>
                <a:spcPts val="0"/>
              </a:spcBef>
              <a:spcAft>
                <a:spcPts val="0"/>
              </a:spcAft>
              <a:buNone/>
            </a:pPr>
            <a:r>
              <a:rPr b="1" lang="en-US" sz="1200">
                <a:solidFill>
                  <a:schemeClr val="lt1"/>
                </a:solidFill>
                <a:latin typeface="Helvetica Neue"/>
                <a:ea typeface="Helvetica Neue"/>
                <a:cs typeface="Helvetica Neue"/>
                <a:sym typeface="Helvetica Neue"/>
              </a:rPr>
              <a:t>The independent variable of Income does show significant impact on the influence adopting EVs. </a:t>
            </a:r>
            <a:r>
              <a:rPr b="1" lang="en-US" sz="1200">
                <a:solidFill>
                  <a:schemeClr val="lt1"/>
                </a:solidFill>
              </a:rPr>
              <a:t> </a:t>
            </a:r>
            <a:endParaRPr b="1" sz="1200">
              <a:solidFill>
                <a:schemeClr val="lt1"/>
              </a:solidFill>
            </a:endParaRPr>
          </a:p>
          <a:p>
            <a:pPr indent="0" lvl="0" marL="0" marR="0" rtl="0" algn="l">
              <a:spcBef>
                <a:spcPts val="0"/>
              </a:spcBef>
              <a:spcAft>
                <a:spcPts val="0"/>
              </a:spcAft>
              <a:buNone/>
            </a:pPr>
            <a:r>
              <a:t/>
            </a:r>
            <a:endParaRPr sz="1200">
              <a:solidFill>
                <a:schemeClr val="lt1"/>
              </a:solidFill>
            </a:endParaRPr>
          </a:p>
          <a:p>
            <a:pPr indent="0" lvl="0" marL="0" marR="0" rtl="0" algn="l">
              <a:spcBef>
                <a:spcPts val="0"/>
              </a:spcBef>
              <a:spcAft>
                <a:spcPts val="0"/>
              </a:spcAft>
              <a:buNone/>
            </a:pPr>
            <a:r>
              <a:rPr lang="en-US" sz="1200">
                <a:solidFill>
                  <a:schemeClr val="lt1"/>
                </a:solidFill>
              </a:rPr>
              <a:t>. </a:t>
            </a:r>
            <a:endParaRPr/>
          </a:p>
        </p:txBody>
      </p:sp>
      <p:sp>
        <p:nvSpPr>
          <p:cNvPr id="310" name="Google Shape;310;p41"/>
          <p:cNvSpPr/>
          <p:nvPr/>
        </p:nvSpPr>
        <p:spPr>
          <a:xfrm>
            <a:off x="6445041" y="4358028"/>
            <a:ext cx="1072215" cy="1099382"/>
          </a:xfrm>
          <a:custGeom>
            <a:rect b="b" l="l" r="r" t="t"/>
            <a:pathLst>
              <a:path extrusionOk="0" h="2470521" w="2409472">
                <a:moveTo>
                  <a:pt x="901552" y="1804802"/>
                </a:moveTo>
                <a:cubicBezTo>
                  <a:pt x="865008" y="1804519"/>
                  <a:pt x="835547" y="1833414"/>
                  <a:pt x="834980" y="1869107"/>
                </a:cubicBezTo>
                <a:cubicBezTo>
                  <a:pt x="834696" y="1905368"/>
                  <a:pt x="863592" y="1935396"/>
                  <a:pt x="899568" y="1935679"/>
                </a:cubicBezTo>
                <a:cubicBezTo>
                  <a:pt x="935546" y="1936246"/>
                  <a:pt x="965574" y="1907068"/>
                  <a:pt x="966140" y="1871091"/>
                </a:cubicBezTo>
                <a:cubicBezTo>
                  <a:pt x="966707" y="1835113"/>
                  <a:pt x="937529" y="1805085"/>
                  <a:pt x="901552" y="1804802"/>
                </a:cubicBezTo>
                <a:close/>
                <a:moveTo>
                  <a:pt x="377193" y="1804802"/>
                </a:moveTo>
                <a:cubicBezTo>
                  <a:pt x="340933" y="1804802"/>
                  <a:pt x="312037" y="1833981"/>
                  <a:pt x="312037" y="1870525"/>
                </a:cubicBezTo>
                <a:cubicBezTo>
                  <a:pt x="312037" y="1906785"/>
                  <a:pt x="341499" y="1936246"/>
                  <a:pt x="377760" y="1935680"/>
                </a:cubicBezTo>
                <a:cubicBezTo>
                  <a:pt x="413452" y="1935680"/>
                  <a:pt x="443481" y="1905652"/>
                  <a:pt x="443198" y="1869958"/>
                </a:cubicBezTo>
                <a:cubicBezTo>
                  <a:pt x="442914" y="1833981"/>
                  <a:pt x="413452" y="1804802"/>
                  <a:pt x="377193" y="1804802"/>
                </a:cubicBezTo>
                <a:close/>
                <a:moveTo>
                  <a:pt x="604706" y="1605300"/>
                </a:moveTo>
                <a:cubicBezTo>
                  <a:pt x="616781" y="1606645"/>
                  <a:pt x="628749" y="1609053"/>
                  <a:pt x="640647" y="1611602"/>
                </a:cubicBezTo>
                <a:cubicBezTo>
                  <a:pt x="674075" y="1618968"/>
                  <a:pt x="705803" y="1630866"/>
                  <a:pt x="734415" y="1650412"/>
                </a:cubicBezTo>
                <a:cubicBezTo>
                  <a:pt x="750562" y="1661461"/>
                  <a:pt x="764442" y="1674492"/>
                  <a:pt x="774924" y="1690922"/>
                </a:cubicBezTo>
                <a:cubicBezTo>
                  <a:pt x="776907" y="1694038"/>
                  <a:pt x="780873" y="1697437"/>
                  <a:pt x="779173" y="1701121"/>
                </a:cubicBezTo>
                <a:cubicBezTo>
                  <a:pt x="777474" y="1705086"/>
                  <a:pt x="772375" y="1703103"/>
                  <a:pt x="768692" y="1703103"/>
                </a:cubicBezTo>
                <a:cubicBezTo>
                  <a:pt x="734981" y="1703386"/>
                  <a:pt x="701837" y="1703386"/>
                  <a:pt x="668409" y="1703386"/>
                </a:cubicBezTo>
                <a:cubicBezTo>
                  <a:pt x="634698" y="1703386"/>
                  <a:pt x="600987" y="1703103"/>
                  <a:pt x="567277" y="1703386"/>
                </a:cubicBezTo>
                <a:cubicBezTo>
                  <a:pt x="560478" y="1703386"/>
                  <a:pt x="556795" y="1701404"/>
                  <a:pt x="554246" y="1694888"/>
                </a:cubicBezTo>
                <a:cubicBezTo>
                  <a:pt x="546597" y="1675341"/>
                  <a:pt x="540081" y="1655512"/>
                  <a:pt x="541782" y="1634266"/>
                </a:cubicBezTo>
                <a:cubicBezTo>
                  <a:pt x="542914" y="1616418"/>
                  <a:pt x="550563" y="1607920"/>
                  <a:pt x="568127" y="1605370"/>
                </a:cubicBezTo>
                <a:cubicBezTo>
                  <a:pt x="580450" y="1603671"/>
                  <a:pt x="592631" y="1603954"/>
                  <a:pt x="604706" y="1605300"/>
                </a:cubicBezTo>
                <a:close/>
                <a:moveTo>
                  <a:pt x="432540" y="1518344"/>
                </a:moveTo>
                <a:cubicBezTo>
                  <a:pt x="380221" y="1518330"/>
                  <a:pt x="330451" y="1531504"/>
                  <a:pt x="283709" y="1560612"/>
                </a:cubicBezTo>
                <a:cubicBezTo>
                  <a:pt x="242066" y="1586390"/>
                  <a:pt x="213738" y="1621801"/>
                  <a:pt x="204956" y="1670809"/>
                </a:cubicBezTo>
                <a:cubicBezTo>
                  <a:pt x="199291" y="1701971"/>
                  <a:pt x="201557" y="1732849"/>
                  <a:pt x="205240" y="1764010"/>
                </a:cubicBezTo>
                <a:cubicBezTo>
                  <a:pt x="208639" y="1792338"/>
                  <a:pt x="214304" y="1820383"/>
                  <a:pt x="211472" y="1849279"/>
                </a:cubicBezTo>
                <a:cubicBezTo>
                  <a:pt x="210622" y="1856078"/>
                  <a:pt x="212605" y="1857494"/>
                  <a:pt x="218837" y="1857494"/>
                </a:cubicBezTo>
                <a:cubicBezTo>
                  <a:pt x="240084" y="1857210"/>
                  <a:pt x="261330" y="1857210"/>
                  <a:pt x="282577" y="1857494"/>
                </a:cubicBezTo>
                <a:cubicBezTo>
                  <a:pt x="289092" y="1857494"/>
                  <a:pt x="291925" y="1855794"/>
                  <a:pt x="293624" y="1848996"/>
                </a:cubicBezTo>
                <a:cubicBezTo>
                  <a:pt x="303823" y="1809902"/>
                  <a:pt x="337533" y="1783839"/>
                  <a:pt x="376910" y="1783839"/>
                </a:cubicBezTo>
                <a:cubicBezTo>
                  <a:pt x="416569" y="1783556"/>
                  <a:pt x="450564" y="1809053"/>
                  <a:pt x="460762" y="1847862"/>
                </a:cubicBezTo>
                <a:cubicBezTo>
                  <a:pt x="463028" y="1856078"/>
                  <a:pt x="466711" y="1857210"/>
                  <a:pt x="474076" y="1857210"/>
                </a:cubicBezTo>
                <a:cubicBezTo>
                  <a:pt x="529034" y="1857210"/>
                  <a:pt x="583991" y="1857210"/>
                  <a:pt x="638948" y="1857210"/>
                </a:cubicBezTo>
                <a:cubicBezTo>
                  <a:pt x="693905" y="1857210"/>
                  <a:pt x="748862" y="1857210"/>
                  <a:pt x="803819" y="1857777"/>
                </a:cubicBezTo>
                <a:cubicBezTo>
                  <a:pt x="811752" y="1857777"/>
                  <a:pt x="815151" y="1855511"/>
                  <a:pt x="817417" y="1847296"/>
                </a:cubicBezTo>
                <a:cubicBezTo>
                  <a:pt x="827616" y="1809902"/>
                  <a:pt x="861043" y="1784407"/>
                  <a:pt x="899003" y="1784123"/>
                </a:cubicBezTo>
                <a:cubicBezTo>
                  <a:pt x="939229" y="1783556"/>
                  <a:pt x="972940" y="1809336"/>
                  <a:pt x="983989" y="1848145"/>
                </a:cubicBezTo>
                <a:cubicBezTo>
                  <a:pt x="985122" y="1852395"/>
                  <a:pt x="984838" y="1857777"/>
                  <a:pt x="992203" y="1857777"/>
                </a:cubicBezTo>
                <a:cubicBezTo>
                  <a:pt x="1021382" y="1857494"/>
                  <a:pt x="1050843" y="1857777"/>
                  <a:pt x="1080022" y="1857777"/>
                </a:cubicBezTo>
                <a:cubicBezTo>
                  <a:pt x="1084271" y="1857777"/>
                  <a:pt x="1086537" y="1856078"/>
                  <a:pt x="1087670" y="1852112"/>
                </a:cubicBezTo>
                <a:cubicBezTo>
                  <a:pt x="1095602" y="1823499"/>
                  <a:pt x="1099568" y="1794038"/>
                  <a:pt x="1093053" y="1764577"/>
                </a:cubicBezTo>
                <a:cubicBezTo>
                  <a:pt x="1085121" y="1729733"/>
                  <a:pt x="1060192" y="1694038"/>
                  <a:pt x="1009767" y="1689506"/>
                </a:cubicBezTo>
                <a:cubicBezTo>
                  <a:pt x="987105" y="1687523"/>
                  <a:pt x="964441" y="1685540"/>
                  <a:pt x="941496" y="1685823"/>
                </a:cubicBezTo>
                <a:cubicBezTo>
                  <a:pt x="903819" y="1686390"/>
                  <a:pt x="868408" y="1678175"/>
                  <a:pt x="834131" y="1662310"/>
                </a:cubicBezTo>
                <a:cubicBezTo>
                  <a:pt x="788522" y="1641064"/>
                  <a:pt x="744330" y="1617834"/>
                  <a:pt x="699004" y="1596305"/>
                </a:cubicBezTo>
                <a:cubicBezTo>
                  <a:pt x="630733" y="1563728"/>
                  <a:pt x="561328" y="1534266"/>
                  <a:pt x="485692" y="1522651"/>
                </a:cubicBezTo>
                <a:cubicBezTo>
                  <a:pt x="467702" y="1519818"/>
                  <a:pt x="449979" y="1518349"/>
                  <a:pt x="432540" y="1518344"/>
                </a:cubicBezTo>
                <a:close/>
                <a:moveTo>
                  <a:pt x="353680" y="155240"/>
                </a:moveTo>
                <a:cubicBezTo>
                  <a:pt x="293907" y="155240"/>
                  <a:pt x="251131" y="198299"/>
                  <a:pt x="251131" y="258355"/>
                </a:cubicBezTo>
                <a:cubicBezTo>
                  <a:pt x="251131" y="388666"/>
                  <a:pt x="251131" y="518693"/>
                  <a:pt x="251131" y="649004"/>
                </a:cubicBezTo>
                <a:cubicBezTo>
                  <a:pt x="251131" y="654670"/>
                  <a:pt x="251131" y="660619"/>
                  <a:pt x="251981" y="666284"/>
                </a:cubicBezTo>
                <a:cubicBezTo>
                  <a:pt x="259913" y="717559"/>
                  <a:pt x="300423" y="752403"/>
                  <a:pt x="352264" y="752403"/>
                </a:cubicBezTo>
                <a:cubicBezTo>
                  <a:pt x="450847" y="752403"/>
                  <a:pt x="549713" y="752403"/>
                  <a:pt x="648296" y="752403"/>
                </a:cubicBezTo>
                <a:cubicBezTo>
                  <a:pt x="746878" y="752403"/>
                  <a:pt x="845744" y="752403"/>
                  <a:pt x="944327" y="752403"/>
                </a:cubicBezTo>
                <a:cubicBezTo>
                  <a:pt x="1004383" y="752119"/>
                  <a:pt x="1047443" y="709060"/>
                  <a:pt x="1047443" y="648721"/>
                </a:cubicBezTo>
                <a:cubicBezTo>
                  <a:pt x="1047443" y="518693"/>
                  <a:pt x="1047443" y="388383"/>
                  <a:pt x="1047726" y="258072"/>
                </a:cubicBezTo>
                <a:cubicBezTo>
                  <a:pt x="1047726" y="198299"/>
                  <a:pt x="1004667" y="155240"/>
                  <a:pt x="944894" y="155240"/>
                </a:cubicBezTo>
                <a:cubicBezTo>
                  <a:pt x="747728" y="154957"/>
                  <a:pt x="550846" y="154957"/>
                  <a:pt x="353680" y="155240"/>
                </a:cubicBezTo>
                <a:close/>
                <a:moveTo>
                  <a:pt x="295607" y="0"/>
                </a:moveTo>
                <a:cubicBezTo>
                  <a:pt x="531299" y="0"/>
                  <a:pt x="766992" y="0"/>
                  <a:pt x="1002684" y="0"/>
                </a:cubicBezTo>
                <a:cubicBezTo>
                  <a:pt x="1079737" y="0"/>
                  <a:pt x="1133278" y="38810"/>
                  <a:pt x="1169821" y="103399"/>
                </a:cubicBezTo>
                <a:cubicBezTo>
                  <a:pt x="1187668" y="134560"/>
                  <a:pt x="1194467" y="168271"/>
                  <a:pt x="1194467" y="204248"/>
                </a:cubicBezTo>
                <a:cubicBezTo>
                  <a:pt x="1193901" y="545605"/>
                  <a:pt x="1194184" y="887246"/>
                  <a:pt x="1194184" y="1228603"/>
                </a:cubicBezTo>
                <a:cubicBezTo>
                  <a:pt x="1194184" y="1234269"/>
                  <a:pt x="1194184" y="1240218"/>
                  <a:pt x="1194467" y="1245884"/>
                </a:cubicBezTo>
                <a:cubicBezTo>
                  <a:pt x="1195317" y="1258348"/>
                  <a:pt x="1199000" y="1262031"/>
                  <a:pt x="1211464" y="1263730"/>
                </a:cubicBezTo>
                <a:cubicBezTo>
                  <a:pt x="1237810" y="1267130"/>
                  <a:pt x="1261605" y="1276195"/>
                  <a:pt x="1281435" y="1293759"/>
                </a:cubicBezTo>
                <a:cubicBezTo>
                  <a:pt x="1309480" y="1318404"/>
                  <a:pt x="1325061" y="1348999"/>
                  <a:pt x="1325628" y="1386676"/>
                </a:cubicBezTo>
                <a:cubicBezTo>
                  <a:pt x="1329877" y="1625768"/>
                  <a:pt x="1326761" y="1864576"/>
                  <a:pt x="1327611" y="2103384"/>
                </a:cubicBezTo>
                <a:cubicBezTo>
                  <a:pt x="1327611" y="2113866"/>
                  <a:pt x="1328177" y="2124347"/>
                  <a:pt x="1331010" y="2134829"/>
                </a:cubicBezTo>
                <a:cubicBezTo>
                  <a:pt x="1334976" y="2150126"/>
                  <a:pt x="1344325" y="2160041"/>
                  <a:pt x="1359622" y="2164574"/>
                </a:cubicBezTo>
                <a:cubicBezTo>
                  <a:pt x="1369253" y="2167407"/>
                  <a:pt x="1379168" y="2168823"/>
                  <a:pt x="1389083" y="2168823"/>
                </a:cubicBezTo>
                <a:cubicBezTo>
                  <a:pt x="1443757" y="2168823"/>
                  <a:pt x="1498431" y="2168823"/>
                  <a:pt x="1553105" y="2168823"/>
                </a:cubicBezTo>
                <a:cubicBezTo>
                  <a:pt x="1553671" y="2168823"/>
                  <a:pt x="1554521" y="2168823"/>
                  <a:pt x="1555088" y="2168823"/>
                </a:cubicBezTo>
                <a:cubicBezTo>
                  <a:pt x="1595031" y="2167973"/>
                  <a:pt x="1610328" y="2152676"/>
                  <a:pt x="1613444" y="2112733"/>
                </a:cubicBezTo>
                <a:cubicBezTo>
                  <a:pt x="1615144" y="2090920"/>
                  <a:pt x="1615144" y="2069107"/>
                  <a:pt x="1615144" y="2047294"/>
                </a:cubicBezTo>
                <a:cubicBezTo>
                  <a:pt x="1615144" y="1791772"/>
                  <a:pt x="1615711" y="1536533"/>
                  <a:pt x="1614577" y="1281294"/>
                </a:cubicBezTo>
                <a:cubicBezTo>
                  <a:pt x="1614294" y="1225487"/>
                  <a:pt x="1654520" y="1166847"/>
                  <a:pt x="1716560" y="1154666"/>
                </a:cubicBezTo>
                <a:cubicBezTo>
                  <a:pt x="1723925" y="1153250"/>
                  <a:pt x="1731290" y="1152116"/>
                  <a:pt x="1738656" y="1152116"/>
                </a:cubicBezTo>
                <a:cubicBezTo>
                  <a:pt x="1769534" y="1152116"/>
                  <a:pt x="1800412" y="1152400"/>
                  <a:pt x="1831290" y="1152116"/>
                </a:cubicBezTo>
                <a:cubicBezTo>
                  <a:pt x="1850553" y="1152116"/>
                  <a:pt x="1854236" y="1148150"/>
                  <a:pt x="1854519" y="1128887"/>
                </a:cubicBezTo>
                <a:cubicBezTo>
                  <a:pt x="1854519" y="1104242"/>
                  <a:pt x="1854519" y="1079313"/>
                  <a:pt x="1854519" y="1054667"/>
                </a:cubicBezTo>
                <a:cubicBezTo>
                  <a:pt x="1854802" y="1009341"/>
                  <a:pt x="1896728" y="967132"/>
                  <a:pt x="1941771" y="967132"/>
                </a:cubicBezTo>
                <a:cubicBezTo>
                  <a:pt x="1990779" y="967132"/>
                  <a:pt x="2039503" y="967132"/>
                  <a:pt x="2088512" y="967132"/>
                </a:cubicBezTo>
                <a:cubicBezTo>
                  <a:pt x="2093044" y="967132"/>
                  <a:pt x="2097577" y="967132"/>
                  <a:pt x="2102109" y="966849"/>
                </a:cubicBezTo>
                <a:cubicBezTo>
                  <a:pt x="2113724" y="965999"/>
                  <a:pt x="2117973" y="962033"/>
                  <a:pt x="2118823" y="950135"/>
                </a:cubicBezTo>
                <a:cubicBezTo>
                  <a:pt x="2119390" y="943620"/>
                  <a:pt x="2118823" y="937104"/>
                  <a:pt x="2120806" y="930872"/>
                </a:cubicBezTo>
                <a:cubicBezTo>
                  <a:pt x="2124489" y="919257"/>
                  <a:pt x="2131854" y="913025"/>
                  <a:pt x="2144035" y="913025"/>
                </a:cubicBezTo>
                <a:cubicBezTo>
                  <a:pt x="2152250" y="913025"/>
                  <a:pt x="2160749" y="911325"/>
                  <a:pt x="2167548" y="918690"/>
                </a:cubicBezTo>
                <a:cubicBezTo>
                  <a:pt x="2172363" y="924073"/>
                  <a:pt x="2175196" y="929455"/>
                  <a:pt x="2175196" y="936821"/>
                </a:cubicBezTo>
                <a:cubicBezTo>
                  <a:pt x="2174913" y="961750"/>
                  <a:pt x="2177746" y="986679"/>
                  <a:pt x="2177179" y="1011891"/>
                </a:cubicBezTo>
                <a:cubicBezTo>
                  <a:pt x="2176896" y="1030304"/>
                  <a:pt x="2181145" y="1034270"/>
                  <a:pt x="2200125" y="1034270"/>
                </a:cubicBezTo>
                <a:cubicBezTo>
                  <a:pt x="2252533" y="1034554"/>
                  <a:pt x="2304940" y="1034554"/>
                  <a:pt x="2357348" y="1034270"/>
                </a:cubicBezTo>
                <a:cubicBezTo>
                  <a:pt x="2374345" y="1034270"/>
                  <a:pt x="2388226" y="1040503"/>
                  <a:pt x="2400124" y="1052684"/>
                </a:cubicBezTo>
                <a:cubicBezTo>
                  <a:pt x="2407773" y="1060332"/>
                  <a:pt x="2406923" y="1070531"/>
                  <a:pt x="2409472" y="1079596"/>
                </a:cubicBezTo>
                <a:cubicBezTo>
                  <a:pt x="2409472" y="1086111"/>
                  <a:pt x="2409472" y="1092343"/>
                  <a:pt x="2409472" y="1098859"/>
                </a:cubicBezTo>
                <a:cubicBezTo>
                  <a:pt x="2407773" y="1116989"/>
                  <a:pt x="2399841" y="1130870"/>
                  <a:pt x="2382277" y="1138236"/>
                </a:cubicBezTo>
                <a:cubicBezTo>
                  <a:pt x="2375478" y="1141069"/>
                  <a:pt x="2368680" y="1142202"/>
                  <a:pt x="2361597" y="1142202"/>
                </a:cubicBezTo>
                <a:cubicBezTo>
                  <a:pt x="2309756" y="1142202"/>
                  <a:pt x="2258199" y="1142202"/>
                  <a:pt x="2206358" y="1142202"/>
                </a:cubicBezTo>
                <a:cubicBezTo>
                  <a:pt x="2202109" y="1142202"/>
                  <a:pt x="2198142" y="1142202"/>
                  <a:pt x="2193893" y="1142485"/>
                </a:cubicBezTo>
                <a:cubicBezTo>
                  <a:pt x="2181996" y="1143335"/>
                  <a:pt x="2177746" y="1147301"/>
                  <a:pt x="2176896" y="1159199"/>
                </a:cubicBezTo>
                <a:cubicBezTo>
                  <a:pt x="2176330" y="1188660"/>
                  <a:pt x="2176330" y="1218405"/>
                  <a:pt x="2176896" y="1247866"/>
                </a:cubicBezTo>
                <a:cubicBezTo>
                  <a:pt x="2177179" y="1261464"/>
                  <a:pt x="2181712" y="1265430"/>
                  <a:pt x="2196726" y="1265430"/>
                </a:cubicBezTo>
                <a:cubicBezTo>
                  <a:pt x="2247717" y="1265714"/>
                  <a:pt x="2298992" y="1265430"/>
                  <a:pt x="2349983" y="1265430"/>
                </a:cubicBezTo>
                <a:cubicBezTo>
                  <a:pt x="2356782" y="1265430"/>
                  <a:pt x="2363580" y="1265997"/>
                  <a:pt x="2370096" y="1267413"/>
                </a:cubicBezTo>
                <a:cubicBezTo>
                  <a:pt x="2380577" y="1269963"/>
                  <a:pt x="2389359" y="1274779"/>
                  <a:pt x="2397291" y="1281577"/>
                </a:cubicBezTo>
                <a:cubicBezTo>
                  <a:pt x="2406639" y="1289509"/>
                  <a:pt x="2406356" y="1300841"/>
                  <a:pt x="2409189" y="1311039"/>
                </a:cubicBezTo>
                <a:cubicBezTo>
                  <a:pt x="2409189" y="1317554"/>
                  <a:pt x="2409189" y="1323786"/>
                  <a:pt x="2409189" y="1330302"/>
                </a:cubicBezTo>
                <a:cubicBezTo>
                  <a:pt x="2403240" y="1361463"/>
                  <a:pt x="2386243" y="1375628"/>
                  <a:pt x="2354232" y="1375628"/>
                </a:cubicBezTo>
                <a:cubicBezTo>
                  <a:pt x="2305224" y="1375628"/>
                  <a:pt x="2256499" y="1375628"/>
                  <a:pt x="2207491" y="1375628"/>
                </a:cubicBezTo>
                <a:cubicBezTo>
                  <a:pt x="2203525" y="1375628"/>
                  <a:pt x="2199276" y="1375344"/>
                  <a:pt x="2195026" y="1375628"/>
                </a:cubicBezTo>
                <a:cubicBezTo>
                  <a:pt x="2181429" y="1376194"/>
                  <a:pt x="2176613" y="1380160"/>
                  <a:pt x="2176896" y="1393758"/>
                </a:cubicBezTo>
                <a:cubicBezTo>
                  <a:pt x="2177179" y="1419253"/>
                  <a:pt x="2174913" y="1444466"/>
                  <a:pt x="2174630" y="1469961"/>
                </a:cubicBezTo>
                <a:cubicBezTo>
                  <a:pt x="2174347" y="1486392"/>
                  <a:pt x="2166415" y="1496023"/>
                  <a:pt x="2152250" y="1496873"/>
                </a:cubicBezTo>
                <a:cubicBezTo>
                  <a:pt x="2132421" y="1498006"/>
                  <a:pt x="2121656" y="1490358"/>
                  <a:pt x="2119106" y="1473077"/>
                </a:cubicBezTo>
                <a:cubicBezTo>
                  <a:pt x="2118256" y="1467978"/>
                  <a:pt x="2118823" y="1462879"/>
                  <a:pt x="2118256" y="1457780"/>
                </a:cubicBezTo>
                <a:cubicBezTo>
                  <a:pt x="2117123" y="1448715"/>
                  <a:pt x="2113157" y="1444749"/>
                  <a:pt x="2104092" y="1443616"/>
                </a:cubicBezTo>
                <a:cubicBezTo>
                  <a:pt x="2099560" y="1443049"/>
                  <a:pt x="2095027" y="1443333"/>
                  <a:pt x="2090494" y="1443333"/>
                </a:cubicBezTo>
                <a:cubicBezTo>
                  <a:pt x="2042619" y="1443333"/>
                  <a:pt x="1994744" y="1443333"/>
                  <a:pt x="1946870" y="1443333"/>
                </a:cubicBezTo>
                <a:cubicBezTo>
                  <a:pt x="1903244" y="1443049"/>
                  <a:pt x="1865567" y="1413304"/>
                  <a:pt x="1855652" y="1371095"/>
                </a:cubicBezTo>
                <a:cubicBezTo>
                  <a:pt x="1854519" y="1365996"/>
                  <a:pt x="1854236" y="1360897"/>
                  <a:pt x="1854236" y="1355798"/>
                </a:cubicBezTo>
                <a:cubicBezTo>
                  <a:pt x="1854236" y="1328886"/>
                  <a:pt x="1854236" y="1301690"/>
                  <a:pt x="1854236" y="1274779"/>
                </a:cubicBezTo>
                <a:cubicBezTo>
                  <a:pt x="1854236" y="1270246"/>
                  <a:pt x="1854519" y="1265714"/>
                  <a:pt x="1853669" y="1261181"/>
                </a:cubicBezTo>
                <a:cubicBezTo>
                  <a:pt x="1852253" y="1252116"/>
                  <a:pt x="1848287" y="1247300"/>
                  <a:pt x="1839222" y="1247017"/>
                </a:cubicBezTo>
                <a:cubicBezTo>
                  <a:pt x="1808910" y="1245884"/>
                  <a:pt x="1778316" y="1244467"/>
                  <a:pt x="1748004" y="1250416"/>
                </a:cubicBezTo>
                <a:cubicBezTo>
                  <a:pt x="1728741" y="1254382"/>
                  <a:pt x="1716843" y="1265997"/>
                  <a:pt x="1712877" y="1285543"/>
                </a:cubicBezTo>
                <a:cubicBezTo>
                  <a:pt x="1710611" y="1297725"/>
                  <a:pt x="1709761" y="1309906"/>
                  <a:pt x="1709761" y="1322087"/>
                </a:cubicBezTo>
                <a:cubicBezTo>
                  <a:pt x="1709761" y="1593756"/>
                  <a:pt x="1710044" y="1865426"/>
                  <a:pt x="1709478" y="2137095"/>
                </a:cubicBezTo>
                <a:cubicBezTo>
                  <a:pt x="1709194" y="2190069"/>
                  <a:pt x="1683415" y="2228879"/>
                  <a:pt x="1636107" y="2252675"/>
                </a:cubicBezTo>
                <a:cubicBezTo>
                  <a:pt x="1619110" y="2261457"/>
                  <a:pt x="1600413" y="2265139"/>
                  <a:pt x="1581150" y="2265139"/>
                </a:cubicBezTo>
                <a:cubicBezTo>
                  <a:pt x="1508063" y="2265139"/>
                  <a:pt x="1435259" y="2265139"/>
                  <a:pt x="1362171" y="2265139"/>
                </a:cubicBezTo>
                <a:cubicBezTo>
                  <a:pt x="1288234" y="2264856"/>
                  <a:pt x="1231294" y="2208199"/>
                  <a:pt x="1231294" y="2134263"/>
                </a:cubicBezTo>
                <a:cubicBezTo>
                  <a:pt x="1231294" y="1901970"/>
                  <a:pt x="1231294" y="1669960"/>
                  <a:pt x="1231294" y="1437667"/>
                </a:cubicBezTo>
                <a:cubicBezTo>
                  <a:pt x="1231294" y="1423503"/>
                  <a:pt x="1230444" y="1409338"/>
                  <a:pt x="1227328" y="1395458"/>
                </a:cubicBezTo>
                <a:cubicBezTo>
                  <a:pt x="1225062" y="1385259"/>
                  <a:pt x="1220529" y="1375911"/>
                  <a:pt x="1211748" y="1369679"/>
                </a:cubicBezTo>
                <a:cubicBezTo>
                  <a:pt x="1202966" y="1363446"/>
                  <a:pt x="1196450" y="1366279"/>
                  <a:pt x="1195034" y="1377044"/>
                </a:cubicBezTo>
                <a:cubicBezTo>
                  <a:pt x="1194467" y="1381010"/>
                  <a:pt x="1194751" y="1385259"/>
                  <a:pt x="1194751" y="1389508"/>
                </a:cubicBezTo>
                <a:cubicBezTo>
                  <a:pt x="1194751" y="1677608"/>
                  <a:pt x="1194751" y="1965708"/>
                  <a:pt x="1194751" y="2253808"/>
                </a:cubicBezTo>
                <a:cubicBezTo>
                  <a:pt x="1195034" y="2279870"/>
                  <a:pt x="1197017" y="2281853"/>
                  <a:pt x="1222796" y="2282136"/>
                </a:cubicBezTo>
                <a:cubicBezTo>
                  <a:pt x="1230728" y="2282136"/>
                  <a:pt x="1238943" y="2281570"/>
                  <a:pt x="1246875" y="2282986"/>
                </a:cubicBezTo>
                <a:cubicBezTo>
                  <a:pt x="1275770" y="2288085"/>
                  <a:pt x="1290784" y="2307349"/>
                  <a:pt x="1296733" y="2334261"/>
                </a:cubicBezTo>
                <a:cubicBezTo>
                  <a:pt x="1303248" y="2363723"/>
                  <a:pt x="1302965" y="2393467"/>
                  <a:pt x="1296733" y="2423212"/>
                </a:cubicBezTo>
                <a:cubicBezTo>
                  <a:pt x="1295599" y="2428028"/>
                  <a:pt x="1293900" y="2432560"/>
                  <a:pt x="1292200" y="2437093"/>
                </a:cubicBezTo>
                <a:cubicBezTo>
                  <a:pt x="1284552" y="2458906"/>
                  <a:pt x="1268971" y="2469954"/>
                  <a:pt x="1246025" y="2470521"/>
                </a:cubicBezTo>
                <a:cubicBezTo>
                  <a:pt x="848011" y="2470521"/>
                  <a:pt x="449713" y="2470521"/>
                  <a:pt x="51699" y="2470521"/>
                </a:cubicBezTo>
                <a:cubicBezTo>
                  <a:pt x="50566" y="2469954"/>
                  <a:pt x="49433" y="2469671"/>
                  <a:pt x="48017" y="2469671"/>
                </a:cubicBezTo>
                <a:cubicBezTo>
                  <a:pt x="22238" y="2467971"/>
                  <a:pt x="6657" y="2452674"/>
                  <a:pt x="3258" y="2426895"/>
                </a:cubicBezTo>
                <a:cubicBezTo>
                  <a:pt x="-992" y="2394034"/>
                  <a:pt x="-1275" y="2361173"/>
                  <a:pt x="3541" y="2328595"/>
                </a:cubicBezTo>
                <a:cubicBezTo>
                  <a:pt x="7224" y="2302250"/>
                  <a:pt x="26487" y="2284969"/>
                  <a:pt x="58215" y="2282420"/>
                </a:cubicBezTo>
                <a:cubicBezTo>
                  <a:pt x="67563" y="2281853"/>
                  <a:pt x="76912" y="2282703"/>
                  <a:pt x="86260" y="2282136"/>
                </a:cubicBezTo>
                <a:cubicBezTo>
                  <a:pt x="97591" y="2281287"/>
                  <a:pt x="101841" y="2277037"/>
                  <a:pt x="102691" y="2265989"/>
                </a:cubicBezTo>
                <a:cubicBezTo>
                  <a:pt x="103257" y="2259474"/>
                  <a:pt x="102974" y="2253242"/>
                  <a:pt x="102974" y="2246726"/>
                </a:cubicBezTo>
                <a:cubicBezTo>
                  <a:pt x="102974" y="1563162"/>
                  <a:pt x="102974" y="879597"/>
                  <a:pt x="103257" y="196033"/>
                </a:cubicBezTo>
                <a:cubicBezTo>
                  <a:pt x="103257" y="118413"/>
                  <a:pt x="141784" y="62039"/>
                  <a:pt x="206656" y="22096"/>
                </a:cubicBezTo>
                <a:cubicBezTo>
                  <a:pt x="233851" y="5382"/>
                  <a:pt x="264162" y="0"/>
                  <a:pt x="295607" y="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sp>
        <p:nvSpPr>
          <p:cNvPr id="315" name="Google Shape;315;p42"/>
          <p:cNvSpPr/>
          <p:nvPr/>
        </p:nvSpPr>
        <p:spPr>
          <a:xfrm>
            <a:off x="2762250" y="306274"/>
            <a:ext cx="9077400" cy="6245400"/>
          </a:xfrm>
          <a:prstGeom prst="rect">
            <a:avLst/>
          </a:prstGeom>
          <a:solidFill>
            <a:schemeClr val="accent4">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16" name="Google Shape;316;p42"/>
          <p:cNvSpPr txBox="1"/>
          <p:nvPr/>
        </p:nvSpPr>
        <p:spPr>
          <a:xfrm>
            <a:off x="2905776" y="452309"/>
            <a:ext cx="5314800" cy="400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accent1"/>
                </a:solidFill>
                <a:latin typeface="Helvetica Neue"/>
                <a:ea typeface="Helvetica Neue"/>
                <a:cs typeface="Helvetica Neue"/>
                <a:sym typeface="Helvetica Neue"/>
              </a:rPr>
              <a:t>Degirmenci &amp; Breitner (2020)</a:t>
            </a:r>
            <a:endParaRPr b="1" sz="2000">
              <a:solidFill>
                <a:schemeClr val="accent1"/>
              </a:solidFill>
              <a:latin typeface="Helvetica Neue"/>
              <a:ea typeface="Helvetica Neue"/>
              <a:cs typeface="Helvetica Neue"/>
              <a:sym typeface="Helvetica Neue"/>
            </a:endParaRPr>
          </a:p>
        </p:txBody>
      </p:sp>
      <p:sp>
        <p:nvSpPr>
          <p:cNvPr id="317" name="Google Shape;317;p42"/>
          <p:cNvSpPr txBox="1"/>
          <p:nvPr/>
        </p:nvSpPr>
        <p:spPr>
          <a:xfrm>
            <a:off x="2905776" y="852506"/>
            <a:ext cx="5314800" cy="21240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chemeClr val="lt1"/>
                </a:solidFill>
                <a:latin typeface="Helvetica Neue"/>
                <a:ea typeface="Helvetica Neue"/>
                <a:cs typeface="Helvetica Neue"/>
                <a:sym typeface="Helvetica Neue"/>
              </a:rPr>
              <a:t>Both authors discovered factors that intention of buying EVs.</a:t>
            </a:r>
            <a:endParaRPr b="1" sz="1200">
              <a:solidFill>
                <a:schemeClr val="lt1"/>
              </a:solidFill>
              <a:latin typeface="Helvetica Neue"/>
              <a:ea typeface="Helvetica Neue"/>
              <a:cs typeface="Helvetica Neue"/>
              <a:sym typeface="Helvetica Neue"/>
            </a:endParaRPr>
          </a:p>
          <a:p>
            <a:pPr indent="0" lvl="0" marL="0" marR="0" rtl="0" algn="l">
              <a:spcBef>
                <a:spcPts val="0"/>
              </a:spcBef>
              <a:spcAft>
                <a:spcPts val="0"/>
              </a:spcAft>
              <a:buNone/>
            </a:pPr>
            <a:r>
              <a:t/>
            </a:r>
            <a:endParaRPr b="1" sz="1200">
              <a:solidFill>
                <a:schemeClr val="lt1"/>
              </a:solidFill>
              <a:latin typeface="Helvetica Neue"/>
              <a:ea typeface="Helvetica Neue"/>
              <a:cs typeface="Helvetica Neue"/>
              <a:sym typeface="Helvetica Neue"/>
            </a:endParaRPr>
          </a:p>
          <a:p>
            <a:pPr indent="0" lvl="0" marL="0" marR="0" rtl="0" algn="l">
              <a:spcBef>
                <a:spcPts val="0"/>
              </a:spcBef>
              <a:spcAft>
                <a:spcPts val="0"/>
              </a:spcAft>
              <a:buNone/>
            </a:pPr>
            <a:r>
              <a:rPr b="1" lang="en-US" sz="1200">
                <a:solidFill>
                  <a:schemeClr val="lt1"/>
                </a:solidFill>
                <a:latin typeface="Helvetica Neue"/>
                <a:ea typeface="Helvetica Neue"/>
                <a:cs typeface="Helvetica Neue"/>
                <a:sym typeface="Helvetica Neue"/>
              </a:rPr>
              <a:t>To collect data, the authors conducted test-drives and later launched surveys to the respondents, Total number of respondents is 167. </a:t>
            </a:r>
            <a:endParaRPr b="1" sz="1200">
              <a:solidFill>
                <a:schemeClr val="lt1"/>
              </a:solidFill>
              <a:latin typeface="Helvetica Neue"/>
              <a:ea typeface="Helvetica Neue"/>
              <a:cs typeface="Helvetica Neue"/>
              <a:sym typeface="Helvetica Neue"/>
            </a:endParaRPr>
          </a:p>
          <a:p>
            <a:pPr indent="0" lvl="0" marL="0" marR="0" rtl="0" algn="l">
              <a:spcBef>
                <a:spcPts val="0"/>
              </a:spcBef>
              <a:spcAft>
                <a:spcPts val="0"/>
              </a:spcAft>
              <a:buNone/>
            </a:pPr>
            <a:r>
              <a:t/>
            </a:r>
            <a:endParaRPr b="1" sz="1200">
              <a:solidFill>
                <a:schemeClr val="lt1"/>
              </a:solidFill>
              <a:latin typeface="Helvetica Neue"/>
              <a:ea typeface="Helvetica Neue"/>
              <a:cs typeface="Helvetica Neue"/>
              <a:sym typeface="Helvetica Neue"/>
            </a:endParaRPr>
          </a:p>
          <a:p>
            <a:pPr indent="0" lvl="0" marL="0" marR="0" rtl="0" algn="l">
              <a:spcBef>
                <a:spcPts val="0"/>
              </a:spcBef>
              <a:spcAft>
                <a:spcPts val="0"/>
              </a:spcAft>
              <a:buNone/>
            </a:pPr>
            <a:r>
              <a:rPr b="1" lang="en-US" sz="1200">
                <a:solidFill>
                  <a:schemeClr val="lt1"/>
                </a:solidFill>
                <a:latin typeface="Helvetica Neue"/>
                <a:ea typeface="Helvetica Neue"/>
                <a:cs typeface="Helvetica Neue"/>
                <a:sym typeface="Helvetica Neue"/>
              </a:rPr>
              <a:t>Structural Equation Modeling (SEM) was chosen to analyze the hypothesis</a:t>
            </a:r>
            <a:r>
              <a:rPr b="1" lang="en-US" sz="1200">
                <a:solidFill>
                  <a:schemeClr val="lt1"/>
                </a:solidFill>
                <a:latin typeface="Helvetica Neue"/>
                <a:ea typeface="Helvetica Neue"/>
                <a:cs typeface="Helvetica Neue"/>
                <a:sym typeface="Helvetica Neue"/>
              </a:rPr>
              <a:t>. The authors made an estimation of SEM’s parameters choosing partial least squares (PLS).</a:t>
            </a:r>
            <a:endParaRPr b="1" sz="1200">
              <a:solidFill>
                <a:schemeClr val="lt1"/>
              </a:solidFill>
              <a:latin typeface="Helvetica Neue"/>
              <a:ea typeface="Helvetica Neue"/>
              <a:cs typeface="Helvetica Neue"/>
              <a:sym typeface="Helvetica Neue"/>
            </a:endParaRPr>
          </a:p>
          <a:p>
            <a:pPr indent="0" lvl="0" marL="0" marR="0" rtl="0" algn="l">
              <a:spcBef>
                <a:spcPts val="0"/>
              </a:spcBef>
              <a:spcAft>
                <a:spcPts val="0"/>
              </a:spcAft>
              <a:buNone/>
            </a:pPr>
            <a:r>
              <a:t/>
            </a:r>
            <a:endParaRPr b="1" sz="1200">
              <a:solidFill>
                <a:schemeClr val="lt1"/>
              </a:solidFill>
              <a:latin typeface="Helvetica Neue"/>
              <a:ea typeface="Helvetica Neue"/>
              <a:cs typeface="Helvetica Neue"/>
              <a:sym typeface="Helvetica Neue"/>
            </a:endParaRPr>
          </a:p>
          <a:p>
            <a:pPr indent="0" lvl="0" marL="0" marR="0" rtl="0" algn="l">
              <a:spcBef>
                <a:spcPts val="0"/>
              </a:spcBef>
              <a:spcAft>
                <a:spcPts val="0"/>
              </a:spcAft>
              <a:buNone/>
            </a:pPr>
            <a:r>
              <a:rPr b="1" lang="en-US" sz="1200">
                <a:solidFill>
                  <a:schemeClr val="lt1"/>
                </a:solidFill>
                <a:latin typeface="Helvetica Neue"/>
                <a:ea typeface="Helvetica Neue"/>
                <a:cs typeface="Helvetica Neue"/>
                <a:sym typeface="Helvetica Neue"/>
              </a:rPr>
              <a:t>The result shows that price value does have significant impact to attitude toward electric vehicles. </a:t>
            </a:r>
            <a:endParaRPr b="1" sz="1200">
              <a:solidFill>
                <a:schemeClr val="lt1"/>
              </a:solidFill>
              <a:latin typeface="Helvetica Neue"/>
              <a:ea typeface="Helvetica Neue"/>
              <a:cs typeface="Helvetica Neue"/>
              <a:sym typeface="Helvetica Neue"/>
            </a:endParaRPr>
          </a:p>
        </p:txBody>
      </p:sp>
      <p:sp>
        <p:nvSpPr>
          <p:cNvPr id="318" name="Google Shape;318;p42"/>
          <p:cNvSpPr txBox="1"/>
          <p:nvPr/>
        </p:nvSpPr>
        <p:spPr>
          <a:xfrm flipH="1">
            <a:off x="8368049" y="2576300"/>
            <a:ext cx="3471600" cy="40020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en-US" sz="2000">
                <a:solidFill>
                  <a:schemeClr val="accent2"/>
                </a:solidFill>
                <a:latin typeface="Helvetica Neue"/>
                <a:ea typeface="Helvetica Neue"/>
                <a:cs typeface="Helvetica Neue"/>
                <a:sym typeface="Helvetica Neue"/>
              </a:rPr>
              <a:t>Krems et al. (2018)</a:t>
            </a:r>
            <a:endParaRPr b="1" sz="2000">
              <a:solidFill>
                <a:schemeClr val="accent2"/>
              </a:solidFill>
              <a:latin typeface="Helvetica Neue"/>
              <a:ea typeface="Helvetica Neue"/>
              <a:cs typeface="Helvetica Neue"/>
              <a:sym typeface="Helvetica Neue"/>
            </a:endParaRPr>
          </a:p>
        </p:txBody>
      </p:sp>
      <p:sp>
        <p:nvSpPr>
          <p:cNvPr id="319" name="Google Shape;319;p42"/>
          <p:cNvSpPr txBox="1"/>
          <p:nvPr/>
        </p:nvSpPr>
        <p:spPr>
          <a:xfrm flipH="1">
            <a:off x="6377450" y="2976500"/>
            <a:ext cx="5314800" cy="39711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chemeClr val="lt1"/>
                </a:solidFill>
                <a:latin typeface="Helvetica Neue"/>
                <a:ea typeface="Helvetica Neue"/>
                <a:cs typeface="Helvetica Neue"/>
                <a:sym typeface="Helvetica Neue"/>
              </a:rPr>
              <a:t>The authors looked forward to observe whether the driving experience does have impacts on the drivers in terms of attitude and intention to purchase. </a:t>
            </a:r>
            <a:endParaRPr b="1" sz="1200">
              <a:solidFill>
                <a:schemeClr val="lt1"/>
              </a:solidFill>
              <a:latin typeface="Helvetica Neue"/>
              <a:ea typeface="Helvetica Neue"/>
              <a:cs typeface="Helvetica Neue"/>
              <a:sym typeface="Helvetica Neue"/>
            </a:endParaRPr>
          </a:p>
          <a:p>
            <a:pPr indent="0" lvl="0" marL="0" marR="0" rtl="0" algn="l">
              <a:spcBef>
                <a:spcPts val="0"/>
              </a:spcBef>
              <a:spcAft>
                <a:spcPts val="0"/>
              </a:spcAft>
              <a:buNone/>
            </a:pPr>
            <a:r>
              <a:t/>
            </a:r>
            <a:endParaRPr b="1" sz="1200">
              <a:solidFill>
                <a:schemeClr val="lt1"/>
              </a:solidFill>
              <a:latin typeface="Helvetica Neue"/>
              <a:ea typeface="Helvetica Neue"/>
              <a:cs typeface="Helvetica Neue"/>
              <a:sym typeface="Helvetica Neue"/>
            </a:endParaRPr>
          </a:p>
          <a:p>
            <a:pPr indent="0" lvl="0" marL="0" marR="0" rtl="0" algn="l">
              <a:spcBef>
                <a:spcPts val="0"/>
              </a:spcBef>
              <a:spcAft>
                <a:spcPts val="0"/>
              </a:spcAft>
              <a:buNone/>
            </a:pPr>
            <a:r>
              <a:rPr b="1" lang="en-US" sz="1200">
                <a:solidFill>
                  <a:schemeClr val="lt1"/>
                </a:solidFill>
                <a:latin typeface="Helvetica Neue"/>
                <a:ea typeface="Helvetica Neue"/>
                <a:cs typeface="Helvetica Neue"/>
                <a:sym typeface="Helvetica Neue"/>
              </a:rPr>
              <a:t>The surveys took place both before and after the test-drives to measure the difference.</a:t>
            </a:r>
            <a:endParaRPr b="1" sz="1200">
              <a:solidFill>
                <a:schemeClr val="lt1"/>
              </a:solidFill>
              <a:latin typeface="Helvetica Neue"/>
              <a:ea typeface="Helvetica Neue"/>
              <a:cs typeface="Helvetica Neue"/>
              <a:sym typeface="Helvetica Neue"/>
            </a:endParaRPr>
          </a:p>
          <a:p>
            <a:pPr indent="0" lvl="0" marL="0" marR="0" rtl="0" algn="l">
              <a:spcBef>
                <a:spcPts val="0"/>
              </a:spcBef>
              <a:spcAft>
                <a:spcPts val="0"/>
              </a:spcAft>
              <a:buNone/>
            </a:pPr>
            <a:r>
              <a:t/>
            </a:r>
            <a:endParaRPr b="1" sz="1200">
              <a:solidFill>
                <a:schemeClr val="lt1"/>
              </a:solidFill>
              <a:latin typeface="Helvetica Neue"/>
              <a:ea typeface="Helvetica Neue"/>
              <a:cs typeface="Helvetica Neue"/>
              <a:sym typeface="Helvetica Neue"/>
            </a:endParaRPr>
          </a:p>
          <a:p>
            <a:pPr indent="0" lvl="0" marL="0" rtl="0" algn="l">
              <a:spcBef>
                <a:spcPts val="0"/>
              </a:spcBef>
              <a:spcAft>
                <a:spcPts val="0"/>
              </a:spcAft>
              <a:buClr>
                <a:schemeClr val="dk1"/>
              </a:buClr>
              <a:buFont typeface="Arial"/>
              <a:buNone/>
            </a:pPr>
            <a:r>
              <a:rPr b="1" lang="en-US" sz="1200">
                <a:solidFill>
                  <a:schemeClr val="lt1"/>
                </a:solidFill>
                <a:latin typeface="Helvetica Neue"/>
                <a:ea typeface="Helvetica Neue"/>
                <a:cs typeface="Helvetica Neue"/>
                <a:sym typeface="Helvetica Neue"/>
              </a:rPr>
              <a:t>The result separated into two groups.</a:t>
            </a:r>
            <a:endParaRPr b="1" sz="1200">
              <a:solidFill>
                <a:schemeClr val="lt1"/>
              </a:solidFill>
              <a:latin typeface="Helvetica Neue"/>
              <a:ea typeface="Helvetica Neue"/>
              <a:cs typeface="Helvetica Neue"/>
              <a:sym typeface="Helvetica Neue"/>
            </a:endParaRPr>
          </a:p>
          <a:p>
            <a:pPr indent="0" lvl="0" marL="0" marR="0" rtl="0" algn="l">
              <a:spcBef>
                <a:spcPts val="0"/>
              </a:spcBef>
              <a:spcAft>
                <a:spcPts val="0"/>
              </a:spcAft>
              <a:buNone/>
            </a:pPr>
            <a:r>
              <a:t/>
            </a:r>
            <a:endParaRPr b="1" sz="1200">
              <a:solidFill>
                <a:schemeClr val="lt1"/>
              </a:solidFill>
              <a:latin typeface="Helvetica Neue"/>
              <a:ea typeface="Helvetica Neue"/>
              <a:cs typeface="Helvetica Neue"/>
              <a:sym typeface="Helvetica Neue"/>
            </a:endParaRPr>
          </a:p>
          <a:p>
            <a:pPr indent="0" lvl="0" marL="0" marR="0" rtl="0" algn="l">
              <a:spcBef>
                <a:spcPts val="0"/>
              </a:spcBef>
              <a:spcAft>
                <a:spcPts val="0"/>
              </a:spcAft>
              <a:buNone/>
            </a:pPr>
            <a:r>
              <a:rPr b="1" lang="en-US" sz="1200">
                <a:solidFill>
                  <a:schemeClr val="lt1"/>
                </a:solidFill>
                <a:latin typeface="Helvetica Neue"/>
                <a:ea typeface="Helvetica Neue"/>
                <a:cs typeface="Helvetica Neue"/>
                <a:sym typeface="Helvetica Neue"/>
              </a:rPr>
              <a:t>T-test was adopted for an analysis and path analysis using AMOS.</a:t>
            </a:r>
            <a:endParaRPr b="1" sz="1200">
              <a:solidFill>
                <a:schemeClr val="lt1"/>
              </a:solidFill>
              <a:latin typeface="Helvetica Neue"/>
              <a:ea typeface="Helvetica Neue"/>
              <a:cs typeface="Helvetica Neue"/>
              <a:sym typeface="Helvetica Neue"/>
            </a:endParaRPr>
          </a:p>
          <a:p>
            <a:pPr indent="0" lvl="0" marL="0" marR="0" rtl="0" algn="l">
              <a:spcBef>
                <a:spcPts val="0"/>
              </a:spcBef>
              <a:spcAft>
                <a:spcPts val="0"/>
              </a:spcAft>
              <a:buNone/>
            </a:pPr>
            <a:r>
              <a:t/>
            </a:r>
            <a:endParaRPr b="1" sz="1200">
              <a:solidFill>
                <a:schemeClr val="lt1"/>
              </a:solidFill>
              <a:latin typeface="Helvetica Neue"/>
              <a:ea typeface="Helvetica Neue"/>
              <a:cs typeface="Helvetica Neue"/>
              <a:sym typeface="Helvetica Neue"/>
            </a:endParaRPr>
          </a:p>
          <a:p>
            <a:pPr indent="0" lvl="0" marL="0" marR="0" rtl="0" algn="l">
              <a:spcBef>
                <a:spcPts val="0"/>
              </a:spcBef>
              <a:spcAft>
                <a:spcPts val="0"/>
              </a:spcAft>
              <a:buNone/>
            </a:pPr>
            <a:r>
              <a:rPr b="1" lang="en-US" sz="1200">
                <a:solidFill>
                  <a:schemeClr val="lt1"/>
                </a:solidFill>
                <a:latin typeface="Helvetica Neue"/>
                <a:ea typeface="Helvetica Neue"/>
                <a:cs typeface="Helvetica Neue"/>
                <a:sym typeface="Helvetica Neue"/>
              </a:rPr>
              <a:t>Calculation of direct, indirect and total effects using path analysis for BEV experience.</a:t>
            </a:r>
            <a:endParaRPr b="1" sz="1200">
              <a:solidFill>
                <a:schemeClr val="lt1"/>
              </a:solidFill>
              <a:latin typeface="Helvetica Neue"/>
              <a:ea typeface="Helvetica Neue"/>
              <a:cs typeface="Helvetica Neue"/>
              <a:sym typeface="Helvetica Neue"/>
            </a:endParaRPr>
          </a:p>
          <a:p>
            <a:pPr indent="0" lvl="0" marL="0" marR="0" rtl="0" algn="l">
              <a:spcBef>
                <a:spcPts val="0"/>
              </a:spcBef>
              <a:spcAft>
                <a:spcPts val="0"/>
              </a:spcAft>
              <a:buNone/>
            </a:pPr>
            <a:r>
              <a:t/>
            </a:r>
            <a:endParaRPr b="1" sz="1200">
              <a:solidFill>
                <a:schemeClr val="lt1"/>
              </a:solidFill>
              <a:latin typeface="Helvetica Neue"/>
              <a:ea typeface="Helvetica Neue"/>
              <a:cs typeface="Helvetica Neue"/>
              <a:sym typeface="Helvetica Neue"/>
            </a:endParaRPr>
          </a:p>
          <a:p>
            <a:pPr indent="0" lvl="0" marL="0" marR="0" rtl="0" algn="l">
              <a:spcBef>
                <a:spcPts val="0"/>
              </a:spcBef>
              <a:spcAft>
                <a:spcPts val="0"/>
              </a:spcAft>
              <a:buNone/>
            </a:pPr>
            <a:r>
              <a:rPr b="1" lang="en-US" sz="1200">
                <a:solidFill>
                  <a:schemeClr val="lt1"/>
                </a:solidFill>
                <a:latin typeface="Helvetica Neue"/>
                <a:ea typeface="Helvetica Neue"/>
                <a:cs typeface="Helvetica Neue"/>
                <a:sym typeface="Helvetica Neue"/>
              </a:rPr>
              <a:t>The result is safety has significant effect on attitude and intention to purchase electric vehicles.</a:t>
            </a:r>
            <a:endParaRPr b="1" sz="1200">
              <a:solidFill>
                <a:schemeClr val="lt1"/>
              </a:solidFill>
              <a:latin typeface="Helvetica Neue"/>
              <a:ea typeface="Helvetica Neue"/>
              <a:cs typeface="Helvetica Neue"/>
              <a:sym typeface="Helvetica Neue"/>
            </a:endParaRPr>
          </a:p>
          <a:p>
            <a:pPr indent="0" lvl="0" marL="0" marR="0" rtl="0" algn="l">
              <a:spcBef>
                <a:spcPts val="0"/>
              </a:spcBef>
              <a:spcAft>
                <a:spcPts val="0"/>
              </a:spcAft>
              <a:buNone/>
            </a:pPr>
            <a:r>
              <a:t/>
            </a:r>
            <a:endParaRPr b="1" sz="1200">
              <a:solidFill>
                <a:schemeClr val="lt1"/>
              </a:solidFill>
              <a:latin typeface="Helvetica Neue"/>
              <a:ea typeface="Helvetica Neue"/>
              <a:cs typeface="Helvetica Neue"/>
              <a:sym typeface="Helvetica Neue"/>
            </a:endParaRPr>
          </a:p>
          <a:p>
            <a:pPr indent="0" lvl="0" marL="0" marR="0" rtl="0" algn="l">
              <a:spcBef>
                <a:spcPts val="0"/>
              </a:spcBef>
              <a:spcAft>
                <a:spcPts val="0"/>
              </a:spcAft>
              <a:buNone/>
            </a:pPr>
            <a:r>
              <a:t/>
            </a:r>
            <a:endParaRPr b="1" sz="1200">
              <a:solidFill>
                <a:schemeClr val="lt1"/>
              </a:solidFill>
              <a:latin typeface="Helvetica Neue"/>
              <a:ea typeface="Helvetica Neue"/>
              <a:cs typeface="Helvetica Neue"/>
              <a:sym typeface="Helvetica Neue"/>
            </a:endParaRPr>
          </a:p>
          <a:p>
            <a:pPr indent="0" lvl="0" marL="0" marR="0" rtl="0" algn="l">
              <a:spcBef>
                <a:spcPts val="0"/>
              </a:spcBef>
              <a:spcAft>
                <a:spcPts val="0"/>
              </a:spcAft>
              <a:buNone/>
            </a:pPr>
            <a:r>
              <a:t/>
            </a:r>
            <a:endParaRPr b="1" sz="1200">
              <a:solidFill>
                <a:schemeClr val="lt1"/>
              </a:solidFill>
              <a:latin typeface="Helvetica Neue"/>
              <a:ea typeface="Helvetica Neue"/>
              <a:cs typeface="Helvetica Neue"/>
              <a:sym typeface="Helvetica Neue"/>
            </a:endParaRPr>
          </a:p>
          <a:p>
            <a:pPr indent="0" lvl="0" marL="0" marR="0" rtl="0" algn="l">
              <a:spcBef>
                <a:spcPts val="0"/>
              </a:spcBef>
              <a:spcAft>
                <a:spcPts val="0"/>
              </a:spcAft>
              <a:buNone/>
            </a:pPr>
            <a:r>
              <a:t/>
            </a:r>
            <a:endParaRPr b="1" sz="1200">
              <a:solidFill>
                <a:schemeClr val="lt1"/>
              </a:solidFill>
              <a:latin typeface="Helvetica Neue"/>
              <a:ea typeface="Helvetica Neue"/>
              <a:cs typeface="Helvetica Neue"/>
              <a:sym typeface="Helvetica Neue"/>
            </a:endParaRPr>
          </a:p>
          <a:p>
            <a:pPr indent="0" lvl="0" marL="0" marR="0" rtl="0" algn="l">
              <a:spcBef>
                <a:spcPts val="0"/>
              </a:spcBef>
              <a:spcAft>
                <a:spcPts val="0"/>
              </a:spcAft>
              <a:buNone/>
            </a:pPr>
            <a:r>
              <a:t/>
            </a:r>
            <a:endParaRPr b="1" sz="1200">
              <a:solidFill>
                <a:schemeClr val="lt1"/>
              </a:solidFill>
              <a:latin typeface="Helvetica Neue"/>
              <a:ea typeface="Helvetica Neue"/>
              <a:cs typeface="Helvetica Neue"/>
              <a:sym typeface="Helvetica Neue"/>
            </a:endParaRPr>
          </a:p>
        </p:txBody>
      </p:sp>
      <p:grpSp>
        <p:nvGrpSpPr>
          <p:cNvPr id="320" name="Google Shape;320;p42"/>
          <p:cNvGrpSpPr/>
          <p:nvPr/>
        </p:nvGrpSpPr>
        <p:grpSpPr>
          <a:xfrm>
            <a:off x="3363838" y="3301418"/>
            <a:ext cx="2471476" cy="2534158"/>
            <a:chOff x="8037083" y="1418022"/>
            <a:chExt cx="2471476" cy="2534158"/>
          </a:xfrm>
        </p:grpSpPr>
        <p:sp>
          <p:nvSpPr>
            <p:cNvPr id="321" name="Google Shape;321;p42"/>
            <p:cNvSpPr/>
            <p:nvPr/>
          </p:nvSpPr>
          <p:spPr>
            <a:xfrm>
              <a:off x="8037083" y="1418022"/>
              <a:ext cx="2471476" cy="2534158"/>
            </a:xfrm>
            <a:custGeom>
              <a:rect b="b" l="l" r="r" t="t"/>
              <a:pathLst>
                <a:path extrusionOk="0" h="2534158" w="2471476">
                  <a:moveTo>
                    <a:pt x="2472688" y="2417325"/>
                  </a:moveTo>
                  <a:cubicBezTo>
                    <a:pt x="2465972" y="2361807"/>
                    <a:pt x="2450749" y="2347479"/>
                    <a:pt x="2395678" y="2347031"/>
                  </a:cubicBezTo>
                  <a:cubicBezTo>
                    <a:pt x="2366128" y="2347031"/>
                    <a:pt x="2366575" y="2347031"/>
                    <a:pt x="2366575" y="2317033"/>
                  </a:cubicBezTo>
                  <a:cubicBezTo>
                    <a:pt x="2366575" y="1615439"/>
                    <a:pt x="2366575" y="914291"/>
                    <a:pt x="2366128" y="212697"/>
                  </a:cubicBezTo>
                  <a:cubicBezTo>
                    <a:pt x="2366128" y="192101"/>
                    <a:pt x="2364337" y="171058"/>
                    <a:pt x="2358516" y="150910"/>
                  </a:cubicBezTo>
                  <a:cubicBezTo>
                    <a:pt x="2332100" y="59125"/>
                    <a:pt x="2255538" y="1815"/>
                    <a:pt x="2159724" y="1367"/>
                  </a:cubicBezTo>
                  <a:cubicBezTo>
                    <a:pt x="1928246" y="1367"/>
                    <a:pt x="1697217" y="4054"/>
                    <a:pt x="1465740" y="24"/>
                  </a:cubicBezTo>
                  <a:cubicBezTo>
                    <a:pt x="1349330" y="-1767"/>
                    <a:pt x="1252620" y="95839"/>
                    <a:pt x="1253516" y="210906"/>
                  </a:cubicBezTo>
                  <a:cubicBezTo>
                    <a:pt x="1257097" y="563270"/>
                    <a:pt x="1254859" y="915187"/>
                    <a:pt x="1254411" y="1267551"/>
                  </a:cubicBezTo>
                  <a:cubicBezTo>
                    <a:pt x="1254411" y="1276506"/>
                    <a:pt x="1256650" y="1285461"/>
                    <a:pt x="1252172" y="1293967"/>
                  </a:cubicBezTo>
                  <a:cubicBezTo>
                    <a:pt x="1251277" y="1293967"/>
                    <a:pt x="1250829" y="1293967"/>
                    <a:pt x="1250381" y="1294415"/>
                  </a:cubicBezTo>
                  <a:cubicBezTo>
                    <a:pt x="1249486" y="1294863"/>
                    <a:pt x="1249934" y="1295759"/>
                    <a:pt x="1251277" y="1297102"/>
                  </a:cubicBezTo>
                  <a:cubicBezTo>
                    <a:pt x="1248591" y="1304265"/>
                    <a:pt x="1242322" y="1301131"/>
                    <a:pt x="1237845" y="1301579"/>
                  </a:cubicBezTo>
                  <a:cubicBezTo>
                    <a:pt x="1198445" y="1303818"/>
                    <a:pt x="1167103" y="1321279"/>
                    <a:pt x="1142478" y="1351725"/>
                  </a:cubicBezTo>
                  <a:cubicBezTo>
                    <a:pt x="1128599" y="1369186"/>
                    <a:pt x="1124569" y="1390230"/>
                    <a:pt x="1116958" y="1409930"/>
                  </a:cubicBezTo>
                  <a:cubicBezTo>
                    <a:pt x="1112480" y="1416646"/>
                    <a:pt x="1114719" y="1424257"/>
                    <a:pt x="1114719" y="1431869"/>
                  </a:cubicBezTo>
                  <a:cubicBezTo>
                    <a:pt x="1114719" y="1670509"/>
                    <a:pt x="1114719" y="1909598"/>
                    <a:pt x="1114719" y="2148239"/>
                  </a:cubicBezTo>
                  <a:cubicBezTo>
                    <a:pt x="1114719" y="2155850"/>
                    <a:pt x="1113823" y="2163014"/>
                    <a:pt x="1116062" y="2170625"/>
                  </a:cubicBezTo>
                  <a:cubicBezTo>
                    <a:pt x="1112928" y="2212712"/>
                    <a:pt x="1098601" y="2228383"/>
                    <a:pt x="1056962" y="2229278"/>
                  </a:cubicBezTo>
                  <a:cubicBezTo>
                    <a:pt x="994727" y="2230621"/>
                    <a:pt x="932045" y="2230621"/>
                    <a:pt x="869810" y="2229278"/>
                  </a:cubicBezTo>
                  <a:cubicBezTo>
                    <a:pt x="829514" y="2228383"/>
                    <a:pt x="812500" y="2207787"/>
                    <a:pt x="813396" y="2165700"/>
                  </a:cubicBezTo>
                  <a:cubicBezTo>
                    <a:pt x="814739" y="2161223"/>
                    <a:pt x="814739" y="2156746"/>
                    <a:pt x="814739" y="2152268"/>
                  </a:cubicBezTo>
                  <a:cubicBezTo>
                    <a:pt x="814739" y="1871989"/>
                    <a:pt x="814739" y="1591261"/>
                    <a:pt x="814739" y="1310981"/>
                  </a:cubicBezTo>
                  <a:cubicBezTo>
                    <a:pt x="814739" y="1305161"/>
                    <a:pt x="816530" y="1298893"/>
                    <a:pt x="812053" y="1293967"/>
                  </a:cubicBezTo>
                  <a:cubicBezTo>
                    <a:pt x="787427" y="1214271"/>
                    <a:pt x="749370" y="1186064"/>
                    <a:pt x="664749" y="1186064"/>
                  </a:cubicBezTo>
                  <a:cubicBezTo>
                    <a:pt x="636990" y="1186064"/>
                    <a:pt x="609678" y="1185617"/>
                    <a:pt x="581919" y="1186512"/>
                  </a:cubicBezTo>
                  <a:cubicBezTo>
                    <a:pt x="568935" y="1186960"/>
                    <a:pt x="565353" y="1182482"/>
                    <a:pt x="565800" y="1169946"/>
                  </a:cubicBezTo>
                  <a:cubicBezTo>
                    <a:pt x="566696" y="1143082"/>
                    <a:pt x="566248" y="1116218"/>
                    <a:pt x="565800" y="1089354"/>
                  </a:cubicBezTo>
                  <a:cubicBezTo>
                    <a:pt x="565353" y="1034731"/>
                    <a:pt x="527743" y="996674"/>
                    <a:pt x="473120" y="996674"/>
                  </a:cubicBezTo>
                  <a:cubicBezTo>
                    <a:pt x="422526" y="996226"/>
                    <a:pt x="371485" y="995331"/>
                    <a:pt x="320892" y="997122"/>
                  </a:cubicBezTo>
                  <a:cubicBezTo>
                    <a:pt x="297609" y="998017"/>
                    <a:pt x="287759" y="992197"/>
                    <a:pt x="291341" y="968019"/>
                  </a:cubicBezTo>
                  <a:cubicBezTo>
                    <a:pt x="294028" y="951453"/>
                    <a:pt x="287759" y="940260"/>
                    <a:pt x="268507" y="940260"/>
                  </a:cubicBezTo>
                  <a:cubicBezTo>
                    <a:pt x="248359" y="940260"/>
                    <a:pt x="244329" y="953692"/>
                    <a:pt x="243882" y="970258"/>
                  </a:cubicBezTo>
                  <a:cubicBezTo>
                    <a:pt x="243434" y="996226"/>
                    <a:pt x="242539" y="1021747"/>
                    <a:pt x="243882" y="1047715"/>
                  </a:cubicBezTo>
                  <a:cubicBezTo>
                    <a:pt x="244777" y="1062938"/>
                    <a:pt x="239404" y="1066072"/>
                    <a:pt x="225077" y="1066072"/>
                  </a:cubicBezTo>
                  <a:cubicBezTo>
                    <a:pt x="167767" y="1065177"/>
                    <a:pt x="110458" y="1065177"/>
                    <a:pt x="52701" y="1066072"/>
                  </a:cubicBezTo>
                  <a:cubicBezTo>
                    <a:pt x="21359" y="1066520"/>
                    <a:pt x="-132" y="1088459"/>
                    <a:pt x="316" y="1118009"/>
                  </a:cubicBezTo>
                  <a:cubicBezTo>
                    <a:pt x="764" y="1148007"/>
                    <a:pt x="21807" y="1168155"/>
                    <a:pt x="53596" y="1168155"/>
                  </a:cubicBezTo>
                  <a:cubicBezTo>
                    <a:pt x="110906" y="1168155"/>
                    <a:pt x="168663" y="1168603"/>
                    <a:pt x="225972" y="1167707"/>
                  </a:cubicBezTo>
                  <a:cubicBezTo>
                    <a:pt x="239404" y="1167707"/>
                    <a:pt x="243882" y="1170841"/>
                    <a:pt x="243434" y="1184721"/>
                  </a:cubicBezTo>
                  <a:cubicBezTo>
                    <a:pt x="242539" y="1218301"/>
                    <a:pt x="242091" y="1251881"/>
                    <a:pt x="243434" y="1285461"/>
                  </a:cubicBezTo>
                  <a:cubicBezTo>
                    <a:pt x="243882" y="1301131"/>
                    <a:pt x="239404" y="1305609"/>
                    <a:pt x="223734" y="1305161"/>
                  </a:cubicBezTo>
                  <a:cubicBezTo>
                    <a:pt x="166872" y="1304265"/>
                    <a:pt x="110458" y="1304265"/>
                    <a:pt x="53596" y="1305161"/>
                  </a:cubicBezTo>
                  <a:cubicBezTo>
                    <a:pt x="15539" y="1305609"/>
                    <a:pt x="-6400" y="1333816"/>
                    <a:pt x="1659" y="1368739"/>
                  </a:cubicBezTo>
                  <a:cubicBezTo>
                    <a:pt x="7032" y="1392468"/>
                    <a:pt x="27628" y="1407244"/>
                    <a:pt x="57178" y="1407691"/>
                  </a:cubicBezTo>
                  <a:cubicBezTo>
                    <a:pt x="114040" y="1408139"/>
                    <a:pt x="170454" y="1408139"/>
                    <a:pt x="227316" y="1407691"/>
                  </a:cubicBezTo>
                  <a:cubicBezTo>
                    <a:pt x="240300" y="1407691"/>
                    <a:pt x="243882" y="1410825"/>
                    <a:pt x="243434" y="1423362"/>
                  </a:cubicBezTo>
                  <a:cubicBezTo>
                    <a:pt x="242539" y="1448435"/>
                    <a:pt x="242986" y="1473508"/>
                    <a:pt x="243882" y="1498581"/>
                  </a:cubicBezTo>
                  <a:cubicBezTo>
                    <a:pt x="244329" y="1510670"/>
                    <a:pt x="242539" y="1524549"/>
                    <a:pt x="257314" y="1530817"/>
                  </a:cubicBezTo>
                  <a:cubicBezTo>
                    <a:pt x="276566" y="1538877"/>
                    <a:pt x="291789" y="1528131"/>
                    <a:pt x="290446" y="1504401"/>
                  </a:cubicBezTo>
                  <a:cubicBezTo>
                    <a:pt x="289550" y="1485149"/>
                    <a:pt x="290894" y="1474851"/>
                    <a:pt x="315519" y="1476194"/>
                  </a:cubicBezTo>
                  <a:cubicBezTo>
                    <a:pt x="367008" y="1478433"/>
                    <a:pt x="418497" y="1477090"/>
                    <a:pt x="469986" y="1476642"/>
                  </a:cubicBezTo>
                  <a:cubicBezTo>
                    <a:pt x="526848" y="1476194"/>
                    <a:pt x="564905" y="1438137"/>
                    <a:pt x="564905" y="1380827"/>
                  </a:cubicBezTo>
                  <a:cubicBezTo>
                    <a:pt x="564905" y="1350829"/>
                    <a:pt x="565353" y="1321279"/>
                    <a:pt x="564905" y="1291281"/>
                  </a:cubicBezTo>
                  <a:cubicBezTo>
                    <a:pt x="564905" y="1280088"/>
                    <a:pt x="567591" y="1275163"/>
                    <a:pt x="579680" y="1275163"/>
                  </a:cubicBezTo>
                  <a:cubicBezTo>
                    <a:pt x="607439" y="1276058"/>
                    <a:pt x="634751" y="1274715"/>
                    <a:pt x="662510" y="1275611"/>
                  </a:cubicBezTo>
                  <a:cubicBezTo>
                    <a:pt x="699224" y="1276954"/>
                    <a:pt x="714447" y="1290833"/>
                    <a:pt x="720268" y="1324413"/>
                  </a:cubicBezTo>
                  <a:cubicBezTo>
                    <a:pt x="719372" y="1327995"/>
                    <a:pt x="719372" y="1332025"/>
                    <a:pt x="719372" y="1335607"/>
                  </a:cubicBezTo>
                  <a:cubicBezTo>
                    <a:pt x="719372" y="1619916"/>
                    <a:pt x="719372" y="1903777"/>
                    <a:pt x="719372" y="2188087"/>
                  </a:cubicBezTo>
                  <a:cubicBezTo>
                    <a:pt x="719372" y="2193907"/>
                    <a:pt x="718029" y="2200176"/>
                    <a:pt x="721611" y="2205548"/>
                  </a:cubicBezTo>
                  <a:cubicBezTo>
                    <a:pt x="722954" y="2209578"/>
                    <a:pt x="725193" y="2213608"/>
                    <a:pt x="725641" y="2218085"/>
                  </a:cubicBezTo>
                  <a:cubicBezTo>
                    <a:pt x="735043" y="2271813"/>
                    <a:pt x="779368" y="2315690"/>
                    <a:pt x="833544" y="2318377"/>
                  </a:cubicBezTo>
                  <a:cubicBezTo>
                    <a:pt x="919956" y="2322406"/>
                    <a:pt x="1006368" y="2322854"/>
                    <a:pt x="1092780" y="2318377"/>
                  </a:cubicBezTo>
                  <a:cubicBezTo>
                    <a:pt x="1153224" y="2315243"/>
                    <a:pt x="1202027" y="2260172"/>
                    <a:pt x="1202027" y="2200176"/>
                  </a:cubicBezTo>
                  <a:cubicBezTo>
                    <a:pt x="1202474" y="2019740"/>
                    <a:pt x="1202027" y="1839304"/>
                    <a:pt x="1202474" y="1658868"/>
                  </a:cubicBezTo>
                  <a:cubicBezTo>
                    <a:pt x="1202474" y="1587231"/>
                    <a:pt x="1198892" y="1515594"/>
                    <a:pt x="1205161" y="1444405"/>
                  </a:cubicBezTo>
                  <a:cubicBezTo>
                    <a:pt x="1206951" y="1423810"/>
                    <a:pt x="1213220" y="1404557"/>
                    <a:pt x="1236054" y="1397393"/>
                  </a:cubicBezTo>
                  <a:cubicBezTo>
                    <a:pt x="1254411" y="1400080"/>
                    <a:pt x="1249486" y="1414407"/>
                    <a:pt x="1249486" y="1425153"/>
                  </a:cubicBezTo>
                  <a:cubicBezTo>
                    <a:pt x="1249486" y="1721999"/>
                    <a:pt x="1249486" y="2018844"/>
                    <a:pt x="1249486" y="2315690"/>
                  </a:cubicBezTo>
                  <a:cubicBezTo>
                    <a:pt x="1249486" y="2343002"/>
                    <a:pt x="1249486" y="2343002"/>
                    <a:pt x="1220831" y="2343450"/>
                  </a:cubicBezTo>
                  <a:cubicBezTo>
                    <a:pt x="1215906" y="2343450"/>
                    <a:pt x="1210086" y="2342106"/>
                    <a:pt x="1206056" y="2346136"/>
                  </a:cubicBezTo>
                  <a:cubicBezTo>
                    <a:pt x="1169790" y="2349718"/>
                    <a:pt x="1149194" y="2369866"/>
                    <a:pt x="1145165" y="2405684"/>
                  </a:cubicBezTo>
                  <a:cubicBezTo>
                    <a:pt x="1142478" y="2432548"/>
                    <a:pt x="1141135" y="2459412"/>
                    <a:pt x="1146956" y="2485828"/>
                  </a:cubicBezTo>
                  <a:cubicBezTo>
                    <a:pt x="1154119" y="2520751"/>
                    <a:pt x="1175610" y="2537765"/>
                    <a:pt x="1211877" y="2537765"/>
                  </a:cubicBezTo>
                  <a:cubicBezTo>
                    <a:pt x="1607223" y="2537765"/>
                    <a:pt x="2003018" y="2537765"/>
                    <a:pt x="2398364" y="2537765"/>
                  </a:cubicBezTo>
                  <a:cubicBezTo>
                    <a:pt x="2401946" y="2537765"/>
                    <a:pt x="2405976" y="2537765"/>
                    <a:pt x="2409558" y="2537765"/>
                  </a:cubicBezTo>
                  <a:cubicBezTo>
                    <a:pt x="2440899" y="2535974"/>
                    <a:pt x="2460599" y="2519408"/>
                    <a:pt x="2467315" y="2488514"/>
                  </a:cubicBezTo>
                  <a:cubicBezTo>
                    <a:pt x="2474031" y="2464785"/>
                    <a:pt x="2475374" y="2441503"/>
                    <a:pt x="2472688" y="2417325"/>
                  </a:cubicBezTo>
                  <a:close/>
                  <a:moveTo>
                    <a:pt x="2217481" y="660876"/>
                  </a:moveTo>
                  <a:cubicBezTo>
                    <a:pt x="2217481" y="719976"/>
                    <a:pt x="2186587" y="757138"/>
                    <a:pt x="2128830" y="767883"/>
                  </a:cubicBezTo>
                  <a:cubicBezTo>
                    <a:pt x="2113160" y="766092"/>
                    <a:pt x="2097489" y="766988"/>
                    <a:pt x="2081818" y="766988"/>
                  </a:cubicBezTo>
                  <a:cubicBezTo>
                    <a:pt x="1891980" y="766988"/>
                    <a:pt x="1702142" y="766988"/>
                    <a:pt x="1512752" y="766988"/>
                  </a:cubicBezTo>
                  <a:cubicBezTo>
                    <a:pt x="1504693" y="766988"/>
                    <a:pt x="1496186" y="766540"/>
                    <a:pt x="1488127" y="767436"/>
                  </a:cubicBezTo>
                  <a:cubicBezTo>
                    <a:pt x="1433951" y="757586"/>
                    <a:pt x="1399924" y="718633"/>
                    <a:pt x="1399476" y="664010"/>
                  </a:cubicBezTo>
                  <a:cubicBezTo>
                    <a:pt x="1399028" y="530586"/>
                    <a:pt x="1399028" y="397162"/>
                    <a:pt x="1399476" y="263738"/>
                  </a:cubicBezTo>
                  <a:cubicBezTo>
                    <a:pt x="1399924" y="200608"/>
                    <a:pt x="1445144" y="156282"/>
                    <a:pt x="1508275" y="156282"/>
                  </a:cubicBezTo>
                  <a:cubicBezTo>
                    <a:pt x="1707963" y="156282"/>
                    <a:pt x="1908098" y="156282"/>
                    <a:pt x="2107787" y="156282"/>
                  </a:cubicBezTo>
                  <a:cubicBezTo>
                    <a:pt x="2174051" y="156282"/>
                    <a:pt x="2217481" y="201056"/>
                    <a:pt x="2217481" y="267320"/>
                  </a:cubicBezTo>
                  <a:cubicBezTo>
                    <a:pt x="2217481" y="398505"/>
                    <a:pt x="2217481" y="529690"/>
                    <a:pt x="2217481" y="660876"/>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nvGrpSpPr>
            <p:cNvPr id="322" name="Google Shape;322;p42"/>
            <p:cNvGrpSpPr/>
            <p:nvPr/>
          </p:nvGrpSpPr>
          <p:grpSpPr>
            <a:xfrm>
              <a:off x="9649159" y="2418456"/>
              <a:ext cx="390211" cy="412859"/>
              <a:chOff x="7660892" y="3400808"/>
              <a:chExt cx="299886" cy="317291"/>
            </a:xfrm>
          </p:grpSpPr>
          <p:sp>
            <p:nvSpPr>
              <p:cNvPr id="323" name="Google Shape;323;p42"/>
              <p:cNvSpPr/>
              <p:nvPr/>
            </p:nvSpPr>
            <p:spPr>
              <a:xfrm>
                <a:off x="7706009" y="3400808"/>
                <a:ext cx="194701" cy="317291"/>
              </a:xfrm>
              <a:custGeom>
                <a:rect b="b" l="l" r="r" t="t"/>
                <a:pathLst>
                  <a:path extrusionOk="0" h="317291" w="194701">
                    <a:moveTo>
                      <a:pt x="195423" y="1442"/>
                    </a:moveTo>
                    <a:cubicBezTo>
                      <a:pt x="181361" y="22715"/>
                      <a:pt x="167660" y="43267"/>
                      <a:pt x="153958" y="63819"/>
                    </a:cubicBezTo>
                    <a:cubicBezTo>
                      <a:pt x="145305" y="76799"/>
                      <a:pt x="136652" y="90140"/>
                      <a:pt x="127638" y="103120"/>
                    </a:cubicBezTo>
                    <a:cubicBezTo>
                      <a:pt x="123311" y="109249"/>
                      <a:pt x="124393" y="111773"/>
                      <a:pt x="131964" y="111773"/>
                    </a:cubicBezTo>
                    <a:cubicBezTo>
                      <a:pt x="148911" y="111773"/>
                      <a:pt x="166217" y="111773"/>
                      <a:pt x="183164" y="111773"/>
                    </a:cubicBezTo>
                    <a:cubicBezTo>
                      <a:pt x="185688" y="111773"/>
                      <a:pt x="188933" y="110691"/>
                      <a:pt x="190375" y="113215"/>
                    </a:cubicBezTo>
                    <a:cubicBezTo>
                      <a:pt x="191817" y="116100"/>
                      <a:pt x="188572" y="117542"/>
                      <a:pt x="186769" y="119345"/>
                    </a:cubicBezTo>
                    <a:cubicBezTo>
                      <a:pt x="163333" y="145305"/>
                      <a:pt x="140257" y="171265"/>
                      <a:pt x="116821" y="196865"/>
                    </a:cubicBezTo>
                    <a:cubicBezTo>
                      <a:pt x="80404" y="236526"/>
                      <a:pt x="43988" y="276188"/>
                      <a:pt x="7211" y="315849"/>
                    </a:cubicBezTo>
                    <a:cubicBezTo>
                      <a:pt x="5769" y="317652"/>
                      <a:pt x="4687" y="319815"/>
                      <a:pt x="0" y="320537"/>
                    </a:cubicBezTo>
                    <a:cubicBezTo>
                      <a:pt x="4687" y="310801"/>
                      <a:pt x="9014" y="302509"/>
                      <a:pt x="13340" y="293855"/>
                    </a:cubicBezTo>
                    <a:cubicBezTo>
                      <a:pt x="34253" y="253112"/>
                      <a:pt x="55165" y="212369"/>
                      <a:pt x="76078" y="171986"/>
                    </a:cubicBezTo>
                    <a:cubicBezTo>
                      <a:pt x="81126" y="161891"/>
                      <a:pt x="80404" y="161170"/>
                      <a:pt x="69227" y="160809"/>
                    </a:cubicBezTo>
                    <a:cubicBezTo>
                      <a:pt x="58050" y="160449"/>
                      <a:pt x="46873" y="160449"/>
                      <a:pt x="35695" y="160088"/>
                    </a:cubicBezTo>
                    <a:cubicBezTo>
                      <a:pt x="29926" y="159727"/>
                      <a:pt x="27402" y="157564"/>
                      <a:pt x="31008" y="151074"/>
                    </a:cubicBezTo>
                    <a:cubicBezTo>
                      <a:pt x="56247" y="103480"/>
                      <a:pt x="81126" y="55526"/>
                      <a:pt x="106004" y="7572"/>
                    </a:cubicBezTo>
                    <a:cubicBezTo>
                      <a:pt x="107807" y="3966"/>
                      <a:pt x="110331" y="1082"/>
                      <a:pt x="115018" y="721"/>
                    </a:cubicBezTo>
                    <a:cubicBezTo>
                      <a:pt x="139175" y="361"/>
                      <a:pt x="163693" y="0"/>
                      <a:pt x="187851" y="0"/>
                    </a:cubicBezTo>
                    <a:cubicBezTo>
                      <a:pt x="190375" y="361"/>
                      <a:pt x="192178" y="1082"/>
                      <a:pt x="195423" y="1442"/>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324" name="Google Shape;324;p42"/>
              <p:cNvSpPr/>
              <p:nvPr/>
            </p:nvSpPr>
            <p:spPr>
              <a:xfrm>
                <a:off x="7744443" y="3438721"/>
                <a:ext cx="216335" cy="277630"/>
              </a:xfrm>
              <a:custGeom>
                <a:rect b="b" l="l" r="r" t="t"/>
                <a:pathLst>
                  <a:path extrusionOk="0" h="277630" w="216335">
                    <a:moveTo>
                      <a:pt x="67931" y="277937"/>
                    </a:moveTo>
                    <a:cubicBezTo>
                      <a:pt x="45937" y="278297"/>
                      <a:pt x="24664" y="273970"/>
                      <a:pt x="4833" y="264956"/>
                    </a:cubicBezTo>
                    <a:cubicBezTo>
                      <a:pt x="-575" y="262433"/>
                      <a:pt x="-1657" y="260630"/>
                      <a:pt x="2670" y="255942"/>
                    </a:cubicBezTo>
                    <a:cubicBezTo>
                      <a:pt x="13126" y="244044"/>
                      <a:pt x="13486" y="243683"/>
                      <a:pt x="28630" y="248371"/>
                    </a:cubicBezTo>
                    <a:cubicBezTo>
                      <a:pt x="101823" y="271086"/>
                      <a:pt x="178262" y="226016"/>
                      <a:pt x="191963" y="150659"/>
                    </a:cubicBezTo>
                    <a:cubicBezTo>
                      <a:pt x="200977" y="99460"/>
                      <a:pt x="183670" y="56914"/>
                      <a:pt x="142206" y="24464"/>
                    </a:cubicBezTo>
                    <a:cubicBezTo>
                      <a:pt x="138961" y="21940"/>
                      <a:pt x="133552" y="20137"/>
                      <a:pt x="135716" y="14729"/>
                    </a:cubicBezTo>
                    <a:cubicBezTo>
                      <a:pt x="137879" y="9320"/>
                      <a:pt x="140764" y="3552"/>
                      <a:pt x="145811" y="667"/>
                    </a:cubicBezTo>
                    <a:cubicBezTo>
                      <a:pt x="149417" y="-1496"/>
                      <a:pt x="152662" y="2109"/>
                      <a:pt x="155186" y="4273"/>
                    </a:cubicBezTo>
                    <a:cubicBezTo>
                      <a:pt x="189800" y="30233"/>
                      <a:pt x="210712" y="64125"/>
                      <a:pt x="216842" y="107032"/>
                    </a:cubicBezTo>
                    <a:cubicBezTo>
                      <a:pt x="228019" y="187797"/>
                      <a:pt x="172493" y="263514"/>
                      <a:pt x="88843" y="276855"/>
                    </a:cubicBezTo>
                    <a:cubicBezTo>
                      <a:pt x="81993" y="277576"/>
                      <a:pt x="74781" y="277576"/>
                      <a:pt x="67931" y="277937"/>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325" name="Google Shape;325;p42"/>
              <p:cNvSpPr/>
              <p:nvPr/>
            </p:nvSpPr>
            <p:spPr>
              <a:xfrm>
                <a:off x="7660892" y="3415434"/>
                <a:ext cx="133406" cy="263207"/>
              </a:xfrm>
              <a:custGeom>
                <a:rect b="b" l="l" r="r" t="t"/>
                <a:pathLst>
                  <a:path extrusionOk="0" h="263207" w="133406">
                    <a:moveTo>
                      <a:pt x="46" y="150150"/>
                    </a:moveTo>
                    <a:cubicBezTo>
                      <a:pt x="-1756" y="81644"/>
                      <a:pt x="49082" y="15301"/>
                      <a:pt x="123357" y="1239"/>
                    </a:cubicBezTo>
                    <a:cubicBezTo>
                      <a:pt x="126963" y="518"/>
                      <a:pt x="131650" y="-1645"/>
                      <a:pt x="134174" y="2321"/>
                    </a:cubicBezTo>
                    <a:cubicBezTo>
                      <a:pt x="136338" y="5566"/>
                      <a:pt x="132732" y="8811"/>
                      <a:pt x="131290" y="12056"/>
                    </a:cubicBezTo>
                    <a:cubicBezTo>
                      <a:pt x="128045" y="20709"/>
                      <a:pt x="122276" y="25036"/>
                      <a:pt x="113262" y="28281"/>
                    </a:cubicBezTo>
                    <a:cubicBezTo>
                      <a:pt x="19877" y="59289"/>
                      <a:pt x="-5362" y="169980"/>
                      <a:pt x="58457" y="238126"/>
                    </a:cubicBezTo>
                    <a:cubicBezTo>
                      <a:pt x="64947" y="244977"/>
                      <a:pt x="63865" y="257957"/>
                      <a:pt x="56294" y="263726"/>
                    </a:cubicBezTo>
                    <a:cubicBezTo>
                      <a:pt x="51606" y="267331"/>
                      <a:pt x="49804" y="262644"/>
                      <a:pt x="47640" y="260481"/>
                    </a:cubicBezTo>
                    <a:cubicBezTo>
                      <a:pt x="15911" y="230915"/>
                      <a:pt x="46" y="193777"/>
                      <a:pt x="46" y="150150"/>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grpSp>
      <p:sp>
        <p:nvSpPr>
          <p:cNvPr id="326" name="Google Shape;326;p42"/>
          <p:cNvSpPr/>
          <p:nvPr/>
        </p:nvSpPr>
        <p:spPr>
          <a:xfrm>
            <a:off x="9595262" y="686821"/>
            <a:ext cx="1017173" cy="1763103"/>
          </a:xfrm>
          <a:custGeom>
            <a:rect b="b" l="l" r="r" t="t"/>
            <a:pathLst>
              <a:path extrusionOk="0" h="630806" w="363926">
                <a:moveTo>
                  <a:pt x="209564" y="379331"/>
                </a:moveTo>
                <a:cubicBezTo>
                  <a:pt x="246766" y="369626"/>
                  <a:pt x="278306" y="361539"/>
                  <a:pt x="314699" y="351834"/>
                </a:cubicBezTo>
                <a:cubicBezTo>
                  <a:pt x="270219" y="448881"/>
                  <a:pt x="228165" y="541076"/>
                  <a:pt x="183685" y="638123"/>
                </a:cubicBezTo>
                <a:cubicBezTo>
                  <a:pt x="183685" y="575043"/>
                  <a:pt x="183685" y="516814"/>
                  <a:pt x="183685" y="456160"/>
                </a:cubicBezTo>
                <a:cubicBezTo>
                  <a:pt x="140014" y="473952"/>
                  <a:pt x="96343" y="491744"/>
                  <a:pt x="48628" y="511153"/>
                </a:cubicBezTo>
                <a:cubicBezTo>
                  <a:pt x="71272" y="448881"/>
                  <a:pt x="92299" y="389844"/>
                  <a:pt x="115752" y="331616"/>
                </a:cubicBezTo>
                <a:cubicBezTo>
                  <a:pt x="124648" y="308972"/>
                  <a:pt x="126266" y="298458"/>
                  <a:pt x="99577" y="286327"/>
                </a:cubicBezTo>
                <a:cubicBezTo>
                  <a:pt x="45393" y="262066"/>
                  <a:pt x="15470" y="215968"/>
                  <a:pt x="1722" y="157740"/>
                </a:cubicBezTo>
                <a:cubicBezTo>
                  <a:pt x="-2322" y="139948"/>
                  <a:pt x="-705" y="127817"/>
                  <a:pt x="22748" y="131861"/>
                </a:cubicBezTo>
                <a:cubicBezTo>
                  <a:pt x="53480" y="137522"/>
                  <a:pt x="64802" y="126200"/>
                  <a:pt x="61567" y="94659"/>
                </a:cubicBezTo>
                <a:cubicBezTo>
                  <a:pt x="59141" y="72015"/>
                  <a:pt x="60759" y="48562"/>
                  <a:pt x="60759" y="25918"/>
                </a:cubicBezTo>
                <a:cubicBezTo>
                  <a:pt x="60759" y="11360"/>
                  <a:pt x="67228" y="38"/>
                  <a:pt x="83403" y="847"/>
                </a:cubicBezTo>
                <a:cubicBezTo>
                  <a:pt x="97151" y="1656"/>
                  <a:pt x="102813" y="12169"/>
                  <a:pt x="102813" y="25918"/>
                </a:cubicBezTo>
                <a:cubicBezTo>
                  <a:pt x="102813" y="55032"/>
                  <a:pt x="103621" y="84146"/>
                  <a:pt x="102813" y="113260"/>
                </a:cubicBezTo>
                <a:cubicBezTo>
                  <a:pt x="102004" y="129434"/>
                  <a:pt x="107665" y="133478"/>
                  <a:pt x="123031" y="132669"/>
                </a:cubicBezTo>
                <a:cubicBezTo>
                  <a:pt x="161041" y="131861"/>
                  <a:pt x="199051" y="131052"/>
                  <a:pt x="237061" y="132669"/>
                </a:cubicBezTo>
                <a:cubicBezTo>
                  <a:pt x="257279" y="133478"/>
                  <a:pt x="260514" y="125391"/>
                  <a:pt x="259705" y="108408"/>
                </a:cubicBezTo>
                <a:cubicBezTo>
                  <a:pt x="258088" y="81720"/>
                  <a:pt x="259705" y="54223"/>
                  <a:pt x="259705" y="27535"/>
                </a:cubicBezTo>
                <a:cubicBezTo>
                  <a:pt x="259705" y="12169"/>
                  <a:pt x="265366" y="847"/>
                  <a:pt x="280732" y="38"/>
                </a:cubicBezTo>
                <a:cubicBezTo>
                  <a:pt x="296907" y="-771"/>
                  <a:pt x="301759" y="11360"/>
                  <a:pt x="301759" y="26726"/>
                </a:cubicBezTo>
                <a:cubicBezTo>
                  <a:pt x="301759" y="53414"/>
                  <a:pt x="302568" y="80911"/>
                  <a:pt x="300950" y="107599"/>
                </a:cubicBezTo>
                <a:cubicBezTo>
                  <a:pt x="300142" y="127008"/>
                  <a:pt x="304994" y="132669"/>
                  <a:pt x="325212" y="132669"/>
                </a:cubicBezTo>
                <a:cubicBezTo>
                  <a:pt x="373736" y="131861"/>
                  <a:pt x="375353" y="135096"/>
                  <a:pt x="359987" y="181193"/>
                </a:cubicBezTo>
                <a:cubicBezTo>
                  <a:pt x="345430" y="223247"/>
                  <a:pt x="321169" y="259639"/>
                  <a:pt x="281541" y="279049"/>
                </a:cubicBezTo>
                <a:cubicBezTo>
                  <a:pt x="250001" y="294415"/>
                  <a:pt x="232209" y="316250"/>
                  <a:pt x="222504" y="347791"/>
                </a:cubicBezTo>
                <a:cubicBezTo>
                  <a:pt x="219269" y="357495"/>
                  <a:pt x="215225" y="366391"/>
                  <a:pt x="209564" y="3793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p17"/>
          <p:cNvSpPr txBox="1"/>
          <p:nvPr/>
        </p:nvSpPr>
        <p:spPr>
          <a:xfrm>
            <a:off x="7574243" y="616777"/>
            <a:ext cx="5238300" cy="144690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rPr b="1" lang="en-US" sz="4400">
                <a:solidFill>
                  <a:schemeClr val="lt1"/>
                </a:solidFill>
              </a:rPr>
              <a:t>THEORETICAL FRAMEWORK</a:t>
            </a:r>
            <a:endParaRPr b="1" sz="4400">
              <a:solidFill>
                <a:schemeClr val="lt1"/>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gd4ac705a4d_1_119"/>
          <p:cNvSpPr txBox="1"/>
          <p:nvPr>
            <p:ph idx="1" type="body"/>
          </p:nvPr>
        </p:nvSpPr>
        <p:spPr>
          <a:xfrm>
            <a:off x="323529" y="281518"/>
            <a:ext cx="11573100" cy="840300"/>
          </a:xfrm>
          <a:prstGeom prst="rect">
            <a:avLst/>
          </a:prstGeom>
        </p:spPr>
        <p:txBody>
          <a:bodyPr anchorCtr="0" anchor="ctr" bIns="45700" lIns="91425" spcFirstLastPara="1" rIns="91425" wrap="square" tIns="45700">
            <a:spAutoFit/>
          </a:bodyPr>
          <a:lstStyle/>
          <a:p>
            <a:pPr indent="0" lvl="0" marL="0" rtl="0" algn="ctr">
              <a:spcBef>
                <a:spcPts val="1000"/>
              </a:spcBef>
              <a:spcAft>
                <a:spcPts val="0"/>
              </a:spcAft>
              <a:buNone/>
            </a:pPr>
            <a:r>
              <a:rPr b="1" lang="en-US">
                <a:latin typeface="Helvetica Neue"/>
                <a:ea typeface="Helvetica Neue"/>
                <a:cs typeface="Helvetica Neue"/>
                <a:sym typeface="Helvetica Neue"/>
              </a:rPr>
              <a:t>The Theory of Planned Behaviour</a:t>
            </a:r>
            <a:endParaRPr b="1">
              <a:latin typeface="Helvetica Neue"/>
              <a:ea typeface="Helvetica Neue"/>
              <a:cs typeface="Helvetica Neue"/>
              <a:sym typeface="Helvetica Neue"/>
            </a:endParaRPr>
          </a:p>
        </p:txBody>
      </p:sp>
      <p:sp>
        <p:nvSpPr>
          <p:cNvPr id="337" name="Google Shape;337;gd4ac705a4d_1_119"/>
          <p:cNvSpPr/>
          <p:nvPr/>
        </p:nvSpPr>
        <p:spPr>
          <a:xfrm>
            <a:off x="660250" y="1454575"/>
            <a:ext cx="1767900" cy="596400"/>
          </a:xfrm>
          <a:prstGeom prst="rect">
            <a:avLst/>
          </a:prstGeom>
          <a:solidFill>
            <a:schemeClr val="accen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US">
                <a:solidFill>
                  <a:schemeClr val="lt1"/>
                </a:solidFill>
                <a:latin typeface="Helvetica Neue"/>
                <a:ea typeface="Helvetica Neue"/>
                <a:cs typeface="Helvetica Neue"/>
                <a:sym typeface="Helvetica Neue"/>
              </a:rPr>
              <a:t>Attitude toward the behaviour</a:t>
            </a:r>
            <a:endParaRPr b="1">
              <a:solidFill>
                <a:schemeClr val="lt1"/>
              </a:solidFill>
              <a:latin typeface="Helvetica Neue"/>
              <a:ea typeface="Helvetica Neue"/>
              <a:cs typeface="Helvetica Neue"/>
              <a:sym typeface="Helvetica Neue"/>
            </a:endParaRPr>
          </a:p>
        </p:txBody>
      </p:sp>
      <p:sp>
        <p:nvSpPr>
          <p:cNvPr id="338" name="Google Shape;338;gd4ac705a4d_1_119"/>
          <p:cNvSpPr/>
          <p:nvPr/>
        </p:nvSpPr>
        <p:spPr>
          <a:xfrm>
            <a:off x="660250" y="2647375"/>
            <a:ext cx="1767900" cy="289800"/>
          </a:xfrm>
          <a:prstGeom prst="rect">
            <a:avLst/>
          </a:prstGeom>
          <a:solidFill>
            <a:schemeClr val="accent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US">
                <a:solidFill>
                  <a:schemeClr val="lt1"/>
                </a:solidFill>
                <a:latin typeface="Helvetica Neue"/>
                <a:ea typeface="Helvetica Neue"/>
                <a:cs typeface="Helvetica Neue"/>
                <a:sym typeface="Helvetica Neue"/>
              </a:rPr>
              <a:t>Subjective norm</a:t>
            </a:r>
            <a:endParaRPr b="1">
              <a:solidFill>
                <a:schemeClr val="lt1"/>
              </a:solidFill>
              <a:latin typeface="Helvetica Neue"/>
              <a:ea typeface="Helvetica Neue"/>
              <a:cs typeface="Helvetica Neue"/>
              <a:sym typeface="Helvetica Neue"/>
            </a:endParaRPr>
          </a:p>
        </p:txBody>
      </p:sp>
      <p:cxnSp>
        <p:nvCxnSpPr>
          <p:cNvPr id="339" name="Google Shape;339;gd4ac705a4d_1_119"/>
          <p:cNvCxnSpPr/>
          <p:nvPr/>
        </p:nvCxnSpPr>
        <p:spPr>
          <a:xfrm rot="10800000">
            <a:off x="1810350" y="2050975"/>
            <a:ext cx="0" cy="596400"/>
          </a:xfrm>
          <a:prstGeom prst="straightConnector1">
            <a:avLst/>
          </a:prstGeom>
          <a:noFill/>
          <a:ln cap="flat" cmpd="sng" w="9525">
            <a:solidFill>
              <a:schemeClr val="dk1"/>
            </a:solidFill>
            <a:prstDash val="solid"/>
            <a:round/>
            <a:headEnd len="med" w="med" type="triangle"/>
            <a:tailEnd len="med" w="med" type="stealth"/>
          </a:ln>
        </p:spPr>
      </p:cxnSp>
      <p:sp>
        <p:nvSpPr>
          <p:cNvPr id="340" name="Google Shape;340;gd4ac705a4d_1_119"/>
          <p:cNvSpPr/>
          <p:nvPr/>
        </p:nvSpPr>
        <p:spPr>
          <a:xfrm>
            <a:off x="660250" y="3533575"/>
            <a:ext cx="1767900" cy="596400"/>
          </a:xfrm>
          <a:prstGeom prst="rect">
            <a:avLst/>
          </a:prstGeom>
          <a:solidFill>
            <a:schemeClr val="dk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US">
                <a:solidFill>
                  <a:schemeClr val="lt1"/>
                </a:solidFill>
                <a:latin typeface="Helvetica Neue"/>
                <a:ea typeface="Helvetica Neue"/>
                <a:cs typeface="Helvetica Neue"/>
                <a:sym typeface="Helvetica Neue"/>
              </a:rPr>
              <a:t>Perceived Behavioral Control</a:t>
            </a:r>
            <a:endParaRPr b="1">
              <a:solidFill>
                <a:schemeClr val="lt1"/>
              </a:solidFill>
              <a:latin typeface="Helvetica Neue"/>
              <a:ea typeface="Helvetica Neue"/>
              <a:cs typeface="Helvetica Neue"/>
              <a:sym typeface="Helvetica Neue"/>
            </a:endParaRPr>
          </a:p>
        </p:txBody>
      </p:sp>
      <p:cxnSp>
        <p:nvCxnSpPr>
          <p:cNvPr id="341" name="Google Shape;341;gd4ac705a4d_1_119"/>
          <p:cNvCxnSpPr/>
          <p:nvPr/>
        </p:nvCxnSpPr>
        <p:spPr>
          <a:xfrm rot="10800000">
            <a:off x="1810350" y="2937175"/>
            <a:ext cx="0" cy="596400"/>
          </a:xfrm>
          <a:prstGeom prst="straightConnector1">
            <a:avLst/>
          </a:prstGeom>
          <a:noFill/>
          <a:ln cap="flat" cmpd="sng" w="9525">
            <a:solidFill>
              <a:schemeClr val="dk1"/>
            </a:solidFill>
            <a:prstDash val="solid"/>
            <a:round/>
            <a:headEnd len="med" w="med" type="triangle"/>
            <a:tailEnd len="med" w="med" type="stealth"/>
          </a:ln>
        </p:spPr>
      </p:cxnSp>
      <p:cxnSp>
        <p:nvCxnSpPr>
          <p:cNvPr id="342" name="Google Shape;342;gd4ac705a4d_1_119"/>
          <p:cNvCxnSpPr>
            <a:stCxn id="340" idx="1"/>
            <a:endCxn id="337" idx="1"/>
          </p:cNvCxnSpPr>
          <p:nvPr/>
        </p:nvCxnSpPr>
        <p:spPr>
          <a:xfrm flipH="1" rot="10800000">
            <a:off x="660250" y="1752775"/>
            <a:ext cx="600" cy="2079000"/>
          </a:xfrm>
          <a:prstGeom prst="curvedConnector3">
            <a:avLst>
              <a:gd fmla="val -39687500" name="adj1"/>
            </a:avLst>
          </a:prstGeom>
          <a:noFill/>
          <a:ln cap="flat" cmpd="sng" w="9525">
            <a:solidFill>
              <a:schemeClr val="dk1"/>
            </a:solidFill>
            <a:prstDash val="solid"/>
            <a:round/>
            <a:headEnd len="med" w="med" type="triangle"/>
            <a:tailEnd len="med" w="med" type="triangle"/>
          </a:ln>
        </p:spPr>
      </p:cxnSp>
      <p:sp>
        <p:nvSpPr>
          <p:cNvPr id="343" name="Google Shape;343;gd4ac705a4d_1_119"/>
          <p:cNvSpPr/>
          <p:nvPr/>
        </p:nvSpPr>
        <p:spPr>
          <a:xfrm>
            <a:off x="3123469" y="2647375"/>
            <a:ext cx="1029600" cy="289800"/>
          </a:xfrm>
          <a:prstGeom prst="rect">
            <a:avLst/>
          </a:prstGeom>
          <a:solidFill>
            <a:schemeClr val="accen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US">
                <a:solidFill>
                  <a:schemeClr val="lt1"/>
                </a:solidFill>
                <a:latin typeface="Helvetica Neue"/>
                <a:ea typeface="Helvetica Neue"/>
                <a:cs typeface="Helvetica Neue"/>
                <a:sym typeface="Helvetica Neue"/>
              </a:rPr>
              <a:t>Intention</a:t>
            </a:r>
            <a:endParaRPr b="1">
              <a:solidFill>
                <a:schemeClr val="lt1"/>
              </a:solidFill>
              <a:latin typeface="Helvetica Neue"/>
              <a:ea typeface="Helvetica Neue"/>
              <a:cs typeface="Helvetica Neue"/>
              <a:sym typeface="Helvetica Neue"/>
            </a:endParaRPr>
          </a:p>
        </p:txBody>
      </p:sp>
      <p:cxnSp>
        <p:nvCxnSpPr>
          <p:cNvPr id="344" name="Google Shape;344;gd4ac705a4d_1_119"/>
          <p:cNvCxnSpPr>
            <a:stCxn id="338" idx="3"/>
            <a:endCxn id="343" idx="1"/>
          </p:cNvCxnSpPr>
          <p:nvPr/>
        </p:nvCxnSpPr>
        <p:spPr>
          <a:xfrm>
            <a:off x="2428150" y="2792275"/>
            <a:ext cx="695400" cy="0"/>
          </a:xfrm>
          <a:prstGeom prst="straightConnector1">
            <a:avLst/>
          </a:prstGeom>
          <a:noFill/>
          <a:ln cap="flat" cmpd="sng" w="9525">
            <a:solidFill>
              <a:schemeClr val="dk1"/>
            </a:solidFill>
            <a:prstDash val="solid"/>
            <a:round/>
            <a:headEnd len="med" w="med" type="triangle"/>
            <a:tailEnd len="med" w="med" type="triangle"/>
          </a:ln>
        </p:spPr>
      </p:cxnSp>
      <p:cxnSp>
        <p:nvCxnSpPr>
          <p:cNvPr id="345" name="Google Shape;345;gd4ac705a4d_1_119"/>
          <p:cNvCxnSpPr>
            <a:endCxn id="343" idx="2"/>
          </p:cNvCxnSpPr>
          <p:nvPr/>
        </p:nvCxnSpPr>
        <p:spPr>
          <a:xfrm flipH="1" rot="10800000">
            <a:off x="2491969" y="2937175"/>
            <a:ext cx="1146300" cy="992400"/>
          </a:xfrm>
          <a:prstGeom prst="straightConnector1">
            <a:avLst/>
          </a:prstGeom>
          <a:noFill/>
          <a:ln cap="flat" cmpd="sng" w="9525">
            <a:solidFill>
              <a:schemeClr val="dk1"/>
            </a:solidFill>
            <a:prstDash val="solid"/>
            <a:round/>
            <a:headEnd len="med" w="med" type="none"/>
            <a:tailEnd len="med" w="med" type="triangle"/>
          </a:ln>
        </p:spPr>
      </p:cxnSp>
      <p:sp>
        <p:nvSpPr>
          <p:cNvPr id="346" name="Google Shape;346;gd4ac705a4d_1_119"/>
          <p:cNvSpPr/>
          <p:nvPr/>
        </p:nvSpPr>
        <p:spPr>
          <a:xfrm>
            <a:off x="4848925" y="2647375"/>
            <a:ext cx="1146300" cy="289800"/>
          </a:xfrm>
          <a:prstGeom prst="rect">
            <a:avLst/>
          </a:prstGeom>
          <a:solidFill>
            <a:schemeClr val="accent4"/>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US">
                <a:solidFill>
                  <a:schemeClr val="lt1"/>
                </a:solidFill>
                <a:latin typeface="Helvetica Neue"/>
                <a:ea typeface="Helvetica Neue"/>
                <a:cs typeface="Helvetica Neue"/>
                <a:sym typeface="Helvetica Neue"/>
              </a:rPr>
              <a:t>Behaviour</a:t>
            </a:r>
            <a:endParaRPr b="1">
              <a:solidFill>
                <a:schemeClr val="lt1"/>
              </a:solidFill>
              <a:latin typeface="Helvetica Neue"/>
              <a:ea typeface="Helvetica Neue"/>
              <a:cs typeface="Helvetica Neue"/>
              <a:sym typeface="Helvetica Neue"/>
            </a:endParaRPr>
          </a:p>
        </p:txBody>
      </p:sp>
      <p:cxnSp>
        <p:nvCxnSpPr>
          <p:cNvPr id="347" name="Google Shape;347;gd4ac705a4d_1_119"/>
          <p:cNvCxnSpPr>
            <a:stCxn id="337" idx="3"/>
            <a:endCxn id="343" idx="0"/>
          </p:cNvCxnSpPr>
          <p:nvPr/>
        </p:nvCxnSpPr>
        <p:spPr>
          <a:xfrm>
            <a:off x="2428150" y="1752775"/>
            <a:ext cx="1210200" cy="894600"/>
          </a:xfrm>
          <a:prstGeom prst="straightConnector1">
            <a:avLst/>
          </a:prstGeom>
          <a:noFill/>
          <a:ln cap="flat" cmpd="sng" w="9525">
            <a:solidFill>
              <a:schemeClr val="dk1"/>
            </a:solidFill>
            <a:prstDash val="solid"/>
            <a:round/>
            <a:headEnd len="med" w="med" type="none"/>
            <a:tailEnd len="med" w="med" type="triangle"/>
          </a:ln>
        </p:spPr>
      </p:cxnSp>
      <p:cxnSp>
        <p:nvCxnSpPr>
          <p:cNvPr id="348" name="Google Shape;348;gd4ac705a4d_1_119"/>
          <p:cNvCxnSpPr>
            <a:endCxn id="346" idx="2"/>
          </p:cNvCxnSpPr>
          <p:nvPr/>
        </p:nvCxnSpPr>
        <p:spPr>
          <a:xfrm flipH="1" rot="10800000">
            <a:off x="2428075" y="2937175"/>
            <a:ext cx="2994000" cy="1071600"/>
          </a:xfrm>
          <a:prstGeom prst="straightConnector1">
            <a:avLst/>
          </a:prstGeom>
          <a:noFill/>
          <a:ln cap="flat" cmpd="sng" w="9525">
            <a:solidFill>
              <a:schemeClr val="dk2"/>
            </a:solidFill>
            <a:prstDash val="dash"/>
            <a:round/>
            <a:headEnd len="med" w="med" type="none"/>
            <a:tailEnd len="med" w="med" type="triangle"/>
          </a:ln>
        </p:spPr>
      </p:cxnSp>
      <p:sp>
        <p:nvSpPr>
          <p:cNvPr id="349" name="Google Shape;349;gd4ac705a4d_1_119"/>
          <p:cNvSpPr txBox="1"/>
          <p:nvPr/>
        </p:nvSpPr>
        <p:spPr>
          <a:xfrm>
            <a:off x="8135875" y="1267075"/>
            <a:ext cx="3642000" cy="431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sz="1600"/>
          </a:p>
        </p:txBody>
      </p:sp>
      <p:cxnSp>
        <p:nvCxnSpPr>
          <p:cNvPr id="350" name="Google Shape;350;gd4ac705a4d_1_119"/>
          <p:cNvCxnSpPr/>
          <p:nvPr/>
        </p:nvCxnSpPr>
        <p:spPr>
          <a:xfrm>
            <a:off x="4153075" y="2792275"/>
            <a:ext cx="695400" cy="0"/>
          </a:xfrm>
          <a:prstGeom prst="straightConnector1">
            <a:avLst/>
          </a:prstGeom>
          <a:noFill/>
          <a:ln cap="flat" cmpd="sng" w="9525">
            <a:solidFill>
              <a:schemeClr val="dk1"/>
            </a:solidFill>
            <a:prstDash val="solid"/>
            <a:round/>
            <a:headEnd len="med" w="med" type="triangle"/>
            <a:tailEnd len="med" w="med" type="triangle"/>
          </a:ln>
        </p:spPr>
      </p:cxnSp>
      <p:sp>
        <p:nvSpPr>
          <p:cNvPr id="351" name="Google Shape;351;gd4ac705a4d_1_119"/>
          <p:cNvSpPr txBox="1"/>
          <p:nvPr/>
        </p:nvSpPr>
        <p:spPr>
          <a:xfrm>
            <a:off x="7205800" y="1448275"/>
            <a:ext cx="4933500" cy="2647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sz="1600">
                <a:latin typeface="Helvetica Neue"/>
                <a:ea typeface="Helvetica Neue"/>
                <a:cs typeface="Helvetica Neue"/>
                <a:sym typeface="Helvetica Neue"/>
              </a:rPr>
              <a:t>Ajzen proposed the theory in 1985, an expansion from Theory of Reasoned Action (TRA) to deal with </a:t>
            </a:r>
            <a:r>
              <a:rPr lang="en-US" sz="1600">
                <a:latin typeface="Helvetica Neue"/>
                <a:ea typeface="Helvetica Neue"/>
                <a:cs typeface="Helvetica Neue"/>
                <a:sym typeface="Helvetica Neue"/>
              </a:rPr>
              <a:t>unmanageable</a:t>
            </a:r>
            <a:r>
              <a:rPr lang="en-US" sz="1600">
                <a:latin typeface="Helvetica Neue"/>
                <a:ea typeface="Helvetica Neue"/>
                <a:cs typeface="Helvetica Neue"/>
                <a:sym typeface="Helvetica Neue"/>
              </a:rPr>
              <a:t> human behaviour.</a:t>
            </a:r>
            <a:endParaRPr sz="1600">
              <a:latin typeface="Helvetica Neue"/>
              <a:ea typeface="Helvetica Neue"/>
              <a:cs typeface="Helvetica Neue"/>
              <a:sym typeface="Helvetica Neue"/>
            </a:endParaRPr>
          </a:p>
          <a:p>
            <a:pPr indent="0" lvl="0" marL="0" rtl="0" algn="l">
              <a:spcBef>
                <a:spcPts val="0"/>
              </a:spcBef>
              <a:spcAft>
                <a:spcPts val="0"/>
              </a:spcAft>
              <a:buNone/>
            </a:pPr>
            <a:r>
              <a:t/>
            </a:r>
            <a:endParaRPr sz="1600">
              <a:latin typeface="Helvetica Neue"/>
              <a:ea typeface="Helvetica Neue"/>
              <a:cs typeface="Helvetica Neue"/>
              <a:sym typeface="Helvetica Neue"/>
            </a:endParaRPr>
          </a:p>
          <a:p>
            <a:pPr indent="0" lvl="0" marL="0" rtl="0" algn="l">
              <a:spcBef>
                <a:spcPts val="0"/>
              </a:spcBef>
              <a:spcAft>
                <a:spcPts val="0"/>
              </a:spcAft>
              <a:buNone/>
            </a:pPr>
            <a:r>
              <a:rPr lang="en-US" sz="1600">
                <a:latin typeface="Helvetica Neue"/>
                <a:ea typeface="Helvetica Neue"/>
                <a:cs typeface="Helvetica Neue"/>
                <a:sym typeface="Helvetica Neue"/>
              </a:rPr>
              <a:t>Predict the behaviour in </a:t>
            </a:r>
            <a:r>
              <a:rPr lang="en-US" sz="1600">
                <a:latin typeface="Helvetica Neue"/>
                <a:ea typeface="Helvetica Neue"/>
                <a:cs typeface="Helvetica Neue"/>
                <a:sym typeface="Helvetica Neue"/>
              </a:rPr>
              <a:t>three</a:t>
            </a:r>
            <a:r>
              <a:rPr lang="en-US" sz="1600">
                <a:latin typeface="Helvetica Neue"/>
                <a:ea typeface="Helvetica Neue"/>
                <a:cs typeface="Helvetica Neue"/>
                <a:sym typeface="Helvetica Neue"/>
              </a:rPr>
              <a:t> dimensions</a:t>
            </a:r>
            <a:endParaRPr sz="1600">
              <a:latin typeface="Helvetica Neue"/>
              <a:ea typeface="Helvetica Neue"/>
              <a:cs typeface="Helvetica Neue"/>
              <a:sym typeface="Helvetica Neue"/>
            </a:endParaRPr>
          </a:p>
          <a:p>
            <a:pPr indent="-330200" lvl="0" marL="457200" rtl="0" algn="l">
              <a:spcBef>
                <a:spcPts val="0"/>
              </a:spcBef>
              <a:spcAft>
                <a:spcPts val="0"/>
              </a:spcAft>
              <a:buClr>
                <a:schemeClr val="accent2"/>
              </a:buClr>
              <a:buSzPts val="1600"/>
              <a:buFont typeface="Helvetica Neue"/>
              <a:buAutoNum type="arabicPeriod"/>
            </a:pPr>
            <a:r>
              <a:rPr b="1" lang="en-US" sz="1600">
                <a:solidFill>
                  <a:schemeClr val="accent2"/>
                </a:solidFill>
                <a:latin typeface="Helvetica Neue"/>
                <a:ea typeface="Helvetica Neue"/>
                <a:cs typeface="Helvetica Neue"/>
                <a:sym typeface="Helvetica Neue"/>
              </a:rPr>
              <a:t>Attitude toward the behaviour</a:t>
            </a:r>
            <a:endParaRPr b="1" sz="1600">
              <a:solidFill>
                <a:schemeClr val="accent2"/>
              </a:solidFill>
              <a:latin typeface="Helvetica Neue"/>
              <a:ea typeface="Helvetica Neue"/>
              <a:cs typeface="Helvetica Neue"/>
              <a:sym typeface="Helvetica Neue"/>
            </a:endParaRPr>
          </a:p>
          <a:p>
            <a:pPr indent="-330200" lvl="0" marL="457200" rtl="0" algn="l">
              <a:spcBef>
                <a:spcPts val="0"/>
              </a:spcBef>
              <a:spcAft>
                <a:spcPts val="0"/>
              </a:spcAft>
              <a:buClr>
                <a:schemeClr val="accent3"/>
              </a:buClr>
              <a:buSzPts val="1600"/>
              <a:buFont typeface="Helvetica Neue"/>
              <a:buAutoNum type="arabicPeriod"/>
            </a:pPr>
            <a:r>
              <a:rPr b="1" lang="en-US" sz="1600">
                <a:solidFill>
                  <a:schemeClr val="accent3"/>
                </a:solidFill>
                <a:latin typeface="Helvetica Neue"/>
                <a:ea typeface="Helvetica Neue"/>
                <a:cs typeface="Helvetica Neue"/>
                <a:sym typeface="Helvetica Neue"/>
              </a:rPr>
              <a:t>Subjective norm</a:t>
            </a:r>
            <a:endParaRPr b="1" sz="1600">
              <a:solidFill>
                <a:schemeClr val="accent3"/>
              </a:solidFill>
              <a:latin typeface="Helvetica Neue"/>
              <a:ea typeface="Helvetica Neue"/>
              <a:cs typeface="Helvetica Neue"/>
              <a:sym typeface="Helvetica Neue"/>
            </a:endParaRPr>
          </a:p>
          <a:p>
            <a:pPr indent="-330200" lvl="0" marL="457200" rtl="0" algn="l">
              <a:spcBef>
                <a:spcPts val="0"/>
              </a:spcBef>
              <a:spcAft>
                <a:spcPts val="0"/>
              </a:spcAft>
              <a:buClr>
                <a:schemeClr val="dk2"/>
              </a:buClr>
              <a:buSzPts val="1600"/>
              <a:buFont typeface="Helvetica Neue"/>
              <a:buAutoNum type="arabicPeriod"/>
            </a:pPr>
            <a:r>
              <a:rPr b="1" lang="en-US" sz="1600">
                <a:solidFill>
                  <a:schemeClr val="dk2"/>
                </a:solidFill>
                <a:latin typeface="Helvetica Neue"/>
                <a:ea typeface="Helvetica Neue"/>
                <a:cs typeface="Helvetica Neue"/>
                <a:sym typeface="Helvetica Neue"/>
              </a:rPr>
              <a:t>Perceived Behavioral Control</a:t>
            </a:r>
            <a:endParaRPr b="1" sz="1600">
              <a:solidFill>
                <a:schemeClr val="dk2"/>
              </a:solidFill>
              <a:latin typeface="Helvetica Neue"/>
              <a:ea typeface="Helvetica Neue"/>
              <a:cs typeface="Helvetica Neue"/>
              <a:sym typeface="Helvetica Neue"/>
            </a:endParaRPr>
          </a:p>
          <a:p>
            <a:pPr indent="0" lvl="0" marL="0" rtl="0" algn="l">
              <a:spcBef>
                <a:spcPts val="0"/>
              </a:spcBef>
              <a:spcAft>
                <a:spcPts val="0"/>
              </a:spcAft>
              <a:buNone/>
            </a:pPr>
            <a:r>
              <a:t/>
            </a:r>
            <a:endParaRPr b="1" sz="1600">
              <a:solidFill>
                <a:schemeClr val="dk1"/>
              </a:solidFill>
              <a:latin typeface="Helvetica Neue"/>
              <a:ea typeface="Helvetica Neue"/>
              <a:cs typeface="Helvetica Neue"/>
              <a:sym typeface="Helvetica Neue"/>
            </a:endParaRPr>
          </a:p>
          <a:p>
            <a:pPr indent="0" lvl="0" marL="0" rtl="0" algn="l">
              <a:spcBef>
                <a:spcPts val="0"/>
              </a:spcBef>
              <a:spcAft>
                <a:spcPts val="0"/>
              </a:spcAft>
              <a:buNone/>
            </a:pPr>
            <a:r>
              <a:t/>
            </a:r>
            <a:endParaRPr sz="1600">
              <a:solidFill>
                <a:schemeClr val="dk1"/>
              </a:solidFill>
              <a:latin typeface="Helvetica Neue"/>
              <a:ea typeface="Helvetica Neue"/>
              <a:cs typeface="Helvetica Neue"/>
              <a:sym typeface="Helvetica Neue"/>
            </a:endParaRPr>
          </a:p>
        </p:txBody>
      </p:sp>
      <p:sp>
        <p:nvSpPr>
          <p:cNvPr id="352" name="Google Shape;352;gd4ac705a4d_1_119"/>
          <p:cNvSpPr txBox="1"/>
          <p:nvPr/>
        </p:nvSpPr>
        <p:spPr>
          <a:xfrm>
            <a:off x="511150" y="4472600"/>
            <a:ext cx="5282100" cy="923400"/>
          </a:xfrm>
          <a:prstGeom prst="rect">
            <a:avLst/>
          </a:prstGeom>
          <a:noFill/>
          <a:ln>
            <a:noFill/>
          </a:ln>
        </p:spPr>
        <p:txBody>
          <a:bodyPr anchorCtr="0" anchor="t" bIns="91425" lIns="91425" spcFirstLastPara="1" rIns="91425" wrap="square" tIns="91425">
            <a:spAutoFit/>
          </a:bodyPr>
          <a:lstStyle/>
          <a:p>
            <a:pPr indent="-330200" lvl="0" marL="457200" rtl="0" algn="l">
              <a:spcBef>
                <a:spcPts val="0"/>
              </a:spcBef>
              <a:spcAft>
                <a:spcPts val="0"/>
              </a:spcAft>
              <a:buClr>
                <a:schemeClr val="accent2"/>
              </a:buClr>
              <a:buSzPts val="1600"/>
              <a:buFont typeface="Helvetica Neue"/>
              <a:buAutoNum type="arabicPeriod"/>
            </a:pPr>
            <a:r>
              <a:rPr b="1" lang="en-US" sz="1600">
                <a:solidFill>
                  <a:schemeClr val="accent2"/>
                </a:solidFill>
                <a:latin typeface="Helvetica Neue"/>
                <a:ea typeface="Helvetica Neue"/>
                <a:cs typeface="Helvetica Neue"/>
                <a:sym typeface="Helvetica Neue"/>
              </a:rPr>
              <a:t>Attitude toward the behaviour </a:t>
            </a:r>
            <a:endParaRPr sz="1600">
              <a:solidFill>
                <a:schemeClr val="accent2"/>
              </a:solidFill>
              <a:latin typeface="Helvetica Neue"/>
              <a:ea typeface="Helvetica Neue"/>
              <a:cs typeface="Helvetica Neue"/>
              <a:sym typeface="Helvetica Neue"/>
            </a:endParaRPr>
          </a:p>
          <a:p>
            <a:pPr indent="-330200" lvl="0" marL="457200" rtl="0" algn="l">
              <a:spcBef>
                <a:spcPts val="0"/>
              </a:spcBef>
              <a:spcAft>
                <a:spcPts val="0"/>
              </a:spcAft>
              <a:buClr>
                <a:schemeClr val="accent2"/>
              </a:buClr>
              <a:buSzPts val="1600"/>
              <a:buFont typeface="Helvetica Neue"/>
              <a:buChar char="-"/>
            </a:pPr>
            <a:r>
              <a:rPr lang="en-US" sz="1600">
                <a:solidFill>
                  <a:schemeClr val="accent2"/>
                </a:solidFill>
                <a:latin typeface="Helvetica Neue"/>
                <a:ea typeface="Helvetica Neue"/>
                <a:cs typeface="Helvetica Neue"/>
                <a:sym typeface="Helvetica Neue"/>
              </a:rPr>
              <a:t>Individual’s perspective whether taking action can lead to positive outcome</a:t>
            </a:r>
            <a:endParaRPr sz="1600">
              <a:solidFill>
                <a:schemeClr val="accent2"/>
              </a:solidFill>
              <a:latin typeface="Helvetica Neue"/>
              <a:ea typeface="Helvetica Neue"/>
              <a:cs typeface="Helvetica Neue"/>
              <a:sym typeface="Helvetica Neue"/>
            </a:endParaRPr>
          </a:p>
        </p:txBody>
      </p:sp>
      <p:sp>
        <p:nvSpPr>
          <p:cNvPr id="353" name="Google Shape;353;gd4ac705a4d_1_119"/>
          <p:cNvSpPr txBox="1"/>
          <p:nvPr/>
        </p:nvSpPr>
        <p:spPr>
          <a:xfrm>
            <a:off x="511150" y="5396000"/>
            <a:ext cx="5282100" cy="1169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sz="1600">
                <a:solidFill>
                  <a:schemeClr val="accent3"/>
                </a:solidFill>
                <a:latin typeface="Helvetica Neue"/>
                <a:ea typeface="Helvetica Neue"/>
                <a:cs typeface="Helvetica Neue"/>
                <a:sym typeface="Helvetica Neue"/>
              </a:rPr>
              <a:t> 2.	</a:t>
            </a:r>
            <a:r>
              <a:rPr b="1" lang="en-US" sz="1600">
                <a:solidFill>
                  <a:schemeClr val="accent3"/>
                </a:solidFill>
                <a:latin typeface="Helvetica Neue"/>
                <a:ea typeface="Helvetica Neue"/>
                <a:cs typeface="Helvetica Neue"/>
                <a:sym typeface="Helvetica Neue"/>
              </a:rPr>
              <a:t>Subjective norm</a:t>
            </a:r>
            <a:endParaRPr b="1" sz="1600">
              <a:solidFill>
                <a:schemeClr val="accent3"/>
              </a:solidFill>
              <a:latin typeface="Helvetica Neue"/>
              <a:ea typeface="Helvetica Neue"/>
              <a:cs typeface="Helvetica Neue"/>
              <a:sym typeface="Helvetica Neue"/>
            </a:endParaRPr>
          </a:p>
          <a:p>
            <a:pPr indent="-330200" lvl="0" marL="457200" rtl="0" algn="l">
              <a:spcBef>
                <a:spcPts val="0"/>
              </a:spcBef>
              <a:spcAft>
                <a:spcPts val="0"/>
              </a:spcAft>
              <a:buClr>
                <a:schemeClr val="accent3"/>
              </a:buClr>
              <a:buSzPts val="1600"/>
              <a:buFont typeface="Helvetica Neue"/>
              <a:buChar char="-"/>
            </a:pPr>
            <a:r>
              <a:rPr lang="en-US" sz="1600">
                <a:solidFill>
                  <a:schemeClr val="accent3"/>
                </a:solidFill>
                <a:latin typeface="Helvetica Neue"/>
                <a:ea typeface="Helvetica Neue"/>
                <a:cs typeface="Helvetica Neue"/>
                <a:sym typeface="Helvetica Neue"/>
              </a:rPr>
              <a:t>Consideration whether to take action or perform particular behaviour due to pressure from the society.</a:t>
            </a:r>
            <a:endParaRPr sz="1600">
              <a:solidFill>
                <a:schemeClr val="accent3"/>
              </a:solidFill>
              <a:latin typeface="Helvetica Neue"/>
              <a:ea typeface="Helvetica Neue"/>
              <a:cs typeface="Helvetica Neue"/>
              <a:sym typeface="Helvetica Neue"/>
            </a:endParaRPr>
          </a:p>
        </p:txBody>
      </p:sp>
      <p:sp>
        <p:nvSpPr>
          <p:cNvPr id="354" name="Google Shape;354;gd4ac705a4d_1_119"/>
          <p:cNvSpPr txBox="1"/>
          <p:nvPr/>
        </p:nvSpPr>
        <p:spPr>
          <a:xfrm>
            <a:off x="6760925" y="4226300"/>
            <a:ext cx="5282100" cy="1169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sz="1600">
                <a:solidFill>
                  <a:schemeClr val="dk2"/>
                </a:solidFill>
                <a:latin typeface="Helvetica Neue"/>
                <a:ea typeface="Helvetica Neue"/>
                <a:cs typeface="Helvetica Neue"/>
                <a:sym typeface="Helvetica Neue"/>
              </a:rPr>
              <a:t>3.	</a:t>
            </a:r>
            <a:r>
              <a:rPr b="1" lang="en-US" sz="1600">
                <a:solidFill>
                  <a:schemeClr val="dk2"/>
                </a:solidFill>
                <a:latin typeface="Helvetica Neue"/>
                <a:ea typeface="Helvetica Neue"/>
                <a:cs typeface="Helvetica Neue"/>
                <a:sym typeface="Helvetica Neue"/>
              </a:rPr>
              <a:t>Perceived Behavioral Control</a:t>
            </a:r>
            <a:endParaRPr b="1" sz="1600">
              <a:solidFill>
                <a:schemeClr val="dk2"/>
              </a:solidFill>
              <a:latin typeface="Helvetica Neue"/>
              <a:ea typeface="Helvetica Neue"/>
              <a:cs typeface="Helvetica Neue"/>
              <a:sym typeface="Helvetica Neue"/>
            </a:endParaRPr>
          </a:p>
          <a:p>
            <a:pPr indent="-330200" lvl="0" marL="457200" rtl="0" algn="l">
              <a:spcBef>
                <a:spcPts val="0"/>
              </a:spcBef>
              <a:spcAft>
                <a:spcPts val="0"/>
              </a:spcAft>
              <a:buClr>
                <a:schemeClr val="dk2"/>
              </a:buClr>
              <a:buSzPts val="1600"/>
              <a:buFont typeface="Helvetica Neue"/>
              <a:buChar char="-"/>
            </a:pPr>
            <a:r>
              <a:rPr lang="en-US" sz="1600">
                <a:solidFill>
                  <a:schemeClr val="dk2"/>
                </a:solidFill>
                <a:latin typeface="Helvetica Neue"/>
                <a:ea typeface="Helvetica Neue"/>
                <a:cs typeface="Helvetica Neue"/>
                <a:sym typeface="Helvetica Neue"/>
              </a:rPr>
              <a:t>Composed of two elements: individual’s self-efficacy behaviour &amp; ability of control behaviour of oneself.</a:t>
            </a:r>
            <a:endParaRPr sz="1600">
              <a:solidFill>
                <a:schemeClr val="dk2"/>
              </a:solidFill>
              <a:latin typeface="Helvetica Neue"/>
              <a:ea typeface="Helvetica Neue"/>
              <a:cs typeface="Helvetica Neue"/>
              <a:sym typeface="Helvetica Neue"/>
            </a:endParaRPr>
          </a:p>
        </p:txBody>
      </p:sp>
      <p:sp>
        <p:nvSpPr>
          <p:cNvPr id="355" name="Google Shape;355;gd4ac705a4d_1_119"/>
          <p:cNvSpPr txBox="1"/>
          <p:nvPr/>
        </p:nvSpPr>
        <p:spPr>
          <a:xfrm>
            <a:off x="6760925" y="5396000"/>
            <a:ext cx="5282100" cy="923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sz="1600">
                <a:solidFill>
                  <a:schemeClr val="accent1"/>
                </a:solidFill>
                <a:latin typeface="Helvetica Neue"/>
                <a:ea typeface="Helvetica Neue"/>
                <a:cs typeface="Helvetica Neue"/>
                <a:sym typeface="Helvetica Neue"/>
              </a:rPr>
              <a:t>4</a:t>
            </a:r>
            <a:r>
              <a:rPr b="1" lang="en-US" sz="1600">
                <a:solidFill>
                  <a:schemeClr val="accent1"/>
                </a:solidFill>
                <a:latin typeface="Helvetica Neue"/>
                <a:ea typeface="Helvetica Neue"/>
                <a:cs typeface="Helvetica Neue"/>
                <a:sym typeface="Helvetica Neue"/>
              </a:rPr>
              <a:t>.	Intention</a:t>
            </a:r>
            <a:endParaRPr b="1" sz="1600">
              <a:solidFill>
                <a:schemeClr val="accent1"/>
              </a:solidFill>
              <a:latin typeface="Helvetica Neue"/>
              <a:ea typeface="Helvetica Neue"/>
              <a:cs typeface="Helvetica Neue"/>
              <a:sym typeface="Helvetica Neue"/>
            </a:endParaRPr>
          </a:p>
          <a:p>
            <a:pPr indent="-330200" lvl="0" marL="457200" rtl="0" algn="l">
              <a:spcBef>
                <a:spcPts val="0"/>
              </a:spcBef>
              <a:spcAft>
                <a:spcPts val="0"/>
              </a:spcAft>
              <a:buClr>
                <a:schemeClr val="accent1"/>
              </a:buClr>
              <a:buSzPts val="1600"/>
              <a:buFont typeface="Helvetica Neue"/>
              <a:buChar char="-"/>
            </a:pPr>
            <a:r>
              <a:rPr lang="en-US" sz="1600">
                <a:solidFill>
                  <a:schemeClr val="accent1"/>
                </a:solidFill>
                <a:latin typeface="Helvetica Neue"/>
                <a:ea typeface="Helvetica Neue"/>
                <a:cs typeface="Helvetica Neue"/>
                <a:sym typeface="Helvetica Neue"/>
              </a:rPr>
              <a:t>Judgement made by oneself after determination about probability of taking action.</a:t>
            </a:r>
            <a:endParaRPr sz="1600">
              <a:solidFill>
                <a:schemeClr val="accent1"/>
              </a:solidFill>
              <a:latin typeface="Helvetica Neue"/>
              <a:ea typeface="Helvetica Neue"/>
              <a:cs typeface="Helvetica Neue"/>
              <a:sym typeface="Helvetica Neue"/>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sp>
        <p:nvSpPr>
          <p:cNvPr id="360" name="Google Shape;360;p15"/>
          <p:cNvSpPr/>
          <p:nvPr/>
        </p:nvSpPr>
        <p:spPr>
          <a:xfrm>
            <a:off x="159" y="5630998"/>
            <a:ext cx="12191700" cy="1227000"/>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nvGrpSpPr>
          <p:cNvPr id="361" name="Google Shape;361;p15"/>
          <p:cNvGrpSpPr/>
          <p:nvPr/>
        </p:nvGrpSpPr>
        <p:grpSpPr>
          <a:xfrm>
            <a:off x="9738909" y="1248744"/>
            <a:ext cx="2306306" cy="4382265"/>
            <a:chOff x="6918573" y="3249396"/>
            <a:chExt cx="1777500" cy="3377468"/>
          </a:xfrm>
        </p:grpSpPr>
        <p:sp>
          <p:nvSpPr>
            <p:cNvPr id="362" name="Google Shape;362;p15"/>
            <p:cNvSpPr/>
            <p:nvPr/>
          </p:nvSpPr>
          <p:spPr>
            <a:xfrm>
              <a:off x="6918573" y="6277501"/>
              <a:ext cx="1777500" cy="349200"/>
            </a:xfrm>
            <a:prstGeom prst="rect">
              <a:avLst/>
            </a:prstGeom>
            <a:solidFill>
              <a:srgbClr val="005E7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63" name="Google Shape;363;p15"/>
            <p:cNvSpPr/>
            <p:nvPr/>
          </p:nvSpPr>
          <p:spPr>
            <a:xfrm>
              <a:off x="6918573" y="6413864"/>
              <a:ext cx="1777500" cy="213000"/>
            </a:xfrm>
            <a:prstGeom prst="rect">
              <a:avLst/>
            </a:prstGeom>
            <a:solidFill>
              <a:srgbClr val="63D8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64" name="Google Shape;364;p15"/>
            <p:cNvSpPr/>
            <p:nvPr/>
          </p:nvSpPr>
          <p:spPr>
            <a:xfrm>
              <a:off x="7110926" y="3855594"/>
              <a:ext cx="1392900" cy="25032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65" name="Google Shape;365;p15"/>
            <p:cNvSpPr/>
            <p:nvPr/>
          </p:nvSpPr>
          <p:spPr>
            <a:xfrm>
              <a:off x="7062320" y="3249396"/>
              <a:ext cx="1489767" cy="3013740"/>
            </a:xfrm>
            <a:custGeom>
              <a:rect b="b" l="l" r="r" t="t"/>
              <a:pathLst>
                <a:path extrusionOk="0" h="3013740" w="1489767">
                  <a:moveTo>
                    <a:pt x="138841" y="15074"/>
                  </a:moveTo>
                  <a:cubicBezTo>
                    <a:pt x="381135" y="4825"/>
                    <a:pt x="965721" y="-12853"/>
                    <a:pt x="1377769" y="14810"/>
                  </a:cubicBezTo>
                  <a:cubicBezTo>
                    <a:pt x="1419833" y="17634"/>
                    <a:pt x="1408798" y="15211"/>
                    <a:pt x="1427118" y="32021"/>
                  </a:cubicBezTo>
                  <a:cubicBezTo>
                    <a:pt x="1445438" y="48831"/>
                    <a:pt x="1486249" y="68437"/>
                    <a:pt x="1487691" y="115670"/>
                  </a:cubicBezTo>
                  <a:cubicBezTo>
                    <a:pt x="1491444" y="217251"/>
                    <a:pt x="1489198" y="509580"/>
                    <a:pt x="1488004" y="603145"/>
                  </a:cubicBezTo>
                  <a:cubicBezTo>
                    <a:pt x="1486810" y="696710"/>
                    <a:pt x="1493383" y="653252"/>
                    <a:pt x="1480527" y="677061"/>
                  </a:cubicBezTo>
                  <a:cubicBezTo>
                    <a:pt x="1467671" y="700870"/>
                    <a:pt x="1434348" y="717432"/>
                    <a:pt x="1410867" y="746000"/>
                  </a:cubicBezTo>
                  <a:cubicBezTo>
                    <a:pt x="1382417" y="780614"/>
                    <a:pt x="1345500" y="831395"/>
                    <a:pt x="1339643" y="906022"/>
                  </a:cubicBezTo>
                  <a:lnTo>
                    <a:pt x="1340552" y="3013740"/>
                  </a:lnTo>
                  <a:lnTo>
                    <a:pt x="155773" y="3013740"/>
                  </a:lnTo>
                  <a:lnTo>
                    <a:pt x="155773" y="929908"/>
                  </a:lnTo>
                  <a:cubicBezTo>
                    <a:pt x="152582" y="850335"/>
                    <a:pt x="128983" y="808739"/>
                    <a:pt x="107833" y="767920"/>
                  </a:cubicBezTo>
                  <a:cubicBezTo>
                    <a:pt x="86683" y="727101"/>
                    <a:pt x="46598" y="707707"/>
                    <a:pt x="28871" y="684992"/>
                  </a:cubicBezTo>
                  <a:cubicBezTo>
                    <a:pt x="11144" y="662277"/>
                    <a:pt x="387" y="656869"/>
                    <a:pt x="1469" y="631629"/>
                  </a:cubicBezTo>
                  <a:cubicBezTo>
                    <a:pt x="-2617" y="539146"/>
                    <a:pt x="2971" y="221494"/>
                    <a:pt x="4353" y="130093"/>
                  </a:cubicBezTo>
                  <a:cubicBezTo>
                    <a:pt x="3632" y="114228"/>
                    <a:pt x="5435" y="98724"/>
                    <a:pt x="9761" y="83220"/>
                  </a:cubicBezTo>
                  <a:cubicBezTo>
                    <a:pt x="16973" y="57981"/>
                    <a:pt x="36443" y="44640"/>
                    <a:pt x="58437" y="34905"/>
                  </a:cubicBezTo>
                  <a:cubicBezTo>
                    <a:pt x="84036" y="23367"/>
                    <a:pt x="88403" y="15225"/>
                    <a:pt x="138841" y="15074"/>
                  </a:cubicBezTo>
                  <a:close/>
                </a:path>
              </a:pathLst>
            </a:custGeom>
            <a:solidFill>
              <a:srgbClr val="63D8F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366" name="Google Shape;366;p15"/>
            <p:cNvSpPr/>
            <p:nvPr/>
          </p:nvSpPr>
          <p:spPr>
            <a:xfrm>
              <a:off x="7706009" y="3400808"/>
              <a:ext cx="194701" cy="317291"/>
            </a:xfrm>
            <a:custGeom>
              <a:rect b="b" l="l" r="r" t="t"/>
              <a:pathLst>
                <a:path extrusionOk="0" h="317291" w="194701">
                  <a:moveTo>
                    <a:pt x="195423" y="1442"/>
                  </a:moveTo>
                  <a:cubicBezTo>
                    <a:pt x="181361" y="22715"/>
                    <a:pt x="167660" y="43267"/>
                    <a:pt x="153958" y="63819"/>
                  </a:cubicBezTo>
                  <a:cubicBezTo>
                    <a:pt x="145305" y="76799"/>
                    <a:pt x="136652" y="90140"/>
                    <a:pt x="127638" y="103120"/>
                  </a:cubicBezTo>
                  <a:cubicBezTo>
                    <a:pt x="123311" y="109249"/>
                    <a:pt x="124393" y="111773"/>
                    <a:pt x="131964" y="111773"/>
                  </a:cubicBezTo>
                  <a:cubicBezTo>
                    <a:pt x="148911" y="111773"/>
                    <a:pt x="166217" y="111773"/>
                    <a:pt x="183164" y="111773"/>
                  </a:cubicBezTo>
                  <a:cubicBezTo>
                    <a:pt x="185688" y="111773"/>
                    <a:pt x="188933" y="110691"/>
                    <a:pt x="190375" y="113215"/>
                  </a:cubicBezTo>
                  <a:cubicBezTo>
                    <a:pt x="191817" y="116100"/>
                    <a:pt x="188572" y="117542"/>
                    <a:pt x="186769" y="119345"/>
                  </a:cubicBezTo>
                  <a:cubicBezTo>
                    <a:pt x="163333" y="145305"/>
                    <a:pt x="140257" y="171265"/>
                    <a:pt x="116821" y="196865"/>
                  </a:cubicBezTo>
                  <a:cubicBezTo>
                    <a:pt x="80404" y="236526"/>
                    <a:pt x="43988" y="276188"/>
                    <a:pt x="7211" y="315849"/>
                  </a:cubicBezTo>
                  <a:cubicBezTo>
                    <a:pt x="5769" y="317652"/>
                    <a:pt x="4687" y="319815"/>
                    <a:pt x="0" y="320537"/>
                  </a:cubicBezTo>
                  <a:cubicBezTo>
                    <a:pt x="4687" y="310801"/>
                    <a:pt x="9014" y="302509"/>
                    <a:pt x="13340" y="293855"/>
                  </a:cubicBezTo>
                  <a:cubicBezTo>
                    <a:pt x="34253" y="253112"/>
                    <a:pt x="55165" y="212369"/>
                    <a:pt x="76078" y="171986"/>
                  </a:cubicBezTo>
                  <a:cubicBezTo>
                    <a:pt x="81126" y="161891"/>
                    <a:pt x="80404" y="161170"/>
                    <a:pt x="69227" y="160809"/>
                  </a:cubicBezTo>
                  <a:cubicBezTo>
                    <a:pt x="58050" y="160449"/>
                    <a:pt x="46873" y="160449"/>
                    <a:pt x="35695" y="160088"/>
                  </a:cubicBezTo>
                  <a:cubicBezTo>
                    <a:pt x="29926" y="159727"/>
                    <a:pt x="27402" y="157564"/>
                    <a:pt x="31008" y="151074"/>
                  </a:cubicBezTo>
                  <a:cubicBezTo>
                    <a:pt x="56247" y="103480"/>
                    <a:pt x="81126" y="55526"/>
                    <a:pt x="106004" y="7572"/>
                  </a:cubicBezTo>
                  <a:cubicBezTo>
                    <a:pt x="107807" y="3966"/>
                    <a:pt x="110331" y="1082"/>
                    <a:pt x="115018" y="721"/>
                  </a:cubicBezTo>
                  <a:cubicBezTo>
                    <a:pt x="139175" y="361"/>
                    <a:pt x="163693" y="0"/>
                    <a:pt x="187851" y="0"/>
                  </a:cubicBezTo>
                  <a:cubicBezTo>
                    <a:pt x="190375" y="361"/>
                    <a:pt x="192178" y="1082"/>
                    <a:pt x="195423" y="1442"/>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367" name="Google Shape;367;p15"/>
            <p:cNvSpPr/>
            <p:nvPr/>
          </p:nvSpPr>
          <p:spPr>
            <a:xfrm>
              <a:off x="7744443" y="3438721"/>
              <a:ext cx="216335" cy="277630"/>
            </a:xfrm>
            <a:custGeom>
              <a:rect b="b" l="l" r="r" t="t"/>
              <a:pathLst>
                <a:path extrusionOk="0" h="277630" w="216335">
                  <a:moveTo>
                    <a:pt x="67931" y="277937"/>
                  </a:moveTo>
                  <a:cubicBezTo>
                    <a:pt x="45937" y="278297"/>
                    <a:pt x="24664" y="273970"/>
                    <a:pt x="4833" y="264956"/>
                  </a:cubicBezTo>
                  <a:cubicBezTo>
                    <a:pt x="-575" y="262433"/>
                    <a:pt x="-1657" y="260630"/>
                    <a:pt x="2670" y="255942"/>
                  </a:cubicBezTo>
                  <a:cubicBezTo>
                    <a:pt x="13126" y="244044"/>
                    <a:pt x="13486" y="243683"/>
                    <a:pt x="28630" y="248371"/>
                  </a:cubicBezTo>
                  <a:cubicBezTo>
                    <a:pt x="101823" y="271086"/>
                    <a:pt x="178262" y="226016"/>
                    <a:pt x="191963" y="150659"/>
                  </a:cubicBezTo>
                  <a:cubicBezTo>
                    <a:pt x="200977" y="99460"/>
                    <a:pt x="183670" y="56914"/>
                    <a:pt x="142206" y="24464"/>
                  </a:cubicBezTo>
                  <a:cubicBezTo>
                    <a:pt x="138961" y="21940"/>
                    <a:pt x="133552" y="20137"/>
                    <a:pt x="135716" y="14729"/>
                  </a:cubicBezTo>
                  <a:cubicBezTo>
                    <a:pt x="137879" y="9320"/>
                    <a:pt x="140764" y="3552"/>
                    <a:pt x="145811" y="667"/>
                  </a:cubicBezTo>
                  <a:cubicBezTo>
                    <a:pt x="149417" y="-1496"/>
                    <a:pt x="152662" y="2109"/>
                    <a:pt x="155186" y="4273"/>
                  </a:cubicBezTo>
                  <a:cubicBezTo>
                    <a:pt x="189800" y="30233"/>
                    <a:pt x="210712" y="64125"/>
                    <a:pt x="216842" y="107032"/>
                  </a:cubicBezTo>
                  <a:cubicBezTo>
                    <a:pt x="228019" y="187797"/>
                    <a:pt x="172493" y="263514"/>
                    <a:pt x="88843" y="276855"/>
                  </a:cubicBezTo>
                  <a:cubicBezTo>
                    <a:pt x="81993" y="277576"/>
                    <a:pt x="74781" y="277576"/>
                    <a:pt x="67931" y="277937"/>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368" name="Google Shape;368;p15"/>
            <p:cNvSpPr/>
            <p:nvPr/>
          </p:nvSpPr>
          <p:spPr>
            <a:xfrm>
              <a:off x="7660892" y="3415434"/>
              <a:ext cx="133406" cy="263207"/>
            </a:xfrm>
            <a:custGeom>
              <a:rect b="b" l="l" r="r" t="t"/>
              <a:pathLst>
                <a:path extrusionOk="0" h="263207" w="133406">
                  <a:moveTo>
                    <a:pt x="46" y="150150"/>
                  </a:moveTo>
                  <a:cubicBezTo>
                    <a:pt x="-1756" y="81644"/>
                    <a:pt x="49082" y="15301"/>
                    <a:pt x="123357" y="1239"/>
                  </a:cubicBezTo>
                  <a:cubicBezTo>
                    <a:pt x="126963" y="518"/>
                    <a:pt x="131650" y="-1645"/>
                    <a:pt x="134174" y="2321"/>
                  </a:cubicBezTo>
                  <a:cubicBezTo>
                    <a:pt x="136338" y="5566"/>
                    <a:pt x="132732" y="8811"/>
                    <a:pt x="131290" y="12056"/>
                  </a:cubicBezTo>
                  <a:cubicBezTo>
                    <a:pt x="128045" y="20709"/>
                    <a:pt x="122276" y="25036"/>
                    <a:pt x="113262" y="28281"/>
                  </a:cubicBezTo>
                  <a:cubicBezTo>
                    <a:pt x="19877" y="59289"/>
                    <a:pt x="-5362" y="169980"/>
                    <a:pt x="58457" y="238126"/>
                  </a:cubicBezTo>
                  <a:cubicBezTo>
                    <a:pt x="64947" y="244977"/>
                    <a:pt x="63865" y="257957"/>
                    <a:pt x="56294" y="263726"/>
                  </a:cubicBezTo>
                  <a:cubicBezTo>
                    <a:pt x="51606" y="267331"/>
                    <a:pt x="49804" y="262644"/>
                    <a:pt x="47640" y="260481"/>
                  </a:cubicBezTo>
                  <a:cubicBezTo>
                    <a:pt x="15911" y="230915"/>
                    <a:pt x="46" y="193777"/>
                    <a:pt x="46" y="150150"/>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369" name="Google Shape;369;p15"/>
            <p:cNvSpPr/>
            <p:nvPr/>
          </p:nvSpPr>
          <p:spPr>
            <a:xfrm>
              <a:off x="7697255" y="5913489"/>
              <a:ext cx="194701" cy="194701"/>
            </a:xfrm>
            <a:custGeom>
              <a:rect b="b" l="l" r="r" t="t"/>
              <a:pathLst>
                <a:path extrusionOk="0" h="194701" w="194701">
                  <a:moveTo>
                    <a:pt x="96630" y="195783"/>
                  </a:moveTo>
                  <a:cubicBezTo>
                    <a:pt x="42906" y="195783"/>
                    <a:pt x="0" y="152516"/>
                    <a:pt x="0" y="98072"/>
                  </a:cubicBezTo>
                  <a:cubicBezTo>
                    <a:pt x="0" y="44349"/>
                    <a:pt x="44349" y="0"/>
                    <a:pt x="98072" y="0"/>
                  </a:cubicBezTo>
                  <a:cubicBezTo>
                    <a:pt x="151074" y="360"/>
                    <a:pt x="195423" y="44709"/>
                    <a:pt x="195423" y="97711"/>
                  </a:cubicBezTo>
                  <a:cubicBezTo>
                    <a:pt x="195423" y="152516"/>
                    <a:pt x="151435" y="195783"/>
                    <a:pt x="96630" y="195783"/>
                  </a:cubicBezTo>
                  <a:close/>
                </a:path>
              </a:pathLst>
            </a:custGeom>
            <a:solidFill>
              <a:srgbClr val="C9C9C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370" name="Google Shape;370;p15"/>
            <p:cNvSpPr/>
            <p:nvPr/>
          </p:nvSpPr>
          <p:spPr>
            <a:xfrm>
              <a:off x="7718888" y="5935844"/>
              <a:ext cx="151434" cy="151434"/>
            </a:xfrm>
            <a:custGeom>
              <a:rect b="b" l="l" r="r" t="t"/>
              <a:pathLst>
                <a:path extrusionOk="0" h="151434" w="151434">
                  <a:moveTo>
                    <a:pt x="76438" y="151795"/>
                  </a:moveTo>
                  <a:cubicBezTo>
                    <a:pt x="33171" y="151795"/>
                    <a:pt x="0" y="118624"/>
                    <a:pt x="0" y="75717"/>
                  </a:cubicBezTo>
                  <a:cubicBezTo>
                    <a:pt x="0" y="33892"/>
                    <a:pt x="34253" y="0"/>
                    <a:pt x="76078" y="0"/>
                  </a:cubicBezTo>
                  <a:cubicBezTo>
                    <a:pt x="116821" y="0"/>
                    <a:pt x="151795" y="34974"/>
                    <a:pt x="151795" y="75717"/>
                  </a:cubicBezTo>
                  <a:cubicBezTo>
                    <a:pt x="152156" y="117182"/>
                    <a:pt x="117903" y="151795"/>
                    <a:pt x="76438" y="1517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371" name="Google Shape;371;p15"/>
            <p:cNvSpPr/>
            <p:nvPr/>
          </p:nvSpPr>
          <p:spPr>
            <a:xfrm>
              <a:off x="7362296" y="3940926"/>
              <a:ext cx="882000" cy="16995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72" name="Google Shape;372;p15"/>
            <p:cNvSpPr/>
            <p:nvPr/>
          </p:nvSpPr>
          <p:spPr>
            <a:xfrm>
              <a:off x="7358201" y="3940258"/>
              <a:ext cx="886260" cy="1703096"/>
            </a:xfrm>
            <a:custGeom>
              <a:rect b="b" l="l" r="r" t="t"/>
              <a:pathLst>
                <a:path extrusionOk="0" h="1703096" w="886260">
                  <a:moveTo>
                    <a:pt x="696599" y="0"/>
                  </a:moveTo>
                  <a:lnTo>
                    <a:pt x="884450" y="781"/>
                  </a:lnTo>
                  <a:cubicBezTo>
                    <a:pt x="888908" y="45138"/>
                    <a:pt x="883833" y="100496"/>
                    <a:pt x="883007" y="135512"/>
                  </a:cubicBezTo>
                  <a:cubicBezTo>
                    <a:pt x="871589" y="163616"/>
                    <a:pt x="828803" y="135872"/>
                    <a:pt x="815943" y="169404"/>
                  </a:cubicBezTo>
                  <a:cubicBezTo>
                    <a:pt x="811617" y="225291"/>
                    <a:pt x="807651" y="280817"/>
                    <a:pt x="805848" y="336704"/>
                  </a:cubicBezTo>
                  <a:cubicBezTo>
                    <a:pt x="803414" y="702413"/>
                    <a:pt x="813283" y="813310"/>
                    <a:pt x="830366" y="1013832"/>
                  </a:cubicBezTo>
                  <a:cubicBezTo>
                    <a:pt x="833611" y="1078012"/>
                    <a:pt x="837216" y="1141831"/>
                    <a:pt x="835774" y="1206010"/>
                  </a:cubicBezTo>
                  <a:cubicBezTo>
                    <a:pt x="833611" y="1291823"/>
                    <a:pt x="829344" y="1377095"/>
                    <a:pt x="802242" y="1459843"/>
                  </a:cubicBezTo>
                  <a:cubicBezTo>
                    <a:pt x="775140" y="1542591"/>
                    <a:pt x="708256" y="1661996"/>
                    <a:pt x="673162" y="1702499"/>
                  </a:cubicBezTo>
                  <a:cubicBezTo>
                    <a:pt x="645039" y="1703220"/>
                    <a:pt x="618357" y="1703220"/>
                    <a:pt x="591676" y="1702860"/>
                  </a:cubicBezTo>
                  <a:cubicBezTo>
                    <a:pt x="661372" y="1591688"/>
                    <a:pt x="714133" y="1531315"/>
                    <a:pt x="749961" y="1369343"/>
                  </a:cubicBezTo>
                  <a:cubicBezTo>
                    <a:pt x="759696" y="1313457"/>
                    <a:pt x="762941" y="1256849"/>
                    <a:pt x="763662" y="1200241"/>
                  </a:cubicBezTo>
                  <a:cubicBezTo>
                    <a:pt x="764744" y="1103251"/>
                    <a:pt x="758975" y="1006261"/>
                    <a:pt x="751764" y="909270"/>
                  </a:cubicBezTo>
                  <a:cubicBezTo>
                    <a:pt x="739866" y="742693"/>
                    <a:pt x="727246" y="575754"/>
                    <a:pt x="731933" y="408455"/>
                  </a:cubicBezTo>
                  <a:cubicBezTo>
                    <a:pt x="734097" y="328050"/>
                    <a:pt x="738063" y="248006"/>
                    <a:pt x="744913" y="167962"/>
                  </a:cubicBezTo>
                  <a:cubicBezTo>
                    <a:pt x="739204" y="122772"/>
                    <a:pt x="705732" y="165309"/>
                    <a:pt x="697680" y="137315"/>
                  </a:cubicBezTo>
                  <a:cubicBezTo>
                    <a:pt x="695517" y="114119"/>
                    <a:pt x="692935" y="47702"/>
                    <a:pt x="696599" y="0"/>
                  </a:cubicBezTo>
                  <a:close/>
                  <a:moveTo>
                    <a:pt x="2793" y="5502"/>
                  </a:moveTo>
                  <a:lnTo>
                    <a:pt x="203717" y="4268"/>
                  </a:lnTo>
                  <a:cubicBezTo>
                    <a:pt x="203356" y="31671"/>
                    <a:pt x="204798" y="58713"/>
                    <a:pt x="202275" y="86115"/>
                  </a:cubicBezTo>
                  <a:cubicBezTo>
                    <a:pt x="197888" y="119767"/>
                    <a:pt x="190304" y="153447"/>
                    <a:pt x="174977" y="194085"/>
                  </a:cubicBezTo>
                  <a:cubicBezTo>
                    <a:pt x="195168" y="228699"/>
                    <a:pt x="215976" y="276490"/>
                    <a:pt x="226432" y="315430"/>
                  </a:cubicBezTo>
                  <a:cubicBezTo>
                    <a:pt x="237609" y="356173"/>
                    <a:pt x="238691" y="397998"/>
                    <a:pt x="234725" y="439823"/>
                  </a:cubicBezTo>
                  <a:cubicBezTo>
                    <a:pt x="212969" y="468457"/>
                    <a:pt x="216053" y="476809"/>
                    <a:pt x="212010" y="489652"/>
                  </a:cubicBezTo>
                  <a:lnTo>
                    <a:pt x="133768" y="890522"/>
                  </a:lnTo>
                  <a:cubicBezTo>
                    <a:pt x="112495" y="984628"/>
                    <a:pt x="95549" y="1079455"/>
                    <a:pt x="89059" y="1175724"/>
                  </a:cubicBezTo>
                  <a:cubicBezTo>
                    <a:pt x="82930" y="1265142"/>
                    <a:pt x="85814" y="1353840"/>
                    <a:pt x="99876" y="1442177"/>
                  </a:cubicBezTo>
                  <a:cubicBezTo>
                    <a:pt x="120368" y="1528951"/>
                    <a:pt x="138026" y="1615361"/>
                    <a:pt x="212009" y="1696370"/>
                  </a:cubicBezTo>
                  <a:cubicBezTo>
                    <a:pt x="173153" y="1704748"/>
                    <a:pt x="147710" y="1705384"/>
                    <a:pt x="127999" y="1695649"/>
                  </a:cubicBezTo>
                  <a:cubicBezTo>
                    <a:pt x="116822" y="1676179"/>
                    <a:pt x="104203" y="1657791"/>
                    <a:pt x="93746" y="1637960"/>
                  </a:cubicBezTo>
                  <a:cubicBezTo>
                    <a:pt x="62377" y="1578828"/>
                    <a:pt x="44709" y="1515370"/>
                    <a:pt x="33893" y="1449748"/>
                  </a:cubicBezTo>
                  <a:cubicBezTo>
                    <a:pt x="19470" y="1358527"/>
                    <a:pt x="16586" y="1266585"/>
                    <a:pt x="22715" y="1174282"/>
                  </a:cubicBezTo>
                  <a:cubicBezTo>
                    <a:pt x="30648" y="1056018"/>
                    <a:pt x="53723" y="940279"/>
                    <a:pt x="80766" y="825260"/>
                  </a:cubicBezTo>
                  <a:cubicBezTo>
                    <a:pt x="101438" y="714508"/>
                    <a:pt x="137252" y="574792"/>
                    <a:pt x="146747" y="509771"/>
                  </a:cubicBezTo>
                  <a:cubicBezTo>
                    <a:pt x="156242" y="444750"/>
                    <a:pt x="146148" y="473235"/>
                    <a:pt x="137735" y="435136"/>
                  </a:cubicBezTo>
                  <a:cubicBezTo>
                    <a:pt x="129322" y="397037"/>
                    <a:pt x="155512" y="320977"/>
                    <a:pt x="96270" y="281177"/>
                  </a:cubicBezTo>
                  <a:cubicBezTo>
                    <a:pt x="77941" y="288268"/>
                    <a:pt x="54285" y="305181"/>
                    <a:pt x="0" y="326968"/>
                  </a:cubicBezTo>
                  <a:cubicBezTo>
                    <a:pt x="6191" y="266508"/>
                    <a:pt x="903" y="83776"/>
                    <a:pt x="2793" y="5502"/>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373" name="Google Shape;373;p15"/>
            <p:cNvSpPr/>
            <p:nvPr/>
          </p:nvSpPr>
          <p:spPr>
            <a:xfrm>
              <a:off x="7499942" y="4401154"/>
              <a:ext cx="75303" cy="71751"/>
            </a:xfrm>
            <a:custGeom>
              <a:rect b="b" l="l" r="r" t="t"/>
              <a:pathLst>
                <a:path extrusionOk="0" h="71751" w="75303">
                  <a:moveTo>
                    <a:pt x="62390" y="71751"/>
                  </a:moveTo>
                  <a:lnTo>
                    <a:pt x="5639" y="62092"/>
                  </a:lnTo>
                  <a:cubicBezTo>
                    <a:pt x="-3195" y="50134"/>
                    <a:pt x="-1429" y="8233"/>
                    <a:pt x="9388" y="0"/>
                  </a:cubicBezTo>
                  <a:lnTo>
                    <a:pt x="75303" y="10313"/>
                  </a:lnTo>
                  <a:lnTo>
                    <a:pt x="62390" y="71751"/>
                  </a:lnTo>
                  <a:close/>
                </a:path>
              </a:pathLst>
            </a:custGeom>
            <a:solidFill>
              <a:srgbClr val="F7F7F7"/>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sp>
        <p:nvSpPr>
          <p:cNvPr id="374" name="Google Shape;374;p15"/>
          <p:cNvSpPr txBox="1"/>
          <p:nvPr>
            <p:ph idx="1" type="body"/>
          </p:nvPr>
        </p:nvSpPr>
        <p:spPr>
          <a:xfrm>
            <a:off x="323525" y="281524"/>
            <a:ext cx="11573100" cy="1716600"/>
          </a:xfrm>
          <a:prstGeom prst="rect">
            <a:avLst/>
          </a:prstGeom>
        </p:spPr>
        <p:txBody>
          <a:bodyPr anchorCtr="0" anchor="ctr" bIns="45700" lIns="91425" spcFirstLastPara="1" rIns="91425" wrap="square" tIns="45700">
            <a:spAutoFit/>
          </a:bodyPr>
          <a:lstStyle/>
          <a:p>
            <a:pPr indent="0" lvl="0" marL="0" rtl="0" algn="ctr">
              <a:spcBef>
                <a:spcPts val="1000"/>
              </a:spcBef>
              <a:spcAft>
                <a:spcPts val="0"/>
              </a:spcAft>
              <a:buClr>
                <a:schemeClr val="dk1"/>
              </a:buClr>
              <a:buSzPts val="1100"/>
              <a:buFont typeface="Arial"/>
              <a:buNone/>
            </a:pPr>
            <a:r>
              <a:rPr b="1" lang="en-US">
                <a:latin typeface="Helvetica Neue"/>
                <a:ea typeface="Helvetica Neue"/>
                <a:cs typeface="Helvetica Neue"/>
                <a:sym typeface="Helvetica Neue"/>
              </a:rPr>
              <a:t>The Theory of Planned Behaviour</a:t>
            </a:r>
            <a:endParaRPr b="1">
              <a:latin typeface="Helvetica Neue"/>
              <a:ea typeface="Helvetica Neue"/>
              <a:cs typeface="Helvetica Neue"/>
              <a:sym typeface="Helvetica Neue"/>
            </a:endParaRPr>
          </a:p>
          <a:p>
            <a:pPr indent="0" lvl="0" marL="0" rtl="0" algn="ctr">
              <a:spcBef>
                <a:spcPts val="1000"/>
              </a:spcBef>
              <a:spcAft>
                <a:spcPts val="0"/>
              </a:spcAft>
              <a:buNone/>
            </a:pPr>
            <a:r>
              <a:t/>
            </a:r>
            <a:endParaRPr/>
          </a:p>
        </p:txBody>
      </p:sp>
      <p:sp>
        <p:nvSpPr>
          <p:cNvPr id="375" name="Google Shape;375;p15"/>
          <p:cNvSpPr txBox="1"/>
          <p:nvPr/>
        </p:nvSpPr>
        <p:spPr>
          <a:xfrm>
            <a:off x="3561450" y="1505525"/>
            <a:ext cx="5069100" cy="492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sz="2000">
                <a:latin typeface="Helvetica Neue"/>
                <a:ea typeface="Helvetica Neue"/>
                <a:cs typeface="Helvetica Neue"/>
                <a:sym typeface="Helvetica Neue"/>
              </a:rPr>
              <a:t>     </a:t>
            </a:r>
            <a:r>
              <a:rPr b="1" lang="en-US" sz="2000">
                <a:latin typeface="Helvetica Neue"/>
                <a:ea typeface="Helvetica Neue"/>
                <a:cs typeface="Helvetica Neue"/>
                <a:sym typeface="Helvetica Neue"/>
              </a:rPr>
              <a:t>In electronic vehicle’s situation</a:t>
            </a:r>
            <a:endParaRPr b="1" sz="2000">
              <a:latin typeface="Helvetica Neue"/>
              <a:ea typeface="Helvetica Neue"/>
              <a:cs typeface="Helvetica Neue"/>
              <a:sym typeface="Helvetica Neue"/>
            </a:endParaRPr>
          </a:p>
        </p:txBody>
      </p:sp>
      <p:sp>
        <p:nvSpPr>
          <p:cNvPr id="376" name="Google Shape;376;p15"/>
          <p:cNvSpPr txBox="1"/>
          <p:nvPr/>
        </p:nvSpPr>
        <p:spPr>
          <a:xfrm>
            <a:off x="3454950" y="2062663"/>
            <a:ext cx="5282100" cy="1108200"/>
          </a:xfrm>
          <a:prstGeom prst="rect">
            <a:avLst/>
          </a:prstGeom>
          <a:noFill/>
          <a:ln>
            <a:noFill/>
          </a:ln>
        </p:spPr>
        <p:txBody>
          <a:bodyPr anchorCtr="0" anchor="t" bIns="91425" lIns="91425" spcFirstLastPara="1" rIns="91425" wrap="square" tIns="91425">
            <a:spAutoFit/>
          </a:bodyPr>
          <a:lstStyle/>
          <a:p>
            <a:pPr indent="-355600" lvl="0" marL="457200" rtl="0" algn="l">
              <a:spcBef>
                <a:spcPts val="0"/>
              </a:spcBef>
              <a:spcAft>
                <a:spcPts val="0"/>
              </a:spcAft>
              <a:buClr>
                <a:schemeClr val="accent2"/>
              </a:buClr>
              <a:buSzPts val="2000"/>
              <a:buFont typeface="Helvetica Neue"/>
              <a:buAutoNum type="arabicPeriod"/>
            </a:pPr>
            <a:r>
              <a:rPr b="1" lang="en-US" sz="2000">
                <a:solidFill>
                  <a:schemeClr val="accent2"/>
                </a:solidFill>
                <a:latin typeface="Helvetica Neue"/>
                <a:ea typeface="Helvetica Neue"/>
                <a:cs typeface="Helvetica Neue"/>
                <a:sym typeface="Helvetica Neue"/>
              </a:rPr>
              <a:t>Attitude toward the behaviour </a:t>
            </a:r>
            <a:endParaRPr sz="2000">
              <a:solidFill>
                <a:schemeClr val="accent2"/>
              </a:solidFill>
              <a:latin typeface="Helvetica Neue"/>
              <a:ea typeface="Helvetica Neue"/>
              <a:cs typeface="Helvetica Neue"/>
              <a:sym typeface="Helvetica Neue"/>
            </a:endParaRPr>
          </a:p>
          <a:p>
            <a:pPr indent="-355600" lvl="0" marL="457200" rtl="0" algn="l">
              <a:spcBef>
                <a:spcPts val="0"/>
              </a:spcBef>
              <a:spcAft>
                <a:spcPts val="0"/>
              </a:spcAft>
              <a:buClr>
                <a:schemeClr val="accent2"/>
              </a:buClr>
              <a:buSzPts val="2000"/>
              <a:buFont typeface="Helvetica Neue"/>
              <a:buChar char="-"/>
            </a:pPr>
            <a:r>
              <a:rPr lang="en-US" sz="2000">
                <a:solidFill>
                  <a:schemeClr val="accent2"/>
                </a:solidFill>
                <a:latin typeface="Helvetica Neue"/>
                <a:ea typeface="Helvetica Neue"/>
                <a:cs typeface="Helvetica Neue"/>
                <a:sym typeface="Helvetica Neue"/>
              </a:rPr>
              <a:t>Environmental concern </a:t>
            </a:r>
            <a:endParaRPr sz="2000">
              <a:solidFill>
                <a:schemeClr val="accent2"/>
              </a:solidFill>
              <a:latin typeface="Helvetica Neue"/>
              <a:ea typeface="Helvetica Neue"/>
              <a:cs typeface="Helvetica Neue"/>
              <a:sym typeface="Helvetica Neue"/>
            </a:endParaRPr>
          </a:p>
          <a:p>
            <a:pPr indent="-355600" lvl="0" marL="457200" rtl="0" algn="l">
              <a:spcBef>
                <a:spcPts val="0"/>
              </a:spcBef>
              <a:spcAft>
                <a:spcPts val="0"/>
              </a:spcAft>
              <a:buClr>
                <a:schemeClr val="accent2"/>
              </a:buClr>
              <a:buSzPts val="2000"/>
              <a:buFont typeface="Helvetica Neue"/>
              <a:buChar char="-"/>
            </a:pPr>
            <a:r>
              <a:rPr lang="en-US" sz="2000">
                <a:solidFill>
                  <a:schemeClr val="accent2"/>
                </a:solidFill>
                <a:latin typeface="Helvetica Neue"/>
                <a:ea typeface="Helvetica Neue"/>
                <a:cs typeface="Helvetica Neue"/>
                <a:sym typeface="Helvetica Neue"/>
              </a:rPr>
              <a:t>Financial benefit </a:t>
            </a:r>
            <a:endParaRPr sz="2000">
              <a:solidFill>
                <a:schemeClr val="accent2"/>
              </a:solidFill>
              <a:latin typeface="Helvetica Neue"/>
              <a:ea typeface="Helvetica Neue"/>
              <a:cs typeface="Helvetica Neue"/>
              <a:sym typeface="Helvetica Neue"/>
            </a:endParaRPr>
          </a:p>
        </p:txBody>
      </p:sp>
      <p:sp>
        <p:nvSpPr>
          <p:cNvPr id="377" name="Google Shape;377;p15"/>
          <p:cNvSpPr txBox="1"/>
          <p:nvPr/>
        </p:nvSpPr>
        <p:spPr>
          <a:xfrm>
            <a:off x="3454950" y="3118650"/>
            <a:ext cx="6278700" cy="800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sz="2000">
                <a:solidFill>
                  <a:schemeClr val="accent3"/>
                </a:solidFill>
                <a:latin typeface="Helvetica Neue"/>
                <a:ea typeface="Helvetica Neue"/>
                <a:cs typeface="Helvetica Neue"/>
                <a:sym typeface="Helvetica Neue"/>
              </a:rPr>
              <a:t> 2.	Subjective norm</a:t>
            </a:r>
            <a:endParaRPr b="1" sz="2000">
              <a:solidFill>
                <a:schemeClr val="accent3"/>
              </a:solidFill>
              <a:latin typeface="Helvetica Neue"/>
              <a:ea typeface="Helvetica Neue"/>
              <a:cs typeface="Helvetica Neue"/>
              <a:sym typeface="Helvetica Neue"/>
            </a:endParaRPr>
          </a:p>
          <a:p>
            <a:pPr indent="-355600" lvl="0" marL="457200" rtl="0" algn="l">
              <a:spcBef>
                <a:spcPts val="0"/>
              </a:spcBef>
              <a:spcAft>
                <a:spcPts val="0"/>
              </a:spcAft>
              <a:buClr>
                <a:schemeClr val="accent3"/>
              </a:buClr>
              <a:buSzPts val="2000"/>
              <a:buFont typeface="Helvetica Neue"/>
              <a:buChar char="-"/>
            </a:pPr>
            <a:r>
              <a:rPr lang="en-US" sz="2000">
                <a:solidFill>
                  <a:schemeClr val="accent3"/>
                </a:solidFill>
                <a:latin typeface="Helvetica Neue"/>
                <a:ea typeface="Helvetica Neue"/>
                <a:cs typeface="Helvetica Neue"/>
                <a:sym typeface="Helvetica Neue"/>
              </a:rPr>
              <a:t>Image of the person when owning or driving EVs.</a:t>
            </a:r>
            <a:endParaRPr sz="2000">
              <a:solidFill>
                <a:schemeClr val="accent3"/>
              </a:solidFill>
              <a:latin typeface="Helvetica Neue"/>
              <a:ea typeface="Helvetica Neue"/>
              <a:cs typeface="Helvetica Neue"/>
              <a:sym typeface="Helvetica Neue"/>
            </a:endParaRPr>
          </a:p>
        </p:txBody>
      </p:sp>
      <p:sp>
        <p:nvSpPr>
          <p:cNvPr id="378" name="Google Shape;378;p15"/>
          <p:cNvSpPr txBox="1"/>
          <p:nvPr/>
        </p:nvSpPr>
        <p:spPr>
          <a:xfrm>
            <a:off x="3454950" y="3871938"/>
            <a:ext cx="5282100" cy="1723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sz="2000">
                <a:solidFill>
                  <a:schemeClr val="dk2"/>
                </a:solidFill>
                <a:latin typeface="Helvetica Neue"/>
                <a:ea typeface="Helvetica Neue"/>
                <a:cs typeface="Helvetica Neue"/>
                <a:sym typeface="Helvetica Neue"/>
              </a:rPr>
              <a:t>3.	Perceived Behavioral Control</a:t>
            </a:r>
            <a:endParaRPr b="1" sz="2000">
              <a:solidFill>
                <a:schemeClr val="dk2"/>
              </a:solidFill>
              <a:latin typeface="Helvetica Neue"/>
              <a:ea typeface="Helvetica Neue"/>
              <a:cs typeface="Helvetica Neue"/>
              <a:sym typeface="Helvetica Neue"/>
            </a:endParaRPr>
          </a:p>
          <a:p>
            <a:pPr indent="-355600" lvl="0" marL="457200" rtl="0" algn="l">
              <a:spcBef>
                <a:spcPts val="0"/>
              </a:spcBef>
              <a:spcAft>
                <a:spcPts val="0"/>
              </a:spcAft>
              <a:buClr>
                <a:schemeClr val="dk2"/>
              </a:buClr>
              <a:buSzPts val="2000"/>
              <a:buFont typeface="Helvetica Neue"/>
              <a:buChar char="-"/>
            </a:pPr>
            <a:r>
              <a:rPr lang="en-US" sz="2000">
                <a:solidFill>
                  <a:schemeClr val="dk2"/>
                </a:solidFill>
                <a:latin typeface="Helvetica Neue"/>
                <a:ea typeface="Helvetica Neue"/>
                <a:cs typeface="Helvetica Neue"/>
                <a:sym typeface="Helvetica Neue"/>
              </a:rPr>
              <a:t>Infrastructure readiness in consumer’s perspective</a:t>
            </a:r>
            <a:endParaRPr sz="2000">
              <a:solidFill>
                <a:schemeClr val="dk2"/>
              </a:solidFill>
              <a:latin typeface="Helvetica Neue"/>
              <a:ea typeface="Helvetica Neue"/>
              <a:cs typeface="Helvetica Neue"/>
              <a:sym typeface="Helvetica Neue"/>
            </a:endParaRPr>
          </a:p>
          <a:p>
            <a:pPr indent="-355600" lvl="0" marL="457200" rtl="0" algn="l">
              <a:spcBef>
                <a:spcPts val="0"/>
              </a:spcBef>
              <a:spcAft>
                <a:spcPts val="0"/>
              </a:spcAft>
              <a:buClr>
                <a:schemeClr val="dk2"/>
              </a:buClr>
              <a:buSzPts val="2000"/>
              <a:buFont typeface="Helvetica Neue"/>
              <a:buChar char="-"/>
            </a:pPr>
            <a:r>
              <a:rPr lang="en-US" sz="2000">
                <a:solidFill>
                  <a:schemeClr val="dk2"/>
                </a:solidFill>
                <a:latin typeface="Helvetica Neue"/>
                <a:ea typeface="Helvetica Neue"/>
                <a:cs typeface="Helvetica Neue"/>
                <a:sym typeface="Helvetica Neue"/>
              </a:rPr>
              <a:t>Cruising range of vehicles</a:t>
            </a:r>
            <a:endParaRPr sz="2000">
              <a:solidFill>
                <a:schemeClr val="dk2"/>
              </a:solidFill>
              <a:latin typeface="Helvetica Neue"/>
              <a:ea typeface="Helvetica Neue"/>
              <a:cs typeface="Helvetica Neue"/>
              <a:sym typeface="Helvetica Neue"/>
            </a:endParaRPr>
          </a:p>
          <a:p>
            <a:pPr indent="-355600" lvl="0" marL="457200" rtl="0" algn="l">
              <a:spcBef>
                <a:spcPts val="0"/>
              </a:spcBef>
              <a:spcAft>
                <a:spcPts val="0"/>
              </a:spcAft>
              <a:buClr>
                <a:schemeClr val="dk2"/>
              </a:buClr>
              <a:buSzPts val="2000"/>
              <a:buFont typeface="Helvetica Neue"/>
              <a:buChar char="-"/>
            </a:pPr>
            <a:r>
              <a:rPr lang="en-US" sz="2000">
                <a:solidFill>
                  <a:schemeClr val="dk2"/>
                </a:solidFill>
                <a:latin typeface="Helvetica Neue"/>
                <a:ea typeface="Helvetica Neue"/>
                <a:cs typeface="Helvetica Neue"/>
                <a:sym typeface="Helvetica Neue"/>
              </a:rPr>
              <a:t>Government policies</a:t>
            </a:r>
            <a:endParaRPr sz="2000">
              <a:solidFill>
                <a:schemeClr val="dk2"/>
              </a:solidFill>
              <a:latin typeface="Helvetica Neue"/>
              <a:ea typeface="Helvetica Neue"/>
              <a:cs typeface="Helvetica Neue"/>
              <a:sym typeface="Helvetica Neue"/>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sp>
        <p:nvSpPr>
          <p:cNvPr id="383" name="Google Shape;383;p23"/>
          <p:cNvSpPr txBox="1"/>
          <p:nvPr/>
        </p:nvSpPr>
        <p:spPr>
          <a:xfrm>
            <a:off x="7531002" y="1159299"/>
            <a:ext cx="3831000" cy="1015800"/>
          </a:xfrm>
          <a:prstGeom prst="rect">
            <a:avLst/>
          </a:prstGeom>
          <a:noFill/>
          <a:ln>
            <a:noFill/>
          </a:ln>
        </p:spPr>
        <p:txBody>
          <a:bodyPr anchorCtr="0" anchor="ctr" bIns="45700" lIns="91425" spcFirstLastPara="1" rIns="91425" wrap="square" tIns="45700">
            <a:spAutoFit/>
          </a:bodyPr>
          <a:lstStyle/>
          <a:p>
            <a:pPr indent="0" lvl="0" marL="0" marR="0" rtl="0" algn="just">
              <a:spcBef>
                <a:spcPts val="0"/>
              </a:spcBef>
              <a:spcAft>
                <a:spcPts val="0"/>
              </a:spcAft>
              <a:buNone/>
            </a:pPr>
            <a:r>
              <a:rPr b="1" lang="en-US" sz="6000">
                <a:solidFill>
                  <a:schemeClr val="lt1"/>
                </a:solidFill>
              </a:rPr>
              <a:t>FINDINGS</a:t>
            </a:r>
            <a:endParaRPr b="1" sz="6000">
              <a:solidFill>
                <a:schemeClr val="lt1"/>
              </a:solidFill>
              <a:latin typeface="Arial Black"/>
              <a:ea typeface="Arial Black"/>
              <a:cs typeface="Arial Black"/>
              <a:sym typeface="Arial Black"/>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7" name="Shape 387"/>
        <p:cNvGrpSpPr/>
        <p:nvPr/>
      </p:nvGrpSpPr>
      <p:grpSpPr>
        <a:xfrm>
          <a:off x="0" y="0"/>
          <a:ext cx="0" cy="0"/>
          <a:chOff x="0" y="0"/>
          <a:chExt cx="0" cy="0"/>
        </a:xfrm>
      </p:grpSpPr>
      <p:sp>
        <p:nvSpPr>
          <p:cNvPr id="388" name="Google Shape;388;p7"/>
          <p:cNvSpPr txBox="1"/>
          <p:nvPr>
            <p:ph idx="1" type="body"/>
          </p:nvPr>
        </p:nvSpPr>
        <p:spPr>
          <a:xfrm>
            <a:off x="323529" y="281518"/>
            <a:ext cx="11573197" cy="840230"/>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chemeClr val="dk1"/>
              </a:buClr>
              <a:buSzPts val="5400"/>
              <a:buFont typeface="Arial"/>
              <a:buNone/>
            </a:pPr>
            <a:r>
              <a:rPr b="1" lang="en-US">
                <a:latin typeface="Helvetica Neue"/>
                <a:ea typeface="Helvetica Neue"/>
                <a:cs typeface="Helvetica Neue"/>
                <a:sym typeface="Helvetica Neue"/>
              </a:rPr>
              <a:t>Methodology</a:t>
            </a:r>
            <a:endParaRPr b="1">
              <a:latin typeface="Helvetica Neue"/>
              <a:ea typeface="Helvetica Neue"/>
              <a:cs typeface="Helvetica Neue"/>
              <a:sym typeface="Helvetica Neue"/>
            </a:endParaRPr>
          </a:p>
        </p:txBody>
      </p:sp>
      <p:grpSp>
        <p:nvGrpSpPr>
          <p:cNvPr id="389" name="Google Shape;389;p7"/>
          <p:cNvGrpSpPr/>
          <p:nvPr/>
        </p:nvGrpSpPr>
        <p:grpSpPr>
          <a:xfrm flipH="1" rot="5400000">
            <a:off x="7883931" y="2752524"/>
            <a:ext cx="1020647" cy="1880286"/>
            <a:chOff x="7236296" y="2503826"/>
            <a:chExt cx="1020647" cy="1880286"/>
          </a:xfrm>
        </p:grpSpPr>
        <p:sp>
          <p:nvSpPr>
            <p:cNvPr id="390" name="Google Shape;390;p7"/>
            <p:cNvSpPr/>
            <p:nvPr/>
          </p:nvSpPr>
          <p:spPr>
            <a:xfrm rot="5400000">
              <a:off x="7390172" y="4047512"/>
              <a:ext cx="216000" cy="457200"/>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Helvetica Neue"/>
                <a:ea typeface="Helvetica Neue"/>
                <a:cs typeface="Helvetica Neue"/>
                <a:sym typeface="Helvetica Neue"/>
              </a:endParaRPr>
            </a:p>
          </p:txBody>
        </p:sp>
        <p:sp>
          <p:nvSpPr>
            <p:cNvPr id="391" name="Google Shape;391;p7"/>
            <p:cNvSpPr/>
            <p:nvPr/>
          </p:nvSpPr>
          <p:spPr>
            <a:xfrm rot="10800000">
              <a:off x="7236296" y="3469709"/>
              <a:ext cx="914400" cy="914400"/>
            </a:xfrm>
            <a:prstGeom prst="blockArc">
              <a:avLst>
                <a:gd fmla="val 10800000" name="adj1"/>
                <a:gd fmla="val 16285357" name="adj2"/>
                <a:gd fmla="val 23733" name="adj3"/>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Helvetica Neue"/>
                <a:ea typeface="Helvetica Neue"/>
                <a:cs typeface="Helvetica Neue"/>
                <a:sym typeface="Helvetica Neue"/>
              </a:endParaRPr>
            </a:p>
          </p:txBody>
        </p:sp>
        <p:sp>
          <p:nvSpPr>
            <p:cNvPr id="392" name="Google Shape;392;p7"/>
            <p:cNvSpPr/>
            <p:nvPr/>
          </p:nvSpPr>
          <p:spPr>
            <a:xfrm>
              <a:off x="7835185" y="2503826"/>
              <a:ext cx="421758" cy="363585"/>
            </a:xfrm>
            <a:prstGeom prst="triangle">
              <a:avLst>
                <a:gd fmla="val 50000" name="adj"/>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Helvetica Neue"/>
                <a:ea typeface="Helvetica Neue"/>
                <a:cs typeface="Helvetica Neue"/>
                <a:sym typeface="Helvetica Neue"/>
              </a:endParaRPr>
            </a:p>
          </p:txBody>
        </p:sp>
        <p:sp>
          <p:nvSpPr>
            <p:cNvPr id="393" name="Google Shape;393;p7"/>
            <p:cNvSpPr/>
            <p:nvPr/>
          </p:nvSpPr>
          <p:spPr>
            <a:xfrm>
              <a:off x="7938064" y="2758617"/>
              <a:ext cx="216000" cy="1188000"/>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Helvetica Neue"/>
                <a:ea typeface="Helvetica Neue"/>
                <a:cs typeface="Helvetica Neue"/>
                <a:sym typeface="Helvetica Neue"/>
              </a:endParaRPr>
            </a:p>
          </p:txBody>
        </p:sp>
      </p:grpSp>
      <p:grpSp>
        <p:nvGrpSpPr>
          <p:cNvPr id="394" name="Google Shape;394;p7"/>
          <p:cNvGrpSpPr/>
          <p:nvPr/>
        </p:nvGrpSpPr>
        <p:grpSpPr>
          <a:xfrm>
            <a:off x="5328500" y="4775534"/>
            <a:ext cx="2474171" cy="965883"/>
            <a:chOff x="5782772" y="2503826"/>
            <a:chExt cx="2474171" cy="965883"/>
          </a:xfrm>
        </p:grpSpPr>
        <p:sp>
          <p:nvSpPr>
            <p:cNvPr id="395" name="Google Shape;395;p7"/>
            <p:cNvSpPr/>
            <p:nvPr/>
          </p:nvSpPr>
          <p:spPr>
            <a:xfrm rot="5400000">
              <a:off x="6646772" y="2389709"/>
              <a:ext cx="216000" cy="1944000"/>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Helvetica Neue"/>
                <a:ea typeface="Helvetica Neue"/>
                <a:cs typeface="Helvetica Neue"/>
                <a:sym typeface="Helvetica Neue"/>
              </a:endParaRPr>
            </a:p>
          </p:txBody>
        </p:sp>
        <p:sp>
          <p:nvSpPr>
            <p:cNvPr id="396" name="Google Shape;396;p7"/>
            <p:cNvSpPr/>
            <p:nvPr/>
          </p:nvSpPr>
          <p:spPr>
            <a:xfrm rot="10800000">
              <a:off x="7236296" y="2555309"/>
              <a:ext cx="914400" cy="914400"/>
            </a:xfrm>
            <a:prstGeom prst="blockArc">
              <a:avLst>
                <a:gd fmla="val 10800000" name="adj1"/>
                <a:gd fmla="val 16285357" name="adj2"/>
                <a:gd fmla="val 23733" name="adj3"/>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Helvetica Neue"/>
                <a:ea typeface="Helvetica Neue"/>
                <a:cs typeface="Helvetica Neue"/>
                <a:sym typeface="Helvetica Neue"/>
              </a:endParaRPr>
            </a:p>
          </p:txBody>
        </p:sp>
        <p:sp>
          <p:nvSpPr>
            <p:cNvPr id="397" name="Google Shape;397;p7"/>
            <p:cNvSpPr/>
            <p:nvPr/>
          </p:nvSpPr>
          <p:spPr>
            <a:xfrm>
              <a:off x="7835185" y="2503826"/>
              <a:ext cx="421758" cy="363585"/>
            </a:xfrm>
            <a:prstGeom prst="triangle">
              <a:avLst>
                <a:gd fmla="val 50000" name="adj"/>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Helvetica Neue"/>
                <a:ea typeface="Helvetica Neue"/>
                <a:cs typeface="Helvetica Neue"/>
                <a:sym typeface="Helvetica Neue"/>
              </a:endParaRPr>
            </a:p>
          </p:txBody>
        </p:sp>
        <p:sp>
          <p:nvSpPr>
            <p:cNvPr id="398" name="Google Shape;398;p7"/>
            <p:cNvSpPr/>
            <p:nvPr/>
          </p:nvSpPr>
          <p:spPr>
            <a:xfrm>
              <a:off x="7938064" y="2758617"/>
              <a:ext cx="216000" cy="253892"/>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Helvetica Neue"/>
                <a:ea typeface="Helvetica Neue"/>
                <a:cs typeface="Helvetica Neue"/>
                <a:sym typeface="Helvetica Neue"/>
              </a:endParaRPr>
            </a:p>
          </p:txBody>
        </p:sp>
      </p:grpSp>
      <p:grpSp>
        <p:nvGrpSpPr>
          <p:cNvPr id="399" name="Google Shape;399;p7"/>
          <p:cNvGrpSpPr/>
          <p:nvPr/>
        </p:nvGrpSpPr>
        <p:grpSpPr>
          <a:xfrm>
            <a:off x="10623487" y="677602"/>
            <a:ext cx="498911" cy="1226090"/>
            <a:chOff x="7793200" y="677601"/>
            <a:chExt cx="498911" cy="1226090"/>
          </a:xfrm>
        </p:grpSpPr>
        <p:sp>
          <p:nvSpPr>
            <p:cNvPr id="400" name="Google Shape;400;p7"/>
            <p:cNvSpPr/>
            <p:nvPr/>
          </p:nvSpPr>
          <p:spPr>
            <a:xfrm>
              <a:off x="7934655" y="1091106"/>
              <a:ext cx="216000" cy="812585"/>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401" name="Google Shape;401;p7"/>
            <p:cNvSpPr/>
            <p:nvPr/>
          </p:nvSpPr>
          <p:spPr>
            <a:xfrm>
              <a:off x="7793200" y="677601"/>
              <a:ext cx="498911" cy="430096"/>
            </a:xfrm>
            <a:prstGeom prst="triangle">
              <a:avLst>
                <a:gd fmla="val 50000" name="adj"/>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grpSp>
      <p:grpSp>
        <p:nvGrpSpPr>
          <p:cNvPr id="402" name="Google Shape;402;p7"/>
          <p:cNvGrpSpPr/>
          <p:nvPr/>
        </p:nvGrpSpPr>
        <p:grpSpPr>
          <a:xfrm>
            <a:off x="1219664" y="5458032"/>
            <a:ext cx="3319434" cy="1412251"/>
            <a:chOff x="-625881" y="5458030"/>
            <a:chExt cx="3319434" cy="1412251"/>
          </a:xfrm>
        </p:grpSpPr>
        <p:sp>
          <p:nvSpPr>
            <p:cNvPr id="403" name="Google Shape;403;p7"/>
            <p:cNvSpPr/>
            <p:nvPr/>
          </p:nvSpPr>
          <p:spPr>
            <a:xfrm>
              <a:off x="-625881" y="5538874"/>
              <a:ext cx="914400" cy="914400"/>
            </a:xfrm>
            <a:prstGeom prst="blockArc">
              <a:avLst>
                <a:gd fmla="val 10800000" name="adj1"/>
                <a:gd fmla="val 16285357" name="adj2"/>
                <a:gd fmla="val 23733" name="adj3"/>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Helvetica Neue"/>
                <a:ea typeface="Helvetica Neue"/>
                <a:cs typeface="Helvetica Neue"/>
                <a:sym typeface="Helvetica Neue"/>
              </a:endParaRPr>
            </a:p>
          </p:txBody>
        </p:sp>
        <p:sp>
          <p:nvSpPr>
            <p:cNvPr id="404" name="Google Shape;404;p7"/>
            <p:cNvSpPr/>
            <p:nvPr/>
          </p:nvSpPr>
          <p:spPr>
            <a:xfrm>
              <a:off x="-625881" y="5955881"/>
              <a:ext cx="216000" cy="914400"/>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Helvetica Neue"/>
                <a:ea typeface="Helvetica Neue"/>
                <a:cs typeface="Helvetica Neue"/>
                <a:sym typeface="Helvetica Neue"/>
              </a:endParaRPr>
            </a:p>
          </p:txBody>
        </p:sp>
        <p:sp>
          <p:nvSpPr>
            <p:cNvPr id="405" name="Google Shape;405;p7"/>
            <p:cNvSpPr/>
            <p:nvPr/>
          </p:nvSpPr>
          <p:spPr>
            <a:xfrm rot="5400000">
              <a:off x="961967" y="4386873"/>
              <a:ext cx="216000" cy="2520000"/>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Helvetica Neue"/>
                <a:ea typeface="Helvetica Neue"/>
                <a:cs typeface="Helvetica Neue"/>
                <a:sym typeface="Helvetica Neue"/>
              </a:endParaRPr>
            </a:p>
          </p:txBody>
        </p:sp>
        <p:sp>
          <p:nvSpPr>
            <p:cNvPr id="406" name="Google Shape;406;p7"/>
            <p:cNvSpPr/>
            <p:nvPr/>
          </p:nvSpPr>
          <p:spPr>
            <a:xfrm rot="5400000">
              <a:off x="2300881" y="5487116"/>
              <a:ext cx="421758" cy="363585"/>
            </a:xfrm>
            <a:prstGeom prst="triangle">
              <a:avLst>
                <a:gd fmla="val 50000" name="adj"/>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Helvetica Neue"/>
                <a:ea typeface="Helvetica Neue"/>
                <a:cs typeface="Helvetica Neue"/>
                <a:sym typeface="Helvetica Neue"/>
              </a:endParaRPr>
            </a:p>
          </p:txBody>
        </p:sp>
      </p:grpSp>
      <p:grpSp>
        <p:nvGrpSpPr>
          <p:cNvPr id="407" name="Google Shape;407;p7"/>
          <p:cNvGrpSpPr/>
          <p:nvPr/>
        </p:nvGrpSpPr>
        <p:grpSpPr>
          <a:xfrm>
            <a:off x="10066583" y="2503828"/>
            <a:ext cx="1020647" cy="965883"/>
            <a:chOff x="7236296" y="2503826"/>
            <a:chExt cx="1020647" cy="965883"/>
          </a:xfrm>
        </p:grpSpPr>
        <p:sp>
          <p:nvSpPr>
            <p:cNvPr id="408" name="Google Shape;408;p7"/>
            <p:cNvSpPr/>
            <p:nvPr/>
          </p:nvSpPr>
          <p:spPr>
            <a:xfrm rot="5400000">
              <a:off x="7373534" y="3116471"/>
              <a:ext cx="216000" cy="490476"/>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Helvetica Neue"/>
                <a:ea typeface="Helvetica Neue"/>
                <a:cs typeface="Helvetica Neue"/>
                <a:sym typeface="Helvetica Neue"/>
              </a:endParaRPr>
            </a:p>
          </p:txBody>
        </p:sp>
        <p:sp>
          <p:nvSpPr>
            <p:cNvPr id="409" name="Google Shape;409;p7"/>
            <p:cNvSpPr/>
            <p:nvPr/>
          </p:nvSpPr>
          <p:spPr>
            <a:xfrm rot="10800000">
              <a:off x="7236296" y="2555309"/>
              <a:ext cx="914400" cy="914400"/>
            </a:xfrm>
            <a:prstGeom prst="blockArc">
              <a:avLst>
                <a:gd fmla="val 10800000" name="adj1"/>
                <a:gd fmla="val 16285357" name="adj2"/>
                <a:gd fmla="val 23733" name="adj3"/>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Helvetica Neue"/>
                <a:ea typeface="Helvetica Neue"/>
                <a:cs typeface="Helvetica Neue"/>
                <a:sym typeface="Helvetica Neue"/>
              </a:endParaRPr>
            </a:p>
          </p:txBody>
        </p:sp>
        <p:sp>
          <p:nvSpPr>
            <p:cNvPr id="410" name="Google Shape;410;p7"/>
            <p:cNvSpPr/>
            <p:nvPr/>
          </p:nvSpPr>
          <p:spPr>
            <a:xfrm>
              <a:off x="7835185" y="2503826"/>
              <a:ext cx="421758" cy="363585"/>
            </a:xfrm>
            <a:prstGeom prst="triangle">
              <a:avLst>
                <a:gd fmla="val 50000" name="adj"/>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Helvetica Neue"/>
                <a:ea typeface="Helvetica Neue"/>
                <a:cs typeface="Helvetica Neue"/>
                <a:sym typeface="Helvetica Neue"/>
              </a:endParaRPr>
            </a:p>
          </p:txBody>
        </p:sp>
        <p:sp>
          <p:nvSpPr>
            <p:cNvPr id="411" name="Google Shape;411;p7"/>
            <p:cNvSpPr/>
            <p:nvPr/>
          </p:nvSpPr>
          <p:spPr>
            <a:xfrm>
              <a:off x="7938064" y="2758617"/>
              <a:ext cx="216000" cy="253892"/>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Helvetica Neue"/>
                <a:ea typeface="Helvetica Neue"/>
                <a:cs typeface="Helvetica Neue"/>
                <a:sym typeface="Helvetica Neue"/>
              </a:endParaRPr>
            </a:p>
          </p:txBody>
        </p:sp>
      </p:grpSp>
      <p:sp>
        <p:nvSpPr>
          <p:cNvPr id="412" name="Google Shape;412;p7"/>
          <p:cNvSpPr txBox="1"/>
          <p:nvPr/>
        </p:nvSpPr>
        <p:spPr>
          <a:xfrm>
            <a:off x="1835931" y="1832066"/>
            <a:ext cx="5030100" cy="400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accent1"/>
                </a:solidFill>
                <a:latin typeface="Helvetica Neue"/>
                <a:ea typeface="Helvetica Neue"/>
                <a:cs typeface="Helvetica Neue"/>
                <a:sym typeface="Helvetica Neue"/>
              </a:rPr>
              <a:t>Variables</a:t>
            </a:r>
            <a:endParaRPr b="1" sz="2000">
              <a:solidFill>
                <a:schemeClr val="accent1"/>
              </a:solidFill>
              <a:latin typeface="Helvetica Neue"/>
              <a:ea typeface="Helvetica Neue"/>
              <a:cs typeface="Helvetica Neue"/>
              <a:sym typeface="Helvetica Neue"/>
            </a:endParaRPr>
          </a:p>
        </p:txBody>
      </p:sp>
      <p:sp>
        <p:nvSpPr>
          <p:cNvPr id="413" name="Google Shape;413;p7"/>
          <p:cNvSpPr txBox="1"/>
          <p:nvPr/>
        </p:nvSpPr>
        <p:spPr>
          <a:xfrm>
            <a:off x="1835994" y="2666368"/>
            <a:ext cx="5030100" cy="400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accent2"/>
                </a:solidFill>
                <a:latin typeface="Helvetica Neue"/>
                <a:ea typeface="Helvetica Neue"/>
                <a:cs typeface="Helvetica Neue"/>
                <a:sym typeface="Helvetica Neue"/>
              </a:rPr>
              <a:t>Data Collection &amp; </a:t>
            </a:r>
            <a:r>
              <a:rPr b="1" lang="en-US" sz="2000">
                <a:solidFill>
                  <a:schemeClr val="accent2"/>
                </a:solidFill>
                <a:latin typeface="Helvetica Neue"/>
                <a:ea typeface="Helvetica Neue"/>
                <a:cs typeface="Helvetica Neue"/>
                <a:sym typeface="Helvetica Neue"/>
              </a:rPr>
              <a:t>Statistical Treatment</a:t>
            </a:r>
            <a:endParaRPr b="1" sz="2000">
              <a:solidFill>
                <a:schemeClr val="accent2"/>
              </a:solidFill>
              <a:latin typeface="Helvetica Neue"/>
              <a:ea typeface="Helvetica Neue"/>
              <a:cs typeface="Helvetica Neue"/>
              <a:sym typeface="Helvetica Neue"/>
            </a:endParaRPr>
          </a:p>
        </p:txBody>
      </p:sp>
      <p:sp>
        <p:nvSpPr>
          <p:cNvPr id="414" name="Google Shape;414;p7"/>
          <p:cNvSpPr txBox="1"/>
          <p:nvPr/>
        </p:nvSpPr>
        <p:spPr>
          <a:xfrm>
            <a:off x="7978996" y="4628658"/>
            <a:ext cx="951300" cy="5850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chemeClr val="accent2"/>
                </a:solidFill>
                <a:latin typeface="Helvetica Neue"/>
                <a:ea typeface="Helvetica Neue"/>
                <a:cs typeface="Helvetica Neue"/>
                <a:sym typeface="Helvetica Neue"/>
              </a:rPr>
              <a:t>52</a:t>
            </a:r>
            <a:r>
              <a:rPr b="1" lang="en-US" sz="2400">
                <a:solidFill>
                  <a:schemeClr val="accent2"/>
                </a:solidFill>
                <a:latin typeface="Helvetica Neue"/>
                <a:ea typeface="Helvetica Neue"/>
                <a:cs typeface="Helvetica Neue"/>
                <a:sym typeface="Helvetica Neue"/>
              </a:rPr>
              <a:t>%</a:t>
            </a:r>
            <a:endParaRPr b="1" sz="2400">
              <a:solidFill>
                <a:schemeClr val="accent2"/>
              </a:solidFill>
              <a:latin typeface="Helvetica Neue"/>
              <a:ea typeface="Helvetica Neue"/>
              <a:cs typeface="Helvetica Neue"/>
              <a:sym typeface="Helvetica Neue"/>
            </a:endParaRPr>
          </a:p>
        </p:txBody>
      </p:sp>
      <p:sp>
        <p:nvSpPr>
          <p:cNvPr id="415" name="Google Shape;415;p7"/>
          <p:cNvSpPr txBox="1"/>
          <p:nvPr/>
        </p:nvSpPr>
        <p:spPr>
          <a:xfrm>
            <a:off x="5319827" y="4971224"/>
            <a:ext cx="951300" cy="5850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chemeClr val="accent1"/>
                </a:solidFill>
                <a:latin typeface="Helvetica Neue"/>
                <a:ea typeface="Helvetica Neue"/>
                <a:cs typeface="Helvetica Neue"/>
                <a:sym typeface="Helvetica Neue"/>
              </a:rPr>
              <a:t>43</a:t>
            </a:r>
            <a:r>
              <a:rPr b="1" lang="en-US" sz="2400">
                <a:solidFill>
                  <a:schemeClr val="accent1"/>
                </a:solidFill>
                <a:latin typeface="Helvetica Neue"/>
                <a:ea typeface="Helvetica Neue"/>
                <a:cs typeface="Helvetica Neue"/>
                <a:sym typeface="Helvetica Neue"/>
              </a:rPr>
              <a:t>%</a:t>
            </a:r>
            <a:endParaRPr b="1" sz="2400">
              <a:solidFill>
                <a:schemeClr val="accent1"/>
              </a:solidFill>
              <a:latin typeface="Helvetica Neue"/>
              <a:ea typeface="Helvetica Neue"/>
              <a:cs typeface="Helvetica Neue"/>
              <a:sym typeface="Helvetica Neue"/>
            </a:endParaRPr>
          </a:p>
        </p:txBody>
      </p:sp>
      <p:sp>
        <p:nvSpPr>
          <p:cNvPr id="416" name="Google Shape;416;p7"/>
          <p:cNvSpPr txBox="1"/>
          <p:nvPr/>
        </p:nvSpPr>
        <p:spPr>
          <a:xfrm>
            <a:off x="10052709" y="3646335"/>
            <a:ext cx="951300" cy="5850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chemeClr val="accent3"/>
                </a:solidFill>
                <a:latin typeface="Helvetica Neue"/>
                <a:ea typeface="Helvetica Neue"/>
                <a:cs typeface="Helvetica Neue"/>
                <a:sym typeface="Helvetica Neue"/>
              </a:rPr>
              <a:t>65</a:t>
            </a:r>
            <a:r>
              <a:rPr b="1" lang="en-US" sz="2400">
                <a:solidFill>
                  <a:schemeClr val="accent3"/>
                </a:solidFill>
                <a:latin typeface="Helvetica Neue"/>
                <a:ea typeface="Helvetica Neue"/>
                <a:cs typeface="Helvetica Neue"/>
                <a:sym typeface="Helvetica Neue"/>
              </a:rPr>
              <a:t>%</a:t>
            </a:r>
            <a:endParaRPr b="1" sz="2400">
              <a:solidFill>
                <a:schemeClr val="accent3"/>
              </a:solidFill>
              <a:latin typeface="Helvetica Neue"/>
              <a:ea typeface="Helvetica Neue"/>
              <a:cs typeface="Helvetica Neue"/>
              <a:sym typeface="Helvetica Neue"/>
            </a:endParaRPr>
          </a:p>
        </p:txBody>
      </p:sp>
      <p:sp>
        <p:nvSpPr>
          <p:cNvPr id="417" name="Google Shape;417;p7"/>
          <p:cNvSpPr txBox="1"/>
          <p:nvPr/>
        </p:nvSpPr>
        <p:spPr>
          <a:xfrm>
            <a:off x="9404777" y="1793828"/>
            <a:ext cx="951300" cy="5850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chemeClr val="accent4"/>
                </a:solidFill>
                <a:latin typeface="Helvetica Neue"/>
                <a:ea typeface="Helvetica Neue"/>
                <a:cs typeface="Helvetica Neue"/>
                <a:sym typeface="Helvetica Neue"/>
              </a:rPr>
              <a:t>83</a:t>
            </a:r>
            <a:r>
              <a:rPr b="1" lang="en-US" sz="2400">
                <a:solidFill>
                  <a:schemeClr val="accent4"/>
                </a:solidFill>
                <a:latin typeface="Helvetica Neue"/>
                <a:ea typeface="Helvetica Neue"/>
                <a:cs typeface="Helvetica Neue"/>
                <a:sym typeface="Helvetica Neue"/>
              </a:rPr>
              <a:t>%</a:t>
            </a:r>
            <a:endParaRPr b="1" sz="2400">
              <a:solidFill>
                <a:schemeClr val="accent4"/>
              </a:solidFill>
              <a:latin typeface="Helvetica Neue"/>
              <a:ea typeface="Helvetica Neue"/>
              <a:cs typeface="Helvetica Neue"/>
              <a:sym typeface="Helvetica Neue"/>
            </a:endParaRPr>
          </a:p>
        </p:txBody>
      </p:sp>
      <p:sp>
        <p:nvSpPr>
          <p:cNvPr id="418" name="Google Shape;418;p7"/>
          <p:cNvSpPr txBox="1"/>
          <p:nvPr/>
        </p:nvSpPr>
        <p:spPr>
          <a:xfrm>
            <a:off x="790576" y="1647459"/>
            <a:ext cx="1045200" cy="7695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4400">
                <a:solidFill>
                  <a:schemeClr val="accent1"/>
                </a:solidFill>
                <a:latin typeface="Helvetica Neue"/>
                <a:ea typeface="Helvetica Neue"/>
                <a:cs typeface="Helvetica Neue"/>
                <a:sym typeface="Helvetica Neue"/>
              </a:rPr>
              <a:t>01</a:t>
            </a:r>
            <a:endParaRPr b="1" sz="4400">
              <a:solidFill>
                <a:schemeClr val="accent1"/>
              </a:solidFill>
              <a:latin typeface="Helvetica Neue"/>
              <a:ea typeface="Helvetica Neue"/>
              <a:cs typeface="Helvetica Neue"/>
              <a:sym typeface="Helvetica Neue"/>
            </a:endParaRPr>
          </a:p>
        </p:txBody>
      </p:sp>
      <p:sp>
        <p:nvSpPr>
          <p:cNvPr id="419" name="Google Shape;419;p7"/>
          <p:cNvSpPr txBox="1"/>
          <p:nvPr/>
        </p:nvSpPr>
        <p:spPr>
          <a:xfrm>
            <a:off x="790576" y="2435549"/>
            <a:ext cx="1045200" cy="7695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4400">
                <a:solidFill>
                  <a:schemeClr val="accent2"/>
                </a:solidFill>
                <a:latin typeface="Helvetica Neue"/>
                <a:ea typeface="Helvetica Neue"/>
                <a:cs typeface="Helvetica Neue"/>
                <a:sym typeface="Helvetica Neue"/>
              </a:rPr>
              <a:t>02</a:t>
            </a:r>
            <a:endParaRPr b="1" sz="4400">
              <a:solidFill>
                <a:schemeClr val="accent2"/>
              </a:solidFill>
              <a:latin typeface="Helvetica Neue"/>
              <a:ea typeface="Helvetica Neue"/>
              <a:cs typeface="Helvetica Neue"/>
              <a:sym typeface="Helvetica Neue"/>
            </a:endParaRPr>
          </a:p>
        </p:txBody>
      </p:sp>
      <p:grpSp>
        <p:nvGrpSpPr>
          <p:cNvPr id="420" name="Google Shape;420;p7"/>
          <p:cNvGrpSpPr/>
          <p:nvPr/>
        </p:nvGrpSpPr>
        <p:grpSpPr>
          <a:xfrm flipH="1">
            <a:off x="4506916" y="5382663"/>
            <a:ext cx="1199380" cy="461665"/>
            <a:chOff x="8760955" y="-377720"/>
            <a:chExt cx="5693435" cy="2191516"/>
          </a:xfrm>
        </p:grpSpPr>
        <p:sp>
          <p:nvSpPr>
            <p:cNvPr id="421" name="Google Shape;421;p7"/>
            <p:cNvSpPr/>
            <p:nvPr/>
          </p:nvSpPr>
          <p:spPr>
            <a:xfrm>
              <a:off x="8760955" y="-377720"/>
              <a:ext cx="5693435" cy="2191516"/>
            </a:xfrm>
            <a:custGeom>
              <a:rect b="b" l="l" r="r" t="t"/>
              <a:pathLst>
                <a:path extrusionOk="0" h="2191516" w="5693435">
                  <a:moveTo>
                    <a:pt x="4600718" y="1294928"/>
                  </a:moveTo>
                  <a:cubicBezTo>
                    <a:pt x="4848304" y="1294928"/>
                    <a:pt x="5049011" y="1495636"/>
                    <a:pt x="5049011" y="1743222"/>
                  </a:cubicBezTo>
                  <a:cubicBezTo>
                    <a:pt x="5049011" y="1990808"/>
                    <a:pt x="4848304" y="2191516"/>
                    <a:pt x="4600718" y="2191516"/>
                  </a:cubicBezTo>
                  <a:cubicBezTo>
                    <a:pt x="4353132" y="2191516"/>
                    <a:pt x="4152424" y="1990808"/>
                    <a:pt x="4152424" y="1743222"/>
                  </a:cubicBezTo>
                  <a:cubicBezTo>
                    <a:pt x="4152424" y="1495636"/>
                    <a:pt x="4353132" y="1294928"/>
                    <a:pt x="4600718" y="1294928"/>
                  </a:cubicBezTo>
                  <a:close/>
                  <a:moveTo>
                    <a:pt x="1056397" y="1285588"/>
                  </a:moveTo>
                  <a:cubicBezTo>
                    <a:pt x="1299223" y="1285588"/>
                    <a:pt x="1500018" y="1486384"/>
                    <a:pt x="1504690" y="1733882"/>
                  </a:cubicBezTo>
                  <a:cubicBezTo>
                    <a:pt x="1504690" y="1733882"/>
                    <a:pt x="1504690" y="1738549"/>
                    <a:pt x="1504690" y="1743221"/>
                  </a:cubicBezTo>
                  <a:cubicBezTo>
                    <a:pt x="1495351" y="1981375"/>
                    <a:pt x="1299223" y="2177503"/>
                    <a:pt x="1056397" y="2177503"/>
                  </a:cubicBezTo>
                  <a:cubicBezTo>
                    <a:pt x="813571" y="2177503"/>
                    <a:pt x="612770" y="1986047"/>
                    <a:pt x="608103" y="1743221"/>
                  </a:cubicBezTo>
                  <a:cubicBezTo>
                    <a:pt x="608103" y="1743221"/>
                    <a:pt x="608103" y="1738549"/>
                    <a:pt x="608103" y="1733882"/>
                  </a:cubicBezTo>
                  <a:cubicBezTo>
                    <a:pt x="608103" y="1486384"/>
                    <a:pt x="808899" y="1285588"/>
                    <a:pt x="1056397" y="1285588"/>
                  </a:cubicBezTo>
                  <a:close/>
                  <a:moveTo>
                    <a:pt x="3178968" y="1"/>
                  </a:moveTo>
                  <a:cubicBezTo>
                    <a:pt x="3937179" y="-192"/>
                    <a:pt x="4547016" y="37604"/>
                    <a:pt x="5020993" y="454377"/>
                  </a:cubicBezTo>
                  <a:cubicBezTo>
                    <a:pt x="5049012" y="477728"/>
                    <a:pt x="5086370" y="491735"/>
                    <a:pt x="5123727" y="491735"/>
                  </a:cubicBezTo>
                  <a:lnTo>
                    <a:pt x="5459948" y="491735"/>
                  </a:lnTo>
                  <a:cubicBezTo>
                    <a:pt x="5501978" y="491735"/>
                    <a:pt x="5534663" y="524425"/>
                    <a:pt x="5534663" y="566450"/>
                  </a:cubicBezTo>
                  <a:lnTo>
                    <a:pt x="5534663" y="1038095"/>
                  </a:lnTo>
                  <a:cubicBezTo>
                    <a:pt x="5618719" y="1038095"/>
                    <a:pt x="5688767" y="1103471"/>
                    <a:pt x="5693435" y="1178187"/>
                  </a:cubicBezTo>
                  <a:lnTo>
                    <a:pt x="5693435" y="1579784"/>
                  </a:lnTo>
                  <a:lnTo>
                    <a:pt x="5315189" y="1738554"/>
                  </a:lnTo>
                  <a:lnTo>
                    <a:pt x="5081703" y="1738554"/>
                  </a:lnTo>
                  <a:cubicBezTo>
                    <a:pt x="5081703" y="1477050"/>
                    <a:pt x="4871563" y="1266909"/>
                    <a:pt x="4610057" y="1266909"/>
                  </a:cubicBezTo>
                  <a:cubicBezTo>
                    <a:pt x="4348553" y="1266909"/>
                    <a:pt x="4138413" y="1477050"/>
                    <a:pt x="4138413" y="1738554"/>
                  </a:cubicBezTo>
                  <a:lnTo>
                    <a:pt x="1532709" y="1738554"/>
                  </a:lnTo>
                  <a:cubicBezTo>
                    <a:pt x="1532709" y="1738554"/>
                    <a:pt x="1532709" y="1733882"/>
                    <a:pt x="1532709" y="1729215"/>
                  </a:cubicBezTo>
                  <a:cubicBezTo>
                    <a:pt x="1532709" y="1467710"/>
                    <a:pt x="1322569" y="1257570"/>
                    <a:pt x="1061064" y="1257570"/>
                  </a:cubicBezTo>
                  <a:cubicBezTo>
                    <a:pt x="799559" y="1257570"/>
                    <a:pt x="589419" y="1467710"/>
                    <a:pt x="589419" y="1729215"/>
                  </a:cubicBezTo>
                  <a:cubicBezTo>
                    <a:pt x="589419" y="1729215"/>
                    <a:pt x="589419" y="1733882"/>
                    <a:pt x="589419" y="1738554"/>
                  </a:cubicBezTo>
                  <a:lnTo>
                    <a:pt x="150470" y="1738554"/>
                  </a:lnTo>
                  <a:cubicBezTo>
                    <a:pt x="71082" y="1738554"/>
                    <a:pt x="1038" y="1673178"/>
                    <a:pt x="1038" y="1593790"/>
                  </a:cubicBezTo>
                  <a:lnTo>
                    <a:pt x="1038" y="1182854"/>
                  </a:lnTo>
                  <a:cubicBezTo>
                    <a:pt x="1038" y="1182854"/>
                    <a:pt x="-36319" y="986726"/>
                    <a:pt x="337259" y="888664"/>
                  </a:cubicBezTo>
                  <a:cubicBezTo>
                    <a:pt x="608103" y="818616"/>
                    <a:pt x="1061064" y="729893"/>
                    <a:pt x="1327241" y="659845"/>
                  </a:cubicBezTo>
                  <a:cubicBezTo>
                    <a:pt x="1439315" y="631827"/>
                    <a:pt x="1476667" y="575790"/>
                    <a:pt x="1537377" y="524425"/>
                  </a:cubicBezTo>
                  <a:cubicBezTo>
                    <a:pt x="1714826" y="370322"/>
                    <a:pt x="2242508" y="6083"/>
                    <a:pt x="2844900" y="1416"/>
                  </a:cubicBezTo>
                  <a:cubicBezTo>
                    <a:pt x="2959308" y="832"/>
                    <a:pt x="3070652" y="29"/>
                    <a:pt x="3178968" y="1"/>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Helvetica Neue"/>
                <a:ea typeface="Helvetica Neue"/>
                <a:cs typeface="Helvetica Neue"/>
                <a:sym typeface="Helvetica Neue"/>
              </a:endParaRPr>
            </a:p>
          </p:txBody>
        </p:sp>
        <p:sp>
          <p:nvSpPr>
            <p:cNvPr id="422" name="Google Shape;422;p7"/>
            <p:cNvSpPr/>
            <p:nvPr/>
          </p:nvSpPr>
          <p:spPr>
            <a:xfrm>
              <a:off x="8804018" y="-238642"/>
              <a:ext cx="5435563" cy="1820108"/>
            </a:xfrm>
            <a:custGeom>
              <a:rect b="b" l="l" r="r" t="t"/>
              <a:pathLst>
                <a:path extrusionOk="0" h="1820108" w="5435563">
                  <a:moveTo>
                    <a:pt x="4557655" y="1529428"/>
                  </a:moveTo>
                  <a:cubicBezTo>
                    <a:pt x="4513811" y="1529428"/>
                    <a:pt x="4478272" y="1564972"/>
                    <a:pt x="4478272" y="1608811"/>
                  </a:cubicBezTo>
                  <a:cubicBezTo>
                    <a:pt x="4478272" y="1652655"/>
                    <a:pt x="4513816" y="1688199"/>
                    <a:pt x="4557655" y="1688199"/>
                  </a:cubicBezTo>
                  <a:cubicBezTo>
                    <a:pt x="4601499" y="1688199"/>
                    <a:pt x="4637043" y="1652655"/>
                    <a:pt x="4637043" y="1608811"/>
                  </a:cubicBezTo>
                  <a:cubicBezTo>
                    <a:pt x="4637043" y="1564972"/>
                    <a:pt x="4601499" y="1529428"/>
                    <a:pt x="4557655" y="1529428"/>
                  </a:cubicBezTo>
                  <a:close/>
                  <a:moveTo>
                    <a:pt x="1020344" y="1519142"/>
                  </a:moveTo>
                  <a:cubicBezTo>
                    <a:pt x="976500" y="1519142"/>
                    <a:pt x="940961" y="1554686"/>
                    <a:pt x="940961" y="1598525"/>
                  </a:cubicBezTo>
                  <a:cubicBezTo>
                    <a:pt x="940961" y="1642369"/>
                    <a:pt x="976505" y="1677913"/>
                    <a:pt x="1020344" y="1677913"/>
                  </a:cubicBezTo>
                  <a:cubicBezTo>
                    <a:pt x="1064188" y="1677913"/>
                    <a:pt x="1099732" y="1642369"/>
                    <a:pt x="1099732" y="1598525"/>
                  </a:cubicBezTo>
                  <a:cubicBezTo>
                    <a:pt x="1099732" y="1554686"/>
                    <a:pt x="1064188" y="1519142"/>
                    <a:pt x="1020344" y="1519142"/>
                  </a:cubicBezTo>
                  <a:close/>
                  <a:moveTo>
                    <a:pt x="4559013" y="1390497"/>
                  </a:moveTo>
                  <a:cubicBezTo>
                    <a:pt x="4613987" y="1390497"/>
                    <a:pt x="4668962" y="1411469"/>
                    <a:pt x="4710906" y="1453414"/>
                  </a:cubicBezTo>
                  <a:cubicBezTo>
                    <a:pt x="4794789" y="1537297"/>
                    <a:pt x="4794789" y="1673305"/>
                    <a:pt x="4710906" y="1757194"/>
                  </a:cubicBezTo>
                  <a:cubicBezTo>
                    <a:pt x="4627017" y="1841077"/>
                    <a:pt x="4491009" y="1841082"/>
                    <a:pt x="4407121" y="1757194"/>
                  </a:cubicBezTo>
                  <a:cubicBezTo>
                    <a:pt x="4323237" y="1673305"/>
                    <a:pt x="4323237" y="1537302"/>
                    <a:pt x="4407121" y="1453414"/>
                  </a:cubicBezTo>
                  <a:cubicBezTo>
                    <a:pt x="4449065" y="1411469"/>
                    <a:pt x="4504039" y="1390497"/>
                    <a:pt x="4559013" y="1390497"/>
                  </a:cubicBezTo>
                  <a:close/>
                  <a:moveTo>
                    <a:pt x="1011256" y="1374632"/>
                  </a:moveTo>
                  <a:cubicBezTo>
                    <a:pt x="1066229" y="1374632"/>
                    <a:pt x="1121203" y="1395604"/>
                    <a:pt x="1163148" y="1437549"/>
                  </a:cubicBezTo>
                  <a:cubicBezTo>
                    <a:pt x="1247031" y="1521432"/>
                    <a:pt x="1247031" y="1657440"/>
                    <a:pt x="1163148" y="1741329"/>
                  </a:cubicBezTo>
                  <a:cubicBezTo>
                    <a:pt x="1079259" y="1825212"/>
                    <a:pt x="943251" y="1825217"/>
                    <a:pt x="859363" y="1741329"/>
                  </a:cubicBezTo>
                  <a:cubicBezTo>
                    <a:pt x="775479" y="1657440"/>
                    <a:pt x="775479" y="1521432"/>
                    <a:pt x="859367" y="1437549"/>
                  </a:cubicBezTo>
                  <a:cubicBezTo>
                    <a:pt x="901309" y="1395604"/>
                    <a:pt x="956282" y="1374632"/>
                    <a:pt x="1011256" y="1374632"/>
                  </a:cubicBezTo>
                  <a:close/>
                  <a:moveTo>
                    <a:pt x="0" y="983067"/>
                  </a:moveTo>
                  <a:cubicBezTo>
                    <a:pt x="9339" y="983067"/>
                    <a:pt x="373578" y="983067"/>
                    <a:pt x="373578" y="983067"/>
                  </a:cubicBezTo>
                  <a:cubicBezTo>
                    <a:pt x="410936" y="983067"/>
                    <a:pt x="424947" y="1043776"/>
                    <a:pt x="401596" y="1081134"/>
                  </a:cubicBezTo>
                  <a:lnTo>
                    <a:pt x="331553" y="1179195"/>
                  </a:lnTo>
                  <a:cubicBezTo>
                    <a:pt x="322209" y="1193207"/>
                    <a:pt x="312869" y="1197874"/>
                    <a:pt x="303535" y="1197874"/>
                  </a:cubicBezTo>
                  <a:lnTo>
                    <a:pt x="56037" y="1197874"/>
                  </a:lnTo>
                  <a:cubicBezTo>
                    <a:pt x="23351" y="1197874"/>
                    <a:pt x="0" y="1174528"/>
                    <a:pt x="0" y="1141838"/>
                  </a:cubicBezTo>
                  <a:cubicBezTo>
                    <a:pt x="0" y="1081134"/>
                    <a:pt x="0" y="1015758"/>
                    <a:pt x="0" y="983067"/>
                  </a:cubicBezTo>
                  <a:close/>
                  <a:moveTo>
                    <a:pt x="2993298" y="707556"/>
                  </a:moveTo>
                  <a:cubicBezTo>
                    <a:pt x="3007305" y="707556"/>
                    <a:pt x="3021316" y="712228"/>
                    <a:pt x="3021316" y="716896"/>
                  </a:cubicBezTo>
                  <a:lnTo>
                    <a:pt x="3021316" y="1323961"/>
                  </a:lnTo>
                  <a:cubicBezTo>
                    <a:pt x="3016649" y="1328628"/>
                    <a:pt x="3007305" y="1333300"/>
                    <a:pt x="2993298" y="1333300"/>
                  </a:cubicBezTo>
                  <a:cubicBezTo>
                    <a:pt x="2979287" y="1333300"/>
                    <a:pt x="2965280" y="1328628"/>
                    <a:pt x="2965280" y="1323961"/>
                  </a:cubicBezTo>
                  <a:lnTo>
                    <a:pt x="2965280" y="716896"/>
                  </a:lnTo>
                  <a:cubicBezTo>
                    <a:pt x="2965280" y="712228"/>
                    <a:pt x="2979287" y="707556"/>
                    <a:pt x="2993298" y="707556"/>
                  </a:cubicBezTo>
                  <a:close/>
                  <a:moveTo>
                    <a:pt x="5390616" y="549368"/>
                  </a:moveTo>
                  <a:cubicBezTo>
                    <a:pt x="5415716" y="554621"/>
                    <a:pt x="5435563" y="572132"/>
                    <a:pt x="5435563" y="600150"/>
                  </a:cubicBezTo>
                  <a:lnTo>
                    <a:pt x="5435563" y="796279"/>
                  </a:lnTo>
                  <a:cubicBezTo>
                    <a:pt x="5435563" y="852315"/>
                    <a:pt x="5407545" y="903685"/>
                    <a:pt x="5346836" y="899013"/>
                  </a:cubicBezTo>
                  <a:lnTo>
                    <a:pt x="5230096" y="899013"/>
                  </a:lnTo>
                  <a:cubicBezTo>
                    <a:pt x="5178731" y="899013"/>
                    <a:pt x="5146041" y="852315"/>
                    <a:pt x="5164720" y="805618"/>
                  </a:cubicBezTo>
                  <a:cubicBezTo>
                    <a:pt x="5197410" y="721563"/>
                    <a:pt x="5230096" y="646847"/>
                    <a:pt x="5314151" y="572132"/>
                  </a:cubicBezTo>
                  <a:cubicBezTo>
                    <a:pt x="5335164" y="551119"/>
                    <a:pt x="5365517" y="544114"/>
                    <a:pt x="5390616" y="549368"/>
                  </a:cubicBezTo>
                  <a:close/>
                  <a:moveTo>
                    <a:pt x="1900577" y="253987"/>
                  </a:moveTo>
                  <a:lnTo>
                    <a:pt x="1900577" y="497421"/>
                  </a:lnTo>
                  <a:lnTo>
                    <a:pt x="1653084" y="497421"/>
                  </a:lnTo>
                  <a:cubicBezTo>
                    <a:pt x="1611054" y="497421"/>
                    <a:pt x="1653084" y="418033"/>
                    <a:pt x="1676430" y="399354"/>
                  </a:cubicBezTo>
                  <a:cubicBezTo>
                    <a:pt x="1733635" y="359662"/>
                    <a:pt x="1796385" y="315591"/>
                    <a:pt x="1866942" y="271813"/>
                  </a:cubicBezTo>
                  <a:close/>
                  <a:moveTo>
                    <a:pt x="4277471" y="112580"/>
                  </a:moveTo>
                  <a:lnTo>
                    <a:pt x="4424716" y="157006"/>
                  </a:lnTo>
                  <a:cubicBezTo>
                    <a:pt x="4535896" y="197446"/>
                    <a:pt x="4631639" y="247882"/>
                    <a:pt x="4702414" y="310632"/>
                  </a:cubicBezTo>
                  <a:cubicBezTo>
                    <a:pt x="4795809" y="394687"/>
                    <a:pt x="4791142" y="497421"/>
                    <a:pt x="4735105" y="497421"/>
                  </a:cubicBezTo>
                  <a:lnTo>
                    <a:pt x="4277471" y="497421"/>
                  </a:lnTo>
                  <a:close/>
                  <a:moveTo>
                    <a:pt x="2965280" y="3576"/>
                  </a:moveTo>
                  <a:lnTo>
                    <a:pt x="2965280" y="497421"/>
                  </a:lnTo>
                  <a:lnTo>
                    <a:pt x="1956613" y="497421"/>
                  </a:lnTo>
                  <a:lnTo>
                    <a:pt x="1956613" y="224290"/>
                  </a:lnTo>
                  <a:lnTo>
                    <a:pt x="2104296" y="146023"/>
                  </a:lnTo>
                  <a:cubicBezTo>
                    <a:pt x="2281163" y="68973"/>
                    <a:pt x="2498305" y="11769"/>
                    <a:pt x="2773819" y="11769"/>
                  </a:cubicBezTo>
                  <a:cubicBezTo>
                    <a:pt x="2773819" y="11769"/>
                    <a:pt x="2825697" y="8157"/>
                    <a:pt x="2912984" y="4936"/>
                  </a:cubicBezTo>
                  <a:close/>
                  <a:moveTo>
                    <a:pt x="3264605" y="441"/>
                  </a:moveTo>
                  <a:cubicBezTo>
                    <a:pt x="3500668" y="3041"/>
                    <a:pt x="3789345" y="17839"/>
                    <a:pt x="4054394" y="63362"/>
                  </a:cubicBezTo>
                  <a:lnTo>
                    <a:pt x="4221435" y="98119"/>
                  </a:lnTo>
                  <a:lnTo>
                    <a:pt x="4221435" y="497421"/>
                  </a:lnTo>
                  <a:lnTo>
                    <a:pt x="3021316" y="497421"/>
                  </a:lnTo>
                  <a:lnTo>
                    <a:pt x="3021316" y="2120"/>
                  </a:lnTo>
                  <a:lnTo>
                    <a:pt x="3068413" y="895"/>
                  </a:lnTo>
                  <a:cubicBezTo>
                    <a:pt x="3127703" y="-20"/>
                    <a:pt x="3193786" y="-338"/>
                    <a:pt x="3264605" y="441"/>
                  </a:cubicBezTo>
                  <a:close/>
                </a:path>
              </a:pathLst>
            </a:custGeom>
            <a:solidFill>
              <a:srgbClr val="FAFAFA"/>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Helvetica Neue"/>
                <a:ea typeface="Helvetica Neue"/>
                <a:cs typeface="Helvetica Neue"/>
                <a:sym typeface="Helvetica Neue"/>
              </a:endParaRPr>
            </a:p>
          </p:txBody>
        </p:sp>
      </p:grpSp>
      <p:grpSp>
        <p:nvGrpSpPr>
          <p:cNvPr id="423" name="Google Shape;423;p7"/>
          <p:cNvGrpSpPr/>
          <p:nvPr/>
        </p:nvGrpSpPr>
        <p:grpSpPr>
          <a:xfrm flipH="1">
            <a:off x="10356081" y="1970264"/>
            <a:ext cx="1199380" cy="461665"/>
            <a:chOff x="8760955" y="-377720"/>
            <a:chExt cx="5693435" cy="2191516"/>
          </a:xfrm>
        </p:grpSpPr>
        <p:sp>
          <p:nvSpPr>
            <p:cNvPr id="424" name="Google Shape;424;p7"/>
            <p:cNvSpPr/>
            <p:nvPr/>
          </p:nvSpPr>
          <p:spPr>
            <a:xfrm>
              <a:off x="8760955" y="-377720"/>
              <a:ext cx="5693435" cy="2191516"/>
            </a:xfrm>
            <a:custGeom>
              <a:rect b="b" l="l" r="r" t="t"/>
              <a:pathLst>
                <a:path extrusionOk="0" h="2191516" w="5693435">
                  <a:moveTo>
                    <a:pt x="4600718" y="1294928"/>
                  </a:moveTo>
                  <a:cubicBezTo>
                    <a:pt x="4848304" y="1294928"/>
                    <a:pt x="5049011" y="1495636"/>
                    <a:pt x="5049011" y="1743222"/>
                  </a:cubicBezTo>
                  <a:cubicBezTo>
                    <a:pt x="5049011" y="1990808"/>
                    <a:pt x="4848304" y="2191516"/>
                    <a:pt x="4600718" y="2191516"/>
                  </a:cubicBezTo>
                  <a:cubicBezTo>
                    <a:pt x="4353132" y="2191516"/>
                    <a:pt x="4152424" y="1990808"/>
                    <a:pt x="4152424" y="1743222"/>
                  </a:cubicBezTo>
                  <a:cubicBezTo>
                    <a:pt x="4152424" y="1495636"/>
                    <a:pt x="4353132" y="1294928"/>
                    <a:pt x="4600718" y="1294928"/>
                  </a:cubicBezTo>
                  <a:close/>
                  <a:moveTo>
                    <a:pt x="1056397" y="1285588"/>
                  </a:moveTo>
                  <a:cubicBezTo>
                    <a:pt x="1299223" y="1285588"/>
                    <a:pt x="1500018" y="1486384"/>
                    <a:pt x="1504690" y="1733882"/>
                  </a:cubicBezTo>
                  <a:cubicBezTo>
                    <a:pt x="1504690" y="1733882"/>
                    <a:pt x="1504690" y="1738549"/>
                    <a:pt x="1504690" y="1743221"/>
                  </a:cubicBezTo>
                  <a:cubicBezTo>
                    <a:pt x="1495351" y="1981375"/>
                    <a:pt x="1299223" y="2177503"/>
                    <a:pt x="1056397" y="2177503"/>
                  </a:cubicBezTo>
                  <a:cubicBezTo>
                    <a:pt x="813571" y="2177503"/>
                    <a:pt x="612770" y="1986047"/>
                    <a:pt x="608103" y="1743221"/>
                  </a:cubicBezTo>
                  <a:cubicBezTo>
                    <a:pt x="608103" y="1743221"/>
                    <a:pt x="608103" y="1738549"/>
                    <a:pt x="608103" y="1733882"/>
                  </a:cubicBezTo>
                  <a:cubicBezTo>
                    <a:pt x="608103" y="1486384"/>
                    <a:pt x="808899" y="1285588"/>
                    <a:pt x="1056397" y="1285588"/>
                  </a:cubicBezTo>
                  <a:close/>
                  <a:moveTo>
                    <a:pt x="3178968" y="1"/>
                  </a:moveTo>
                  <a:cubicBezTo>
                    <a:pt x="3937179" y="-192"/>
                    <a:pt x="4547016" y="37604"/>
                    <a:pt x="5020993" y="454377"/>
                  </a:cubicBezTo>
                  <a:cubicBezTo>
                    <a:pt x="5049012" y="477728"/>
                    <a:pt x="5086370" y="491735"/>
                    <a:pt x="5123727" y="491735"/>
                  </a:cubicBezTo>
                  <a:lnTo>
                    <a:pt x="5459948" y="491735"/>
                  </a:lnTo>
                  <a:cubicBezTo>
                    <a:pt x="5501978" y="491735"/>
                    <a:pt x="5534663" y="524425"/>
                    <a:pt x="5534663" y="566450"/>
                  </a:cubicBezTo>
                  <a:lnTo>
                    <a:pt x="5534663" y="1038095"/>
                  </a:lnTo>
                  <a:cubicBezTo>
                    <a:pt x="5618719" y="1038095"/>
                    <a:pt x="5688767" y="1103471"/>
                    <a:pt x="5693435" y="1178187"/>
                  </a:cubicBezTo>
                  <a:lnTo>
                    <a:pt x="5693435" y="1579784"/>
                  </a:lnTo>
                  <a:lnTo>
                    <a:pt x="5315189" y="1738554"/>
                  </a:lnTo>
                  <a:lnTo>
                    <a:pt x="5081703" y="1738554"/>
                  </a:lnTo>
                  <a:cubicBezTo>
                    <a:pt x="5081703" y="1477050"/>
                    <a:pt x="4871563" y="1266909"/>
                    <a:pt x="4610057" y="1266909"/>
                  </a:cubicBezTo>
                  <a:cubicBezTo>
                    <a:pt x="4348553" y="1266909"/>
                    <a:pt x="4138413" y="1477050"/>
                    <a:pt x="4138413" y="1738554"/>
                  </a:cubicBezTo>
                  <a:lnTo>
                    <a:pt x="1532709" y="1738554"/>
                  </a:lnTo>
                  <a:cubicBezTo>
                    <a:pt x="1532709" y="1738554"/>
                    <a:pt x="1532709" y="1733882"/>
                    <a:pt x="1532709" y="1729215"/>
                  </a:cubicBezTo>
                  <a:cubicBezTo>
                    <a:pt x="1532709" y="1467710"/>
                    <a:pt x="1322569" y="1257570"/>
                    <a:pt x="1061064" y="1257570"/>
                  </a:cubicBezTo>
                  <a:cubicBezTo>
                    <a:pt x="799559" y="1257570"/>
                    <a:pt x="589419" y="1467710"/>
                    <a:pt x="589419" y="1729215"/>
                  </a:cubicBezTo>
                  <a:cubicBezTo>
                    <a:pt x="589419" y="1729215"/>
                    <a:pt x="589419" y="1733882"/>
                    <a:pt x="589419" y="1738554"/>
                  </a:cubicBezTo>
                  <a:lnTo>
                    <a:pt x="150470" y="1738554"/>
                  </a:lnTo>
                  <a:cubicBezTo>
                    <a:pt x="71082" y="1738554"/>
                    <a:pt x="1038" y="1673178"/>
                    <a:pt x="1038" y="1593790"/>
                  </a:cubicBezTo>
                  <a:lnTo>
                    <a:pt x="1038" y="1182854"/>
                  </a:lnTo>
                  <a:cubicBezTo>
                    <a:pt x="1038" y="1182854"/>
                    <a:pt x="-36319" y="986726"/>
                    <a:pt x="337259" y="888664"/>
                  </a:cubicBezTo>
                  <a:cubicBezTo>
                    <a:pt x="608103" y="818616"/>
                    <a:pt x="1061064" y="729893"/>
                    <a:pt x="1327241" y="659845"/>
                  </a:cubicBezTo>
                  <a:cubicBezTo>
                    <a:pt x="1439315" y="631827"/>
                    <a:pt x="1476667" y="575790"/>
                    <a:pt x="1537377" y="524425"/>
                  </a:cubicBezTo>
                  <a:cubicBezTo>
                    <a:pt x="1714826" y="370322"/>
                    <a:pt x="2242508" y="6083"/>
                    <a:pt x="2844900" y="1416"/>
                  </a:cubicBezTo>
                  <a:cubicBezTo>
                    <a:pt x="2959308" y="832"/>
                    <a:pt x="3070652" y="29"/>
                    <a:pt x="3178968" y="1"/>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Helvetica Neue"/>
                <a:ea typeface="Helvetica Neue"/>
                <a:cs typeface="Helvetica Neue"/>
                <a:sym typeface="Helvetica Neue"/>
              </a:endParaRPr>
            </a:p>
          </p:txBody>
        </p:sp>
        <p:sp>
          <p:nvSpPr>
            <p:cNvPr id="425" name="Google Shape;425;p7"/>
            <p:cNvSpPr/>
            <p:nvPr/>
          </p:nvSpPr>
          <p:spPr>
            <a:xfrm>
              <a:off x="8804018" y="-238642"/>
              <a:ext cx="5435563" cy="1820108"/>
            </a:xfrm>
            <a:custGeom>
              <a:rect b="b" l="l" r="r" t="t"/>
              <a:pathLst>
                <a:path extrusionOk="0" h="1820108" w="5435563">
                  <a:moveTo>
                    <a:pt x="4557655" y="1529428"/>
                  </a:moveTo>
                  <a:cubicBezTo>
                    <a:pt x="4513811" y="1529428"/>
                    <a:pt x="4478272" y="1564972"/>
                    <a:pt x="4478272" y="1608811"/>
                  </a:cubicBezTo>
                  <a:cubicBezTo>
                    <a:pt x="4478272" y="1652655"/>
                    <a:pt x="4513816" y="1688199"/>
                    <a:pt x="4557655" y="1688199"/>
                  </a:cubicBezTo>
                  <a:cubicBezTo>
                    <a:pt x="4601499" y="1688199"/>
                    <a:pt x="4637043" y="1652655"/>
                    <a:pt x="4637043" y="1608811"/>
                  </a:cubicBezTo>
                  <a:cubicBezTo>
                    <a:pt x="4637043" y="1564972"/>
                    <a:pt x="4601499" y="1529428"/>
                    <a:pt x="4557655" y="1529428"/>
                  </a:cubicBezTo>
                  <a:close/>
                  <a:moveTo>
                    <a:pt x="1020344" y="1519142"/>
                  </a:moveTo>
                  <a:cubicBezTo>
                    <a:pt x="976500" y="1519142"/>
                    <a:pt x="940961" y="1554686"/>
                    <a:pt x="940961" y="1598525"/>
                  </a:cubicBezTo>
                  <a:cubicBezTo>
                    <a:pt x="940961" y="1642369"/>
                    <a:pt x="976505" y="1677913"/>
                    <a:pt x="1020344" y="1677913"/>
                  </a:cubicBezTo>
                  <a:cubicBezTo>
                    <a:pt x="1064188" y="1677913"/>
                    <a:pt x="1099732" y="1642369"/>
                    <a:pt x="1099732" y="1598525"/>
                  </a:cubicBezTo>
                  <a:cubicBezTo>
                    <a:pt x="1099732" y="1554686"/>
                    <a:pt x="1064188" y="1519142"/>
                    <a:pt x="1020344" y="1519142"/>
                  </a:cubicBezTo>
                  <a:close/>
                  <a:moveTo>
                    <a:pt x="4559013" y="1390497"/>
                  </a:moveTo>
                  <a:cubicBezTo>
                    <a:pt x="4613987" y="1390497"/>
                    <a:pt x="4668962" y="1411469"/>
                    <a:pt x="4710906" y="1453414"/>
                  </a:cubicBezTo>
                  <a:cubicBezTo>
                    <a:pt x="4794789" y="1537297"/>
                    <a:pt x="4794789" y="1673305"/>
                    <a:pt x="4710906" y="1757194"/>
                  </a:cubicBezTo>
                  <a:cubicBezTo>
                    <a:pt x="4627017" y="1841077"/>
                    <a:pt x="4491009" y="1841082"/>
                    <a:pt x="4407121" y="1757194"/>
                  </a:cubicBezTo>
                  <a:cubicBezTo>
                    <a:pt x="4323237" y="1673305"/>
                    <a:pt x="4323237" y="1537302"/>
                    <a:pt x="4407121" y="1453414"/>
                  </a:cubicBezTo>
                  <a:cubicBezTo>
                    <a:pt x="4449065" y="1411469"/>
                    <a:pt x="4504039" y="1390497"/>
                    <a:pt x="4559013" y="1390497"/>
                  </a:cubicBezTo>
                  <a:close/>
                  <a:moveTo>
                    <a:pt x="1011256" y="1374632"/>
                  </a:moveTo>
                  <a:cubicBezTo>
                    <a:pt x="1066229" y="1374632"/>
                    <a:pt x="1121203" y="1395604"/>
                    <a:pt x="1163148" y="1437549"/>
                  </a:cubicBezTo>
                  <a:cubicBezTo>
                    <a:pt x="1247031" y="1521432"/>
                    <a:pt x="1247031" y="1657440"/>
                    <a:pt x="1163148" y="1741329"/>
                  </a:cubicBezTo>
                  <a:cubicBezTo>
                    <a:pt x="1079259" y="1825212"/>
                    <a:pt x="943251" y="1825217"/>
                    <a:pt x="859363" y="1741329"/>
                  </a:cubicBezTo>
                  <a:cubicBezTo>
                    <a:pt x="775479" y="1657440"/>
                    <a:pt x="775479" y="1521432"/>
                    <a:pt x="859367" y="1437549"/>
                  </a:cubicBezTo>
                  <a:cubicBezTo>
                    <a:pt x="901309" y="1395604"/>
                    <a:pt x="956282" y="1374632"/>
                    <a:pt x="1011256" y="1374632"/>
                  </a:cubicBezTo>
                  <a:close/>
                  <a:moveTo>
                    <a:pt x="0" y="983067"/>
                  </a:moveTo>
                  <a:cubicBezTo>
                    <a:pt x="9339" y="983067"/>
                    <a:pt x="373578" y="983067"/>
                    <a:pt x="373578" y="983067"/>
                  </a:cubicBezTo>
                  <a:cubicBezTo>
                    <a:pt x="410936" y="983067"/>
                    <a:pt x="424947" y="1043776"/>
                    <a:pt x="401596" y="1081134"/>
                  </a:cubicBezTo>
                  <a:lnTo>
                    <a:pt x="331553" y="1179195"/>
                  </a:lnTo>
                  <a:cubicBezTo>
                    <a:pt x="322209" y="1193207"/>
                    <a:pt x="312869" y="1197874"/>
                    <a:pt x="303535" y="1197874"/>
                  </a:cubicBezTo>
                  <a:lnTo>
                    <a:pt x="56037" y="1197874"/>
                  </a:lnTo>
                  <a:cubicBezTo>
                    <a:pt x="23351" y="1197874"/>
                    <a:pt x="0" y="1174528"/>
                    <a:pt x="0" y="1141838"/>
                  </a:cubicBezTo>
                  <a:cubicBezTo>
                    <a:pt x="0" y="1081134"/>
                    <a:pt x="0" y="1015758"/>
                    <a:pt x="0" y="983067"/>
                  </a:cubicBezTo>
                  <a:close/>
                  <a:moveTo>
                    <a:pt x="2993298" y="707556"/>
                  </a:moveTo>
                  <a:cubicBezTo>
                    <a:pt x="3007305" y="707556"/>
                    <a:pt x="3021316" y="712228"/>
                    <a:pt x="3021316" y="716896"/>
                  </a:cubicBezTo>
                  <a:lnTo>
                    <a:pt x="3021316" y="1323961"/>
                  </a:lnTo>
                  <a:cubicBezTo>
                    <a:pt x="3016649" y="1328628"/>
                    <a:pt x="3007305" y="1333300"/>
                    <a:pt x="2993298" y="1333300"/>
                  </a:cubicBezTo>
                  <a:cubicBezTo>
                    <a:pt x="2979287" y="1333300"/>
                    <a:pt x="2965280" y="1328628"/>
                    <a:pt x="2965280" y="1323961"/>
                  </a:cubicBezTo>
                  <a:lnTo>
                    <a:pt x="2965280" y="716896"/>
                  </a:lnTo>
                  <a:cubicBezTo>
                    <a:pt x="2965280" y="712228"/>
                    <a:pt x="2979287" y="707556"/>
                    <a:pt x="2993298" y="707556"/>
                  </a:cubicBezTo>
                  <a:close/>
                  <a:moveTo>
                    <a:pt x="5390616" y="549368"/>
                  </a:moveTo>
                  <a:cubicBezTo>
                    <a:pt x="5415716" y="554621"/>
                    <a:pt x="5435563" y="572132"/>
                    <a:pt x="5435563" y="600150"/>
                  </a:cubicBezTo>
                  <a:lnTo>
                    <a:pt x="5435563" y="796279"/>
                  </a:lnTo>
                  <a:cubicBezTo>
                    <a:pt x="5435563" y="852315"/>
                    <a:pt x="5407545" y="903685"/>
                    <a:pt x="5346836" y="899013"/>
                  </a:cubicBezTo>
                  <a:lnTo>
                    <a:pt x="5230096" y="899013"/>
                  </a:lnTo>
                  <a:cubicBezTo>
                    <a:pt x="5178731" y="899013"/>
                    <a:pt x="5146041" y="852315"/>
                    <a:pt x="5164720" y="805618"/>
                  </a:cubicBezTo>
                  <a:cubicBezTo>
                    <a:pt x="5197410" y="721563"/>
                    <a:pt x="5230096" y="646847"/>
                    <a:pt x="5314151" y="572132"/>
                  </a:cubicBezTo>
                  <a:cubicBezTo>
                    <a:pt x="5335164" y="551119"/>
                    <a:pt x="5365517" y="544114"/>
                    <a:pt x="5390616" y="549368"/>
                  </a:cubicBezTo>
                  <a:close/>
                  <a:moveTo>
                    <a:pt x="1900577" y="253987"/>
                  </a:moveTo>
                  <a:lnTo>
                    <a:pt x="1900577" y="497421"/>
                  </a:lnTo>
                  <a:lnTo>
                    <a:pt x="1653084" y="497421"/>
                  </a:lnTo>
                  <a:cubicBezTo>
                    <a:pt x="1611054" y="497421"/>
                    <a:pt x="1653084" y="418033"/>
                    <a:pt x="1676430" y="399354"/>
                  </a:cubicBezTo>
                  <a:cubicBezTo>
                    <a:pt x="1733635" y="359662"/>
                    <a:pt x="1796385" y="315591"/>
                    <a:pt x="1866942" y="271813"/>
                  </a:cubicBezTo>
                  <a:close/>
                  <a:moveTo>
                    <a:pt x="4277471" y="112580"/>
                  </a:moveTo>
                  <a:lnTo>
                    <a:pt x="4424716" y="157006"/>
                  </a:lnTo>
                  <a:cubicBezTo>
                    <a:pt x="4535896" y="197446"/>
                    <a:pt x="4631639" y="247882"/>
                    <a:pt x="4702414" y="310632"/>
                  </a:cubicBezTo>
                  <a:cubicBezTo>
                    <a:pt x="4795809" y="394687"/>
                    <a:pt x="4791142" y="497421"/>
                    <a:pt x="4735105" y="497421"/>
                  </a:cubicBezTo>
                  <a:lnTo>
                    <a:pt x="4277471" y="497421"/>
                  </a:lnTo>
                  <a:close/>
                  <a:moveTo>
                    <a:pt x="2965280" y="3576"/>
                  </a:moveTo>
                  <a:lnTo>
                    <a:pt x="2965280" y="497421"/>
                  </a:lnTo>
                  <a:lnTo>
                    <a:pt x="1956613" y="497421"/>
                  </a:lnTo>
                  <a:lnTo>
                    <a:pt x="1956613" y="224290"/>
                  </a:lnTo>
                  <a:lnTo>
                    <a:pt x="2104296" y="146023"/>
                  </a:lnTo>
                  <a:cubicBezTo>
                    <a:pt x="2281163" y="68973"/>
                    <a:pt x="2498305" y="11769"/>
                    <a:pt x="2773819" y="11769"/>
                  </a:cubicBezTo>
                  <a:cubicBezTo>
                    <a:pt x="2773819" y="11769"/>
                    <a:pt x="2825697" y="8157"/>
                    <a:pt x="2912984" y="4936"/>
                  </a:cubicBezTo>
                  <a:close/>
                  <a:moveTo>
                    <a:pt x="3264605" y="441"/>
                  </a:moveTo>
                  <a:cubicBezTo>
                    <a:pt x="3500668" y="3041"/>
                    <a:pt x="3789345" y="17839"/>
                    <a:pt x="4054394" y="63362"/>
                  </a:cubicBezTo>
                  <a:lnTo>
                    <a:pt x="4221435" y="98119"/>
                  </a:lnTo>
                  <a:lnTo>
                    <a:pt x="4221435" y="497421"/>
                  </a:lnTo>
                  <a:lnTo>
                    <a:pt x="3021316" y="497421"/>
                  </a:lnTo>
                  <a:lnTo>
                    <a:pt x="3021316" y="2120"/>
                  </a:lnTo>
                  <a:lnTo>
                    <a:pt x="3068413" y="895"/>
                  </a:lnTo>
                  <a:cubicBezTo>
                    <a:pt x="3127703" y="-20"/>
                    <a:pt x="3193786" y="-338"/>
                    <a:pt x="3264605" y="441"/>
                  </a:cubicBezTo>
                  <a:close/>
                </a:path>
              </a:pathLst>
            </a:custGeom>
            <a:solidFill>
              <a:srgbClr val="FAFAFA"/>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Helvetica Neue"/>
                <a:ea typeface="Helvetica Neue"/>
                <a:cs typeface="Helvetica Neue"/>
                <a:sym typeface="Helvetica Neue"/>
              </a:endParaRPr>
            </a:p>
          </p:txBody>
        </p:sp>
      </p:grpSp>
      <p:grpSp>
        <p:nvGrpSpPr>
          <p:cNvPr id="426" name="Google Shape;426;p7"/>
          <p:cNvGrpSpPr/>
          <p:nvPr/>
        </p:nvGrpSpPr>
        <p:grpSpPr>
          <a:xfrm flipH="1">
            <a:off x="7052907" y="4281100"/>
            <a:ext cx="1199380" cy="461665"/>
            <a:chOff x="8760955" y="-377720"/>
            <a:chExt cx="5693435" cy="2191516"/>
          </a:xfrm>
        </p:grpSpPr>
        <p:sp>
          <p:nvSpPr>
            <p:cNvPr id="427" name="Google Shape;427;p7"/>
            <p:cNvSpPr/>
            <p:nvPr/>
          </p:nvSpPr>
          <p:spPr>
            <a:xfrm>
              <a:off x="8760955" y="-377720"/>
              <a:ext cx="5693435" cy="2191516"/>
            </a:xfrm>
            <a:custGeom>
              <a:rect b="b" l="l" r="r" t="t"/>
              <a:pathLst>
                <a:path extrusionOk="0" h="2191516" w="5693435">
                  <a:moveTo>
                    <a:pt x="4600718" y="1294928"/>
                  </a:moveTo>
                  <a:cubicBezTo>
                    <a:pt x="4848304" y="1294928"/>
                    <a:pt x="5049011" y="1495636"/>
                    <a:pt x="5049011" y="1743222"/>
                  </a:cubicBezTo>
                  <a:cubicBezTo>
                    <a:pt x="5049011" y="1990808"/>
                    <a:pt x="4848304" y="2191516"/>
                    <a:pt x="4600718" y="2191516"/>
                  </a:cubicBezTo>
                  <a:cubicBezTo>
                    <a:pt x="4353132" y="2191516"/>
                    <a:pt x="4152424" y="1990808"/>
                    <a:pt x="4152424" y="1743222"/>
                  </a:cubicBezTo>
                  <a:cubicBezTo>
                    <a:pt x="4152424" y="1495636"/>
                    <a:pt x="4353132" y="1294928"/>
                    <a:pt x="4600718" y="1294928"/>
                  </a:cubicBezTo>
                  <a:close/>
                  <a:moveTo>
                    <a:pt x="1056397" y="1285588"/>
                  </a:moveTo>
                  <a:cubicBezTo>
                    <a:pt x="1299223" y="1285588"/>
                    <a:pt x="1500018" y="1486384"/>
                    <a:pt x="1504690" y="1733882"/>
                  </a:cubicBezTo>
                  <a:cubicBezTo>
                    <a:pt x="1504690" y="1733882"/>
                    <a:pt x="1504690" y="1738549"/>
                    <a:pt x="1504690" y="1743221"/>
                  </a:cubicBezTo>
                  <a:cubicBezTo>
                    <a:pt x="1495351" y="1981375"/>
                    <a:pt x="1299223" y="2177503"/>
                    <a:pt x="1056397" y="2177503"/>
                  </a:cubicBezTo>
                  <a:cubicBezTo>
                    <a:pt x="813571" y="2177503"/>
                    <a:pt x="612770" y="1986047"/>
                    <a:pt x="608103" y="1743221"/>
                  </a:cubicBezTo>
                  <a:cubicBezTo>
                    <a:pt x="608103" y="1743221"/>
                    <a:pt x="608103" y="1738549"/>
                    <a:pt x="608103" y="1733882"/>
                  </a:cubicBezTo>
                  <a:cubicBezTo>
                    <a:pt x="608103" y="1486384"/>
                    <a:pt x="808899" y="1285588"/>
                    <a:pt x="1056397" y="1285588"/>
                  </a:cubicBezTo>
                  <a:close/>
                  <a:moveTo>
                    <a:pt x="3178968" y="1"/>
                  </a:moveTo>
                  <a:cubicBezTo>
                    <a:pt x="3937179" y="-192"/>
                    <a:pt x="4547016" y="37604"/>
                    <a:pt x="5020993" y="454377"/>
                  </a:cubicBezTo>
                  <a:cubicBezTo>
                    <a:pt x="5049012" y="477728"/>
                    <a:pt x="5086370" y="491735"/>
                    <a:pt x="5123727" y="491735"/>
                  </a:cubicBezTo>
                  <a:lnTo>
                    <a:pt x="5459948" y="491735"/>
                  </a:lnTo>
                  <a:cubicBezTo>
                    <a:pt x="5501978" y="491735"/>
                    <a:pt x="5534663" y="524425"/>
                    <a:pt x="5534663" y="566450"/>
                  </a:cubicBezTo>
                  <a:lnTo>
                    <a:pt x="5534663" y="1038095"/>
                  </a:lnTo>
                  <a:cubicBezTo>
                    <a:pt x="5618719" y="1038095"/>
                    <a:pt x="5688767" y="1103471"/>
                    <a:pt x="5693435" y="1178187"/>
                  </a:cubicBezTo>
                  <a:lnTo>
                    <a:pt x="5693435" y="1579784"/>
                  </a:lnTo>
                  <a:lnTo>
                    <a:pt x="5315189" y="1738554"/>
                  </a:lnTo>
                  <a:lnTo>
                    <a:pt x="5081703" y="1738554"/>
                  </a:lnTo>
                  <a:cubicBezTo>
                    <a:pt x="5081703" y="1477050"/>
                    <a:pt x="4871563" y="1266909"/>
                    <a:pt x="4610057" y="1266909"/>
                  </a:cubicBezTo>
                  <a:cubicBezTo>
                    <a:pt x="4348553" y="1266909"/>
                    <a:pt x="4138413" y="1477050"/>
                    <a:pt x="4138413" y="1738554"/>
                  </a:cubicBezTo>
                  <a:lnTo>
                    <a:pt x="1532709" y="1738554"/>
                  </a:lnTo>
                  <a:cubicBezTo>
                    <a:pt x="1532709" y="1738554"/>
                    <a:pt x="1532709" y="1733882"/>
                    <a:pt x="1532709" y="1729215"/>
                  </a:cubicBezTo>
                  <a:cubicBezTo>
                    <a:pt x="1532709" y="1467710"/>
                    <a:pt x="1322569" y="1257570"/>
                    <a:pt x="1061064" y="1257570"/>
                  </a:cubicBezTo>
                  <a:cubicBezTo>
                    <a:pt x="799559" y="1257570"/>
                    <a:pt x="589419" y="1467710"/>
                    <a:pt x="589419" y="1729215"/>
                  </a:cubicBezTo>
                  <a:cubicBezTo>
                    <a:pt x="589419" y="1729215"/>
                    <a:pt x="589419" y="1733882"/>
                    <a:pt x="589419" y="1738554"/>
                  </a:cubicBezTo>
                  <a:lnTo>
                    <a:pt x="150470" y="1738554"/>
                  </a:lnTo>
                  <a:cubicBezTo>
                    <a:pt x="71082" y="1738554"/>
                    <a:pt x="1038" y="1673178"/>
                    <a:pt x="1038" y="1593790"/>
                  </a:cubicBezTo>
                  <a:lnTo>
                    <a:pt x="1038" y="1182854"/>
                  </a:lnTo>
                  <a:cubicBezTo>
                    <a:pt x="1038" y="1182854"/>
                    <a:pt x="-36319" y="986726"/>
                    <a:pt x="337259" y="888664"/>
                  </a:cubicBezTo>
                  <a:cubicBezTo>
                    <a:pt x="608103" y="818616"/>
                    <a:pt x="1061064" y="729893"/>
                    <a:pt x="1327241" y="659845"/>
                  </a:cubicBezTo>
                  <a:cubicBezTo>
                    <a:pt x="1439315" y="631827"/>
                    <a:pt x="1476667" y="575790"/>
                    <a:pt x="1537377" y="524425"/>
                  </a:cubicBezTo>
                  <a:cubicBezTo>
                    <a:pt x="1714826" y="370322"/>
                    <a:pt x="2242508" y="6083"/>
                    <a:pt x="2844900" y="1416"/>
                  </a:cubicBezTo>
                  <a:cubicBezTo>
                    <a:pt x="2959308" y="832"/>
                    <a:pt x="3070652" y="29"/>
                    <a:pt x="3178968" y="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Helvetica Neue"/>
                <a:ea typeface="Helvetica Neue"/>
                <a:cs typeface="Helvetica Neue"/>
                <a:sym typeface="Helvetica Neue"/>
              </a:endParaRPr>
            </a:p>
          </p:txBody>
        </p:sp>
        <p:sp>
          <p:nvSpPr>
            <p:cNvPr id="428" name="Google Shape;428;p7"/>
            <p:cNvSpPr/>
            <p:nvPr/>
          </p:nvSpPr>
          <p:spPr>
            <a:xfrm>
              <a:off x="8804018" y="-238642"/>
              <a:ext cx="5435563" cy="1820108"/>
            </a:xfrm>
            <a:custGeom>
              <a:rect b="b" l="l" r="r" t="t"/>
              <a:pathLst>
                <a:path extrusionOk="0" h="1820108" w="5435563">
                  <a:moveTo>
                    <a:pt x="4557655" y="1529428"/>
                  </a:moveTo>
                  <a:cubicBezTo>
                    <a:pt x="4513811" y="1529428"/>
                    <a:pt x="4478272" y="1564972"/>
                    <a:pt x="4478272" y="1608811"/>
                  </a:cubicBezTo>
                  <a:cubicBezTo>
                    <a:pt x="4478272" y="1652655"/>
                    <a:pt x="4513816" y="1688199"/>
                    <a:pt x="4557655" y="1688199"/>
                  </a:cubicBezTo>
                  <a:cubicBezTo>
                    <a:pt x="4601499" y="1688199"/>
                    <a:pt x="4637043" y="1652655"/>
                    <a:pt x="4637043" y="1608811"/>
                  </a:cubicBezTo>
                  <a:cubicBezTo>
                    <a:pt x="4637043" y="1564972"/>
                    <a:pt x="4601499" y="1529428"/>
                    <a:pt x="4557655" y="1529428"/>
                  </a:cubicBezTo>
                  <a:close/>
                  <a:moveTo>
                    <a:pt x="1020344" y="1519142"/>
                  </a:moveTo>
                  <a:cubicBezTo>
                    <a:pt x="976500" y="1519142"/>
                    <a:pt x="940961" y="1554686"/>
                    <a:pt x="940961" y="1598525"/>
                  </a:cubicBezTo>
                  <a:cubicBezTo>
                    <a:pt x="940961" y="1642369"/>
                    <a:pt x="976505" y="1677913"/>
                    <a:pt x="1020344" y="1677913"/>
                  </a:cubicBezTo>
                  <a:cubicBezTo>
                    <a:pt x="1064188" y="1677913"/>
                    <a:pt x="1099732" y="1642369"/>
                    <a:pt x="1099732" y="1598525"/>
                  </a:cubicBezTo>
                  <a:cubicBezTo>
                    <a:pt x="1099732" y="1554686"/>
                    <a:pt x="1064188" y="1519142"/>
                    <a:pt x="1020344" y="1519142"/>
                  </a:cubicBezTo>
                  <a:close/>
                  <a:moveTo>
                    <a:pt x="4559013" y="1390497"/>
                  </a:moveTo>
                  <a:cubicBezTo>
                    <a:pt x="4613987" y="1390497"/>
                    <a:pt x="4668962" y="1411469"/>
                    <a:pt x="4710906" y="1453414"/>
                  </a:cubicBezTo>
                  <a:cubicBezTo>
                    <a:pt x="4794789" y="1537297"/>
                    <a:pt x="4794789" y="1673305"/>
                    <a:pt x="4710906" y="1757194"/>
                  </a:cubicBezTo>
                  <a:cubicBezTo>
                    <a:pt x="4627017" y="1841077"/>
                    <a:pt x="4491009" y="1841082"/>
                    <a:pt x="4407121" y="1757194"/>
                  </a:cubicBezTo>
                  <a:cubicBezTo>
                    <a:pt x="4323237" y="1673305"/>
                    <a:pt x="4323237" y="1537302"/>
                    <a:pt x="4407121" y="1453414"/>
                  </a:cubicBezTo>
                  <a:cubicBezTo>
                    <a:pt x="4449065" y="1411469"/>
                    <a:pt x="4504039" y="1390497"/>
                    <a:pt x="4559013" y="1390497"/>
                  </a:cubicBezTo>
                  <a:close/>
                  <a:moveTo>
                    <a:pt x="1011256" y="1374632"/>
                  </a:moveTo>
                  <a:cubicBezTo>
                    <a:pt x="1066229" y="1374632"/>
                    <a:pt x="1121203" y="1395604"/>
                    <a:pt x="1163148" y="1437549"/>
                  </a:cubicBezTo>
                  <a:cubicBezTo>
                    <a:pt x="1247031" y="1521432"/>
                    <a:pt x="1247031" y="1657440"/>
                    <a:pt x="1163148" y="1741329"/>
                  </a:cubicBezTo>
                  <a:cubicBezTo>
                    <a:pt x="1079259" y="1825212"/>
                    <a:pt x="943251" y="1825217"/>
                    <a:pt x="859363" y="1741329"/>
                  </a:cubicBezTo>
                  <a:cubicBezTo>
                    <a:pt x="775479" y="1657440"/>
                    <a:pt x="775479" y="1521432"/>
                    <a:pt x="859367" y="1437549"/>
                  </a:cubicBezTo>
                  <a:cubicBezTo>
                    <a:pt x="901309" y="1395604"/>
                    <a:pt x="956282" y="1374632"/>
                    <a:pt x="1011256" y="1374632"/>
                  </a:cubicBezTo>
                  <a:close/>
                  <a:moveTo>
                    <a:pt x="0" y="983067"/>
                  </a:moveTo>
                  <a:cubicBezTo>
                    <a:pt x="9339" y="983067"/>
                    <a:pt x="373578" y="983067"/>
                    <a:pt x="373578" y="983067"/>
                  </a:cubicBezTo>
                  <a:cubicBezTo>
                    <a:pt x="410936" y="983067"/>
                    <a:pt x="424947" y="1043776"/>
                    <a:pt x="401596" y="1081134"/>
                  </a:cubicBezTo>
                  <a:lnTo>
                    <a:pt x="331553" y="1179195"/>
                  </a:lnTo>
                  <a:cubicBezTo>
                    <a:pt x="322209" y="1193207"/>
                    <a:pt x="312869" y="1197874"/>
                    <a:pt x="303535" y="1197874"/>
                  </a:cubicBezTo>
                  <a:lnTo>
                    <a:pt x="56037" y="1197874"/>
                  </a:lnTo>
                  <a:cubicBezTo>
                    <a:pt x="23351" y="1197874"/>
                    <a:pt x="0" y="1174528"/>
                    <a:pt x="0" y="1141838"/>
                  </a:cubicBezTo>
                  <a:cubicBezTo>
                    <a:pt x="0" y="1081134"/>
                    <a:pt x="0" y="1015758"/>
                    <a:pt x="0" y="983067"/>
                  </a:cubicBezTo>
                  <a:close/>
                  <a:moveTo>
                    <a:pt x="2993298" y="707556"/>
                  </a:moveTo>
                  <a:cubicBezTo>
                    <a:pt x="3007305" y="707556"/>
                    <a:pt x="3021316" y="712228"/>
                    <a:pt x="3021316" y="716896"/>
                  </a:cubicBezTo>
                  <a:lnTo>
                    <a:pt x="3021316" y="1323961"/>
                  </a:lnTo>
                  <a:cubicBezTo>
                    <a:pt x="3016649" y="1328628"/>
                    <a:pt x="3007305" y="1333300"/>
                    <a:pt x="2993298" y="1333300"/>
                  </a:cubicBezTo>
                  <a:cubicBezTo>
                    <a:pt x="2979287" y="1333300"/>
                    <a:pt x="2965280" y="1328628"/>
                    <a:pt x="2965280" y="1323961"/>
                  </a:cubicBezTo>
                  <a:lnTo>
                    <a:pt x="2965280" y="716896"/>
                  </a:lnTo>
                  <a:cubicBezTo>
                    <a:pt x="2965280" y="712228"/>
                    <a:pt x="2979287" y="707556"/>
                    <a:pt x="2993298" y="707556"/>
                  </a:cubicBezTo>
                  <a:close/>
                  <a:moveTo>
                    <a:pt x="5390616" y="549368"/>
                  </a:moveTo>
                  <a:cubicBezTo>
                    <a:pt x="5415716" y="554621"/>
                    <a:pt x="5435563" y="572132"/>
                    <a:pt x="5435563" y="600150"/>
                  </a:cubicBezTo>
                  <a:lnTo>
                    <a:pt x="5435563" y="796279"/>
                  </a:lnTo>
                  <a:cubicBezTo>
                    <a:pt x="5435563" y="852315"/>
                    <a:pt x="5407545" y="903685"/>
                    <a:pt x="5346836" y="899013"/>
                  </a:cubicBezTo>
                  <a:lnTo>
                    <a:pt x="5230096" y="899013"/>
                  </a:lnTo>
                  <a:cubicBezTo>
                    <a:pt x="5178731" y="899013"/>
                    <a:pt x="5146041" y="852315"/>
                    <a:pt x="5164720" y="805618"/>
                  </a:cubicBezTo>
                  <a:cubicBezTo>
                    <a:pt x="5197410" y="721563"/>
                    <a:pt x="5230096" y="646847"/>
                    <a:pt x="5314151" y="572132"/>
                  </a:cubicBezTo>
                  <a:cubicBezTo>
                    <a:pt x="5335164" y="551119"/>
                    <a:pt x="5365517" y="544114"/>
                    <a:pt x="5390616" y="549368"/>
                  </a:cubicBezTo>
                  <a:close/>
                  <a:moveTo>
                    <a:pt x="1900577" y="253987"/>
                  </a:moveTo>
                  <a:lnTo>
                    <a:pt x="1900577" y="497421"/>
                  </a:lnTo>
                  <a:lnTo>
                    <a:pt x="1653084" y="497421"/>
                  </a:lnTo>
                  <a:cubicBezTo>
                    <a:pt x="1611054" y="497421"/>
                    <a:pt x="1653084" y="418033"/>
                    <a:pt x="1676430" y="399354"/>
                  </a:cubicBezTo>
                  <a:cubicBezTo>
                    <a:pt x="1733635" y="359662"/>
                    <a:pt x="1796385" y="315591"/>
                    <a:pt x="1866942" y="271813"/>
                  </a:cubicBezTo>
                  <a:close/>
                  <a:moveTo>
                    <a:pt x="4277471" y="112580"/>
                  </a:moveTo>
                  <a:lnTo>
                    <a:pt x="4424716" y="157006"/>
                  </a:lnTo>
                  <a:cubicBezTo>
                    <a:pt x="4535896" y="197446"/>
                    <a:pt x="4631639" y="247882"/>
                    <a:pt x="4702414" y="310632"/>
                  </a:cubicBezTo>
                  <a:cubicBezTo>
                    <a:pt x="4795809" y="394687"/>
                    <a:pt x="4791142" y="497421"/>
                    <a:pt x="4735105" y="497421"/>
                  </a:cubicBezTo>
                  <a:lnTo>
                    <a:pt x="4277471" y="497421"/>
                  </a:lnTo>
                  <a:close/>
                  <a:moveTo>
                    <a:pt x="2965280" y="3576"/>
                  </a:moveTo>
                  <a:lnTo>
                    <a:pt x="2965280" y="497421"/>
                  </a:lnTo>
                  <a:lnTo>
                    <a:pt x="1956613" y="497421"/>
                  </a:lnTo>
                  <a:lnTo>
                    <a:pt x="1956613" y="224290"/>
                  </a:lnTo>
                  <a:lnTo>
                    <a:pt x="2104296" y="146023"/>
                  </a:lnTo>
                  <a:cubicBezTo>
                    <a:pt x="2281163" y="68973"/>
                    <a:pt x="2498305" y="11769"/>
                    <a:pt x="2773819" y="11769"/>
                  </a:cubicBezTo>
                  <a:cubicBezTo>
                    <a:pt x="2773819" y="11769"/>
                    <a:pt x="2825697" y="8157"/>
                    <a:pt x="2912984" y="4936"/>
                  </a:cubicBezTo>
                  <a:close/>
                  <a:moveTo>
                    <a:pt x="3264605" y="441"/>
                  </a:moveTo>
                  <a:cubicBezTo>
                    <a:pt x="3500668" y="3041"/>
                    <a:pt x="3789345" y="17839"/>
                    <a:pt x="4054394" y="63362"/>
                  </a:cubicBezTo>
                  <a:lnTo>
                    <a:pt x="4221435" y="98119"/>
                  </a:lnTo>
                  <a:lnTo>
                    <a:pt x="4221435" y="497421"/>
                  </a:lnTo>
                  <a:lnTo>
                    <a:pt x="3021316" y="497421"/>
                  </a:lnTo>
                  <a:lnTo>
                    <a:pt x="3021316" y="2120"/>
                  </a:lnTo>
                  <a:lnTo>
                    <a:pt x="3068413" y="895"/>
                  </a:lnTo>
                  <a:cubicBezTo>
                    <a:pt x="3127703" y="-20"/>
                    <a:pt x="3193786" y="-338"/>
                    <a:pt x="3264605" y="441"/>
                  </a:cubicBezTo>
                  <a:close/>
                </a:path>
              </a:pathLst>
            </a:custGeom>
            <a:solidFill>
              <a:srgbClr val="FAFAFA"/>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Helvetica Neue"/>
                <a:ea typeface="Helvetica Neue"/>
                <a:cs typeface="Helvetica Neue"/>
                <a:sym typeface="Helvetica Neue"/>
              </a:endParaRPr>
            </a:p>
          </p:txBody>
        </p:sp>
      </p:grpSp>
      <p:grpSp>
        <p:nvGrpSpPr>
          <p:cNvPr id="429" name="Google Shape;429;p7"/>
          <p:cNvGrpSpPr/>
          <p:nvPr/>
        </p:nvGrpSpPr>
        <p:grpSpPr>
          <a:xfrm flipH="1">
            <a:off x="9280739" y="3092859"/>
            <a:ext cx="1199380" cy="461665"/>
            <a:chOff x="8760955" y="-377720"/>
            <a:chExt cx="5693435" cy="2191516"/>
          </a:xfrm>
        </p:grpSpPr>
        <p:sp>
          <p:nvSpPr>
            <p:cNvPr id="430" name="Google Shape;430;p7"/>
            <p:cNvSpPr/>
            <p:nvPr/>
          </p:nvSpPr>
          <p:spPr>
            <a:xfrm>
              <a:off x="8760955" y="-377720"/>
              <a:ext cx="5693435" cy="2191516"/>
            </a:xfrm>
            <a:custGeom>
              <a:rect b="b" l="l" r="r" t="t"/>
              <a:pathLst>
                <a:path extrusionOk="0" h="2191516" w="5693435">
                  <a:moveTo>
                    <a:pt x="4600718" y="1294928"/>
                  </a:moveTo>
                  <a:cubicBezTo>
                    <a:pt x="4848304" y="1294928"/>
                    <a:pt x="5049011" y="1495636"/>
                    <a:pt x="5049011" y="1743222"/>
                  </a:cubicBezTo>
                  <a:cubicBezTo>
                    <a:pt x="5049011" y="1990808"/>
                    <a:pt x="4848304" y="2191516"/>
                    <a:pt x="4600718" y="2191516"/>
                  </a:cubicBezTo>
                  <a:cubicBezTo>
                    <a:pt x="4353132" y="2191516"/>
                    <a:pt x="4152424" y="1990808"/>
                    <a:pt x="4152424" y="1743222"/>
                  </a:cubicBezTo>
                  <a:cubicBezTo>
                    <a:pt x="4152424" y="1495636"/>
                    <a:pt x="4353132" y="1294928"/>
                    <a:pt x="4600718" y="1294928"/>
                  </a:cubicBezTo>
                  <a:close/>
                  <a:moveTo>
                    <a:pt x="1056397" y="1285588"/>
                  </a:moveTo>
                  <a:cubicBezTo>
                    <a:pt x="1299223" y="1285588"/>
                    <a:pt x="1500018" y="1486384"/>
                    <a:pt x="1504690" y="1733882"/>
                  </a:cubicBezTo>
                  <a:cubicBezTo>
                    <a:pt x="1504690" y="1733882"/>
                    <a:pt x="1504690" y="1738549"/>
                    <a:pt x="1504690" y="1743221"/>
                  </a:cubicBezTo>
                  <a:cubicBezTo>
                    <a:pt x="1495351" y="1981375"/>
                    <a:pt x="1299223" y="2177503"/>
                    <a:pt x="1056397" y="2177503"/>
                  </a:cubicBezTo>
                  <a:cubicBezTo>
                    <a:pt x="813571" y="2177503"/>
                    <a:pt x="612770" y="1986047"/>
                    <a:pt x="608103" y="1743221"/>
                  </a:cubicBezTo>
                  <a:cubicBezTo>
                    <a:pt x="608103" y="1743221"/>
                    <a:pt x="608103" y="1738549"/>
                    <a:pt x="608103" y="1733882"/>
                  </a:cubicBezTo>
                  <a:cubicBezTo>
                    <a:pt x="608103" y="1486384"/>
                    <a:pt x="808899" y="1285588"/>
                    <a:pt x="1056397" y="1285588"/>
                  </a:cubicBezTo>
                  <a:close/>
                  <a:moveTo>
                    <a:pt x="3178968" y="1"/>
                  </a:moveTo>
                  <a:cubicBezTo>
                    <a:pt x="3937179" y="-192"/>
                    <a:pt x="4547016" y="37604"/>
                    <a:pt x="5020993" y="454377"/>
                  </a:cubicBezTo>
                  <a:cubicBezTo>
                    <a:pt x="5049012" y="477728"/>
                    <a:pt x="5086370" y="491735"/>
                    <a:pt x="5123727" y="491735"/>
                  </a:cubicBezTo>
                  <a:lnTo>
                    <a:pt x="5459948" y="491735"/>
                  </a:lnTo>
                  <a:cubicBezTo>
                    <a:pt x="5501978" y="491735"/>
                    <a:pt x="5534663" y="524425"/>
                    <a:pt x="5534663" y="566450"/>
                  </a:cubicBezTo>
                  <a:lnTo>
                    <a:pt x="5534663" y="1038095"/>
                  </a:lnTo>
                  <a:cubicBezTo>
                    <a:pt x="5618719" y="1038095"/>
                    <a:pt x="5688767" y="1103471"/>
                    <a:pt x="5693435" y="1178187"/>
                  </a:cubicBezTo>
                  <a:lnTo>
                    <a:pt x="5693435" y="1579784"/>
                  </a:lnTo>
                  <a:lnTo>
                    <a:pt x="5315189" y="1738554"/>
                  </a:lnTo>
                  <a:lnTo>
                    <a:pt x="5081703" y="1738554"/>
                  </a:lnTo>
                  <a:cubicBezTo>
                    <a:pt x="5081703" y="1477050"/>
                    <a:pt x="4871563" y="1266909"/>
                    <a:pt x="4610057" y="1266909"/>
                  </a:cubicBezTo>
                  <a:cubicBezTo>
                    <a:pt x="4348553" y="1266909"/>
                    <a:pt x="4138413" y="1477050"/>
                    <a:pt x="4138413" y="1738554"/>
                  </a:cubicBezTo>
                  <a:lnTo>
                    <a:pt x="1532709" y="1738554"/>
                  </a:lnTo>
                  <a:cubicBezTo>
                    <a:pt x="1532709" y="1738554"/>
                    <a:pt x="1532709" y="1733882"/>
                    <a:pt x="1532709" y="1729215"/>
                  </a:cubicBezTo>
                  <a:cubicBezTo>
                    <a:pt x="1532709" y="1467710"/>
                    <a:pt x="1322569" y="1257570"/>
                    <a:pt x="1061064" y="1257570"/>
                  </a:cubicBezTo>
                  <a:cubicBezTo>
                    <a:pt x="799559" y="1257570"/>
                    <a:pt x="589419" y="1467710"/>
                    <a:pt x="589419" y="1729215"/>
                  </a:cubicBezTo>
                  <a:cubicBezTo>
                    <a:pt x="589419" y="1729215"/>
                    <a:pt x="589419" y="1733882"/>
                    <a:pt x="589419" y="1738554"/>
                  </a:cubicBezTo>
                  <a:lnTo>
                    <a:pt x="150470" y="1738554"/>
                  </a:lnTo>
                  <a:cubicBezTo>
                    <a:pt x="71082" y="1738554"/>
                    <a:pt x="1038" y="1673178"/>
                    <a:pt x="1038" y="1593790"/>
                  </a:cubicBezTo>
                  <a:lnTo>
                    <a:pt x="1038" y="1182854"/>
                  </a:lnTo>
                  <a:cubicBezTo>
                    <a:pt x="1038" y="1182854"/>
                    <a:pt x="-36319" y="986726"/>
                    <a:pt x="337259" y="888664"/>
                  </a:cubicBezTo>
                  <a:cubicBezTo>
                    <a:pt x="608103" y="818616"/>
                    <a:pt x="1061064" y="729893"/>
                    <a:pt x="1327241" y="659845"/>
                  </a:cubicBezTo>
                  <a:cubicBezTo>
                    <a:pt x="1439315" y="631827"/>
                    <a:pt x="1476667" y="575790"/>
                    <a:pt x="1537377" y="524425"/>
                  </a:cubicBezTo>
                  <a:cubicBezTo>
                    <a:pt x="1714826" y="370322"/>
                    <a:pt x="2242508" y="6083"/>
                    <a:pt x="2844900" y="1416"/>
                  </a:cubicBezTo>
                  <a:cubicBezTo>
                    <a:pt x="2959308" y="832"/>
                    <a:pt x="3070652" y="29"/>
                    <a:pt x="3178968" y="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Helvetica Neue"/>
                <a:ea typeface="Helvetica Neue"/>
                <a:cs typeface="Helvetica Neue"/>
                <a:sym typeface="Helvetica Neue"/>
              </a:endParaRPr>
            </a:p>
          </p:txBody>
        </p:sp>
        <p:sp>
          <p:nvSpPr>
            <p:cNvPr id="431" name="Google Shape;431;p7"/>
            <p:cNvSpPr/>
            <p:nvPr/>
          </p:nvSpPr>
          <p:spPr>
            <a:xfrm>
              <a:off x="8804018" y="-238642"/>
              <a:ext cx="5435563" cy="1820108"/>
            </a:xfrm>
            <a:custGeom>
              <a:rect b="b" l="l" r="r" t="t"/>
              <a:pathLst>
                <a:path extrusionOk="0" h="1820108" w="5435563">
                  <a:moveTo>
                    <a:pt x="4557655" y="1529428"/>
                  </a:moveTo>
                  <a:cubicBezTo>
                    <a:pt x="4513811" y="1529428"/>
                    <a:pt x="4478272" y="1564972"/>
                    <a:pt x="4478272" y="1608811"/>
                  </a:cubicBezTo>
                  <a:cubicBezTo>
                    <a:pt x="4478272" y="1652655"/>
                    <a:pt x="4513816" y="1688199"/>
                    <a:pt x="4557655" y="1688199"/>
                  </a:cubicBezTo>
                  <a:cubicBezTo>
                    <a:pt x="4601499" y="1688199"/>
                    <a:pt x="4637043" y="1652655"/>
                    <a:pt x="4637043" y="1608811"/>
                  </a:cubicBezTo>
                  <a:cubicBezTo>
                    <a:pt x="4637043" y="1564972"/>
                    <a:pt x="4601499" y="1529428"/>
                    <a:pt x="4557655" y="1529428"/>
                  </a:cubicBezTo>
                  <a:close/>
                  <a:moveTo>
                    <a:pt x="1020344" y="1519142"/>
                  </a:moveTo>
                  <a:cubicBezTo>
                    <a:pt x="976500" y="1519142"/>
                    <a:pt x="940961" y="1554686"/>
                    <a:pt x="940961" y="1598525"/>
                  </a:cubicBezTo>
                  <a:cubicBezTo>
                    <a:pt x="940961" y="1642369"/>
                    <a:pt x="976505" y="1677913"/>
                    <a:pt x="1020344" y="1677913"/>
                  </a:cubicBezTo>
                  <a:cubicBezTo>
                    <a:pt x="1064188" y="1677913"/>
                    <a:pt x="1099732" y="1642369"/>
                    <a:pt x="1099732" y="1598525"/>
                  </a:cubicBezTo>
                  <a:cubicBezTo>
                    <a:pt x="1099732" y="1554686"/>
                    <a:pt x="1064188" y="1519142"/>
                    <a:pt x="1020344" y="1519142"/>
                  </a:cubicBezTo>
                  <a:close/>
                  <a:moveTo>
                    <a:pt x="4559013" y="1390497"/>
                  </a:moveTo>
                  <a:cubicBezTo>
                    <a:pt x="4613987" y="1390497"/>
                    <a:pt x="4668962" y="1411469"/>
                    <a:pt x="4710906" y="1453414"/>
                  </a:cubicBezTo>
                  <a:cubicBezTo>
                    <a:pt x="4794789" y="1537297"/>
                    <a:pt x="4794789" y="1673305"/>
                    <a:pt x="4710906" y="1757194"/>
                  </a:cubicBezTo>
                  <a:cubicBezTo>
                    <a:pt x="4627017" y="1841077"/>
                    <a:pt x="4491009" y="1841082"/>
                    <a:pt x="4407121" y="1757194"/>
                  </a:cubicBezTo>
                  <a:cubicBezTo>
                    <a:pt x="4323237" y="1673305"/>
                    <a:pt x="4323237" y="1537302"/>
                    <a:pt x="4407121" y="1453414"/>
                  </a:cubicBezTo>
                  <a:cubicBezTo>
                    <a:pt x="4449065" y="1411469"/>
                    <a:pt x="4504039" y="1390497"/>
                    <a:pt x="4559013" y="1390497"/>
                  </a:cubicBezTo>
                  <a:close/>
                  <a:moveTo>
                    <a:pt x="1011256" y="1374632"/>
                  </a:moveTo>
                  <a:cubicBezTo>
                    <a:pt x="1066229" y="1374632"/>
                    <a:pt x="1121203" y="1395604"/>
                    <a:pt x="1163148" y="1437549"/>
                  </a:cubicBezTo>
                  <a:cubicBezTo>
                    <a:pt x="1247031" y="1521432"/>
                    <a:pt x="1247031" y="1657440"/>
                    <a:pt x="1163148" y="1741329"/>
                  </a:cubicBezTo>
                  <a:cubicBezTo>
                    <a:pt x="1079259" y="1825212"/>
                    <a:pt x="943251" y="1825217"/>
                    <a:pt x="859363" y="1741329"/>
                  </a:cubicBezTo>
                  <a:cubicBezTo>
                    <a:pt x="775479" y="1657440"/>
                    <a:pt x="775479" y="1521432"/>
                    <a:pt x="859367" y="1437549"/>
                  </a:cubicBezTo>
                  <a:cubicBezTo>
                    <a:pt x="901309" y="1395604"/>
                    <a:pt x="956282" y="1374632"/>
                    <a:pt x="1011256" y="1374632"/>
                  </a:cubicBezTo>
                  <a:close/>
                  <a:moveTo>
                    <a:pt x="0" y="983067"/>
                  </a:moveTo>
                  <a:cubicBezTo>
                    <a:pt x="9339" y="983067"/>
                    <a:pt x="373578" y="983067"/>
                    <a:pt x="373578" y="983067"/>
                  </a:cubicBezTo>
                  <a:cubicBezTo>
                    <a:pt x="410936" y="983067"/>
                    <a:pt x="424947" y="1043776"/>
                    <a:pt x="401596" y="1081134"/>
                  </a:cubicBezTo>
                  <a:lnTo>
                    <a:pt x="331553" y="1179195"/>
                  </a:lnTo>
                  <a:cubicBezTo>
                    <a:pt x="322209" y="1193207"/>
                    <a:pt x="312869" y="1197874"/>
                    <a:pt x="303535" y="1197874"/>
                  </a:cubicBezTo>
                  <a:lnTo>
                    <a:pt x="56037" y="1197874"/>
                  </a:lnTo>
                  <a:cubicBezTo>
                    <a:pt x="23351" y="1197874"/>
                    <a:pt x="0" y="1174528"/>
                    <a:pt x="0" y="1141838"/>
                  </a:cubicBezTo>
                  <a:cubicBezTo>
                    <a:pt x="0" y="1081134"/>
                    <a:pt x="0" y="1015758"/>
                    <a:pt x="0" y="983067"/>
                  </a:cubicBezTo>
                  <a:close/>
                  <a:moveTo>
                    <a:pt x="2993298" y="707556"/>
                  </a:moveTo>
                  <a:cubicBezTo>
                    <a:pt x="3007305" y="707556"/>
                    <a:pt x="3021316" y="712228"/>
                    <a:pt x="3021316" y="716896"/>
                  </a:cubicBezTo>
                  <a:lnTo>
                    <a:pt x="3021316" y="1323961"/>
                  </a:lnTo>
                  <a:cubicBezTo>
                    <a:pt x="3016649" y="1328628"/>
                    <a:pt x="3007305" y="1333300"/>
                    <a:pt x="2993298" y="1333300"/>
                  </a:cubicBezTo>
                  <a:cubicBezTo>
                    <a:pt x="2979287" y="1333300"/>
                    <a:pt x="2965280" y="1328628"/>
                    <a:pt x="2965280" y="1323961"/>
                  </a:cubicBezTo>
                  <a:lnTo>
                    <a:pt x="2965280" y="716896"/>
                  </a:lnTo>
                  <a:cubicBezTo>
                    <a:pt x="2965280" y="712228"/>
                    <a:pt x="2979287" y="707556"/>
                    <a:pt x="2993298" y="707556"/>
                  </a:cubicBezTo>
                  <a:close/>
                  <a:moveTo>
                    <a:pt x="5390616" y="549368"/>
                  </a:moveTo>
                  <a:cubicBezTo>
                    <a:pt x="5415716" y="554621"/>
                    <a:pt x="5435563" y="572132"/>
                    <a:pt x="5435563" y="600150"/>
                  </a:cubicBezTo>
                  <a:lnTo>
                    <a:pt x="5435563" y="796279"/>
                  </a:lnTo>
                  <a:cubicBezTo>
                    <a:pt x="5435563" y="852315"/>
                    <a:pt x="5407545" y="903685"/>
                    <a:pt x="5346836" y="899013"/>
                  </a:cubicBezTo>
                  <a:lnTo>
                    <a:pt x="5230096" y="899013"/>
                  </a:lnTo>
                  <a:cubicBezTo>
                    <a:pt x="5178731" y="899013"/>
                    <a:pt x="5146041" y="852315"/>
                    <a:pt x="5164720" y="805618"/>
                  </a:cubicBezTo>
                  <a:cubicBezTo>
                    <a:pt x="5197410" y="721563"/>
                    <a:pt x="5230096" y="646847"/>
                    <a:pt x="5314151" y="572132"/>
                  </a:cubicBezTo>
                  <a:cubicBezTo>
                    <a:pt x="5335164" y="551119"/>
                    <a:pt x="5365517" y="544114"/>
                    <a:pt x="5390616" y="549368"/>
                  </a:cubicBezTo>
                  <a:close/>
                  <a:moveTo>
                    <a:pt x="1900577" y="253987"/>
                  </a:moveTo>
                  <a:lnTo>
                    <a:pt x="1900577" y="497421"/>
                  </a:lnTo>
                  <a:lnTo>
                    <a:pt x="1653084" y="497421"/>
                  </a:lnTo>
                  <a:cubicBezTo>
                    <a:pt x="1611054" y="497421"/>
                    <a:pt x="1653084" y="418033"/>
                    <a:pt x="1676430" y="399354"/>
                  </a:cubicBezTo>
                  <a:cubicBezTo>
                    <a:pt x="1733635" y="359662"/>
                    <a:pt x="1796385" y="315591"/>
                    <a:pt x="1866942" y="271813"/>
                  </a:cubicBezTo>
                  <a:close/>
                  <a:moveTo>
                    <a:pt x="4277471" y="112580"/>
                  </a:moveTo>
                  <a:lnTo>
                    <a:pt x="4424716" y="157006"/>
                  </a:lnTo>
                  <a:cubicBezTo>
                    <a:pt x="4535896" y="197446"/>
                    <a:pt x="4631639" y="247882"/>
                    <a:pt x="4702414" y="310632"/>
                  </a:cubicBezTo>
                  <a:cubicBezTo>
                    <a:pt x="4795809" y="394687"/>
                    <a:pt x="4791142" y="497421"/>
                    <a:pt x="4735105" y="497421"/>
                  </a:cubicBezTo>
                  <a:lnTo>
                    <a:pt x="4277471" y="497421"/>
                  </a:lnTo>
                  <a:close/>
                  <a:moveTo>
                    <a:pt x="2965280" y="3576"/>
                  </a:moveTo>
                  <a:lnTo>
                    <a:pt x="2965280" y="497421"/>
                  </a:lnTo>
                  <a:lnTo>
                    <a:pt x="1956613" y="497421"/>
                  </a:lnTo>
                  <a:lnTo>
                    <a:pt x="1956613" y="224290"/>
                  </a:lnTo>
                  <a:lnTo>
                    <a:pt x="2104296" y="146023"/>
                  </a:lnTo>
                  <a:cubicBezTo>
                    <a:pt x="2281163" y="68973"/>
                    <a:pt x="2498305" y="11769"/>
                    <a:pt x="2773819" y="11769"/>
                  </a:cubicBezTo>
                  <a:cubicBezTo>
                    <a:pt x="2773819" y="11769"/>
                    <a:pt x="2825697" y="8157"/>
                    <a:pt x="2912984" y="4936"/>
                  </a:cubicBezTo>
                  <a:close/>
                  <a:moveTo>
                    <a:pt x="3264605" y="441"/>
                  </a:moveTo>
                  <a:cubicBezTo>
                    <a:pt x="3500668" y="3041"/>
                    <a:pt x="3789345" y="17839"/>
                    <a:pt x="4054394" y="63362"/>
                  </a:cubicBezTo>
                  <a:lnTo>
                    <a:pt x="4221435" y="98119"/>
                  </a:lnTo>
                  <a:lnTo>
                    <a:pt x="4221435" y="497421"/>
                  </a:lnTo>
                  <a:lnTo>
                    <a:pt x="3021316" y="497421"/>
                  </a:lnTo>
                  <a:lnTo>
                    <a:pt x="3021316" y="2120"/>
                  </a:lnTo>
                  <a:lnTo>
                    <a:pt x="3068413" y="895"/>
                  </a:lnTo>
                  <a:cubicBezTo>
                    <a:pt x="3127703" y="-20"/>
                    <a:pt x="3193786" y="-338"/>
                    <a:pt x="3264605" y="441"/>
                  </a:cubicBezTo>
                  <a:close/>
                </a:path>
              </a:pathLst>
            </a:custGeom>
            <a:solidFill>
              <a:srgbClr val="FAFAFA"/>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Helvetica Neue"/>
                <a:ea typeface="Helvetica Neue"/>
                <a:cs typeface="Helvetica Neue"/>
                <a:sym typeface="Helvetica Neue"/>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5" name="Shape 435"/>
        <p:cNvGrpSpPr/>
        <p:nvPr/>
      </p:nvGrpSpPr>
      <p:grpSpPr>
        <a:xfrm>
          <a:off x="0" y="0"/>
          <a:ext cx="0" cy="0"/>
          <a:chOff x="0" y="0"/>
          <a:chExt cx="0" cy="0"/>
        </a:xfrm>
      </p:grpSpPr>
      <p:sp>
        <p:nvSpPr>
          <p:cNvPr id="436" name="Google Shape;436;gd4ac705a4d_1_178"/>
          <p:cNvSpPr txBox="1"/>
          <p:nvPr>
            <p:ph idx="1" type="body"/>
          </p:nvPr>
        </p:nvSpPr>
        <p:spPr>
          <a:xfrm>
            <a:off x="323529" y="281518"/>
            <a:ext cx="11573100" cy="507900"/>
          </a:xfrm>
          <a:prstGeom prst="rect">
            <a:avLst/>
          </a:prstGeom>
        </p:spPr>
        <p:txBody>
          <a:bodyPr anchorCtr="0" anchor="ctr" bIns="45700" lIns="91425" spcFirstLastPara="1" rIns="91425" wrap="square" tIns="45700">
            <a:spAutoFit/>
          </a:bodyPr>
          <a:lstStyle/>
          <a:p>
            <a:pPr indent="0" lvl="0" marL="0" rtl="0" algn="ctr">
              <a:spcBef>
                <a:spcPts val="1000"/>
              </a:spcBef>
              <a:spcAft>
                <a:spcPts val="0"/>
              </a:spcAft>
              <a:buNone/>
            </a:pPr>
            <a:r>
              <a:rPr b="1" lang="en-US" sz="3000"/>
              <a:t>Variables</a:t>
            </a:r>
            <a:endParaRPr b="1" sz="3000"/>
          </a:p>
        </p:txBody>
      </p:sp>
      <p:sp>
        <p:nvSpPr>
          <p:cNvPr id="437" name="Google Shape;437;gd4ac705a4d_1_178"/>
          <p:cNvSpPr txBox="1"/>
          <p:nvPr/>
        </p:nvSpPr>
        <p:spPr>
          <a:xfrm>
            <a:off x="657725" y="958425"/>
            <a:ext cx="10904700" cy="1551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sz="1600">
                <a:solidFill>
                  <a:schemeClr val="accent2"/>
                </a:solidFill>
                <a:latin typeface="Helvetica Neue"/>
                <a:ea typeface="Helvetica Neue"/>
                <a:cs typeface="Helvetica Neue"/>
                <a:sym typeface="Helvetica Neue"/>
              </a:rPr>
              <a:t>Dependent Variable (Y) = binary choice </a:t>
            </a:r>
            <a:r>
              <a:rPr b="1" lang="en-US" sz="1600">
                <a:solidFill>
                  <a:schemeClr val="accent2"/>
                </a:solidFill>
                <a:latin typeface="Helvetica Neue"/>
                <a:ea typeface="Helvetica Neue"/>
                <a:cs typeface="Helvetica Neue"/>
                <a:sym typeface="Helvetica Neue"/>
              </a:rPr>
              <a:t>whether</a:t>
            </a:r>
            <a:r>
              <a:rPr b="1" lang="en-US" sz="1600">
                <a:solidFill>
                  <a:schemeClr val="accent2"/>
                </a:solidFill>
                <a:latin typeface="Helvetica Neue"/>
                <a:ea typeface="Helvetica Neue"/>
                <a:cs typeface="Helvetica Neue"/>
                <a:sym typeface="Helvetica Neue"/>
              </a:rPr>
              <a:t> have put buying electric vehicle into consideration</a:t>
            </a:r>
            <a:endParaRPr b="1" sz="1600">
              <a:solidFill>
                <a:schemeClr val="accent2"/>
              </a:solidFill>
              <a:latin typeface="Helvetica Neue"/>
              <a:ea typeface="Helvetica Neue"/>
              <a:cs typeface="Helvetica Neue"/>
              <a:sym typeface="Helvetica Neue"/>
            </a:endParaRPr>
          </a:p>
          <a:p>
            <a:pPr indent="0" lvl="0" marL="0" rtl="0" algn="l">
              <a:lnSpc>
                <a:spcPct val="115000"/>
              </a:lnSpc>
              <a:spcBef>
                <a:spcPts val="0"/>
              </a:spcBef>
              <a:spcAft>
                <a:spcPts val="0"/>
              </a:spcAft>
              <a:buNone/>
            </a:pPr>
            <a:r>
              <a:t/>
            </a:r>
            <a:endParaRPr b="1" sz="1600">
              <a:solidFill>
                <a:schemeClr val="accent2"/>
              </a:solidFill>
              <a:latin typeface="Helvetica Neue"/>
              <a:ea typeface="Helvetica Neue"/>
              <a:cs typeface="Helvetica Neue"/>
              <a:sym typeface="Helvetica Neue"/>
            </a:endParaRPr>
          </a:p>
          <a:p>
            <a:pPr indent="0" lvl="0" marL="0" rtl="0" algn="l">
              <a:lnSpc>
                <a:spcPct val="115000"/>
              </a:lnSpc>
              <a:spcBef>
                <a:spcPts val="1200"/>
              </a:spcBef>
              <a:spcAft>
                <a:spcPts val="0"/>
              </a:spcAft>
              <a:buNone/>
            </a:pPr>
            <a:r>
              <a:rPr b="1" lang="en-US" sz="1600">
                <a:solidFill>
                  <a:schemeClr val="accent2"/>
                </a:solidFill>
                <a:latin typeface="Helvetica Neue"/>
                <a:ea typeface="Helvetica Neue"/>
                <a:cs typeface="Helvetica Neue"/>
                <a:sym typeface="Helvetica Neue"/>
              </a:rPr>
              <a:t>Buy (Y=1)             Not Buy (Y=0)</a:t>
            </a:r>
            <a:endParaRPr b="1" sz="1600">
              <a:solidFill>
                <a:schemeClr val="accent2"/>
              </a:solidFill>
              <a:latin typeface="Helvetica Neue"/>
              <a:ea typeface="Helvetica Neue"/>
              <a:cs typeface="Helvetica Neue"/>
              <a:sym typeface="Helvetica Neue"/>
            </a:endParaRPr>
          </a:p>
          <a:p>
            <a:pPr indent="0" lvl="0" marL="0" rtl="0" algn="l">
              <a:spcBef>
                <a:spcPts val="1200"/>
              </a:spcBef>
              <a:spcAft>
                <a:spcPts val="0"/>
              </a:spcAft>
              <a:buNone/>
            </a:pPr>
            <a:r>
              <a:t/>
            </a:r>
            <a:endParaRPr b="1" sz="1600">
              <a:latin typeface="Helvetica Neue"/>
              <a:ea typeface="Helvetica Neue"/>
              <a:cs typeface="Helvetica Neue"/>
              <a:sym typeface="Helvetica Neue"/>
            </a:endParaRPr>
          </a:p>
        </p:txBody>
      </p:sp>
      <p:sp>
        <p:nvSpPr>
          <p:cNvPr id="438" name="Google Shape;438;gd4ac705a4d_1_178"/>
          <p:cNvSpPr txBox="1"/>
          <p:nvPr/>
        </p:nvSpPr>
        <p:spPr>
          <a:xfrm>
            <a:off x="657725" y="2342450"/>
            <a:ext cx="10904700" cy="923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sz="1600">
                <a:solidFill>
                  <a:schemeClr val="accent1"/>
                </a:solidFill>
                <a:latin typeface="Helvetica Neue"/>
                <a:ea typeface="Helvetica Neue"/>
                <a:cs typeface="Helvetica Neue"/>
                <a:sym typeface="Helvetica Neue"/>
              </a:rPr>
              <a:t>Independent Variable (X) = broad 9 categories ranging from different categories </a:t>
            </a:r>
            <a:endParaRPr b="1" sz="1600">
              <a:solidFill>
                <a:schemeClr val="accent1"/>
              </a:solidFill>
              <a:latin typeface="Helvetica Neue"/>
              <a:ea typeface="Helvetica Neue"/>
              <a:cs typeface="Helvetica Neue"/>
              <a:sym typeface="Helvetica Neue"/>
            </a:endParaRPr>
          </a:p>
          <a:p>
            <a:pPr indent="0" lvl="0" marL="0" rtl="0" algn="l">
              <a:spcBef>
                <a:spcPts val="0"/>
              </a:spcBef>
              <a:spcAft>
                <a:spcPts val="0"/>
              </a:spcAft>
              <a:buNone/>
            </a:pPr>
            <a:r>
              <a:t/>
            </a:r>
            <a:endParaRPr b="1" sz="1600">
              <a:solidFill>
                <a:schemeClr val="accent1"/>
              </a:solidFill>
              <a:latin typeface="Helvetica Neue"/>
              <a:ea typeface="Helvetica Neue"/>
              <a:cs typeface="Helvetica Neue"/>
              <a:sym typeface="Helvetica Neue"/>
            </a:endParaRPr>
          </a:p>
          <a:p>
            <a:pPr indent="0" lvl="0" marL="0" rtl="0" algn="l">
              <a:spcBef>
                <a:spcPts val="0"/>
              </a:spcBef>
              <a:spcAft>
                <a:spcPts val="0"/>
              </a:spcAft>
              <a:buNone/>
            </a:pPr>
            <a:r>
              <a:t/>
            </a:r>
            <a:endParaRPr b="1" sz="1600">
              <a:solidFill>
                <a:schemeClr val="accent1"/>
              </a:solidFill>
              <a:latin typeface="Helvetica Neue"/>
              <a:ea typeface="Helvetica Neue"/>
              <a:cs typeface="Helvetica Neue"/>
              <a:sym typeface="Helvetica Neue"/>
            </a:endParaRPr>
          </a:p>
        </p:txBody>
      </p:sp>
      <p:sp>
        <p:nvSpPr>
          <p:cNvPr id="439" name="Google Shape;439;gd4ac705a4d_1_178"/>
          <p:cNvSpPr txBox="1"/>
          <p:nvPr/>
        </p:nvSpPr>
        <p:spPr>
          <a:xfrm>
            <a:off x="657725" y="2963775"/>
            <a:ext cx="3000000" cy="3632700"/>
          </a:xfrm>
          <a:prstGeom prst="rect">
            <a:avLst/>
          </a:prstGeom>
          <a:noFill/>
          <a:ln>
            <a:noFill/>
          </a:ln>
        </p:spPr>
        <p:txBody>
          <a:bodyPr anchorCtr="0" anchor="t" bIns="91425" lIns="91425" spcFirstLastPara="1" rIns="91425" wrap="square" tIns="91425">
            <a:spAutoFit/>
          </a:bodyPr>
          <a:lstStyle/>
          <a:p>
            <a:pPr indent="-330200" lvl="0" marL="457200" rtl="0" algn="l">
              <a:spcBef>
                <a:spcPts val="0"/>
              </a:spcBef>
              <a:spcAft>
                <a:spcPts val="0"/>
              </a:spcAft>
              <a:buClr>
                <a:schemeClr val="accent1"/>
              </a:buClr>
              <a:buSzPts val="1600"/>
              <a:buFont typeface="Helvetica Neue"/>
              <a:buAutoNum type="arabicPeriod"/>
            </a:pPr>
            <a:r>
              <a:rPr b="1" lang="en-US" sz="1600">
                <a:solidFill>
                  <a:schemeClr val="accent1"/>
                </a:solidFill>
                <a:latin typeface="Helvetica Neue"/>
                <a:ea typeface="Helvetica Neue"/>
                <a:cs typeface="Helvetica Neue"/>
                <a:sym typeface="Helvetica Neue"/>
              </a:rPr>
              <a:t>(Demographics)               </a:t>
            </a:r>
            <a:endParaRPr b="1" sz="1600">
              <a:solidFill>
                <a:schemeClr val="accent1"/>
              </a:solidFill>
              <a:latin typeface="Helvetica Neue"/>
              <a:ea typeface="Helvetica Neue"/>
              <a:cs typeface="Helvetica Neue"/>
              <a:sym typeface="Helvetica Neue"/>
            </a:endParaRPr>
          </a:p>
          <a:p>
            <a:pPr indent="-330200" lvl="0" marL="457200" rtl="0" algn="l">
              <a:spcBef>
                <a:spcPts val="0"/>
              </a:spcBef>
              <a:spcAft>
                <a:spcPts val="0"/>
              </a:spcAft>
              <a:buClr>
                <a:schemeClr val="accent1"/>
              </a:buClr>
              <a:buSzPts val="1600"/>
              <a:buFont typeface="Helvetica Neue"/>
              <a:buChar char="-"/>
            </a:pPr>
            <a:r>
              <a:rPr b="1" lang="en-US" sz="1600">
                <a:solidFill>
                  <a:schemeClr val="accent1"/>
                </a:solidFill>
                <a:latin typeface="Helvetica Neue"/>
                <a:ea typeface="Helvetica Neue"/>
                <a:cs typeface="Helvetica Neue"/>
                <a:sym typeface="Helvetica Neue"/>
              </a:rPr>
              <a:t>Age</a:t>
            </a:r>
            <a:endParaRPr b="1" sz="1600">
              <a:solidFill>
                <a:schemeClr val="accent1"/>
              </a:solidFill>
              <a:latin typeface="Helvetica Neue"/>
              <a:ea typeface="Helvetica Neue"/>
              <a:cs typeface="Helvetica Neue"/>
              <a:sym typeface="Helvetica Neue"/>
            </a:endParaRPr>
          </a:p>
          <a:p>
            <a:pPr indent="-330200" lvl="0" marL="457200" rtl="0" algn="l">
              <a:spcBef>
                <a:spcPts val="0"/>
              </a:spcBef>
              <a:spcAft>
                <a:spcPts val="0"/>
              </a:spcAft>
              <a:buClr>
                <a:schemeClr val="accent1"/>
              </a:buClr>
              <a:buSzPts val="1600"/>
              <a:buFont typeface="Helvetica Neue"/>
              <a:buChar char="-"/>
            </a:pPr>
            <a:r>
              <a:rPr b="1" lang="en-US" sz="1600">
                <a:solidFill>
                  <a:schemeClr val="accent1"/>
                </a:solidFill>
                <a:latin typeface="Helvetica Neue"/>
                <a:ea typeface="Helvetica Neue"/>
                <a:cs typeface="Helvetica Neue"/>
                <a:sym typeface="Helvetica Neue"/>
              </a:rPr>
              <a:t>Marital Status</a:t>
            </a:r>
            <a:endParaRPr b="1" sz="1600">
              <a:solidFill>
                <a:schemeClr val="accent1"/>
              </a:solidFill>
              <a:latin typeface="Helvetica Neue"/>
              <a:ea typeface="Helvetica Neue"/>
              <a:cs typeface="Helvetica Neue"/>
              <a:sym typeface="Helvetica Neue"/>
            </a:endParaRPr>
          </a:p>
          <a:p>
            <a:pPr indent="-330200" lvl="0" marL="457200" rtl="0" algn="l">
              <a:spcBef>
                <a:spcPts val="0"/>
              </a:spcBef>
              <a:spcAft>
                <a:spcPts val="0"/>
              </a:spcAft>
              <a:buClr>
                <a:schemeClr val="accent1"/>
              </a:buClr>
              <a:buSzPts val="1600"/>
              <a:buFont typeface="Helvetica Neue"/>
              <a:buChar char="-"/>
            </a:pPr>
            <a:r>
              <a:rPr b="1" lang="en-US" sz="1600">
                <a:solidFill>
                  <a:schemeClr val="accent1"/>
                </a:solidFill>
                <a:latin typeface="Helvetica Neue"/>
                <a:ea typeface="Helvetica Neue"/>
                <a:cs typeface="Helvetica Neue"/>
                <a:sym typeface="Helvetica Neue"/>
              </a:rPr>
              <a:t>Education Level</a:t>
            </a:r>
            <a:endParaRPr b="1" sz="1600">
              <a:solidFill>
                <a:schemeClr val="accent1"/>
              </a:solidFill>
              <a:latin typeface="Helvetica Neue"/>
              <a:ea typeface="Helvetica Neue"/>
              <a:cs typeface="Helvetica Neue"/>
              <a:sym typeface="Helvetica Neue"/>
            </a:endParaRPr>
          </a:p>
          <a:p>
            <a:pPr indent="-330200" lvl="0" marL="457200" rtl="0" algn="l">
              <a:spcBef>
                <a:spcPts val="0"/>
              </a:spcBef>
              <a:spcAft>
                <a:spcPts val="0"/>
              </a:spcAft>
              <a:buClr>
                <a:schemeClr val="accent1"/>
              </a:buClr>
              <a:buSzPts val="1600"/>
              <a:buFont typeface="Helvetica Neue"/>
              <a:buChar char="-"/>
            </a:pPr>
            <a:r>
              <a:rPr b="1" lang="en-US" sz="1600">
                <a:solidFill>
                  <a:schemeClr val="accent1"/>
                </a:solidFill>
                <a:latin typeface="Helvetica Neue"/>
                <a:ea typeface="Helvetica Neue"/>
                <a:cs typeface="Helvetica Neue"/>
                <a:sym typeface="Helvetica Neue"/>
              </a:rPr>
              <a:t>Salary</a:t>
            </a:r>
            <a:endParaRPr b="1" sz="1600">
              <a:solidFill>
                <a:schemeClr val="accent1"/>
              </a:solidFill>
              <a:latin typeface="Helvetica Neue"/>
              <a:ea typeface="Helvetica Neue"/>
              <a:cs typeface="Helvetica Neue"/>
              <a:sym typeface="Helvetica Neue"/>
            </a:endParaRPr>
          </a:p>
          <a:p>
            <a:pPr indent="-330200" lvl="0" marL="457200" rtl="0" algn="l">
              <a:spcBef>
                <a:spcPts val="0"/>
              </a:spcBef>
              <a:spcAft>
                <a:spcPts val="0"/>
              </a:spcAft>
              <a:buClr>
                <a:schemeClr val="accent1"/>
              </a:buClr>
              <a:buSzPts val="1600"/>
              <a:buFont typeface="Helvetica Neue"/>
              <a:buChar char="-"/>
            </a:pPr>
            <a:r>
              <a:rPr b="1" lang="en-US" sz="1600">
                <a:solidFill>
                  <a:schemeClr val="accent1"/>
                </a:solidFill>
                <a:latin typeface="Helvetica Neue"/>
                <a:ea typeface="Helvetica Neue"/>
                <a:cs typeface="Helvetica Neue"/>
                <a:sym typeface="Helvetica Neue"/>
              </a:rPr>
              <a:t>Cars Owned</a:t>
            </a:r>
            <a:endParaRPr b="1" sz="1600">
              <a:solidFill>
                <a:schemeClr val="accent1"/>
              </a:solidFill>
              <a:latin typeface="Helvetica Neue"/>
              <a:ea typeface="Helvetica Neue"/>
              <a:cs typeface="Helvetica Neue"/>
              <a:sym typeface="Helvetica Neue"/>
            </a:endParaRPr>
          </a:p>
          <a:p>
            <a:pPr indent="0" lvl="0" marL="0" rtl="0" algn="l">
              <a:spcBef>
                <a:spcPts val="0"/>
              </a:spcBef>
              <a:spcAft>
                <a:spcPts val="0"/>
              </a:spcAft>
              <a:buNone/>
            </a:pPr>
            <a:r>
              <a:t/>
            </a:r>
            <a:endParaRPr b="1" sz="1600">
              <a:solidFill>
                <a:schemeClr val="accent1"/>
              </a:solidFill>
              <a:latin typeface="Helvetica Neue"/>
              <a:ea typeface="Helvetica Neue"/>
              <a:cs typeface="Helvetica Neue"/>
              <a:sym typeface="Helvetica Neue"/>
            </a:endParaRPr>
          </a:p>
          <a:p>
            <a:pPr indent="-330200" lvl="0" marL="457200" rtl="0" algn="l">
              <a:spcBef>
                <a:spcPts val="0"/>
              </a:spcBef>
              <a:spcAft>
                <a:spcPts val="0"/>
              </a:spcAft>
              <a:buClr>
                <a:schemeClr val="accent1"/>
              </a:buClr>
              <a:buSzPts val="1600"/>
              <a:buFont typeface="Helvetica Neue"/>
              <a:buAutoNum type="arabicPeriod"/>
            </a:pPr>
            <a:r>
              <a:rPr b="1" lang="en-US" sz="1600">
                <a:solidFill>
                  <a:schemeClr val="accent1"/>
                </a:solidFill>
                <a:latin typeface="Helvetica Neue"/>
                <a:ea typeface="Helvetica Neue"/>
                <a:cs typeface="Helvetica Neue"/>
                <a:sym typeface="Helvetica Neue"/>
              </a:rPr>
              <a:t>Charging Station</a:t>
            </a:r>
            <a:endParaRPr b="1" sz="1600">
              <a:solidFill>
                <a:schemeClr val="accent1"/>
              </a:solidFill>
              <a:latin typeface="Helvetica Neue"/>
              <a:ea typeface="Helvetica Neue"/>
              <a:cs typeface="Helvetica Neue"/>
              <a:sym typeface="Helvetica Neue"/>
            </a:endParaRPr>
          </a:p>
          <a:p>
            <a:pPr indent="0" lvl="0" marL="457200" rtl="0" algn="l">
              <a:spcBef>
                <a:spcPts val="0"/>
              </a:spcBef>
              <a:spcAft>
                <a:spcPts val="0"/>
              </a:spcAft>
              <a:buNone/>
            </a:pPr>
            <a:r>
              <a:t/>
            </a:r>
            <a:endParaRPr b="1" sz="1600">
              <a:solidFill>
                <a:schemeClr val="accent1"/>
              </a:solidFill>
              <a:latin typeface="Helvetica Neue"/>
              <a:ea typeface="Helvetica Neue"/>
              <a:cs typeface="Helvetica Neue"/>
              <a:sym typeface="Helvetica Neue"/>
            </a:endParaRPr>
          </a:p>
          <a:p>
            <a:pPr indent="-330200" lvl="0" marL="457200" rtl="0" algn="l">
              <a:spcBef>
                <a:spcPts val="0"/>
              </a:spcBef>
              <a:spcAft>
                <a:spcPts val="0"/>
              </a:spcAft>
              <a:buClr>
                <a:schemeClr val="accent1"/>
              </a:buClr>
              <a:buSzPts val="1600"/>
              <a:buFont typeface="Helvetica Neue"/>
              <a:buAutoNum type="arabicPeriod"/>
            </a:pPr>
            <a:r>
              <a:rPr b="1" lang="en-US" sz="1600">
                <a:solidFill>
                  <a:schemeClr val="accent1"/>
                </a:solidFill>
                <a:latin typeface="Helvetica Neue"/>
                <a:ea typeface="Helvetica Neue"/>
                <a:cs typeface="Helvetica Neue"/>
                <a:sym typeface="Helvetica Neue"/>
              </a:rPr>
              <a:t>Price</a:t>
            </a:r>
            <a:endParaRPr b="1" sz="1600">
              <a:solidFill>
                <a:schemeClr val="accent1"/>
              </a:solidFill>
              <a:latin typeface="Helvetica Neue"/>
              <a:ea typeface="Helvetica Neue"/>
              <a:cs typeface="Helvetica Neue"/>
              <a:sym typeface="Helvetica Neue"/>
            </a:endParaRPr>
          </a:p>
          <a:p>
            <a:pPr indent="0" lvl="0" marL="457200" rtl="0" algn="l">
              <a:spcBef>
                <a:spcPts val="0"/>
              </a:spcBef>
              <a:spcAft>
                <a:spcPts val="0"/>
              </a:spcAft>
              <a:buNone/>
            </a:pPr>
            <a:r>
              <a:t/>
            </a:r>
            <a:endParaRPr b="1" sz="1600">
              <a:solidFill>
                <a:schemeClr val="accent1"/>
              </a:solidFill>
              <a:latin typeface="Helvetica Neue"/>
              <a:ea typeface="Helvetica Neue"/>
              <a:cs typeface="Helvetica Neue"/>
              <a:sym typeface="Helvetica Neue"/>
            </a:endParaRPr>
          </a:p>
          <a:p>
            <a:pPr indent="-330200" lvl="0" marL="457200" rtl="0" algn="l">
              <a:spcBef>
                <a:spcPts val="0"/>
              </a:spcBef>
              <a:spcAft>
                <a:spcPts val="0"/>
              </a:spcAft>
              <a:buClr>
                <a:schemeClr val="accent1"/>
              </a:buClr>
              <a:buSzPts val="1600"/>
              <a:buFont typeface="Helvetica Neue"/>
              <a:buAutoNum type="arabicPeriod"/>
            </a:pPr>
            <a:r>
              <a:rPr b="1" lang="en-US" sz="1600">
                <a:solidFill>
                  <a:schemeClr val="accent1"/>
                </a:solidFill>
                <a:latin typeface="Helvetica Neue"/>
                <a:ea typeface="Helvetica Neue"/>
                <a:cs typeface="Helvetica Neue"/>
                <a:sym typeface="Helvetica Neue"/>
              </a:rPr>
              <a:t>Government Policies</a:t>
            </a:r>
            <a:endParaRPr b="1" sz="1600">
              <a:solidFill>
                <a:schemeClr val="accent1"/>
              </a:solidFill>
              <a:latin typeface="Helvetica Neue"/>
              <a:ea typeface="Helvetica Neue"/>
              <a:cs typeface="Helvetica Neue"/>
              <a:sym typeface="Helvetica Neue"/>
            </a:endParaRPr>
          </a:p>
          <a:p>
            <a:pPr indent="0" lvl="0" marL="0" rtl="0" algn="l">
              <a:spcBef>
                <a:spcPts val="0"/>
              </a:spcBef>
              <a:spcAft>
                <a:spcPts val="0"/>
              </a:spcAft>
              <a:buNone/>
            </a:pPr>
            <a:r>
              <a:t/>
            </a:r>
            <a:endParaRPr b="1" sz="1600">
              <a:solidFill>
                <a:schemeClr val="accent1"/>
              </a:solidFill>
              <a:latin typeface="Helvetica Neue"/>
              <a:ea typeface="Helvetica Neue"/>
              <a:cs typeface="Helvetica Neue"/>
              <a:sym typeface="Helvetica Neue"/>
            </a:endParaRPr>
          </a:p>
          <a:p>
            <a:pPr indent="-330200" lvl="0" marL="457200" rtl="0" algn="l">
              <a:spcBef>
                <a:spcPts val="0"/>
              </a:spcBef>
              <a:spcAft>
                <a:spcPts val="0"/>
              </a:spcAft>
              <a:buClr>
                <a:schemeClr val="accent1"/>
              </a:buClr>
              <a:buSzPts val="1600"/>
              <a:buFont typeface="Helvetica Neue"/>
              <a:buAutoNum type="arabicPeriod"/>
            </a:pPr>
            <a:r>
              <a:rPr b="1" lang="en-US" sz="1600">
                <a:solidFill>
                  <a:schemeClr val="accent1"/>
                </a:solidFill>
                <a:latin typeface="Helvetica Neue"/>
                <a:ea typeface="Helvetica Neue"/>
                <a:cs typeface="Helvetica Neue"/>
                <a:sym typeface="Helvetica Neue"/>
              </a:rPr>
              <a:t>Environment</a:t>
            </a:r>
            <a:endParaRPr sz="1600"/>
          </a:p>
        </p:txBody>
      </p:sp>
      <p:sp>
        <p:nvSpPr>
          <p:cNvPr id="440" name="Google Shape;440;gd4ac705a4d_1_178"/>
          <p:cNvSpPr txBox="1"/>
          <p:nvPr/>
        </p:nvSpPr>
        <p:spPr>
          <a:xfrm>
            <a:off x="4905200" y="3048975"/>
            <a:ext cx="3000000" cy="2647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sz="1600">
                <a:solidFill>
                  <a:schemeClr val="accent1"/>
                </a:solidFill>
                <a:latin typeface="Helvetica Neue"/>
                <a:ea typeface="Helvetica Neue"/>
                <a:cs typeface="Helvetica Neue"/>
                <a:sym typeface="Helvetica Neue"/>
              </a:rPr>
              <a:t>6.	(Driving Locations)</a:t>
            </a:r>
            <a:endParaRPr b="1" sz="1600">
              <a:solidFill>
                <a:schemeClr val="accent1"/>
              </a:solidFill>
              <a:latin typeface="Helvetica Neue"/>
              <a:ea typeface="Helvetica Neue"/>
              <a:cs typeface="Helvetica Neue"/>
              <a:sym typeface="Helvetica Neue"/>
            </a:endParaRPr>
          </a:p>
          <a:p>
            <a:pPr indent="-330200" lvl="0" marL="457200" rtl="0" algn="l">
              <a:spcBef>
                <a:spcPts val="0"/>
              </a:spcBef>
              <a:spcAft>
                <a:spcPts val="0"/>
              </a:spcAft>
              <a:buClr>
                <a:schemeClr val="accent1"/>
              </a:buClr>
              <a:buSzPts val="1600"/>
              <a:buFont typeface="Helvetica Neue"/>
              <a:buChar char="-"/>
            </a:pPr>
            <a:r>
              <a:rPr b="1" lang="en-US" sz="1600">
                <a:solidFill>
                  <a:schemeClr val="accent1"/>
                </a:solidFill>
                <a:latin typeface="Helvetica Neue"/>
                <a:ea typeface="Helvetica Neue"/>
                <a:cs typeface="Helvetica Neue"/>
                <a:sym typeface="Helvetica Neue"/>
              </a:rPr>
              <a:t>Urban</a:t>
            </a:r>
            <a:endParaRPr b="1" sz="1600">
              <a:solidFill>
                <a:schemeClr val="accent1"/>
              </a:solidFill>
              <a:latin typeface="Helvetica Neue"/>
              <a:ea typeface="Helvetica Neue"/>
              <a:cs typeface="Helvetica Neue"/>
              <a:sym typeface="Helvetica Neue"/>
            </a:endParaRPr>
          </a:p>
          <a:p>
            <a:pPr indent="-330200" lvl="0" marL="457200" rtl="0" algn="l">
              <a:spcBef>
                <a:spcPts val="0"/>
              </a:spcBef>
              <a:spcAft>
                <a:spcPts val="0"/>
              </a:spcAft>
              <a:buClr>
                <a:schemeClr val="accent1"/>
              </a:buClr>
              <a:buSzPts val="1600"/>
              <a:buFont typeface="Helvetica Neue"/>
              <a:buChar char="-"/>
            </a:pPr>
            <a:r>
              <a:rPr b="1" lang="en-US" sz="1600">
                <a:solidFill>
                  <a:schemeClr val="accent1"/>
                </a:solidFill>
                <a:latin typeface="Helvetica Neue"/>
                <a:ea typeface="Helvetica Neue"/>
                <a:cs typeface="Helvetica Neue"/>
                <a:sym typeface="Helvetica Neue"/>
              </a:rPr>
              <a:t>Rural</a:t>
            </a:r>
            <a:endParaRPr b="1" sz="1600">
              <a:solidFill>
                <a:schemeClr val="accent1"/>
              </a:solidFill>
              <a:latin typeface="Helvetica Neue"/>
              <a:ea typeface="Helvetica Neue"/>
              <a:cs typeface="Helvetica Neue"/>
              <a:sym typeface="Helvetica Neue"/>
            </a:endParaRPr>
          </a:p>
          <a:p>
            <a:pPr indent="-330200" lvl="0" marL="457200" rtl="0" algn="l">
              <a:spcBef>
                <a:spcPts val="0"/>
              </a:spcBef>
              <a:spcAft>
                <a:spcPts val="0"/>
              </a:spcAft>
              <a:buClr>
                <a:schemeClr val="accent1"/>
              </a:buClr>
              <a:buSzPts val="1600"/>
              <a:buFont typeface="Helvetica Neue"/>
              <a:buChar char="-"/>
            </a:pPr>
            <a:r>
              <a:rPr b="1" lang="en-US" sz="1600">
                <a:solidFill>
                  <a:schemeClr val="accent1"/>
                </a:solidFill>
                <a:latin typeface="Helvetica Neue"/>
                <a:ea typeface="Helvetica Neue"/>
                <a:cs typeface="Helvetica Neue"/>
                <a:sym typeface="Helvetica Neue"/>
              </a:rPr>
              <a:t>Mountains</a:t>
            </a:r>
            <a:endParaRPr b="1" sz="1600">
              <a:solidFill>
                <a:schemeClr val="accent1"/>
              </a:solidFill>
              <a:latin typeface="Helvetica Neue"/>
              <a:ea typeface="Helvetica Neue"/>
              <a:cs typeface="Helvetica Neue"/>
              <a:sym typeface="Helvetica Neue"/>
            </a:endParaRPr>
          </a:p>
          <a:p>
            <a:pPr indent="0" lvl="0" marL="0" rtl="0" algn="l">
              <a:spcBef>
                <a:spcPts val="0"/>
              </a:spcBef>
              <a:spcAft>
                <a:spcPts val="0"/>
              </a:spcAft>
              <a:buNone/>
            </a:pPr>
            <a:r>
              <a:t/>
            </a:r>
            <a:endParaRPr b="1" sz="1600">
              <a:solidFill>
                <a:schemeClr val="accent1"/>
              </a:solidFill>
              <a:latin typeface="Helvetica Neue"/>
              <a:ea typeface="Helvetica Neue"/>
              <a:cs typeface="Helvetica Neue"/>
              <a:sym typeface="Helvetica Neue"/>
            </a:endParaRPr>
          </a:p>
          <a:p>
            <a:pPr indent="0" lvl="0" marL="0" rtl="0" algn="l">
              <a:spcBef>
                <a:spcPts val="0"/>
              </a:spcBef>
              <a:spcAft>
                <a:spcPts val="0"/>
              </a:spcAft>
              <a:buNone/>
            </a:pPr>
            <a:r>
              <a:rPr b="1" lang="en-US" sz="1600">
                <a:solidFill>
                  <a:schemeClr val="accent1"/>
                </a:solidFill>
                <a:latin typeface="Helvetica Neue"/>
                <a:ea typeface="Helvetica Neue"/>
                <a:cs typeface="Helvetica Neue"/>
                <a:sym typeface="Helvetica Neue"/>
              </a:rPr>
              <a:t>7.	Expenses </a:t>
            </a:r>
            <a:endParaRPr b="1" sz="1600">
              <a:solidFill>
                <a:schemeClr val="accent1"/>
              </a:solidFill>
              <a:latin typeface="Helvetica Neue"/>
              <a:ea typeface="Helvetica Neue"/>
              <a:cs typeface="Helvetica Neue"/>
              <a:sym typeface="Helvetica Neue"/>
            </a:endParaRPr>
          </a:p>
          <a:p>
            <a:pPr indent="0" lvl="0" marL="0" rtl="0" algn="l">
              <a:spcBef>
                <a:spcPts val="0"/>
              </a:spcBef>
              <a:spcAft>
                <a:spcPts val="0"/>
              </a:spcAft>
              <a:buNone/>
            </a:pPr>
            <a:r>
              <a:t/>
            </a:r>
            <a:endParaRPr b="1" sz="1600">
              <a:solidFill>
                <a:schemeClr val="accent1"/>
              </a:solidFill>
              <a:latin typeface="Helvetica Neue"/>
              <a:ea typeface="Helvetica Neue"/>
              <a:cs typeface="Helvetica Neue"/>
              <a:sym typeface="Helvetica Neue"/>
            </a:endParaRPr>
          </a:p>
          <a:p>
            <a:pPr indent="0" lvl="0" marL="0" rtl="0" algn="l">
              <a:spcBef>
                <a:spcPts val="0"/>
              </a:spcBef>
              <a:spcAft>
                <a:spcPts val="0"/>
              </a:spcAft>
              <a:buNone/>
            </a:pPr>
            <a:r>
              <a:rPr b="1" lang="en-US" sz="1600">
                <a:solidFill>
                  <a:schemeClr val="accent1"/>
                </a:solidFill>
                <a:latin typeface="Helvetica Neue"/>
                <a:ea typeface="Helvetica Neue"/>
                <a:cs typeface="Helvetica Neue"/>
                <a:sym typeface="Helvetica Neue"/>
              </a:rPr>
              <a:t>8.	Miles</a:t>
            </a:r>
            <a:endParaRPr b="1" sz="1600">
              <a:solidFill>
                <a:schemeClr val="accent1"/>
              </a:solidFill>
              <a:latin typeface="Helvetica Neue"/>
              <a:ea typeface="Helvetica Neue"/>
              <a:cs typeface="Helvetica Neue"/>
              <a:sym typeface="Helvetica Neue"/>
            </a:endParaRPr>
          </a:p>
          <a:p>
            <a:pPr indent="0" lvl="0" marL="0" rtl="0" algn="l">
              <a:spcBef>
                <a:spcPts val="0"/>
              </a:spcBef>
              <a:spcAft>
                <a:spcPts val="0"/>
              </a:spcAft>
              <a:buNone/>
            </a:pPr>
            <a:r>
              <a:t/>
            </a:r>
            <a:endParaRPr b="1" sz="1600">
              <a:solidFill>
                <a:schemeClr val="accent1"/>
              </a:solidFill>
              <a:latin typeface="Helvetica Neue"/>
              <a:ea typeface="Helvetica Neue"/>
              <a:cs typeface="Helvetica Neue"/>
              <a:sym typeface="Helvetica Neue"/>
            </a:endParaRPr>
          </a:p>
          <a:p>
            <a:pPr indent="0" lvl="0" marL="0" rtl="0" algn="l">
              <a:spcBef>
                <a:spcPts val="0"/>
              </a:spcBef>
              <a:spcAft>
                <a:spcPts val="0"/>
              </a:spcAft>
              <a:buNone/>
            </a:pPr>
            <a:r>
              <a:rPr b="1" lang="en-US" sz="1600">
                <a:solidFill>
                  <a:schemeClr val="accent1"/>
                </a:solidFill>
                <a:latin typeface="Helvetica Neue"/>
                <a:ea typeface="Helvetica Neue"/>
                <a:cs typeface="Helvetica Neue"/>
                <a:sym typeface="Helvetica Neue"/>
              </a:rPr>
              <a:t>9.	Keep Years</a:t>
            </a:r>
            <a:endParaRPr b="1" sz="1600">
              <a:solidFill>
                <a:schemeClr val="accent1"/>
              </a:solidFill>
              <a:latin typeface="Helvetica Neue"/>
              <a:ea typeface="Helvetica Neue"/>
              <a:cs typeface="Helvetica Neue"/>
              <a:sym typeface="Helvetica Neue"/>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4" name="Shape 444"/>
        <p:cNvGrpSpPr/>
        <p:nvPr/>
      </p:nvGrpSpPr>
      <p:grpSpPr>
        <a:xfrm>
          <a:off x="0" y="0"/>
          <a:ext cx="0" cy="0"/>
          <a:chOff x="0" y="0"/>
          <a:chExt cx="0" cy="0"/>
        </a:xfrm>
      </p:grpSpPr>
      <p:sp>
        <p:nvSpPr>
          <p:cNvPr id="445" name="Google Shape;445;gd4ac705a4d_1_184"/>
          <p:cNvSpPr txBox="1"/>
          <p:nvPr/>
        </p:nvSpPr>
        <p:spPr>
          <a:xfrm>
            <a:off x="809325" y="538450"/>
            <a:ext cx="3000000" cy="600300"/>
          </a:xfrm>
          <a:prstGeom prst="rect">
            <a:avLst/>
          </a:prstGeom>
          <a:noFill/>
          <a:ln>
            <a:noFill/>
          </a:ln>
        </p:spPr>
        <p:txBody>
          <a:bodyPr anchorCtr="0" anchor="t" bIns="91425" lIns="91425" spcFirstLastPara="1" rIns="91425" wrap="square" tIns="91425">
            <a:spAutoFit/>
          </a:bodyPr>
          <a:lstStyle/>
          <a:p>
            <a:pPr indent="0" lvl="0" marL="0" rtl="0" algn="ctr">
              <a:lnSpc>
                <a:spcPct val="90000"/>
              </a:lnSpc>
              <a:spcBef>
                <a:spcPts val="1000"/>
              </a:spcBef>
              <a:spcAft>
                <a:spcPts val="0"/>
              </a:spcAft>
              <a:buNone/>
            </a:pPr>
            <a:r>
              <a:rPr b="1" lang="en-US" sz="3000">
                <a:solidFill>
                  <a:schemeClr val="dk1"/>
                </a:solidFill>
                <a:latin typeface="Helvetica Neue"/>
                <a:ea typeface="Helvetica Neue"/>
                <a:cs typeface="Helvetica Neue"/>
                <a:sym typeface="Helvetica Neue"/>
              </a:rPr>
              <a:t>Data Collection</a:t>
            </a:r>
            <a:endParaRPr b="1" sz="3000">
              <a:solidFill>
                <a:schemeClr val="dk1"/>
              </a:solidFill>
              <a:latin typeface="Helvetica Neue"/>
              <a:ea typeface="Helvetica Neue"/>
              <a:cs typeface="Helvetica Neue"/>
              <a:sym typeface="Helvetica Neue"/>
            </a:endParaRPr>
          </a:p>
        </p:txBody>
      </p:sp>
      <p:sp>
        <p:nvSpPr>
          <p:cNvPr id="446" name="Google Shape;446;gd4ac705a4d_1_184"/>
          <p:cNvSpPr txBox="1"/>
          <p:nvPr/>
        </p:nvSpPr>
        <p:spPr>
          <a:xfrm>
            <a:off x="1086175" y="1138750"/>
            <a:ext cx="8476800" cy="511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US" sz="2200">
                <a:solidFill>
                  <a:schemeClr val="accent3"/>
                </a:solidFill>
                <a:latin typeface="Helvetica Neue"/>
                <a:ea typeface="Helvetica Neue"/>
                <a:cs typeface="Helvetica Neue"/>
                <a:sym typeface="Helvetica Neue"/>
              </a:rPr>
              <a:t>The data was collected in Google Form using online survey.</a:t>
            </a:r>
            <a:endParaRPr b="1" sz="2200">
              <a:solidFill>
                <a:schemeClr val="accent3"/>
              </a:solidFill>
              <a:latin typeface="Helvetica Neue"/>
              <a:ea typeface="Helvetica Neue"/>
              <a:cs typeface="Helvetica Neue"/>
              <a:sym typeface="Helvetica Neue"/>
            </a:endParaRPr>
          </a:p>
          <a:p>
            <a:pPr indent="0" lvl="0" marL="0" rtl="0" algn="l">
              <a:spcBef>
                <a:spcPts val="0"/>
              </a:spcBef>
              <a:spcAft>
                <a:spcPts val="0"/>
              </a:spcAft>
              <a:buNone/>
            </a:pPr>
            <a:r>
              <a:t/>
            </a:r>
            <a:endParaRPr b="1" sz="2200">
              <a:solidFill>
                <a:schemeClr val="accent3"/>
              </a:solidFill>
              <a:latin typeface="Helvetica Neue"/>
              <a:ea typeface="Helvetica Neue"/>
              <a:cs typeface="Helvetica Neue"/>
              <a:sym typeface="Helvetica Neue"/>
            </a:endParaRPr>
          </a:p>
          <a:p>
            <a:pPr indent="0" lvl="0" marL="0" rtl="0" algn="l">
              <a:spcBef>
                <a:spcPts val="0"/>
              </a:spcBef>
              <a:spcAft>
                <a:spcPts val="0"/>
              </a:spcAft>
              <a:buNone/>
            </a:pPr>
            <a:r>
              <a:t/>
            </a:r>
            <a:endParaRPr b="1" sz="2200">
              <a:solidFill>
                <a:schemeClr val="accent3"/>
              </a:solidFill>
              <a:latin typeface="Helvetica Neue"/>
              <a:ea typeface="Helvetica Neue"/>
              <a:cs typeface="Helvetica Neue"/>
              <a:sym typeface="Helvetica Neue"/>
            </a:endParaRPr>
          </a:p>
        </p:txBody>
      </p:sp>
      <p:sp>
        <p:nvSpPr>
          <p:cNvPr id="447" name="Google Shape;447;gd4ac705a4d_1_184"/>
          <p:cNvSpPr/>
          <p:nvPr/>
        </p:nvSpPr>
        <p:spPr>
          <a:xfrm>
            <a:off x="809329" y="1322354"/>
            <a:ext cx="144000" cy="144000"/>
          </a:xfrm>
          <a:prstGeom prst="ellipse">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accent3"/>
              </a:solidFill>
              <a:latin typeface="Helvetica Neue"/>
              <a:ea typeface="Helvetica Neue"/>
              <a:cs typeface="Helvetica Neue"/>
              <a:sym typeface="Helvetica Neue"/>
            </a:endParaRPr>
          </a:p>
        </p:txBody>
      </p:sp>
      <p:sp>
        <p:nvSpPr>
          <p:cNvPr id="448" name="Google Shape;448;gd4ac705a4d_1_184"/>
          <p:cNvSpPr txBox="1"/>
          <p:nvPr/>
        </p:nvSpPr>
        <p:spPr>
          <a:xfrm>
            <a:off x="1086175" y="1803650"/>
            <a:ext cx="10500000" cy="858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sz="2200">
                <a:solidFill>
                  <a:schemeClr val="accent3"/>
                </a:solidFill>
                <a:latin typeface="Helvetica Neue"/>
                <a:ea typeface="Helvetica Neue"/>
                <a:cs typeface="Helvetica Neue"/>
                <a:sym typeface="Helvetica Neue"/>
              </a:rPr>
              <a:t>The age range of respondents is at least 20 years old to more than 50 years old. </a:t>
            </a:r>
            <a:endParaRPr b="1" sz="2200">
              <a:solidFill>
                <a:schemeClr val="accent3"/>
              </a:solidFill>
              <a:latin typeface="Helvetica Neue"/>
              <a:ea typeface="Helvetica Neue"/>
              <a:cs typeface="Helvetica Neue"/>
              <a:sym typeface="Helvetica Neue"/>
            </a:endParaRPr>
          </a:p>
        </p:txBody>
      </p:sp>
      <p:sp>
        <p:nvSpPr>
          <p:cNvPr id="449" name="Google Shape;449;gd4ac705a4d_1_184"/>
          <p:cNvSpPr/>
          <p:nvPr/>
        </p:nvSpPr>
        <p:spPr>
          <a:xfrm>
            <a:off x="809329" y="2162604"/>
            <a:ext cx="144000" cy="144000"/>
          </a:xfrm>
          <a:prstGeom prst="ellipse">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accent3"/>
              </a:solidFill>
              <a:latin typeface="Helvetica Neue"/>
              <a:ea typeface="Helvetica Neue"/>
              <a:cs typeface="Helvetica Neue"/>
              <a:sym typeface="Helvetica Neue"/>
            </a:endParaRPr>
          </a:p>
        </p:txBody>
      </p:sp>
      <p:sp>
        <p:nvSpPr>
          <p:cNvPr id="450" name="Google Shape;450;gd4ac705a4d_1_184"/>
          <p:cNvSpPr txBox="1"/>
          <p:nvPr/>
        </p:nvSpPr>
        <p:spPr>
          <a:xfrm>
            <a:off x="1056468" y="3407725"/>
            <a:ext cx="5907900" cy="507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sz="2100">
                <a:solidFill>
                  <a:schemeClr val="dk2"/>
                </a:solidFill>
                <a:latin typeface="Helvetica Neue"/>
                <a:ea typeface="Helvetica Neue"/>
                <a:cs typeface="Helvetica Neue"/>
                <a:sym typeface="Helvetica Neue"/>
              </a:rPr>
              <a:t>Data transformation into STATA</a:t>
            </a:r>
            <a:endParaRPr b="1" sz="2100">
              <a:latin typeface="Helvetica Neue"/>
              <a:ea typeface="Helvetica Neue"/>
              <a:cs typeface="Helvetica Neue"/>
              <a:sym typeface="Helvetica Neue"/>
            </a:endParaRPr>
          </a:p>
        </p:txBody>
      </p:sp>
      <p:sp>
        <p:nvSpPr>
          <p:cNvPr id="451" name="Google Shape;451;gd4ac705a4d_1_184"/>
          <p:cNvSpPr txBox="1"/>
          <p:nvPr/>
        </p:nvSpPr>
        <p:spPr>
          <a:xfrm>
            <a:off x="1056468" y="4233700"/>
            <a:ext cx="4890900" cy="2124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sz="2100">
                <a:solidFill>
                  <a:schemeClr val="dk2"/>
                </a:solidFill>
                <a:latin typeface="Helvetica Neue"/>
                <a:ea typeface="Helvetica Neue"/>
                <a:cs typeface="Helvetica Neue"/>
                <a:sym typeface="Helvetica Neue"/>
              </a:rPr>
              <a:t>Average results for these categories</a:t>
            </a:r>
            <a:endParaRPr b="1" sz="2100">
              <a:solidFill>
                <a:schemeClr val="dk2"/>
              </a:solidFill>
              <a:latin typeface="Helvetica Neue"/>
              <a:ea typeface="Helvetica Neue"/>
              <a:cs typeface="Helvetica Neue"/>
              <a:sym typeface="Helvetica Neue"/>
            </a:endParaRPr>
          </a:p>
          <a:p>
            <a:pPr indent="-361950" lvl="0" marL="457200" rtl="0" algn="l">
              <a:spcBef>
                <a:spcPts val="0"/>
              </a:spcBef>
              <a:spcAft>
                <a:spcPts val="0"/>
              </a:spcAft>
              <a:buClr>
                <a:schemeClr val="dk2"/>
              </a:buClr>
              <a:buSzPts val="2100"/>
              <a:buFont typeface="Helvetica Neue"/>
              <a:buChar char="-"/>
            </a:pPr>
            <a:r>
              <a:rPr b="1" lang="en-US" sz="2100">
                <a:solidFill>
                  <a:schemeClr val="dk2"/>
                </a:solidFill>
                <a:latin typeface="Helvetica Neue"/>
                <a:ea typeface="Helvetica Neue"/>
                <a:cs typeface="Helvetica Neue"/>
                <a:sym typeface="Helvetica Neue"/>
              </a:rPr>
              <a:t>Charging Station </a:t>
            </a:r>
            <a:endParaRPr b="1" sz="2100">
              <a:solidFill>
                <a:schemeClr val="dk2"/>
              </a:solidFill>
              <a:latin typeface="Helvetica Neue"/>
              <a:ea typeface="Helvetica Neue"/>
              <a:cs typeface="Helvetica Neue"/>
              <a:sym typeface="Helvetica Neue"/>
            </a:endParaRPr>
          </a:p>
          <a:p>
            <a:pPr indent="-361950" lvl="0" marL="457200" rtl="0" algn="l">
              <a:spcBef>
                <a:spcPts val="0"/>
              </a:spcBef>
              <a:spcAft>
                <a:spcPts val="0"/>
              </a:spcAft>
              <a:buClr>
                <a:schemeClr val="dk2"/>
              </a:buClr>
              <a:buSzPts val="2100"/>
              <a:buFont typeface="Helvetica Neue"/>
              <a:buChar char="-"/>
            </a:pPr>
            <a:r>
              <a:rPr b="1" lang="en-US" sz="2100">
                <a:solidFill>
                  <a:schemeClr val="dk2"/>
                </a:solidFill>
                <a:latin typeface="Helvetica Neue"/>
                <a:ea typeface="Helvetica Neue"/>
                <a:cs typeface="Helvetica Neue"/>
                <a:sym typeface="Helvetica Neue"/>
              </a:rPr>
              <a:t>Price</a:t>
            </a:r>
            <a:endParaRPr b="1" sz="2100">
              <a:solidFill>
                <a:schemeClr val="dk2"/>
              </a:solidFill>
              <a:latin typeface="Helvetica Neue"/>
              <a:ea typeface="Helvetica Neue"/>
              <a:cs typeface="Helvetica Neue"/>
              <a:sym typeface="Helvetica Neue"/>
            </a:endParaRPr>
          </a:p>
          <a:p>
            <a:pPr indent="-361950" lvl="0" marL="457200" rtl="0" algn="l">
              <a:spcBef>
                <a:spcPts val="0"/>
              </a:spcBef>
              <a:spcAft>
                <a:spcPts val="0"/>
              </a:spcAft>
              <a:buClr>
                <a:schemeClr val="dk2"/>
              </a:buClr>
              <a:buSzPts val="2100"/>
              <a:buFont typeface="Helvetica Neue"/>
              <a:buChar char="-"/>
            </a:pPr>
            <a:r>
              <a:rPr b="1" lang="en-US" sz="2100">
                <a:solidFill>
                  <a:schemeClr val="dk2"/>
                </a:solidFill>
                <a:latin typeface="Helvetica Neue"/>
                <a:ea typeface="Helvetica Neue"/>
                <a:cs typeface="Helvetica Neue"/>
                <a:sym typeface="Helvetica Neue"/>
              </a:rPr>
              <a:t>Government Policies</a:t>
            </a:r>
            <a:endParaRPr b="1" sz="2100">
              <a:solidFill>
                <a:schemeClr val="dk2"/>
              </a:solidFill>
              <a:latin typeface="Helvetica Neue"/>
              <a:ea typeface="Helvetica Neue"/>
              <a:cs typeface="Helvetica Neue"/>
              <a:sym typeface="Helvetica Neue"/>
            </a:endParaRPr>
          </a:p>
          <a:p>
            <a:pPr indent="-361950" lvl="0" marL="457200" rtl="0" algn="l">
              <a:spcBef>
                <a:spcPts val="0"/>
              </a:spcBef>
              <a:spcAft>
                <a:spcPts val="0"/>
              </a:spcAft>
              <a:buClr>
                <a:schemeClr val="dk2"/>
              </a:buClr>
              <a:buSzPts val="2100"/>
              <a:buFont typeface="Helvetica Neue"/>
              <a:buChar char="-"/>
            </a:pPr>
            <a:r>
              <a:rPr b="1" lang="en-US" sz="2100">
                <a:solidFill>
                  <a:schemeClr val="dk2"/>
                </a:solidFill>
                <a:latin typeface="Helvetica Neue"/>
                <a:ea typeface="Helvetica Neue"/>
                <a:cs typeface="Helvetica Neue"/>
                <a:sym typeface="Helvetica Neue"/>
              </a:rPr>
              <a:t>Environment</a:t>
            </a:r>
            <a:endParaRPr b="1" sz="2100">
              <a:solidFill>
                <a:schemeClr val="dk2"/>
              </a:solidFill>
              <a:latin typeface="Helvetica Neue"/>
              <a:ea typeface="Helvetica Neue"/>
              <a:cs typeface="Helvetica Neue"/>
              <a:sym typeface="Helvetica Neue"/>
            </a:endParaRPr>
          </a:p>
          <a:p>
            <a:pPr indent="-361950" lvl="0" marL="457200" rtl="0" algn="l">
              <a:spcBef>
                <a:spcPts val="0"/>
              </a:spcBef>
              <a:spcAft>
                <a:spcPts val="0"/>
              </a:spcAft>
              <a:buClr>
                <a:schemeClr val="dk2"/>
              </a:buClr>
              <a:buSzPts val="2100"/>
              <a:buFont typeface="Helvetica Neue"/>
              <a:buChar char="-"/>
            </a:pPr>
            <a:r>
              <a:rPr b="1" lang="en-US" sz="2100">
                <a:solidFill>
                  <a:schemeClr val="dk2"/>
                </a:solidFill>
                <a:latin typeface="Helvetica Neue"/>
                <a:ea typeface="Helvetica Neue"/>
                <a:cs typeface="Helvetica Neue"/>
                <a:sym typeface="Helvetica Neue"/>
              </a:rPr>
              <a:t>Safety</a:t>
            </a:r>
            <a:endParaRPr b="1" sz="2100">
              <a:solidFill>
                <a:schemeClr val="dk2"/>
              </a:solidFill>
              <a:latin typeface="Helvetica Neue"/>
              <a:ea typeface="Helvetica Neue"/>
              <a:cs typeface="Helvetica Neue"/>
              <a:sym typeface="Helvetica Neue"/>
            </a:endParaRPr>
          </a:p>
        </p:txBody>
      </p:sp>
      <p:sp>
        <p:nvSpPr>
          <p:cNvPr id="452" name="Google Shape;452;gd4ac705a4d_1_184"/>
          <p:cNvSpPr/>
          <p:nvPr/>
        </p:nvSpPr>
        <p:spPr>
          <a:xfrm>
            <a:off x="809329" y="3622579"/>
            <a:ext cx="144000" cy="144000"/>
          </a:xfrm>
          <a:prstGeom prst="ellips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accent3"/>
              </a:solidFill>
              <a:latin typeface="Helvetica Neue"/>
              <a:ea typeface="Helvetica Neue"/>
              <a:cs typeface="Helvetica Neue"/>
              <a:sym typeface="Helvetica Neue"/>
            </a:endParaRPr>
          </a:p>
        </p:txBody>
      </p:sp>
      <p:sp>
        <p:nvSpPr>
          <p:cNvPr id="453" name="Google Shape;453;gd4ac705a4d_1_184"/>
          <p:cNvSpPr/>
          <p:nvPr/>
        </p:nvSpPr>
        <p:spPr>
          <a:xfrm>
            <a:off x="809329" y="4462829"/>
            <a:ext cx="144000" cy="144000"/>
          </a:xfrm>
          <a:prstGeom prst="ellips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accent3"/>
              </a:solidFill>
              <a:latin typeface="Helvetica Neue"/>
              <a:ea typeface="Helvetica Neue"/>
              <a:cs typeface="Helvetica Neue"/>
              <a:sym typeface="Helvetica Neue"/>
            </a:endParaRPr>
          </a:p>
        </p:txBody>
      </p:sp>
      <p:sp>
        <p:nvSpPr>
          <p:cNvPr id="454" name="Google Shape;454;gd4ac705a4d_1_184"/>
          <p:cNvSpPr txBox="1"/>
          <p:nvPr/>
        </p:nvSpPr>
        <p:spPr>
          <a:xfrm>
            <a:off x="809325" y="2843913"/>
            <a:ext cx="4004100" cy="600300"/>
          </a:xfrm>
          <a:prstGeom prst="rect">
            <a:avLst/>
          </a:prstGeom>
          <a:noFill/>
          <a:ln>
            <a:noFill/>
          </a:ln>
        </p:spPr>
        <p:txBody>
          <a:bodyPr anchorCtr="0" anchor="t" bIns="91425" lIns="91425" spcFirstLastPara="1" rIns="91425" wrap="square" tIns="91425">
            <a:spAutoFit/>
          </a:bodyPr>
          <a:lstStyle/>
          <a:p>
            <a:pPr indent="0" lvl="0" marL="0" rtl="0" algn="l">
              <a:lnSpc>
                <a:spcPct val="90000"/>
              </a:lnSpc>
              <a:spcBef>
                <a:spcPts val="1000"/>
              </a:spcBef>
              <a:spcAft>
                <a:spcPts val="0"/>
              </a:spcAft>
              <a:buNone/>
            </a:pPr>
            <a:r>
              <a:rPr b="1" lang="en-US" sz="3000">
                <a:solidFill>
                  <a:schemeClr val="dk1"/>
                </a:solidFill>
                <a:latin typeface="Helvetica Neue"/>
                <a:ea typeface="Helvetica Neue"/>
                <a:cs typeface="Helvetica Neue"/>
                <a:sym typeface="Helvetica Neue"/>
              </a:rPr>
              <a:t>Statistical Treatment</a:t>
            </a:r>
            <a:endParaRPr sz="5400">
              <a:solidFill>
                <a:schemeClr val="dk1"/>
              </a:solidFill>
              <a:latin typeface="Helvetica Neue"/>
              <a:ea typeface="Helvetica Neue"/>
              <a:cs typeface="Helvetica Neue"/>
              <a:sym typeface="Helvetica Neue"/>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8" name="Shape 458"/>
        <p:cNvGrpSpPr/>
        <p:nvPr/>
      </p:nvGrpSpPr>
      <p:grpSpPr>
        <a:xfrm>
          <a:off x="0" y="0"/>
          <a:ext cx="0" cy="0"/>
          <a:chOff x="0" y="0"/>
          <a:chExt cx="0" cy="0"/>
        </a:xfrm>
      </p:grpSpPr>
      <p:sp>
        <p:nvSpPr>
          <p:cNvPr id="459" name="Google Shape;459;gd62ca42468_0_1"/>
          <p:cNvSpPr txBox="1"/>
          <p:nvPr/>
        </p:nvSpPr>
        <p:spPr>
          <a:xfrm>
            <a:off x="309450" y="1324481"/>
            <a:ext cx="11573100" cy="1215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1600">
                <a:latin typeface="Helvetica Neue"/>
                <a:ea typeface="Helvetica Neue"/>
                <a:cs typeface="Helvetica Neue"/>
                <a:sym typeface="Helvetica Neue"/>
              </a:rPr>
              <a:t>Pr(Y=p) = β0 + </a:t>
            </a:r>
            <a:r>
              <a:rPr lang="en-US" sz="1600">
                <a:solidFill>
                  <a:schemeClr val="dk1"/>
                </a:solidFill>
                <a:latin typeface="Helvetica Neue"/>
                <a:ea typeface="Helvetica Neue"/>
                <a:cs typeface="Helvetica Neue"/>
                <a:sym typeface="Helvetica Neue"/>
              </a:rPr>
              <a:t>β1(age)i + β2(marstat)i + β3(educleve)i + β4(salary)i + β5(cars)i + β6(charstat)i + β7(price)i + β8(govepoli)i + β9(enviro)i + β10(urban)i + β11(rural)i + β12(mountains)i + β13(safety)i + β14(kilos)i + β15(caryears)i + εi ;</a:t>
            </a:r>
            <a:endParaRPr sz="1600">
              <a:solidFill>
                <a:schemeClr val="dk1"/>
              </a:solidFill>
              <a:latin typeface="Helvetica Neue"/>
              <a:ea typeface="Helvetica Neue"/>
              <a:cs typeface="Helvetica Neue"/>
              <a:sym typeface="Helvetica Neue"/>
            </a:endParaRPr>
          </a:p>
          <a:p>
            <a:pPr indent="0" lvl="0" marL="0" rtl="0" algn="l">
              <a:spcBef>
                <a:spcPts val="0"/>
              </a:spcBef>
              <a:spcAft>
                <a:spcPts val="0"/>
              </a:spcAft>
              <a:buNone/>
            </a:pPr>
            <a:r>
              <a:t/>
            </a:r>
            <a:endParaRPr sz="1600">
              <a:solidFill>
                <a:schemeClr val="dk1"/>
              </a:solidFill>
              <a:latin typeface="Helvetica Neue"/>
              <a:ea typeface="Helvetica Neue"/>
              <a:cs typeface="Helvetica Neue"/>
              <a:sym typeface="Helvetica Neue"/>
            </a:endParaRPr>
          </a:p>
          <a:p>
            <a:pPr indent="0" lvl="0" marL="0" rtl="0" algn="l">
              <a:spcBef>
                <a:spcPts val="0"/>
              </a:spcBef>
              <a:spcAft>
                <a:spcPts val="0"/>
              </a:spcAft>
              <a:buNone/>
            </a:pPr>
            <a:r>
              <a:rPr lang="en-US" sz="1600">
                <a:solidFill>
                  <a:schemeClr val="dk1"/>
                </a:solidFill>
                <a:latin typeface="Helvetica Neue"/>
                <a:ea typeface="Helvetica Neue"/>
                <a:cs typeface="Helvetica Neue"/>
                <a:sym typeface="Helvetica Neue"/>
              </a:rPr>
              <a:t>i = 1,....,290</a:t>
            </a:r>
            <a:endParaRPr sz="1600">
              <a:solidFill>
                <a:schemeClr val="dk1"/>
              </a:solidFill>
              <a:latin typeface="Helvetica Neue"/>
              <a:ea typeface="Helvetica Neue"/>
              <a:cs typeface="Helvetica Neue"/>
              <a:sym typeface="Helvetica Neue"/>
            </a:endParaRPr>
          </a:p>
          <a:p>
            <a:pPr indent="0" lvl="0" marL="0" rtl="0" algn="l">
              <a:spcBef>
                <a:spcPts val="0"/>
              </a:spcBef>
              <a:spcAft>
                <a:spcPts val="0"/>
              </a:spcAft>
              <a:buNone/>
            </a:pPr>
            <a:r>
              <a:rPr lang="en-US" sz="1600">
                <a:solidFill>
                  <a:schemeClr val="dk1"/>
                </a:solidFill>
                <a:latin typeface="Helvetica Neue"/>
                <a:ea typeface="Helvetica Neue"/>
                <a:cs typeface="Helvetica Neue"/>
                <a:sym typeface="Helvetica Neue"/>
              </a:rPr>
              <a:t>p = 0,1</a:t>
            </a:r>
            <a:endParaRPr sz="1600">
              <a:latin typeface="Helvetica Neue"/>
              <a:ea typeface="Helvetica Neue"/>
              <a:cs typeface="Helvetica Neue"/>
              <a:sym typeface="Helvetica Neue"/>
            </a:endParaRPr>
          </a:p>
        </p:txBody>
      </p:sp>
      <p:sp>
        <p:nvSpPr>
          <p:cNvPr id="460" name="Google Shape;460;gd62ca42468_0_1"/>
          <p:cNvSpPr txBox="1"/>
          <p:nvPr/>
        </p:nvSpPr>
        <p:spPr>
          <a:xfrm>
            <a:off x="323525" y="2942225"/>
            <a:ext cx="9753600" cy="3424200"/>
          </a:xfrm>
          <a:prstGeom prst="rect">
            <a:avLst/>
          </a:prstGeom>
          <a:noFill/>
          <a:ln>
            <a:noFill/>
          </a:ln>
        </p:spPr>
        <p:txBody>
          <a:bodyPr anchorCtr="0" anchor="t" bIns="91425" lIns="91425" spcFirstLastPara="1" rIns="91425" wrap="square" tIns="91425">
            <a:noAutofit/>
          </a:bodyPr>
          <a:lstStyle/>
          <a:p>
            <a:pPr indent="-330200" lvl="0" marL="457200" rtl="0" algn="l">
              <a:spcBef>
                <a:spcPts val="0"/>
              </a:spcBef>
              <a:spcAft>
                <a:spcPts val="0"/>
              </a:spcAft>
              <a:buSzPts val="1600"/>
              <a:buFont typeface="Helvetica Neue"/>
              <a:buChar char="●"/>
            </a:pPr>
            <a:r>
              <a:rPr lang="en-US" sz="1600">
                <a:latin typeface="Helvetica Neue"/>
                <a:ea typeface="Helvetica Neue"/>
                <a:cs typeface="Helvetica Neue"/>
                <a:sym typeface="Helvetica Neue"/>
              </a:rPr>
              <a:t>Pr(Y = p) is the probability of respondents have thought about buying EVs, where p=0 when respondents </a:t>
            </a:r>
            <a:r>
              <a:rPr lang="en-US" sz="1600">
                <a:latin typeface="Helvetica Neue"/>
                <a:ea typeface="Helvetica Neue"/>
                <a:cs typeface="Helvetica Neue"/>
                <a:sym typeface="Helvetica Neue"/>
              </a:rPr>
              <a:t>never</a:t>
            </a:r>
            <a:r>
              <a:rPr lang="en-US" sz="1600">
                <a:latin typeface="Helvetica Neue"/>
                <a:ea typeface="Helvetica Neue"/>
                <a:cs typeface="Helvetica Neue"/>
                <a:sym typeface="Helvetica Neue"/>
              </a:rPr>
              <a:t> think of buying EVs and p=1 when respondents have thought of buying EVs.</a:t>
            </a:r>
            <a:endParaRPr sz="1600">
              <a:latin typeface="Helvetica Neue"/>
              <a:ea typeface="Helvetica Neue"/>
              <a:cs typeface="Helvetica Neue"/>
              <a:sym typeface="Helvetica Neue"/>
            </a:endParaRPr>
          </a:p>
          <a:p>
            <a:pPr indent="0" lvl="0" marL="0" rtl="0" algn="l">
              <a:spcBef>
                <a:spcPts val="0"/>
              </a:spcBef>
              <a:spcAft>
                <a:spcPts val="0"/>
              </a:spcAft>
              <a:buNone/>
            </a:pPr>
            <a:r>
              <a:t/>
            </a:r>
            <a:endParaRPr sz="1600">
              <a:latin typeface="Helvetica Neue"/>
              <a:ea typeface="Helvetica Neue"/>
              <a:cs typeface="Helvetica Neue"/>
              <a:sym typeface="Helvetica Neue"/>
            </a:endParaRPr>
          </a:p>
          <a:p>
            <a:pPr indent="0" lvl="0" marL="0" rtl="0" algn="l">
              <a:spcBef>
                <a:spcPts val="0"/>
              </a:spcBef>
              <a:spcAft>
                <a:spcPts val="0"/>
              </a:spcAft>
              <a:buNone/>
            </a:pPr>
            <a:r>
              <a:rPr b="1" lang="en-US" sz="1600">
                <a:solidFill>
                  <a:schemeClr val="accent3"/>
                </a:solidFill>
                <a:latin typeface="Helvetica Neue"/>
                <a:ea typeface="Helvetica Neue"/>
                <a:cs typeface="Helvetica Neue"/>
                <a:sym typeface="Helvetica Neue"/>
              </a:rPr>
              <a:t>Demographics</a:t>
            </a:r>
            <a:endParaRPr b="1" sz="1600">
              <a:solidFill>
                <a:schemeClr val="accent3"/>
              </a:solidFill>
              <a:latin typeface="Helvetica Neue"/>
              <a:ea typeface="Helvetica Neue"/>
              <a:cs typeface="Helvetica Neue"/>
              <a:sym typeface="Helvetica Neue"/>
            </a:endParaRPr>
          </a:p>
          <a:p>
            <a:pPr indent="-330200" lvl="0" marL="457200" rtl="0" algn="l">
              <a:spcBef>
                <a:spcPts val="0"/>
              </a:spcBef>
              <a:spcAft>
                <a:spcPts val="0"/>
              </a:spcAft>
              <a:buSzPts val="1600"/>
              <a:buFont typeface="Helvetica Neue"/>
              <a:buChar char="●"/>
            </a:pPr>
            <a:r>
              <a:rPr lang="en-US" sz="1600">
                <a:latin typeface="Helvetica Neue"/>
                <a:ea typeface="Helvetica Neue"/>
                <a:cs typeface="Helvetica Neue"/>
                <a:sym typeface="Helvetica Neue"/>
              </a:rPr>
              <a:t>age represents age of respondents.</a:t>
            </a:r>
            <a:endParaRPr sz="1600">
              <a:latin typeface="Helvetica Neue"/>
              <a:ea typeface="Helvetica Neue"/>
              <a:cs typeface="Helvetica Neue"/>
              <a:sym typeface="Helvetica Neue"/>
            </a:endParaRPr>
          </a:p>
          <a:p>
            <a:pPr indent="-330200" lvl="0" marL="457200" rtl="0" algn="l">
              <a:spcBef>
                <a:spcPts val="0"/>
              </a:spcBef>
              <a:spcAft>
                <a:spcPts val="0"/>
              </a:spcAft>
              <a:buSzPts val="1600"/>
              <a:buFont typeface="Helvetica Neue"/>
              <a:buChar char="●"/>
            </a:pPr>
            <a:r>
              <a:rPr lang="en-US" sz="1600">
                <a:latin typeface="Helvetica Neue"/>
                <a:ea typeface="Helvetica Neue"/>
                <a:cs typeface="Helvetica Neue"/>
                <a:sym typeface="Helvetica Neue"/>
              </a:rPr>
              <a:t>martstat represents </a:t>
            </a:r>
            <a:r>
              <a:rPr lang="en-US" sz="1600">
                <a:latin typeface="Helvetica Neue"/>
                <a:ea typeface="Helvetica Neue"/>
                <a:cs typeface="Helvetica Neue"/>
                <a:sym typeface="Helvetica Neue"/>
              </a:rPr>
              <a:t>marital</a:t>
            </a:r>
            <a:r>
              <a:rPr lang="en-US" sz="1600">
                <a:latin typeface="Helvetica Neue"/>
                <a:ea typeface="Helvetica Neue"/>
                <a:cs typeface="Helvetica Neue"/>
                <a:sym typeface="Helvetica Neue"/>
              </a:rPr>
              <a:t> status.</a:t>
            </a:r>
            <a:endParaRPr sz="1600">
              <a:latin typeface="Helvetica Neue"/>
              <a:ea typeface="Helvetica Neue"/>
              <a:cs typeface="Helvetica Neue"/>
              <a:sym typeface="Helvetica Neue"/>
            </a:endParaRPr>
          </a:p>
          <a:p>
            <a:pPr indent="-330200" lvl="0" marL="457200" rtl="0" algn="l">
              <a:spcBef>
                <a:spcPts val="0"/>
              </a:spcBef>
              <a:spcAft>
                <a:spcPts val="0"/>
              </a:spcAft>
              <a:buSzPts val="1600"/>
              <a:buFont typeface="Helvetica Neue"/>
              <a:buChar char="●"/>
            </a:pPr>
            <a:r>
              <a:rPr lang="en-US" sz="1600">
                <a:latin typeface="Helvetica Neue"/>
                <a:ea typeface="Helvetica Neue"/>
                <a:cs typeface="Helvetica Neue"/>
                <a:sym typeface="Helvetica Neue"/>
              </a:rPr>
              <a:t>educleve represents education level.</a:t>
            </a:r>
            <a:endParaRPr sz="1600">
              <a:latin typeface="Helvetica Neue"/>
              <a:ea typeface="Helvetica Neue"/>
              <a:cs typeface="Helvetica Neue"/>
              <a:sym typeface="Helvetica Neue"/>
            </a:endParaRPr>
          </a:p>
          <a:p>
            <a:pPr indent="-330200" lvl="0" marL="457200" rtl="0" algn="l">
              <a:spcBef>
                <a:spcPts val="0"/>
              </a:spcBef>
              <a:spcAft>
                <a:spcPts val="0"/>
              </a:spcAft>
              <a:buSzPts val="1600"/>
              <a:buFont typeface="Helvetica Neue"/>
              <a:buChar char="●"/>
            </a:pPr>
            <a:r>
              <a:rPr lang="en-US" sz="1600">
                <a:latin typeface="Helvetica Neue"/>
                <a:ea typeface="Helvetica Neue"/>
                <a:cs typeface="Helvetica Neue"/>
                <a:sym typeface="Helvetica Neue"/>
              </a:rPr>
              <a:t>salary represents average income per month.</a:t>
            </a:r>
            <a:endParaRPr sz="1600">
              <a:latin typeface="Helvetica Neue"/>
              <a:ea typeface="Helvetica Neue"/>
              <a:cs typeface="Helvetica Neue"/>
              <a:sym typeface="Helvetica Neue"/>
            </a:endParaRPr>
          </a:p>
          <a:p>
            <a:pPr indent="-330200" lvl="0" marL="457200" rtl="0" algn="l">
              <a:spcBef>
                <a:spcPts val="0"/>
              </a:spcBef>
              <a:spcAft>
                <a:spcPts val="0"/>
              </a:spcAft>
              <a:buSzPts val="1600"/>
              <a:buFont typeface="Helvetica Neue"/>
              <a:buChar char="●"/>
            </a:pPr>
            <a:r>
              <a:rPr lang="en-US" sz="1600">
                <a:latin typeface="Helvetica Neue"/>
                <a:ea typeface="Helvetica Neue"/>
                <a:cs typeface="Helvetica Neue"/>
                <a:sym typeface="Helvetica Neue"/>
              </a:rPr>
              <a:t>cars represents number of cars </a:t>
            </a:r>
            <a:r>
              <a:rPr lang="en-US" sz="1600">
                <a:latin typeface="Helvetica Neue"/>
                <a:ea typeface="Helvetica Neue"/>
                <a:cs typeface="Helvetica Neue"/>
                <a:sym typeface="Helvetica Neue"/>
              </a:rPr>
              <a:t>currently</a:t>
            </a:r>
            <a:r>
              <a:rPr lang="en-US" sz="1600">
                <a:latin typeface="Helvetica Neue"/>
                <a:ea typeface="Helvetica Neue"/>
                <a:cs typeface="Helvetica Neue"/>
                <a:sym typeface="Helvetica Neue"/>
              </a:rPr>
              <a:t> own.</a:t>
            </a:r>
            <a:endParaRPr sz="1600">
              <a:latin typeface="Helvetica Neue"/>
              <a:ea typeface="Helvetica Neue"/>
              <a:cs typeface="Helvetica Neue"/>
              <a:sym typeface="Helvetica Neue"/>
            </a:endParaRPr>
          </a:p>
          <a:p>
            <a:pPr indent="0" lvl="0" marL="0" rtl="0" algn="l">
              <a:spcBef>
                <a:spcPts val="0"/>
              </a:spcBef>
              <a:spcAft>
                <a:spcPts val="0"/>
              </a:spcAft>
              <a:buNone/>
            </a:pPr>
            <a:r>
              <a:t/>
            </a:r>
            <a:endParaRPr sz="1600">
              <a:latin typeface="Helvetica Neue"/>
              <a:ea typeface="Helvetica Neue"/>
              <a:cs typeface="Helvetica Neue"/>
              <a:sym typeface="Helvetica Neue"/>
            </a:endParaRPr>
          </a:p>
          <a:p>
            <a:pPr indent="-330200" lvl="0" marL="457200" rtl="0" algn="l">
              <a:spcBef>
                <a:spcPts val="0"/>
              </a:spcBef>
              <a:spcAft>
                <a:spcPts val="0"/>
              </a:spcAft>
              <a:buSzPts val="1600"/>
              <a:buFont typeface="Helvetica Neue"/>
              <a:buChar char="●"/>
            </a:pPr>
            <a:r>
              <a:rPr lang="en-US" sz="1600">
                <a:latin typeface="Helvetica Neue"/>
                <a:ea typeface="Helvetica Neue"/>
                <a:cs typeface="Helvetica Neue"/>
                <a:sym typeface="Helvetica Neue"/>
              </a:rPr>
              <a:t>charstat represents charging stations.</a:t>
            </a:r>
            <a:endParaRPr sz="1600">
              <a:latin typeface="Helvetica Neue"/>
              <a:ea typeface="Helvetica Neue"/>
              <a:cs typeface="Helvetica Neue"/>
              <a:sym typeface="Helvetica Neue"/>
            </a:endParaRPr>
          </a:p>
          <a:p>
            <a:pPr indent="-330200" lvl="0" marL="457200" rtl="0" algn="l">
              <a:spcBef>
                <a:spcPts val="0"/>
              </a:spcBef>
              <a:spcAft>
                <a:spcPts val="0"/>
              </a:spcAft>
              <a:buSzPts val="1600"/>
              <a:buFont typeface="Helvetica Neue"/>
              <a:buChar char="●"/>
            </a:pPr>
            <a:r>
              <a:rPr lang="en-US" sz="1600">
                <a:latin typeface="Helvetica Neue"/>
                <a:ea typeface="Helvetica Neue"/>
                <a:cs typeface="Helvetica Neue"/>
                <a:sym typeface="Helvetica Neue"/>
              </a:rPr>
              <a:t>price represents price of EVs.</a:t>
            </a:r>
            <a:endParaRPr sz="1600">
              <a:latin typeface="Helvetica Neue"/>
              <a:ea typeface="Helvetica Neue"/>
              <a:cs typeface="Helvetica Neue"/>
              <a:sym typeface="Helvetica Neue"/>
            </a:endParaRPr>
          </a:p>
          <a:p>
            <a:pPr indent="-330200" lvl="0" marL="457200" rtl="0" algn="l">
              <a:spcBef>
                <a:spcPts val="0"/>
              </a:spcBef>
              <a:spcAft>
                <a:spcPts val="0"/>
              </a:spcAft>
              <a:buSzPts val="1600"/>
              <a:buFont typeface="Helvetica Neue"/>
              <a:buChar char="●"/>
            </a:pPr>
            <a:r>
              <a:rPr lang="en-US" sz="1600">
                <a:latin typeface="Helvetica Neue"/>
                <a:ea typeface="Helvetica Neue"/>
                <a:cs typeface="Helvetica Neue"/>
                <a:sym typeface="Helvetica Neue"/>
              </a:rPr>
              <a:t>govepoli represents government policies of EVs.</a:t>
            </a:r>
            <a:endParaRPr sz="1600">
              <a:latin typeface="Helvetica Neue"/>
              <a:ea typeface="Helvetica Neue"/>
              <a:cs typeface="Helvetica Neue"/>
              <a:sym typeface="Helvetica Neue"/>
            </a:endParaRPr>
          </a:p>
          <a:p>
            <a:pPr indent="-330200" lvl="0" marL="457200" rtl="0" algn="l">
              <a:spcBef>
                <a:spcPts val="0"/>
              </a:spcBef>
              <a:spcAft>
                <a:spcPts val="0"/>
              </a:spcAft>
              <a:buSzPts val="1600"/>
              <a:buFont typeface="Helvetica Neue"/>
              <a:buChar char="●"/>
            </a:pPr>
            <a:r>
              <a:rPr lang="en-US" sz="1600">
                <a:latin typeface="Helvetica Neue"/>
                <a:ea typeface="Helvetica Neue"/>
                <a:cs typeface="Helvetica Neue"/>
                <a:sym typeface="Helvetica Neue"/>
              </a:rPr>
              <a:t>enviro represents environmental awareness.</a:t>
            </a:r>
            <a:endParaRPr sz="1600">
              <a:latin typeface="Helvetica Neue"/>
              <a:ea typeface="Helvetica Neue"/>
              <a:cs typeface="Helvetica Neue"/>
              <a:sym typeface="Helvetica Neue"/>
            </a:endParaRPr>
          </a:p>
          <a:p>
            <a:pPr indent="0" lvl="0" marL="0" rtl="0" algn="l">
              <a:spcBef>
                <a:spcPts val="0"/>
              </a:spcBef>
              <a:spcAft>
                <a:spcPts val="0"/>
              </a:spcAft>
              <a:buNone/>
            </a:pPr>
            <a:r>
              <a:t/>
            </a:r>
            <a:endParaRPr sz="1600">
              <a:latin typeface="Helvetica Neue"/>
              <a:ea typeface="Helvetica Neue"/>
              <a:cs typeface="Helvetica Neue"/>
              <a:sym typeface="Helvetica Neue"/>
            </a:endParaRPr>
          </a:p>
          <a:p>
            <a:pPr indent="0" lvl="0" marL="0" rtl="0" algn="l">
              <a:spcBef>
                <a:spcPts val="0"/>
              </a:spcBef>
              <a:spcAft>
                <a:spcPts val="0"/>
              </a:spcAft>
              <a:buNone/>
            </a:pPr>
            <a:r>
              <a:t/>
            </a:r>
            <a:endParaRPr sz="1600">
              <a:latin typeface="Helvetica Neue"/>
              <a:ea typeface="Helvetica Neue"/>
              <a:cs typeface="Helvetica Neue"/>
              <a:sym typeface="Helvetica Neue"/>
            </a:endParaRPr>
          </a:p>
        </p:txBody>
      </p:sp>
      <p:sp>
        <p:nvSpPr>
          <p:cNvPr id="461" name="Google Shape;461;gd62ca42468_0_1"/>
          <p:cNvSpPr/>
          <p:nvPr/>
        </p:nvSpPr>
        <p:spPr>
          <a:xfrm>
            <a:off x="1293125" y="1324475"/>
            <a:ext cx="6135600" cy="344700"/>
          </a:xfrm>
          <a:prstGeom prst="rect">
            <a:avLst/>
          </a:prstGeom>
          <a:noFill/>
          <a:ln cap="flat" cmpd="sng" w="3810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gd62ca42468_0_1"/>
          <p:cNvSpPr txBox="1"/>
          <p:nvPr/>
        </p:nvSpPr>
        <p:spPr>
          <a:xfrm>
            <a:off x="1293050" y="979775"/>
            <a:ext cx="6135600" cy="344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US">
                <a:solidFill>
                  <a:schemeClr val="accent3"/>
                </a:solidFill>
              </a:rPr>
              <a:t>Demographics</a:t>
            </a:r>
            <a:endParaRPr b="1">
              <a:solidFill>
                <a:schemeClr val="accent3"/>
              </a:solidFill>
            </a:endParaRPr>
          </a:p>
        </p:txBody>
      </p:sp>
      <p:sp>
        <p:nvSpPr>
          <p:cNvPr id="463" name="Google Shape;463;gd62ca42468_0_1"/>
          <p:cNvSpPr/>
          <p:nvPr/>
        </p:nvSpPr>
        <p:spPr>
          <a:xfrm>
            <a:off x="1550425" y="1674100"/>
            <a:ext cx="3866100" cy="344700"/>
          </a:xfrm>
          <a:prstGeom prst="rect">
            <a:avLst/>
          </a:prstGeom>
          <a:noFill/>
          <a:ln cap="flat" cmpd="sng" w="476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 name="Google Shape;464;gd62ca42468_0_1"/>
          <p:cNvSpPr txBox="1"/>
          <p:nvPr>
            <p:ph idx="1" type="body"/>
          </p:nvPr>
        </p:nvSpPr>
        <p:spPr>
          <a:xfrm>
            <a:off x="323529" y="281518"/>
            <a:ext cx="11573100" cy="640800"/>
          </a:xfrm>
          <a:prstGeom prst="rect">
            <a:avLst/>
          </a:prstGeom>
        </p:spPr>
        <p:txBody>
          <a:bodyPr anchorCtr="0" anchor="ctr" bIns="45700" lIns="91425" spcFirstLastPara="1" rIns="91425" wrap="square" tIns="45700">
            <a:spAutoFit/>
          </a:bodyPr>
          <a:lstStyle/>
          <a:p>
            <a:pPr indent="0" lvl="0" marL="0" rtl="0" algn="ctr">
              <a:spcBef>
                <a:spcPts val="1000"/>
              </a:spcBef>
              <a:spcAft>
                <a:spcPts val="0"/>
              </a:spcAft>
              <a:buNone/>
            </a:pPr>
            <a:r>
              <a:rPr b="1" lang="en-US" sz="3000">
                <a:latin typeface="Helvetica Neue"/>
                <a:ea typeface="Helvetica Neue"/>
                <a:cs typeface="Helvetica Neue"/>
                <a:sym typeface="Helvetica Neue"/>
              </a:rPr>
              <a:t>Model</a:t>
            </a:r>
            <a:endParaRPr b="1" sz="3000">
              <a:latin typeface="Helvetica Neue"/>
              <a:ea typeface="Helvetica Neue"/>
              <a:cs typeface="Helvetica Neue"/>
              <a:sym typeface="Helvetica Neue"/>
            </a:endParaRPr>
          </a:p>
        </p:txBody>
      </p:sp>
      <p:sp>
        <p:nvSpPr>
          <p:cNvPr id="465" name="Google Shape;465;gd62ca42468_0_1"/>
          <p:cNvSpPr txBox="1"/>
          <p:nvPr/>
        </p:nvSpPr>
        <p:spPr>
          <a:xfrm>
            <a:off x="1983475" y="2023725"/>
            <a:ext cx="3000000" cy="239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US">
                <a:solidFill>
                  <a:schemeClr val="accent2"/>
                </a:solidFill>
              </a:rPr>
              <a:t>Driving Locations</a:t>
            </a:r>
            <a:endParaRPr>
              <a:solidFill>
                <a:schemeClr val="accent2"/>
              </a:solidFill>
            </a:endParaRPr>
          </a:p>
        </p:txBody>
      </p:sp>
      <p:sp>
        <p:nvSpPr>
          <p:cNvPr id="466" name="Google Shape;466;gd62ca42468_0_1"/>
          <p:cNvSpPr txBox="1"/>
          <p:nvPr/>
        </p:nvSpPr>
        <p:spPr>
          <a:xfrm>
            <a:off x="6269215" y="3772406"/>
            <a:ext cx="5627400" cy="2237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US" sz="1600">
                <a:solidFill>
                  <a:schemeClr val="accent2"/>
                </a:solidFill>
                <a:latin typeface="Helvetica Neue"/>
                <a:ea typeface="Helvetica Neue"/>
                <a:cs typeface="Helvetica Neue"/>
                <a:sym typeface="Helvetica Neue"/>
              </a:rPr>
              <a:t>Driving Locations</a:t>
            </a:r>
            <a:endParaRPr b="1" sz="1600">
              <a:solidFill>
                <a:schemeClr val="accent2"/>
              </a:solidFill>
              <a:latin typeface="Helvetica Neue"/>
              <a:ea typeface="Helvetica Neue"/>
              <a:cs typeface="Helvetica Neue"/>
              <a:sym typeface="Helvetica Neue"/>
            </a:endParaRPr>
          </a:p>
          <a:p>
            <a:pPr indent="-330200" lvl="0" marL="457200" rtl="0" algn="l">
              <a:spcBef>
                <a:spcPts val="0"/>
              </a:spcBef>
              <a:spcAft>
                <a:spcPts val="0"/>
              </a:spcAft>
              <a:buSzPts val="1600"/>
              <a:buFont typeface="Helvetica Neue"/>
              <a:buChar char="●"/>
            </a:pPr>
            <a:r>
              <a:rPr lang="en-US" sz="1600">
                <a:latin typeface="Helvetica Neue"/>
                <a:ea typeface="Helvetica Neue"/>
                <a:cs typeface="Helvetica Neue"/>
                <a:sym typeface="Helvetica Neue"/>
              </a:rPr>
              <a:t>urban represents driving cars in urban areas.</a:t>
            </a:r>
            <a:endParaRPr sz="1600">
              <a:latin typeface="Helvetica Neue"/>
              <a:ea typeface="Helvetica Neue"/>
              <a:cs typeface="Helvetica Neue"/>
              <a:sym typeface="Helvetica Neue"/>
            </a:endParaRPr>
          </a:p>
          <a:p>
            <a:pPr indent="-330200" lvl="0" marL="457200" rtl="0" algn="l">
              <a:spcBef>
                <a:spcPts val="0"/>
              </a:spcBef>
              <a:spcAft>
                <a:spcPts val="0"/>
              </a:spcAft>
              <a:buSzPts val="1600"/>
              <a:buFont typeface="Helvetica Neue"/>
              <a:buChar char="●"/>
            </a:pPr>
            <a:r>
              <a:rPr lang="en-US" sz="1600">
                <a:latin typeface="Helvetica Neue"/>
                <a:ea typeface="Helvetica Neue"/>
                <a:cs typeface="Helvetica Neue"/>
                <a:sym typeface="Helvetica Neue"/>
              </a:rPr>
              <a:t>rurual </a:t>
            </a:r>
            <a:r>
              <a:rPr lang="en-US" sz="1600">
                <a:solidFill>
                  <a:schemeClr val="dk1"/>
                </a:solidFill>
                <a:latin typeface="Helvetica Neue"/>
                <a:ea typeface="Helvetica Neue"/>
                <a:cs typeface="Helvetica Neue"/>
                <a:sym typeface="Helvetica Neue"/>
              </a:rPr>
              <a:t>represents driving cars in rural areas.</a:t>
            </a:r>
            <a:endParaRPr sz="1600">
              <a:solidFill>
                <a:schemeClr val="dk1"/>
              </a:solidFill>
              <a:latin typeface="Helvetica Neue"/>
              <a:ea typeface="Helvetica Neue"/>
              <a:cs typeface="Helvetica Neue"/>
              <a:sym typeface="Helvetica Neue"/>
            </a:endParaRPr>
          </a:p>
          <a:p>
            <a:pPr indent="-330200" lvl="0" marL="457200" rtl="0" algn="l">
              <a:spcBef>
                <a:spcPts val="0"/>
              </a:spcBef>
              <a:spcAft>
                <a:spcPts val="0"/>
              </a:spcAft>
              <a:buClr>
                <a:schemeClr val="dk1"/>
              </a:buClr>
              <a:buSzPts val="1600"/>
              <a:buFont typeface="Helvetica Neue"/>
              <a:buChar char="●"/>
            </a:pPr>
            <a:r>
              <a:rPr lang="en-US" sz="1600">
                <a:solidFill>
                  <a:schemeClr val="dk1"/>
                </a:solidFill>
                <a:latin typeface="Helvetica Neue"/>
                <a:ea typeface="Helvetica Neue"/>
                <a:cs typeface="Helvetica Neue"/>
                <a:sym typeface="Helvetica Neue"/>
              </a:rPr>
              <a:t>mountains represents driving cars in mountain areas.</a:t>
            </a:r>
            <a:endParaRPr sz="1600">
              <a:solidFill>
                <a:schemeClr val="dk1"/>
              </a:solidFill>
              <a:latin typeface="Helvetica Neue"/>
              <a:ea typeface="Helvetica Neue"/>
              <a:cs typeface="Helvetica Neue"/>
              <a:sym typeface="Helvetica Neue"/>
            </a:endParaRPr>
          </a:p>
          <a:p>
            <a:pPr indent="0" lvl="0" marL="0" rtl="0" algn="l">
              <a:spcBef>
                <a:spcPts val="0"/>
              </a:spcBef>
              <a:spcAft>
                <a:spcPts val="0"/>
              </a:spcAft>
              <a:buNone/>
            </a:pPr>
            <a:r>
              <a:t/>
            </a:r>
            <a:endParaRPr sz="1600">
              <a:latin typeface="Helvetica Neue"/>
              <a:ea typeface="Helvetica Neue"/>
              <a:cs typeface="Helvetica Neue"/>
              <a:sym typeface="Helvetica Neue"/>
            </a:endParaRPr>
          </a:p>
          <a:p>
            <a:pPr indent="-330200" lvl="0" marL="457200" rtl="0" algn="l">
              <a:spcBef>
                <a:spcPts val="0"/>
              </a:spcBef>
              <a:spcAft>
                <a:spcPts val="0"/>
              </a:spcAft>
              <a:buSzPts val="1600"/>
              <a:buFont typeface="Helvetica Neue"/>
              <a:buChar char="●"/>
            </a:pPr>
            <a:r>
              <a:rPr lang="en-US" sz="1600">
                <a:latin typeface="Helvetica Neue"/>
                <a:ea typeface="Helvetica Neue"/>
                <a:cs typeface="Helvetica Neue"/>
                <a:sym typeface="Helvetica Neue"/>
              </a:rPr>
              <a:t>safety represents safety of EVs.</a:t>
            </a:r>
            <a:endParaRPr sz="1600">
              <a:latin typeface="Helvetica Neue"/>
              <a:ea typeface="Helvetica Neue"/>
              <a:cs typeface="Helvetica Neue"/>
              <a:sym typeface="Helvetica Neue"/>
            </a:endParaRPr>
          </a:p>
          <a:p>
            <a:pPr indent="-330200" lvl="0" marL="457200" rtl="0" algn="l">
              <a:spcBef>
                <a:spcPts val="0"/>
              </a:spcBef>
              <a:spcAft>
                <a:spcPts val="0"/>
              </a:spcAft>
              <a:buSzPts val="1600"/>
              <a:buFont typeface="Helvetica Neue"/>
              <a:buChar char="●"/>
            </a:pPr>
            <a:r>
              <a:rPr lang="en-US" sz="1600">
                <a:latin typeface="Helvetica Neue"/>
                <a:ea typeface="Helvetica Neue"/>
                <a:cs typeface="Helvetica Neue"/>
                <a:sym typeface="Helvetica Neue"/>
              </a:rPr>
              <a:t>kilos represents average kilometers driven per vehicle.</a:t>
            </a:r>
            <a:endParaRPr sz="1600">
              <a:latin typeface="Helvetica Neue"/>
              <a:ea typeface="Helvetica Neue"/>
              <a:cs typeface="Helvetica Neue"/>
              <a:sym typeface="Helvetica Neue"/>
            </a:endParaRPr>
          </a:p>
          <a:p>
            <a:pPr indent="-330200" lvl="0" marL="457200" rtl="0" algn="l">
              <a:spcBef>
                <a:spcPts val="0"/>
              </a:spcBef>
              <a:spcAft>
                <a:spcPts val="0"/>
              </a:spcAft>
              <a:buSzPts val="1600"/>
              <a:buFont typeface="Helvetica Neue"/>
              <a:buChar char="●"/>
            </a:pPr>
            <a:r>
              <a:rPr lang="en-US" sz="1600">
                <a:latin typeface="Helvetica Neue"/>
                <a:ea typeface="Helvetica Neue"/>
                <a:cs typeface="Helvetica Neue"/>
                <a:sym typeface="Helvetica Neue"/>
              </a:rPr>
              <a:t>caryears represents car keep years.</a:t>
            </a:r>
            <a:endParaRPr sz="1600">
              <a:latin typeface="Helvetica Neue"/>
              <a:ea typeface="Helvetica Neue"/>
              <a:cs typeface="Helvetica Neue"/>
              <a:sym typeface="Helvetica Neue"/>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0" name="Shape 470"/>
        <p:cNvGrpSpPr/>
        <p:nvPr/>
      </p:nvGrpSpPr>
      <p:grpSpPr>
        <a:xfrm>
          <a:off x="0" y="0"/>
          <a:ext cx="0" cy="0"/>
          <a:chOff x="0" y="0"/>
          <a:chExt cx="0" cy="0"/>
        </a:xfrm>
      </p:grpSpPr>
      <p:graphicFrame>
        <p:nvGraphicFramePr>
          <p:cNvPr id="471" name="Google Shape;471;gd6394e8713_0_24"/>
          <p:cNvGraphicFramePr/>
          <p:nvPr/>
        </p:nvGraphicFramePr>
        <p:xfrm>
          <a:off x="2788600" y="941825"/>
          <a:ext cx="3000000" cy="3000000"/>
        </p:xfrm>
        <a:graphic>
          <a:graphicData uri="http://schemas.openxmlformats.org/drawingml/2006/table">
            <a:tbl>
              <a:tblPr>
                <a:noFill/>
                <a:tableStyleId>{7D153CE2-C2F4-4A56-8BB4-7DF9E9879966}</a:tableStyleId>
              </a:tblPr>
              <a:tblGrid>
                <a:gridCol w="1932500"/>
                <a:gridCol w="1246775"/>
                <a:gridCol w="1246775"/>
                <a:gridCol w="1246775"/>
                <a:gridCol w="1246775"/>
              </a:tblGrid>
              <a:tr h="313475">
                <a:tc>
                  <a:txBody>
                    <a:bodyPr/>
                    <a:lstStyle/>
                    <a:p>
                      <a:pPr indent="0" lvl="0" marL="0" rtl="0" algn="l">
                        <a:lnSpc>
                          <a:spcPct val="115000"/>
                        </a:lnSpc>
                        <a:spcBef>
                          <a:spcPts val="0"/>
                        </a:spcBef>
                        <a:spcAft>
                          <a:spcPts val="0"/>
                        </a:spcAft>
                        <a:buNone/>
                      </a:pPr>
                      <a:r>
                        <a:rPr lang="en-US" sz="1100">
                          <a:latin typeface="Helvetica Neue"/>
                          <a:ea typeface="Helvetica Neue"/>
                          <a:cs typeface="Helvetica Neue"/>
                          <a:sym typeface="Helvetica Neue"/>
                        </a:rPr>
                        <a:t>VARIABLES</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0:0"/>
                      </a:ext>
                    </a:extLst>
                  </a:tcPr>
                </a:tc>
                <a:tc>
                  <a:txBody>
                    <a:bodyPr/>
                    <a:lstStyle/>
                    <a:p>
                      <a:pPr indent="0" lvl="0" marL="0" rtl="0" algn="l">
                        <a:lnSpc>
                          <a:spcPct val="115000"/>
                        </a:lnSpc>
                        <a:spcBef>
                          <a:spcPts val="0"/>
                        </a:spcBef>
                        <a:spcAft>
                          <a:spcPts val="0"/>
                        </a:spcAft>
                        <a:buNone/>
                      </a:pPr>
                      <a:r>
                        <a:rPr lang="en-US" sz="1100">
                          <a:latin typeface="Helvetica Neue"/>
                          <a:ea typeface="Helvetica Neue"/>
                          <a:cs typeface="Helvetica Neue"/>
                          <a:sym typeface="Helvetica Neue"/>
                        </a:rPr>
                        <a:t>MEAN</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0:1"/>
                      </a:ext>
                    </a:extLst>
                  </a:tcPr>
                </a:tc>
                <a:tc>
                  <a:txBody>
                    <a:bodyPr/>
                    <a:lstStyle/>
                    <a:p>
                      <a:pPr indent="0" lvl="0" marL="0" rtl="0" algn="l">
                        <a:lnSpc>
                          <a:spcPct val="115000"/>
                        </a:lnSpc>
                        <a:spcBef>
                          <a:spcPts val="0"/>
                        </a:spcBef>
                        <a:spcAft>
                          <a:spcPts val="0"/>
                        </a:spcAft>
                        <a:buNone/>
                      </a:pPr>
                      <a:r>
                        <a:rPr lang="en-US" sz="1100">
                          <a:latin typeface="Helvetica Neue"/>
                          <a:ea typeface="Helvetica Neue"/>
                          <a:cs typeface="Helvetica Neue"/>
                          <a:sym typeface="Helvetica Neue"/>
                        </a:rPr>
                        <a:t>S.D.</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0:2"/>
                      </a:ext>
                    </a:extLst>
                  </a:tcPr>
                </a:tc>
                <a:tc>
                  <a:txBody>
                    <a:bodyPr/>
                    <a:lstStyle/>
                    <a:p>
                      <a:pPr indent="0" lvl="0" marL="0" rtl="0" algn="l">
                        <a:lnSpc>
                          <a:spcPct val="115000"/>
                        </a:lnSpc>
                        <a:spcBef>
                          <a:spcPts val="0"/>
                        </a:spcBef>
                        <a:spcAft>
                          <a:spcPts val="0"/>
                        </a:spcAft>
                        <a:buNone/>
                      </a:pPr>
                      <a:r>
                        <a:rPr lang="en-US" sz="1100">
                          <a:latin typeface="Helvetica Neue"/>
                          <a:ea typeface="Helvetica Neue"/>
                          <a:cs typeface="Helvetica Neue"/>
                          <a:sym typeface="Helvetica Neue"/>
                        </a:rPr>
                        <a:t>MIN.</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0:3"/>
                      </a:ext>
                    </a:extLst>
                  </a:tcPr>
                </a:tc>
                <a:tc>
                  <a:txBody>
                    <a:bodyPr/>
                    <a:lstStyle/>
                    <a:p>
                      <a:pPr indent="0" lvl="0" marL="0" rtl="0" algn="l">
                        <a:lnSpc>
                          <a:spcPct val="115000"/>
                        </a:lnSpc>
                        <a:spcBef>
                          <a:spcPts val="0"/>
                        </a:spcBef>
                        <a:spcAft>
                          <a:spcPts val="0"/>
                        </a:spcAft>
                        <a:buNone/>
                      </a:pPr>
                      <a:r>
                        <a:rPr lang="en-US" sz="1100">
                          <a:latin typeface="Helvetica Neue"/>
                          <a:ea typeface="Helvetica Neue"/>
                          <a:cs typeface="Helvetica Neue"/>
                          <a:sym typeface="Helvetica Neue"/>
                        </a:rPr>
                        <a:t>MAX.</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0:4"/>
                      </a:ext>
                    </a:extLst>
                  </a:tcPr>
                </a:tc>
              </a:tr>
              <a:tr h="344800">
                <a:tc>
                  <a:txBody>
                    <a:bodyPr/>
                    <a:lstStyle/>
                    <a:p>
                      <a:pPr indent="0" lvl="0" marL="0" rtl="0" algn="l">
                        <a:lnSpc>
                          <a:spcPct val="115000"/>
                        </a:lnSpc>
                        <a:spcBef>
                          <a:spcPts val="0"/>
                        </a:spcBef>
                        <a:spcAft>
                          <a:spcPts val="0"/>
                        </a:spcAft>
                        <a:buNone/>
                      </a:pPr>
                      <a:r>
                        <a:rPr b="1" lang="en-US" sz="1100">
                          <a:solidFill>
                            <a:schemeClr val="lt1"/>
                          </a:solidFill>
                          <a:latin typeface="Helvetica Neue"/>
                          <a:ea typeface="Helvetica Neue"/>
                          <a:cs typeface="Helvetica Neue"/>
                          <a:sym typeface="Helvetica Neue"/>
                        </a:rPr>
                        <a:t>Dependent Variables</a:t>
                      </a:r>
                      <a:endParaRPr b="1" sz="1100">
                        <a:solidFill>
                          <a:schemeClr val="lt1"/>
                        </a:solidFill>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accent4"/>
                    </a:solidFill>
                    <a:extLst>
                      <a:ext uri="http://customooxmlschemas.google.com/">
                        <go:slidesCustomData xmlns:go="http://customooxmlschemas.google.com/" cellId="471:1:0"/>
                      </a:ext>
                    </a:extLst>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accent4"/>
                    </a:solidFill>
                    <a:extLst>
                      <a:ext uri="http://customooxmlschemas.google.com/">
                        <go:slidesCustomData xmlns:go="http://customooxmlschemas.google.com/" cellId="471:1:1"/>
                      </a:ext>
                    </a:extLst>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accent4"/>
                    </a:solidFill>
                    <a:extLst>
                      <a:ext uri="http://customooxmlschemas.google.com/">
                        <go:slidesCustomData xmlns:go="http://customooxmlschemas.google.com/" cellId="471:1:2"/>
                      </a:ext>
                    </a:extLst>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accent4"/>
                    </a:solidFill>
                    <a:extLst>
                      <a:ext uri="http://customooxmlschemas.google.com/">
                        <go:slidesCustomData xmlns:go="http://customooxmlschemas.google.com/" cellId="471:1:3"/>
                      </a:ext>
                    </a:extLst>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accent4"/>
                    </a:solidFill>
                    <a:extLst>
                      <a:ext uri="http://customooxmlschemas.google.com/">
                        <go:slidesCustomData xmlns:go="http://customooxmlschemas.google.com/" cellId="471:1:4"/>
                      </a:ext>
                    </a:extLst>
                  </a:tcPr>
                </a:tc>
              </a:tr>
              <a:tr h="313475">
                <a:tc>
                  <a:txBody>
                    <a:bodyPr/>
                    <a:lstStyle/>
                    <a:p>
                      <a:pPr indent="0" lvl="0" marL="0" rtl="0" algn="l">
                        <a:lnSpc>
                          <a:spcPct val="115000"/>
                        </a:lnSpc>
                        <a:spcBef>
                          <a:spcPts val="0"/>
                        </a:spcBef>
                        <a:spcAft>
                          <a:spcPts val="0"/>
                        </a:spcAft>
                        <a:buNone/>
                      </a:pPr>
                      <a:r>
                        <a:rPr lang="en-US" sz="1100">
                          <a:latin typeface="Helvetica Neue"/>
                          <a:ea typeface="Helvetica Neue"/>
                          <a:cs typeface="Helvetica Neue"/>
                          <a:sym typeface="Helvetica Neue"/>
                        </a:rPr>
                        <a:t>Buy</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2:0"/>
                      </a:ext>
                    </a:extLst>
                  </a:tcPr>
                </a:tc>
                <a:tc>
                  <a:txBody>
                    <a:bodyPr/>
                    <a:lstStyle/>
                    <a:p>
                      <a:pPr indent="0" lvl="0" marL="0" rtl="0" algn="r">
                        <a:lnSpc>
                          <a:spcPct val="115000"/>
                        </a:lnSpc>
                        <a:spcBef>
                          <a:spcPts val="0"/>
                        </a:spcBef>
                        <a:spcAft>
                          <a:spcPts val="0"/>
                        </a:spcAft>
                        <a:buNone/>
                      </a:pPr>
                      <a:r>
                        <a:rPr lang="en-US" sz="1100">
                          <a:latin typeface="Helvetica Neue"/>
                          <a:ea typeface="Helvetica Neue"/>
                          <a:cs typeface="Helvetica Neue"/>
                          <a:sym typeface="Helvetica Neue"/>
                        </a:rPr>
                        <a:t>0.345</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2:1"/>
                      </a:ext>
                    </a:extLst>
                  </a:tcPr>
                </a:tc>
                <a:tc>
                  <a:txBody>
                    <a:bodyPr/>
                    <a:lstStyle/>
                    <a:p>
                      <a:pPr indent="0" lvl="0" marL="0" rtl="0" algn="r">
                        <a:lnSpc>
                          <a:spcPct val="115000"/>
                        </a:lnSpc>
                        <a:spcBef>
                          <a:spcPts val="0"/>
                        </a:spcBef>
                        <a:spcAft>
                          <a:spcPts val="0"/>
                        </a:spcAft>
                        <a:buNone/>
                      </a:pPr>
                      <a:r>
                        <a:rPr lang="en-US" sz="1100">
                          <a:latin typeface="Helvetica Neue"/>
                          <a:ea typeface="Helvetica Neue"/>
                          <a:cs typeface="Helvetica Neue"/>
                          <a:sym typeface="Helvetica Neue"/>
                        </a:rPr>
                        <a:t>0.476</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2:2"/>
                      </a:ext>
                    </a:extLst>
                  </a:tcPr>
                </a:tc>
                <a:tc>
                  <a:txBody>
                    <a:bodyPr/>
                    <a:lstStyle/>
                    <a:p>
                      <a:pPr indent="0" lvl="0" marL="0" rtl="0" algn="r">
                        <a:lnSpc>
                          <a:spcPct val="115000"/>
                        </a:lnSpc>
                        <a:spcBef>
                          <a:spcPts val="0"/>
                        </a:spcBef>
                        <a:spcAft>
                          <a:spcPts val="0"/>
                        </a:spcAft>
                        <a:buNone/>
                      </a:pPr>
                      <a:r>
                        <a:rPr lang="en-US" sz="1100">
                          <a:latin typeface="Helvetica Neue"/>
                          <a:ea typeface="Helvetica Neue"/>
                          <a:cs typeface="Helvetica Neue"/>
                          <a:sym typeface="Helvetica Neue"/>
                        </a:rPr>
                        <a:t>0</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2:3"/>
                      </a:ext>
                    </a:extLst>
                  </a:tcPr>
                </a:tc>
                <a:tc>
                  <a:txBody>
                    <a:bodyPr/>
                    <a:lstStyle/>
                    <a:p>
                      <a:pPr indent="0" lvl="0" marL="0" rtl="0" algn="r">
                        <a:lnSpc>
                          <a:spcPct val="115000"/>
                        </a:lnSpc>
                        <a:spcBef>
                          <a:spcPts val="0"/>
                        </a:spcBef>
                        <a:spcAft>
                          <a:spcPts val="0"/>
                        </a:spcAft>
                        <a:buNone/>
                      </a:pPr>
                      <a:r>
                        <a:rPr lang="en-US" sz="1100">
                          <a:latin typeface="Helvetica Neue"/>
                          <a:ea typeface="Helvetica Neue"/>
                          <a:cs typeface="Helvetica Neue"/>
                          <a:sym typeface="Helvetica Neue"/>
                        </a:rPr>
                        <a:t>1</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2:4"/>
                      </a:ext>
                    </a:extLst>
                  </a:tcPr>
                </a:tc>
              </a:tr>
              <a:tr h="344800">
                <a:tc>
                  <a:txBody>
                    <a:bodyPr/>
                    <a:lstStyle/>
                    <a:p>
                      <a:pPr indent="0" lvl="0" marL="0" rtl="0" algn="l">
                        <a:lnSpc>
                          <a:spcPct val="115000"/>
                        </a:lnSpc>
                        <a:spcBef>
                          <a:spcPts val="0"/>
                        </a:spcBef>
                        <a:spcAft>
                          <a:spcPts val="0"/>
                        </a:spcAft>
                        <a:buNone/>
                      </a:pPr>
                      <a:r>
                        <a:rPr b="1" lang="en-US" sz="1100">
                          <a:solidFill>
                            <a:schemeClr val="lt1"/>
                          </a:solidFill>
                          <a:latin typeface="Helvetica Neue"/>
                          <a:ea typeface="Helvetica Neue"/>
                          <a:cs typeface="Helvetica Neue"/>
                          <a:sym typeface="Helvetica Neue"/>
                        </a:rPr>
                        <a:t>Independent Variables</a:t>
                      </a:r>
                      <a:endParaRPr b="1" sz="1100">
                        <a:solidFill>
                          <a:schemeClr val="lt1"/>
                        </a:solidFill>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accent4"/>
                    </a:solidFill>
                    <a:extLst>
                      <a:ext uri="http://customooxmlschemas.google.com/">
                        <go:slidesCustomData xmlns:go="http://customooxmlschemas.google.com/" cellId="471:3:0"/>
                      </a:ext>
                    </a:extLst>
                  </a:tcPr>
                </a:tc>
                <a:tc>
                  <a:txBody>
                    <a:bodyPr/>
                    <a:lstStyle/>
                    <a:p>
                      <a:pPr indent="0" lvl="0" marL="0" rtl="0" algn="l">
                        <a:spcBef>
                          <a:spcPts val="0"/>
                        </a:spcBef>
                        <a:spcAft>
                          <a:spcPts val="0"/>
                        </a:spcAft>
                        <a:buNone/>
                      </a:pPr>
                      <a:r>
                        <a:t/>
                      </a:r>
                      <a:endParaRPr b="1">
                        <a:solidFill>
                          <a:schemeClr val="lt1"/>
                        </a:solidFill>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accent4"/>
                    </a:solidFill>
                    <a:extLst>
                      <a:ext uri="http://customooxmlschemas.google.com/">
                        <go:slidesCustomData xmlns:go="http://customooxmlschemas.google.com/" cellId="471:3:1"/>
                      </a:ext>
                    </a:extLst>
                  </a:tcPr>
                </a:tc>
                <a:tc>
                  <a:txBody>
                    <a:bodyPr/>
                    <a:lstStyle/>
                    <a:p>
                      <a:pPr indent="0" lvl="0" marL="0" rtl="0" algn="l">
                        <a:spcBef>
                          <a:spcPts val="0"/>
                        </a:spcBef>
                        <a:spcAft>
                          <a:spcPts val="0"/>
                        </a:spcAft>
                        <a:buNone/>
                      </a:pPr>
                      <a:r>
                        <a:t/>
                      </a:r>
                      <a:endParaRPr b="1">
                        <a:solidFill>
                          <a:schemeClr val="lt1"/>
                        </a:solidFill>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accent4"/>
                    </a:solidFill>
                    <a:extLst>
                      <a:ext uri="http://customooxmlschemas.google.com/">
                        <go:slidesCustomData xmlns:go="http://customooxmlschemas.google.com/" cellId="471:3:2"/>
                      </a:ext>
                    </a:extLst>
                  </a:tcPr>
                </a:tc>
                <a:tc>
                  <a:txBody>
                    <a:bodyPr/>
                    <a:lstStyle/>
                    <a:p>
                      <a:pPr indent="0" lvl="0" marL="0" rtl="0" algn="l">
                        <a:spcBef>
                          <a:spcPts val="0"/>
                        </a:spcBef>
                        <a:spcAft>
                          <a:spcPts val="0"/>
                        </a:spcAft>
                        <a:buNone/>
                      </a:pPr>
                      <a:r>
                        <a:t/>
                      </a:r>
                      <a:endParaRPr b="1">
                        <a:solidFill>
                          <a:schemeClr val="lt1"/>
                        </a:solidFill>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accent4"/>
                    </a:solidFill>
                    <a:extLst>
                      <a:ext uri="http://customooxmlschemas.google.com/">
                        <go:slidesCustomData xmlns:go="http://customooxmlschemas.google.com/" cellId="471:3:3"/>
                      </a:ext>
                    </a:extLst>
                  </a:tcPr>
                </a:tc>
                <a:tc>
                  <a:txBody>
                    <a:bodyPr/>
                    <a:lstStyle/>
                    <a:p>
                      <a:pPr indent="0" lvl="0" marL="0" rtl="0" algn="l">
                        <a:spcBef>
                          <a:spcPts val="0"/>
                        </a:spcBef>
                        <a:spcAft>
                          <a:spcPts val="0"/>
                        </a:spcAft>
                        <a:buNone/>
                      </a:pPr>
                      <a:r>
                        <a:t/>
                      </a:r>
                      <a:endParaRPr b="1">
                        <a:solidFill>
                          <a:schemeClr val="lt1"/>
                        </a:solidFill>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accent4"/>
                    </a:solidFill>
                    <a:extLst>
                      <a:ext uri="http://customooxmlschemas.google.com/">
                        <go:slidesCustomData xmlns:go="http://customooxmlschemas.google.com/" cellId="471:3:4"/>
                      </a:ext>
                    </a:extLst>
                  </a:tcPr>
                </a:tc>
              </a:tr>
              <a:tr h="313475">
                <a:tc>
                  <a:txBody>
                    <a:bodyPr/>
                    <a:lstStyle/>
                    <a:p>
                      <a:pPr indent="0" lvl="0" marL="0" rtl="0" algn="l">
                        <a:lnSpc>
                          <a:spcPct val="115000"/>
                        </a:lnSpc>
                        <a:spcBef>
                          <a:spcPts val="0"/>
                        </a:spcBef>
                        <a:spcAft>
                          <a:spcPts val="0"/>
                        </a:spcAft>
                        <a:buNone/>
                      </a:pPr>
                      <a:r>
                        <a:rPr lang="en-US" sz="1100">
                          <a:latin typeface="Helvetica Neue"/>
                          <a:ea typeface="Helvetica Neue"/>
                          <a:cs typeface="Helvetica Neue"/>
                          <a:sym typeface="Helvetica Neue"/>
                        </a:rPr>
                        <a:t>Age</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4:0"/>
                      </a:ext>
                    </a:extLst>
                  </a:tcPr>
                </a:tc>
                <a:tc>
                  <a:txBody>
                    <a:bodyPr/>
                    <a:lstStyle/>
                    <a:p>
                      <a:pPr indent="0" lvl="0" marL="0" rtl="0" algn="r">
                        <a:lnSpc>
                          <a:spcPct val="115000"/>
                        </a:lnSpc>
                        <a:spcBef>
                          <a:spcPts val="0"/>
                        </a:spcBef>
                        <a:spcAft>
                          <a:spcPts val="0"/>
                        </a:spcAft>
                        <a:buNone/>
                      </a:pPr>
                      <a:r>
                        <a:rPr lang="en-US" sz="1100">
                          <a:latin typeface="Helvetica Neue"/>
                          <a:ea typeface="Helvetica Neue"/>
                          <a:cs typeface="Helvetica Neue"/>
                          <a:sym typeface="Helvetica Neue"/>
                        </a:rPr>
                        <a:t>30.69</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4:1"/>
                      </a:ext>
                    </a:extLst>
                  </a:tcPr>
                </a:tc>
                <a:tc>
                  <a:txBody>
                    <a:bodyPr/>
                    <a:lstStyle/>
                    <a:p>
                      <a:pPr indent="0" lvl="0" marL="0" rtl="0" algn="r">
                        <a:lnSpc>
                          <a:spcPct val="115000"/>
                        </a:lnSpc>
                        <a:spcBef>
                          <a:spcPts val="0"/>
                        </a:spcBef>
                        <a:spcAft>
                          <a:spcPts val="0"/>
                        </a:spcAft>
                        <a:buNone/>
                      </a:pPr>
                      <a:r>
                        <a:rPr lang="en-US" sz="1100">
                          <a:latin typeface="Helvetica Neue"/>
                          <a:ea typeface="Helvetica Neue"/>
                          <a:cs typeface="Helvetica Neue"/>
                          <a:sym typeface="Helvetica Neue"/>
                        </a:rPr>
                        <a:t>8.315</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4:2"/>
                      </a:ext>
                    </a:extLst>
                  </a:tcPr>
                </a:tc>
                <a:tc>
                  <a:txBody>
                    <a:bodyPr/>
                    <a:lstStyle/>
                    <a:p>
                      <a:pPr indent="0" lvl="0" marL="0" rtl="0" algn="r">
                        <a:lnSpc>
                          <a:spcPct val="115000"/>
                        </a:lnSpc>
                        <a:spcBef>
                          <a:spcPts val="0"/>
                        </a:spcBef>
                        <a:spcAft>
                          <a:spcPts val="0"/>
                        </a:spcAft>
                        <a:buNone/>
                      </a:pPr>
                      <a:r>
                        <a:rPr lang="en-US" sz="1100">
                          <a:latin typeface="Helvetica Neue"/>
                          <a:ea typeface="Helvetica Neue"/>
                          <a:cs typeface="Helvetica Neue"/>
                          <a:sym typeface="Helvetica Neue"/>
                        </a:rPr>
                        <a:t>20</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4:3"/>
                      </a:ext>
                    </a:extLst>
                  </a:tcPr>
                </a:tc>
                <a:tc>
                  <a:txBody>
                    <a:bodyPr/>
                    <a:lstStyle/>
                    <a:p>
                      <a:pPr indent="0" lvl="0" marL="0" rtl="0" algn="r">
                        <a:lnSpc>
                          <a:spcPct val="115000"/>
                        </a:lnSpc>
                        <a:spcBef>
                          <a:spcPts val="0"/>
                        </a:spcBef>
                        <a:spcAft>
                          <a:spcPts val="0"/>
                        </a:spcAft>
                        <a:buNone/>
                      </a:pPr>
                      <a:r>
                        <a:rPr lang="en-US" sz="1100">
                          <a:latin typeface="Helvetica Neue"/>
                          <a:ea typeface="Helvetica Neue"/>
                          <a:cs typeface="Helvetica Neue"/>
                          <a:sym typeface="Helvetica Neue"/>
                        </a:rPr>
                        <a:t>54</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4:4"/>
                      </a:ext>
                    </a:extLst>
                  </a:tcPr>
                </a:tc>
              </a:tr>
              <a:tr h="313475">
                <a:tc>
                  <a:txBody>
                    <a:bodyPr/>
                    <a:lstStyle/>
                    <a:p>
                      <a:pPr indent="0" lvl="0" marL="0" rtl="0" algn="l">
                        <a:lnSpc>
                          <a:spcPct val="115000"/>
                        </a:lnSpc>
                        <a:spcBef>
                          <a:spcPts val="0"/>
                        </a:spcBef>
                        <a:spcAft>
                          <a:spcPts val="0"/>
                        </a:spcAft>
                        <a:buNone/>
                      </a:pPr>
                      <a:r>
                        <a:rPr lang="en-US" sz="1100">
                          <a:latin typeface="Helvetica Neue"/>
                          <a:ea typeface="Helvetica Neue"/>
                          <a:cs typeface="Helvetica Neue"/>
                          <a:sym typeface="Helvetica Neue"/>
                        </a:rPr>
                        <a:t>Marital Status</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5:0"/>
                      </a:ext>
                    </a:extLst>
                  </a:tcPr>
                </a:tc>
                <a:tc>
                  <a:txBody>
                    <a:bodyPr/>
                    <a:lstStyle/>
                    <a:p>
                      <a:pPr indent="0" lvl="0" marL="0" rtl="0" algn="r">
                        <a:lnSpc>
                          <a:spcPct val="115000"/>
                        </a:lnSpc>
                        <a:spcBef>
                          <a:spcPts val="0"/>
                        </a:spcBef>
                        <a:spcAft>
                          <a:spcPts val="0"/>
                        </a:spcAft>
                        <a:buNone/>
                      </a:pPr>
                      <a:r>
                        <a:rPr lang="en-US" sz="1100">
                          <a:latin typeface="Helvetica Neue"/>
                          <a:ea typeface="Helvetica Neue"/>
                          <a:cs typeface="Helvetica Neue"/>
                          <a:sym typeface="Helvetica Neue"/>
                        </a:rPr>
                        <a:t>0.466</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5:1"/>
                      </a:ext>
                    </a:extLst>
                  </a:tcPr>
                </a:tc>
                <a:tc>
                  <a:txBody>
                    <a:bodyPr/>
                    <a:lstStyle/>
                    <a:p>
                      <a:pPr indent="0" lvl="0" marL="0" rtl="0" algn="r">
                        <a:lnSpc>
                          <a:spcPct val="115000"/>
                        </a:lnSpc>
                        <a:spcBef>
                          <a:spcPts val="0"/>
                        </a:spcBef>
                        <a:spcAft>
                          <a:spcPts val="0"/>
                        </a:spcAft>
                        <a:buNone/>
                      </a:pPr>
                      <a:r>
                        <a:rPr lang="en-US" sz="1100">
                          <a:latin typeface="Helvetica Neue"/>
                          <a:ea typeface="Helvetica Neue"/>
                          <a:cs typeface="Helvetica Neue"/>
                          <a:sym typeface="Helvetica Neue"/>
                        </a:rPr>
                        <a:t>0.5</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5:2"/>
                      </a:ext>
                    </a:extLst>
                  </a:tcPr>
                </a:tc>
                <a:tc>
                  <a:txBody>
                    <a:bodyPr/>
                    <a:lstStyle/>
                    <a:p>
                      <a:pPr indent="0" lvl="0" marL="0" rtl="0" algn="r">
                        <a:lnSpc>
                          <a:spcPct val="115000"/>
                        </a:lnSpc>
                        <a:spcBef>
                          <a:spcPts val="0"/>
                        </a:spcBef>
                        <a:spcAft>
                          <a:spcPts val="0"/>
                        </a:spcAft>
                        <a:buNone/>
                      </a:pPr>
                      <a:r>
                        <a:rPr lang="en-US" sz="1100">
                          <a:latin typeface="Helvetica Neue"/>
                          <a:ea typeface="Helvetica Neue"/>
                          <a:cs typeface="Helvetica Neue"/>
                          <a:sym typeface="Helvetica Neue"/>
                        </a:rPr>
                        <a:t>0</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5:3"/>
                      </a:ext>
                    </a:extLst>
                  </a:tcPr>
                </a:tc>
                <a:tc>
                  <a:txBody>
                    <a:bodyPr/>
                    <a:lstStyle/>
                    <a:p>
                      <a:pPr indent="0" lvl="0" marL="0" rtl="0" algn="r">
                        <a:lnSpc>
                          <a:spcPct val="115000"/>
                        </a:lnSpc>
                        <a:spcBef>
                          <a:spcPts val="0"/>
                        </a:spcBef>
                        <a:spcAft>
                          <a:spcPts val="0"/>
                        </a:spcAft>
                        <a:buNone/>
                      </a:pPr>
                      <a:r>
                        <a:rPr lang="en-US" sz="1100">
                          <a:latin typeface="Helvetica Neue"/>
                          <a:ea typeface="Helvetica Neue"/>
                          <a:cs typeface="Helvetica Neue"/>
                          <a:sym typeface="Helvetica Neue"/>
                        </a:rPr>
                        <a:t>1</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5:4"/>
                      </a:ext>
                    </a:extLst>
                  </a:tcPr>
                </a:tc>
              </a:tr>
              <a:tr h="313475">
                <a:tc>
                  <a:txBody>
                    <a:bodyPr/>
                    <a:lstStyle/>
                    <a:p>
                      <a:pPr indent="0" lvl="0" marL="0" rtl="0" algn="l">
                        <a:lnSpc>
                          <a:spcPct val="115000"/>
                        </a:lnSpc>
                        <a:spcBef>
                          <a:spcPts val="0"/>
                        </a:spcBef>
                        <a:spcAft>
                          <a:spcPts val="0"/>
                        </a:spcAft>
                        <a:buNone/>
                      </a:pPr>
                      <a:r>
                        <a:rPr lang="en-US" sz="1100">
                          <a:latin typeface="Helvetica Neue"/>
                          <a:ea typeface="Helvetica Neue"/>
                          <a:cs typeface="Helvetica Neue"/>
                          <a:sym typeface="Helvetica Neue"/>
                        </a:rPr>
                        <a:t>Salary</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6:0"/>
                      </a:ext>
                    </a:extLst>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6:1"/>
                      </a:ext>
                    </a:extLst>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6:2"/>
                      </a:ext>
                    </a:extLst>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6:3"/>
                      </a:ext>
                    </a:extLst>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6:4"/>
                      </a:ext>
                    </a:extLst>
                  </a:tcPr>
                </a:tc>
              </a:tr>
              <a:tr h="313475">
                <a:tc>
                  <a:txBody>
                    <a:bodyPr/>
                    <a:lstStyle/>
                    <a:p>
                      <a:pPr indent="0" lvl="0" marL="0" rtl="0" algn="l">
                        <a:lnSpc>
                          <a:spcPct val="115000"/>
                        </a:lnSpc>
                        <a:spcBef>
                          <a:spcPts val="0"/>
                        </a:spcBef>
                        <a:spcAft>
                          <a:spcPts val="0"/>
                        </a:spcAft>
                        <a:buNone/>
                      </a:pPr>
                      <a:r>
                        <a:rPr lang="en-US" sz="1100">
                          <a:latin typeface="Helvetica Neue"/>
                          <a:ea typeface="Helvetica Neue"/>
                          <a:cs typeface="Helvetica Neue"/>
                          <a:sym typeface="Helvetica Neue"/>
                        </a:rPr>
                        <a:t>Cars</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7:0"/>
                      </a:ext>
                    </a:extLst>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7:1"/>
                      </a:ext>
                    </a:extLst>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7:2"/>
                      </a:ext>
                    </a:extLst>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7:3"/>
                      </a:ext>
                    </a:extLst>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7:4"/>
                      </a:ext>
                    </a:extLst>
                  </a:tcPr>
                </a:tc>
              </a:tr>
              <a:tr h="313475">
                <a:tc>
                  <a:txBody>
                    <a:bodyPr/>
                    <a:lstStyle/>
                    <a:p>
                      <a:pPr indent="0" lvl="0" marL="0" rtl="0" algn="l">
                        <a:lnSpc>
                          <a:spcPct val="115000"/>
                        </a:lnSpc>
                        <a:spcBef>
                          <a:spcPts val="0"/>
                        </a:spcBef>
                        <a:spcAft>
                          <a:spcPts val="0"/>
                        </a:spcAft>
                        <a:buNone/>
                      </a:pPr>
                      <a:r>
                        <a:rPr lang="en-US" sz="1100">
                          <a:latin typeface="Helvetica Neue"/>
                          <a:ea typeface="Helvetica Neue"/>
                          <a:cs typeface="Helvetica Neue"/>
                          <a:sym typeface="Helvetica Neue"/>
                        </a:rPr>
                        <a:t>Charging Stations</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8:0"/>
                      </a:ext>
                    </a:extLst>
                  </a:tcPr>
                </a:tc>
                <a:tc>
                  <a:txBody>
                    <a:bodyPr/>
                    <a:lstStyle/>
                    <a:p>
                      <a:pPr indent="0" lvl="0" marL="0" rtl="0" algn="r">
                        <a:lnSpc>
                          <a:spcPct val="115000"/>
                        </a:lnSpc>
                        <a:spcBef>
                          <a:spcPts val="0"/>
                        </a:spcBef>
                        <a:spcAft>
                          <a:spcPts val="0"/>
                        </a:spcAft>
                        <a:buNone/>
                      </a:pPr>
                      <a:r>
                        <a:rPr lang="en-US" sz="1000"/>
                        <a:t>2.948</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8:1"/>
                      </a:ext>
                    </a:extLst>
                  </a:tcPr>
                </a:tc>
                <a:tc>
                  <a:txBody>
                    <a:bodyPr/>
                    <a:lstStyle/>
                    <a:p>
                      <a:pPr indent="0" lvl="0" marL="0" rtl="0" algn="r">
                        <a:lnSpc>
                          <a:spcPct val="115000"/>
                        </a:lnSpc>
                        <a:spcBef>
                          <a:spcPts val="0"/>
                        </a:spcBef>
                        <a:spcAft>
                          <a:spcPts val="0"/>
                        </a:spcAft>
                        <a:buNone/>
                      </a:pPr>
                      <a:r>
                        <a:rPr lang="en-US" sz="1000"/>
                        <a:t>0.59</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8:2"/>
                      </a:ext>
                    </a:extLst>
                  </a:tcPr>
                </a:tc>
                <a:tc>
                  <a:txBody>
                    <a:bodyPr/>
                    <a:lstStyle/>
                    <a:p>
                      <a:pPr indent="0" lvl="0" marL="0" rtl="0" algn="r">
                        <a:lnSpc>
                          <a:spcPct val="115000"/>
                        </a:lnSpc>
                        <a:spcBef>
                          <a:spcPts val="0"/>
                        </a:spcBef>
                        <a:spcAft>
                          <a:spcPts val="0"/>
                        </a:spcAft>
                        <a:buNone/>
                      </a:pPr>
                      <a:r>
                        <a:rPr lang="en-US" sz="1000"/>
                        <a:t>1.25</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8:3"/>
                      </a:ext>
                    </a:extLst>
                  </a:tcPr>
                </a:tc>
                <a:tc>
                  <a:txBody>
                    <a:bodyPr/>
                    <a:lstStyle/>
                    <a:p>
                      <a:pPr indent="0" lvl="0" marL="0" rtl="0" algn="r">
                        <a:lnSpc>
                          <a:spcPct val="115000"/>
                        </a:lnSpc>
                        <a:spcBef>
                          <a:spcPts val="0"/>
                        </a:spcBef>
                        <a:spcAft>
                          <a:spcPts val="0"/>
                        </a:spcAft>
                        <a:buNone/>
                      </a:pPr>
                      <a:r>
                        <a:rPr lang="en-US" sz="1000"/>
                        <a:t>4.5</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8:4"/>
                      </a:ext>
                    </a:extLst>
                  </a:tcPr>
                </a:tc>
              </a:tr>
              <a:tr h="313475">
                <a:tc>
                  <a:txBody>
                    <a:bodyPr/>
                    <a:lstStyle/>
                    <a:p>
                      <a:pPr indent="0" lvl="0" marL="0" rtl="0" algn="l">
                        <a:lnSpc>
                          <a:spcPct val="115000"/>
                        </a:lnSpc>
                        <a:spcBef>
                          <a:spcPts val="0"/>
                        </a:spcBef>
                        <a:spcAft>
                          <a:spcPts val="0"/>
                        </a:spcAft>
                        <a:buNone/>
                      </a:pPr>
                      <a:r>
                        <a:rPr lang="en-US" sz="1100">
                          <a:latin typeface="Helvetica Neue"/>
                          <a:ea typeface="Helvetica Neue"/>
                          <a:cs typeface="Helvetica Neue"/>
                          <a:sym typeface="Helvetica Neue"/>
                        </a:rPr>
                        <a:t>Price</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9:0"/>
                      </a:ext>
                    </a:extLst>
                  </a:tcPr>
                </a:tc>
                <a:tc>
                  <a:txBody>
                    <a:bodyPr/>
                    <a:lstStyle/>
                    <a:p>
                      <a:pPr indent="0" lvl="0" marL="0" rtl="0" algn="r">
                        <a:lnSpc>
                          <a:spcPct val="115000"/>
                        </a:lnSpc>
                        <a:spcBef>
                          <a:spcPts val="0"/>
                        </a:spcBef>
                        <a:spcAft>
                          <a:spcPts val="0"/>
                        </a:spcAft>
                        <a:buNone/>
                      </a:pPr>
                      <a:r>
                        <a:rPr lang="en-US" sz="1000"/>
                        <a:t>2.767</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9:1"/>
                      </a:ext>
                    </a:extLst>
                  </a:tcPr>
                </a:tc>
                <a:tc>
                  <a:txBody>
                    <a:bodyPr/>
                    <a:lstStyle/>
                    <a:p>
                      <a:pPr indent="0" lvl="0" marL="0" rtl="0" algn="r">
                        <a:lnSpc>
                          <a:spcPct val="115000"/>
                        </a:lnSpc>
                        <a:spcBef>
                          <a:spcPts val="0"/>
                        </a:spcBef>
                        <a:spcAft>
                          <a:spcPts val="0"/>
                        </a:spcAft>
                        <a:buNone/>
                      </a:pPr>
                      <a:r>
                        <a:rPr lang="en-US" sz="1000"/>
                        <a:t>0.926</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9:2"/>
                      </a:ext>
                    </a:extLst>
                  </a:tcPr>
                </a:tc>
                <a:tc>
                  <a:txBody>
                    <a:bodyPr/>
                    <a:lstStyle/>
                    <a:p>
                      <a:pPr indent="0" lvl="0" marL="0" rtl="0" algn="r">
                        <a:lnSpc>
                          <a:spcPct val="115000"/>
                        </a:lnSpc>
                        <a:spcBef>
                          <a:spcPts val="0"/>
                        </a:spcBef>
                        <a:spcAft>
                          <a:spcPts val="0"/>
                        </a:spcAft>
                        <a:buNone/>
                      </a:pPr>
                      <a:r>
                        <a:rPr lang="en-US" sz="1100">
                          <a:latin typeface="Helvetica Neue"/>
                          <a:ea typeface="Helvetica Neue"/>
                          <a:cs typeface="Helvetica Neue"/>
                          <a:sym typeface="Helvetica Neue"/>
                        </a:rPr>
                        <a:t>1</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9:3"/>
                      </a:ext>
                    </a:extLst>
                  </a:tcPr>
                </a:tc>
                <a:tc>
                  <a:txBody>
                    <a:bodyPr/>
                    <a:lstStyle/>
                    <a:p>
                      <a:pPr indent="0" lvl="0" marL="0" rtl="0" algn="r">
                        <a:lnSpc>
                          <a:spcPct val="115000"/>
                        </a:lnSpc>
                        <a:spcBef>
                          <a:spcPts val="0"/>
                        </a:spcBef>
                        <a:spcAft>
                          <a:spcPts val="0"/>
                        </a:spcAft>
                        <a:buNone/>
                      </a:pPr>
                      <a:r>
                        <a:rPr lang="en-US" sz="1000"/>
                        <a:t>4.5</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9:4"/>
                      </a:ext>
                    </a:extLst>
                  </a:tcPr>
                </a:tc>
              </a:tr>
              <a:tr h="313475">
                <a:tc>
                  <a:txBody>
                    <a:bodyPr/>
                    <a:lstStyle/>
                    <a:p>
                      <a:pPr indent="0" lvl="0" marL="0" rtl="0" algn="l">
                        <a:lnSpc>
                          <a:spcPct val="115000"/>
                        </a:lnSpc>
                        <a:spcBef>
                          <a:spcPts val="0"/>
                        </a:spcBef>
                        <a:spcAft>
                          <a:spcPts val="0"/>
                        </a:spcAft>
                        <a:buNone/>
                      </a:pPr>
                      <a:r>
                        <a:rPr lang="en-US" sz="1100">
                          <a:latin typeface="Helvetica Neue"/>
                          <a:ea typeface="Helvetica Neue"/>
                          <a:cs typeface="Helvetica Neue"/>
                          <a:sym typeface="Helvetica Neue"/>
                        </a:rPr>
                        <a:t>Government Policies</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0:0"/>
                      </a:ext>
                    </a:extLst>
                  </a:tcPr>
                </a:tc>
                <a:tc>
                  <a:txBody>
                    <a:bodyPr/>
                    <a:lstStyle/>
                    <a:p>
                      <a:pPr indent="0" lvl="0" marL="0" rtl="0" algn="r">
                        <a:lnSpc>
                          <a:spcPct val="115000"/>
                        </a:lnSpc>
                        <a:spcBef>
                          <a:spcPts val="0"/>
                        </a:spcBef>
                        <a:spcAft>
                          <a:spcPts val="0"/>
                        </a:spcAft>
                        <a:buNone/>
                      </a:pPr>
                      <a:r>
                        <a:rPr lang="en-US" sz="1000"/>
                        <a:t>2.841</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0:1"/>
                      </a:ext>
                    </a:extLst>
                  </a:tcPr>
                </a:tc>
                <a:tc>
                  <a:txBody>
                    <a:bodyPr/>
                    <a:lstStyle/>
                    <a:p>
                      <a:pPr indent="0" lvl="0" marL="0" rtl="0" algn="r">
                        <a:lnSpc>
                          <a:spcPct val="115000"/>
                        </a:lnSpc>
                        <a:spcBef>
                          <a:spcPts val="0"/>
                        </a:spcBef>
                        <a:spcAft>
                          <a:spcPts val="0"/>
                        </a:spcAft>
                        <a:buNone/>
                      </a:pPr>
                      <a:r>
                        <a:rPr lang="en-US" sz="1000"/>
                        <a:t>0.72</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0:2"/>
                      </a:ext>
                    </a:extLst>
                  </a:tcPr>
                </a:tc>
                <a:tc>
                  <a:txBody>
                    <a:bodyPr/>
                    <a:lstStyle/>
                    <a:p>
                      <a:pPr indent="0" lvl="0" marL="0" rtl="0" algn="r">
                        <a:lnSpc>
                          <a:spcPct val="115000"/>
                        </a:lnSpc>
                        <a:spcBef>
                          <a:spcPts val="0"/>
                        </a:spcBef>
                        <a:spcAft>
                          <a:spcPts val="0"/>
                        </a:spcAft>
                        <a:buNone/>
                      </a:pPr>
                      <a:r>
                        <a:rPr lang="en-US" sz="1000"/>
                        <a:t>1.5</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0:3"/>
                      </a:ext>
                    </a:extLst>
                  </a:tcPr>
                </a:tc>
                <a:tc>
                  <a:txBody>
                    <a:bodyPr/>
                    <a:lstStyle/>
                    <a:p>
                      <a:pPr indent="0" lvl="0" marL="0" rtl="0" algn="r">
                        <a:lnSpc>
                          <a:spcPct val="115000"/>
                        </a:lnSpc>
                        <a:spcBef>
                          <a:spcPts val="0"/>
                        </a:spcBef>
                        <a:spcAft>
                          <a:spcPts val="0"/>
                        </a:spcAft>
                        <a:buNone/>
                      </a:pPr>
                      <a:r>
                        <a:rPr lang="en-US" sz="1000"/>
                        <a:t>4.5</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0:4"/>
                      </a:ext>
                    </a:extLst>
                  </a:tcPr>
                </a:tc>
              </a:tr>
              <a:tr h="313475">
                <a:tc>
                  <a:txBody>
                    <a:bodyPr/>
                    <a:lstStyle/>
                    <a:p>
                      <a:pPr indent="0" lvl="0" marL="0" rtl="0" algn="l">
                        <a:lnSpc>
                          <a:spcPct val="115000"/>
                        </a:lnSpc>
                        <a:spcBef>
                          <a:spcPts val="0"/>
                        </a:spcBef>
                        <a:spcAft>
                          <a:spcPts val="0"/>
                        </a:spcAft>
                        <a:buNone/>
                      </a:pPr>
                      <a:r>
                        <a:rPr lang="en-US" sz="1100">
                          <a:latin typeface="Helvetica Neue"/>
                          <a:ea typeface="Helvetica Neue"/>
                          <a:cs typeface="Helvetica Neue"/>
                          <a:sym typeface="Helvetica Neue"/>
                        </a:rPr>
                        <a:t>Environment</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1:0"/>
                      </a:ext>
                    </a:extLst>
                  </a:tcPr>
                </a:tc>
                <a:tc>
                  <a:txBody>
                    <a:bodyPr/>
                    <a:lstStyle/>
                    <a:p>
                      <a:pPr indent="0" lvl="0" marL="0" rtl="0" algn="r">
                        <a:lnSpc>
                          <a:spcPct val="115000"/>
                        </a:lnSpc>
                        <a:spcBef>
                          <a:spcPts val="0"/>
                        </a:spcBef>
                        <a:spcAft>
                          <a:spcPts val="0"/>
                        </a:spcAft>
                        <a:buNone/>
                      </a:pPr>
                      <a:r>
                        <a:rPr lang="en-US" sz="1000"/>
                        <a:t>3.511</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1:1"/>
                      </a:ext>
                    </a:extLst>
                  </a:tcPr>
                </a:tc>
                <a:tc>
                  <a:txBody>
                    <a:bodyPr/>
                    <a:lstStyle/>
                    <a:p>
                      <a:pPr indent="0" lvl="0" marL="0" rtl="0" algn="r">
                        <a:lnSpc>
                          <a:spcPct val="115000"/>
                        </a:lnSpc>
                        <a:spcBef>
                          <a:spcPts val="0"/>
                        </a:spcBef>
                        <a:spcAft>
                          <a:spcPts val="0"/>
                        </a:spcAft>
                        <a:buNone/>
                      </a:pPr>
                      <a:r>
                        <a:rPr lang="en-US" sz="1000"/>
                        <a:t>1.021</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1:2"/>
                      </a:ext>
                    </a:extLst>
                  </a:tcPr>
                </a:tc>
                <a:tc>
                  <a:txBody>
                    <a:bodyPr/>
                    <a:lstStyle/>
                    <a:p>
                      <a:pPr indent="0" lvl="0" marL="0" rtl="0" algn="r">
                        <a:lnSpc>
                          <a:spcPct val="115000"/>
                        </a:lnSpc>
                        <a:spcBef>
                          <a:spcPts val="0"/>
                        </a:spcBef>
                        <a:spcAft>
                          <a:spcPts val="0"/>
                        </a:spcAft>
                        <a:buNone/>
                      </a:pPr>
                      <a:r>
                        <a:rPr lang="en-US" sz="1100">
                          <a:latin typeface="Helvetica Neue"/>
                          <a:ea typeface="Helvetica Neue"/>
                          <a:cs typeface="Helvetica Neue"/>
                          <a:sym typeface="Helvetica Neue"/>
                        </a:rPr>
                        <a:t>1</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1:3"/>
                      </a:ext>
                    </a:extLst>
                  </a:tcPr>
                </a:tc>
                <a:tc>
                  <a:txBody>
                    <a:bodyPr/>
                    <a:lstStyle/>
                    <a:p>
                      <a:pPr indent="0" lvl="0" marL="0" rtl="0" algn="r">
                        <a:lnSpc>
                          <a:spcPct val="115000"/>
                        </a:lnSpc>
                        <a:spcBef>
                          <a:spcPts val="0"/>
                        </a:spcBef>
                        <a:spcAft>
                          <a:spcPts val="0"/>
                        </a:spcAft>
                        <a:buNone/>
                      </a:pPr>
                      <a:r>
                        <a:rPr lang="en-US" sz="1100">
                          <a:latin typeface="Helvetica Neue"/>
                          <a:ea typeface="Helvetica Neue"/>
                          <a:cs typeface="Helvetica Neue"/>
                          <a:sym typeface="Helvetica Neue"/>
                        </a:rPr>
                        <a:t>5</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1:4"/>
                      </a:ext>
                    </a:extLst>
                  </a:tcPr>
                </a:tc>
              </a:tr>
              <a:tr h="313475">
                <a:tc>
                  <a:txBody>
                    <a:bodyPr/>
                    <a:lstStyle/>
                    <a:p>
                      <a:pPr indent="0" lvl="0" marL="0" rtl="0" algn="l">
                        <a:lnSpc>
                          <a:spcPct val="115000"/>
                        </a:lnSpc>
                        <a:spcBef>
                          <a:spcPts val="0"/>
                        </a:spcBef>
                        <a:spcAft>
                          <a:spcPts val="0"/>
                        </a:spcAft>
                        <a:buNone/>
                      </a:pPr>
                      <a:r>
                        <a:rPr lang="en-US" sz="1100">
                          <a:latin typeface="Helvetica Neue"/>
                          <a:ea typeface="Helvetica Neue"/>
                          <a:cs typeface="Helvetica Neue"/>
                          <a:sym typeface="Helvetica Neue"/>
                        </a:rPr>
                        <a:t>Urban</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2:0"/>
                      </a:ext>
                    </a:extLst>
                  </a:tcPr>
                </a:tc>
                <a:tc>
                  <a:txBody>
                    <a:bodyPr/>
                    <a:lstStyle/>
                    <a:p>
                      <a:pPr indent="0" lvl="0" marL="0" rtl="0" algn="r">
                        <a:lnSpc>
                          <a:spcPct val="115000"/>
                        </a:lnSpc>
                        <a:spcBef>
                          <a:spcPts val="0"/>
                        </a:spcBef>
                        <a:spcAft>
                          <a:spcPts val="0"/>
                        </a:spcAft>
                        <a:buNone/>
                      </a:pPr>
                      <a:r>
                        <a:rPr lang="en-US" sz="1000"/>
                        <a:t>0.483</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2:1"/>
                      </a:ext>
                    </a:extLst>
                  </a:tcPr>
                </a:tc>
                <a:tc>
                  <a:txBody>
                    <a:bodyPr/>
                    <a:lstStyle/>
                    <a:p>
                      <a:pPr indent="0" lvl="0" marL="0" rtl="0" algn="r">
                        <a:lnSpc>
                          <a:spcPct val="115000"/>
                        </a:lnSpc>
                        <a:spcBef>
                          <a:spcPts val="0"/>
                        </a:spcBef>
                        <a:spcAft>
                          <a:spcPts val="0"/>
                        </a:spcAft>
                        <a:buNone/>
                      </a:pPr>
                      <a:r>
                        <a:rPr lang="en-US" sz="1000"/>
                        <a:t>0.501</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2:2"/>
                      </a:ext>
                    </a:extLst>
                  </a:tcPr>
                </a:tc>
                <a:tc>
                  <a:txBody>
                    <a:bodyPr/>
                    <a:lstStyle/>
                    <a:p>
                      <a:pPr indent="0" lvl="0" marL="0" rtl="0" algn="r">
                        <a:lnSpc>
                          <a:spcPct val="115000"/>
                        </a:lnSpc>
                        <a:spcBef>
                          <a:spcPts val="0"/>
                        </a:spcBef>
                        <a:spcAft>
                          <a:spcPts val="0"/>
                        </a:spcAft>
                        <a:buNone/>
                      </a:pPr>
                      <a:r>
                        <a:rPr lang="en-US" sz="1100">
                          <a:latin typeface="Helvetica Neue"/>
                          <a:ea typeface="Helvetica Neue"/>
                          <a:cs typeface="Helvetica Neue"/>
                          <a:sym typeface="Helvetica Neue"/>
                        </a:rPr>
                        <a:t>0</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2:3"/>
                      </a:ext>
                    </a:extLst>
                  </a:tcPr>
                </a:tc>
                <a:tc>
                  <a:txBody>
                    <a:bodyPr/>
                    <a:lstStyle/>
                    <a:p>
                      <a:pPr indent="0" lvl="0" marL="0" rtl="0" algn="r">
                        <a:lnSpc>
                          <a:spcPct val="115000"/>
                        </a:lnSpc>
                        <a:spcBef>
                          <a:spcPts val="0"/>
                        </a:spcBef>
                        <a:spcAft>
                          <a:spcPts val="0"/>
                        </a:spcAft>
                        <a:buNone/>
                      </a:pPr>
                      <a:r>
                        <a:rPr lang="en-US" sz="1100">
                          <a:latin typeface="Helvetica Neue"/>
                          <a:ea typeface="Helvetica Neue"/>
                          <a:cs typeface="Helvetica Neue"/>
                          <a:sym typeface="Helvetica Neue"/>
                        </a:rPr>
                        <a:t>1</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2:4"/>
                      </a:ext>
                    </a:extLst>
                  </a:tcPr>
                </a:tc>
              </a:tr>
              <a:tr h="313475">
                <a:tc>
                  <a:txBody>
                    <a:bodyPr/>
                    <a:lstStyle/>
                    <a:p>
                      <a:pPr indent="0" lvl="0" marL="0" rtl="0" algn="l">
                        <a:lnSpc>
                          <a:spcPct val="115000"/>
                        </a:lnSpc>
                        <a:spcBef>
                          <a:spcPts val="0"/>
                        </a:spcBef>
                        <a:spcAft>
                          <a:spcPts val="0"/>
                        </a:spcAft>
                        <a:buNone/>
                      </a:pPr>
                      <a:r>
                        <a:rPr lang="en-US" sz="1100">
                          <a:latin typeface="Helvetica Neue"/>
                          <a:ea typeface="Helvetica Neue"/>
                          <a:cs typeface="Helvetica Neue"/>
                          <a:sym typeface="Helvetica Neue"/>
                        </a:rPr>
                        <a:t>Rural</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3:0"/>
                      </a:ext>
                    </a:extLst>
                  </a:tcPr>
                </a:tc>
                <a:tc>
                  <a:txBody>
                    <a:bodyPr/>
                    <a:lstStyle/>
                    <a:p>
                      <a:pPr indent="0" lvl="0" marL="0" rtl="0" algn="r">
                        <a:lnSpc>
                          <a:spcPct val="115000"/>
                        </a:lnSpc>
                        <a:spcBef>
                          <a:spcPts val="0"/>
                        </a:spcBef>
                        <a:spcAft>
                          <a:spcPts val="0"/>
                        </a:spcAft>
                        <a:buNone/>
                      </a:pPr>
                      <a:r>
                        <a:rPr lang="en-US" sz="1000"/>
                        <a:t>0.431</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3:1"/>
                      </a:ext>
                    </a:extLst>
                  </a:tcPr>
                </a:tc>
                <a:tc>
                  <a:txBody>
                    <a:bodyPr/>
                    <a:lstStyle/>
                    <a:p>
                      <a:pPr indent="0" lvl="0" marL="0" rtl="0" algn="r">
                        <a:lnSpc>
                          <a:spcPct val="115000"/>
                        </a:lnSpc>
                        <a:spcBef>
                          <a:spcPts val="0"/>
                        </a:spcBef>
                        <a:spcAft>
                          <a:spcPts val="0"/>
                        </a:spcAft>
                        <a:buNone/>
                      </a:pPr>
                      <a:r>
                        <a:rPr lang="en-US" sz="1000"/>
                        <a:t>0.496</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3:2"/>
                      </a:ext>
                    </a:extLst>
                  </a:tcPr>
                </a:tc>
                <a:tc>
                  <a:txBody>
                    <a:bodyPr/>
                    <a:lstStyle/>
                    <a:p>
                      <a:pPr indent="0" lvl="0" marL="0" rtl="0" algn="r">
                        <a:lnSpc>
                          <a:spcPct val="115000"/>
                        </a:lnSpc>
                        <a:spcBef>
                          <a:spcPts val="0"/>
                        </a:spcBef>
                        <a:spcAft>
                          <a:spcPts val="0"/>
                        </a:spcAft>
                        <a:buNone/>
                      </a:pPr>
                      <a:r>
                        <a:rPr lang="en-US" sz="1100">
                          <a:latin typeface="Helvetica Neue"/>
                          <a:ea typeface="Helvetica Neue"/>
                          <a:cs typeface="Helvetica Neue"/>
                          <a:sym typeface="Helvetica Neue"/>
                        </a:rPr>
                        <a:t>0</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3:3"/>
                      </a:ext>
                    </a:extLst>
                  </a:tcPr>
                </a:tc>
                <a:tc>
                  <a:txBody>
                    <a:bodyPr/>
                    <a:lstStyle/>
                    <a:p>
                      <a:pPr indent="0" lvl="0" marL="0" rtl="0" algn="r">
                        <a:lnSpc>
                          <a:spcPct val="115000"/>
                        </a:lnSpc>
                        <a:spcBef>
                          <a:spcPts val="0"/>
                        </a:spcBef>
                        <a:spcAft>
                          <a:spcPts val="0"/>
                        </a:spcAft>
                        <a:buNone/>
                      </a:pPr>
                      <a:r>
                        <a:rPr lang="en-US" sz="1100">
                          <a:latin typeface="Helvetica Neue"/>
                          <a:ea typeface="Helvetica Neue"/>
                          <a:cs typeface="Helvetica Neue"/>
                          <a:sym typeface="Helvetica Neue"/>
                        </a:rPr>
                        <a:t>1</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3:4"/>
                      </a:ext>
                    </a:extLst>
                  </a:tcPr>
                </a:tc>
              </a:tr>
              <a:tr h="313475">
                <a:tc>
                  <a:txBody>
                    <a:bodyPr/>
                    <a:lstStyle/>
                    <a:p>
                      <a:pPr indent="0" lvl="0" marL="0" rtl="0" algn="l">
                        <a:lnSpc>
                          <a:spcPct val="115000"/>
                        </a:lnSpc>
                        <a:spcBef>
                          <a:spcPts val="0"/>
                        </a:spcBef>
                        <a:spcAft>
                          <a:spcPts val="0"/>
                        </a:spcAft>
                        <a:buNone/>
                      </a:pPr>
                      <a:r>
                        <a:rPr lang="en-US" sz="1100">
                          <a:latin typeface="Helvetica Neue"/>
                          <a:ea typeface="Helvetica Neue"/>
                          <a:cs typeface="Helvetica Neue"/>
                          <a:sym typeface="Helvetica Neue"/>
                        </a:rPr>
                        <a:t>Mountains</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4:0"/>
                      </a:ext>
                    </a:extLst>
                  </a:tcPr>
                </a:tc>
                <a:tc>
                  <a:txBody>
                    <a:bodyPr/>
                    <a:lstStyle/>
                    <a:p>
                      <a:pPr indent="0" lvl="0" marL="0" rtl="0" algn="r">
                        <a:lnSpc>
                          <a:spcPct val="115000"/>
                        </a:lnSpc>
                        <a:spcBef>
                          <a:spcPts val="0"/>
                        </a:spcBef>
                        <a:spcAft>
                          <a:spcPts val="0"/>
                        </a:spcAft>
                        <a:buNone/>
                      </a:pPr>
                      <a:r>
                        <a:rPr lang="en-US" sz="1000"/>
                        <a:t>0.293</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4:1"/>
                      </a:ext>
                    </a:extLst>
                  </a:tcPr>
                </a:tc>
                <a:tc>
                  <a:txBody>
                    <a:bodyPr/>
                    <a:lstStyle/>
                    <a:p>
                      <a:pPr indent="0" lvl="0" marL="0" rtl="0" algn="r">
                        <a:lnSpc>
                          <a:spcPct val="115000"/>
                        </a:lnSpc>
                        <a:spcBef>
                          <a:spcPts val="0"/>
                        </a:spcBef>
                        <a:spcAft>
                          <a:spcPts val="0"/>
                        </a:spcAft>
                        <a:buNone/>
                      </a:pPr>
                      <a:r>
                        <a:rPr lang="en-US" sz="1000"/>
                        <a:t>0.456</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4:2"/>
                      </a:ext>
                    </a:extLst>
                  </a:tcPr>
                </a:tc>
                <a:tc>
                  <a:txBody>
                    <a:bodyPr/>
                    <a:lstStyle/>
                    <a:p>
                      <a:pPr indent="0" lvl="0" marL="0" rtl="0" algn="r">
                        <a:lnSpc>
                          <a:spcPct val="115000"/>
                        </a:lnSpc>
                        <a:spcBef>
                          <a:spcPts val="0"/>
                        </a:spcBef>
                        <a:spcAft>
                          <a:spcPts val="0"/>
                        </a:spcAft>
                        <a:buNone/>
                      </a:pPr>
                      <a:r>
                        <a:rPr lang="en-US" sz="1100">
                          <a:latin typeface="Helvetica Neue"/>
                          <a:ea typeface="Helvetica Neue"/>
                          <a:cs typeface="Helvetica Neue"/>
                          <a:sym typeface="Helvetica Neue"/>
                        </a:rPr>
                        <a:t>0</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4:3"/>
                      </a:ext>
                    </a:extLst>
                  </a:tcPr>
                </a:tc>
                <a:tc>
                  <a:txBody>
                    <a:bodyPr/>
                    <a:lstStyle/>
                    <a:p>
                      <a:pPr indent="0" lvl="0" marL="0" rtl="0" algn="r">
                        <a:lnSpc>
                          <a:spcPct val="115000"/>
                        </a:lnSpc>
                        <a:spcBef>
                          <a:spcPts val="0"/>
                        </a:spcBef>
                        <a:spcAft>
                          <a:spcPts val="0"/>
                        </a:spcAft>
                        <a:buNone/>
                      </a:pPr>
                      <a:r>
                        <a:rPr lang="en-US" sz="1100">
                          <a:latin typeface="Helvetica Neue"/>
                          <a:ea typeface="Helvetica Neue"/>
                          <a:cs typeface="Helvetica Neue"/>
                          <a:sym typeface="Helvetica Neue"/>
                        </a:rPr>
                        <a:t>1</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4:4"/>
                      </a:ext>
                    </a:extLst>
                  </a:tcPr>
                </a:tc>
              </a:tr>
              <a:tr h="313475">
                <a:tc>
                  <a:txBody>
                    <a:bodyPr/>
                    <a:lstStyle/>
                    <a:p>
                      <a:pPr indent="0" lvl="0" marL="0" rtl="0" algn="l">
                        <a:lnSpc>
                          <a:spcPct val="115000"/>
                        </a:lnSpc>
                        <a:spcBef>
                          <a:spcPts val="0"/>
                        </a:spcBef>
                        <a:spcAft>
                          <a:spcPts val="0"/>
                        </a:spcAft>
                        <a:buNone/>
                      </a:pPr>
                      <a:r>
                        <a:rPr lang="en-US" sz="1100">
                          <a:latin typeface="Helvetica Neue"/>
                          <a:ea typeface="Helvetica Neue"/>
                          <a:cs typeface="Helvetica Neue"/>
                          <a:sym typeface="Helvetica Neue"/>
                        </a:rPr>
                        <a:t>Safety</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5:0"/>
                      </a:ext>
                    </a:extLst>
                  </a:tcPr>
                </a:tc>
                <a:tc>
                  <a:txBody>
                    <a:bodyPr/>
                    <a:lstStyle/>
                    <a:p>
                      <a:pPr indent="0" lvl="0" marL="0" rtl="0" algn="r">
                        <a:lnSpc>
                          <a:spcPct val="115000"/>
                        </a:lnSpc>
                        <a:spcBef>
                          <a:spcPts val="0"/>
                        </a:spcBef>
                        <a:spcAft>
                          <a:spcPts val="0"/>
                        </a:spcAft>
                        <a:buNone/>
                      </a:pPr>
                      <a:r>
                        <a:rPr lang="en-US" sz="1000"/>
                        <a:t>3.957</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5:1"/>
                      </a:ext>
                    </a:extLst>
                  </a:tcPr>
                </a:tc>
                <a:tc>
                  <a:txBody>
                    <a:bodyPr/>
                    <a:lstStyle/>
                    <a:p>
                      <a:pPr indent="0" lvl="0" marL="0" rtl="0" algn="r">
                        <a:lnSpc>
                          <a:spcPct val="115000"/>
                        </a:lnSpc>
                        <a:spcBef>
                          <a:spcPts val="0"/>
                        </a:spcBef>
                        <a:spcAft>
                          <a:spcPts val="0"/>
                        </a:spcAft>
                        <a:buNone/>
                      </a:pPr>
                      <a:r>
                        <a:rPr lang="en-US" sz="1000"/>
                        <a:t>0.869</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5:2"/>
                      </a:ext>
                    </a:extLst>
                  </a:tcPr>
                </a:tc>
                <a:tc>
                  <a:txBody>
                    <a:bodyPr/>
                    <a:lstStyle/>
                    <a:p>
                      <a:pPr indent="0" lvl="0" marL="0" rtl="0" algn="r">
                        <a:lnSpc>
                          <a:spcPct val="115000"/>
                        </a:lnSpc>
                        <a:spcBef>
                          <a:spcPts val="0"/>
                        </a:spcBef>
                        <a:spcAft>
                          <a:spcPts val="0"/>
                        </a:spcAft>
                        <a:buNone/>
                      </a:pPr>
                      <a:r>
                        <a:rPr lang="en-US" sz="1100">
                          <a:latin typeface="Helvetica Neue"/>
                          <a:ea typeface="Helvetica Neue"/>
                          <a:cs typeface="Helvetica Neue"/>
                          <a:sym typeface="Helvetica Neue"/>
                        </a:rPr>
                        <a:t>1.5</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5:3"/>
                      </a:ext>
                    </a:extLst>
                  </a:tcPr>
                </a:tc>
                <a:tc>
                  <a:txBody>
                    <a:bodyPr/>
                    <a:lstStyle/>
                    <a:p>
                      <a:pPr indent="0" lvl="0" marL="0" rtl="0" algn="r">
                        <a:lnSpc>
                          <a:spcPct val="115000"/>
                        </a:lnSpc>
                        <a:spcBef>
                          <a:spcPts val="0"/>
                        </a:spcBef>
                        <a:spcAft>
                          <a:spcPts val="0"/>
                        </a:spcAft>
                        <a:buNone/>
                      </a:pPr>
                      <a:r>
                        <a:rPr lang="en-US" sz="1100">
                          <a:latin typeface="Helvetica Neue"/>
                          <a:ea typeface="Helvetica Neue"/>
                          <a:cs typeface="Helvetica Neue"/>
                          <a:sym typeface="Helvetica Neue"/>
                        </a:rPr>
                        <a:t>5</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5:4"/>
                      </a:ext>
                    </a:extLst>
                  </a:tcPr>
                </a:tc>
              </a:tr>
              <a:tr h="313475">
                <a:tc>
                  <a:txBody>
                    <a:bodyPr/>
                    <a:lstStyle/>
                    <a:p>
                      <a:pPr indent="0" lvl="0" marL="0" rtl="0" algn="l">
                        <a:lnSpc>
                          <a:spcPct val="115000"/>
                        </a:lnSpc>
                        <a:spcBef>
                          <a:spcPts val="0"/>
                        </a:spcBef>
                        <a:spcAft>
                          <a:spcPts val="0"/>
                        </a:spcAft>
                        <a:buNone/>
                      </a:pPr>
                      <a:r>
                        <a:rPr lang="en-US" sz="1100">
                          <a:latin typeface="Helvetica Neue"/>
                          <a:ea typeface="Helvetica Neue"/>
                          <a:cs typeface="Helvetica Neue"/>
                          <a:sym typeface="Helvetica Neue"/>
                        </a:rPr>
                        <a:t>Kilometers</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6:0"/>
                      </a:ext>
                    </a:extLst>
                  </a:tcPr>
                </a:tc>
                <a:tc>
                  <a:txBody>
                    <a:bodyPr/>
                    <a:lstStyle/>
                    <a:p>
                      <a:pPr indent="0" lvl="0" marL="0" rtl="0" algn="r">
                        <a:lnSpc>
                          <a:spcPct val="115000"/>
                        </a:lnSpc>
                        <a:spcBef>
                          <a:spcPts val="0"/>
                        </a:spcBef>
                        <a:spcAft>
                          <a:spcPts val="0"/>
                        </a:spcAft>
                        <a:buNone/>
                      </a:pPr>
                      <a:r>
                        <a:rPr lang="en-US" sz="1000"/>
                        <a:t>70309</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6:1"/>
                      </a:ext>
                    </a:extLst>
                  </a:tcPr>
                </a:tc>
                <a:tc>
                  <a:txBody>
                    <a:bodyPr/>
                    <a:lstStyle/>
                    <a:p>
                      <a:pPr indent="0" lvl="0" marL="0" rtl="0" algn="r">
                        <a:lnSpc>
                          <a:spcPct val="115000"/>
                        </a:lnSpc>
                        <a:spcBef>
                          <a:spcPts val="0"/>
                        </a:spcBef>
                        <a:spcAft>
                          <a:spcPts val="0"/>
                        </a:spcAft>
                        <a:buNone/>
                      </a:pPr>
                      <a:r>
                        <a:rPr lang="en-US" sz="1000"/>
                        <a:t>70163</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6:2"/>
                      </a:ext>
                    </a:extLst>
                  </a:tcPr>
                </a:tc>
                <a:tc>
                  <a:txBody>
                    <a:bodyPr/>
                    <a:lstStyle/>
                    <a:p>
                      <a:pPr indent="0" lvl="0" marL="0" rtl="0" algn="r">
                        <a:lnSpc>
                          <a:spcPct val="115000"/>
                        </a:lnSpc>
                        <a:spcBef>
                          <a:spcPts val="0"/>
                        </a:spcBef>
                        <a:spcAft>
                          <a:spcPts val="0"/>
                        </a:spcAft>
                        <a:buNone/>
                      </a:pPr>
                      <a:r>
                        <a:rPr lang="en-US" sz="1100">
                          <a:latin typeface="Helvetica Neue"/>
                          <a:ea typeface="Helvetica Neue"/>
                          <a:cs typeface="Helvetica Neue"/>
                          <a:sym typeface="Helvetica Neue"/>
                        </a:rPr>
                        <a:t>0</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6:3"/>
                      </a:ext>
                    </a:extLst>
                  </a:tcPr>
                </a:tc>
                <a:tc>
                  <a:txBody>
                    <a:bodyPr/>
                    <a:lstStyle/>
                    <a:p>
                      <a:pPr indent="0" lvl="0" marL="0" rtl="0" algn="r">
                        <a:lnSpc>
                          <a:spcPct val="115000"/>
                        </a:lnSpc>
                        <a:spcBef>
                          <a:spcPts val="0"/>
                        </a:spcBef>
                        <a:spcAft>
                          <a:spcPts val="0"/>
                        </a:spcAft>
                        <a:buNone/>
                      </a:pPr>
                      <a:r>
                        <a:rPr lang="en-US" sz="1100">
                          <a:latin typeface="Helvetica Neue"/>
                          <a:ea typeface="Helvetica Neue"/>
                          <a:cs typeface="Helvetica Neue"/>
                          <a:sym typeface="Helvetica Neue"/>
                        </a:rPr>
                        <a:t>310000</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6:4"/>
                      </a:ext>
                    </a:extLst>
                  </a:tcPr>
                </a:tc>
              </a:tr>
              <a:tr h="313475">
                <a:tc>
                  <a:txBody>
                    <a:bodyPr/>
                    <a:lstStyle/>
                    <a:p>
                      <a:pPr indent="0" lvl="0" marL="0" rtl="0" algn="l">
                        <a:lnSpc>
                          <a:spcPct val="115000"/>
                        </a:lnSpc>
                        <a:spcBef>
                          <a:spcPts val="0"/>
                        </a:spcBef>
                        <a:spcAft>
                          <a:spcPts val="0"/>
                        </a:spcAft>
                        <a:buNone/>
                      </a:pPr>
                      <a:r>
                        <a:rPr lang="en-US" sz="1100">
                          <a:latin typeface="Helvetica Neue"/>
                          <a:ea typeface="Helvetica Neue"/>
                          <a:cs typeface="Helvetica Neue"/>
                          <a:sym typeface="Helvetica Neue"/>
                        </a:rPr>
                        <a:t>Car Keep Years</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7:0"/>
                      </a:ext>
                    </a:extLst>
                  </a:tcPr>
                </a:tc>
                <a:tc>
                  <a:txBody>
                    <a:bodyPr/>
                    <a:lstStyle/>
                    <a:p>
                      <a:pPr indent="0" lvl="0" marL="0" rtl="0" algn="r">
                        <a:lnSpc>
                          <a:spcPct val="115000"/>
                        </a:lnSpc>
                        <a:spcBef>
                          <a:spcPts val="0"/>
                        </a:spcBef>
                        <a:spcAft>
                          <a:spcPts val="0"/>
                        </a:spcAft>
                        <a:buNone/>
                      </a:pPr>
                      <a:r>
                        <a:rPr lang="en-US" sz="1000"/>
                        <a:t>2.759</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7:1"/>
                      </a:ext>
                    </a:extLst>
                  </a:tcPr>
                </a:tc>
                <a:tc>
                  <a:txBody>
                    <a:bodyPr/>
                    <a:lstStyle/>
                    <a:p>
                      <a:pPr indent="0" lvl="0" marL="0" rtl="0" algn="r">
                        <a:lnSpc>
                          <a:spcPct val="115000"/>
                        </a:lnSpc>
                        <a:spcBef>
                          <a:spcPts val="0"/>
                        </a:spcBef>
                        <a:spcAft>
                          <a:spcPts val="0"/>
                        </a:spcAft>
                        <a:buNone/>
                      </a:pPr>
                      <a:r>
                        <a:rPr lang="en-US" sz="1000"/>
                        <a:t>2.477</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7:2"/>
                      </a:ext>
                    </a:extLst>
                  </a:tcPr>
                </a:tc>
                <a:tc>
                  <a:txBody>
                    <a:bodyPr/>
                    <a:lstStyle/>
                    <a:p>
                      <a:pPr indent="0" lvl="0" marL="0" rtl="0" algn="r">
                        <a:lnSpc>
                          <a:spcPct val="115000"/>
                        </a:lnSpc>
                        <a:spcBef>
                          <a:spcPts val="0"/>
                        </a:spcBef>
                        <a:spcAft>
                          <a:spcPts val="0"/>
                        </a:spcAft>
                        <a:buNone/>
                      </a:pPr>
                      <a:r>
                        <a:rPr lang="en-US" sz="1100">
                          <a:latin typeface="Helvetica Neue"/>
                          <a:ea typeface="Helvetica Neue"/>
                          <a:cs typeface="Helvetica Neue"/>
                          <a:sym typeface="Helvetica Neue"/>
                        </a:rPr>
                        <a:t>0</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7:3"/>
                      </a:ext>
                    </a:extLst>
                  </a:tcPr>
                </a:tc>
                <a:tc>
                  <a:txBody>
                    <a:bodyPr/>
                    <a:lstStyle/>
                    <a:p>
                      <a:pPr indent="0" lvl="0" marL="0" rtl="0" algn="r">
                        <a:lnSpc>
                          <a:spcPct val="115000"/>
                        </a:lnSpc>
                        <a:spcBef>
                          <a:spcPts val="0"/>
                        </a:spcBef>
                        <a:spcAft>
                          <a:spcPts val="0"/>
                        </a:spcAft>
                        <a:buNone/>
                      </a:pPr>
                      <a:r>
                        <a:rPr lang="en-US" sz="1100">
                          <a:latin typeface="Helvetica Neue"/>
                          <a:ea typeface="Helvetica Neue"/>
                          <a:cs typeface="Helvetica Neue"/>
                          <a:sym typeface="Helvetica Neue"/>
                        </a:rPr>
                        <a:t>10</a:t>
                      </a:r>
                      <a:endParaRPr sz="1100">
                        <a:latin typeface="Helvetica Neue"/>
                        <a:ea typeface="Helvetica Neue"/>
                        <a:cs typeface="Helvetica Neue"/>
                        <a:sym typeface="Helvetica Neue"/>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chemeClr val="lt1"/>
                    </a:solidFill>
                    <a:extLst>
                      <a:ext uri="http://customooxmlschemas.google.com/">
                        <go:slidesCustomData xmlns:go="http://customooxmlschemas.google.com/" cellId="471:17:4"/>
                      </a:ext>
                    </a:extLst>
                  </a:tcPr>
                </a:tc>
              </a:tr>
            </a:tbl>
          </a:graphicData>
        </a:graphic>
      </p:graphicFrame>
      <p:sp>
        <p:nvSpPr>
          <p:cNvPr id="472" name="Google Shape;472;gd6394e8713_0_24"/>
          <p:cNvSpPr txBox="1"/>
          <p:nvPr/>
        </p:nvSpPr>
        <p:spPr>
          <a:xfrm>
            <a:off x="4596000" y="175500"/>
            <a:ext cx="3000000" cy="600300"/>
          </a:xfrm>
          <a:prstGeom prst="rect">
            <a:avLst/>
          </a:prstGeom>
          <a:noFill/>
          <a:ln>
            <a:noFill/>
          </a:ln>
        </p:spPr>
        <p:txBody>
          <a:bodyPr anchorCtr="0" anchor="t" bIns="91425" lIns="91425" spcFirstLastPara="1" rIns="91425" wrap="square" tIns="91425">
            <a:spAutoFit/>
          </a:bodyPr>
          <a:lstStyle/>
          <a:p>
            <a:pPr indent="0" lvl="0" marL="0" rtl="0" algn="ctr">
              <a:lnSpc>
                <a:spcPct val="90000"/>
              </a:lnSpc>
              <a:spcBef>
                <a:spcPts val="0"/>
              </a:spcBef>
              <a:spcAft>
                <a:spcPts val="0"/>
              </a:spcAft>
              <a:buNone/>
            </a:pPr>
            <a:r>
              <a:rPr b="1" lang="en-US" sz="3000">
                <a:solidFill>
                  <a:schemeClr val="lt1"/>
                </a:solidFill>
                <a:latin typeface="Helvetica Neue"/>
                <a:ea typeface="Helvetica Neue"/>
                <a:cs typeface="Helvetica Neue"/>
                <a:sym typeface="Helvetica Neue"/>
              </a:rPr>
              <a:t>Results</a:t>
            </a:r>
            <a:endParaRPr sz="3000">
              <a:solidFill>
                <a:schemeClr val="lt1"/>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6" name="Shape 476"/>
        <p:cNvGrpSpPr/>
        <p:nvPr/>
      </p:nvGrpSpPr>
      <p:grpSpPr>
        <a:xfrm>
          <a:off x="0" y="0"/>
          <a:ext cx="0" cy="0"/>
          <a:chOff x="0" y="0"/>
          <a:chExt cx="0" cy="0"/>
        </a:xfrm>
      </p:grpSpPr>
      <p:sp>
        <p:nvSpPr>
          <p:cNvPr id="477" name="Google Shape;477;gd4ac705a4d_1_249"/>
          <p:cNvSpPr txBox="1"/>
          <p:nvPr>
            <p:ph idx="1" type="body"/>
          </p:nvPr>
        </p:nvSpPr>
        <p:spPr>
          <a:xfrm>
            <a:off x="323529" y="281518"/>
            <a:ext cx="11573100" cy="507900"/>
          </a:xfrm>
          <a:prstGeom prst="rect">
            <a:avLst/>
          </a:prstGeom>
        </p:spPr>
        <p:txBody>
          <a:bodyPr anchorCtr="0" anchor="ctr" bIns="45700" lIns="91425" spcFirstLastPara="1" rIns="91425" wrap="square" tIns="45700">
            <a:spAutoFit/>
          </a:bodyPr>
          <a:lstStyle/>
          <a:p>
            <a:pPr indent="0" lvl="0" marL="0" rtl="0" algn="ctr">
              <a:spcBef>
                <a:spcPts val="0"/>
              </a:spcBef>
              <a:spcAft>
                <a:spcPts val="0"/>
              </a:spcAft>
              <a:buNone/>
            </a:pPr>
            <a:r>
              <a:rPr b="1" lang="en-US" sz="3000">
                <a:latin typeface="Helvetica Neue"/>
                <a:ea typeface="Helvetica Neue"/>
                <a:cs typeface="Helvetica Neue"/>
                <a:sym typeface="Helvetica Neue"/>
              </a:rPr>
              <a:t>Results</a:t>
            </a:r>
            <a:endParaRPr sz="3000"/>
          </a:p>
        </p:txBody>
      </p:sp>
      <p:pic>
        <p:nvPicPr>
          <p:cNvPr id="478" name="Google Shape;478;gd4ac705a4d_1_249" title="Chart"/>
          <p:cNvPicPr preferRelativeResize="0"/>
          <p:nvPr/>
        </p:nvPicPr>
        <p:blipFill>
          <a:blip r:embed="rId3">
            <a:alphaModFix/>
          </a:blip>
          <a:stretch>
            <a:fillRect/>
          </a:stretch>
        </p:blipFill>
        <p:spPr>
          <a:xfrm>
            <a:off x="589750" y="1284150"/>
            <a:ext cx="4891250" cy="2245501"/>
          </a:xfrm>
          <a:prstGeom prst="rect">
            <a:avLst/>
          </a:prstGeom>
          <a:noFill/>
          <a:ln cap="flat" cmpd="sng" w="9525">
            <a:solidFill>
              <a:schemeClr val="dk1"/>
            </a:solidFill>
            <a:prstDash val="solid"/>
            <a:round/>
            <a:headEnd len="sm" w="sm" type="none"/>
            <a:tailEnd len="sm" w="sm" type="none"/>
          </a:ln>
        </p:spPr>
      </p:pic>
      <p:sp>
        <p:nvSpPr>
          <p:cNvPr id="479" name="Google Shape;479;gd4ac705a4d_1_249"/>
          <p:cNvSpPr txBox="1"/>
          <p:nvPr/>
        </p:nvSpPr>
        <p:spPr>
          <a:xfrm>
            <a:off x="589738" y="789425"/>
            <a:ext cx="1458000" cy="492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sz="2000">
                <a:latin typeface="Helvetica Neue"/>
                <a:ea typeface="Helvetica Neue"/>
                <a:cs typeface="Helvetica Neue"/>
                <a:sym typeface="Helvetica Neue"/>
              </a:rPr>
              <a:t>Salary</a:t>
            </a:r>
            <a:endParaRPr sz="2000">
              <a:latin typeface="Helvetica Neue"/>
              <a:ea typeface="Helvetica Neue"/>
              <a:cs typeface="Helvetica Neue"/>
              <a:sym typeface="Helvetica Neue"/>
            </a:endParaRPr>
          </a:p>
        </p:txBody>
      </p:sp>
      <p:pic>
        <p:nvPicPr>
          <p:cNvPr id="480" name="Google Shape;480;gd4ac705a4d_1_249" title="Chart"/>
          <p:cNvPicPr preferRelativeResize="0"/>
          <p:nvPr/>
        </p:nvPicPr>
        <p:blipFill>
          <a:blip r:embed="rId4">
            <a:alphaModFix/>
          </a:blip>
          <a:stretch>
            <a:fillRect/>
          </a:stretch>
        </p:blipFill>
        <p:spPr>
          <a:xfrm>
            <a:off x="6169150" y="1282025"/>
            <a:ext cx="4891249" cy="2249368"/>
          </a:xfrm>
          <a:prstGeom prst="rect">
            <a:avLst/>
          </a:prstGeom>
          <a:noFill/>
          <a:ln cap="flat" cmpd="sng" w="9525">
            <a:solidFill>
              <a:schemeClr val="dk1"/>
            </a:solidFill>
            <a:prstDash val="solid"/>
            <a:round/>
            <a:headEnd len="sm" w="sm" type="none"/>
            <a:tailEnd len="sm" w="sm" type="none"/>
          </a:ln>
        </p:spPr>
      </p:pic>
      <p:sp>
        <p:nvSpPr>
          <p:cNvPr id="481" name="Google Shape;481;gd4ac705a4d_1_249"/>
          <p:cNvSpPr txBox="1"/>
          <p:nvPr/>
        </p:nvSpPr>
        <p:spPr>
          <a:xfrm>
            <a:off x="6169138" y="789425"/>
            <a:ext cx="3000000" cy="492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sz="2000">
                <a:solidFill>
                  <a:schemeClr val="dk1"/>
                </a:solidFill>
                <a:latin typeface="Helvetica Neue"/>
                <a:ea typeface="Helvetica Neue"/>
                <a:cs typeface="Helvetica Neue"/>
                <a:sym typeface="Helvetica Neue"/>
              </a:rPr>
              <a:t>Number of cars owned</a:t>
            </a:r>
            <a:endParaRPr sz="2000">
              <a:solidFill>
                <a:schemeClr val="dk1"/>
              </a:solidFill>
              <a:latin typeface="Helvetica Neue"/>
              <a:ea typeface="Helvetica Neue"/>
              <a:cs typeface="Helvetica Neue"/>
              <a:sym typeface="Helvetica Neue"/>
            </a:endParaRPr>
          </a:p>
        </p:txBody>
      </p:sp>
      <p:pic>
        <p:nvPicPr>
          <p:cNvPr id="482" name="Google Shape;482;gd4ac705a4d_1_249" title="Chart"/>
          <p:cNvPicPr preferRelativeResize="0"/>
          <p:nvPr/>
        </p:nvPicPr>
        <p:blipFill>
          <a:blip r:embed="rId5">
            <a:alphaModFix/>
          </a:blip>
          <a:stretch>
            <a:fillRect/>
          </a:stretch>
        </p:blipFill>
        <p:spPr>
          <a:xfrm>
            <a:off x="589750" y="4026509"/>
            <a:ext cx="5006027" cy="2739291"/>
          </a:xfrm>
          <a:prstGeom prst="rect">
            <a:avLst/>
          </a:prstGeom>
          <a:noFill/>
          <a:ln>
            <a:noFill/>
          </a:ln>
        </p:spPr>
      </p:pic>
      <p:sp>
        <p:nvSpPr>
          <p:cNvPr id="483" name="Google Shape;483;gd4ac705a4d_1_249"/>
          <p:cNvSpPr txBox="1"/>
          <p:nvPr/>
        </p:nvSpPr>
        <p:spPr>
          <a:xfrm>
            <a:off x="589750" y="3531775"/>
            <a:ext cx="3000000" cy="492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sz="2000">
                <a:solidFill>
                  <a:schemeClr val="dk1"/>
                </a:solidFill>
                <a:latin typeface="Helvetica Neue"/>
                <a:ea typeface="Helvetica Neue"/>
                <a:cs typeface="Helvetica Neue"/>
                <a:sym typeface="Helvetica Neue"/>
              </a:rPr>
              <a:t>Careers</a:t>
            </a:r>
            <a:endParaRPr sz="2000">
              <a:solidFill>
                <a:schemeClr val="dk1"/>
              </a:solidFill>
              <a:latin typeface="Helvetica Neue"/>
              <a:ea typeface="Helvetica Neue"/>
              <a:cs typeface="Helvetica Neue"/>
              <a:sym typeface="Helvetica Neue"/>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7" name="Shape 487"/>
        <p:cNvGrpSpPr/>
        <p:nvPr/>
      </p:nvGrpSpPr>
      <p:grpSpPr>
        <a:xfrm>
          <a:off x="0" y="0"/>
          <a:ext cx="0" cy="0"/>
          <a:chOff x="0" y="0"/>
          <a:chExt cx="0" cy="0"/>
        </a:xfrm>
      </p:grpSpPr>
      <p:sp>
        <p:nvSpPr>
          <p:cNvPr id="488" name="Google Shape;488;gd6394e8798_0_8"/>
          <p:cNvSpPr txBox="1"/>
          <p:nvPr>
            <p:ph idx="1" type="body"/>
          </p:nvPr>
        </p:nvSpPr>
        <p:spPr>
          <a:xfrm>
            <a:off x="323529" y="281518"/>
            <a:ext cx="11573100" cy="507900"/>
          </a:xfrm>
          <a:prstGeom prst="rect">
            <a:avLst/>
          </a:prstGeom>
        </p:spPr>
        <p:txBody>
          <a:bodyPr anchorCtr="0" anchor="ctr" bIns="45700" lIns="91425" spcFirstLastPara="1" rIns="91425" wrap="square" tIns="45700">
            <a:spAutoFit/>
          </a:bodyPr>
          <a:lstStyle/>
          <a:p>
            <a:pPr indent="0" lvl="0" marL="0" rtl="0" algn="ctr">
              <a:spcBef>
                <a:spcPts val="1000"/>
              </a:spcBef>
              <a:spcAft>
                <a:spcPts val="0"/>
              </a:spcAft>
              <a:buNone/>
            </a:pPr>
            <a:r>
              <a:rPr b="1" lang="en-US" sz="3000">
                <a:latin typeface="Helvetica Neue"/>
                <a:ea typeface="Helvetica Neue"/>
                <a:cs typeface="Helvetica Neue"/>
                <a:sym typeface="Helvetica Neue"/>
              </a:rPr>
              <a:t>Results</a:t>
            </a:r>
            <a:endParaRPr b="1" sz="3000">
              <a:latin typeface="Helvetica Neue"/>
              <a:ea typeface="Helvetica Neue"/>
              <a:cs typeface="Helvetica Neue"/>
              <a:sym typeface="Helvetica Neue"/>
            </a:endParaRPr>
          </a:p>
        </p:txBody>
      </p:sp>
      <p:pic>
        <p:nvPicPr>
          <p:cNvPr id="489" name="Google Shape;489;gd6394e8798_0_8"/>
          <p:cNvPicPr preferRelativeResize="0"/>
          <p:nvPr/>
        </p:nvPicPr>
        <p:blipFill>
          <a:blip r:embed="rId3">
            <a:alphaModFix/>
          </a:blip>
          <a:stretch>
            <a:fillRect/>
          </a:stretch>
        </p:blipFill>
        <p:spPr>
          <a:xfrm>
            <a:off x="152400" y="789425"/>
            <a:ext cx="7701962" cy="5916176"/>
          </a:xfrm>
          <a:prstGeom prst="rect">
            <a:avLst/>
          </a:prstGeom>
          <a:noFill/>
          <a:ln>
            <a:noFill/>
          </a:ln>
        </p:spPr>
      </p:pic>
      <p:sp>
        <p:nvSpPr>
          <p:cNvPr id="490" name="Google Shape;490;gd6394e8798_0_8"/>
          <p:cNvSpPr txBox="1"/>
          <p:nvPr/>
        </p:nvSpPr>
        <p:spPr>
          <a:xfrm>
            <a:off x="7884000" y="850500"/>
            <a:ext cx="4308000" cy="511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sz="1600">
                <a:solidFill>
                  <a:schemeClr val="lt1"/>
                </a:solidFill>
                <a:highlight>
                  <a:schemeClr val="accent2"/>
                </a:highlight>
                <a:latin typeface="Helvetica Neue"/>
                <a:ea typeface="Helvetica Neue"/>
                <a:cs typeface="Helvetica Neue"/>
                <a:sym typeface="Helvetica Neue"/>
              </a:rPr>
              <a:t>STATISTICALLY SIGNIFICANT VARIABLES</a:t>
            </a:r>
            <a:endParaRPr b="1" sz="1600">
              <a:solidFill>
                <a:schemeClr val="lt1"/>
              </a:solidFill>
              <a:highlight>
                <a:schemeClr val="accent2"/>
              </a:highlight>
              <a:latin typeface="Helvetica Neue"/>
              <a:ea typeface="Helvetica Neue"/>
              <a:cs typeface="Helvetica Neue"/>
              <a:sym typeface="Helvetica Neue"/>
            </a:endParaRPr>
          </a:p>
          <a:p>
            <a:pPr indent="0" lvl="0" marL="0" rtl="0" algn="l">
              <a:spcBef>
                <a:spcPts val="0"/>
              </a:spcBef>
              <a:spcAft>
                <a:spcPts val="0"/>
              </a:spcAft>
              <a:buNone/>
            </a:pPr>
            <a:r>
              <a:rPr lang="en-US" sz="1600">
                <a:latin typeface="Helvetica Neue"/>
                <a:ea typeface="Helvetica Neue"/>
                <a:cs typeface="Helvetica Neue"/>
                <a:sym typeface="Helvetica Neue"/>
              </a:rPr>
              <a:t>Age</a:t>
            </a:r>
            <a:endParaRPr sz="1600">
              <a:latin typeface="Helvetica Neue"/>
              <a:ea typeface="Helvetica Neue"/>
              <a:cs typeface="Helvetica Neue"/>
              <a:sym typeface="Helvetica Neue"/>
            </a:endParaRPr>
          </a:p>
          <a:p>
            <a:pPr indent="0" lvl="0" marL="0" rtl="0" algn="l">
              <a:spcBef>
                <a:spcPts val="0"/>
              </a:spcBef>
              <a:spcAft>
                <a:spcPts val="0"/>
              </a:spcAft>
              <a:buNone/>
            </a:pPr>
            <a:r>
              <a:rPr lang="en-US" sz="1600">
                <a:latin typeface="Helvetica Neue"/>
                <a:ea typeface="Helvetica Neue"/>
                <a:cs typeface="Helvetica Neue"/>
                <a:sym typeface="Helvetica Neue"/>
              </a:rPr>
              <a:t>Marital Status</a:t>
            </a:r>
            <a:endParaRPr sz="1600">
              <a:latin typeface="Helvetica Neue"/>
              <a:ea typeface="Helvetica Neue"/>
              <a:cs typeface="Helvetica Neue"/>
              <a:sym typeface="Helvetica Neue"/>
            </a:endParaRPr>
          </a:p>
          <a:p>
            <a:pPr indent="0" lvl="0" marL="0" rtl="0" algn="l">
              <a:spcBef>
                <a:spcPts val="0"/>
              </a:spcBef>
              <a:spcAft>
                <a:spcPts val="0"/>
              </a:spcAft>
              <a:buNone/>
            </a:pPr>
            <a:r>
              <a:rPr lang="en-US" sz="1600">
                <a:latin typeface="Helvetica Neue"/>
                <a:ea typeface="Helvetica Neue"/>
                <a:cs typeface="Helvetica Neue"/>
                <a:sym typeface="Helvetica Neue"/>
              </a:rPr>
              <a:t>Education Level </a:t>
            </a:r>
            <a:endParaRPr sz="1600">
              <a:latin typeface="Helvetica Neue"/>
              <a:ea typeface="Helvetica Neue"/>
              <a:cs typeface="Helvetica Neue"/>
              <a:sym typeface="Helvetica Neue"/>
            </a:endParaRPr>
          </a:p>
          <a:p>
            <a:pPr indent="0" lvl="0" marL="0" rtl="0" algn="l">
              <a:spcBef>
                <a:spcPts val="0"/>
              </a:spcBef>
              <a:spcAft>
                <a:spcPts val="0"/>
              </a:spcAft>
              <a:buNone/>
            </a:pPr>
            <a:r>
              <a:rPr lang="en-US" sz="1600">
                <a:latin typeface="Helvetica Neue"/>
                <a:ea typeface="Helvetica Neue"/>
                <a:cs typeface="Helvetica Neue"/>
                <a:sym typeface="Helvetica Neue"/>
              </a:rPr>
              <a:t>Price of EVs</a:t>
            </a:r>
            <a:endParaRPr sz="1600">
              <a:latin typeface="Helvetica Neue"/>
              <a:ea typeface="Helvetica Neue"/>
              <a:cs typeface="Helvetica Neue"/>
              <a:sym typeface="Helvetica Neue"/>
            </a:endParaRPr>
          </a:p>
          <a:p>
            <a:pPr indent="0" lvl="0" marL="0" rtl="0" algn="l">
              <a:spcBef>
                <a:spcPts val="0"/>
              </a:spcBef>
              <a:spcAft>
                <a:spcPts val="0"/>
              </a:spcAft>
              <a:buNone/>
            </a:pPr>
            <a:r>
              <a:rPr lang="en-US" sz="1600">
                <a:latin typeface="Helvetica Neue"/>
                <a:ea typeface="Helvetica Neue"/>
                <a:cs typeface="Helvetica Neue"/>
                <a:sym typeface="Helvetica Neue"/>
              </a:rPr>
              <a:t>Environmental Awareness</a:t>
            </a:r>
            <a:endParaRPr sz="1600">
              <a:latin typeface="Helvetica Neue"/>
              <a:ea typeface="Helvetica Neue"/>
              <a:cs typeface="Helvetica Neue"/>
              <a:sym typeface="Helvetica Neue"/>
            </a:endParaRPr>
          </a:p>
          <a:p>
            <a:pPr indent="0" lvl="0" marL="0" rtl="0" algn="l">
              <a:spcBef>
                <a:spcPts val="0"/>
              </a:spcBef>
              <a:spcAft>
                <a:spcPts val="0"/>
              </a:spcAft>
              <a:buNone/>
            </a:pPr>
            <a:r>
              <a:rPr lang="en-US" sz="1600">
                <a:latin typeface="Helvetica Neue"/>
                <a:ea typeface="Helvetica Neue"/>
                <a:cs typeface="Helvetica Neue"/>
                <a:sym typeface="Helvetica Neue"/>
              </a:rPr>
              <a:t>Kilometers per car</a:t>
            </a:r>
            <a:endParaRPr sz="1600">
              <a:latin typeface="Helvetica Neue"/>
              <a:ea typeface="Helvetica Neue"/>
              <a:cs typeface="Helvetica Neue"/>
              <a:sym typeface="Helvetica Neue"/>
            </a:endParaRPr>
          </a:p>
          <a:p>
            <a:pPr indent="0" lvl="0" marL="0" rtl="0" algn="l">
              <a:spcBef>
                <a:spcPts val="0"/>
              </a:spcBef>
              <a:spcAft>
                <a:spcPts val="0"/>
              </a:spcAft>
              <a:buNone/>
            </a:pPr>
            <a:r>
              <a:rPr lang="en-US" sz="1600">
                <a:latin typeface="Helvetica Neue"/>
                <a:ea typeface="Helvetica Neue"/>
                <a:cs typeface="Helvetica Neue"/>
                <a:sym typeface="Helvetica Neue"/>
              </a:rPr>
              <a:t>Car Keep Years</a:t>
            </a:r>
            <a:endParaRPr sz="1600">
              <a:latin typeface="Helvetica Neue"/>
              <a:ea typeface="Helvetica Neue"/>
              <a:cs typeface="Helvetica Neue"/>
              <a:sym typeface="Helvetica Neue"/>
            </a:endParaRPr>
          </a:p>
          <a:p>
            <a:pPr indent="0" lvl="0" marL="0" rtl="0" algn="l">
              <a:spcBef>
                <a:spcPts val="0"/>
              </a:spcBef>
              <a:spcAft>
                <a:spcPts val="0"/>
              </a:spcAft>
              <a:buNone/>
            </a:pPr>
            <a:r>
              <a:t/>
            </a:r>
            <a:endParaRPr sz="1600">
              <a:latin typeface="Helvetica Neue"/>
              <a:ea typeface="Helvetica Neue"/>
              <a:cs typeface="Helvetica Neue"/>
              <a:sym typeface="Helvetica Neue"/>
            </a:endParaRPr>
          </a:p>
          <a:p>
            <a:pPr indent="0" lvl="0" marL="0" rtl="0" algn="l">
              <a:spcBef>
                <a:spcPts val="0"/>
              </a:spcBef>
              <a:spcAft>
                <a:spcPts val="0"/>
              </a:spcAft>
              <a:buNone/>
            </a:pPr>
            <a:r>
              <a:t/>
            </a:r>
            <a:endParaRPr sz="1600">
              <a:latin typeface="Helvetica Neue"/>
              <a:ea typeface="Helvetica Neue"/>
              <a:cs typeface="Helvetica Neue"/>
              <a:sym typeface="Helvetica Neue"/>
            </a:endParaRPr>
          </a:p>
          <a:p>
            <a:pPr indent="0" lvl="0" marL="0" rtl="0" algn="l">
              <a:spcBef>
                <a:spcPts val="0"/>
              </a:spcBef>
              <a:spcAft>
                <a:spcPts val="0"/>
              </a:spcAft>
              <a:buNone/>
            </a:pPr>
            <a:r>
              <a:rPr b="1" lang="en-US" sz="1600">
                <a:solidFill>
                  <a:schemeClr val="lt1"/>
                </a:solidFill>
                <a:highlight>
                  <a:schemeClr val="dk2"/>
                </a:highlight>
                <a:latin typeface="Helvetica Neue"/>
                <a:ea typeface="Helvetica Neue"/>
                <a:cs typeface="Helvetica Neue"/>
                <a:sym typeface="Helvetica Neue"/>
              </a:rPr>
              <a:t>NOT </a:t>
            </a:r>
            <a:r>
              <a:rPr b="1" lang="en-US" sz="1600">
                <a:solidFill>
                  <a:schemeClr val="lt1"/>
                </a:solidFill>
                <a:highlight>
                  <a:schemeClr val="dk2"/>
                </a:highlight>
                <a:latin typeface="Helvetica Neue"/>
                <a:ea typeface="Helvetica Neue"/>
                <a:cs typeface="Helvetica Neue"/>
                <a:sym typeface="Helvetica Neue"/>
              </a:rPr>
              <a:t>STATISTICALLY SIGNIFICANT VARIABLES</a:t>
            </a:r>
            <a:endParaRPr b="1" sz="1600">
              <a:solidFill>
                <a:schemeClr val="lt1"/>
              </a:solidFill>
              <a:highlight>
                <a:schemeClr val="dk2"/>
              </a:highlight>
              <a:latin typeface="Helvetica Neue"/>
              <a:ea typeface="Helvetica Neue"/>
              <a:cs typeface="Helvetica Neue"/>
              <a:sym typeface="Helvetica Neue"/>
            </a:endParaRPr>
          </a:p>
          <a:p>
            <a:pPr indent="0" lvl="0" marL="0" rtl="0" algn="l">
              <a:spcBef>
                <a:spcPts val="0"/>
              </a:spcBef>
              <a:spcAft>
                <a:spcPts val="0"/>
              </a:spcAft>
              <a:buNone/>
            </a:pPr>
            <a:r>
              <a:rPr lang="en-US" sz="1600">
                <a:solidFill>
                  <a:schemeClr val="dk1"/>
                </a:solidFill>
                <a:latin typeface="Helvetica Neue"/>
                <a:ea typeface="Helvetica Neue"/>
                <a:cs typeface="Helvetica Neue"/>
                <a:sym typeface="Helvetica Neue"/>
              </a:rPr>
              <a:t>Salary</a:t>
            </a:r>
            <a:endParaRPr sz="1600">
              <a:solidFill>
                <a:schemeClr val="dk1"/>
              </a:solidFill>
              <a:latin typeface="Helvetica Neue"/>
              <a:ea typeface="Helvetica Neue"/>
              <a:cs typeface="Helvetica Neue"/>
              <a:sym typeface="Helvetica Neue"/>
            </a:endParaRPr>
          </a:p>
          <a:p>
            <a:pPr indent="0" lvl="0" marL="0" rtl="0" algn="l">
              <a:spcBef>
                <a:spcPts val="0"/>
              </a:spcBef>
              <a:spcAft>
                <a:spcPts val="0"/>
              </a:spcAft>
              <a:buNone/>
            </a:pPr>
            <a:r>
              <a:rPr lang="en-US" sz="1600">
                <a:solidFill>
                  <a:schemeClr val="dk1"/>
                </a:solidFill>
                <a:latin typeface="Helvetica Neue"/>
                <a:ea typeface="Helvetica Neue"/>
                <a:cs typeface="Helvetica Neue"/>
                <a:sym typeface="Helvetica Neue"/>
              </a:rPr>
              <a:t>Cars owned</a:t>
            </a:r>
            <a:endParaRPr sz="1600">
              <a:solidFill>
                <a:schemeClr val="dk1"/>
              </a:solidFill>
              <a:latin typeface="Helvetica Neue"/>
              <a:ea typeface="Helvetica Neue"/>
              <a:cs typeface="Helvetica Neue"/>
              <a:sym typeface="Helvetica Neue"/>
            </a:endParaRPr>
          </a:p>
          <a:p>
            <a:pPr indent="0" lvl="0" marL="0" rtl="0" algn="l">
              <a:spcBef>
                <a:spcPts val="0"/>
              </a:spcBef>
              <a:spcAft>
                <a:spcPts val="0"/>
              </a:spcAft>
              <a:buNone/>
            </a:pPr>
            <a:r>
              <a:rPr lang="en-US" sz="1600">
                <a:solidFill>
                  <a:schemeClr val="dk1"/>
                </a:solidFill>
                <a:latin typeface="Helvetica Neue"/>
                <a:ea typeface="Helvetica Neue"/>
                <a:cs typeface="Helvetica Neue"/>
                <a:sym typeface="Helvetica Neue"/>
              </a:rPr>
              <a:t>Charging Stations</a:t>
            </a:r>
            <a:endParaRPr sz="1600">
              <a:solidFill>
                <a:schemeClr val="dk1"/>
              </a:solidFill>
              <a:latin typeface="Helvetica Neue"/>
              <a:ea typeface="Helvetica Neue"/>
              <a:cs typeface="Helvetica Neue"/>
              <a:sym typeface="Helvetica Neue"/>
            </a:endParaRPr>
          </a:p>
          <a:p>
            <a:pPr indent="0" lvl="0" marL="0" rtl="0" algn="l">
              <a:spcBef>
                <a:spcPts val="0"/>
              </a:spcBef>
              <a:spcAft>
                <a:spcPts val="0"/>
              </a:spcAft>
              <a:buNone/>
            </a:pPr>
            <a:r>
              <a:rPr lang="en-US" sz="1600">
                <a:solidFill>
                  <a:schemeClr val="dk1"/>
                </a:solidFill>
                <a:latin typeface="Helvetica Neue"/>
                <a:ea typeface="Helvetica Neue"/>
                <a:cs typeface="Helvetica Neue"/>
                <a:sym typeface="Helvetica Neue"/>
              </a:rPr>
              <a:t>Government Policies</a:t>
            </a:r>
            <a:endParaRPr sz="1600">
              <a:solidFill>
                <a:schemeClr val="dk1"/>
              </a:solidFill>
              <a:latin typeface="Helvetica Neue"/>
              <a:ea typeface="Helvetica Neue"/>
              <a:cs typeface="Helvetica Neue"/>
              <a:sym typeface="Helvetica Neue"/>
            </a:endParaRPr>
          </a:p>
          <a:p>
            <a:pPr indent="0" lvl="0" marL="0" rtl="0" algn="l">
              <a:spcBef>
                <a:spcPts val="0"/>
              </a:spcBef>
              <a:spcAft>
                <a:spcPts val="0"/>
              </a:spcAft>
              <a:buNone/>
            </a:pPr>
            <a:r>
              <a:rPr lang="en-US" sz="1600">
                <a:solidFill>
                  <a:schemeClr val="dk1"/>
                </a:solidFill>
                <a:latin typeface="Helvetica Neue"/>
                <a:ea typeface="Helvetica Neue"/>
                <a:cs typeface="Helvetica Neue"/>
                <a:sym typeface="Helvetica Neue"/>
              </a:rPr>
              <a:t>Urban </a:t>
            </a:r>
            <a:endParaRPr sz="1600">
              <a:solidFill>
                <a:schemeClr val="dk1"/>
              </a:solidFill>
              <a:latin typeface="Helvetica Neue"/>
              <a:ea typeface="Helvetica Neue"/>
              <a:cs typeface="Helvetica Neue"/>
              <a:sym typeface="Helvetica Neue"/>
            </a:endParaRPr>
          </a:p>
          <a:p>
            <a:pPr indent="0" lvl="0" marL="0" rtl="0" algn="l">
              <a:spcBef>
                <a:spcPts val="0"/>
              </a:spcBef>
              <a:spcAft>
                <a:spcPts val="0"/>
              </a:spcAft>
              <a:buNone/>
            </a:pPr>
            <a:r>
              <a:rPr lang="en-US" sz="1600">
                <a:solidFill>
                  <a:schemeClr val="dk1"/>
                </a:solidFill>
                <a:latin typeface="Helvetica Neue"/>
                <a:ea typeface="Helvetica Neue"/>
                <a:cs typeface="Helvetica Neue"/>
                <a:sym typeface="Helvetica Neue"/>
              </a:rPr>
              <a:t>Rural</a:t>
            </a:r>
            <a:endParaRPr sz="1600">
              <a:solidFill>
                <a:schemeClr val="dk1"/>
              </a:solidFill>
              <a:latin typeface="Helvetica Neue"/>
              <a:ea typeface="Helvetica Neue"/>
              <a:cs typeface="Helvetica Neue"/>
              <a:sym typeface="Helvetica Neue"/>
            </a:endParaRPr>
          </a:p>
          <a:p>
            <a:pPr indent="0" lvl="0" marL="0" rtl="0" algn="l">
              <a:spcBef>
                <a:spcPts val="0"/>
              </a:spcBef>
              <a:spcAft>
                <a:spcPts val="0"/>
              </a:spcAft>
              <a:buNone/>
            </a:pPr>
            <a:r>
              <a:rPr lang="en-US" sz="1600">
                <a:solidFill>
                  <a:schemeClr val="dk1"/>
                </a:solidFill>
                <a:latin typeface="Helvetica Neue"/>
                <a:ea typeface="Helvetica Neue"/>
                <a:cs typeface="Helvetica Neue"/>
                <a:sym typeface="Helvetica Neue"/>
              </a:rPr>
              <a:t>Mountains </a:t>
            </a:r>
            <a:endParaRPr sz="1600">
              <a:solidFill>
                <a:schemeClr val="dk1"/>
              </a:solidFill>
              <a:latin typeface="Helvetica Neue"/>
              <a:ea typeface="Helvetica Neue"/>
              <a:cs typeface="Helvetica Neue"/>
              <a:sym typeface="Helvetica Neue"/>
            </a:endParaRPr>
          </a:p>
          <a:p>
            <a:pPr indent="0" lvl="0" marL="0" rtl="0" algn="l">
              <a:spcBef>
                <a:spcPts val="0"/>
              </a:spcBef>
              <a:spcAft>
                <a:spcPts val="0"/>
              </a:spcAft>
              <a:buNone/>
            </a:pPr>
            <a:r>
              <a:rPr lang="en-US" sz="1600">
                <a:solidFill>
                  <a:schemeClr val="dk1"/>
                </a:solidFill>
                <a:latin typeface="Helvetica Neue"/>
                <a:ea typeface="Helvetica Neue"/>
                <a:cs typeface="Helvetica Neue"/>
                <a:sym typeface="Helvetica Neue"/>
              </a:rPr>
              <a:t>Safety of EVs</a:t>
            </a:r>
            <a:endParaRPr sz="1600">
              <a:solidFill>
                <a:schemeClr val="dk1"/>
              </a:solidFill>
              <a:latin typeface="Helvetica Neue"/>
              <a:ea typeface="Helvetica Neue"/>
              <a:cs typeface="Helvetica Neue"/>
              <a:sym typeface="Helvetica Neue"/>
            </a:endParaRPr>
          </a:p>
        </p:txBody>
      </p:sp>
      <p:sp>
        <p:nvSpPr>
          <p:cNvPr id="491" name="Google Shape;491;gd6394e8798_0_8"/>
          <p:cNvSpPr/>
          <p:nvPr/>
        </p:nvSpPr>
        <p:spPr>
          <a:xfrm>
            <a:off x="196375" y="2700000"/>
            <a:ext cx="7614000" cy="229500"/>
          </a:xfrm>
          <a:prstGeom prst="rect">
            <a:avLst/>
          </a:prstGeom>
          <a:noFill/>
          <a:ln cap="flat" cmpd="sng" w="2857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 name="Google Shape;492;gd6394e8798_0_8"/>
          <p:cNvSpPr/>
          <p:nvPr/>
        </p:nvSpPr>
        <p:spPr>
          <a:xfrm>
            <a:off x="196375" y="2929500"/>
            <a:ext cx="7614000" cy="229500"/>
          </a:xfrm>
          <a:prstGeom prst="rect">
            <a:avLst/>
          </a:prstGeom>
          <a:noFill/>
          <a:ln cap="flat" cmpd="sng" w="2857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gd6394e8798_0_8"/>
          <p:cNvSpPr/>
          <p:nvPr/>
        </p:nvSpPr>
        <p:spPr>
          <a:xfrm>
            <a:off x="196375" y="3159000"/>
            <a:ext cx="7614000" cy="229500"/>
          </a:xfrm>
          <a:prstGeom prst="rect">
            <a:avLst/>
          </a:prstGeom>
          <a:noFill/>
          <a:ln cap="flat" cmpd="sng" w="2857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 name="Google Shape;494;gd6394e8798_0_8"/>
          <p:cNvSpPr/>
          <p:nvPr/>
        </p:nvSpPr>
        <p:spPr>
          <a:xfrm>
            <a:off x="196375" y="4115700"/>
            <a:ext cx="7614000" cy="229500"/>
          </a:xfrm>
          <a:prstGeom prst="rect">
            <a:avLst/>
          </a:prstGeom>
          <a:noFill/>
          <a:ln cap="flat" cmpd="sng" w="2857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gd6394e8798_0_8"/>
          <p:cNvSpPr/>
          <p:nvPr/>
        </p:nvSpPr>
        <p:spPr>
          <a:xfrm>
            <a:off x="196375" y="4565100"/>
            <a:ext cx="7614000" cy="229500"/>
          </a:xfrm>
          <a:prstGeom prst="rect">
            <a:avLst/>
          </a:prstGeom>
          <a:noFill/>
          <a:ln cap="flat" cmpd="sng" w="2857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gd6394e8798_0_8"/>
          <p:cNvSpPr/>
          <p:nvPr/>
        </p:nvSpPr>
        <p:spPr>
          <a:xfrm>
            <a:off x="196375" y="5703000"/>
            <a:ext cx="7614000" cy="229500"/>
          </a:xfrm>
          <a:prstGeom prst="rect">
            <a:avLst/>
          </a:prstGeom>
          <a:noFill/>
          <a:ln cap="flat" cmpd="sng" w="2857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gd6394e8798_0_8"/>
          <p:cNvSpPr/>
          <p:nvPr/>
        </p:nvSpPr>
        <p:spPr>
          <a:xfrm>
            <a:off x="196375" y="5932500"/>
            <a:ext cx="7614000" cy="229500"/>
          </a:xfrm>
          <a:prstGeom prst="rect">
            <a:avLst/>
          </a:prstGeom>
          <a:noFill/>
          <a:ln cap="flat" cmpd="sng" w="2857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1" name="Shape 501"/>
        <p:cNvGrpSpPr/>
        <p:nvPr/>
      </p:nvGrpSpPr>
      <p:grpSpPr>
        <a:xfrm>
          <a:off x="0" y="0"/>
          <a:ext cx="0" cy="0"/>
          <a:chOff x="0" y="0"/>
          <a:chExt cx="0" cy="0"/>
        </a:xfrm>
      </p:grpSpPr>
      <p:pic>
        <p:nvPicPr>
          <p:cNvPr id="502" name="Google Shape;502;gd4ac705a4d_1_199"/>
          <p:cNvPicPr preferRelativeResize="0"/>
          <p:nvPr/>
        </p:nvPicPr>
        <p:blipFill>
          <a:blip r:embed="rId3">
            <a:alphaModFix/>
          </a:blip>
          <a:stretch>
            <a:fillRect/>
          </a:stretch>
        </p:blipFill>
        <p:spPr>
          <a:xfrm>
            <a:off x="323525" y="789425"/>
            <a:ext cx="8145624" cy="5683875"/>
          </a:xfrm>
          <a:prstGeom prst="rect">
            <a:avLst/>
          </a:prstGeom>
          <a:noFill/>
          <a:ln>
            <a:noFill/>
          </a:ln>
        </p:spPr>
      </p:pic>
      <p:sp>
        <p:nvSpPr>
          <p:cNvPr id="503" name="Google Shape;503;gd4ac705a4d_1_199"/>
          <p:cNvSpPr/>
          <p:nvPr/>
        </p:nvSpPr>
        <p:spPr>
          <a:xfrm>
            <a:off x="323525" y="2308500"/>
            <a:ext cx="8145600" cy="229500"/>
          </a:xfrm>
          <a:prstGeom prst="rect">
            <a:avLst/>
          </a:prstGeom>
          <a:noFill/>
          <a:ln cap="flat" cmpd="sng" w="2857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 name="Google Shape;504;gd4ac705a4d_1_199"/>
          <p:cNvSpPr/>
          <p:nvPr/>
        </p:nvSpPr>
        <p:spPr>
          <a:xfrm>
            <a:off x="323525" y="2784900"/>
            <a:ext cx="8145600" cy="229500"/>
          </a:xfrm>
          <a:prstGeom prst="rect">
            <a:avLst/>
          </a:prstGeom>
          <a:noFill/>
          <a:ln cap="flat" cmpd="sng" w="2857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 name="Google Shape;505;gd4ac705a4d_1_199"/>
          <p:cNvSpPr/>
          <p:nvPr/>
        </p:nvSpPr>
        <p:spPr>
          <a:xfrm>
            <a:off x="323538" y="5488800"/>
            <a:ext cx="8145600" cy="229500"/>
          </a:xfrm>
          <a:prstGeom prst="rect">
            <a:avLst/>
          </a:prstGeom>
          <a:noFill/>
          <a:ln cap="flat" cmpd="sng" w="2857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 name="Google Shape;506;gd4ac705a4d_1_199"/>
          <p:cNvSpPr/>
          <p:nvPr/>
        </p:nvSpPr>
        <p:spPr>
          <a:xfrm>
            <a:off x="323525" y="4264200"/>
            <a:ext cx="8145600" cy="229500"/>
          </a:xfrm>
          <a:prstGeom prst="rect">
            <a:avLst/>
          </a:prstGeom>
          <a:noFill/>
          <a:ln cap="flat" cmpd="sng" w="2857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 name="Google Shape;507;gd4ac705a4d_1_199"/>
          <p:cNvSpPr/>
          <p:nvPr/>
        </p:nvSpPr>
        <p:spPr>
          <a:xfrm>
            <a:off x="323513" y="5743500"/>
            <a:ext cx="8145600" cy="229500"/>
          </a:xfrm>
          <a:prstGeom prst="rect">
            <a:avLst/>
          </a:prstGeom>
          <a:noFill/>
          <a:ln cap="flat" cmpd="sng" w="2857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 name="Google Shape;508;gd4ac705a4d_1_199"/>
          <p:cNvSpPr txBox="1"/>
          <p:nvPr/>
        </p:nvSpPr>
        <p:spPr>
          <a:xfrm>
            <a:off x="8469150" y="850500"/>
            <a:ext cx="3723000" cy="535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sz="1600">
                <a:solidFill>
                  <a:schemeClr val="lt1"/>
                </a:solidFill>
                <a:highlight>
                  <a:schemeClr val="accent2"/>
                </a:highlight>
                <a:latin typeface="Helvetica Neue"/>
                <a:ea typeface="Helvetica Neue"/>
                <a:cs typeface="Helvetica Neue"/>
                <a:sym typeface="Helvetica Neue"/>
              </a:rPr>
              <a:t>STATISTICALLY SIGNIFICANT VARIABLES</a:t>
            </a:r>
            <a:endParaRPr b="1" sz="1600">
              <a:solidFill>
                <a:schemeClr val="lt1"/>
              </a:solidFill>
              <a:highlight>
                <a:schemeClr val="accent2"/>
              </a:highlight>
              <a:latin typeface="Helvetica Neue"/>
              <a:ea typeface="Helvetica Neue"/>
              <a:cs typeface="Helvetica Neue"/>
              <a:sym typeface="Helvetica Neue"/>
            </a:endParaRPr>
          </a:p>
          <a:p>
            <a:pPr indent="0" lvl="0" marL="0" rtl="0" algn="l">
              <a:spcBef>
                <a:spcPts val="0"/>
              </a:spcBef>
              <a:spcAft>
                <a:spcPts val="0"/>
              </a:spcAft>
              <a:buNone/>
            </a:pPr>
            <a:r>
              <a:rPr lang="en-US" sz="1600">
                <a:latin typeface="Helvetica Neue"/>
                <a:ea typeface="Helvetica Neue"/>
                <a:cs typeface="Helvetica Neue"/>
                <a:sym typeface="Helvetica Neue"/>
              </a:rPr>
              <a:t>Age</a:t>
            </a:r>
            <a:endParaRPr sz="1600">
              <a:latin typeface="Helvetica Neue"/>
              <a:ea typeface="Helvetica Neue"/>
              <a:cs typeface="Helvetica Neue"/>
              <a:sym typeface="Helvetica Neue"/>
            </a:endParaRPr>
          </a:p>
          <a:p>
            <a:pPr indent="0" lvl="0" marL="0" rtl="0" algn="l">
              <a:spcBef>
                <a:spcPts val="0"/>
              </a:spcBef>
              <a:spcAft>
                <a:spcPts val="0"/>
              </a:spcAft>
              <a:buNone/>
            </a:pPr>
            <a:r>
              <a:rPr lang="en-US" sz="1600">
                <a:latin typeface="Helvetica Neue"/>
                <a:ea typeface="Helvetica Neue"/>
                <a:cs typeface="Helvetica Neue"/>
                <a:sym typeface="Helvetica Neue"/>
              </a:rPr>
              <a:t>Education Level </a:t>
            </a:r>
            <a:endParaRPr sz="1600">
              <a:latin typeface="Helvetica Neue"/>
              <a:ea typeface="Helvetica Neue"/>
              <a:cs typeface="Helvetica Neue"/>
              <a:sym typeface="Helvetica Neue"/>
            </a:endParaRPr>
          </a:p>
          <a:p>
            <a:pPr indent="0" lvl="0" marL="0" rtl="0" algn="l">
              <a:spcBef>
                <a:spcPts val="0"/>
              </a:spcBef>
              <a:spcAft>
                <a:spcPts val="0"/>
              </a:spcAft>
              <a:buNone/>
            </a:pPr>
            <a:r>
              <a:rPr lang="en-US" sz="1600">
                <a:latin typeface="Helvetica Neue"/>
                <a:ea typeface="Helvetica Neue"/>
                <a:cs typeface="Helvetica Neue"/>
                <a:sym typeface="Helvetica Neue"/>
              </a:rPr>
              <a:t>Environmental Awareness</a:t>
            </a:r>
            <a:endParaRPr sz="1600">
              <a:latin typeface="Helvetica Neue"/>
              <a:ea typeface="Helvetica Neue"/>
              <a:cs typeface="Helvetica Neue"/>
              <a:sym typeface="Helvetica Neue"/>
            </a:endParaRPr>
          </a:p>
          <a:p>
            <a:pPr indent="0" lvl="0" marL="0" rtl="0" algn="l">
              <a:spcBef>
                <a:spcPts val="0"/>
              </a:spcBef>
              <a:spcAft>
                <a:spcPts val="0"/>
              </a:spcAft>
              <a:buNone/>
            </a:pPr>
            <a:r>
              <a:rPr lang="en-US" sz="1600">
                <a:latin typeface="Helvetica Neue"/>
                <a:ea typeface="Helvetica Neue"/>
                <a:cs typeface="Helvetica Neue"/>
                <a:sym typeface="Helvetica Neue"/>
              </a:rPr>
              <a:t>Kilometers per car</a:t>
            </a:r>
            <a:endParaRPr sz="1600">
              <a:latin typeface="Helvetica Neue"/>
              <a:ea typeface="Helvetica Neue"/>
              <a:cs typeface="Helvetica Neue"/>
              <a:sym typeface="Helvetica Neue"/>
            </a:endParaRPr>
          </a:p>
          <a:p>
            <a:pPr indent="0" lvl="0" marL="0" rtl="0" algn="l">
              <a:spcBef>
                <a:spcPts val="0"/>
              </a:spcBef>
              <a:spcAft>
                <a:spcPts val="0"/>
              </a:spcAft>
              <a:buNone/>
            </a:pPr>
            <a:r>
              <a:rPr lang="en-US" sz="1600">
                <a:latin typeface="Helvetica Neue"/>
                <a:ea typeface="Helvetica Neue"/>
                <a:cs typeface="Helvetica Neue"/>
                <a:sym typeface="Helvetica Neue"/>
              </a:rPr>
              <a:t>Car Keep Years</a:t>
            </a:r>
            <a:endParaRPr sz="1600">
              <a:latin typeface="Helvetica Neue"/>
              <a:ea typeface="Helvetica Neue"/>
              <a:cs typeface="Helvetica Neue"/>
              <a:sym typeface="Helvetica Neue"/>
            </a:endParaRPr>
          </a:p>
          <a:p>
            <a:pPr indent="0" lvl="0" marL="0" rtl="0" algn="l">
              <a:spcBef>
                <a:spcPts val="0"/>
              </a:spcBef>
              <a:spcAft>
                <a:spcPts val="0"/>
              </a:spcAft>
              <a:buNone/>
            </a:pPr>
            <a:r>
              <a:t/>
            </a:r>
            <a:endParaRPr sz="1600">
              <a:latin typeface="Helvetica Neue"/>
              <a:ea typeface="Helvetica Neue"/>
              <a:cs typeface="Helvetica Neue"/>
              <a:sym typeface="Helvetica Neue"/>
            </a:endParaRPr>
          </a:p>
          <a:p>
            <a:pPr indent="0" lvl="0" marL="0" rtl="0" algn="l">
              <a:spcBef>
                <a:spcPts val="0"/>
              </a:spcBef>
              <a:spcAft>
                <a:spcPts val="0"/>
              </a:spcAft>
              <a:buNone/>
            </a:pPr>
            <a:r>
              <a:t/>
            </a:r>
            <a:endParaRPr sz="1600">
              <a:latin typeface="Helvetica Neue"/>
              <a:ea typeface="Helvetica Neue"/>
              <a:cs typeface="Helvetica Neue"/>
              <a:sym typeface="Helvetica Neue"/>
            </a:endParaRPr>
          </a:p>
          <a:p>
            <a:pPr indent="0" lvl="0" marL="0" rtl="0" algn="l">
              <a:spcBef>
                <a:spcPts val="0"/>
              </a:spcBef>
              <a:spcAft>
                <a:spcPts val="0"/>
              </a:spcAft>
              <a:buNone/>
            </a:pPr>
            <a:r>
              <a:rPr b="1" lang="en-US" sz="1600">
                <a:solidFill>
                  <a:schemeClr val="lt1"/>
                </a:solidFill>
                <a:highlight>
                  <a:schemeClr val="dk2"/>
                </a:highlight>
                <a:latin typeface="Helvetica Neue"/>
                <a:ea typeface="Helvetica Neue"/>
                <a:cs typeface="Helvetica Neue"/>
                <a:sym typeface="Helvetica Neue"/>
              </a:rPr>
              <a:t>NOT STATISTICALLY SIGNIFICANT VARIABLES</a:t>
            </a:r>
            <a:endParaRPr b="1" sz="1600">
              <a:solidFill>
                <a:schemeClr val="lt1"/>
              </a:solidFill>
              <a:highlight>
                <a:schemeClr val="dk2"/>
              </a:highlight>
              <a:latin typeface="Helvetica Neue"/>
              <a:ea typeface="Helvetica Neue"/>
              <a:cs typeface="Helvetica Neue"/>
              <a:sym typeface="Helvetica Neue"/>
            </a:endParaRPr>
          </a:p>
          <a:p>
            <a:pPr indent="0" lvl="0" marL="0" rtl="0" algn="l">
              <a:spcBef>
                <a:spcPts val="0"/>
              </a:spcBef>
              <a:spcAft>
                <a:spcPts val="0"/>
              </a:spcAft>
              <a:buNone/>
            </a:pPr>
            <a:r>
              <a:rPr lang="en-US" sz="1600">
                <a:solidFill>
                  <a:schemeClr val="dk1"/>
                </a:solidFill>
                <a:highlight>
                  <a:srgbClr val="FF0000"/>
                </a:highlight>
                <a:latin typeface="Helvetica Neue"/>
                <a:ea typeface="Helvetica Neue"/>
                <a:cs typeface="Helvetica Neue"/>
                <a:sym typeface="Helvetica Neue"/>
              </a:rPr>
              <a:t>Marital Status</a:t>
            </a:r>
            <a:endParaRPr sz="1600">
              <a:solidFill>
                <a:schemeClr val="dk1"/>
              </a:solidFill>
              <a:highlight>
                <a:srgbClr val="FF0000"/>
              </a:highlight>
              <a:latin typeface="Helvetica Neue"/>
              <a:ea typeface="Helvetica Neue"/>
              <a:cs typeface="Helvetica Neue"/>
              <a:sym typeface="Helvetica Neue"/>
            </a:endParaRPr>
          </a:p>
          <a:p>
            <a:pPr indent="0" lvl="0" marL="0" rtl="0" algn="l">
              <a:spcBef>
                <a:spcPts val="0"/>
              </a:spcBef>
              <a:spcAft>
                <a:spcPts val="0"/>
              </a:spcAft>
              <a:buNone/>
            </a:pPr>
            <a:r>
              <a:rPr lang="en-US" sz="1600">
                <a:solidFill>
                  <a:schemeClr val="dk1"/>
                </a:solidFill>
                <a:latin typeface="Helvetica Neue"/>
                <a:ea typeface="Helvetica Neue"/>
                <a:cs typeface="Helvetica Neue"/>
                <a:sym typeface="Helvetica Neue"/>
              </a:rPr>
              <a:t>Salary</a:t>
            </a:r>
            <a:endParaRPr sz="1600">
              <a:solidFill>
                <a:schemeClr val="dk1"/>
              </a:solidFill>
              <a:latin typeface="Helvetica Neue"/>
              <a:ea typeface="Helvetica Neue"/>
              <a:cs typeface="Helvetica Neue"/>
              <a:sym typeface="Helvetica Neue"/>
            </a:endParaRPr>
          </a:p>
          <a:p>
            <a:pPr indent="0" lvl="0" marL="0" rtl="0" algn="l">
              <a:spcBef>
                <a:spcPts val="0"/>
              </a:spcBef>
              <a:spcAft>
                <a:spcPts val="0"/>
              </a:spcAft>
              <a:buNone/>
            </a:pPr>
            <a:r>
              <a:rPr lang="en-US" sz="1600">
                <a:solidFill>
                  <a:schemeClr val="dk1"/>
                </a:solidFill>
                <a:latin typeface="Helvetica Neue"/>
                <a:ea typeface="Helvetica Neue"/>
                <a:cs typeface="Helvetica Neue"/>
                <a:sym typeface="Helvetica Neue"/>
              </a:rPr>
              <a:t>Cars owned</a:t>
            </a:r>
            <a:endParaRPr sz="1600">
              <a:solidFill>
                <a:schemeClr val="dk1"/>
              </a:solidFill>
              <a:latin typeface="Helvetica Neue"/>
              <a:ea typeface="Helvetica Neue"/>
              <a:cs typeface="Helvetica Neue"/>
              <a:sym typeface="Helvetica Neue"/>
            </a:endParaRPr>
          </a:p>
          <a:p>
            <a:pPr indent="0" lvl="0" marL="0" rtl="0" algn="l">
              <a:spcBef>
                <a:spcPts val="0"/>
              </a:spcBef>
              <a:spcAft>
                <a:spcPts val="0"/>
              </a:spcAft>
              <a:buNone/>
            </a:pPr>
            <a:r>
              <a:rPr lang="en-US" sz="1600">
                <a:solidFill>
                  <a:schemeClr val="dk1"/>
                </a:solidFill>
                <a:latin typeface="Helvetica Neue"/>
                <a:ea typeface="Helvetica Neue"/>
                <a:cs typeface="Helvetica Neue"/>
                <a:sym typeface="Helvetica Neue"/>
              </a:rPr>
              <a:t>Charging Stations</a:t>
            </a:r>
            <a:endParaRPr sz="1600">
              <a:solidFill>
                <a:schemeClr val="dk1"/>
              </a:solidFill>
              <a:latin typeface="Helvetica Neue"/>
              <a:ea typeface="Helvetica Neue"/>
              <a:cs typeface="Helvetica Neue"/>
              <a:sym typeface="Helvetica Neue"/>
            </a:endParaRPr>
          </a:p>
          <a:p>
            <a:pPr indent="0" lvl="0" marL="0" rtl="0" algn="l">
              <a:spcBef>
                <a:spcPts val="0"/>
              </a:spcBef>
              <a:spcAft>
                <a:spcPts val="0"/>
              </a:spcAft>
              <a:buNone/>
            </a:pPr>
            <a:r>
              <a:rPr lang="en-US" sz="1600">
                <a:solidFill>
                  <a:schemeClr val="dk1"/>
                </a:solidFill>
                <a:highlight>
                  <a:srgbClr val="FF0000"/>
                </a:highlight>
                <a:latin typeface="Helvetica Neue"/>
                <a:ea typeface="Helvetica Neue"/>
                <a:cs typeface="Helvetica Neue"/>
                <a:sym typeface="Helvetica Neue"/>
              </a:rPr>
              <a:t>Price of EVs</a:t>
            </a:r>
            <a:endParaRPr sz="1600">
              <a:solidFill>
                <a:schemeClr val="dk1"/>
              </a:solidFill>
              <a:highlight>
                <a:srgbClr val="FF0000"/>
              </a:highlight>
              <a:latin typeface="Helvetica Neue"/>
              <a:ea typeface="Helvetica Neue"/>
              <a:cs typeface="Helvetica Neue"/>
              <a:sym typeface="Helvetica Neue"/>
            </a:endParaRPr>
          </a:p>
          <a:p>
            <a:pPr indent="0" lvl="0" marL="0" rtl="0" algn="l">
              <a:spcBef>
                <a:spcPts val="0"/>
              </a:spcBef>
              <a:spcAft>
                <a:spcPts val="0"/>
              </a:spcAft>
              <a:buNone/>
            </a:pPr>
            <a:r>
              <a:rPr lang="en-US" sz="1600">
                <a:solidFill>
                  <a:schemeClr val="dk1"/>
                </a:solidFill>
                <a:latin typeface="Helvetica Neue"/>
                <a:ea typeface="Helvetica Neue"/>
                <a:cs typeface="Helvetica Neue"/>
                <a:sym typeface="Helvetica Neue"/>
              </a:rPr>
              <a:t>Government Policies</a:t>
            </a:r>
            <a:endParaRPr sz="1600">
              <a:solidFill>
                <a:schemeClr val="dk1"/>
              </a:solidFill>
              <a:latin typeface="Helvetica Neue"/>
              <a:ea typeface="Helvetica Neue"/>
              <a:cs typeface="Helvetica Neue"/>
              <a:sym typeface="Helvetica Neue"/>
            </a:endParaRPr>
          </a:p>
          <a:p>
            <a:pPr indent="0" lvl="0" marL="0" rtl="0" algn="l">
              <a:spcBef>
                <a:spcPts val="0"/>
              </a:spcBef>
              <a:spcAft>
                <a:spcPts val="0"/>
              </a:spcAft>
              <a:buNone/>
            </a:pPr>
            <a:r>
              <a:rPr lang="en-US" sz="1600">
                <a:solidFill>
                  <a:schemeClr val="dk1"/>
                </a:solidFill>
                <a:latin typeface="Helvetica Neue"/>
                <a:ea typeface="Helvetica Neue"/>
                <a:cs typeface="Helvetica Neue"/>
                <a:sym typeface="Helvetica Neue"/>
              </a:rPr>
              <a:t>Urban </a:t>
            </a:r>
            <a:endParaRPr sz="1600">
              <a:solidFill>
                <a:schemeClr val="dk1"/>
              </a:solidFill>
              <a:latin typeface="Helvetica Neue"/>
              <a:ea typeface="Helvetica Neue"/>
              <a:cs typeface="Helvetica Neue"/>
              <a:sym typeface="Helvetica Neue"/>
            </a:endParaRPr>
          </a:p>
          <a:p>
            <a:pPr indent="0" lvl="0" marL="0" rtl="0" algn="l">
              <a:spcBef>
                <a:spcPts val="0"/>
              </a:spcBef>
              <a:spcAft>
                <a:spcPts val="0"/>
              </a:spcAft>
              <a:buNone/>
            </a:pPr>
            <a:r>
              <a:rPr lang="en-US" sz="1600">
                <a:solidFill>
                  <a:schemeClr val="dk1"/>
                </a:solidFill>
                <a:latin typeface="Helvetica Neue"/>
                <a:ea typeface="Helvetica Neue"/>
                <a:cs typeface="Helvetica Neue"/>
                <a:sym typeface="Helvetica Neue"/>
              </a:rPr>
              <a:t>Rural</a:t>
            </a:r>
            <a:endParaRPr sz="1600">
              <a:solidFill>
                <a:schemeClr val="dk1"/>
              </a:solidFill>
              <a:latin typeface="Helvetica Neue"/>
              <a:ea typeface="Helvetica Neue"/>
              <a:cs typeface="Helvetica Neue"/>
              <a:sym typeface="Helvetica Neue"/>
            </a:endParaRPr>
          </a:p>
          <a:p>
            <a:pPr indent="0" lvl="0" marL="0" rtl="0" algn="l">
              <a:spcBef>
                <a:spcPts val="0"/>
              </a:spcBef>
              <a:spcAft>
                <a:spcPts val="0"/>
              </a:spcAft>
              <a:buNone/>
            </a:pPr>
            <a:r>
              <a:rPr lang="en-US" sz="1600">
                <a:solidFill>
                  <a:schemeClr val="dk1"/>
                </a:solidFill>
                <a:latin typeface="Helvetica Neue"/>
                <a:ea typeface="Helvetica Neue"/>
                <a:cs typeface="Helvetica Neue"/>
                <a:sym typeface="Helvetica Neue"/>
              </a:rPr>
              <a:t>Mountains </a:t>
            </a:r>
            <a:endParaRPr sz="1600">
              <a:solidFill>
                <a:schemeClr val="dk1"/>
              </a:solidFill>
              <a:latin typeface="Helvetica Neue"/>
              <a:ea typeface="Helvetica Neue"/>
              <a:cs typeface="Helvetica Neue"/>
              <a:sym typeface="Helvetica Neue"/>
            </a:endParaRPr>
          </a:p>
          <a:p>
            <a:pPr indent="0" lvl="0" marL="0" rtl="0" algn="l">
              <a:spcBef>
                <a:spcPts val="0"/>
              </a:spcBef>
              <a:spcAft>
                <a:spcPts val="0"/>
              </a:spcAft>
              <a:buNone/>
            </a:pPr>
            <a:r>
              <a:rPr lang="en-US" sz="1600">
                <a:solidFill>
                  <a:schemeClr val="dk1"/>
                </a:solidFill>
                <a:latin typeface="Helvetica Neue"/>
                <a:ea typeface="Helvetica Neue"/>
                <a:cs typeface="Helvetica Neue"/>
                <a:sym typeface="Helvetica Neue"/>
              </a:rPr>
              <a:t>Safety of EVs</a:t>
            </a:r>
            <a:endParaRPr sz="1600">
              <a:solidFill>
                <a:schemeClr val="dk1"/>
              </a:solidFill>
              <a:latin typeface="Helvetica Neue"/>
              <a:ea typeface="Helvetica Neue"/>
              <a:cs typeface="Helvetica Neue"/>
              <a:sym typeface="Helvetica Neue"/>
            </a:endParaRPr>
          </a:p>
        </p:txBody>
      </p:sp>
      <p:sp>
        <p:nvSpPr>
          <p:cNvPr id="509" name="Google Shape;509;gd4ac705a4d_1_199"/>
          <p:cNvSpPr txBox="1"/>
          <p:nvPr>
            <p:ph idx="1" type="body"/>
          </p:nvPr>
        </p:nvSpPr>
        <p:spPr>
          <a:xfrm>
            <a:off x="323529" y="281518"/>
            <a:ext cx="11573100" cy="507900"/>
          </a:xfrm>
          <a:prstGeom prst="rect">
            <a:avLst/>
          </a:prstGeom>
        </p:spPr>
        <p:txBody>
          <a:bodyPr anchorCtr="0" anchor="ctr" bIns="45700" lIns="91425" spcFirstLastPara="1" rIns="91425" wrap="square" tIns="45700">
            <a:spAutoFit/>
          </a:bodyPr>
          <a:lstStyle/>
          <a:p>
            <a:pPr indent="0" lvl="0" marL="0" rtl="0" algn="ctr">
              <a:spcBef>
                <a:spcPts val="1000"/>
              </a:spcBef>
              <a:spcAft>
                <a:spcPts val="0"/>
              </a:spcAft>
              <a:buNone/>
            </a:pPr>
            <a:r>
              <a:rPr b="1" lang="en-US" sz="3000">
                <a:latin typeface="Helvetica Neue"/>
                <a:ea typeface="Helvetica Neue"/>
                <a:cs typeface="Helvetica Neue"/>
                <a:sym typeface="Helvetica Neue"/>
              </a:rPr>
              <a:t>Results</a:t>
            </a:r>
            <a:endParaRPr b="1" sz="3000">
              <a:latin typeface="Helvetica Neue"/>
              <a:ea typeface="Helvetica Neue"/>
              <a:cs typeface="Helvetica Neue"/>
              <a:sym typeface="Helvetica Neue"/>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3" name="Shape 513"/>
        <p:cNvGrpSpPr/>
        <p:nvPr/>
      </p:nvGrpSpPr>
      <p:grpSpPr>
        <a:xfrm>
          <a:off x="0" y="0"/>
          <a:ext cx="0" cy="0"/>
          <a:chOff x="0" y="0"/>
          <a:chExt cx="0" cy="0"/>
        </a:xfrm>
      </p:grpSpPr>
      <p:sp>
        <p:nvSpPr>
          <p:cNvPr id="514" name="Google Shape;514;p32"/>
          <p:cNvSpPr/>
          <p:nvPr/>
        </p:nvSpPr>
        <p:spPr>
          <a:xfrm>
            <a:off x="6800850" y="3019425"/>
            <a:ext cx="5391000" cy="3638400"/>
          </a:xfrm>
          <a:prstGeom prst="rect">
            <a:avLst/>
          </a:prstGeom>
          <a:solidFill>
            <a:schemeClr val="accent1">
              <a:alpha val="698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15" name="Google Shape;515;p32"/>
          <p:cNvSpPr txBox="1"/>
          <p:nvPr/>
        </p:nvSpPr>
        <p:spPr>
          <a:xfrm>
            <a:off x="7546200" y="4484625"/>
            <a:ext cx="3900300" cy="7080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4000">
                <a:solidFill>
                  <a:schemeClr val="lt1"/>
                </a:solidFill>
              </a:rPr>
              <a:t>CONCLUSION</a:t>
            </a:r>
            <a:endParaRPr b="1" sz="4000">
              <a:solidFill>
                <a:schemeClr val="lt1"/>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9" name="Shape 519"/>
        <p:cNvGrpSpPr/>
        <p:nvPr/>
      </p:nvGrpSpPr>
      <p:grpSpPr>
        <a:xfrm>
          <a:off x="0" y="0"/>
          <a:ext cx="0" cy="0"/>
          <a:chOff x="0" y="0"/>
          <a:chExt cx="0" cy="0"/>
        </a:xfrm>
      </p:grpSpPr>
      <p:sp>
        <p:nvSpPr>
          <p:cNvPr id="520" name="Google Shape;520;gd4ac705a4d_1_195"/>
          <p:cNvSpPr txBox="1"/>
          <p:nvPr/>
        </p:nvSpPr>
        <p:spPr>
          <a:xfrm>
            <a:off x="454900" y="770675"/>
            <a:ext cx="11168700" cy="3509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b="1" sz="1600">
              <a:solidFill>
                <a:schemeClr val="dk1"/>
              </a:solidFill>
              <a:latin typeface="Helvetica Neue"/>
              <a:ea typeface="Helvetica Neue"/>
              <a:cs typeface="Helvetica Neue"/>
              <a:sym typeface="Helvetica Neue"/>
            </a:endParaRPr>
          </a:p>
          <a:p>
            <a:pPr indent="0" lvl="0" marL="0" rtl="0" algn="l">
              <a:spcBef>
                <a:spcPts val="0"/>
              </a:spcBef>
              <a:spcAft>
                <a:spcPts val="0"/>
              </a:spcAft>
              <a:buNone/>
            </a:pPr>
            <a:r>
              <a:rPr b="1" lang="en-US" sz="2000">
                <a:solidFill>
                  <a:schemeClr val="dk1"/>
                </a:solidFill>
                <a:latin typeface="Helvetica Neue"/>
                <a:ea typeface="Helvetica Neue"/>
                <a:cs typeface="Helvetica Neue"/>
                <a:sym typeface="Helvetica Neue"/>
              </a:rPr>
              <a:t>- Change in attitude toward the technology of young people</a:t>
            </a:r>
            <a:endParaRPr b="1" sz="2000">
              <a:solidFill>
                <a:schemeClr val="dk1"/>
              </a:solidFill>
              <a:latin typeface="Helvetica Neue"/>
              <a:ea typeface="Helvetica Neue"/>
              <a:cs typeface="Helvetica Neue"/>
              <a:sym typeface="Helvetica Neue"/>
            </a:endParaRPr>
          </a:p>
          <a:p>
            <a:pPr indent="0" lvl="0" marL="0" rtl="0" algn="l">
              <a:spcBef>
                <a:spcPts val="0"/>
              </a:spcBef>
              <a:spcAft>
                <a:spcPts val="0"/>
              </a:spcAft>
              <a:buNone/>
            </a:pPr>
            <a:r>
              <a:t/>
            </a:r>
            <a:endParaRPr b="1" sz="2000">
              <a:solidFill>
                <a:schemeClr val="dk1"/>
              </a:solidFill>
              <a:latin typeface="Helvetica Neue"/>
              <a:ea typeface="Helvetica Neue"/>
              <a:cs typeface="Helvetica Neue"/>
              <a:sym typeface="Helvetica Neue"/>
            </a:endParaRPr>
          </a:p>
          <a:p>
            <a:pPr indent="0" lvl="0" marL="0" rtl="0" algn="l">
              <a:spcBef>
                <a:spcPts val="0"/>
              </a:spcBef>
              <a:spcAft>
                <a:spcPts val="0"/>
              </a:spcAft>
              <a:buNone/>
            </a:pPr>
            <a:r>
              <a:rPr b="1" lang="en-US" sz="2000">
                <a:solidFill>
                  <a:schemeClr val="dk1"/>
                </a:solidFill>
                <a:latin typeface="Helvetica Neue"/>
                <a:ea typeface="Helvetica Neue"/>
                <a:cs typeface="Helvetica Neue"/>
                <a:sym typeface="Helvetica Neue"/>
              </a:rPr>
              <a:t>- Education helps people understand in more perspective of EVs</a:t>
            </a:r>
            <a:endParaRPr b="1" sz="2000">
              <a:solidFill>
                <a:schemeClr val="dk1"/>
              </a:solidFill>
              <a:latin typeface="Helvetica Neue"/>
              <a:ea typeface="Helvetica Neue"/>
              <a:cs typeface="Helvetica Neue"/>
              <a:sym typeface="Helvetica Neue"/>
            </a:endParaRPr>
          </a:p>
          <a:p>
            <a:pPr indent="0" lvl="0" marL="0" rtl="0" algn="l">
              <a:spcBef>
                <a:spcPts val="0"/>
              </a:spcBef>
              <a:spcAft>
                <a:spcPts val="0"/>
              </a:spcAft>
              <a:buNone/>
            </a:pPr>
            <a:r>
              <a:t/>
            </a:r>
            <a:endParaRPr b="1" sz="2000">
              <a:solidFill>
                <a:schemeClr val="dk1"/>
              </a:solidFill>
              <a:latin typeface="Helvetica Neue"/>
              <a:ea typeface="Helvetica Neue"/>
              <a:cs typeface="Helvetica Neue"/>
              <a:sym typeface="Helvetica Neue"/>
            </a:endParaRPr>
          </a:p>
          <a:p>
            <a:pPr indent="0" lvl="0" marL="0" rtl="0" algn="l">
              <a:spcBef>
                <a:spcPts val="0"/>
              </a:spcBef>
              <a:spcAft>
                <a:spcPts val="0"/>
              </a:spcAft>
              <a:buNone/>
            </a:pPr>
            <a:r>
              <a:rPr b="1" lang="en-US" sz="2000">
                <a:solidFill>
                  <a:schemeClr val="dk1"/>
                </a:solidFill>
                <a:latin typeface="Helvetica Neue"/>
                <a:ea typeface="Helvetica Neue"/>
                <a:cs typeface="Helvetica Neue"/>
                <a:sym typeface="Helvetica Neue"/>
              </a:rPr>
              <a:t>- Perceive how EVs can help save the environment and lower polluted air inhalation of pedestrians. </a:t>
            </a:r>
            <a:endParaRPr b="1" sz="2000">
              <a:solidFill>
                <a:schemeClr val="dk1"/>
              </a:solidFill>
              <a:latin typeface="Helvetica Neue"/>
              <a:ea typeface="Helvetica Neue"/>
              <a:cs typeface="Helvetica Neue"/>
              <a:sym typeface="Helvetica Neue"/>
            </a:endParaRPr>
          </a:p>
          <a:p>
            <a:pPr indent="0" lvl="0" marL="0" rtl="0" algn="l">
              <a:spcBef>
                <a:spcPts val="0"/>
              </a:spcBef>
              <a:spcAft>
                <a:spcPts val="0"/>
              </a:spcAft>
              <a:buNone/>
            </a:pPr>
            <a:r>
              <a:t/>
            </a:r>
            <a:endParaRPr b="1" sz="2000">
              <a:solidFill>
                <a:schemeClr val="dk1"/>
              </a:solidFill>
              <a:latin typeface="Helvetica Neue"/>
              <a:ea typeface="Helvetica Neue"/>
              <a:cs typeface="Helvetica Neue"/>
              <a:sym typeface="Helvetica Neue"/>
            </a:endParaRPr>
          </a:p>
          <a:p>
            <a:pPr indent="0" lvl="0" marL="0" rtl="0" algn="l">
              <a:spcBef>
                <a:spcPts val="0"/>
              </a:spcBef>
              <a:spcAft>
                <a:spcPts val="0"/>
              </a:spcAft>
              <a:buNone/>
            </a:pPr>
            <a:r>
              <a:rPr b="1" lang="en-US" sz="2000">
                <a:solidFill>
                  <a:schemeClr val="dk1"/>
                </a:solidFill>
                <a:latin typeface="Helvetica Neue"/>
                <a:ea typeface="Helvetica Neue"/>
                <a:cs typeface="Helvetica Neue"/>
                <a:sym typeface="Helvetica Neue"/>
              </a:rPr>
              <a:t>- Possibility of not using EVs to travel far every single day.</a:t>
            </a:r>
            <a:endParaRPr b="1" sz="2000">
              <a:solidFill>
                <a:schemeClr val="dk1"/>
              </a:solidFill>
              <a:latin typeface="Helvetica Neue"/>
              <a:ea typeface="Helvetica Neue"/>
              <a:cs typeface="Helvetica Neue"/>
              <a:sym typeface="Helvetica Neue"/>
            </a:endParaRPr>
          </a:p>
          <a:p>
            <a:pPr indent="0" lvl="0" marL="0" rtl="0" algn="l">
              <a:spcBef>
                <a:spcPts val="0"/>
              </a:spcBef>
              <a:spcAft>
                <a:spcPts val="0"/>
              </a:spcAft>
              <a:buNone/>
            </a:pPr>
            <a:r>
              <a:t/>
            </a:r>
            <a:endParaRPr b="1" sz="2000">
              <a:solidFill>
                <a:schemeClr val="dk1"/>
              </a:solidFill>
              <a:latin typeface="Helvetica Neue"/>
              <a:ea typeface="Helvetica Neue"/>
              <a:cs typeface="Helvetica Neue"/>
              <a:sym typeface="Helvetica Neue"/>
            </a:endParaRPr>
          </a:p>
          <a:p>
            <a:pPr indent="0" lvl="0" marL="0" rtl="0" algn="l">
              <a:spcBef>
                <a:spcPts val="0"/>
              </a:spcBef>
              <a:spcAft>
                <a:spcPts val="0"/>
              </a:spcAft>
              <a:buNone/>
            </a:pPr>
            <a:r>
              <a:rPr b="1" lang="en-US" sz="2000">
                <a:solidFill>
                  <a:schemeClr val="dk1"/>
                </a:solidFill>
                <a:latin typeface="Helvetica Neue"/>
                <a:ea typeface="Helvetica Neue"/>
                <a:cs typeface="Helvetica Neue"/>
                <a:sym typeface="Helvetica Neue"/>
              </a:rPr>
              <a:t>- Looking for vehicles that can last longer.</a:t>
            </a:r>
            <a:endParaRPr b="1" sz="2000">
              <a:solidFill>
                <a:schemeClr val="dk1"/>
              </a:solidFill>
              <a:latin typeface="Helvetica Neue"/>
              <a:ea typeface="Helvetica Neue"/>
              <a:cs typeface="Helvetica Neue"/>
              <a:sym typeface="Helvetica Neue"/>
            </a:endParaRPr>
          </a:p>
        </p:txBody>
      </p:sp>
      <p:sp>
        <p:nvSpPr>
          <p:cNvPr id="521" name="Google Shape;521;gd4ac705a4d_1_195"/>
          <p:cNvSpPr txBox="1"/>
          <p:nvPr/>
        </p:nvSpPr>
        <p:spPr>
          <a:xfrm>
            <a:off x="4596000" y="170375"/>
            <a:ext cx="3000000" cy="600300"/>
          </a:xfrm>
          <a:prstGeom prst="rect">
            <a:avLst/>
          </a:prstGeom>
          <a:noFill/>
          <a:ln>
            <a:noFill/>
          </a:ln>
        </p:spPr>
        <p:txBody>
          <a:bodyPr anchorCtr="0" anchor="t" bIns="91425" lIns="91425" spcFirstLastPara="1" rIns="91425" wrap="square" tIns="91425">
            <a:spAutoFit/>
          </a:bodyPr>
          <a:lstStyle/>
          <a:p>
            <a:pPr indent="0" lvl="0" marL="0" rtl="0" algn="ctr">
              <a:lnSpc>
                <a:spcPct val="90000"/>
              </a:lnSpc>
              <a:spcBef>
                <a:spcPts val="1000"/>
              </a:spcBef>
              <a:spcAft>
                <a:spcPts val="0"/>
              </a:spcAft>
              <a:buNone/>
            </a:pPr>
            <a:r>
              <a:rPr b="1" lang="en-US" sz="3000">
                <a:solidFill>
                  <a:schemeClr val="dk1"/>
                </a:solidFill>
                <a:latin typeface="Helvetica Neue"/>
                <a:ea typeface="Helvetica Neue"/>
                <a:cs typeface="Helvetica Neue"/>
                <a:sym typeface="Helvetica Neue"/>
              </a:rPr>
              <a:t>Conclusion</a:t>
            </a:r>
            <a:endParaRPr sz="5400">
              <a:solidFill>
                <a:schemeClr val="dk1"/>
              </a:solidFill>
              <a:latin typeface="Helvetica Neue"/>
              <a:ea typeface="Helvetica Neue"/>
              <a:cs typeface="Helvetica Neue"/>
              <a:sym typeface="Helvetica Neue"/>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5" name="Shape 525"/>
        <p:cNvGrpSpPr/>
        <p:nvPr/>
      </p:nvGrpSpPr>
      <p:grpSpPr>
        <a:xfrm>
          <a:off x="0" y="0"/>
          <a:ext cx="0" cy="0"/>
          <a:chOff x="0" y="0"/>
          <a:chExt cx="0" cy="0"/>
        </a:xfrm>
      </p:grpSpPr>
      <p:sp>
        <p:nvSpPr>
          <p:cNvPr id="526" name="Google Shape;526;p25"/>
          <p:cNvSpPr/>
          <p:nvPr/>
        </p:nvSpPr>
        <p:spPr>
          <a:xfrm>
            <a:off x="323525" y="1661750"/>
            <a:ext cx="10962600" cy="1591800"/>
          </a:xfrm>
          <a:prstGeom prst="rect">
            <a:avLst/>
          </a:prstGeom>
          <a:solidFill>
            <a:schemeClr val="accent4"/>
          </a:solid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100"/>
              <a:buFont typeface="Arial"/>
              <a:buNone/>
            </a:pPr>
            <a:r>
              <a:rPr b="1" lang="en-US" sz="2000">
                <a:solidFill>
                  <a:schemeClr val="lt1"/>
                </a:solidFill>
                <a:latin typeface="Helvetica Neue"/>
                <a:ea typeface="Helvetica Neue"/>
                <a:cs typeface="Helvetica Neue"/>
                <a:sym typeface="Helvetica Neue"/>
              </a:rPr>
              <a:t>Automobile Companies </a:t>
            </a:r>
            <a:endParaRPr b="1" sz="2000">
              <a:solidFill>
                <a:schemeClr val="lt1"/>
              </a:solidFill>
              <a:latin typeface="Helvetica Neue"/>
              <a:ea typeface="Helvetica Neue"/>
              <a:cs typeface="Helvetica Neue"/>
              <a:sym typeface="Helvetica Neue"/>
            </a:endParaRPr>
          </a:p>
          <a:p>
            <a:pPr indent="0" lvl="0" marL="0" rtl="0" algn="l">
              <a:spcBef>
                <a:spcPts val="0"/>
              </a:spcBef>
              <a:spcAft>
                <a:spcPts val="0"/>
              </a:spcAft>
              <a:buClr>
                <a:schemeClr val="dk1"/>
              </a:buClr>
              <a:buSzPts val="1100"/>
              <a:buFont typeface="Arial"/>
              <a:buNone/>
            </a:pPr>
            <a:r>
              <a:rPr b="1" lang="en-US" sz="2000">
                <a:solidFill>
                  <a:schemeClr val="lt1"/>
                </a:solidFill>
                <a:latin typeface="Helvetica Neue"/>
                <a:ea typeface="Helvetica Neue"/>
                <a:cs typeface="Helvetica Neue"/>
                <a:sym typeface="Helvetica Neue"/>
              </a:rPr>
              <a:t> </a:t>
            </a:r>
            <a:endParaRPr b="1" sz="2000">
              <a:solidFill>
                <a:schemeClr val="lt1"/>
              </a:solidFill>
              <a:latin typeface="Helvetica Neue"/>
              <a:ea typeface="Helvetica Neue"/>
              <a:cs typeface="Helvetica Neue"/>
              <a:sym typeface="Helvetica Neue"/>
            </a:endParaRPr>
          </a:p>
          <a:p>
            <a:pPr indent="0" lvl="0" marL="0" rtl="0" algn="l">
              <a:spcBef>
                <a:spcPts val="0"/>
              </a:spcBef>
              <a:spcAft>
                <a:spcPts val="0"/>
              </a:spcAft>
              <a:buClr>
                <a:schemeClr val="dk1"/>
              </a:buClr>
              <a:buSzPts val="1100"/>
              <a:buFont typeface="Arial"/>
              <a:buNone/>
            </a:pPr>
            <a:r>
              <a:rPr b="1" lang="en-US" sz="2000">
                <a:solidFill>
                  <a:schemeClr val="lt1"/>
                </a:solidFill>
                <a:latin typeface="Helvetica Neue"/>
                <a:ea typeface="Helvetica Neue"/>
                <a:cs typeface="Helvetica Neue"/>
                <a:sym typeface="Helvetica Neue"/>
              </a:rPr>
              <a:t>- Promotions attract the youth with marketing and psychology.</a:t>
            </a:r>
            <a:endParaRPr b="1" sz="2000">
              <a:solidFill>
                <a:schemeClr val="lt1"/>
              </a:solidFill>
              <a:latin typeface="Helvetica Neue"/>
              <a:ea typeface="Helvetica Neue"/>
              <a:cs typeface="Helvetica Neue"/>
              <a:sym typeface="Helvetica Neue"/>
            </a:endParaRPr>
          </a:p>
          <a:p>
            <a:pPr indent="0" lvl="0" marL="0" rtl="0" algn="l">
              <a:spcBef>
                <a:spcPts val="0"/>
              </a:spcBef>
              <a:spcAft>
                <a:spcPts val="0"/>
              </a:spcAft>
              <a:buClr>
                <a:schemeClr val="dk1"/>
              </a:buClr>
              <a:buSzPts val="1100"/>
              <a:buFont typeface="Arial"/>
              <a:buNone/>
            </a:pPr>
            <a:r>
              <a:rPr b="1" lang="en-US" sz="2000">
                <a:solidFill>
                  <a:schemeClr val="lt1"/>
                </a:solidFill>
                <a:latin typeface="Helvetica Neue"/>
                <a:ea typeface="Helvetica Neue"/>
                <a:cs typeface="Helvetica Neue"/>
                <a:sym typeface="Helvetica Neue"/>
              </a:rPr>
              <a:t>- Advertise car lifespans.</a:t>
            </a:r>
            <a:endParaRPr sz="2700">
              <a:solidFill>
                <a:schemeClr val="lt1"/>
              </a:solidFill>
            </a:endParaRPr>
          </a:p>
        </p:txBody>
      </p:sp>
      <p:sp>
        <p:nvSpPr>
          <p:cNvPr id="527" name="Google Shape;527;p25"/>
          <p:cNvSpPr/>
          <p:nvPr/>
        </p:nvSpPr>
        <p:spPr>
          <a:xfrm>
            <a:off x="323525" y="3314425"/>
            <a:ext cx="10962600" cy="1721100"/>
          </a:xfrm>
          <a:prstGeom prst="rect">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528" name="Google Shape;528;p25"/>
          <p:cNvSpPr/>
          <p:nvPr/>
        </p:nvSpPr>
        <p:spPr>
          <a:xfrm>
            <a:off x="323525" y="5096400"/>
            <a:ext cx="10962600" cy="1658700"/>
          </a:xfrm>
          <a:prstGeom prst="rect">
            <a:avLst/>
          </a:prstGeom>
          <a:solidFill>
            <a:schemeClr val="accent2"/>
          </a:solid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100"/>
              <a:buFont typeface="Arial"/>
              <a:buNone/>
            </a:pPr>
            <a:r>
              <a:rPr b="1" lang="en-US" sz="2000">
                <a:solidFill>
                  <a:schemeClr val="lt1"/>
                </a:solidFill>
                <a:latin typeface="Helvetica Neue"/>
                <a:ea typeface="Helvetica Neue"/>
                <a:cs typeface="Helvetica Neue"/>
                <a:sym typeface="Helvetica Neue"/>
              </a:rPr>
              <a:t>Automobile Companies &amp; Government</a:t>
            </a:r>
            <a:endParaRPr b="1" sz="2000">
              <a:solidFill>
                <a:schemeClr val="lt1"/>
              </a:solidFill>
              <a:latin typeface="Helvetica Neue"/>
              <a:ea typeface="Helvetica Neue"/>
              <a:cs typeface="Helvetica Neue"/>
              <a:sym typeface="Helvetica Neue"/>
            </a:endParaRPr>
          </a:p>
          <a:p>
            <a:pPr indent="0" lvl="0" marL="0" rtl="0" algn="l">
              <a:spcBef>
                <a:spcPts val="0"/>
              </a:spcBef>
              <a:spcAft>
                <a:spcPts val="0"/>
              </a:spcAft>
              <a:buSzPts val="1100"/>
              <a:buNone/>
            </a:pPr>
            <a:r>
              <a:t/>
            </a:r>
            <a:endParaRPr b="1" sz="2000">
              <a:solidFill>
                <a:schemeClr val="lt1"/>
              </a:solidFill>
              <a:latin typeface="Helvetica Neue"/>
              <a:ea typeface="Helvetica Neue"/>
              <a:cs typeface="Helvetica Neue"/>
              <a:sym typeface="Helvetica Neue"/>
            </a:endParaRPr>
          </a:p>
          <a:p>
            <a:pPr indent="0" lvl="0" marL="0" rtl="0" algn="l">
              <a:spcBef>
                <a:spcPts val="0"/>
              </a:spcBef>
              <a:spcAft>
                <a:spcPts val="0"/>
              </a:spcAft>
              <a:buClr>
                <a:schemeClr val="dk1"/>
              </a:buClr>
              <a:buSzPts val="1100"/>
              <a:buFont typeface="Arial"/>
              <a:buNone/>
            </a:pPr>
            <a:r>
              <a:rPr b="1" lang="en-US" sz="2000">
                <a:solidFill>
                  <a:schemeClr val="lt1"/>
                </a:solidFill>
                <a:latin typeface="Helvetica Neue"/>
                <a:ea typeface="Helvetica Neue"/>
                <a:cs typeface="Helvetica Neue"/>
                <a:sym typeface="Helvetica Neue"/>
              </a:rPr>
              <a:t>- Message and improve convenience of charging stations.</a:t>
            </a:r>
            <a:endParaRPr b="1" sz="2000">
              <a:solidFill>
                <a:schemeClr val="lt1"/>
              </a:solidFill>
              <a:latin typeface="Helvetica Neue"/>
              <a:ea typeface="Helvetica Neue"/>
              <a:cs typeface="Helvetica Neue"/>
              <a:sym typeface="Helvetica Neue"/>
            </a:endParaRPr>
          </a:p>
          <a:p>
            <a:pPr indent="0" lvl="0" marL="0" rtl="0" algn="l">
              <a:spcBef>
                <a:spcPts val="0"/>
              </a:spcBef>
              <a:spcAft>
                <a:spcPts val="0"/>
              </a:spcAft>
              <a:buClr>
                <a:schemeClr val="dk1"/>
              </a:buClr>
              <a:buSzPts val="1100"/>
              <a:buFont typeface="Arial"/>
              <a:buNone/>
            </a:pPr>
            <a:r>
              <a:rPr b="1" lang="en-US" sz="2000">
                <a:solidFill>
                  <a:schemeClr val="lt1"/>
                </a:solidFill>
                <a:latin typeface="Helvetica Neue"/>
                <a:ea typeface="Helvetica Neue"/>
                <a:cs typeface="Helvetica Neue"/>
                <a:sym typeface="Helvetica Neue"/>
              </a:rPr>
              <a:t>- Develop and launch messages about safety.</a:t>
            </a:r>
            <a:endParaRPr b="1" sz="2000">
              <a:solidFill>
                <a:schemeClr val="lt1"/>
              </a:solidFill>
              <a:latin typeface="Helvetica Neue"/>
              <a:ea typeface="Helvetica Neue"/>
              <a:cs typeface="Helvetica Neue"/>
              <a:sym typeface="Helvetica Neue"/>
            </a:endParaRPr>
          </a:p>
        </p:txBody>
      </p:sp>
      <p:sp>
        <p:nvSpPr>
          <p:cNvPr id="529" name="Google Shape;529;p25"/>
          <p:cNvSpPr txBox="1"/>
          <p:nvPr/>
        </p:nvSpPr>
        <p:spPr>
          <a:xfrm>
            <a:off x="323522" y="3394911"/>
            <a:ext cx="5774100" cy="1816200"/>
          </a:xfrm>
          <a:prstGeom prst="rect">
            <a:avLst/>
          </a:prstGeom>
          <a:noFill/>
          <a:ln>
            <a:noFill/>
          </a:ln>
        </p:spPr>
        <p:txBody>
          <a:bodyPr anchorCtr="0" anchor="t" bIns="45700" lIns="91425" spcFirstLastPara="1" rIns="91425" wrap="square" tIns="45700">
            <a:spAutoFit/>
          </a:bodyPr>
          <a:lstStyle/>
          <a:p>
            <a:pPr indent="0" lvl="0" marL="0" rtl="0" algn="l">
              <a:spcBef>
                <a:spcPts val="0"/>
              </a:spcBef>
              <a:spcAft>
                <a:spcPts val="0"/>
              </a:spcAft>
              <a:buClr>
                <a:schemeClr val="dk1"/>
              </a:buClr>
              <a:buSzPts val="1100"/>
              <a:buFont typeface="Arial"/>
              <a:buNone/>
            </a:pPr>
            <a:r>
              <a:rPr b="1" lang="en-US" sz="2000">
                <a:solidFill>
                  <a:schemeClr val="lt1"/>
                </a:solidFill>
                <a:latin typeface="Helvetica Neue"/>
                <a:ea typeface="Helvetica Neue"/>
                <a:cs typeface="Helvetica Neue"/>
                <a:sym typeface="Helvetica Neue"/>
              </a:rPr>
              <a:t>Government</a:t>
            </a:r>
            <a:endParaRPr b="1" sz="2000">
              <a:solidFill>
                <a:schemeClr val="lt1"/>
              </a:solidFill>
              <a:latin typeface="Helvetica Neue"/>
              <a:ea typeface="Helvetica Neue"/>
              <a:cs typeface="Helvetica Neue"/>
              <a:sym typeface="Helvetica Neue"/>
            </a:endParaRPr>
          </a:p>
          <a:p>
            <a:pPr indent="0" lvl="0" marL="0" rtl="0" algn="l">
              <a:spcBef>
                <a:spcPts val="0"/>
              </a:spcBef>
              <a:spcAft>
                <a:spcPts val="0"/>
              </a:spcAft>
              <a:buClr>
                <a:schemeClr val="dk1"/>
              </a:buClr>
              <a:buSzPts val="1100"/>
              <a:buFont typeface="Arial"/>
              <a:buNone/>
            </a:pPr>
            <a:r>
              <a:t/>
            </a:r>
            <a:endParaRPr b="1" sz="2000">
              <a:solidFill>
                <a:schemeClr val="lt1"/>
              </a:solidFill>
              <a:latin typeface="Helvetica Neue"/>
              <a:ea typeface="Helvetica Neue"/>
              <a:cs typeface="Helvetica Neue"/>
              <a:sym typeface="Helvetica Neue"/>
            </a:endParaRPr>
          </a:p>
          <a:p>
            <a:pPr indent="0" lvl="0" marL="0" rtl="0" algn="l">
              <a:spcBef>
                <a:spcPts val="0"/>
              </a:spcBef>
              <a:spcAft>
                <a:spcPts val="0"/>
              </a:spcAft>
              <a:buClr>
                <a:schemeClr val="dk1"/>
              </a:buClr>
              <a:buSzPts val="1100"/>
              <a:buFont typeface="Arial"/>
              <a:buNone/>
            </a:pPr>
            <a:r>
              <a:rPr b="1" lang="en-US" sz="2000">
                <a:solidFill>
                  <a:schemeClr val="lt1"/>
                </a:solidFill>
                <a:latin typeface="Helvetica Neue"/>
                <a:ea typeface="Helvetica Neue"/>
                <a:cs typeface="Helvetica Neue"/>
                <a:sym typeface="Helvetica Neue"/>
              </a:rPr>
              <a:t>- Implement more policies.</a:t>
            </a:r>
            <a:endParaRPr b="1" sz="2000">
              <a:solidFill>
                <a:schemeClr val="lt1"/>
              </a:solidFill>
              <a:latin typeface="Helvetica Neue"/>
              <a:ea typeface="Helvetica Neue"/>
              <a:cs typeface="Helvetica Neue"/>
              <a:sym typeface="Helvetica Neue"/>
            </a:endParaRPr>
          </a:p>
          <a:p>
            <a:pPr indent="0" lvl="0" marL="0" rtl="0" algn="l">
              <a:spcBef>
                <a:spcPts val="0"/>
              </a:spcBef>
              <a:spcAft>
                <a:spcPts val="0"/>
              </a:spcAft>
              <a:buClr>
                <a:schemeClr val="dk1"/>
              </a:buClr>
              <a:buSzPts val="1100"/>
              <a:buFont typeface="Arial"/>
              <a:buNone/>
            </a:pPr>
            <a:r>
              <a:rPr b="1" lang="en-US" sz="2000">
                <a:solidFill>
                  <a:schemeClr val="lt1"/>
                </a:solidFill>
                <a:latin typeface="Helvetica Neue"/>
                <a:ea typeface="Helvetica Neue"/>
                <a:cs typeface="Helvetica Neue"/>
                <a:sym typeface="Helvetica Neue"/>
              </a:rPr>
              <a:t>  : Possibility of lowering existing taxes</a:t>
            </a:r>
            <a:endParaRPr b="1" sz="2000">
              <a:solidFill>
                <a:schemeClr val="lt1"/>
              </a:solidFill>
              <a:latin typeface="Helvetica Neue"/>
              <a:ea typeface="Helvetica Neue"/>
              <a:cs typeface="Helvetica Neue"/>
              <a:sym typeface="Helvetica Neue"/>
            </a:endParaRPr>
          </a:p>
          <a:p>
            <a:pPr indent="0" lvl="0" marL="0" rtl="0" algn="l">
              <a:spcBef>
                <a:spcPts val="0"/>
              </a:spcBef>
              <a:spcAft>
                <a:spcPts val="0"/>
              </a:spcAft>
              <a:buClr>
                <a:schemeClr val="dk1"/>
              </a:buClr>
              <a:buSzPts val="1100"/>
              <a:buFont typeface="Arial"/>
              <a:buNone/>
            </a:pPr>
            <a:r>
              <a:rPr b="1" lang="en-US" sz="2000">
                <a:solidFill>
                  <a:schemeClr val="lt1"/>
                </a:solidFill>
                <a:latin typeface="Helvetica Neue"/>
                <a:ea typeface="Helvetica Neue"/>
                <a:cs typeface="Helvetica Neue"/>
                <a:sym typeface="Helvetica Neue"/>
              </a:rPr>
              <a:t>  : More discounts for EV users.</a:t>
            </a:r>
            <a:endParaRPr b="1" sz="2000">
              <a:solidFill>
                <a:schemeClr val="lt1"/>
              </a:solidFill>
              <a:latin typeface="Helvetica Neue"/>
              <a:ea typeface="Helvetica Neue"/>
              <a:cs typeface="Helvetica Neue"/>
              <a:sym typeface="Helvetica Neue"/>
            </a:endParaRPr>
          </a:p>
          <a:p>
            <a:pPr indent="0" lvl="0" marL="0" marR="0" rtl="0" algn="l">
              <a:spcBef>
                <a:spcPts val="0"/>
              </a:spcBef>
              <a:spcAft>
                <a:spcPts val="0"/>
              </a:spcAft>
              <a:buNone/>
            </a:pPr>
            <a:r>
              <a:t/>
            </a:r>
            <a:endParaRPr sz="1200">
              <a:solidFill>
                <a:schemeClr val="lt1"/>
              </a:solidFill>
            </a:endParaRPr>
          </a:p>
        </p:txBody>
      </p:sp>
      <p:sp>
        <p:nvSpPr>
          <p:cNvPr id="530" name="Google Shape;530;p25"/>
          <p:cNvSpPr txBox="1"/>
          <p:nvPr/>
        </p:nvSpPr>
        <p:spPr>
          <a:xfrm>
            <a:off x="4596000" y="170375"/>
            <a:ext cx="3000000" cy="600300"/>
          </a:xfrm>
          <a:prstGeom prst="rect">
            <a:avLst/>
          </a:prstGeom>
          <a:noFill/>
          <a:ln>
            <a:noFill/>
          </a:ln>
        </p:spPr>
        <p:txBody>
          <a:bodyPr anchorCtr="0" anchor="t" bIns="91425" lIns="91425" spcFirstLastPara="1" rIns="91425" wrap="square" tIns="91425">
            <a:spAutoFit/>
          </a:bodyPr>
          <a:lstStyle/>
          <a:p>
            <a:pPr indent="0" lvl="0" marL="0" rtl="0" algn="ctr">
              <a:lnSpc>
                <a:spcPct val="90000"/>
              </a:lnSpc>
              <a:spcBef>
                <a:spcPts val="1000"/>
              </a:spcBef>
              <a:spcAft>
                <a:spcPts val="0"/>
              </a:spcAft>
              <a:buNone/>
            </a:pPr>
            <a:r>
              <a:rPr b="1" lang="en-US" sz="3000">
                <a:solidFill>
                  <a:schemeClr val="dk1"/>
                </a:solidFill>
                <a:latin typeface="Helvetica Neue"/>
                <a:ea typeface="Helvetica Neue"/>
                <a:cs typeface="Helvetica Neue"/>
                <a:sym typeface="Helvetica Neue"/>
              </a:rPr>
              <a:t>Conclusion</a:t>
            </a:r>
            <a:endParaRPr sz="5400">
              <a:solidFill>
                <a:schemeClr val="dk1"/>
              </a:solidFill>
              <a:latin typeface="Helvetica Neue"/>
              <a:ea typeface="Helvetica Neue"/>
              <a:cs typeface="Helvetica Neue"/>
              <a:sym typeface="Helvetica Neue"/>
            </a:endParaRPr>
          </a:p>
        </p:txBody>
      </p:sp>
      <p:sp>
        <p:nvSpPr>
          <p:cNvPr id="531" name="Google Shape;531;p25"/>
          <p:cNvSpPr txBox="1"/>
          <p:nvPr/>
        </p:nvSpPr>
        <p:spPr>
          <a:xfrm>
            <a:off x="323525" y="861350"/>
            <a:ext cx="11853000" cy="800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sz="2000">
                <a:solidFill>
                  <a:schemeClr val="dk1"/>
                </a:solidFill>
                <a:latin typeface="Helvetica Neue"/>
                <a:ea typeface="Helvetica Neue"/>
                <a:cs typeface="Helvetica Neue"/>
                <a:sym typeface="Helvetica Neue"/>
              </a:rPr>
              <a:t>From the analysis, Age, Education Level, Environmental Awareness, Kilometers Per Car, Car Keep Years have significant impact on willingness of buying EVs.</a:t>
            </a:r>
            <a:endParaRPr b="1" sz="2000">
              <a:solidFill>
                <a:schemeClr val="dk1"/>
              </a:solidFill>
              <a:latin typeface="Helvetica Neue"/>
              <a:ea typeface="Helvetica Neue"/>
              <a:cs typeface="Helvetica Neue"/>
              <a:sym typeface="Helvetica Neue"/>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5" name="Shape 535"/>
        <p:cNvGrpSpPr/>
        <p:nvPr/>
      </p:nvGrpSpPr>
      <p:grpSpPr>
        <a:xfrm>
          <a:off x="0" y="0"/>
          <a:ext cx="0" cy="0"/>
          <a:chOff x="0" y="0"/>
          <a:chExt cx="0" cy="0"/>
        </a:xfrm>
      </p:grpSpPr>
      <p:grpSp>
        <p:nvGrpSpPr>
          <p:cNvPr id="536" name="Google Shape;536;p10"/>
          <p:cNvGrpSpPr/>
          <p:nvPr/>
        </p:nvGrpSpPr>
        <p:grpSpPr>
          <a:xfrm>
            <a:off x="3459705" y="1589051"/>
            <a:ext cx="3157772" cy="3341047"/>
            <a:chOff x="7660892" y="3400808"/>
            <a:chExt cx="299886" cy="317291"/>
          </a:xfrm>
        </p:grpSpPr>
        <p:sp>
          <p:nvSpPr>
            <p:cNvPr id="537" name="Google Shape;537;p10"/>
            <p:cNvSpPr/>
            <p:nvPr/>
          </p:nvSpPr>
          <p:spPr>
            <a:xfrm>
              <a:off x="7706009" y="3400808"/>
              <a:ext cx="194702" cy="317291"/>
            </a:xfrm>
            <a:custGeom>
              <a:rect b="b" l="l" r="r" t="t"/>
              <a:pathLst>
                <a:path extrusionOk="0" h="317291" w="194701">
                  <a:moveTo>
                    <a:pt x="195423" y="1442"/>
                  </a:moveTo>
                  <a:cubicBezTo>
                    <a:pt x="181361" y="22715"/>
                    <a:pt x="167660" y="43267"/>
                    <a:pt x="153958" y="63819"/>
                  </a:cubicBezTo>
                  <a:cubicBezTo>
                    <a:pt x="145305" y="76799"/>
                    <a:pt x="136652" y="90140"/>
                    <a:pt x="127638" y="103120"/>
                  </a:cubicBezTo>
                  <a:cubicBezTo>
                    <a:pt x="123311" y="109249"/>
                    <a:pt x="124393" y="111773"/>
                    <a:pt x="131964" y="111773"/>
                  </a:cubicBezTo>
                  <a:cubicBezTo>
                    <a:pt x="148911" y="111773"/>
                    <a:pt x="166217" y="111773"/>
                    <a:pt x="183164" y="111773"/>
                  </a:cubicBezTo>
                  <a:cubicBezTo>
                    <a:pt x="185688" y="111773"/>
                    <a:pt x="188933" y="110691"/>
                    <a:pt x="190375" y="113215"/>
                  </a:cubicBezTo>
                  <a:cubicBezTo>
                    <a:pt x="191817" y="116100"/>
                    <a:pt x="188572" y="117542"/>
                    <a:pt x="186769" y="119345"/>
                  </a:cubicBezTo>
                  <a:cubicBezTo>
                    <a:pt x="163333" y="145305"/>
                    <a:pt x="140257" y="171265"/>
                    <a:pt x="116821" y="196865"/>
                  </a:cubicBezTo>
                  <a:cubicBezTo>
                    <a:pt x="80404" y="236526"/>
                    <a:pt x="43988" y="276188"/>
                    <a:pt x="7211" y="315849"/>
                  </a:cubicBezTo>
                  <a:cubicBezTo>
                    <a:pt x="5769" y="317652"/>
                    <a:pt x="4687" y="319815"/>
                    <a:pt x="0" y="320537"/>
                  </a:cubicBezTo>
                  <a:cubicBezTo>
                    <a:pt x="4687" y="310801"/>
                    <a:pt x="9014" y="302509"/>
                    <a:pt x="13340" y="293855"/>
                  </a:cubicBezTo>
                  <a:cubicBezTo>
                    <a:pt x="34253" y="253112"/>
                    <a:pt x="55165" y="212369"/>
                    <a:pt x="76078" y="171986"/>
                  </a:cubicBezTo>
                  <a:cubicBezTo>
                    <a:pt x="81126" y="161891"/>
                    <a:pt x="80404" y="161170"/>
                    <a:pt x="69227" y="160809"/>
                  </a:cubicBezTo>
                  <a:cubicBezTo>
                    <a:pt x="58050" y="160449"/>
                    <a:pt x="46873" y="160449"/>
                    <a:pt x="35695" y="160088"/>
                  </a:cubicBezTo>
                  <a:cubicBezTo>
                    <a:pt x="29926" y="159727"/>
                    <a:pt x="27402" y="157564"/>
                    <a:pt x="31008" y="151074"/>
                  </a:cubicBezTo>
                  <a:cubicBezTo>
                    <a:pt x="56247" y="103480"/>
                    <a:pt x="81126" y="55526"/>
                    <a:pt x="106004" y="7572"/>
                  </a:cubicBezTo>
                  <a:cubicBezTo>
                    <a:pt x="107807" y="3966"/>
                    <a:pt x="110331" y="1082"/>
                    <a:pt x="115018" y="721"/>
                  </a:cubicBezTo>
                  <a:cubicBezTo>
                    <a:pt x="139175" y="361"/>
                    <a:pt x="163693" y="0"/>
                    <a:pt x="187851" y="0"/>
                  </a:cubicBezTo>
                  <a:cubicBezTo>
                    <a:pt x="190375" y="361"/>
                    <a:pt x="192178" y="1082"/>
                    <a:pt x="195423" y="1442"/>
                  </a:cubicBezTo>
                  <a:close/>
                </a:path>
              </a:pathLst>
            </a:custGeom>
            <a:solidFill>
              <a:schemeClr val="accent3">
                <a:alpha val="9803"/>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538" name="Google Shape;538;p10"/>
            <p:cNvSpPr/>
            <p:nvPr/>
          </p:nvSpPr>
          <p:spPr>
            <a:xfrm>
              <a:off x="7744443" y="3438721"/>
              <a:ext cx="216335" cy="277630"/>
            </a:xfrm>
            <a:custGeom>
              <a:rect b="b" l="l" r="r" t="t"/>
              <a:pathLst>
                <a:path extrusionOk="0" h="277630" w="216335">
                  <a:moveTo>
                    <a:pt x="67931" y="277937"/>
                  </a:moveTo>
                  <a:cubicBezTo>
                    <a:pt x="45937" y="278297"/>
                    <a:pt x="24664" y="273970"/>
                    <a:pt x="4833" y="264956"/>
                  </a:cubicBezTo>
                  <a:cubicBezTo>
                    <a:pt x="-575" y="262433"/>
                    <a:pt x="-1657" y="260630"/>
                    <a:pt x="2670" y="255942"/>
                  </a:cubicBezTo>
                  <a:cubicBezTo>
                    <a:pt x="13126" y="244044"/>
                    <a:pt x="13486" y="243683"/>
                    <a:pt x="28630" y="248371"/>
                  </a:cubicBezTo>
                  <a:cubicBezTo>
                    <a:pt x="101823" y="271086"/>
                    <a:pt x="178262" y="226016"/>
                    <a:pt x="191963" y="150659"/>
                  </a:cubicBezTo>
                  <a:cubicBezTo>
                    <a:pt x="200977" y="99460"/>
                    <a:pt x="183670" y="56914"/>
                    <a:pt x="142206" y="24464"/>
                  </a:cubicBezTo>
                  <a:cubicBezTo>
                    <a:pt x="138961" y="21940"/>
                    <a:pt x="133552" y="20137"/>
                    <a:pt x="135716" y="14729"/>
                  </a:cubicBezTo>
                  <a:cubicBezTo>
                    <a:pt x="137879" y="9320"/>
                    <a:pt x="140764" y="3552"/>
                    <a:pt x="145811" y="667"/>
                  </a:cubicBezTo>
                  <a:cubicBezTo>
                    <a:pt x="149417" y="-1496"/>
                    <a:pt x="152662" y="2109"/>
                    <a:pt x="155186" y="4273"/>
                  </a:cubicBezTo>
                  <a:cubicBezTo>
                    <a:pt x="189800" y="30233"/>
                    <a:pt x="210712" y="64125"/>
                    <a:pt x="216842" y="107032"/>
                  </a:cubicBezTo>
                  <a:cubicBezTo>
                    <a:pt x="228019" y="187797"/>
                    <a:pt x="172493" y="263514"/>
                    <a:pt x="88843" y="276855"/>
                  </a:cubicBezTo>
                  <a:cubicBezTo>
                    <a:pt x="81993" y="277576"/>
                    <a:pt x="74781" y="277576"/>
                    <a:pt x="67931" y="277937"/>
                  </a:cubicBezTo>
                  <a:close/>
                </a:path>
              </a:pathLst>
            </a:custGeom>
            <a:solidFill>
              <a:schemeClr val="accent3">
                <a:alpha val="9803"/>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539" name="Google Shape;539;p10"/>
            <p:cNvSpPr/>
            <p:nvPr/>
          </p:nvSpPr>
          <p:spPr>
            <a:xfrm>
              <a:off x="7660892" y="3415434"/>
              <a:ext cx="133407" cy="263208"/>
            </a:xfrm>
            <a:custGeom>
              <a:rect b="b" l="l" r="r" t="t"/>
              <a:pathLst>
                <a:path extrusionOk="0" h="263207" w="133406">
                  <a:moveTo>
                    <a:pt x="46" y="150150"/>
                  </a:moveTo>
                  <a:cubicBezTo>
                    <a:pt x="-1756" y="81644"/>
                    <a:pt x="49082" y="15301"/>
                    <a:pt x="123357" y="1239"/>
                  </a:cubicBezTo>
                  <a:cubicBezTo>
                    <a:pt x="126963" y="518"/>
                    <a:pt x="131650" y="-1645"/>
                    <a:pt x="134174" y="2321"/>
                  </a:cubicBezTo>
                  <a:cubicBezTo>
                    <a:pt x="136338" y="5566"/>
                    <a:pt x="132732" y="8811"/>
                    <a:pt x="131290" y="12056"/>
                  </a:cubicBezTo>
                  <a:cubicBezTo>
                    <a:pt x="128045" y="20709"/>
                    <a:pt x="122276" y="25036"/>
                    <a:pt x="113262" y="28281"/>
                  </a:cubicBezTo>
                  <a:cubicBezTo>
                    <a:pt x="19877" y="59289"/>
                    <a:pt x="-5362" y="169980"/>
                    <a:pt x="58457" y="238126"/>
                  </a:cubicBezTo>
                  <a:cubicBezTo>
                    <a:pt x="64947" y="244977"/>
                    <a:pt x="63865" y="257957"/>
                    <a:pt x="56294" y="263726"/>
                  </a:cubicBezTo>
                  <a:cubicBezTo>
                    <a:pt x="51606" y="267331"/>
                    <a:pt x="49804" y="262644"/>
                    <a:pt x="47640" y="260481"/>
                  </a:cubicBezTo>
                  <a:cubicBezTo>
                    <a:pt x="15911" y="230915"/>
                    <a:pt x="46" y="193777"/>
                    <a:pt x="46" y="150150"/>
                  </a:cubicBezTo>
                  <a:close/>
                </a:path>
              </a:pathLst>
            </a:custGeom>
            <a:solidFill>
              <a:schemeClr val="accent3">
                <a:alpha val="9803"/>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grpSp>
        <p:nvGrpSpPr>
          <p:cNvPr id="540" name="Google Shape;540;p10"/>
          <p:cNvGrpSpPr/>
          <p:nvPr/>
        </p:nvGrpSpPr>
        <p:grpSpPr>
          <a:xfrm flipH="1">
            <a:off x="6798969" y="2116843"/>
            <a:ext cx="4602690" cy="1771658"/>
            <a:chOff x="6827378" y="2457115"/>
            <a:chExt cx="1161309" cy="447009"/>
          </a:xfrm>
        </p:grpSpPr>
        <p:sp>
          <p:nvSpPr>
            <p:cNvPr id="541" name="Google Shape;541;p10"/>
            <p:cNvSpPr/>
            <p:nvPr/>
          </p:nvSpPr>
          <p:spPr>
            <a:xfrm>
              <a:off x="7169694" y="2485483"/>
              <a:ext cx="638175" cy="95250"/>
            </a:xfrm>
            <a:custGeom>
              <a:rect b="b" l="l" r="r" t="t"/>
              <a:pathLst>
                <a:path extrusionOk="0" h="95250" w="638175">
                  <a:moveTo>
                    <a:pt x="3654" y="101461"/>
                  </a:moveTo>
                  <a:cubicBezTo>
                    <a:pt x="-4919" y="101461"/>
                    <a:pt x="3654" y="85268"/>
                    <a:pt x="8416" y="81458"/>
                  </a:cubicBezTo>
                  <a:cubicBezTo>
                    <a:pt x="55089" y="49073"/>
                    <a:pt x="119859" y="2401"/>
                    <a:pt x="232254" y="2401"/>
                  </a:cubicBezTo>
                  <a:cubicBezTo>
                    <a:pt x="232254" y="2401"/>
                    <a:pt x="533244" y="-18554"/>
                    <a:pt x="625636" y="63361"/>
                  </a:cubicBezTo>
                  <a:cubicBezTo>
                    <a:pt x="644686" y="80506"/>
                    <a:pt x="643734" y="101461"/>
                    <a:pt x="632304" y="101461"/>
                  </a:cubicBezTo>
                  <a:lnTo>
                    <a:pt x="3654" y="101461"/>
                  </a:lnTo>
                  <a:close/>
                </a:path>
              </a:pathLst>
            </a:custGeom>
            <a:solidFill>
              <a:srgbClr val="FAFAFA"/>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542" name="Google Shape;542;p10"/>
            <p:cNvSpPr/>
            <p:nvPr/>
          </p:nvSpPr>
          <p:spPr>
            <a:xfrm>
              <a:off x="6827378" y="2457115"/>
              <a:ext cx="1161309" cy="354619"/>
            </a:xfrm>
            <a:custGeom>
              <a:rect b="b" l="l" r="r" t="t"/>
              <a:pathLst>
                <a:path extrusionOk="0" h="354619" w="1161309">
                  <a:moveTo>
                    <a:pt x="396451" y="82756"/>
                  </a:moveTo>
                  <a:lnTo>
                    <a:pt x="350731" y="109826"/>
                  </a:lnTo>
                  <a:cubicBezTo>
                    <a:pt x="345969" y="113636"/>
                    <a:pt x="337396" y="129829"/>
                    <a:pt x="345969" y="129829"/>
                  </a:cubicBezTo>
                  <a:lnTo>
                    <a:pt x="396451" y="129829"/>
                  </a:lnTo>
                  <a:close/>
                  <a:moveTo>
                    <a:pt x="881274" y="52571"/>
                  </a:moveTo>
                  <a:lnTo>
                    <a:pt x="881274" y="129829"/>
                  </a:lnTo>
                  <a:lnTo>
                    <a:pt x="974619" y="129829"/>
                  </a:lnTo>
                  <a:cubicBezTo>
                    <a:pt x="986049" y="129829"/>
                    <a:pt x="987001" y="108874"/>
                    <a:pt x="967951" y="91729"/>
                  </a:cubicBezTo>
                  <a:cubicBezTo>
                    <a:pt x="954959" y="80210"/>
                    <a:pt x="937841" y="70725"/>
                    <a:pt x="918015" y="62930"/>
                  </a:cubicBezTo>
                  <a:close/>
                  <a:moveTo>
                    <a:pt x="613622" y="29109"/>
                  </a:moveTo>
                  <a:lnTo>
                    <a:pt x="587683" y="30029"/>
                  </a:lnTo>
                  <a:cubicBezTo>
                    <a:pt x="579272" y="30442"/>
                    <a:pt x="574569" y="30769"/>
                    <a:pt x="574569" y="30769"/>
                  </a:cubicBezTo>
                  <a:cubicBezTo>
                    <a:pt x="518372" y="30769"/>
                    <a:pt x="474081" y="42437"/>
                    <a:pt x="438005" y="58153"/>
                  </a:cubicBezTo>
                  <a:lnTo>
                    <a:pt x="407881" y="75989"/>
                  </a:lnTo>
                  <a:lnTo>
                    <a:pt x="407881" y="129829"/>
                  </a:lnTo>
                  <a:lnTo>
                    <a:pt x="613622" y="129829"/>
                  </a:lnTo>
                  <a:close/>
                  <a:moveTo>
                    <a:pt x="625052" y="28783"/>
                  </a:moveTo>
                  <a:lnTo>
                    <a:pt x="625052" y="129829"/>
                  </a:lnTo>
                  <a:lnTo>
                    <a:pt x="869844" y="129829"/>
                  </a:lnTo>
                  <a:lnTo>
                    <a:pt x="869844" y="49349"/>
                  </a:lnTo>
                  <a:lnTo>
                    <a:pt x="851831" y="44270"/>
                  </a:lnTo>
                  <a:cubicBezTo>
                    <a:pt x="804182" y="34751"/>
                    <a:pt x="751370" y="30615"/>
                    <a:pt x="704731" y="29106"/>
                  </a:cubicBezTo>
                  <a:close/>
                  <a:moveTo>
                    <a:pt x="580284" y="289"/>
                  </a:moveTo>
                  <a:cubicBezTo>
                    <a:pt x="766974" y="-664"/>
                    <a:pt x="913659" y="-4474"/>
                    <a:pt x="1024149" y="92681"/>
                  </a:cubicBezTo>
                  <a:cubicBezTo>
                    <a:pt x="1029864" y="97444"/>
                    <a:pt x="1037484" y="100301"/>
                    <a:pt x="1045104" y="100301"/>
                  </a:cubicBezTo>
                  <a:lnTo>
                    <a:pt x="1113684" y="100301"/>
                  </a:lnTo>
                  <a:cubicBezTo>
                    <a:pt x="1122257" y="100301"/>
                    <a:pt x="1128924" y="106969"/>
                    <a:pt x="1128924" y="115541"/>
                  </a:cubicBezTo>
                  <a:lnTo>
                    <a:pt x="1128924" y="211744"/>
                  </a:lnTo>
                  <a:cubicBezTo>
                    <a:pt x="1146069" y="211744"/>
                    <a:pt x="1160357" y="225079"/>
                    <a:pt x="1161309" y="240319"/>
                  </a:cubicBezTo>
                  <a:lnTo>
                    <a:pt x="1161309" y="322234"/>
                  </a:lnTo>
                  <a:lnTo>
                    <a:pt x="1084157" y="354619"/>
                  </a:lnTo>
                  <a:lnTo>
                    <a:pt x="1036532" y="354619"/>
                  </a:lnTo>
                  <a:cubicBezTo>
                    <a:pt x="1036532" y="301279"/>
                    <a:pt x="993669" y="258416"/>
                    <a:pt x="940329" y="258416"/>
                  </a:cubicBezTo>
                  <a:cubicBezTo>
                    <a:pt x="886989" y="258416"/>
                    <a:pt x="844126" y="301279"/>
                    <a:pt x="844126" y="354619"/>
                  </a:cubicBezTo>
                  <a:lnTo>
                    <a:pt x="312632" y="354619"/>
                  </a:lnTo>
                  <a:cubicBezTo>
                    <a:pt x="312632" y="354619"/>
                    <a:pt x="312632" y="353666"/>
                    <a:pt x="312632" y="352714"/>
                  </a:cubicBezTo>
                  <a:cubicBezTo>
                    <a:pt x="312632" y="299374"/>
                    <a:pt x="269769" y="256511"/>
                    <a:pt x="216429" y="256511"/>
                  </a:cubicBezTo>
                  <a:cubicBezTo>
                    <a:pt x="163089" y="256511"/>
                    <a:pt x="120226" y="299374"/>
                    <a:pt x="120226" y="352714"/>
                  </a:cubicBezTo>
                  <a:cubicBezTo>
                    <a:pt x="120226" y="352714"/>
                    <a:pt x="120226" y="353666"/>
                    <a:pt x="120226" y="354619"/>
                  </a:cubicBezTo>
                  <a:lnTo>
                    <a:pt x="30692" y="354619"/>
                  </a:lnTo>
                  <a:cubicBezTo>
                    <a:pt x="14499" y="354619"/>
                    <a:pt x="212" y="341284"/>
                    <a:pt x="212" y="325091"/>
                  </a:cubicBezTo>
                  <a:lnTo>
                    <a:pt x="212" y="241271"/>
                  </a:lnTo>
                  <a:cubicBezTo>
                    <a:pt x="212" y="241271"/>
                    <a:pt x="-7408" y="201266"/>
                    <a:pt x="68792" y="181264"/>
                  </a:cubicBezTo>
                  <a:cubicBezTo>
                    <a:pt x="124037" y="166976"/>
                    <a:pt x="216429" y="148879"/>
                    <a:pt x="270722" y="134591"/>
                  </a:cubicBezTo>
                  <a:cubicBezTo>
                    <a:pt x="293582" y="128876"/>
                    <a:pt x="301201" y="117446"/>
                    <a:pt x="313584" y="106969"/>
                  </a:cubicBezTo>
                  <a:cubicBezTo>
                    <a:pt x="349779" y="75536"/>
                    <a:pt x="457412" y="1241"/>
                    <a:pt x="580284" y="289"/>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543" name="Google Shape;543;p10"/>
            <p:cNvSpPr/>
            <p:nvPr/>
          </p:nvSpPr>
          <p:spPr>
            <a:xfrm>
              <a:off x="6951414" y="2719341"/>
              <a:ext cx="182880" cy="181927"/>
            </a:xfrm>
            <a:custGeom>
              <a:rect b="b" l="l" r="r" t="t"/>
              <a:pathLst>
                <a:path extrusionOk="0" h="181927" w="182880">
                  <a:moveTo>
                    <a:pt x="92393" y="76200"/>
                  </a:moveTo>
                  <a:cubicBezTo>
                    <a:pt x="101336" y="76200"/>
                    <a:pt x="108586" y="83450"/>
                    <a:pt x="108586" y="92392"/>
                  </a:cubicBezTo>
                  <a:cubicBezTo>
                    <a:pt x="108586" y="101335"/>
                    <a:pt x="101336" y="108585"/>
                    <a:pt x="92393" y="108585"/>
                  </a:cubicBezTo>
                  <a:cubicBezTo>
                    <a:pt x="83451" y="108585"/>
                    <a:pt x="76201" y="101335"/>
                    <a:pt x="76201" y="92392"/>
                  </a:cubicBezTo>
                  <a:cubicBezTo>
                    <a:pt x="76201" y="83450"/>
                    <a:pt x="83450" y="76200"/>
                    <a:pt x="92393" y="76200"/>
                  </a:cubicBezTo>
                  <a:close/>
                  <a:moveTo>
                    <a:pt x="90538" y="46724"/>
                  </a:moveTo>
                  <a:cubicBezTo>
                    <a:pt x="79325" y="46724"/>
                    <a:pt x="68112" y="51002"/>
                    <a:pt x="59557" y="59557"/>
                  </a:cubicBezTo>
                  <a:cubicBezTo>
                    <a:pt x="42446" y="76667"/>
                    <a:pt x="42446" y="104409"/>
                    <a:pt x="59556" y="121520"/>
                  </a:cubicBezTo>
                  <a:cubicBezTo>
                    <a:pt x="76667" y="138631"/>
                    <a:pt x="104409" y="138630"/>
                    <a:pt x="121520" y="121520"/>
                  </a:cubicBezTo>
                  <a:cubicBezTo>
                    <a:pt x="138630" y="104409"/>
                    <a:pt x="138630" y="76667"/>
                    <a:pt x="121520" y="59557"/>
                  </a:cubicBezTo>
                  <a:cubicBezTo>
                    <a:pt x="112965" y="51002"/>
                    <a:pt x="101752" y="46724"/>
                    <a:pt x="90538" y="46724"/>
                  </a:cubicBezTo>
                  <a:close/>
                  <a:moveTo>
                    <a:pt x="91440" y="0"/>
                  </a:moveTo>
                  <a:cubicBezTo>
                    <a:pt x="140970" y="0"/>
                    <a:pt x="181927" y="40957"/>
                    <a:pt x="182880" y="91440"/>
                  </a:cubicBezTo>
                  <a:cubicBezTo>
                    <a:pt x="182880" y="91440"/>
                    <a:pt x="182880" y="92392"/>
                    <a:pt x="182880" y="93345"/>
                  </a:cubicBezTo>
                  <a:cubicBezTo>
                    <a:pt x="180975" y="141922"/>
                    <a:pt x="140970" y="181927"/>
                    <a:pt x="91440" y="181927"/>
                  </a:cubicBezTo>
                  <a:cubicBezTo>
                    <a:pt x="41910" y="181927"/>
                    <a:pt x="952" y="142875"/>
                    <a:pt x="0" y="93345"/>
                  </a:cubicBezTo>
                  <a:cubicBezTo>
                    <a:pt x="0" y="93345"/>
                    <a:pt x="0" y="92392"/>
                    <a:pt x="0" y="91440"/>
                  </a:cubicBezTo>
                  <a:cubicBezTo>
                    <a:pt x="0" y="40957"/>
                    <a:pt x="40957" y="0"/>
                    <a:pt x="91440" y="0"/>
                  </a:cubicBezTo>
                  <a:close/>
                </a:path>
              </a:pathLst>
            </a:custGeom>
            <a:solidFill>
              <a:srgbClr val="37474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544" name="Google Shape;544;p10"/>
            <p:cNvSpPr/>
            <p:nvPr/>
          </p:nvSpPr>
          <p:spPr>
            <a:xfrm>
              <a:off x="7674361" y="2721244"/>
              <a:ext cx="182880" cy="182880"/>
            </a:xfrm>
            <a:custGeom>
              <a:rect b="b" l="l" r="r" t="t"/>
              <a:pathLst>
                <a:path extrusionOk="0" h="182880" w="182880">
                  <a:moveTo>
                    <a:pt x="92393" y="76201"/>
                  </a:moveTo>
                  <a:cubicBezTo>
                    <a:pt x="101336" y="76201"/>
                    <a:pt x="108586" y="83451"/>
                    <a:pt x="108586" y="92393"/>
                  </a:cubicBezTo>
                  <a:cubicBezTo>
                    <a:pt x="108586" y="101336"/>
                    <a:pt x="101336" y="108586"/>
                    <a:pt x="92393" y="108586"/>
                  </a:cubicBezTo>
                  <a:cubicBezTo>
                    <a:pt x="83451" y="108586"/>
                    <a:pt x="76201" y="101336"/>
                    <a:pt x="76201" y="92393"/>
                  </a:cubicBezTo>
                  <a:cubicBezTo>
                    <a:pt x="76201" y="83451"/>
                    <a:pt x="83450" y="76201"/>
                    <a:pt x="92393" y="76201"/>
                  </a:cubicBezTo>
                  <a:close/>
                  <a:moveTo>
                    <a:pt x="90538" y="46724"/>
                  </a:moveTo>
                  <a:cubicBezTo>
                    <a:pt x="79325" y="46724"/>
                    <a:pt x="68112" y="51002"/>
                    <a:pt x="59556" y="59557"/>
                  </a:cubicBezTo>
                  <a:cubicBezTo>
                    <a:pt x="42446" y="76668"/>
                    <a:pt x="42446" y="104409"/>
                    <a:pt x="59556" y="121520"/>
                  </a:cubicBezTo>
                  <a:cubicBezTo>
                    <a:pt x="76667" y="138631"/>
                    <a:pt x="104409" y="138630"/>
                    <a:pt x="121520" y="121520"/>
                  </a:cubicBezTo>
                  <a:cubicBezTo>
                    <a:pt x="138630" y="104409"/>
                    <a:pt x="138630" y="76667"/>
                    <a:pt x="121520" y="59557"/>
                  </a:cubicBezTo>
                  <a:cubicBezTo>
                    <a:pt x="112965" y="51002"/>
                    <a:pt x="101752" y="46724"/>
                    <a:pt x="90538" y="46724"/>
                  </a:cubicBezTo>
                  <a:close/>
                  <a:moveTo>
                    <a:pt x="91440" y="0"/>
                  </a:moveTo>
                  <a:cubicBezTo>
                    <a:pt x="141941" y="0"/>
                    <a:pt x="182880" y="40939"/>
                    <a:pt x="182880" y="91440"/>
                  </a:cubicBezTo>
                  <a:cubicBezTo>
                    <a:pt x="182880" y="141941"/>
                    <a:pt x="141941" y="182880"/>
                    <a:pt x="91440" y="182880"/>
                  </a:cubicBezTo>
                  <a:cubicBezTo>
                    <a:pt x="40939" y="182880"/>
                    <a:pt x="0" y="141941"/>
                    <a:pt x="0" y="91440"/>
                  </a:cubicBezTo>
                  <a:cubicBezTo>
                    <a:pt x="0" y="40939"/>
                    <a:pt x="40939" y="0"/>
                    <a:pt x="91440" y="0"/>
                  </a:cubicBezTo>
                  <a:close/>
                </a:path>
              </a:pathLst>
            </a:custGeom>
            <a:solidFill>
              <a:srgbClr val="37474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545" name="Google Shape;545;p10"/>
            <p:cNvSpPr/>
            <p:nvPr/>
          </p:nvSpPr>
          <p:spPr>
            <a:xfrm>
              <a:off x="6836162" y="2597197"/>
              <a:ext cx="1108710" cy="160242"/>
            </a:xfrm>
            <a:custGeom>
              <a:rect b="b" l="l" r="r" t="t"/>
              <a:pathLst>
                <a:path extrusionOk="0" h="160242" w="1108710">
                  <a:moveTo>
                    <a:pt x="0" y="88804"/>
                  </a:moveTo>
                  <a:cubicBezTo>
                    <a:pt x="1905" y="88804"/>
                    <a:pt x="76200" y="88804"/>
                    <a:pt x="76200" y="88804"/>
                  </a:cubicBezTo>
                  <a:cubicBezTo>
                    <a:pt x="83820" y="88804"/>
                    <a:pt x="86678" y="101187"/>
                    <a:pt x="81915" y="108807"/>
                  </a:cubicBezTo>
                  <a:lnTo>
                    <a:pt x="67628" y="128809"/>
                  </a:lnTo>
                  <a:cubicBezTo>
                    <a:pt x="65722" y="131667"/>
                    <a:pt x="63817" y="132619"/>
                    <a:pt x="61913" y="132619"/>
                  </a:cubicBezTo>
                  <a:lnTo>
                    <a:pt x="11430" y="132619"/>
                  </a:lnTo>
                  <a:cubicBezTo>
                    <a:pt x="4763" y="132619"/>
                    <a:pt x="0" y="127857"/>
                    <a:pt x="0" y="121189"/>
                  </a:cubicBezTo>
                  <a:cubicBezTo>
                    <a:pt x="0" y="108807"/>
                    <a:pt x="0" y="95472"/>
                    <a:pt x="0" y="88804"/>
                  </a:cubicBezTo>
                  <a:close/>
                  <a:moveTo>
                    <a:pt x="610553" y="32607"/>
                  </a:moveTo>
                  <a:cubicBezTo>
                    <a:pt x="613410" y="32607"/>
                    <a:pt x="616268" y="33560"/>
                    <a:pt x="616268" y="34512"/>
                  </a:cubicBezTo>
                  <a:lnTo>
                    <a:pt x="616268" y="158337"/>
                  </a:lnTo>
                  <a:cubicBezTo>
                    <a:pt x="615316" y="159289"/>
                    <a:pt x="613410" y="160242"/>
                    <a:pt x="610553" y="160242"/>
                  </a:cubicBezTo>
                  <a:cubicBezTo>
                    <a:pt x="607695" y="160242"/>
                    <a:pt x="604838" y="159289"/>
                    <a:pt x="604838" y="158337"/>
                  </a:cubicBezTo>
                  <a:lnTo>
                    <a:pt x="604838" y="34512"/>
                  </a:lnTo>
                  <a:cubicBezTo>
                    <a:pt x="604838" y="33560"/>
                    <a:pt x="607695" y="32607"/>
                    <a:pt x="610553" y="32607"/>
                  </a:cubicBezTo>
                  <a:close/>
                  <a:moveTo>
                    <a:pt x="1099542" y="341"/>
                  </a:moveTo>
                  <a:cubicBezTo>
                    <a:pt x="1104662" y="1412"/>
                    <a:pt x="1108710" y="4984"/>
                    <a:pt x="1108710" y="10699"/>
                  </a:cubicBezTo>
                  <a:lnTo>
                    <a:pt x="1108710" y="50704"/>
                  </a:lnTo>
                  <a:cubicBezTo>
                    <a:pt x="1108710" y="62134"/>
                    <a:pt x="1102995" y="72612"/>
                    <a:pt x="1090612" y="71659"/>
                  </a:cubicBezTo>
                  <a:lnTo>
                    <a:pt x="1066800" y="71659"/>
                  </a:lnTo>
                  <a:cubicBezTo>
                    <a:pt x="1056323" y="71659"/>
                    <a:pt x="1049655" y="62134"/>
                    <a:pt x="1053465" y="52609"/>
                  </a:cubicBezTo>
                  <a:cubicBezTo>
                    <a:pt x="1060133" y="35464"/>
                    <a:pt x="1066800" y="20224"/>
                    <a:pt x="1083945" y="4984"/>
                  </a:cubicBezTo>
                  <a:cubicBezTo>
                    <a:pt x="1088231" y="698"/>
                    <a:pt x="1094422" y="-731"/>
                    <a:pt x="1099542" y="341"/>
                  </a:cubicBezTo>
                  <a:close/>
                </a:path>
              </a:pathLst>
            </a:custGeom>
            <a:solidFill>
              <a:srgbClr val="FAFAFA"/>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sp>
        <p:nvSpPr>
          <p:cNvPr id="546" name="Google Shape;546;p10"/>
          <p:cNvSpPr/>
          <p:nvPr/>
        </p:nvSpPr>
        <p:spPr>
          <a:xfrm flipH="1" rot="10800000">
            <a:off x="9306632" y="2751402"/>
            <a:ext cx="575398" cy="620481"/>
          </a:xfrm>
          <a:custGeom>
            <a:rect b="b" l="l" r="r" t="t"/>
            <a:pathLst>
              <a:path extrusionOk="0" h="3963955" w="3672275">
                <a:moveTo>
                  <a:pt x="984766" y="3417555"/>
                </a:moveTo>
                <a:cubicBezTo>
                  <a:pt x="932254" y="3417555"/>
                  <a:pt x="882982" y="3403623"/>
                  <a:pt x="841068" y="3378104"/>
                </a:cubicBezTo>
                <a:lnTo>
                  <a:pt x="840676" y="3378710"/>
                </a:lnTo>
                <a:lnTo>
                  <a:pt x="835545" y="3375094"/>
                </a:lnTo>
                <a:cubicBezTo>
                  <a:pt x="823791" y="3369308"/>
                  <a:pt x="813094" y="3361844"/>
                  <a:pt x="803763" y="3352697"/>
                </a:cubicBezTo>
                <a:cubicBezTo>
                  <a:pt x="147868" y="2908007"/>
                  <a:pt x="-148746" y="2089941"/>
                  <a:pt x="72539" y="1325492"/>
                </a:cubicBezTo>
                <a:cubicBezTo>
                  <a:pt x="298018" y="546553"/>
                  <a:pt x="1007805" y="7791"/>
                  <a:pt x="1818686" y="83"/>
                </a:cubicBezTo>
                <a:cubicBezTo>
                  <a:pt x="2629567" y="-7624"/>
                  <a:pt x="3349467" y="517549"/>
                  <a:pt x="3589711" y="1292061"/>
                </a:cubicBezTo>
                <a:cubicBezTo>
                  <a:pt x="3828334" y="2061344"/>
                  <a:pt x="3537615" y="2895621"/>
                  <a:pt x="2873980" y="3349798"/>
                </a:cubicBezTo>
                <a:cubicBezTo>
                  <a:pt x="2824845" y="3391084"/>
                  <a:pt x="2761401" y="3415171"/>
                  <a:pt x="2692355" y="3415171"/>
                </a:cubicBezTo>
                <a:cubicBezTo>
                  <a:pt x="2531252" y="3415171"/>
                  <a:pt x="2400652" y="3284038"/>
                  <a:pt x="2400652" y="3122277"/>
                </a:cubicBezTo>
                <a:cubicBezTo>
                  <a:pt x="2400652" y="3018609"/>
                  <a:pt x="2454292" y="2927520"/>
                  <a:pt x="2535552" y="2875976"/>
                </a:cubicBezTo>
                <a:lnTo>
                  <a:pt x="2534959" y="2875094"/>
                </a:lnTo>
                <a:cubicBezTo>
                  <a:pt x="2993902" y="2566441"/>
                  <a:pt x="3196002" y="1993261"/>
                  <a:pt x="3032146" y="1465012"/>
                </a:cubicBezTo>
                <a:cubicBezTo>
                  <a:pt x="2868290" y="936764"/>
                  <a:pt x="2377289" y="578575"/>
                  <a:pt x="1824236" y="583831"/>
                </a:cubicBezTo>
                <a:cubicBezTo>
                  <a:pt x="1271183" y="589088"/>
                  <a:pt x="787080" y="956545"/>
                  <a:pt x="633294" y="1487812"/>
                </a:cubicBezTo>
                <a:cubicBezTo>
                  <a:pt x="479508" y="2019079"/>
                  <a:pt x="692467" y="2588315"/>
                  <a:pt x="1157194" y="2888188"/>
                </a:cubicBezTo>
                <a:lnTo>
                  <a:pt x="1156634" y="2889057"/>
                </a:lnTo>
                <a:cubicBezTo>
                  <a:pt x="1229500" y="2941659"/>
                  <a:pt x="1276469" y="3027652"/>
                  <a:pt x="1276469" y="3124661"/>
                </a:cubicBezTo>
                <a:cubicBezTo>
                  <a:pt x="1276469" y="3286422"/>
                  <a:pt x="1145869" y="3417555"/>
                  <a:pt x="984766" y="3417555"/>
                </a:cubicBezTo>
                <a:close/>
                <a:moveTo>
                  <a:pt x="1836138" y="3963955"/>
                </a:moveTo>
                <a:cubicBezTo>
                  <a:pt x="1677062" y="3963955"/>
                  <a:pt x="1548106" y="3834999"/>
                  <a:pt x="1548106" y="3675923"/>
                </a:cubicBezTo>
                <a:lnTo>
                  <a:pt x="1548106" y="1958036"/>
                </a:lnTo>
                <a:cubicBezTo>
                  <a:pt x="1548106" y="1798960"/>
                  <a:pt x="1677062" y="1670004"/>
                  <a:pt x="1836138" y="1670004"/>
                </a:cubicBezTo>
                <a:cubicBezTo>
                  <a:pt x="1995214" y="1670004"/>
                  <a:pt x="2124170" y="1798960"/>
                  <a:pt x="2124170" y="1958036"/>
                </a:cubicBezTo>
                <a:lnTo>
                  <a:pt x="2124170" y="3675923"/>
                </a:lnTo>
                <a:cubicBezTo>
                  <a:pt x="2124170" y="3834999"/>
                  <a:pt x="1995214" y="3963955"/>
                  <a:pt x="1836138" y="3963955"/>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547" name="Google Shape;547;p10"/>
          <p:cNvSpPr/>
          <p:nvPr/>
        </p:nvSpPr>
        <p:spPr>
          <a:xfrm flipH="1" rot="-5400000">
            <a:off x="9563667" y="2095226"/>
            <a:ext cx="2226313" cy="2269550"/>
          </a:xfrm>
          <a:prstGeom prst="blockArc">
            <a:avLst>
              <a:gd fmla="val 16393275" name="adj1"/>
              <a:gd fmla="val 9895435" name="adj2"/>
              <a:gd fmla="val 4264" name="adj3"/>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548" name="Google Shape;548;p10"/>
          <p:cNvSpPr txBox="1"/>
          <p:nvPr/>
        </p:nvSpPr>
        <p:spPr>
          <a:xfrm>
            <a:off x="765862" y="1800469"/>
            <a:ext cx="432000" cy="831300"/>
          </a:xfrm>
          <a:prstGeom prst="rect">
            <a:avLst/>
          </a:prstGeom>
          <a:noFill/>
          <a:ln>
            <a:noFill/>
          </a:ln>
        </p:spPr>
        <p:txBody>
          <a:bodyPr anchorCtr="0" anchor="ctr" bIns="0" lIns="0" spcFirstLastPara="1" rIns="0" wrap="square" tIns="0">
            <a:spAutoFit/>
          </a:bodyPr>
          <a:lstStyle/>
          <a:p>
            <a:pPr indent="0" lvl="0" marL="0" marR="0" rtl="0" algn="l">
              <a:spcBef>
                <a:spcPts val="0"/>
              </a:spcBef>
              <a:spcAft>
                <a:spcPts val="0"/>
              </a:spcAft>
              <a:buNone/>
            </a:pPr>
            <a:r>
              <a:rPr b="1" lang="en-US" sz="5400">
                <a:solidFill>
                  <a:schemeClr val="accent1"/>
                </a:solidFill>
                <a:latin typeface="Helvetica Neue"/>
                <a:ea typeface="Helvetica Neue"/>
                <a:cs typeface="Helvetica Neue"/>
                <a:sym typeface="Helvetica Neue"/>
              </a:rPr>
              <a:t>1</a:t>
            </a:r>
            <a:endParaRPr b="1" sz="5400">
              <a:solidFill>
                <a:schemeClr val="accent1"/>
              </a:solidFill>
              <a:latin typeface="Helvetica Neue"/>
              <a:ea typeface="Helvetica Neue"/>
              <a:cs typeface="Helvetica Neue"/>
              <a:sym typeface="Helvetica Neue"/>
            </a:endParaRPr>
          </a:p>
        </p:txBody>
      </p:sp>
      <p:sp>
        <p:nvSpPr>
          <p:cNvPr id="549" name="Google Shape;549;p10"/>
          <p:cNvSpPr txBox="1"/>
          <p:nvPr/>
        </p:nvSpPr>
        <p:spPr>
          <a:xfrm>
            <a:off x="1460231" y="1869016"/>
            <a:ext cx="3434700" cy="70800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rPr b="1" lang="en-US" sz="2000">
                <a:solidFill>
                  <a:srgbClr val="3F3F3F"/>
                </a:solidFill>
                <a:latin typeface="Helvetica Neue"/>
                <a:ea typeface="Helvetica Neue"/>
                <a:cs typeface="Helvetica Neue"/>
                <a:sym typeface="Helvetica Neue"/>
              </a:rPr>
              <a:t>Limited Sample Size of only 290.</a:t>
            </a:r>
            <a:endParaRPr b="1" sz="2000">
              <a:solidFill>
                <a:srgbClr val="3F3F3F"/>
              </a:solidFill>
              <a:latin typeface="Helvetica Neue"/>
              <a:ea typeface="Helvetica Neue"/>
              <a:cs typeface="Helvetica Neue"/>
              <a:sym typeface="Helvetica Neue"/>
            </a:endParaRPr>
          </a:p>
        </p:txBody>
      </p:sp>
      <p:sp>
        <p:nvSpPr>
          <p:cNvPr id="550" name="Google Shape;550;p10"/>
          <p:cNvSpPr/>
          <p:nvPr/>
        </p:nvSpPr>
        <p:spPr>
          <a:xfrm>
            <a:off x="1298198" y="1945959"/>
            <a:ext cx="54000" cy="540017"/>
          </a:xfrm>
          <a:prstGeom prst="rect">
            <a:avLst/>
          </a:prstGeom>
          <a:solidFill>
            <a:srgbClr val="3F3F3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1">
              <a:solidFill>
                <a:schemeClr val="lt1"/>
              </a:solidFill>
              <a:latin typeface="Arial"/>
              <a:ea typeface="Arial"/>
              <a:cs typeface="Arial"/>
              <a:sym typeface="Arial"/>
            </a:endParaRPr>
          </a:p>
        </p:txBody>
      </p:sp>
      <p:grpSp>
        <p:nvGrpSpPr>
          <p:cNvPr id="551" name="Google Shape;551;p10"/>
          <p:cNvGrpSpPr/>
          <p:nvPr/>
        </p:nvGrpSpPr>
        <p:grpSpPr>
          <a:xfrm flipH="1">
            <a:off x="4927263" y="2060901"/>
            <a:ext cx="6185097" cy="4056570"/>
            <a:chOff x="4341472" y="2774569"/>
            <a:chExt cx="5195378" cy="3407450"/>
          </a:xfrm>
        </p:grpSpPr>
        <p:sp>
          <p:nvSpPr>
            <p:cNvPr id="552" name="Google Shape;552;p10"/>
            <p:cNvSpPr/>
            <p:nvPr/>
          </p:nvSpPr>
          <p:spPr>
            <a:xfrm rot="368116">
              <a:off x="4390811" y="2874055"/>
              <a:ext cx="1917339" cy="1014336"/>
            </a:xfrm>
            <a:custGeom>
              <a:rect b="b" l="l" r="r" t="t"/>
              <a:pathLst>
                <a:path extrusionOk="0" h="953561" w="2483853">
                  <a:moveTo>
                    <a:pt x="0" y="79920"/>
                  </a:moveTo>
                  <a:cubicBezTo>
                    <a:pt x="747072" y="-118264"/>
                    <a:pt x="1543865" y="57119"/>
                    <a:pt x="2138679" y="550668"/>
                  </a:cubicBezTo>
                  <a:cubicBezTo>
                    <a:pt x="2321346" y="713099"/>
                    <a:pt x="2403896" y="801529"/>
                    <a:pt x="2483852" y="907292"/>
                  </a:cubicBezTo>
                  <a:cubicBezTo>
                    <a:pt x="2464866" y="933012"/>
                    <a:pt x="2465455" y="933811"/>
                    <a:pt x="2412431" y="953561"/>
                  </a:cubicBezTo>
                  <a:cubicBezTo>
                    <a:pt x="2345733" y="906644"/>
                    <a:pt x="2386749" y="909426"/>
                    <a:pt x="2062837" y="611173"/>
                  </a:cubicBezTo>
                  <a:cubicBezTo>
                    <a:pt x="1487593" y="133862"/>
                    <a:pt x="742652" y="-35752"/>
                    <a:pt x="20159" y="155912"/>
                  </a:cubicBezTo>
                  <a:lnTo>
                    <a:pt x="0" y="7992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553" name="Google Shape;553;p10"/>
            <p:cNvSpPr/>
            <p:nvPr/>
          </p:nvSpPr>
          <p:spPr>
            <a:xfrm>
              <a:off x="6190831" y="3918076"/>
              <a:ext cx="2955074" cy="2263943"/>
            </a:xfrm>
            <a:custGeom>
              <a:rect b="b" l="l" r="r" t="t"/>
              <a:pathLst>
                <a:path extrusionOk="0" h="2263943" w="2955074">
                  <a:moveTo>
                    <a:pt x="0" y="67267"/>
                  </a:moveTo>
                  <a:cubicBezTo>
                    <a:pt x="19521" y="32304"/>
                    <a:pt x="13052" y="30088"/>
                    <a:pt x="54280" y="0"/>
                  </a:cubicBezTo>
                  <a:cubicBezTo>
                    <a:pt x="477807" y="687154"/>
                    <a:pt x="1755065" y="-79168"/>
                    <a:pt x="1777760" y="420755"/>
                  </a:cubicBezTo>
                  <a:cubicBezTo>
                    <a:pt x="1776038" y="487312"/>
                    <a:pt x="1765163" y="577766"/>
                    <a:pt x="1733894" y="659248"/>
                  </a:cubicBezTo>
                  <a:cubicBezTo>
                    <a:pt x="1695184" y="776108"/>
                    <a:pt x="1638946" y="884568"/>
                    <a:pt x="1572847" y="987916"/>
                  </a:cubicBezTo>
                  <a:cubicBezTo>
                    <a:pt x="1514052" y="1079577"/>
                    <a:pt x="1451606" y="1169047"/>
                    <a:pt x="1392811" y="1260709"/>
                  </a:cubicBezTo>
                  <a:cubicBezTo>
                    <a:pt x="1312105" y="1386332"/>
                    <a:pt x="1242720" y="1517799"/>
                    <a:pt x="1209122" y="1664969"/>
                  </a:cubicBezTo>
                  <a:cubicBezTo>
                    <a:pt x="1185386" y="1769047"/>
                    <a:pt x="1185020" y="1873125"/>
                    <a:pt x="1223365" y="1974647"/>
                  </a:cubicBezTo>
                  <a:cubicBezTo>
                    <a:pt x="1249658" y="2043667"/>
                    <a:pt x="1290194" y="2102461"/>
                    <a:pt x="1354101" y="2142266"/>
                  </a:cubicBezTo>
                  <a:cubicBezTo>
                    <a:pt x="1422026" y="2184628"/>
                    <a:pt x="1490681" y="2184628"/>
                    <a:pt x="1560797" y="2147379"/>
                  </a:cubicBezTo>
                  <a:cubicBezTo>
                    <a:pt x="1615209" y="2118530"/>
                    <a:pt x="1655745" y="2074342"/>
                    <a:pt x="1695184" y="2029059"/>
                  </a:cubicBezTo>
                  <a:cubicBezTo>
                    <a:pt x="1742293" y="1975011"/>
                    <a:pt x="1786846" y="1918773"/>
                    <a:pt x="1834320" y="1865091"/>
                  </a:cubicBezTo>
                  <a:cubicBezTo>
                    <a:pt x="1878143" y="1815060"/>
                    <a:pt x="1928538" y="1773064"/>
                    <a:pt x="1989889" y="1745310"/>
                  </a:cubicBezTo>
                  <a:cubicBezTo>
                    <a:pt x="2082281" y="1703313"/>
                    <a:pt x="2171752" y="1715365"/>
                    <a:pt x="2258301" y="1762839"/>
                  </a:cubicBezTo>
                  <a:cubicBezTo>
                    <a:pt x="2308331" y="1790228"/>
                    <a:pt x="2348866" y="1830033"/>
                    <a:pt x="2387941" y="1870934"/>
                  </a:cubicBezTo>
                  <a:cubicBezTo>
                    <a:pt x="2433225" y="1918042"/>
                    <a:pt x="2468282" y="1973186"/>
                    <a:pt x="2511740" y="2021390"/>
                  </a:cubicBezTo>
                  <a:cubicBezTo>
                    <a:pt x="2555562" y="2069959"/>
                    <a:pt x="2599384" y="2118895"/>
                    <a:pt x="2659274" y="2149570"/>
                  </a:cubicBezTo>
                  <a:cubicBezTo>
                    <a:pt x="2678264" y="2159430"/>
                    <a:pt x="2697984" y="2166369"/>
                    <a:pt x="2718799" y="2169290"/>
                  </a:cubicBezTo>
                  <a:cubicBezTo>
                    <a:pt x="2765543" y="2175863"/>
                    <a:pt x="2802427" y="2157605"/>
                    <a:pt x="2830546" y="2121451"/>
                  </a:cubicBezTo>
                  <a:cubicBezTo>
                    <a:pt x="2852457" y="2093332"/>
                    <a:pt x="2863778" y="2060465"/>
                    <a:pt x="2869256" y="2025407"/>
                  </a:cubicBezTo>
                  <a:cubicBezTo>
                    <a:pt x="2871812" y="2016278"/>
                    <a:pt x="2876560" y="2014086"/>
                    <a:pt x="2886420" y="2015547"/>
                  </a:cubicBezTo>
                  <a:cubicBezTo>
                    <a:pt x="2909427" y="2019199"/>
                    <a:pt x="2932433" y="2018103"/>
                    <a:pt x="2955074" y="2014086"/>
                  </a:cubicBezTo>
                  <a:cubicBezTo>
                    <a:pt x="2949231" y="2091871"/>
                    <a:pt x="2923304" y="2161256"/>
                    <a:pt x="2861222" y="2210922"/>
                  </a:cubicBezTo>
                  <a:cubicBezTo>
                    <a:pt x="2796219" y="2262778"/>
                    <a:pt x="2722086" y="2266430"/>
                    <a:pt x="2646127" y="2236849"/>
                  </a:cubicBezTo>
                  <a:cubicBezTo>
                    <a:pt x="2581855" y="2211651"/>
                    <a:pt x="2531824" y="2166734"/>
                    <a:pt x="2485080" y="2117799"/>
                  </a:cubicBezTo>
                  <a:cubicBezTo>
                    <a:pt x="2434320" y="2064482"/>
                    <a:pt x="2391228" y="2004592"/>
                    <a:pt x="2341928" y="1949814"/>
                  </a:cubicBezTo>
                  <a:cubicBezTo>
                    <a:pt x="2309061" y="1913295"/>
                    <a:pt x="2275099" y="1878237"/>
                    <a:pt x="2233833" y="1851214"/>
                  </a:cubicBezTo>
                  <a:cubicBezTo>
                    <a:pt x="2147284" y="1794975"/>
                    <a:pt x="2056718" y="1798992"/>
                    <a:pt x="1975282" y="1862535"/>
                  </a:cubicBezTo>
                  <a:cubicBezTo>
                    <a:pt x="1923060" y="1903070"/>
                    <a:pt x="1881794" y="1953831"/>
                    <a:pt x="1839798" y="2004226"/>
                  </a:cubicBezTo>
                  <a:cubicBezTo>
                    <a:pt x="1797437" y="2055352"/>
                    <a:pt x="1756901" y="2107939"/>
                    <a:pt x="1707966" y="2153587"/>
                  </a:cubicBezTo>
                  <a:cubicBezTo>
                    <a:pt x="1645154" y="2212382"/>
                    <a:pt x="1572847" y="2252918"/>
                    <a:pt x="1485933" y="2262047"/>
                  </a:cubicBezTo>
                  <a:cubicBezTo>
                    <a:pt x="1367248" y="2274098"/>
                    <a:pt x="1273395" y="2228450"/>
                    <a:pt x="1204741" y="2132772"/>
                  </a:cubicBezTo>
                  <a:cubicBezTo>
                    <a:pt x="1153249" y="2060465"/>
                    <a:pt x="1126956" y="1977568"/>
                    <a:pt x="1115635" y="1890289"/>
                  </a:cubicBezTo>
                  <a:cubicBezTo>
                    <a:pt x="1099202" y="1766126"/>
                    <a:pt x="1124764" y="1647440"/>
                    <a:pt x="1167857" y="1531676"/>
                  </a:cubicBezTo>
                  <a:cubicBezTo>
                    <a:pt x="1217887" y="1398384"/>
                    <a:pt x="1285447" y="1274221"/>
                    <a:pt x="1362500" y="1154805"/>
                  </a:cubicBezTo>
                  <a:cubicBezTo>
                    <a:pt x="1424947" y="1058031"/>
                    <a:pt x="1489950" y="962718"/>
                    <a:pt x="1547649" y="862657"/>
                  </a:cubicBezTo>
                  <a:cubicBezTo>
                    <a:pt x="1605349" y="762231"/>
                    <a:pt x="1656631" y="652726"/>
                    <a:pt x="1682560" y="539153"/>
                  </a:cubicBezTo>
                  <a:cubicBezTo>
                    <a:pt x="1811508" y="-36392"/>
                    <a:pt x="464357" y="817264"/>
                    <a:pt x="0" y="6726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554" name="Google Shape;554;p10"/>
            <p:cNvSpPr/>
            <p:nvPr/>
          </p:nvSpPr>
          <p:spPr>
            <a:xfrm rot="842175">
              <a:off x="8897947" y="5302688"/>
              <a:ext cx="565362" cy="676034"/>
            </a:xfrm>
            <a:custGeom>
              <a:rect b="b" l="l" r="r" t="t"/>
              <a:pathLst>
                <a:path extrusionOk="0" h="676133" w="565445">
                  <a:moveTo>
                    <a:pt x="82313" y="374057"/>
                  </a:moveTo>
                  <a:cubicBezTo>
                    <a:pt x="80028" y="376342"/>
                    <a:pt x="78616" y="379499"/>
                    <a:pt x="78615" y="382986"/>
                  </a:cubicBezTo>
                  <a:lnTo>
                    <a:pt x="78614" y="382986"/>
                  </a:lnTo>
                  <a:cubicBezTo>
                    <a:pt x="78614" y="389959"/>
                    <a:pt x="84268" y="395612"/>
                    <a:pt x="91242" y="395612"/>
                  </a:cubicBezTo>
                  <a:lnTo>
                    <a:pt x="474201" y="395613"/>
                  </a:lnTo>
                  <a:cubicBezTo>
                    <a:pt x="477687" y="395613"/>
                    <a:pt x="480845" y="394199"/>
                    <a:pt x="483130" y="391915"/>
                  </a:cubicBezTo>
                  <a:lnTo>
                    <a:pt x="486829" y="382986"/>
                  </a:lnTo>
                  <a:lnTo>
                    <a:pt x="474201" y="370360"/>
                  </a:lnTo>
                  <a:lnTo>
                    <a:pt x="91242" y="370359"/>
                  </a:lnTo>
                  <a:cubicBezTo>
                    <a:pt x="87756" y="370359"/>
                    <a:pt x="84600" y="371771"/>
                    <a:pt x="82313" y="374057"/>
                  </a:cubicBezTo>
                  <a:close/>
                  <a:moveTo>
                    <a:pt x="82314" y="320622"/>
                  </a:moveTo>
                  <a:cubicBezTo>
                    <a:pt x="80029" y="322907"/>
                    <a:pt x="78616" y="326063"/>
                    <a:pt x="78615" y="329550"/>
                  </a:cubicBezTo>
                  <a:lnTo>
                    <a:pt x="78615" y="329551"/>
                  </a:lnTo>
                  <a:cubicBezTo>
                    <a:pt x="78614" y="336525"/>
                    <a:pt x="84268" y="342177"/>
                    <a:pt x="91242" y="342177"/>
                  </a:cubicBezTo>
                  <a:lnTo>
                    <a:pt x="474201" y="342178"/>
                  </a:lnTo>
                  <a:cubicBezTo>
                    <a:pt x="477688" y="342178"/>
                    <a:pt x="480844" y="340765"/>
                    <a:pt x="483130" y="338479"/>
                  </a:cubicBezTo>
                  <a:lnTo>
                    <a:pt x="486829" y="329551"/>
                  </a:lnTo>
                  <a:lnTo>
                    <a:pt x="474201" y="316925"/>
                  </a:lnTo>
                  <a:lnTo>
                    <a:pt x="91243" y="316924"/>
                  </a:lnTo>
                  <a:cubicBezTo>
                    <a:pt x="87756" y="316923"/>
                    <a:pt x="84599" y="318337"/>
                    <a:pt x="82314" y="320622"/>
                  </a:cubicBezTo>
                  <a:close/>
                  <a:moveTo>
                    <a:pt x="82314" y="267186"/>
                  </a:moveTo>
                  <a:cubicBezTo>
                    <a:pt x="80029" y="269471"/>
                    <a:pt x="78616" y="272628"/>
                    <a:pt x="78616" y="276115"/>
                  </a:cubicBezTo>
                  <a:lnTo>
                    <a:pt x="78615" y="276115"/>
                  </a:lnTo>
                  <a:cubicBezTo>
                    <a:pt x="78615" y="283088"/>
                    <a:pt x="84268" y="288742"/>
                    <a:pt x="91242" y="288742"/>
                  </a:cubicBezTo>
                  <a:lnTo>
                    <a:pt x="474201" y="288742"/>
                  </a:lnTo>
                  <a:cubicBezTo>
                    <a:pt x="477689" y="288742"/>
                    <a:pt x="480845" y="287328"/>
                    <a:pt x="483130" y="285044"/>
                  </a:cubicBezTo>
                  <a:lnTo>
                    <a:pt x="486828" y="276116"/>
                  </a:lnTo>
                  <a:lnTo>
                    <a:pt x="474201" y="263489"/>
                  </a:lnTo>
                  <a:lnTo>
                    <a:pt x="91243" y="263488"/>
                  </a:lnTo>
                  <a:cubicBezTo>
                    <a:pt x="87756" y="263488"/>
                    <a:pt x="84599" y="264901"/>
                    <a:pt x="82314" y="267186"/>
                  </a:cubicBezTo>
                  <a:close/>
                  <a:moveTo>
                    <a:pt x="5628" y="181100"/>
                  </a:moveTo>
                  <a:cubicBezTo>
                    <a:pt x="9105" y="177623"/>
                    <a:pt x="13909" y="175472"/>
                    <a:pt x="19215" y="175472"/>
                  </a:cubicBezTo>
                  <a:lnTo>
                    <a:pt x="150865" y="175472"/>
                  </a:lnTo>
                  <a:lnTo>
                    <a:pt x="182560" y="175472"/>
                  </a:lnTo>
                  <a:lnTo>
                    <a:pt x="182560" y="175472"/>
                  </a:lnTo>
                  <a:lnTo>
                    <a:pt x="382886" y="175472"/>
                  </a:lnTo>
                  <a:lnTo>
                    <a:pt x="382887" y="37057"/>
                  </a:lnTo>
                  <a:cubicBezTo>
                    <a:pt x="382886" y="16592"/>
                    <a:pt x="399478" y="1"/>
                    <a:pt x="419942" y="1"/>
                  </a:cubicBezTo>
                  <a:cubicBezTo>
                    <a:pt x="440407" y="1"/>
                    <a:pt x="456999" y="16592"/>
                    <a:pt x="456998" y="37057"/>
                  </a:cubicBezTo>
                  <a:lnTo>
                    <a:pt x="456998" y="175473"/>
                  </a:lnTo>
                  <a:lnTo>
                    <a:pt x="546230" y="175472"/>
                  </a:lnTo>
                  <a:cubicBezTo>
                    <a:pt x="556843" y="175472"/>
                    <a:pt x="565445" y="184074"/>
                    <a:pt x="565445" y="194686"/>
                  </a:cubicBezTo>
                  <a:cubicBezTo>
                    <a:pt x="565445" y="205298"/>
                    <a:pt x="556842" y="213901"/>
                    <a:pt x="546231" y="213900"/>
                  </a:cubicBezTo>
                  <a:lnTo>
                    <a:pt x="525277" y="213900"/>
                  </a:lnTo>
                  <a:lnTo>
                    <a:pt x="508900" y="524387"/>
                  </a:lnTo>
                  <a:cubicBezTo>
                    <a:pt x="504508" y="609787"/>
                    <a:pt x="447140" y="676133"/>
                    <a:pt x="378244" y="676133"/>
                  </a:cubicBezTo>
                  <a:lnTo>
                    <a:pt x="184456" y="676133"/>
                  </a:lnTo>
                  <a:cubicBezTo>
                    <a:pt x="115559" y="676134"/>
                    <a:pt x="58191" y="609787"/>
                    <a:pt x="53800" y="524387"/>
                  </a:cubicBezTo>
                  <a:lnTo>
                    <a:pt x="37423" y="213900"/>
                  </a:lnTo>
                  <a:lnTo>
                    <a:pt x="19215" y="213900"/>
                  </a:lnTo>
                  <a:cubicBezTo>
                    <a:pt x="8602" y="213901"/>
                    <a:pt x="0" y="205298"/>
                    <a:pt x="0" y="194687"/>
                  </a:cubicBezTo>
                  <a:cubicBezTo>
                    <a:pt x="1" y="189381"/>
                    <a:pt x="2151" y="184577"/>
                    <a:pt x="5628" y="181100"/>
                  </a:cubicBezTo>
                  <a:close/>
                  <a:moveTo>
                    <a:pt x="119301" y="10854"/>
                  </a:moveTo>
                  <a:cubicBezTo>
                    <a:pt x="126007" y="4148"/>
                    <a:pt x="135271" y="0"/>
                    <a:pt x="145504" y="0"/>
                  </a:cubicBezTo>
                  <a:cubicBezTo>
                    <a:pt x="165969" y="0"/>
                    <a:pt x="182560" y="16591"/>
                    <a:pt x="182560" y="37056"/>
                  </a:cubicBezTo>
                  <a:lnTo>
                    <a:pt x="182560" y="175472"/>
                  </a:lnTo>
                  <a:lnTo>
                    <a:pt x="150865" y="175472"/>
                  </a:lnTo>
                  <a:lnTo>
                    <a:pt x="108448" y="175472"/>
                  </a:lnTo>
                  <a:lnTo>
                    <a:pt x="108448" y="37056"/>
                  </a:lnTo>
                  <a:cubicBezTo>
                    <a:pt x="108448" y="26824"/>
                    <a:pt x="112596" y="17559"/>
                    <a:pt x="119301" y="10854"/>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sp>
        <p:nvSpPr>
          <p:cNvPr id="555" name="Google Shape;555;p10"/>
          <p:cNvSpPr txBox="1"/>
          <p:nvPr/>
        </p:nvSpPr>
        <p:spPr>
          <a:xfrm>
            <a:off x="765862" y="2958793"/>
            <a:ext cx="432000" cy="831300"/>
          </a:xfrm>
          <a:prstGeom prst="rect">
            <a:avLst/>
          </a:prstGeom>
          <a:noFill/>
          <a:ln>
            <a:noFill/>
          </a:ln>
        </p:spPr>
        <p:txBody>
          <a:bodyPr anchorCtr="0" anchor="ctr" bIns="0" lIns="0" spcFirstLastPara="1" rIns="0" wrap="square" tIns="0">
            <a:spAutoFit/>
          </a:bodyPr>
          <a:lstStyle/>
          <a:p>
            <a:pPr indent="0" lvl="0" marL="0" marR="0" rtl="0" algn="l">
              <a:spcBef>
                <a:spcPts val="0"/>
              </a:spcBef>
              <a:spcAft>
                <a:spcPts val="0"/>
              </a:spcAft>
              <a:buNone/>
            </a:pPr>
            <a:r>
              <a:rPr b="1" lang="en-US" sz="5400">
                <a:solidFill>
                  <a:schemeClr val="accent4"/>
                </a:solidFill>
                <a:latin typeface="Helvetica Neue"/>
                <a:ea typeface="Helvetica Neue"/>
                <a:cs typeface="Helvetica Neue"/>
                <a:sym typeface="Helvetica Neue"/>
              </a:rPr>
              <a:t>2</a:t>
            </a:r>
            <a:endParaRPr b="1" sz="5400">
              <a:solidFill>
                <a:schemeClr val="accent4"/>
              </a:solidFill>
              <a:latin typeface="Helvetica Neue"/>
              <a:ea typeface="Helvetica Neue"/>
              <a:cs typeface="Helvetica Neue"/>
              <a:sym typeface="Helvetica Neue"/>
            </a:endParaRPr>
          </a:p>
        </p:txBody>
      </p:sp>
      <p:sp>
        <p:nvSpPr>
          <p:cNvPr id="556" name="Google Shape;556;p10"/>
          <p:cNvSpPr txBox="1"/>
          <p:nvPr/>
        </p:nvSpPr>
        <p:spPr>
          <a:xfrm>
            <a:off x="1460225" y="3027360"/>
            <a:ext cx="3434700" cy="70800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rPr b="1" lang="en-US" sz="2000">
                <a:solidFill>
                  <a:srgbClr val="3F3F3F"/>
                </a:solidFill>
                <a:latin typeface="Helvetica Neue"/>
                <a:ea typeface="Helvetica Neue"/>
                <a:cs typeface="Helvetica Neue"/>
                <a:sym typeface="Helvetica Neue"/>
              </a:rPr>
              <a:t>Specified careers</a:t>
            </a:r>
            <a:r>
              <a:rPr b="1" lang="en-US" sz="2000">
                <a:solidFill>
                  <a:srgbClr val="3F3F3F"/>
                </a:solidFill>
                <a:latin typeface="Helvetica Neue"/>
                <a:ea typeface="Helvetica Neue"/>
                <a:cs typeface="Helvetica Neue"/>
                <a:sym typeface="Helvetica Neue"/>
              </a:rPr>
              <a:t> to impact of EVs.</a:t>
            </a:r>
            <a:endParaRPr b="1" sz="2000">
              <a:solidFill>
                <a:srgbClr val="3F3F3F"/>
              </a:solidFill>
              <a:latin typeface="Helvetica Neue"/>
              <a:ea typeface="Helvetica Neue"/>
              <a:cs typeface="Helvetica Neue"/>
              <a:sym typeface="Helvetica Neue"/>
            </a:endParaRPr>
          </a:p>
        </p:txBody>
      </p:sp>
      <p:sp>
        <p:nvSpPr>
          <p:cNvPr id="557" name="Google Shape;557;p10"/>
          <p:cNvSpPr/>
          <p:nvPr/>
        </p:nvSpPr>
        <p:spPr>
          <a:xfrm>
            <a:off x="1298198" y="3104283"/>
            <a:ext cx="54000" cy="540017"/>
          </a:xfrm>
          <a:prstGeom prst="rect">
            <a:avLst/>
          </a:prstGeom>
          <a:solidFill>
            <a:srgbClr val="3F3F3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1">
              <a:solidFill>
                <a:schemeClr val="lt1"/>
              </a:solidFill>
              <a:latin typeface="Arial"/>
              <a:ea typeface="Arial"/>
              <a:cs typeface="Arial"/>
              <a:sym typeface="Arial"/>
            </a:endParaRPr>
          </a:p>
        </p:txBody>
      </p:sp>
      <p:sp>
        <p:nvSpPr>
          <p:cNvPr id="558" name="Google Shape;558;p10"/>
          <p:cNvSpPr txBox="1"/>
          <p:nvPr/>
        </p:nvSpPr>
        <p:spPr>
          <a:xfrm>
            <a:off x="4596000" y="170375"/>
            <a:ext cx="3000000" cy="600300"/>
          </a:xfrm>
          <a:prstGeom prst="rect">
            <a:avLst/>
          </a:prstGeom>
          <a:noFill/>
          <a:ln>
            <a:noFill/>
          </a:ln>
        </p:spPr>
        <p:txBody>
          <a:bodyPr anchorCtr="0" anchor="t" bIns="91425" lIns="91425" spcFirstLastPara="1" rIns="91425" wrap="square" tIns="91425">
            <a:spAutoFit/>
          </a:bodyPr>
          <a:lstStyle/>
          <a:p>
            <a:pPr indent="0" lvl="0" marL="0" rtl="0" algn="ctr">
              <a:lnSpc>
                <a:spcPct val="90000"/>
              </a:lnSpc>
              <a:spcBef>
                <a:spcPts val="1000"/>
              </a:spcBef>
              <a:spcAft>
                <a:spcPts val="0"/>
              </a:spcAft>
              <a:buNone/>
            </a:pPr>
            <a:r>
              <a:rPr b="1" lang="en-US" sz="3000">
                <a:solidFill>
                  <a:schemeClr val="dk1"/>
                </a:solidFill>
                <a:latin typeface="Helvetica Neue"/>
                <a:ea typeface="Helvetica Neue"/>
                <a:cs typeface="Helvetica Neue"/>
                <a:sym typeface="Helvetica Neue"/>
              </a:rPr>
              <a:t>Limitation</a:t>
            </a:r>
            <a:endParaRPr sz="5400">
              <a:solidFill>
                <a:schemeClr val="dk1"/>
              </a:solidFill>
              <a:latin typeface="Helvetica Neue"/>
              <a:ea typeface="Helvetica Neue"/>
              <a:cs typeface="Helvetica Neue"/>
              <a:sym typeface="Helvetica Neue"/>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2" name="Shape 562"/>
        <p:cNvGrpSpPr/>
        <p:nvPr/>
      </p:nvGrpSpPr>
      <p:grpSpPr>
        <a:xfrm>
          <a:off x="0" y="0"/>
          <a:ext cx="0" cy="0"/>
          <a:chOff x="0" y="0"/>
          <a:chExt cx="0" cy="0"/>
        </a:xfrm>
      </p:grpSpPr>
      <p:sp>
        <p:nvSpPr>
          <p:cNvPr id="563" name="Google Shape;563;p43"/>
          <p:cNvSpPr txBox="1"/>
          <p:nvPr/>
        </p:nvSpPr>
        <p:spPr>
          <a:xfrm>
            <a:off x="-4762" y="4831024"/>
            <a:ext cx="12192000" cy="1015663"/>
          </a:xfrm>
          <a:prstGeom prst="rect">
            <a:avLst/>
          </a:prstGeom>
          <a:no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r>
              <a:rPr b="1" lang="en-US" sz="6000">
                <a:solidFill>
                  <a:schemeClr val="lt1"/>
                </a:solidFill>
                <a:latin typeface="Helvetica Neue"/>
                <a:ea typeface="Helvetica Neue"/>
                <a:cs typeface="Helvetica Neue"/>
                <a:sym typeface="Helvetica Neue"/>
              </a:rPr>
              <a:t>THANK YOU</a:t>
            </a:r>
            <a:endParaRPr b="1" sz="6000">
              <a:solidFill>
                <a:schemeClr val="lt1"/>
              </a:solidFill>
              <a:latin typeface="Helvetica Neue"/>
              <a:ea typeface="Helvetica Neue"/>
              <a:cs typeface="Helvetica Neue"/>
              <a:sym typeface="Helvetica Neue"/>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7" name="Shape 567"/>
        <p:cNvGrpSpPr/>
        <p:nvPr/>
      </p:nvGrpSpPr>
      <p:grpSpPr>
        <a:xfrm>
          <a:off x="0" y="0"/>
          <a:ext cx="0" cy="0"/>
          <a:chOff x="0" y="0"/>
          <a:chExt cx="0" cy="0"/>
        </a:xfrm>
      </p:grpSpPr>
      <p:sp>
        <p:nvSpPr>
          <p:cNvPr id="568" name="Google Shape;568;gd6394e8798_0_4"/>
          <p:cNvSpPr txBox="1"/>
          <p:nvPr>
            <p:ph idx="1" type="body"/>
          </p:nvPr>
        </p:nvSpPr>
        <p:spPr>
          <a:xfrm>
            <a:off x="323529" y="281518"/>
            <a:ext cx="11573100" cy="840300"/>
          </a:xfrm>
          <a:prstGeom prst="rect">
            <a:avLst/>
          </a:prstGeom>
        </p:spPr>
        <p:txBody>
          <a:bodyPr anchorCtr="0" anchor="ctr" bIns="45700" lIns="91425" spcFirstLastPara="1" rIns="91425" wrap="square" tIns="45700">
            <a:spAutoFit/>
          </a:bodyPr>
          <a:lstStyle/>
          <a:p>
            <a:pPr indent="0" lvl="0" marL="0" rtl="0" algn="ctr">
              <a:spcBef>
                <a:spcPts val="1000"/>
              </a:spcBef>
              <a:spcAft>
                <a:spcPts val="0"/>
              </a:spcAft>
              <a:buNone/>
            </a:pPr>
            <a:r>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2" name="Shape 572"/>
        <p:cNvGrpSpPr/>
        <p:nvPr/>
      </p:nvGrpSpPr>
      <p:grpSpPr>
        <a:xfrm>
          <a:off x="0" y="0"/>
          <a:ext cx="0" cy="0"/>
          <a:chOff x="0" y="0"/>
          <a:chExt cx="0" cy="0"/>
        </a:xfrm>
      </p:grpSpPr>
      <p:sp>
        <p:nvSpPr>
          <p:cNvPr id="573" name="Google Shape;573;gd4ac705a4d_1_253"/>
          <p:cNvSpPr txBox="1"/>
          <p:nvPr>
            <p:ph idx="1" type="body"/>
          </p:nvPr>
        </p:nvSpPr>
        <p:spPr>
          <a:xfrm>
            <a:off x="323529" y="281518"/>
            <a:ext cx="11573100" cy="840300"/>
          </a:xfrm>
          <a:prstGeom prst="rect">
            <a:avLst/>
          </a:prstGeom>
        </p:spPr>
        <p:txBody>
          <a:bodyPr anchorCtr="0" anchor="ctr" bIns="45700" lIns="91425" spcFirstLastPara="1" rIns="91425" wrap="square" tIns="45700">
            <a:spAutoFit/>
          </a:bodyPr>
          <a:lstStyle/>
          <a:p>
            <a:pPr indent="0" lvl="0" marL="0" rtl="0" algn="ctr">
              <a:spcBef>
                <a:spcPts val="1000"/>
              </a:spcBef>
              <a:spcAft>
                <a:spcPts val="0"/>
              </a:spcAft>
              <a:buNone/>
            </a:pPr>
            <a:r>
              <a:rPr lang="en-US"/>
              <a:t>Limitation</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7" name="Shape 577"/>
        <p:cNvGrpSpPr/>
        <p:nvPr/>
      </p:nvGrpSpPr>
      <p:grpSpPr>
        <a:xfrm>
          <a:off x="0" y="0"/>
          <a:ext cx="0" cy="0"/>
          <a:chOff x="0" y="0"/>
          <a:chExt cx="0" cy="0"/>
        </a:xfrm>
      </p:grpSpPr>
      <p:sp>
        <p:nvSpPr>
          <p:cNvPr id="578" name="Google Shape;578;g1902912132de2805_0"/>
          <p:cNvSpPr txBox="1"/>
          <p:nvPr>
            <p:ph idx="1" type="body"/>
          </p:nvPr>
        </p:nvSpPr>
        <p:spPr>
          <a:xfrm>
            <a:off x="323529" y="281518"/>
            <a:ext cx="11573100" cy="640800"/>
          </a:xfrm>
          <a:prstGeom prst="rect">
            <a:avLst/>
          </a:prstGeom>
        </p:spPr>
        <p:txBody>
          <a:bodyPr anchorCtr="0" anchor="ctr" bIns="45700" lIns="91425" spcFirstLastPara="1" rIns="91425" wrap="square" tIns="45700">
            <a:spAutoFit/>
          </a:bodyPr>
          <a:lstStyle/>
          <a:p>
            <a:pPr indent="0" lvl="0" marL="0" rtl="0" algn="ctr">
              <a:spcBef>
                <a:spcPts val="1000"/>
              </a:spcBef>
              <a:spcAft>
                <a:spcPts val="0"/>
              </a:spcAft>
              <a:buNone/>
            </a:pPr>
            <a:r>
              <a:rPr b="1" lang="en-US" sz="3000">
                <a:latin typeface="Helvetica Neue"/>
                <a:ea typeface="Helvetica Neue"/>
                <a:cs typeface="Helvetica Neue"/>
                <a:sym typeface="Helvetica Neue"/>
              </a:rPr>
              <a:t>Model</a:t>
            </a:r>
            <a:endParaRPr b="1" sz="3000">
              <a:latin typeface="Helvetica Neue"/>
              <a:ea typeface="Helvetica Neue"/>
              <a:cs typeface="Helvetica Neue"/>
              <a:sym typeface="Helvetica Neue"/>
            </a:endParaRPr>
          </a:p>
        </p:txBody>
      </p:sp>
      <p:sp>
        <p:nvSpPr>
          <p:cNvPr id="579" name="Google Shape;579;g1902912132de2805_0"/>
          <p:cNvSpPr txBox="1"/>
          <p:nvPr/>
        </p:nvSpPr>
        <p:spPr>
          <a:xfrm>
            <a:off x="323525" y="922325"/>
            <a:ext cx="5945700" cy="3424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US" sz="1600">
                <a:solidFill>
                  <a:schemeClr val="accent3"/>
                </a:solidFill>
                <a:latin typeface="Helvetica Neue"/>
                <a:ea typeface="Helvetica Neue"/>
                <a:cs typeface="Helvetica Neue"/>
                <a:sym typeface="Helvetica Neue"/>
              </a:rPr>
              <a:t>Demographics</a:t>
            </a:r>
            <a:endParaRPr b="1" sz="1600">
              <a:solidFill>
                <a:schemeClr val="accent3"/>
              </a:solidFill>
              <a:latin typeface="Helvetica Neue"/>
              <a:ea typeface="Helvetica Neue"/>
              <a:cs typeface="Helvetica Neue"/>
              <a:sym typeface="Helvetica Neue"/>
            </a:endParaRPr>
          </a:p>
          <a:p>
            <a:pPr indent="-330200" lvl="0" marL="457200" rtl="0" algn="l">
              <a:spcBef>
                <a:spcPts val="0"/>
              </a:spcBef>
              <a:spcAft>
                <a:spcPts val="0"/>
              </a:spcAft>
              <a:buSzPts val="1600"/>
              <a:buFont typeface="Helvetica Neue"/>
              <a:buChar char="●"/>
            </a:pPr>
            <a:r>
              <a:rPr lang="en-US" sz="1600">
                <a:latin typeface="Helvetica Neue"/>
                <a:ea typeface="Helvetica Neue"/>
                <a:cs typeface="Helvetica Neue"/>
                <a:sym typeface="Helvetica Neue"/>
              </a:rPr>
              <a:t>age represents age of respondents.</a:t>
            </a:r>
            <a:endParaRPr sz="1600">
              <a:latin typeface="Helvetica Neue"/>
              <a:ea typeface="Helvetica Neue"/>
              <a:cs typeface="Helvetica Neue"/>
              <a:sym typeface="Helvetica Neue"/>
            </a:endParaRPr>
          </a:p>
          <a:p>
            <a:pPr indent="-330200" lvl="0" marL="457200" rtl="0" algn="l">
              <a:spcBef>
                <a:spcPts val="0"/>
              </a:spcBef>
              <a:spcAft>
                <a:spcPts val="0"/>
              </a:spcAft>
              <a:buSzPts val="1600"/>
              <a:buFont typeface="Helvetica Neue"/>
              <a:buChar char="●"/>
            </a:pPr>
            <a:r>
              <a:rPr lang="en-US" sz="1600">
                <a:highlight>
                  <a:srgbClr val="FF9900"/>
                </a:highlight>
                <a:latin typeface="Helvetica Neue"/>
                <a:ea typeface="Helvetica Neue"/>
                <a:cs typeface="Helvetica Neue"/>
                <a:sym typeface="Helvetica Neue"/>
              </a:rPr>
              <a:t>martstat</a:t>
            </a:r>
            <a:r>
              <a:rPr lang="en-US" sz="1600">
                <a:latin typeface="Helvetica Neue"/>
                <a:ea typeface="Helvetica Neue"/>
                <a:cs typeface="Helvetica Neue"/>
                <a:sym typeface="Helvetica Neue"/>
              </a:rPr>
              <a:t> represents marital status.</a:t>
            </a:r>
            <a:endParaRPr sz="1600">
              <a:latin typeface="Helvetica Neue"/>
              <a:ea typeface="Helvetica Neue"/>
              <a:cs typeface="Helvetica Neue"/>
              <a:sym typeface="Helvetica Neue"/>
            </a:endParaRPr>
          </a:p>
          <a:p>
            <a:pPr indent="-330200" lvl="0" marL="457200" rtl="0" algn="l">
              <a:spcBef>
                <a:spcPts val="0"/>
              </a:spcBef>
              <a:spcAft>
                <a:spcPts val="0"/>
              </a:spcAft>
              <a:buSzPts val="1600"/>
              <a:buFont typeface="Helvetica Neue"/>
              <a:buChar char="●"/>
            </a:pPr>
            <a:r>
              <a:rPr lang="en-US" sz="1600">
                <a:highlight>
                  <a:srgbClr val="FF00FF"/>
                </a:highlight>
                <a:latin typeface="Helvetica Neue"/>
                <a:ea typeface="Helvetica Neue"/>
                <a:cs typeface="Helvetica Neue"/>
                <a:sym typeface="Helvetica Neue"/>
              </a:rPr>
              <a:t>educleve</a:t>
            </a:r>
            <a:r>
              <a:rPr lang="en-US" sz="1600">
                <a:latin typeface="Helvetica Neue"/>
                <a:ea typeface="Helvetica Neue"/>
                <a:cs typeface="Helvetica Neue"/>
                <a:sym typeface="Helvetica Neue"/>
              </a:rPr>
              <a:t> represents education level.</a:t>
            </a:r>
            <a:endParaRPr sz="1600">
              <a:latin typeface="Helvetica Neue"/>
              <a:ea typeface="Helvetica Neue"/>
              <a:cs typeface="Helvetica Neue"/>
              <a:sym typeface="Helvetica Neue"/>
            </a:endParaRPr>
          </a:p>
          <a:p>
            <a:pPr indent="-330200" lvl="0" marL="457200" rtl="0" algn="l">
              <a:spcBef>
                <a:spcPts val="0"/>
              </a:spcBef>
              <a:spcAft>
                <a:spcPts val="0"/>
              </a:spcAft>
              <a:buSzPts val="1600"/>
              <a:buFont typeface="Helvetica Neue"/>
              <a:buChar char="●"/>
            </a:pPr>
            <a:r>
              <a:rPr lang="en-US" sz="1600">
                <a:highlight>
                  <a:srgbClr val="FF00FF"/>
                </a:highlight>
                <a:latin typeface="Helvetica Neue"/>
                <a:ea typeface="Helvetica Neue"/>
                <a:cs typeface="Helvetica Neue"/>
                <a:sym typeface="Helvetica Neue"/>
              </a:rPr>
              <a:t>salary</a:t>
            </a:r>
            <a:r>
              <a:rPr lang="en-US" sz="1600">
                <a:latin typeface="Helvetica Neue"/>
                <a:ea typeface="Helvetica Neue"/>
                <a:cs typeface="Helvetica Neue"/>
                <a:sym typeface="Helvetica Neue"/>
              </a:rPr>
              <a:t> represents average income per month.</a:t>
            </a:r>
            <a:endParaRPr sz="1600">
              <a:latin typeface="Helvetica Neue"/>
              <a:ea typeface="Helvetica Neue"/>
              <a:cs typeface="Helvetica Neue"/>
              <a:sym typeface="Helvetica Neue"/>
            </a:endParaRPr>
          </a:p>
          <a:p>
            <a:pPr indent="-330200" lvl="0" marL="457200" rtl="0" algn="l">
              <a:spcBef>
                <a:spcPts val="0"/>
              </a:spcBef>
              <a:spcAft>
                <a:spcPts val="0"/>
              </a:spcAft>
              <a:buSzPts val="1600"/>
              <a:buFont typeface="Helvetica Neue"/>
              <a:buChar char="●"/>
            </a:pPr>
            <a:r>
              <a:rPr lang="en-US" sz="1600">
                <a:highlight>
                  <a:srgbClr val="FF00FF"/>
                </a:highlight>
                <a:latin typeface="Helvetica Neue"/>
                <a:ea typeface="Helvetica Neue"/>
                <a:cs typeface="Helvetica Neue"/>
                <a:sym typeface="Helvetica Neue"/>
              </a:rPr>
              <a:t>cars</a:t>
            </a:r>
            <a:r>
              <a:rPr lang="en-US" sz="1600">
                <a:latin typeface="Helvetica Neue"/>
                <a:ea typeface="Helvetica Neue"/>
                <a:cs typeface="Helvetica Neue"/>
                <a:sym typeface="Helvetica Neue"/>
              </a:rPr>
              <a:t> represents number of cars currently own.</a:t>
            </a:r>
            <a:endParaRPr sz="1600">
              <a:latin typeface="Helvetica Neue"/>
              <a:ea typeface="Helvetica Neue"/>
              <a:cs typeface="Helvetica Neue"/>
              <a:sym typeface="Helvetica Neue"/>
            </a:endParaRPr>
          </a:p>
          <a:p>
            <a:pPr indent="0" lvl="0" marL="0" rtl="0" algn="l">
              <a:spcBef>
                <a:spcPts val="0"/>
              </a:spcBef>
              <a:spcAft>
                <a:spcPts val="0"/>
              </a:spcAft>
              <a:buNone/>
            </a:pPr>
            <a:r>
              <a:t/>
            </a:r>
            <a:endParaRPr sz="1600">
              <a:latin typeface="Helvetica Neue"/>
              <a:ea typeface="Helvetica Neue"/>
              <a:cs typeface="Helvetica Neue"/>
              <a:sym typeface="Helvetica Neue"/>
            </a:endParaRPr>
          </a:p>
          <a:p>
            <a:pPr indent="-330200" lvl="0" marL="457200" rtl="0" algn="l">
              <a:spcBef>
                <a:spcPts val="0"/>
              </a:spcBef>
              <a:spcAft>
                <a:spcPts val="0"/>
              </a:spcAft>
              <a:buSzPts val="1600"/>
              <a:buFont typeface="Helvetica Neue"/>
              <a:buChar char="●"/>
            </a:pPr>
            <a:r>
              <a:rPr lang="en-US" sz="1600">
                <a:highlight>
                  <a:srgbClr val="4A86E8"/>
                </a:highlight>
                <a:latin typeface="Helvetica Neue"/>
                <a:ea typeface="Helvetica Neue"/>
                <a:cs typeface="Helvetica Neue"/>
                <a:sym typeface="Helvetica Neue"/>
              </a:rPr>
              <a:t>charstat</a:t>
            </a:r>
            <a:r>
              <a:rPr lang="en-US" sz="1600">
                <a:latin typeface="Helvetica Neue"/>
                <a:ea typeface="Helvetica Neue"/>
                <a:cs typeface="Helvetica Neue"/>
                <a:sym typeface="Helvetica Neue"/>
              </a:rPr>
              <a:t> represents charging stations.</a:t>
            </a:r>
            <a:endParaRPr sz="1600">
              <a:latin typeface="Helvetica Neue"/>
              <a:ea typeface="Helvetica Neue"/>
              <a:cs typeface="Helvetica Neue"/>
              <a:sym typeface="Helvetica Neue"/>
            </a:endParaRPr>
          </a:p>
          <a:p>
            <a:pPr indent="-330200" lvl="0" marL="457200" rtl="0" algn="l">
              <a:spcBef>
                <a:spcPts val="0"/>
              </a:spcBef>
              <a:spcAft>
                <a:spcPts val="0"/>
              </a:spcAft>
              <a:buSzPts val="1600"/>
              <a:buFont typeface="Helvetica Neue"/>
              <a:buChar char="●"/>
            </a:pPr>
            <a:r>
              <a:rPr lang="en-US" sz="1600">
                <a:highlight>
                  <a:srgbClr val="4A86E8"/>
                </a:highlight>
                <a:latin typeface="Helvetica Neue"/>
                <a:ea typeface="Helvetica Neue"/>
                <a:cs typeface="Helvetica Neue"/>
                <a:sym typeface="Helvetica Neue"/>
              </a:rPr>
              <a:t>price</a:t>
            </a:r>
            <a:r>
              <a:rPr lang="en-US" sz="1600">
                <a:latin typeface="Helvetica Neue"/>
                <a:ea typeface="Helvetica Neue"/>
                <a:cs typeface="Helvetica Neue"/>
                <a:sym typeface="Helvetica Neue"/>
              </a:rPr>
              <a:t> represents price of EVs.</a:t>
            </a:r>
            <a:endParaRPr sz="1600">
              <a:latin typeface="Helvetica Neue"/>
              <a:ea typeface="Helvetica Neue"/>
              <a:cs typeface="Helvetica Neue"/>
              <a:sym typeface="Helvetica Neue"/>
            </a:endParaRPr>
          </a:p>
          <a:p>
            <a:pPr indent="-330200" lvl="0" marL="457200" rtl="0" algn="l">
              <a:spcBef>
                <a:spcPts val="0"/>
              </a:spcBef>
              <a:spcAft>
                <a:spcPts val="0"/>
              </a:spcAft>
              <a:buSzPts val="1600"/>
              <a:buFont typeface="Helvetica Neue"/>
              <a:buChar char="●"/>
            </a:pPr>
            <a:r>
              <a:rPr lang="en-US" sz="1600">
                <a:highlight>
                  <a:srgbClr val="4A86E8"/>
                </a:highlight>
                <a:latin typeface="Helvetica Neue"/>
                <a:ea typeface="Helvetica Neue"/>
                <a:cs typeface="Helvetica Neue"/>
                <a:sym typeface="Helvetica Neue"/>
              </a:rPr>
              <a:t>govepoli</a:t>
            </a:r>
            <a:r>
              <a:rPr lang="en-US" sz="1600">
                <a:latin typeface="Helvetica Neue"/>
                <a:ea typeface="Helvetica Neue"/>
                <a:cs typeface="Helvetica Neue"/>
                <a:sym typeface="Helvetica Neue"/>
              </a:rPr>
              <a:t> represents government policies of EVs.</a:t>
            </a:r>
            <a:endParaRPr sz="1600">
              <a:latin typeface="Helvetica Neue"/>
              <a:ea typeface="Helvetica Neue"/>
              <a:cs typeface="Helvetica Neue"/>
              <a:sym typeface="Helvetica Neue"/>
            </a:endParaRPr>
          </a:p>
          <a:p>
            <a:pPr indent="-330200" lvl="0" marL="457200" rtl="0" algn="l">
              <a:spcBef>
                <a:spcPts val="0"/>
              </a:spcBef>
              <a:spcAft>
                <a:spcPts val="0"/>
              </a:spcAft>
              <a:buSzPts val="1600"/>
              <a:buFont typeface="Helvetica Neue"/>
              <a:buChar char="●"/>
            </a:pPr>
            <a:r>
              <a:rPr lang="en-US" sz="1600">
                <a:highlight>
                  <a:srgbClr val="4A86E8"/>
                </a:highlight>
                <a:latin typeface="Helvetica Neue"/>
                <a:ea typeface="Helvetica Neue"/>
                <a:cs typeface="Helvetica Neue"/>
                <a:sym typeface="Helvetica Neue"/>
              </a:rPr>
              <a:t>enviro</a:t>
            </a:r>
            <a:r>
              <a:rPr lang="en-US" sz="1600">
                <a:latin typeface="Helvetica Neue"/>
                <a:ea typeface="Helvetica Neue"/>
                <a:cs typeface="Helvetica Neue"/>
                <a:sym typeface="Helvetica Neue"/>
              </a:rPr>
              <a:t> represents environmental awareness.</a:t>
            </a:r>
            <a:endParaRPr sz="1600">
              <a:latin typeface="Helvetica Neue"/>
              <a:ea typeface="Helvetica Neue"/>
              <a:cs typeface="Helvetica Neue"/>
              <a:sym typeface="Helvetica Neue"/>
            </a:endParaRPr>
          </a:p>
          <a:p>
            <a:pPr indent="0" lvl="0" marL="0" rtl="0" algn="l">
              <a:spcBef>
                <a:spcPts val="0"/>
              </a:spcBef>
              <a:spcAft>
                <a:spcPts val="0"/>
              </a:spcAft>
              <a:buNone/>
            </a:pPr>
            <a:r>
              <a:t/>
            </a:r>
            <a:endParaRPr sz="1600">
              <a:latin typeface="Helvetica Neue"/>
              <a:ea typeface="Helvetica Neue"/>
              <a:cs typeface="Helvetica Neue"/>
              <a:sym typeface="Helvetica Neue"/>
            </a:endParaRPr>
          </a:p>
          <a:p>
            <a:pPr indent="0" lvl="0" marL="457200" rtl="0" algn="l">
              <a:spcBef>
                <a:spcPts val="0"/>
              </a:spcBef>
              <a:spcAft>
                <a:spcPts val="0"/>
              </a:spcAft>
              <a:buNone/>
            </a:pPr>
            <a:r>
              <a:t/>
            </a:r>
            <a:endParaRPr sz="1600">
              <a:highlight>
                <a:srgbClr val="FF9900"/>
              </a:highlight>
              <a:latin typeface="Helvetica Neue"/>
              <a:ea typeface="Helvetica Neue"/>
              <a:cs typeface="Helvetica Neue"/>
              <a:sym typeface="Helvetica Neue"/>
            </a:endParaRPr>
          </a:p>
          <a:p>
            <a:pPr indent="0" lvl="0" marL="457200" rtl="0" algn="l">
              <a:spcBef>
                <a:spcPts val="0"/>
              </a:spcBef>
              <a:spcAft>
                <a:spcPts val="0"/>
              </a:spcAft>
              <a:buNone/>
            </a:pPr>
            <a:r>
              <a:t/>
            </a:r>
            <a:endParaRPr sz="1600">
              <a:highlight>
                <a:srgbClr val="FF9900"/>
              </a:highlight>
              <a:latin typeface="Helvetica Neue"/>
              <a:ea typeface="Helvetica Neue"/>
              <a:cs typeface="Helvetica Neue"/>
              <a:sym typeface="Helvetica Neue"/>
            </a:endParaRPr>
          </a:p>
          <a:p>
            <a:pPr indent="0" lvl="0" marL="457200" rtl="0" algn="l">
              <a:spcBef>
                <a:spcPts val="0"/>
              </a:spcBef>
              <a:spcAft>
                <a:spcPts val="0"/>
              </a:spcAft>
              <a:buNone/>
            </a:pPr>
            <a:r>
              <a:rPr lang="en-US" sz="1600">
                <a:highlight>
                  <a:srgbClr val="FF9900"/>
                </a:highlight>
                <a:latin typeface="Helvetica Neue"/>
                <a:ea typeface="Helvetica Neue"/>
                <a:cs typeface="Helvetica Neue"/>
                <a:sym typeface="Helvetica Neue"/>
              </a:rPr>
              <a:t>DUMMY VARIABLE</a:t>
            </a:r>
            <a:endParaRPr sz="1600">
              <a:highlight>
                <a:srgbClr val="FF9900"/>
              </a:highlight>
              <a:latin typeface="Helvetica Neue"/>
              <a:ea typeface="Helvetica Neue"/>
              <a:cs typeface="Helvetica Neue"/>
              <a:sym typeface="Helvetica Neue"/>
            </a:endParaRPr>
          </a:p>
          <a:p>
            <a:pPr indent="0" lvl="0" marL="457200" rtl="0" algn="l">
              <a:spcBef>
                <a:spcPts val="0"/>
              </a:spcBef>
              <a:spcAft>
                <a:spcPts val="0"/>
              </a:spcAft>
              <a:buNone/>
            </a:pPr>
            <a:r>
              <a:rPr lang="en-US" sz="1600">
                <a:highlight>
                  <a:srgbClr val="FF00FF"/>
                </a:highlight>
                <a:latin typeface="Helvetica Neue"/>
                <a:ea typeface="Helvetica Neue"/>
                <a:cs typeface="Helvetica Neue"/>
                <a:sym typeface="Helvetica Neue"/>
              </a:rPr>
              <a:t>CATEGORICAL VARIABLE</a:t>
            </a:r>
            <a:r>
              <a:rPr lang="en-US" sz="1600">
                <a:highlight>
                  <a:srgbClr val="FF9900"/>
                </a:highlight>
                <a:latin typeface="Helvetica Neue"/>
                <a:ea typeface="Helvetica Neue"/>
                <a:cs typeface="Helvetica Neue"/>
                <a:sym typeface="Helvetica Neue"/>
              </a:rPr>
              <a:t>       </a:t>
            </a:r>
            <a:r>
              <a:rPr lang="en-US" sz="1600">
                <a:latin typeface="Helvetica Neue"/>
                <a:ea typeface="Helvetica Neue"/>
                <a:cs typeface="Helvetica Neue"/>
                <a:sym typeface="Helvetica Neue"/>
              </a:rPr>
              <a:t>  </a:t>
            </a:r>
            <a:endParaRPr sz="1600">
              <a:latin typeface="Helvetica Neue"/>
              <a:ea typeface="Helvetica Neue"/>
              <a:cs typeface="Helvetica Neue"/>
              <a:sym typeface="Helvetica Neue"/>
            </a:endParaRPr>
          </a:p>
          <a:p>
            <a:pPr indent="0" lvl="0" marL="457200" rtl="0" algn="l">
              <a:spcBef>
                <a:spcPts val="0"/>
              </a:spcBef>
              <a:spcAft>
                <a:spcPts val="0"/>
              </a:spcAft>
              <a:buNone/>
            </a:pPr>
            <a:r>
              <a:rPr lang="en-US" sz="1600">
                <a:highlight>
                  <a:srgbClr val="4A86E8"/>
                </a:highlight>
                <a:latin typeface="Helvetica Neue"/>
                <a:ea typeface="Helvetica Neue"/>
                <a:cs typeface="Helvetica Neue"/>
                <a:sym typeface="Helvetica Neue"/>
              </a:rPr>
              <a:t>LIKERT SCALE</a:t>
            </a:r>
            <a:endParaRPr sz="1600">
              <a:highlight>
                <a:srgbClr val="4A86E8"/>
              </a:highlight>
              <a:latin typeface="Helvetica Neue"/>
              <a:ea typeface="Helvetica Neue"/>
              <a:cs typeface="Helvetica Neue"/>
              <a:sym typeface="Helvetica Neue"/>
            </a:endParaRPr>
          </a:p>
          <a:p>
            <a:pPr indent="0" lvl="0" marL="0" rtl="0" algn="l">
              <a:spcBef>
                <a:spcPts val="0"/>
              </a:spcBef>
              <a:spcAft>
                <a:spcPts val="0"/>
              </a:spcAft>
              <a:buNone/>
            </a:pPr>
            <a:r>
              <a:t/>
            </a:r>
            <a:endParaRPr sz="1600">
              <a:latin typeface="Helvetica Neue"/>
              <a:ea typeface="Helvetica Neue"/>
              <a:cs typeface="Helvetica Neue"/>
              <a:sym typeface="Helvetica Neue"/>
            </a:endParaRPr>
          </a:p>
        </p:txBody>
      </p:sp>
      <p:sp>
        <p:nvSpPr>
          <p:cNvPr id="580" name="Google Shape;580;g1902912132de2805_0"/>
          <p:cNvSpPr txBox="1"/>
          <p:nvPr/>
        </p:nvSpPr>
        <p:spPr>
          <a:xfrm>
            <a:off x="6269225" y="922325"/>
            <a:ext cx="5627400" cy="2237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US" sz="1600">
                <a:solidFill>
                  <a:schemeClr val="accent2"/>
                </a:solidFill>
                <a:latin typeface="Helvetica Neue"/>
                <a:ea typeface="Helvetica Neue"/>
                <a:cs typeface="Helvetica Neue"/>
                <a:sym typeface="Helvetica Neue"/>
              </a:rPr>
              <a:t>Driving Locations</a:t>
            </a:r>
            <a:endParaRPr b="1" sz="1600">
              <a:solidFill>
                <a:schemeClr val="accent2"/>
              </a:solidFill>
              <a:latin typeface="Helvetica Neue"/>
              <a:ea typeface="Helvetica Neue"/>
              <a:cs typeface="Helvetica Neue"/>
              <a:sym typeface="Helvetica Neue"/>
            </a:endParaRPr>
          </a:p>
          <a:p>
            <a:pPr indent="-330200" lvl="0" marL="457200" rtl="0" algn="l">
              <a:spcBef>
                <a:spcPts val="0"/>
              </a:spcBef>
              <a:spcAft>
                <a:spcPts val="0"/>
              </a:spcAft>
              <a:buSzPts val="1600"/>
              <a:buFont typeface="Helvetica Neue"/>
              <a:buChar char="●"/>
            </a:pPr>
            <a:r>
              <a:rPr lang="en-US" sz="1600">
                <a:highlight>
                  <a:srgbClr val="FF9900"/>
                </a:highlight>
                <a:latin typeface="Helvetica Neue"/>
                <a:ea typeface="Helvetica Neue"/>
                <a:cs typeface="Helvetica Neue"/>
                <a:sym typeface="Helvetica Neue"/>
              </a:rPr>
              <a:t>urban</a:t>
            </a:r>
            <a:r>
              <a:rPr lang="en-US" sz="1600">
                <a:latin typeface="Helvetica Neue"/>
                <a:ea typeface="Helvetica Neue"/>
                <a:cs typeface="Helvetica Neue"/>
                <a:sym typeface="Helvetica Neue"/>
              </a:rPr>
              <a:t> represents driving cars in urban areas.</a:t>
            </a:r>
            <a:endParaRPr sz="1600">
              <a:latin typeface="Helvetica Neue"/>
              <a:ea typeface="Helvetica Neue"/>
              <a:cs typeface="Helvetica Neue"/>
              <a:sym typeface="Helvetica Neue"/>
            </a:endParaRPr>
          </a:p>
          <a:p>
            <a:pPr indent="-330200" lvl="0" marL="457200" rtl="0" algn="l">
              <a:spcBef>
                <a:spcPts val="0"/>
              </a:spcBef>
              <a:spcAft>
                <a:spcPts val="0"/>
              </a:spcAft>
              <a:buSzPts val="1600"/>
              <a:buFont typeface="Helvetica Neue"/>
              <a:buChar char="●"/>
            </a:pPr>
            <a:r>
              <a:rPr lang="en-US" sz="1600">
                <a:highlight>
                  <a:srgbClr val="FF9900"/>
                </a:highlight>
                <a:latin typeface="Helvetica Neue"/>
                <a:ea typeface="Helvetica Neue"/>
                <a:cs typeface="Helvetica Neue"/>
                <a:sym typeface="Helvetica Neue"/>
              </a:rPr>
              <a:t>rurual</a:t>
            </a:r>
            <a:r>
              <a:rPr lang="en-US" sz="1600">
                <a:latin typeface="Helvetica Neue"/>
                <a:ea typeface="Helvetica Neue"/>
                <a:cs typeface="Helvetica Neue"/>
                <a:sym typeface="Helvetica Neue"/>
              </a:rPr>
              <a:t> </a:t>
            </a:r>
            <a:r>
              <a:rPr lang="en-US" sz="1600">
                <a:solidFill>
                  <a:schemeClr val="dk1"/>
                </a:solidFill>
                <a:latin typeface="Helvetica Neue"/>
                <a:ea typeface="Helvetica Neue"/>
                <a:cs typeface="Helvetica Neue"/>
                <a:sym typeface="Helvetica Neue"/>
              </a:rPr>
              <a:t>represents driving cars in rural areas.</a:t>
            </a:r>
            <a:endParaRPr sz="1600">
              <a:solidFill>
                <a:schemeClr val="dk1"/>
              </a:solidFill>
              <a:latin typeface="Helvetica Neue"/>
              <a:ea typeface="Helvetica Neue"/>
              <a:cs typeface="Helvetica Neue"/>
              <a:sym typeface="Helvetica Neue"/>
            </a:endParaRPr>
          </a:p>
          <a:p>
            <a:pPr indent="-330200" lvl="0" marL="457200" rtl="0" algn="l">
              <a:spcBef>
                <a:spcPts val="0"/>
              </a:spcBef>
              <a:spcAft>
                <a:spcPts val="0"/>
              </a:spcAft>
              <a:buClr>
                <a:schemeClr val="dk1"/>
              </a:buClr>
              <a:buSzPts val="1600"/>
              <a:buFont typeface="Helvetica Neue"/>
              <a:buChar char="●"/>
            </a:pPr>
            <a:r>
              <a:rPr lang="en-US" sz="1600">
                <a:solidFill>
                  <a:schemeClr val="dk1"/>
                </a:solidFill>
                <a:highlight>
                  <a:srgbClr val="FF9900"/>
                </a:highlight>
                <a:latin typeface="Helvetica Neue"/>
                <a:ea typeface="Helvetica Neue"/>
                <a:cs typeface="Helvetica Neue"/>
                <a:sym typeface="Helvetica Neue"/>
              </a:rPr>
              <a:t>mountains</a:t>
            </a:r>
            <a:r>
              <a:rPr lang="en-US" sz="1600">
                <a:solidFill>
                  <a:schemeClr val="dk1"/>
                </a:solidFill>
                <a:latin typeface="Helvetica Neue"/>
                <a:ea typeface="Helvetica Neue"/>
                <a:cs typeface="Helvetica Neue"/>
                <a:sym typeface="Helvetica Neue"/>
              </a:rPr>
              <a:t> represents driving cars in mountain areas.</a:t>
            </a:r>
            <a:endParaRPr sz="1600">
              <a:solidFill>
                <a:schemeClr val="dk1"/>
              </a:solidFill>
              <a:latin typeface="Helvetica Neue"/>
              <a:ea typeface="Helvetica Neue"/>
              <a:cs typeface="Helvetica Neue"/>
              <a:sym typeface="Helvetica Neue"/>
            </a:endParaRPr>
          </a:p>
          <a:p>
            <a:pPr indent="0" lvl="0" marL="0" rtl="0" algn="l">
              <a:spcBef>
                <a:spcPts val="0"/>
              </a:spcBef>
              <a:spcAft>
                <a:spcPts val="0"/>
              </a:spcAft>
              <a:buNone/>
            </a:pPr>
            <a:r>
              <a:t/>
            </a:r>
            <a:endParaRPr sz="1600">
              <a:latin typeface="Helvetica Neue"/>
              <a:ea typeface="Helvetica Neue"/>
              <a:cs typeface="Helvetica Neue"/>
              <a:sym typeface="Helvetica Neue"/>
            </a:endParaRPr>
          </a:p>
          <a:p>
            <a:pPr indent="-330200" lvl="0" marL="457200" rtl="0" algn="l">
              <a:spcBef>
                <a:spcPts val="0"/>
              </a:spcBef>
              <a:spcAft>
                <a:spcPts val="0"/>
              </a:spcAft>
              <a:buSzPts val="1600"/>
              <a:buFont typeface="Helvetica Neue"/>
              <a:buChar char="●"/>
            </a:pPr>
            <a:r>
              <a:rPr lang="en-US" sz="1600">
                <a:highlight>
                  <a:srgbClr val="4A86E8"/>
                </a:highlight>
                <a:latin typeface="Helvetica Neue"/>
                <a:ea typeface="Helvetica Neue"/>
                <a:cs typeface="Helvetica Neue"/>
                <a:sym typeface="Helvetica Neue"/>
              </a:rPr>
              <a:t>safety</a:t>
            </a:r>
            <a:r>
              <a:rPr lang="en-US" sz="1600">
                <a:latin typeface="Helvetica Neue"/>
                <a:ea typeface="Helvetica Neue"/>
                <a:cs typeface="Helvetica Neue"/>
                <a:sym typeface="Helvetica Neue"/>
              </a:rPr>
              <a:t> represents safety of EVs.</a:t>
            </a:r>
            <a:endParaRPr sz="1600">
              <a:latin typeface="Helvetica Neue"/>
              <a:ea typeface="Helvetica Neue"/>
              <a:cs typeface="Helvetica Neue"/>
              <a:sym typeface="Helvetica Neue"/>
            </a:endParaRPr>
          </a:p>
          <a:p>
            <a:pPr indent="-330200" lvl="0" marL="457200" rtl="0" algn="l">
              <a:spcBef>
                <a:spcPts val="0"/>
              </a:spcBef>
              <a:spcAft>
                <a:spcPts val="0"/>
              </a:spcAft>
              <a:buSzPts val="1600"/>
              <a:buFont typeface="Helvetica Neue"/>
              <a:buChar char="●"/>
            </a:pPr>
            <a:r>
              <a:rPr lang="en-US" sz="1600">
                <a:latin typeface="Helvetica Neue"/>
                <a:ea typeface="Helvetica Neue"/>
                <a:cs typeface="Helvetica Neue"/>
                <a:sym typeface="Helvetica Neue"/>
              </a:rPr>
              <a:t>kilos represents average kilometers driven per vehicle.</a:t>
            </a:r>
            <a:endParaRPr sz="1600">
              <a:latin typeface="Helvetica Neue"/>
              <a:ea typeface="Helvetica Neue"/>
              <a:cs typeface="Helvetica Neue"/>
              <a:sym typeface="Helvetica Neue"/>
            </a:endParaRPr>
          </a:p>
          <a:p>
            <a:pPr indent="-330200" lvl="0" marL="457200" rtl="0" algn="l">
              <a:spcBef>
                <a:spcPts val="0"/>
              </a:spcBef>
              <a:spcAft>
                <a:spcPts val="0"/>
              </a:spcAft>
              <a:buSzPts val="1600"/>
              <a:buFont typeface="Helvetica Neue"/>
              <a:buChar char="●"/>
            </a:pPr>
            <a:r>
              <a:rPr lang="en-US" sz="1600">
                <a:latin typeface="Helvetica Neue"/>
                <a:ea typeface="Helvetica Neue"/>
                <a:cs typeface="Helvetica Neue"/>
                <a:sym typeface="Helvetica Neue"/>
              </a:rPr>
              <a:t>caryears represents car keep years.</a:t>
            </a:r>
            <a:endParaRPr sz="1600">
              <a:latin typeface="Helvetica Neue"/>
              <a:ea typeface="Helvetica Neue"/>
              <a:cs typeface="Helvetica Neue"/>
              <a:sym typeface="Helvetica Neue"/>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4" name="Shape 584"/>
        <p:cNvGrpSpPr/>
        <p:nvPr/>
      </p:nvGrpSpPr>
      <p:grpSpPr>
        <a:xfrm>
          <a:off x="0" y="0"/>
          <a:ext cx="0" cy="0"/>
          <a:chOff x="0" y="0"/>
          <a:chExt cx="0" cy="0"/>
        </a:xfrm>
      </p:grpSpPr>
      <p:sp>
        <p:nvSpPr>
          <p:cNvPr id="585" name="Google Shape;585;gd4ac705a4d_1_257"/>
          <p:cNvSpPr txBox="1"/>
          <p:nvPr>
            <p:ph idx="1" type="body"/>
          </p:nvPr>
        </p:nvSpPr>
        <p:spPr>
          <a:xfrm>
            <a:off x="323529" y="281518"/>
            <a:ext cx="11573100" cy="840300"/>
          </a:xfrm>
          <a:prstGeom prst="rect">
            <a:avLst/>
          </a:prstGeom>
        </p:spPr>
        <p:txBody>
          <a:bodyPr anchorCtr="0" anchor="ctr" bIns="45700" lIns="91425" spcFirstLastPara="1" rIns="91425" wrap="square" tIns="45700">
            <a:spAutoFit/>
          </a:bodyPr>
          <a:lstStyle/>
          <a:p>
            <a:pPr indent="0" lvl="0" marL="0" rtl="0" algn="ctr">
              <a:spcBef>
                <a:spcPts val="1000"/>
              </a:spcBef>
              <a:spcAft>
                <a:spcPts val="0"/>
              </a:spcAft>
              <a:buNone/>
            </a:pPr>
            <a:r>
              <a:rPr lang="en-US"/>
              <a:t>Recommendation or suggestion</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9" name="Shape 589"/>
        <p:cNvGrpSpPr/>
        <p:nvPr/>
      </p:nvGrpSpPr>
      <p:grpSpPr>
        <a:xfrm>
          <a:off x="0" y="0"/>
          <a:ext cx="0" cy="0"/>
          <a:chOff x="0" y="0"/>
          <a:chExt cx="0" cy="0"/>
        </a:xfrm>
      </p:grpSpPr>
      <p:sp>
        <p:nvSpPr>
          <p:cNvPr id="590" name="Google Shape;590;p6"/>
          <p:cNvSpPr txBox="1"/>
          <p:nvPr>
            <p:ph idx="1" type="body"/>
          </p:nvPr>
        </p:nvSpPr>
        <p:spPr>
          <a:xfrm>
            <a:off x="323529" y="281518"/>
            <a:ext cx="11573197" cy="840230"/>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chemeClr val="dk1"/>
              </a:buClr>
              <a:buSzPts val="5400"/>
              <a:buFont typeface="Arial"/>
              <a:buNone/>
            </a:pPr>
            <a:r>
              <a:rPr lang="en-US"/>
              <a:t>Infographic Style</a:t>
            </a:r>
            <a:endParaRPr/>
          </a:p>
        </p:txBody>
      </p:sp>
      <p:grpSp>
        <p:nvGrpSpPr>
          <p:cNvPr id="591" name="Google Shape;591;p6"/>
          <p:cNvGrpSpPr/>
          <p:nvPr/>
        </p:nvGrpSpPr>
        <p:grpSpPr>
          <a:xfrm>
            <a:off x="0" y="370876"/>
            <a:ext cx="7666892" cy="3173631"/>
            <a:chOff x="65703" y="4668648"/>
            <a:chExt cx="4782313" cy="1979590"/>
          </a:xfrm>
        </p:grpSpPr>
        <p:grpSp>
          <p:nvGrpSpPr>
            <p:cNvPr id="592" name="Google Shape;592;p6"/>
            <p:cNvGrpSpPr/>
            <p:nvPr/>
          </p:nvGrpSpPr>
          <p:grpSpPr>
            <a:xfrm>
              <a:off x="65703" y="4668648"/>
              <a:ext cx="2516881" cy="1958124"/>
              <a:chOff x="890640" y="3762614"/>
              <a:chExt cx="2516881" cy="1958124"/>
            </a:xfrm>
          </p:grpSpPr>
          <p:sp>
            <p:nvSpPr>
              <p:cNvPr id="593" name="Google Shape;593;p6"/>
              <p:cNvSpPr/>
              <p:nvPr/>
            </p:nvSpPr>
            <p:spPr>
              <a:xfrm>
                <a:off x="1819569" y="4471270"/>
                <a:ext cx="1587952" cy="1249468"/>
              </a:xfrm>
              <a:custGeom>
                <a:rect b="b" l="l" r="r" t="t"/>
                <a:pathLst>
                  <a:path extrusionOk="0" h="1249467" w="1587952">
                    <a:moveTo>
                      <a:pt x="1575006" y="459253"/>
                    </a:moveTo>
                    <a:cubicBezTo>
                      <a:pt x="1562470" y="450895"/>
                      <a:pt x="1556619" y="437105"/>
                      <a:pt x="1547844" y="425822"/>
                    </a:cubicBezTo>
                    <a:cubicBezTo>
                      <a:pt x="1483490" y="341828"/>
                      <a:pt x="1418718" y="258251"/>
                      <a:pt x="1370244" y="163392"/>
                    </a:cubicBezTo>
                    <a:cubicBezTo>
                      <a:pt x="1357707" y="139155"/>
                      <a:pt x="1346425" y="114500"/>
                      <a:pt x="1322187" y="97784"/>
                    </a:cubicBezTo>
                    <a:cubicBezTo>
                      <a:pt x="1280817" y="69368"/>
                      <a:pt x="1233596" y="71458"/>
                      <a:pt x="1187629" y="72294"/>
                    </a:cubicBezTo>
                    <a:cubicBezTo>
                      <a:pt x="1118679" y="73547"/>
                      <a:pt x="1050146" y="78980"/>
                      <a:pt x="981613" y="83576"/>
                    </a:cubicBezTo>
                    <a:cubicBezTo>
                      <a:pt x="853324" y="91516"/>
                      <a:pt x="725034" y="99874"/>
                      <a:pt x="596326" y="92770"/>
                    </a:cubicBezTo>
                    <a:cubicBezTo>
                      <a:pt x="514421" y="88173"/>
                      <a:pt x="435859" y="71458"/>
                      <a:pt x="361058" y="39281"/>
                    </a:cubicBezTo>
                    <a:cubicBezTo>
                      <a:pt x="338075" y="29252"/>
                      <a:pt x="311748" y="22566"/>
                      <a:pt x="295451" y="0"/>
                    </a:cubicBezTo>
                    <a:cubicBezTo>
                      <a:pt x="285422" y="3343"/>
                      <a:pt x="283332" y="12954"/>
                      <a:pt x="279571" y="20476"/>
                    </a:cubicBezTo>
                    <a:cubicBezTo>
                      <a:pt x="253245" y="69368"/>
                      <a:pt x="230679" y="120350"/>
                      <a:pt x="208114" y="170914"/>
                    </a:cubicBezTo>
                    <a:cubicBezTo>
                      <a:pt x="170922" y="253655"/>
                      <a:pt x="130805" y="335559"/>
                      <a:pt x="92360" y="417882"/>
                    </a:cubicBezTo>
                    <a:cubicBezTo>
                      <a:pt x="64362" y="478475"/>
                      <a:pt x="35946" y="538650"/>
                      <a:pt x="7112" y="598825"/>
                    </a:cubicBezTo>
                    <a:cubicBezTo>
                      <a:pt x="2933" y="607183"/>
                      <a:pt x="-2917" y="615959"/>
                      <a:pt x="1680" y="626406"/>
                    </a:cubicBezTo>
                    <a:cubicBezTo>
                      <a:pt x="20067" y="639778"/>
                      <a:pt x="38453" y="653150"/>
                      <a:pt x="57258" y="666104"/>
                    </a:cubicBezTo>
                    <a:cubicBezTo>
                      <a:pt x="109911" y="702042"/>
                      <a:pt x="165072" y="732966"/>
                      <a:pt x="226500" y="750517"/>
                    </a:cubicBezTo>
                    <a:cubicBezTo>
                      <a:pt x="305898" y="772664"/>
                      <a:pt x="387803" y="778933"/>
                      <a:pt x="469708" y="782276"/>
                    </a:cubicBezTo>
                    <a:cubicBezTo>
                      <a:pt x="534897" y="784783"/>
                      <a:pt x="600087" y="787708"/>
                      <a:pt x="664859" y="797319"/>
                    </a:cubicBezTo>
                    <a:cubicBezTo>
                      <a:pt x="704975" y="803170"/>
                      <a:pt x="745092" y="797319"/>
                      <a:pt x="784791" y="788126"/>
                    </a:cubicBezTo>
                    <a:cubicBezTo>
                      <a:pt x="798999" y="784783"/>
                      <a:pt x="815714" y="777261"/>
                      <a:pt x="829504" y="786037"/>
                    </a:cubicBezTo>
                    <a:cubicBezTo>
                      <a:pt x="872546" y="814453"/>
                      <a:pt x="908484" y="849555"/>
                      <a:pt x="931468" y="896775"/>
                    </a:cubicBezTo>
                    <a:cubicBezTo>
                      <a:pt x="933139" y="900536"/>
                      <a:pt x="936064" y="904715"/>
                      <a:pt x="932721" y="908058"/>
                    </a:cubicBezTo>
                    <a:cubicBezTo>
                      <a:pt x="931050" y="909730"/>
                      <a:pt x="926035" y="909730"/>
                      <a:pt x="923110" y="908894"/>
                    </a:cubicBezTo>
                    <a:cubicBezTo>
                      <a:pt x="890515" y="897193"/>
                      <a:pt x="857085" y="889671"/>
                      <a:pt x="823654" y="881314"/>
                    </a:cubicBezTo>
                    <a:cubicBezTo>
                      <a:pt x="776851" y="870031"/>
                      <a:pt x="740913" y="883403"/>
                      <a:pt x="719601" y="925609"/>
                    </a:cubicBezTo>
                    <a:cubicBezTo>
                      <a:pt x="694111" y="976591"/>
                      <a:pt x="694111" y="984948"/>
                      <a:pt x="729213" y="1008768"/>
                    </a:cubicBezTo>
                    <a:cubicBezTo>
                      <a:pt x="742167" y="1017543"/>
                      <a:pt x="739660" y="1023811"/>
                      <a:pt x="732974" y="1033005"/>
                    </a:cubicBezTo>
                    <a:cubicBezTo>
                      <a:pt x="720019" y="1051810"/>
                      <a:pt x="710408" y="1072286"/>
                      <a:pt x="702886" y="1093598"/>
                    </a:cubicBezTo>
                    <a:cubicBezTo>
                      <a:pt x="694528" y="1116999"/>
                      <a:pt x="703722" y="1136640"/>
                      <a:pt x="727123" y="1144580"/>
                    </a:cubicBezTo>
                    <a:cubicBezTo>
                      <a:pt x="770165" y="1159623"/>
                      <a:pt x="815296" y="1161713"/>
                      <a:pt x="860428" y="1162131"/>
                    </a:cubicBezTo>
                    <a:cubicBezTo>
                      <a:pt x="908066" y="1162966"/>
                      <a:pt x="908066" y="1162966"/>
                      <a:pt x="916424" y="1208516"/>
                    </a:cubicBezTo>
                    <a:cubicBezTo>
                      <a:pt x="916424" y="1209351"/>
                      <a:pt x="916424" y="1209769"/>
                      <a:pt x="916842" y="1210605"/>
                    </a:cubicBezTo>
                    <a:cubicBezTo>
                      <a:pt x="922692" y="1242364"/>
                      <a:pt x="952362" y="1259915"/>
                      <a:pt x="982031" y="1246961"/>
                    </a:cubicBezTo>
                    <a:cubicBezTo>
                      <a:pt x="1038028" y="1222723"/>
                      <a:pt x="1095695" y="1205590"/>
                      <a:pt x="1155035" y="1192218"/>
                    </a:cubicBezTo>
                    <a:cubicBezTo>
                      <a:pt x="1195151" y="1183443"/>
                      <a:pt x="1231507" y="1166309"/>
                      <a:pt x="1260759" y="1134968"/>
                    </a:cubicBezTo>
                    <a:cubicBezTo>
                      <a:pt x="1287085" y="1106552"/>
                      <a:pt x="1305890" y="1072704"/>
                      <a:pt x="1330127" y="1042616"/>
                    </a:cubicBezTo>
                    <a:cubicBezTo>
                      <a:pt x="1331381" y="1041780"/>
                      <a:pt x="1337649" y="1035930"/>
                      <a:pt x="1347260" y="1026319"/>
                    </a:cubicBezTo>
                    <a:lnTo>
                      <a:pt x="1333470" y="1106552"/>
                    </a:lnTo>
                    <a:cubicBezTo>
                      <a:pt x="1327202" y="1143744"/>
                      <a:pt x="1354782" y="1178428"/>
                      <a:pt x="1395317" y="1183443"/>
                    </a:cubicBezTo>
                    <a:cubicBezTo>
                      <a:pt x="1435851" y="1188457"/>
                      <a:pt x="1473879" y="1162131"/>
                      <a:pt x="1480147" y="1124939"/>
                    </a:cubicBezTo>
                    <a:lnTo>
                      <a:pt x="1534889" y="804423"/>
                    </a:lnTo>
                    <a:cubicBezTo>
                      <a:pt x="1556201" y="771411"/>
                      <a:pt x="1571663" y="739652"/>
                      <a:pt x="1576260" y="713325"/>
                    </a:cubicBezTo>
                    <a:cubicBezTo>
                      <a:pt x="1586289" y="653150"/>
                      <a:pt x="1605512" y="507727"/>
                      <a:pt x="1575006" y="459253"/>
                    </a:cubicBezTo>
                    <a:close/>
                  </a:path>
                </a:pathLst>
              </a:custGeom>
              <a:solidFill>
                <a:srgbClr val="FDDAA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594" name="Google Shape;594;p6"/>
              <p:cNvSpPr/>
              <p:nvPr/>
            </p:nvSpPr>
            <p:spPr>
              <a:xfrm>
                <a:off x="890640" y="3762614"/>
                <a:ext cx="1109277" cy="1465739"/>
              </a:xfrm>
              <a:custGeom>
                <a:rect b="b" l="l" r="r" t="t"/>
                <a:pathLst>
                  <a:path extrusionOk="0" h="1465740" w="1109277">
                    <a:moveTo>
                      <a:pt x="0" y="0"/>
                    </a:moveTo>
                    <a:cubicBezTo>
                      <a:pt x="138447" y="41872"/>
                      <a:pt x="172085" y="59557"/>
                      <a:pt x="274115" y="97711"/>
                    </a:cubicBezTo>
                    <a:cubicBezTo>
                      <a:pt x="376145" y="135865"/>
                      <a:pt x="499493" y="185188"/>
                      <a:pt x="612182" y="228926"/>
                    </a:cubicBezTo>
                    <a:lnTo>
                      <a:pt x="1094836" y="413212"/>
                    </a:lnTo>
                    <a:cubicBezTo>
                      <a:pt x="1112387" y="419898"/>
                      <a:pt x="1111551" y="426166"/>
                      <a:pt x="1104865" y="439957"/>
                    </a:cubicBezTo>
                    <a:cubicBezTo>
                      <a:pt x="1081046" y="490102"/>
                      <a:pt x="1058062" y="540248"/>
                      <a:pt x="1034661" y="590812"/>
                    </a:cubicBezTo>
                    <a:cubicBezTo>
                      <a:pt x="1034243" y="616303"/>
                      <a:pt x="1018781" y="636779"/>
                      <a:pt x="1008334" y="658091"/>
                    </a:cubicBezTo>
                    <a:cubicBezTo>
                      <a:pt x="956935" y="762980"/>
                      <a:pt x="908461" y="869122"/>
                      <a:pt x="857479" y="974428"/>
                    </a:cubicBezTo>
                    <a:cubicBezTo>
                      <a:pt x="814855" y="1061765"/>
                      <a:pt x="773903" y="1150356"/>
                      <a:pt x="731696" y="1238112"/>
                    </a:cubicBezTo>
                    <a:cubicBezTo>
                      <a:pt x="727935" y="1246051"/>
                      <a:pt x="724592" y="1254827"/>
                      <a:pt x="716653" y="1260259"/>
                    </a:cubicBezTo>
                    <a:cubicBezTo>
                      <a:pt x="692833" y="1296197"/>
                      <a:pt x="678625" y="1337150"/>
                      <a:pt x="658985" y="1375177"/>
                    </a:cubicBezTo>
                    <a:cubicBezTo>
                      <a:pt x="645613" y="1401504"/>
                      <a:pt x="633076" y="1428666"/>
                      <a:pt x="620540" y="1455828"/>
                    </a:cubicBezTo>
                    <a:cubicBezTo>
                      <a:pt x="616361" y="1464604"/>
                      <a:pt x="613436" y="1468365"/>
                      <a:pt x="602153" y="1463768"/>
                    </a:cubicBezTo>
                    <a:lnTo>
                      <a:pt x="124932" y="1280318"/>
                    </a:lnTo>
                    <a:lnTo>
                      <a:pt x="6253" y="1234769"/>
                    </a:lnTo>
                    <a:cubicBezTo>
                      <a:pt x="4169" y="823179"/>
                      <a:pt x="2084" y="411590"/>
                      <a:pt x="0"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595" name="Google Shape;595;p6"/>
              <p:cNvSpPr/>
              <p:nvPr/>
            </p:nvSpPr>
            <p:spPr>
              <a:xfrm>
                <a:off x="1606875" y="4353010"/>
                <a:ext cx="518174" cy="773082"/>
              </a:xfrm>
              <a:custGeom>
                <a:rect b="b" l="l" r="r" t="t"/>
                <a:pathLst>
                  <a:path extrusionOk="0" h="773082" w="518173">
                    <a:moveTo>
                      <a:pt x="507727" y="117843"/>
                    </a:moveTo>
                    <a:cubicBezTo>
                      <a:pt x="465939" y="201001"/>
                      <a:pt x="427911" y="285831"/>
                      <a:pt x="389048" y="370662"/>
                    </a:cubicBezTo>
                    <a:cubicBezTo>
                      <a:pt x="348932" y="458417"/>
                      <a:pt x="306308" y="544501"/>
                      <a:pt x="264937" y="631838"/>
                    </a:cubicBezTo>
                    <a:cubicBezTo>
                      <a:pt x="247386" y="669030"/>
                      <a:pt x="230671" y="707057"/>
                      <a:pt x="213538" y="744666"/>
                    </a:cubicBezTo>
                    <a:cubicBezTo>
                      <a:pt x="196405" y="781440"/>
                      <a:pt x="196405" y="781022"/>
                      <a:pt x="161720" y="761382"/>
                    </a:cubicBezTo>
                    <a:cubicBezTo>
                      <a:pt x="107814" y="730876"/>
                      <a:pt x="53907" y="700371"/>
                      <a:pt x="0" y="669865"/>
                    </a:cubicBezTo>
                    <a:cubicBezTo>
                      <a:pt x="26744" y="612615"/>
                      <a:pt x="53071" y="555366"/>
                      <a:pt x="80233" y="498116"/>
                    </a:cubicBezTo>
                    <a:cubicBezTo>
                      <a:pt x="156288" y="338067"/>
                      <a:pt x="232760" y="178436"/>
                      <a:pt x="309233" y="18387"/>
                    </a:cubicBezTo>
                    <a:cubicBezTo>
                      <a:pt x="312158" y="12536"/>
                      <a:pt x="315083" y="6268"/>
                      <a:pt x="318008" y="0"/>
                    </a:cubicBezTo>
                    <a:cubicBezTo>
                      <a:pt x="381109" y="28416"/>
                      <a:pt x="443791" y="56414"/>
                      <a:pt x="506891" y="84830"/>
                    </a:cubicBezTo>
                    <a:cubicBezTo>
                      <a:pt x="531128" y="95277"/>
                      <a:pt x="508981" y="106978"/>
                      <a:pt x="507727" y="117843"/>
                    </a:cubicBezTo>
                    <a:close/>
                  </a:path>
                </a:pathLst>
              </a:custGeom>
              <a:solidFill>
                <a:srgbClr val="FEFEFE"/>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596" name="Google Shape;596;p6"/>
              <p:cNvSpPr/>
              <p:nvPr/>
            </p:nvSpPr>
            <p:spPr>
              <a:xfrm>
                <a:off x="2837120" y="4933866"/>
                <a:ext cx="309233" cy="142080"/>
              </a:xfrm>
              <a:custGeom>
                <a:rect b="b" l="l" r="r" t="t"/>
                <a:pathLst>
                  <a:path extrusionOk="0" h="142079" w="309232">
                    <a:moveTo>
                      <a:pt x="309651" y="142498"/>
                    </a:moveTo>
                    <a:cubicBezTo>
                      <a:pt x="300875" y="136648"/>
                      <a:pt x="291682" y="132887"/>
                      <a:pt x="286249" y="125783"/>
                    </a:cubicBezTo>
                    <a:cubicBezTo>
                      <a:pt x="273295" y="109903"/>
                      <a:pt x="255326" y="105724"/>
                      <a:pt x="236939" y="101128"/>
                    </a:cubicBezTo>
                    <a:cubicBezTo>
                      <a:pt x="175928" y="86084"/>
                      <a:pt x="114918" y="71040"/>
                      <a:pt x="53489" y="57250"/>
                    </a:cubicBezTo>
                    <a:cubicBezTo>
                      <a:pt x="36774" y="53489"/>
                      <a:pt x="19641" y="62682"/>
                      <a:pt x="0" y="56832"/>
                    </a:cubicBezTo>
                    <a:cubicBezTo>
                      <a:pt x="24655" y="37609"/>
                      <a:pt x="50982" y="24655"/>
                      <a:pt x="78144" y="14208"/>
                    </a:cubicBezTo>
                    <a:cubicBezTo>
                      <a:pt x="99038" y="6268"/>
                      <a:pt x="120768" y="0"/>
                      <a:pt x="144587" y="0"/>
                    </a:cubicBezTo>
                    <a:cubicBezTo>
                      <a:pt x="177600" y="0"/>
                      <a:pt x="203509" y="12954"/>
                      <a:pt x="226492" y="34266"/>
                    </a:cubicBezTo>
                    <a:cubicBezTo>
                      <a:pt x="254908" y="61011"/>
                      <a:pt x="280399" y="90263"/>
                      <a:pt x="302129" y="122439"/>
                    </a:cubicBezTo>
                    <a:cubicBezTo>
                      <a:pt x="306308" y="127454"/>
                      <a:pt x="311740" y="132469"/>
                      <a:pt x="309651" y="142498"/>
                    </a:cubicBezTo>
                    <a:close/>
                  </a:path>
                </a:pathLst>
              </a:custGeom>
              <a:solidFill>
                <a:srgbClr val="FCBA8B"/>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sp>
          <p:nvSpPr>
            <p:cNvPr id="597" name="Google Shape;597;p6"/>
            <p:cNvSpPr/>
            <p:nvPr/>
          </p:nvSpPr>
          <p:spPr>
            <a:xfrm flipH="1">
              <a:off x="2351858" y="5687058"/>
              <a:ext cx="2496158" cy="961180"/>
            </a:xfrm>
            <a:custGeom>
              <a:rect b="b" l="l" r="r" t="t"/>
              <a:pathLst>
                <a:path extrusionOk="0" h="3289735" w="8543357">
                  <a:moveTo>
                    <a:pt x="6928458" y="2439007"/>
                  </a:moveTo>
                  <a:cubicBezTo>
                    <a:pt x="7028720" y="2439007"/>
                    <a:pt x="7109999" y="2520286"/>
                    <a:pt x="7109999" y="2620548"/>
                  </a:cubicBezTo>
                  <a:cubicBezTo>
                    <a:pt x="7109999" y="2720810"/>
                    <a:pt x="7028720" y="2802089"/>
                    <a:pt x="6928458" y="2802089"/>
                  </a:cubicBezTo>
                  <a:cubicBezTo>
                    <a:pt x="6828196" y="2802089"/>
                    <a:pt x="6746917" y="2720810"/>
                    <a:pt x="6746917" y="2620548"/>
                  </a:cubicBezTo>
                  <a:cubicBezTo>
                    <a:pt x="6746917" y="2520286"/>
                    <a:pt x="6828196" y="2439007"/>
                    <a:pt x="6928458" y="2439007"/>
                  </a:cubicBezTo>
                  <a:close/>
                  <a:moveTo>
                    <a:pt x="1585190" y="2416754"/>
                  </a:moveTo>
                  <a:cubicBezTo>
                    <a:pt x="1685452" y="2416754"/>
                    <a:pt x="1766731" y="2498033"/>
                    <a:pt x="1766731" y="2598295"/>
                  </a:cubicBezTo>
                  <a:cubicBezTo>
                    <a:pt x="1766731" y="2698557"/>
                    <a:pt x="1685452" y="2779836"/>
                    <a:pt x="1585190" y="2779836"/>
                  </a:cubicBezTo>
                  <a:cubicBezTo>
                    <a:pt x="1484928" y="2779836"/>
                    <a:pt x="1403649" y="2698557"/>
                    <a:pt x="1403649" y="2598295"/>
                  </a:cubicBezTo>
                  <a:cubicBezTo>
                    <a:pt x="1403649" y="2498033"/>
                    <a:pt x="1484928" y="2416754"/>
                    <a:pt x="1585190" y="2416754"/>
                  </a:cubicBezTo>
                  <a:close/>
                  <a:moveTo>
                    <a:pt x="6925340" y="2293671"/>
                  </a:moveTo>
                  <a:cubicBezTo>
                    <a:pt x="6842849" y="2293671"/>
                    <a:pt x="6760359" y="2325141"/>
                    <a:pt x="6697422" y="2388080"/>
                  </a:cubicBezTo>
                  <a:cubicBezTo>
                    <a:pt x="6571542" y="2513953"/>
                    <a:pt x="6571542" y="2718042"/>
                    <a:pt x="6697415" y="2843921"/>
                  </a:cubicBezTo>
                  <a:cubicBezTo>
                    <a:pt x="6823295" y="2969801"/>
                    <a:pt x="7027383" y="2969794"/>
                    <a:pt x="7153263" y="2843921"/>
                  </a:cubicBezTo>
                  <a:cubicBezTo>
                    <a:pt x="7279136" y="2718042"/>
                    <a:pt x="7279136" y="2513953"/>
                    <a:pt x="7153263" y="2388080"/>
                  </a:cubicBezTo>
                  <a:cubicBezTo>
                    <a:pt x="7090323" y="2325141"/>
                    <a:pt x="7007831" y="2293671"/>
                    <a:pt x="6925340" y="2293671"/>
                  </a:cubicBezTo>
                  <a:close/>
                  <a:moveTo>
                    <a:pt x="1582072" y="2271418"/>
                  </a:moveTo>
                  <a:cubicBezTo>
                    <a:pt x="1499581" y="2271418"/>
                    <a:pt x="1417091" y="2302888"/>
                    <a:pt x="1354154" y="2365827"/>
                  </a:cubicBezTo>
                  <a:cubicBezTo>
                    <a:pt x="1228274" y="2491700"/>
                    <a:pt x="1228274" y="2695789"/>
                    <a:pt x="1354147" y="2821668"/>
                  </a:cubicBezTo>
                  <a:cubicBezTo>
                    <a:pt x="1480027" y="2947548"/>
                    <a:pt x="1684115" y="2947541"/>
                    <a:pt x="1809995" y="2821668"/>
                  </a:cubicBezTo>
                  <a:cubicBezTo>
                    <a:pt x="1935868" y="2695789"/>
                    <a:pt x="1935868" y="2491700"/>
                    <a:pt x="1809995" y="2365827"/>
                  </a:cubicBezTo>
                  <a:cubicBezTo>
                    <a:pt x="1747055" y="2302888"/>
                    <a:pt x="1664563" y="2271418"/>
                    <a:pt x="1582072" y="2271418"/>
                  </a:cubicBezTo>
                  <a:close/>
                  <a:moveTo>
                    <a:pt x="6928457" y="1951359"/>
                  </a:moveTo>
                  <a:cubicBezTo>
                    <a:pt x="7292833" y="1951359"/>
                    <a:pt x="7594140" y="2252666"/>
                    <a:pt x="7601151" y="2624052"/>
                  </a:cubicBezTo>
                  <a:cubicBezTo>
                    <a:pt x="7601151" y="2624052"/>
                    <a:pt x="7601151" y="2631056"/>
                    <a:pt x="7601151" y="2638067"/>
                  </a:cubicBezTo>
                  <a:cubicBezTo>
                    <a:pt x="7587136" y="2995431"/>
                    <a:pt x="7292833" y="3289735"/>
                    <a:pt x="6928457" y="3289735"/>
                  </a:cubicBezTo>
                  <a:cubicBezTo>
                    <a:pt x="6564082" y="3289735"/>
                    <a:pt x="6262768" y="3002442"/>
                    <a:pt x="6255764" y="2638067"/>
                  </a:cubicBezTo>
                  <a:cubicBezTo>
                    <a:pt x="6255764" y="2638067"/>
                    <a:pt x="6255764" y="2631056"/>
                    <a:pt x="6255764" y="2624052"/>
                  </a:cubicBezTo>
                  <a:cubicBezTo>
                    <a:pt x="6255764" y="2252666"/>
                    <a:pt x="6557071" y="1951359"/>
                    <a:pt x="6928457" y="1951359"/>
                  </a:cubicBezTo>
                  <a:close/>
                  <a:moveTo>
                    <a:pt x="1585189" y="1929106"/>
                  </a:moveTo>
                  <a:cubicBezTo>
                    <a:pt x="1949565" y="1929106"/>
                    <a:pt x="2250872" y="2230413"/>
                    <a:pt x="2257883" y="2601799"/>
                  </a:cubicBezTo>
                  <a:cubicBezTo>
                    <a:pt x="2257883" y="2601799"/>
                    <a:pt x="2257883" y="2608803"/>
                    <a:pt x="2257883" y="2615814"/>
                  </a:cubicBezTo>
                  <a:cubicBezTo>
                    <a:pt x="2243868" y="2973178"/>
                    <a:pt x="1949565" y="3267482"/>
                    <a:pt x="1585189" y="3267482"/>
                  </a:cubicBezTo>
                  <a:cubicBezTo>
                    <a:pt x="1220814" y="3267482"/>
                    <a:pt x="919500" y="2980189"/>
                    <a:pt x="912496" y="2615814"/>
                  </a:cubicBezTo>
                  <a:cubicBezTo>
                    <a:pt x="912496" y="2615814"/>
                    <a:pt x="912496" y="2608803"/>
                    <a:pt x="912496" y="2601799"/>
                  </a:cubicBezTo>
                  <a:cubicBezTo>
                    <a:pt x="912496" y="2230413"/>
                    <a:pt x="1213803" y="1929106"/>
                    <a:pt x="1585189" y="1929106"/>
                  </a:cubicBezTo>
                  <a:close/>
                  <a:moveTo>
                    <a:pt x="64619" y="1683850"/>
                  </a:moveTo>
                  <a:cubicBezTo>
                    <a:pt x="64619" y="1732905"/>
                    <a:pt x="64619" y="1831006"/>
                    <a:pt x="64619" y="1922096"/>
                  </a:cubicBezTo>
                  <a:cubicBezTo>
                    <a:pt x="64619" y="1971150"/>
                    <a:pt x="99659" y="2006183"/>
                    <a:pt x="148706" y="2006183"/>
                  </a:cubicBezTo>
                  <a:lnTo>
                    <a:pt x="520093" y="2006183"/>
                  </a:lnTo>
                  <a:cubicBezTo>
                    <a:pt x="534100" y="2006183"/>
                    <a:pt x="548114" y="1999179"/>
                    <a:pt x="562136" y="1978154"/>
                  </a:cubicBezTo>
                  <a:lnTo>
                    <a:pt x="667241" y="1831006"/>
                  </a:lnTo>
                  <a:cubicBezTo>
                    <a:pt x="702281" y="1774948"/>
                    <a:pt x="681255" y="1683850"/>
                    <a:pt x="625197" y="1683850"/>
                  </a:cubicBezTo>
                  <a:cubicBezTo>
                    <a:pt x="625197" y="1683850"/>
                    <a:pt x="78634" y="1683850"/>
                    <a:pt x="64619" y="1683850"/>
                  </a:cubicBezTo>
                  <a:close/>
                  <a:moveTo>
                    <a:pt x="4556251" y="1270428"/>
                  </a:moveTo>
                  <a:cubicBezTo>
                    <a:pt x="4535226" y="1270428"/>
                    <a:pt x="4514208" y="1277439"/>
                    <a:pt x="4514208" y="1284443"/>
                  </a:cubicBezTo>
                  <a:lnTo>
                    <a:pt x="4514208" y="2195382"/>
                  </a:lnTo>
                  <a:cubicBezTo>
                    <a:pt x="4514208" y="2202385"/>
                    <a:pt x="4535226" y="2209396"/>
                    <a:pt x="4556251" y="2209396"/>
                  </a:cubicBezTo>
                  <a:cubicBezTo>
                    <a:pt x="4577269" y="2209396"/>
                    <a:pt x="4591291" y="2202385"/>
                    <a:pt x="4598295" y="2195382"/>
                  </a:cubicBezTo>
                  <a:lnTo>
                    <a:pt x="4598295" y="1284443"/>
                  </a:lnTo>
                  <a:cubicBezTo>
                    <a:pt x="4598295" y="1277439"/>
                    <a:pt x="4577269" y="1270428"/>
                    <a:pt x="4556251" y="1270428"/>
                  </a:cubicBezTo>
                  <a:close/>
                  <a:moveTo>
                    <a:pt x="8153579" y="1033056"/>
                  </a:moveTo>
                  <a:cubicBezTo>
                    <a:pt x="8115915" y="1025173"/>
                    <a:pt x="8070368" y="1035684"/>
                    <a:pt x="8038838" y="1067215"/>
                  </a:cubicBezTo>
                  <a:cubicBezTo>
                    <a:pt x="7912708" y="1179330"/>
                    <a:pt x="7863661" y="1291446"/>
                    <a:pt x="7814607" y="1417576"/>
                  </a:cubicBezTo>
                  <a:cubicBezTo>
                    <a:pt x="7786578" y="1487649"/>
                    <a:pt x="7835632" y="1557721"/>
                    <a:pt x="7912708" y="1557721"/>
                  </a:cubicBezTo>
                  <a:lnTo>
                    <a:pt x="8087884" y="1557721"/>
                  </a:lnTo>
                  <a:cubicBezTo>
                    <a:pt x="8178982" y="1564732"/>
                    <a:pt x="8221025" y="1487649"/>
                    <a:pt x="8221025" y="1403562"/>
                  </a:cubicBezTo>
                  <a:lnTo>
                    <a:pt x="8221025" y="1109258"/>
                  </a:lnTo>
                  <a:cubicBezTo>
                    <a:pt x="8221025" y="1067215"/>
                    <a:pt x="8191243" y="1040939"/>
                    <a:pt x="8153579" y="1033056"/>
                  </a:cubicBezTo>
                  <a:close/>
                  <a:moveTo>
                    <a:pt x="2916554" y="587330"/>
                  </a:moveTo>
                  <a:lnTo>
                    <a:pt x="2866084" y="616567"/>
                  </a:lnTo>
                  <a:cubicBezTo>
                    <a:pt x="2760209" y="682260"/>
                    <a:pt x="2666049" y="748390"/>
                    <a:pt x="2580210" y="807951"/>
                  </a:cubicBezTo>
                  <a:cubicBezTo>
                    <a:pt x="2545176" y="835980"/>
                    <a:pt x="2482107" y="955106"/>
                    <a:pt x="2545176" y="955106"/>
                  </a:cubicBezTo>
                  <a:lnTo>
                    <a:pt x="2916554" y="955106"/>
                  </a:lnTo>
                  <a:close/>
                  <a:moveTo>
                    <a:pt x="6483234" y="379721"/>
                  </a:moveTo>
                  <a:lnTo>
                    <a:pt x="6483234" y="955106"/>
                  </a:lnTo>
                  <a:lnTo>
                    <a:pt x="7169941" y="955106"/>
                  </a:lnTo>
                  <a:cubicBezTo>
                    <a:pt x="7254028" y="955106"/>
                    <a:pt x="7261031" y="800948"/>
                    <a:pt x="7120887" y="674818"/>
                  </a:cubicBezTo>
                  <a:cubicBezTo>
                    <a:pt x="7004065" y="571243"/>
                    <a:pt x="6841909" y="490023"/>
                    <a:pt x="6653454" y="426535"/>
                  </a:cubicBezTo>
                  <a:close/>
                  <a:moveTo>
                    <a:pt x="4514208" y="213698"/>
                  </a:moveTo>
                  <a:lnTo>
                    <a:pt x="4374787" y="218539"/>
                  </a:lnTo>
                  <a:cubicBezTo>
                    <a:pt x="4280968" y="222592"/>
                    <a:pt x="4226908" y="226355"/>
                    <a:pt x="4226908" y="226355"/>
                  </a:cubicBezTo>
                  <a:cubicBezTo>
                    <a:pt x="3710128" y="226355"/>
                    <a:pt x="3330204" y="360477"/>
                    <a:pt x="3034107" y="519233"/>
                  </a:cubicBezTo>
                  <a:lnTo>
                    <a:pt x="3000641" y="538620"/>
                  </a:lnTo>
                  <a:lnTo>
                    <a:pt x="3000641" y="955106"/>
                  </a:lnTo>
                  <a:lnTo>
                    <a:pt x="4514208" y="955106"/>
                  </a:lnTo>
                  <a:close/>
                  <a:moveTo>
                    <a:pt x="4761218" y="208991"/>
                  </a:moveTo>
                  <a:lnTo>
                    <a:pt x="4598295" y="211751"/>
                  </a:lnTo>
                  <a:lnTo>
                    <a:pt x="4598295" y="955106"/>
                  </a:lnTo>
                  <a:lnTo>
                    <a:pt x="6399147" y="955106"/>
                  </a:lnTo>
                  <a:lnTo>
                    <a:pt x="6399147" y="356596"/>
                  </a:lnTo>
                  <a:lnTo>
                    <a:pt x="6353426" y="344022"/>
                  </a:lnTo>
                  <a:cubicBezTo>
                    <a:pt x="5828439" y="226736"/>
                    <a:pt x="5198565" y="205816"/>
                    <a:pt x="4761218" y="208991"/>
                  </a:cubicBezTo>
                  <a:close/>
                  <a:moveTo>
                    <a:pt x="4770242" y="2"/>
                  </a:moveTo>
                  <a:cubicBezTo>
                    <a:pt x="5907985" y="-288"/>
                    <a:pt x="6823084" y="56427"/>
                    <a:pt x="7534317" y="681821"/>
                  </a:cubicBezTo>
                  <a:cubicBezTo>
                    <a:pt x="7576361" y="716861"/>
                    <a:pt x="7632418" y="737879"/>
                    <a:pt x="7688476" y="737879"/>
                  </a:cubicBezTo>
                  <a:lnTo>
                    <a:pt x="8192996" y="737879"/>
                  </a:lnTo>
                  <a:cubicBezTo>
                    <a:pt x="8256065" y="737879"/>
                    <a:pt x="8305111" y="786933"/>
                    <a:pt x="8305111" y="849994"/>
                  </a:cubicBezTo>
                  <a:lnTo>
                    <a:pt x="8305111" y="1557727"/>
                  </a:lnTo>
                  <a:cubicBezTo>
                    <a:pt x="8431241" y="1557727"/>
                    <a:pt x="8536353" y="1655829"/>
                    <a:pt x="8543357" y="1767944"/>
                  </a:cubicBezTo>
                  <a:lnTo>
                    <a:pt x="8543357" y="2370565"/>
                  </a:lnTo>
                  <a:lnTo>
                    <a:pt x="7975776" y="2608811"/>
                  </a:lnTo>
                  <a:lnTo>
                    <a:pt x="7625415" y="2608811"/>
                  </a:lnTo>
                  <a:cubicBezTo>
                    <a:pt x="7625415" y="2216406"/>
                    <a:pt x="7310086" y="1901078"/>
                    <a:pt x="6917682" y="1901078"/>
                  </a:cubicBezTo>
                  <a:cubicBezTo>
                    <a:pt x="6525277" y="1901078"/>
                    <a:pt x="6209949" y="2216406"/>
                    <a:pt x="6209949" y="2608811"/>
                  </a:cubicBezTo>
                  <a:lnTo>
                    <a:pt x="2299928" y="2608811"/>
                  </a:lnTo>
                  <a:cubicBezTo>
                    <a:pt x="2299928" y="2608811"/>
                    <a:pt x="2299928" y="2601800"/>
                    <a:pt x="2299928" y="2594796"/>
                  </a:cubicBezTo>
                  <a:cubicBezTo>
                    <a:pt x="2299928" y="2202392"/>
                    <a:pt x="1984598" y="1887063"/>
                    <a:pt x="1592193" y="1887063"/>
                  </a:cubicBezTo>
                  <a:cubicBezTo>
                    <a:pt x="1199789" y="1887063"/>
                    <a:pt x="884460" y="2202392"/>
                    <a:pt x="884460" y="2594796"/>
                  </a:cubicBezTo>
                  <a:cubicBezTo>
                    <a:pt x="884460" y="2594796"/>
                    <a:pt x="884460" y="2601800"/>
                    <a:pt x="884460" y="2608811"/>
                  </a:cubicBezTo>
                  <a:lnTo>
                    <a:pt x="225789" y="2608811"/>
                  </a:lnTo>
                  <a:cubicBezTo>
                    <a:pt x="106662" y="2608811"/>
                    <a:pt x="1558" y="2510710"/>
                    <a:pt x="1558" y="2391583"/>
                  </a:cubicBezTo>
                  <a:lnTo>
                    <a:pt x="1558" y="1774948"/>
                  </a:lnTo>
                  <a:cubicBezTo>
                    <a:pt x="1558" y="1774948"/>
                    <a:pt x="-54500" y="1480644"/>
                    <a:pt x="506078" y="1333496"/>
                  </a:cubicBezTo>
                  <a:cubicBezTo>
                    <a:pt x="912497" y="1228384"/>
                    <a:pt x="1592193" y="1095251"/>
                    <a:pt x="1991609" y="990139"/>
                  </a:cubicBezTo>
                  <a:cubicBezTo>
                    <a:pt x="2159782" y="948095"/>
                    <a:pt x="2215835" y="864009"/>
                    <a:pt x="2306931" y="786933"/>
                  </a:cubicBezTo>
                  <a:cubicBezTo>
                    <a:pt x="2573206" y="555691"/>
                    <a:pt x="3365024" y="9128"/>
                    <a:pt x="4268952" y="2124"/>
                  </a:cubicBezTo>
                  <a:cubicBezTo>
                    <a:pt x="4440629" y="1248"/>
                    <a:pt x="4607708" y="43"/>
                    <a:pt x="4770242" y="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598" name="Google Shape;598;p6"/>
            <p:cNvSpPr/>
            <p:nvPr/>
          </p:nvSpPr>
          <p:spPr>
            <a:xfrm>
              <a:off x="1674845" y="5884507"/>
              <a:ext cx="969487" cy="434598"/>
            </a:xfrm>
            <a:custGeom>
              <a:rect b="b" l="l" r="r" t="t"/>
              <a:pathLst>
                <a:path extrusionOk="0" h="434597" w="969486">
                  <a:moveTo>
                    <a:pt x="825424" y="433032"/>
                  </a:moveTo>
                  <a:lnTo>
                    <a:pt x="2196" y="230777"/>
                  </a:lnTo>
                  <a:cubicBezTo>
                    <a:pt x="524" y="230360"/>
                    <a:pt x="-311" y="228688"/>
                    <a:pt x="106" y="227017"/>
                  </a:cubicBezTo>
                  <a:lnTo>
                    <a:pt x="55267" y="2196"/>
                  </a:lnTo>
                  <a:cubicBezTo>
                    <a:pt x="55685" y="524"/>
                    <a:pt x="57356" y="-311"/>
                    <a:pt x="59028" y="107"/>
                  </a:cubicBezTo>
                  <a:lnTo>
                    <a:pt x="882256" y="202361"/>
                  </a:lnTo>
                  <a:cubicBezTo>
                    <a:pt x="945774" y="217823"/>
                    <a:pt x="984637" y="282595"/>
                    <a:pt x="969175" y="346113"/>
                  </a:cubicBezTo>
                  <a:lnTo>
                    <a:pt x="969175" y="346113"/>
                  </a:lnTo>
                  <a:cubicBezTo>
                    <a:pt x="953296" y="409213"/>
                    <a:pt x="888942" y="448494"/>
                    <a:pt x="825424" y="433032"/>
                  </a:cubicBezTo>
                  <a:close/>
                </a:path>
              </a:pathLst>
            </a:custGeom>
            <a:solidFill>
              <a:srgbClr val="FDDAA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sp>
        <p:nvSpPr>
          <p:cNvPr id="599" name="Google Shape;599;p6"/>
          <p:cNvSpPr/>
          <p:nvPr/>
        </p:nvSpPr>
        <p:spPr>
          <a:xfrm>
            <a:off x="0" y="3533082"/>
            <a:ext cx="12192000" cy="518586"/>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cxnSp>
        <p:nvCxnSpPr>
          <p:cNvPr id="600" name="Google Shape;600;p6"/>
          <p:cNvCxnSpPr>
            <a:stCxn id="599" idx="1"/>
            <a:endCxn id="599" idx="3"/>
          </p:cNvCxnSpPr>
          <p:nvPr/>
        </p:nvCxnSpPr>
        <p:spPr>
          <a:xfrm>
            <a:off x="0" y="3792375"/>
            <a:ext cx="12192000" cy="0"/>
          </a:xfrm>
          <a:prstGeom prst="straightConnector1">
            <a:avLst/>
          </a:prstGeom>
          <a:noFill/>
          <a:ln cap="flat" cmpd="sng" w="28575">
            <a:solidFill>
              <a:schemeClr val="lt1"/>
            </a:solidFill>
            <a:prstDash val="lgDash"/>
            <a:miter lim="800000"/>
            <a:headEnd len="sm" w="sm" type="none"/>
            <a:tailEnd len="sm" w="sm" type="none"/>
          </a:ln>
        </p:spPr>
      </p:cxnSp>
      <p:grpSp>
        <p:nvGrpSpPr>
          <p:cNvPr id="601" name="Google Shape;601;p6"/>
          <p:cNvGrpSpPr/>
          <p:nvPr/>
        </p:nvGrpSpPr>
        <p:grpSpPr>
          <a:xfrm>
            <a:off x="8836184" y="998923"/>
            <a:ext cx="2471476" cy="2534159"/>
            <a:chOff x="8037083" y="1418022"/>
            <a:chExt cx="2471476" cy="2534159"/>
          </a:xfrm>
        </p:grpSpPr>
        <p:sp>
          <p:nvSpPr>
            <p:cNvPr id="602" name="Google Shape;602;p6"/>
            <p:cNvSpPr/>
            <p:nvPr/>
          </p:nvSpPr>
          <p:spPr>
            <a:xfrm>
              <a:off x="8037083" y="1418022"/>
              <a:ext cx="2471476" cy="2534159"/>
            </a:xfrm>
            <a:custGeom>
              <a:rect b="b" l="l" r="r" t="t"/>
              <a:pathLst>
                <a:path extrusionOk="0" h="2534158" w="2471476">
                  <a:moveTo>
                    <a:pt x="2472688" y="2417325"/>
                  </a:moveTo>
                  <a:cubicBezTo>
                    <a:pt x="2465972" y="2361807"/>
                    <a:pt x="2450749" y="2347479"/>
                    <a:pt x="2395678" y="2347031"/>
                  </a:cubicBezTo>
                  <a:cubicBezTo>
                    <a:pt x="2366128" y="2347031"/>
                    <a:pt x="2366575" y="2347031"/>
                    <a:pt x="2366575" y="2317033"/>
                  </a:cubicBezTo>
                  <a:cubicBezTo>
                    <a:pt x="2366575" y="1615439"/>
                    <a:pt x="2366575" y="914291"/>
                    <a:pt x="2366128" y="212697"/>
                  </a:cubicBezTo>
                  <a:cubicBezTo>
                    <a:pt x="2366128" y="192101"/>
                    <a:pt x="2364337" y="171058"/>
                    <a:pt x="2358516" y="150910"/>
                  </a:cubicBezTo>
                  <a:cubicBezTo>
                    <a:pt x="2332100" y="59125"/>
                    <a:pt x="2255538" y="1815"/>
                    <a:pt x="2159724" y="1367"/>
                  </a:cubicBezTo>
                  <a:cubicBezTo>
                    <a:pt x="1928246" y="1367"/>
                    <a:pt x="1697217" y="4054"/>
                    <a:pt x="1465740" y="24"/>
                  </a:cubicBezTo>
                  <a:cubicBezTo>
                    <a:pt x="1349330" y="-1767"/>
                    <a:pt x="1252620" y="95839"/>
                    <a:pt x="1253516" y="210906"/>
                  </a:cubicBezTo>
                  <a:cubicBezTo>
                    <a:pt x="1257097" y="563270"/>
                    <a:pt x="1254859" y="915187"/>
                    <a:pt x="1254411" y="1267551"/>
                  </a:cubicBezTo>
                  <a:cubicBezTo>
                    <a:pt x="1254411" y="1276506"/>
                    <a:pt x="1256650" y="1285461"/>
                    <a:pt x="1252172" y="1293967"/>
                  </a:cubicBezTo>
                  <a:cubicBezTo>
                    <a:pt x="1251277" y="1293967"/>
                    <a:pt x="1250829" y="1293967"/>
                    <a:pt x="1250381" y="1294415"/>
                  </a:cubicBezTo>
                  <a:cubicBezTo>
                    <a:pt x="1249486" y="1294863"/>
                    <a:pt x="1249934" y="1295759"/>
                    <a:pt x="1251277" y="1297102"/>
                  </a:cubicBezTo>
                  <a:cubicBezTo>
                    <a:pt x="1248591" y="1304265"/>
                    <a:pt x="1242322" y="1301131"/>
                    <a:pt x="1237845" y="1301579"/>
                  </a:cubicBezTo>
                  <a:cubicBezTo>
                    <a:pt x="1198445" y="1303818"/>
                    <a:pt x="1167103" y="1321279"/>
                    <a:pt x="1142478" y="1351725"/>
                  </a:cubicBezTo>
                  <a:cubicBezTo>
                    <a:pt x="1128599" y="1369186"/>
                    <a:pt x="1124569" y="1390230"/>
                    <a:pt x="1116958" y="1409930"/>
                  </a:cubicBezTo>
                  <a:cubicBezTo>
                    <a:pt x="1112480" y="1416646"/>
                    <a:pt x="1114719" y="1424257"/>
                    <a:pt x="1114719" y="1431869"/>
                  </a:cubicBezTo>
                  <a:cubicBezTo>
                    <a:pt x="1114719" y="1670509"/>
                    <a:pt x="1114719" y="1909598"/>
                    <a:pt x="1114719" y="2148239"/>
                  </a:cubicBezTo>
                  <a:cubicBezTo>
                    <a:pt x="1114719" y="2155850"/>
                    <a:pt x="1113823" y="2163014"/>
                    <a:pt x="1116062" y="2170625"/>
                  </a:cubicBezTo>
                  <a:cubicBezTo>
                    <a:pt x="1112928" y="2212712"/>
                    <a:pt x="1098601" y="2228383"/>
                    <a:pt x="1056962" y="2229278"/>
                  </a:cubicBezTo>
                  <a:cubicBezTo>
                    <a:pt x="994727" y="2230621"/>
                    <a:pt x="932045" y="2230621"/>
                    <a:pt x="869810" y="2229278"/>
                  </a:cubicBezTo>
                  <a:cubicBezTo>
                    <a:pt x="829514" y="2228383"/>
                    <a:pt x="812500" y="2207787"/>
                    <a:pt x="813396" y="2165700"/>
                  </a:cubicBezTo>
                  <a:cubicBezTo>
                    <a:pt x="814739" y="2161223"/>
                    <a:pt x="814739" y="2156746"/>
                    <a:pt x="814739" y="2152268"/>
                  </a:cubicBezTo>
                  <a:cubicBezTo>
                    <a:pt x="814739" y="1871989"/>
                    <a:pt x="814739" y="1591261"/>
                    <a:pt x="814739" y="1310981"/>
                  </a:cubicBezTo>
                  <a:cubicBezTo>
                    <a:pt x="814739" y="1305161"/>
                    <a:pt x="816530" y="1298893"/>
                    <a:pt x="812053" y="1293967"/>
                  </a:cubicBezTo>
                  <a:cubicBezTo>
                    <a:pt x="787427" y="1214271"/>
                    <a:pt x="749370" y="1186064"/>
                    <a:pt x="664749" y="1186064"/>
                  </a:cubicBezTo>
                  <a:cubicBezTo>
                    <a:pt x="636990" y="1186064"/>
                    <a:pt x="609678" y="1185617"/>
                    <a:pt x="581919" y="1186512"/>
                  </a:cubicBezTo>
                  <a:cubicBezTo>
                    <a:pt x="568935" y="1186960"/>
                    <a:pt x="565353" y="1182482"/>
                    <a:pt x="565800" y="1169946"/>
                  </a:cubicBezTo>
                  <a:cubicBezTo>
                    <a:pt x="566696" y="1143082"/>
                    <a:pt x="566248" y="1116218"/>
                    <a:pt x="565800" y="1089354"/>
                  </a:cubicBezTo>
                  <a:cubicBezTo>
                    <a:pt x="565353" y="1034731"/>
                    <a:pt x="527743" y="996674"/>
                    <a:pt x="473120" y="996674"/>
                  </a:cubicBezTo>
                  <a:cubicBezTo>
                    <a:pt x="422526" y="996226"/>
                    <a:pt x="371485" y="995331"/>
                    <a:pt x="320892" y="997122"/>
                  </a:cubicBezTo>
                  <a:cubicBezTo>
                    <a:pt x="297609" y="998017"/>
                    <a:pt x="287759" y="992197"/>
                    <a:pt x="291341" y="968019"/>
                  </a:cubicBezTo>
                  <a:cubicBezTo>
                    <a:pt x="294028" y="951453"/>
                    <a:pt x="287759" y="940260"/>
                    <a:pt x="268507" y="940260"/>
                  </a:cubicBezTo>
                  <a:cubicBezTo>
                    <a:pt x="248359" y="940260"/>
                    <a:pt x="244329" y="953692"/>
                    <a:pt x="243882" y="970258"/>
                  </a:cubicBezTo>
                  <a:cubicBezTo>
                    <a:pt x="243434" y="996226"/>
                    <a:pt x="242539" y="1021747"/>
                    <a:pt x="243882" y="1047715"/>
                  </a:cubicBezTo>
                  <a:cubicBezTo>
                    <a:pt x="244777" y="1062938"/>
                    <a:pt x="239404" y="1066072"/>
                    <a:pt x="225077" y="1066072"/>
                  </a:cubicBezTo>
                  <a:cubicBezTo>
                    <a:pt x="167767" y="1065177"/>
                    <a:pt x="110458" y="1065177"/>
                    <a:pt x="52701" y="1066072"/>
                  </a:cubicBezTo>
                  <a:cubicBezTo>
                    <a:pt x="21359" y="1066520"/>
                    <a:pt x="-132" y="1088459"/>
                    <a:pt x="316" y="1118009"/>
                  </a:cubicBezTo>
                  <a:cubicBezTo>
                    <a:pt x="764" y="1148007"/>
                    <a:pt x="21807" y="1168155"/>
                    <a:pt x="53596" y="1168155"/>
                  </a:cubicBezTo>
                  <a:cubicBezTo>
                    <a:pt x="110906" y="1168155"/>
                    <a:pt x="168663" y="1168603"/>
                    <a:pt x="225972" y="1167707"/>
                  </a:cubicBezTo>
                  <a:cubicBezTo>
                    <a:pt x="239404" y="1167707"/>
                    <a:pt x="243882" y="1170841"/>
                    <a:pt x="243434" y="1184721"/>
                  </a:cubicBezTo>
                  <a:cubicBezTo>
                    <a:pt x="242539" y="1218301"/>
                    <a:pt x="242091" y="1251881"/>
                    <a:pt x="243434" y="1285461"/>
                  </a:cubicBezTo>
                  <a:cubicBezTo>
                    <a:pt x="243882" y="1301131"/>
                    <a:pt x="239404" y="1305609"/>
                    <a:pt x="223734" y="1305161"/>
                  </a:cubicBezTo>
                  <a:cubicBezTo>
                    <a:pt x="166872" y="1304265"/>
                    <a:pt x="110458" y="1304265"/>
                    <a:pt x="53596" y="1305161"/>
                  </a:cubicBezTo>
                  <a:cubicBezTo>
                    <a:pt x="15539" y="1305609"/>
                    <a:pt x="-6400" y="1333816"/>
                    <a:pt x="1659" y="1368739"/>
                  </a:cubicBezTo>
                  <a:cubicBezTo>
                    <a:pt x="7032" y="1392468"/>
                    <a:pt x="27628" y="1407244"/>
                    <a:pt x="57178" y="1407691"/>
                  </a:cubicBezTo>
                  <a:cubicBezTo>
                    <a:pt x="114040" y="1408139"/>
                    <a:pt x="170454" y="1408139"/>
                    <a:pt x="227316" y="1407691"/>
                  </a:cubicBezTo>
                  <a:cubicBezTo>
                    <a:pt x="240300" y="1407691"/>
                    <a:pt x="243882" y="1410825"/>
                    <a:pt x="243434" y="1423362"/>
                  </a:cubicBezTo>
                  <a:cubicBezTo>
                    <a:pt x="242539" y="1448435"/>
                    <a:pt x="242986" y="1473508"/>
                    <a:pt x="243882" y="1498581"/>
                  </a:cubicBezTo>
                  <a:cubicBezTo>
                    <a:pt x="244329" y="1510670"/>
                    <a:pt x="242539" y="1524549"/>
                    <a:pt x="257314" y="1530817"/>
                  </a:cubicBezTo>
                  <a:cubicBezTo>
                    <a:pt x="276566" y="1538877"/>
                    <a:pt x="291789" y="1528131"/>
                    <a:pt x="290446" y="1504401"/>
                  </a:cubicBezTo>
                  <a:cubicBezTo>
                    <a:pt x="289550" y="1485149"/>
                    <a:pt x="290894" y="1474851"/>
                    <a:pt x="315519" y="1476194"/>
                  </a:cubicBezTo>
                  <a:cubicBezTo>
                    <a:pt x="367008" y="1478433"/>
                    <a:pt x="418497" y="1477090"/>
                    <a:pt x="469986" y="1476642"/>
                  </a:cubicBezTo>
                  <a:cubicBezTo>
                    <a:pt x="526848" y="1476194"/>
                    <a:pt x="564905" y="1438137"/>
                    <a:pt x="564905" y="1380827"/>
                  </a:cubicBezTo>
                  <a:cubicBezTo>
                    <a:pt x="564905" y="1350829"/>
                    <a:pt x="565353" y="1321279"/>
                    <a:pt x="564905" y="1291281"/>
                  </a:cubicBezTo>
                  <a:cubicBezTo>
                    <a:pt x="564905" y="1280088"/>
                    <a:pt x="567591" y="1275163"/>
                    <a:pt x="579680" y="1275163"/>
                  </a:cubicBezTo>
                  <a:cubicBezTo>
                    <a:pt x="607439" y="1276058"/>
                    <a:pt x="634751" y="1274715"/>
                    <a:pt x="662510" y="1275611"/>
                  </a:cubicBezTo>
                  <a:cubicBezTo>
                    <a:pt x="699224" y="1276954"/>
                    <a:pt x="714447" y="1290833"/>
                    <a:pt x="720268" y="1324413"/>
                  </a:cubicBezTo>
                  <a:cubicBezTo>
                    <a:pt x="719372" y="1327995"/>
                    <a:pt x="719372" y="1332025"/>
                    <a:pt x="719372" y="1335607"/>
                  </a:cubicBezTo>
                  <a:cubicBezTo>
                    <a:pt x="719372" y="1619916"/>
                    <a:pt x="719372" y="1903777"/>
                    <a:pt x="719372" y="2188087"/>
                  </a:cubicBezTo>
                  <a:cubicBezTo>
                    <a:pt x="719372" y="2193907"/>
                    <a:pt x="718029" y="2200176"/>
                    <a:pt x="721611" y="2205548"/>
                  </a:cubicBezTo>
                  <a:cubicBezTo>
                    <a:pt x="722954" y="2209578"/>
                    <a:pt x="725193" y="2213608"/>
                    <a:pt x="725641" y="2218085"/>
                  </a:cubicBezTo>
                  <a:cubicBezTo>
                    <a:pt x="735043" y="2271813"/>
                    <a:pt x="779368" y="2315690"/>
                    <a:pt x="833544" y="2318377"/>
                  </a:cubicBezTo>
                  <a:cubicBezTo>
                    <a:pt x="919956" y="2322406"/>
                    <a:pt x="1006368" y="2322854"/>
                    <a:pt x="1092780" y="2318377"/>
                  </a:cubicBezTo>
                  <a:cubicBezTo>
                    <a:pt x="1153224" y="2315243"/>
                    <a:pt x="1202027" y="2260172"/>
                    <a:pt x="1202027" y="2200176"/>
                  </a:cubicBezTo>
                  <a:cubicBezTo>
                    <a:pt x="1202474" y="2019740"/>
                    <a:pt x="1202027" y="1839304"/>
                    <a:pt x="1202474" y="1658868"/>
                  </a:cubicBezTo>
                  <a:cubicBezTo>
                    <a:pt x="1202474" y="1587231"/>
                    <a:pt x="1198892" y="1515594"/>
                    <a:pt x="1205161" y="1444405"/>
                  </a:cubicBezTo>
                  <a:cubicBezTo>
                    <a:pt x="1206951" y="1423810"/>
                    <a:pt x="1213220" y="1404557"/>
                    <a:pt x="1236054" y="1397393"/>
                  </a:cubicBezTo>
                  <a:cubicBezTo>
                    <a:pt x="1254411" y="1400080"/>
                    <a:pt x="1249486" y="1414407"/>
                    <a:pt x="1249486" y="1425153"/>
                  </a:cubicBezTo>
                  <a:cubicBezTo>
                    <a:pt x="1249486" y="1721999"/>
                    <a:pt x="1249486" y="2018844"/>
                    <a:pt x="1249486" y="2315690"/>
                  </a:cubicBezTo>
                  <a:cubicBezTo>
                    <a:pt x="1249486" y="2343002"/>
                    <a:pt x="1249486" y="2343002"/>
                    <a:pt x="1220831" y="2343450"/>
                  </a:cubicBezTo>
                  <a:cubicBezTo>
                    <a:pt x="1215906" y="2343450"/>
                    <a:pt x="1210086" y="2342106"/>
                    <a:pt x="1206056" y="2346136"/>
                  </a:cubicBezTo>
                  <a:cubicBezTo>
                    <a:pt x="1169790" y="2349718"/>
                    <a:pt x="1149194" y="2369866"/>
                    <a:pt x="1145165" y="2405684"/>
                  </a:cubicBezTo>
                  <a:cubicBezTo>
                    <a:pt x="1142478" y="2432548"/>
                    <a:pt x="1141135" y="2459412"/>
                    <a:pt x="1146956" y="2485828"/>
                  </a:cubicBezTo>
                  <a:cubicBezTo>
                    <a:pt x="1154119" y="2520751"/>
                    <a:pt x="1175610" y="2537765"/>
                    <a:pt x="1211877" y="2537765"/>
                  </a:cubicBezTo>
                  <a:cubicBezTo>
                    <a:pt x="1607223" y="2537765"/>
                    <a:pt x="2003018" y="2537765"/>
                    <a:pt x="2398364" y="2537765"/>
                  </a:cubicBezTo>
                  <a:cubicBezTo>
                    <a:pt x="2401946" y="2537765"/>
                    <a:pt x="2405976" y="2537765"/>
                    <a:pt x="2409558" y="2537765"/>
                  </a:cubicBezTo>
                  <a:cubicBezTo>
                    <a:pt x="2440899" y="2535974"/>
                    <a:pt x="2460599" y="2519408"/>
                    <a:pt x="2467315" y="2488514"/>
                  </a:cubicBezTo>
                  <a:cubicBezTo>
                    <a:pt x="2474031" y="2464785"/>
                    <a:pt x="2475374" y="2441503"/>
                    <a:pt x="2472688" y="2417325"/>
                  </a:cubicBezTo>
                  <a:close/>
                  <a:moveTo>
                    <a:pt x="2217481" y="660876"/>
                  </a:moveTo>
                  <a:cubicBezTo>
                    <a:pt x="2217481" y="719976"/>
                    <a:pt x="2186587" y="757138"/>
                    <a:pt x="2128830" y="767883"/>
                  </a:cubicBezTo>
                  <a:cubicBezTo>
                    <a:pt x="2113160" y="766092"/>
                    <a:pt x="2097489" y="766988"/>
                    <a:pt x="2081818" y="766988"/>
                  </a:cubicBezTo>
                  <a:cubicBezTo>
                    <a:pt x="1891980" y="766988"/>
                    <a:pt x="1702142" y="766988"/>
                    <a:pt x="1512752" y="766988"/>
                  </a:cubicBezTo>
                  <a:cubicBezTo>
                    <a:pt x="1504693" y="766988"/>
                    <a:pt x="1496186" y="766540"/>
                    <a:pt x="1488127" y="767436"/>
                  </a:cubicBezTo>
                  <a:cubicBezTo>
                    <a:pt x="1433951" y="757586"/>
                    <a:pt x="1399924" y="718633"/>
                    <a:pt x="1399476" y="664010"/>
                  </a:cubicBezTo>
                  <a:cubicBezTo>
                    <a:pt x="1399028" y="530586"/>
                    <a:pt x="1399028" y="397162"/>
                    <a:pt x="1399476" y="263738"/>
                  </a:cubicBezTo>
                  <a:cubicBezTo>
                    <a:pt x="1399924" y="200608"/>
                    <a:pt x="1445144" y="156282"/>
                    <a:pt x="1508275" y="156282"/>
                  </a:cubicBezTo>
                  <a:cubicBezTo>
                    <a:pt x="1707963" y="156282"/>
                    <a:pt x="1908098" y="156282"/>
                    <a:pt x="2107787" y="156282"/>
                  </a:cubicBezTo>
                  <a:cubicBezTo>
                    <a:pt x="2174051" y="156282"/>
                    <a:pt x="2217481" y="201056"/>
                    <a:pt x="2217481" y="267320"/>
                  </a:cubicBezTo>
                  <a:cubicBezTo>
                    <a:pt x="2217481" y="398505"/>
                    <a:pt x="2217481" y="529690"/>
                    <a:pt x="2217481" y="660876"/>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nvGrpSpPr>
            <p:cNvPr id="603" name="Google Shape;603;p6"/>
            <p:cNvGrpSpPr/>
            <p:nvPr/>
          </p:nvGrpSpPr>
          <p:grpSpPr>
            <a:xfrm>
              <a:off x="9648937" y="2418359"/>
              <a:ext cx="390203" cy="412850"/>
              <a:chOff x="7660892" y="3400808"/>
              <a:chExt cx="299886" cy="317291"/>
            </a:xfrm>
          </p:grpSpPr>
          <p:sp>
            <p:nvSpPr>
              <p:cNvPr id="604" name="Google Shape;604;p6"/>
              <p:cNvSpPr/>
              <p:nvPr/>
            </p:nvSpPr>
            <p:spPr>
              <a:xfrm>
                <a:off x="7706009" y="3400808"/>
                <a:ext cx="194702" cy="317291"/>
              </a:xfrm>
              <a:custGeom>
                <a:rect b="b" l="l" r="r" t="t"/>
                <a:pathLst>
                  <a:path extrusionOk="0" h="317291" w="194701">
                    <a:moveTo>
                      <a:pt x="195423" y="1442"/>
                    </a:moveTo>
                    <a:cubicBezTo>
                      <a:pt x="181361" y="22715"/>
                      <a:pt x="167660" y="43267"/>
                      <a:pt x="153958" y="63819"/>
                    </a:cubicBezTo>
                    <a:cubicBezTo>
                      <a:pt x="145305" y="76799"/>
                      <a:pt x="136652" y="90140"/>
                      <a:pt x="127638" y="103120"/>
                    </a:cubicBezTo>
                    <a:cubicBezTo>
                      <a:pt x="123311" y="109249"/>
                      <a:pt x="124393" y="111773"/>
                      <a:pt x="131964" y="111773"/>
                    </a:cubicBezTo>
                    <a:cubicBezTo>
                      <a:pt x="148911" y="111773"/>
                      <a:pt x="166217" y="111773"/>
                      <a:pt x="183164" y="111773"/>
                    </a:cubicBezTo>
                    <a:cubicBezTo>
                      <a:pt x="185688" y="111773"/>
                      <a:pt x="188933" y="110691"/>
                      <a:pt x="190375" y="113215"/>
                    </a:cubicBezTo>
                    <a:cubicBezTo>
                      <a:pt x="191817" y="116100"/>
                      <a:pt x="188572" y="117542"/>
                      <a:pt x="186769" y="119345"/>
                    </a:cubicBezTo>
                    <a:cubicBezTo>
                      <a:pt x="163333" y="145305"/>
                      <a:pt x="140257" y="171265"/>
                      <a:pt x="116821" y="196865"/>
                    </a:cubicBezTo>
                    <a:cubicBezTo>
                      <a:pt x="80404" y="236526"/>
                      <a:pt x="43988" y="276188"/>
                      <a:pt x="7211" y="315849"/>
                    </a:cubicBezTo>
                    <a:cubicBezTo>
                      <a:pt x="5769" y="317652"/>
                      <a:pt x="4687" y="319815"/>
                      <a:pt x="0" y="320537"/>
                    </a:cubicBezTo>
                    <a:cubicBezTo>
                      <a:pt x="4687" y="310801"/>
                      <a:pt x="9014" y="302509"/>
                      <a:pt x="13340" y="293855"/>
                    </a:cubicBezTo>
                    <a:cubicBezTo>
                      <a:pt x="34253" y="253112"/>
                      <a:pt x="55165" y="212369"/>
                      <a:pt x="76078" y="171986"/>
                    </a:cubicBezTo>
                    <a:cubicBezTo>
                      <a:pt x="81126" y="161891"/>
                      <a:pt x="80404" y="161170"/>
                      <a:pt x="69227" y="160809"/>
                    </a:cubicBezTo>
                    <a:cubicBezTo>
                      <a:pt x="58050" y="160449"/>
                      <a:pt x="46873" y="160449"/>
                      <a:pt x="35695" y="160088"/>
                    </a:cubicBezTo>
                    <a:cubicBezTo>
                      <a:pt x="29926" y="159727"/>
                      <a:pt x="27402" y="157564"/>
                      <a:pt x="31008" y="151074"/>
                    </a:cubicBezTo>
                    <a:cubicBezTo>
                      <a:pt x="56247" y="103480"/>
                      <a:pt x="81126" y="55526"/>
                      <a:pt x="106004" y="7572"/>
                    </a:cubicBezTo>
                    <a:cubicBezTo>
                      <a:pt x="107807" y="3966"/>
                      <a:pt x="110331" y="1082"/>
                      <a:pt x="115018" y="721"/>
                    </a:cubicBezTo>
                    <a:cubicBezTo>
                      <a:pt x="139175" y="361"/>
                      <a:pt x="163693" y="0"/>
                      <a:pt x="187851" y="0"/>
                    </a:cubicBezTo>
                    <a:cubicBezTo>
                      <a:pt x="190375" y="361"/>
                      <a:pt x="192178" y="1082"/>
                      <a:pt x="195423" y="1442"/>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605" name="Google Shape;605;p6"/>
              <p:cNvSpPr/>
              <p:nvPr/>
            </p:nvSpPr>
            <p:spPr>
              <a:xfrm>
                <a:off x="7744443" y="3438721"/>
                <a:ext cx="216335" cy="277630"/>
              </a:xfrm>
              <a:custGeom>
                <a:rect b="b" l="l" r="r" t="t"/>
                <a:pathLst>
                  <a:path extrusionOk="0" h="277630" w="216335">
                    <a:moveTo>
                      <a:pt x="67931" y="277937"/>
                    </a:moveTo>
                    <a:cubicBezTo>
                      <a:pt x="45937" y="278297"/>
                      <a:pt x="24664" y="273970"/>
                      <a:pt x="4833" y="264956"/>
                    </a:cubicBezTo>
                    <a:cubicBezTo>
                      <a:pt x="-575" y="262433"/>
                      <a:pt x="-1657" y="260630"/>
                      <a:pt x="2670" y="255942"/>
                    </a:cubicBezTo>
                    <a:cubicBezTo>
                      <a:pt x="13126" y="244044"/>
                      <a:pt x="13486" y="243683"/>
                      <a:pt x="28630" y="248371"/>
                    </a:cubicBezTo>
                    <a:cubicBezTo>
                      <a:pt x="101823" y="271086"/>
                      <a:pt x="178262" y="226016"/>
                      <a:pt x="191963" y="150659"/>
                    </a:cubicBezTo>
                    <a:cubicBezTo>
                      <a:pt x="200977" y="99460"/>
                      <a:pt x="183670" y="56914"/>
                      <a:pt x="142206" y="24464"/>
                    </a:cubicBezTo>
                    <a:cubicBezTo>
                      <a:pt x="138961" y="21940"/>
                      <a:pt x="133552" y="20137"/>
                      <a:pt x="135716" y="14729"/>
                    </a:cubicBezTo>
                    <a:cubicBezTo>
                      <a:pt x="137879" y="9320"/>
                      <a:pt x="140764" y="3552"/>
                      <a:pt x="145811" y="667"/>
                    </a:cubicBezTo>
                    <a:cubicBezTo>
                      <a:pt x="149417" y="-1496"/>
                      <a:pt x="152662" y="2109"/>
                      <a:pt x="155186" y="4273"/>
                    </a:cubicBezTo>
                    <a:cubicBezTo>
                      <a:pt x="189800" y="30233"/>
                      <a:pt x="210712" y="64125"/>
                      <a:pt x="216842" y="107032"/>
                    </a:cubicBezTo>
                    <a:cubicBezTo>
                      <a:pt x="228019" y="187797"/>
                      <a:pt x="172493" y="263514"/>
                      <a:pt x="88843" y="276855"/>
                    </a:cubicBezTo>
                    <a:cubicBezTo>
                      <a:pt x="81993" y="277576"/>
                      <a:pt x="74781" y="277576"/>
                      <a:pt x="67931" y="277937"/>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606" name="Google Shape;606;p6"/>
              <p:cNvSpPr/>
              <p:nvPr/>
            </p:nvSpPr>
            <p:spPr>
              <a:xfrm>
                <a:off x="7660892" y="3415434"/>
                <a:ext cx="133407" cy="263208"/>
              </a:xfrm>
              <a:custGeom>
                <a:rect b="b" l="l" r="r" t="t"/>
                <a:pathLst>
                  <a:path extrusionOk="0" h="263207" w="133406">
                    <a:moveTo>
                      <a:pt x="46" y="150150"/>
                    </a:moveTo>
                    <a:cubicBezTo>
                      <a:pt x="-1756" y="81644"/>
                      <a:pt x="49082" y="15301"/>
                      <a:pt x="123357" y="1239"/>
                    </a:cubicBezTo>
                    <a:cubicBezTo>
                      <a:pt x="126963" y="518"/>
                      <a:pt x="131650" y="-1645"/>
                      <a:pt x="134174" y="2321"/>
                    </a:cubicBezTo>
                    <a:cubicBezTo>
                      <a:pt x="136338" y="5566"/>
                      <a:pt x="132732" y="8811"/>
                      <a:pt x="131290" y="12056"/>
                    </a:cubicBezTo>
                    <a:cubicBezTo>
                      <a:pt x="128045" y="20709"/>
                      <a:pt x="122276" y="25036"/>
                      <a:pt x="113262" y="28281"/>
                    </a:cubicBezTo>
                    <a:cubicBezTo>
                      <a:pt x="19877" y="59289"/>
                      <a:pt x="-5362" y="169980"/>
                      <a:pt x="58457" y="238126"/>
                    </a:cubicBezTo>
                    <a:cubicBezTo>
                      <a:pt x="64947" y="244977"/>
                      <a:pt x="63865" y="257957"/>
                      <a:pt x="56294" y="263726"/>
                    </a:cubicBezTo>
                    <a:cubicBezTo>
                      <a:pt x="51606" y="267331"/>
                      <a:pt x="49804" y="262644"/>
                      <a:pt x="47640" y="260481"/>
                    </a:cubicBezTo>
                    <a:cubicBezTo>
                      <a:pt x="15911" y="230915"/>
                      <a:pt x="46" y="193777"/>
                      <a:pt x="46" y="150150"/>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grpSp>
      <p:sp>
        <p:nvSpPr>
          <p:cNvPr id="607" name="Google Shape;607;p6"/>
          <p:cNvSpPr/>
          <p:nvPr/>
        </p:nvSpPr>
        <p:spPr>
          <a:xfrm>
            <a:off x="0" y="4040244"/>
            <a:ext cx="12192000" cy="2817753"/>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nvGrpSpPr>
          <p:cNvPr id="608" name="Google Shape;608;p6"/>
          <p:cNvGrpSpPr/>
          <p:nvPr/>
        </p:nvGrpSpPr>
        <p:grpSpPr>
          <a:xfrm>
            <a:off x="764237" y="5563697"/>
            <a:ext cx="1645920" cy="924724"/>
            <a:chOff x="881863" y="6139209"/>
            <a:chExt cx="1645920" cy="924724"/>
          </a:xfrm>
        </p:grpSpPr>
        <p:sp>
          <p:nvSpPr>
            <p:cNvPr id="609" name="Google Shape;609;p6"/>
            <p:cNvSpPr txBox="1"/>
            <p:nvPr/>
          </p:nvSpPr>
          <p:spPr>
            <a:xfrm>
              <a:off x="881863" y="6694601"/>
              <a:ext cx="1645920"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chemeClr val="lt1"/>
                  </a:solidFill>
                  <a:latin typeface="Arial"/>
                  <a:ea typeface="Arial"/>
                  <a:cs typeface="Arial"/>
                  <a:sym typeface="Arial"/>
                </a:rPr>
                <a:t>Infographic</a:t>
              </a:r>
              <a:endParaRPr b="1" sz="1800">
                <a:solidFill>
                  <a:schemeClr val="lt1"/>
                </a:solidFill>
                <a:latin typeface="Arial"/>
                <a:ea typeface="Arial"/>
                <a:cs typeface="Arial"/>
                <a:sym typeface="Arial"/>
              </a:endParaRPr>
            </a:p>
          </p:txBody>
        </p:sp>
        <p:sp>
          <p:nvSpPr>
            <p:cNvPr id="610" name="Google Shape;610;p6"/>
            <p:cNvSpPr/>
            <p:nvPr/>
          </p:nvSpPr>
          <p:spPr>
            <a:xfrm>
              <a:off x="1099529" y="6139209"/>
              <a:ext cx="1210589"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600">
                  <a:solidFill>
                    <a:schemeClr val="lt1"/>
                  </a:solidFill>
                  <a:latin typeface="Arial"/>
                  <a:ea typeface="Arial"/>
                  <a:cs typeface="Arial"/>
                  <a:sym typeface="Arial"/>
                </a:rPr>
                <a:t>$130</a:t>
              </a:r>
              <a:endParaRPr/>
            </a:p>
          </p:txBody>
        </p:sp>
      </p:grpSp>
      <p:grpSp>
        <p:nvGrpSpPr>
          <p:cNvPr id="611" name="Google Shape;611;p6"/>
          <p:cNvGrpSpPr/>
          <p:nvPr/>
        </p:nvGrpSpPr>
        <p:grpSpPr>
          <a:xfrm>
            <a:off x="2875003" y="5563697"/>
            <a:ext cx="1645920" cy="924724"/>
            <a:chOff x="3314429" y="6139209"/>
            <a:chExt cx="1645920" cy="924724"/>
          </a:xfrm>
        </p:grpSpPr>
        <p:sp>
          <p:nvSpPr>
            <p:cNvPr id="612" name="Google Shape;612;p6"/>
            <p:cNvSpPr txBox="1"/>
            <p:nvPr/>
          </p:nvSpPr>
          <p:spPr>
            <a:xfrm>
              <a:off x="3314429" y="6694601"/>
              <a:ext cx="1645920"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chemeClr val="lt1"/>
                  </a:solidFill>
                  <a:latin typeface="Arial"/>
                  <a:ea typeface="Arial"/>
                  <a:cs typeface="Arial"/>
                  <a:sym typeface="Arial"/>
                </a:rPr>
                <a:t>PowerPoint</a:t>
              </a:r>
              <a:endParaRPr b="1" sz="1800">
                <a:solidFill>
                  <a:schemeClr val="lt1"/>
                </a:solidFill>
                <a:latin typeface="Arial"/>
                <a:ea typeface="Arial"/>
                <a:cs typeface="Arial"/>
                <a:sym typeface="Arial"/>
              </a:endParaRPr>
            </a:p>
          </p:txBody>
        </p:sp>
        <p:sp>
          <p:nvSpPr>
            <p:cNvPr id="613" name="Google Shape;613;p6"/>
            <p:cNvSpPr/>
            <p:nvPr/>
          </p:nvSpPr>
          <p:spPr>
            <a:xfrm>
              <a:off x="3532095" y="6139209"/>
              <a:ext cx="1210588"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600">
                  <a:solidFill>
                    <a:schemeClr val="lt1"/>
                  </a:solidFill>
                  <a:latin typeface="Arial"/>
                  <a:ea typeface="Arial"/>
                  <a:cs typeface="Arial"/>
                  <a:sym typeface="Arial"/>
                </a:rPr>
                <a:t>$200</a:t>
              </a:r>
              <a:endParaRPr/>
            </a:p>
          </p:txBody>
        </p:sp>
      </p:grpSp>
      <p:grpSp>
        <p:nvGrpSpPr>
          <p:cNvPr id="614" name="Google Shape;614;p6"/>
          <p:cNvGrpSpPr/>
          <p:nvPr/>
        </p:nvGrpSpPr>
        <p:grpSpPr>
          <a:xfrm>
            <a:off x="4985769" y="5563697"/>
            <a:ext cx="1645920" cy="924724"/>
            <a:chOff x="5746994" y="6139209"/>
            <a:chExt cx="1645920" cy="924724"/>
          </a:xfrm>
        </p:grpSpPr>
        <p:sp>
          <p:nvSpPr>
            <p:cNvPr id="615" name="Google Shape;615;p6"/>
            <p:cNvSpPr txBox="1"/>
            <p:nvPr/>
          </p:nvSpPr>
          <p:spPr>
            <a:xfrm>
              <a:off x="5746994" y="6694601"/>
              <a:ext cx="1645920"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chemeClr val="lt1"/>
                  </a:solidFill>
                  <a:latin typeface="Arial"/>
                  <a:ea typeface="Arial"/>
                  <a:cs typeface="Arial"/>
                  <a:sym typeface="Arial"/>
                </a:rPr>
                <a:t>Presentation</a:t>
              </a:r>
              <a:endParaRPr b="1" sz="1800">
                <a:solidFill>
                  <a:schemeClr val="lt1"/>
                </a:solidFill>
                <a:latin typeface="Arial"/>
                <a:ea typeface="Arial"/>
                <a:cs typeface="Arial"/>
                <a:sym typeface="Arial"/>
              </a:endParaRPr>
            </a:p>
          </p:txBody>
        </p:sp>
        <p:sp>
          <p:nvSpPr>
            <p:cNvPr id="616" name="Google Shape;616;p6"/>
            <p:cNvSpPr/>
            <p:nvPr/>
          </p:nvSpPr>
          <p:spPr>
            <a:xfrm>
              <a:off x="6092901" y="6139209"/>
              <a:ext cx="954107"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600">
                  <a:solidFill>
                    <a:schemeClr val="lt1"/>
                  </a:solidFill>
                  <a:latin typeface="Arial"/>
                  <a:ea typeface="Arial"/>
                  <a:cs typeface="Arial"/>
                  <a:sym typeface="Arial"/>
                </a:rPr>
                <a:t>$80</a:t>
              </a:r>
              <a:endParaRPr/>
            </a:p>
          </p:txBody>
        </p:sp>
      </p:grpSp>
      <p:sp>
        <p:nvSpPr>
          <p:cNvPr id="617" name="Google Shape;617;p6"/>
          <p:cNvSpPr txBox="1"/>
          <p:nvPr/>
        </p:nvSpPr>
        <p:spPr>
          <a:xfrm>
            <a:off x="723150" y="4324109"/>
            <a:ext cx="603813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chemeClr val="lt1"/>
                </a:solidFill>
                <a:latin typeface="Arial"/>
                <a:ea typeface="Arial"/>
                <a:cs typeface="Arial"/>
                <a:sym typeface="Arial"/>
              </a:rPr>
              <a:t>Get a modern PowerPoint  Presentation that is beautifully designed. Easy to change colors, photos and Text. </a:t>
            </a:r>
            <a:endParaRPr b="1" sz="1400">
              <a:solidFill>
                <a:schemeClr val="lt1"/>
              </a:solidFill>
              <a:latin typeface="Arial"/>
              <a:ea typeface="Arial"/>
              <a:cs typeface="Arial"/>
              <a:sym typeface="Arial"/>
            </a:endParaRPr>
          </a:p>
        </p:txBody>
      </p:sp>
      <p:sp>
        <p:nvSpPr>
          <p:cNvPr id="618" name="Google Shape;618;p6"/>
          <p:cNvSpPr txBox="1"/>
          <p:nvPr/>
        </p:nvSpPr>
        <p:spPr>
          <a:xfrm>
            <a:off x="723150" y="4892218"/>
            <a:ext cx="6038135"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lt1"/>
                </a:solidFill>
                <a:latin typeface="Arial"/>
                <a:ea typeface="Arial"/>
                <a:cs typeface="Arial"/>
                <a:sym typeface="Arial"/>
              </a:rPr>
              <a:t>I hope and I believe that this Template will your Time, Money and Reputation. Easy to change colors, photos and Text. </a:t>
            </a:r>
            <a:endParaRPr sz="1200">
              <a:solidFill>
                <a:schemeClr val="lt1"/>
              </a:solidFill>
              <a:latin typeface="Arial"/>
              <a:ea typeface="Arial"/>
              <a:cs typeface="Arial"/>
              <a:sym typeface="Arial"/>
            </a:endParaRPr>
          </a:p>
        </p:txBody>
      </p:sp>
      <p:sp>
        <p:nvSpPr>
          <p:cNvPr id="619" name="Google Shape;619;p6"/>
          <p:cNvSpPr/>
          <p:nvPr/>
        </p:nvSpPr>
        <p:spPr>
          <a:xfrm rot="-2048931">
            <a:off x="7349642" y="4950672"/>
            <a:ext cx="1166373" cy="1084769"/>
          </a:xfrm>
          <a:custGeom>
            <a:rect b="b" l="l" r="r" t="t"/>
            <a:pathLst>
              <a:path extrusionOk="0" h="4293693" w="4616694">
                <a:moveTo>
                  <a:pt x="763415" y="1039784"/>
                </a:moveTo>
                <a:cubicBezTo>
                  <a:pt x="776488" y="1052751"/>
                  <a:pt x="784615" y="1070706"/>
                  <a:pt x="784696" y="1090574"/>
                </a:cubicBezTo>
                <a:lnTo>
                  <a:pt x="786230" y="1465780"/>
                </a:lnTo>
                <a:lnTo>
                  <a:pt x="917290" y="1465780"/>
                </a:lnTo>
                <a:lnTo>
                  <a:pt x="917290" y="1800501"/>
                </a:lnTo>
                <a:lnTo>
                  <a:pt x="916562" y="1800501"/>
                </a:lnTo>
                <a:lnTo>
                  <a:pt x="915130" y="1848765"/>
                </a:lnTo>
                <a:cubicBezTo>
                  <a:pt x="901227" y="1991435"/>
                  <a:pt x="821010" y="2120884"/>
                  <a:pt x="696397" y="2196423"/>
                </a:cubicBezTo>
                <a:lnTo>
                  <a:pt x="623138" y="2228349"/>
                </a:lnTo>
                <a:lnTo>
                  <a:pt x="639334" y="2419809"/>
                </a:lnTo>
                <a:cubicBezTo>
                  <a:pt x="718933" y="2955337"/>
                  <a:pt x="1028921" y="3423358"/>
                  <a:pt x="1475757" y="3707996"/>
                </a:cubicBezTo>
                <a:lnTo>
                  <a:pt x="1508497" y="3727003"/>
                </a:lnTo>
                <a:lnTo>
                  <a:pt x="1342037" y="3972413"/>
                </a:lnTo>
                <a:lnTo>
                  <a:pt x="1316740" y="3957726"/>
                </a:lnTo>
                <a:cubicBezTo>
                  <a:pt x="798429" y="3627558"/>
                  <a:pt x="438856" y="3084675"/>
                  <a:pt x="346524" y="2463484"/>
                </a:cubicBezTo>
                <a:lnTo>
                  <a:pt x="327868" y="2242947"/>
                </a:lnTo>
                <a:lnTo>
                  <a:pt x="286992" y="2229535"/>
                </a:lnTo>
                <a:cubicBezTo>
                  <a:pt x="268003" y="2221868"/>
                  <a:pt x="249401" y="2212877"/>
                  <a:pt x="231321" y="2202559"/>
                </a:cubicBezTo>
                <a:cubicBezTo>
                  <a:pt x="86679" y="2120016"/>
                  <a:pt x="-1854" y="1965554"/>
                  <a:pt x="29" y="1799027"/>
                </a:cubicBezTo>
                <a:lnTo>
                  <a:pt x="2890" y="1798989"/>
                </a:lnTo>
                <a:lnTo>
                  <a:pt x="2890" y="1465780"/>
                </a:lnTo>
                <a:lnTo>
                  <a:pt x="136379" y="1465780"/>
                </a:lnTo>
                <a:lnTo>
                  <a:pt x="134856" y="1093231"/>
                </a:lnTo>
                <a:cubicBezTo>
                  <a:pt x="134693" y="1053494"/>
                  <a:pt x="166775" y="1021149"/>
                  <a:pt x="206512" y="1020986"/>
                </a:cubicBezTo>
                <a:lnTo>
                  <a:pt x="278350" y="1020693"/>
                </a:lnTo>
                <a:cubicBezTo>
                  <a:pt x="318086" y="1020530"/>
                  <a:pt x="350432" y="1052612"/>
                  <a:pt x="350594" y="1092349"/>
                </a:cubicBezTo>
                <a:lnTo>
                  <a:pt x="352120" y="1465780"/>
                </a:lnTo>
                <a:lnTo>
                  <a:pt x="570488" y="1465780"/>
                </a:lnTo>
                <a:lnTo>
                  <a:pt x="568958" y="1091456"/>
                </a:lnTo>
                <a:cubicBezTo>
                  <a:pt x="568796" y="1051719"/>
                  <a:pt x="600878" y="1019374"/>
                  <a:pt x="640615" y="1019211"/>
                </a:cubicBezTo>
                <a:lnTo>
                  <a:pt x="712452" y="1018918"/>
                </a:lnTo>
                <a:cubicBezTo>
                  <a:pt x="732320" y="1018837"/>
                  <a:pt x="750341" y="1026816"/>
                  <a:pt x="763415" y="1039784"/>
                </a:cubicBezTo>
                <a:close/>
                <a:moveTo>
                  <a:pt x="4177652" y="2858322"/>
                </a:moveTo>
                <a:lnTo>
                  <a:pt x="4426447" y="3027079"/>
                </a:lnTo>
                <a:lnTo>
                  <a:pt x="4364639" y="3155900"/>
                </a:lnTo>
                <a:cubicBezTo>
                  <a:pt x="3905506" y="4017972"/>
                  <a:pt x="2922313" y="4461447"/>
                  <a:pt x="1972207" y="4235019"/>
                </a:cubicBezTo>
                <a:cubicBezTo>
                  <a:pt x="1794062" y="4192565"/>
                  <a:pt x="1625501" y="4128565"/>
                  <a:pt x="1469054" y="4046156"/>
                </a:cubicBezTo>
                <a:lnTo>
                  <a:pt x="1421310" y="4018437"/>
                </a:lnTo>
                <a:lnTo>
                  <a:pt x="1587770" y="3773027"/>
                </a:lnTo>
                <a:lnTo>
                  <a:pt x="1607068" y="3784230"/>
                </a:lnTo>
                <a:cubicBezTo>
                  <a:pt x="1741940" y="3855276"/>
                  <a:pt x="1887257" y="3910449"/>
                  <a:pt x="2040835" y="3947049"/>
                </a:cubicBezTo>
                <a:cubicBezTo>
                  <a:pt x="2859922" y="4142252"/>
                  <a:pt x="3707533" y="3759933"/>
                  <a:pt x="4103351" y="3016741"/>
                </a:cubicBezTo>
                <a:cubicBezTo>
                  <a:pt x="4128090" y="2970291"/>
                  <a:pt x="4150674" y="2923164"/>
                  <a:pt x="4171125" y="2875486"/>
                </a:cubicBezTo>
                <a:close/>
                <a:moveTo>
                  <a:pt x="1550127" y="1076085"/>
                </a:moveTo>
                <a:lnTo>
                  <a:pt x="1646209" y="1141257"/>
                </a:lnTo>
                <a:lnTo>
                  <a:pt x="1634913" y="1178428"/>
                </a:lnTo>
                <a:cubicBezTo>
                  <a:pt x="1618776" y="1259761"/>
                  <a:pt x="1651277" y="1346555"/>
                  <a:pt x="1724215" y="1396029"/>
                </a:cubicBezTo>
                <a:cubicBezTo>
                  <a:pt x="1797154" y="1445502"/>
                  <a:pt x="1889814" y="1443605"/>
                  <a:pt x="1959415" y="1398536"/>
                </a:cubicBezTo>
                <a:lnTo>
                  <a:pt x="1989773" y="1374295"/>
                </a:lnTo>
                <a:lnTo>
                  <a:pt x="2753123" y="1892071"/>
                </a:lnTo>
                <a:lnTo>
                  <a:pt x="2424816" y="2376089"/>
                </a:lnTo>
                <a:lnTo>
                  <a:pt x="1621626" y="1831289"/>
                </a:lnTo>
                <a:lnTo>
                  <a:pt x="1489129" y="2026628"/>
                </a:lnTo>
                <a:cubicBezTo>
                  <a:pt x="1458622" y="2071603"/>
                  <a:pt x="1397430" y="2083333"/>
                  <a:pt x="1352454" y="2052826"/>
                </a:cubicBezTo>
                <a:lnTo>
                  <a:pt x="1115522" y="1892117"/>
                </a:lnTo>
                <a:cubicBezTo>
                  <a:pt x="1070547" y="1861610"/>
                  <a:pt x="1058817" y="1800418"/>
                  <a:pt x="1089324" y="1755442"/>
                </a:cubicBezTo>
                <a:lnTo>
                  <a:pt x="1221821" y="1560104"/>
                </a:lnTo>
                <a:lnTo>
                  <a:pt x="1221820" y="1560103"/>
                </a:lnTo>
                <a:close/>
                <a:moveTo>
                  <a:pt x="3581017" y="2453627"/>
                </a:moveTo>
                <a:lnTo>
                  <a:pt x="3569720" y="2490798"/>
                </a:lnTo>
                <a:cubicBezTo>
                  <a:pt x="3553583" y="2572131"/>
                  <a:pt x="3586085" y="2658925"/>
                  <a:pt x="3659023" y="2708399"/>
                </a:cubicBezTo>
                <a:cubicBezTo>
                  <a:pt x="3731961" y="2757872"/>
                  <a:pt x="3824621" y="2755975"/>
                  <a:pt x="3894222" y="2710906"/>
                </a:cubicBezTo>
                <a:lnTo>
                  <a:pt x="3924582" y="2686666"/>
                </a:lnTo>
                <a:lnTo>
                  <a:pt x="4020973" y="2752047"/>
                </a:lnTo>
                <a:lnTo>
                  <a:pt x="3692666" y="3236065"/>
                </a:lnTo>
                <a:lnTo>
                  <a:pt x="3560169" y="3431404"/>
                </a:lnTo>
                <a:cubicBezTo>
                  <a:pt x="3529662" y="3476379"/>
                  <a:pt x="3468470" y="3488109"/>
                  <a:pt x="3423494" y="3457602"/>
                </a:cubicBezTo>
                <a:lnTo>
                  <a:pt x="3186562" y="3296893"/>
                </a:lnTo>
                <a:cubicBezTo>
                  <a:pt x="3141586" y="3266386"/>
                  <a:pt x="3129857" y="3205194"/>
                  <a:pt x="3160364" y="3160218"/>
                </a:cubicBezTo>
                <a:lnTo>
                  <a:pt x="3292861" y="2964880"/>
                </a:lnTo>
                <a:lnTo>
                  <a:pt x="2500490" y="2427418"/>
                </a:lnTo>
                <a:lnTo>
                  <a:pt x="2828797" y="1943400"/>
                </a:lnTo>
                <a:close/>
                <a:moveTo>
                  <a:pt x="3939964" y="1298772"/>
                </a:moveTo>
                <a:cubicBezTo>
                  <a:pt x="3994469" y="1335742"/>
                  <a:pt x="4028830" y="1391306"/>
                  <a:pt x="4040320" y="1451252"/>
                </a:cubicBezTo>
                <a:lnTo>
                  <a:pt x="4040201" y="1493626"/>
                </a:lnTo>
                <a:lnTo>
                  <a:pt x="4042337" y="1490477"/>
                </a:lnTo>
                <a:lnTo>
                  <a:pt x="4023660" y="2045715"/>
                </a:lnTo>
                <a:lnTo>
                  <a:pt x="4152571" y="2133156"/>
                </a:lnTo>
                <a:cubicBezTo>
                  <a:pt x="4261582" y="2207097"/>
                  <a:pt x="4290011" y="2355408"/>
                  <a:pt x="4216070" y="2464419"/>
                </a:cubicBezTo>
                <a:lnTo>
                  <a:pt x="4162217" y="2543813"/>
                </a:lnTo>
                <a:lnTo>
                  <a:pt x="4072302" y="2676373"/>
                </a:lnTo>
                <a:lnTo>
                  <a:pt x="3975910" y="2610991"/>
                </a:lnTo>
                <a:lnTo>
                  <a:pt x="3987205" y="2573823"/>
                </a:lnTo>
                <a:cubicBezTo>
                  <a:pt x="4003342" y="2492490"/>
                  <a:pt x="3970841" y="2405695"/>
                  <a:pt x="3897903" y="2356221"/>
                </a:cubicBezTo>
                <a:cubicBezTo>
                  <a:pt x="3824965" y="2306748"/>
                  <a:pt x="3732304" y="2308646"/>
                  <a:pt x="3662703" y="2353715"/>
                </a:cubicBezTo>
                <a:lnTo>
                  <a:pt x="3632347" y="2377954"/>
                </a:lnTo>
                <a:lnTo>
                  <a:pt x="2880126" y="1867726"/>
                </a:lnTo>
                <a:lnTo>
                  <a:pt x="3157776" y="1458391"/>
                </a:lnTo>
                <a:lnTo>
                  <a:pt x="3848336" y="1926794"/>
                </a:lnTo>
                <a:lnTo>
                  <a:pt x="3847262" y="1537503"/>
                </a:lnTo>
                <a:lnTo>
                  <a:pt x="3845658" y="1539868"/>
                </a:lnTo>
                <a:lnTo>
                  <a:pt x="3844531" y="1507215"/>
                </a:lnTo>
                <a:cubicBezTo>
                  <a:pt x="3833685" y="1460684"/>
                  <a:pt x="3804815" y="1416873"/>
                  <a:pt x="3760493" y="1386810"/>
                </a:cubicBezTo>
                <a:lnTo>
                  <a:pt x="3380951" y="1129368"/>
                </a:lnTo>
                <a:lnTo>
                  <a:pt x="3478402" y="985697"/>
                </a:lnTo>
                <a:close/>
                <a:moveTo>
                  <a:pt x="2912686" y="601974"/>
                </a:moveTo>
                <a:lnTo>
                  <a:pt x="3402728" y="934367"/>
                </a:lnTo>
                <a:lnTo>
                  <a:pt x="3305277" y="1078039"/>
                </a:lnTo>
                <a:lnTo>
                  <a:pt x="2925152" y="820202"/>
                </a:lnTo>
                <a:cubicBezTo>
                  <a:pt x="2880830" y="790139"/>
                  <a:pt x="2829449" y="779516"/>
                  <a:pt x="2782205" y="786645"/>
                </a:cubicBezTo>
                <a:lnTo>
                  <a:pt x="2753954" y="796775"/>
                </a:lnTo>
                <a:lnTo>
                  <a:pt x="2754352" y="796187"/>
                </a:lnTo>
                <a:lnTo>
                  <a:pt x="2742091" y="801028"/>
                </a:lnTo>
                <a:lnTo>
                  <a:pt x="2715843" y="810440"/>
                </a:lnTo>
                <a:lnTo>
                  <a:pt x="2714129" y="812068"/>
                </a:lnTo>
                <a:lnTo>
                  <a:pt x="2392258" y="939144"/>
                </a:lnTo>
                <a:lnTo>
                  <a:pt x="3082102" y="1407062"/>
                </a:lnTo>
                <a:lnTo>
                  <a:pt x="2804452" y="1816397"/>
                </a:lnTo>
                <a:lnTo>
                  <a:pt x="2041103" y="1298621"/>
                </a:lnTo>
                <a:lnTo>
                  <a:pt x="2052397" y="1261453"/>
                </a:lnTo>
                <a:cubicBezTo>
                  <a:pt x="2068535" y="1180120"/>
                  <a:pt x="2036034" y="1093325"/>
                  <a:pt x="1963096" y="1043851"/>
                </a:cubicBezTo>
                <a:cubicBezTo>
                  <a:pt x="1890158" y="994378"/>
                  <a:pt x="1797497" y="996276"/>
                  <a:pt x="1727896" y="1041345"/>
                </a:cubicBezTo>
                <a:lnTo>
                  <a:pt x="1697539" y="1065583"/>
                </a:lnTo>
                <a:lnTo>
                  <a:pt x="1601456" y="1000411"/>
                </a:lnTo>
                <a:lnTo>
                  <a:pt x="1745224" y="788456"/>
                </a:lnTo>
                <a:cubicBezTo>
                  <a:pt x="1819166" y="679446"/>
                  <a:pt x="1967477" y="651017"/>
                  <a:pt x="2076487" y="724958"/>
                </a:cubicBezTo>
                <a:lnTo>
                  <a:pt x="2189335" y="801502"/>
                </a:lnTo>
                <a:lnTo>
                  <a:pt x="2646807" y="601362"/>
                </a:lnTo>
                <a:lnTo>
                  <a:pt x="2649048" y="599165"/>
                </a:lnTo>
                <a:lnTo>
                  <a:pt x="2682610" y="585698"/>
                </a:lnTo>
                <a:lnTo>
                  <a:pt x="2698309" y="578829"/>
                </a:lnTo>
                <a:lnTo>
                  <a:pt x="2697779" y="579611"/>
                </a:lnTo>
                <a:lnTo>
                  <a:pt x="2733904" y="565117"/>
                </a:lnTo>
                <a:cubicBezTo>
                  <a:pt x="2793850" y="553625"/>
                  <a:pt x="2858181" y="565004"/>
                  <a:pt x="2912686" y="601974"/>
                </a:cubicBezTo>
                <a:close/>
                <a:moveTo>
                  <a:pt x="3821114" y="480443"/>
                </a:moveTo>
                <a:lnTo>
                  <a:pt x="3925000" y="568440"/>
                </a:lnTo>
                <a:cubicBezTo>
                  <a:pt x="4553336" y="1147732"/>
                  <a:pt x="4770207" y="2034263"/>
                  <a:pt x="4507023" y="2824365"/>
                </a:cubicBezTo>
                <a:lnTo>
                  <a:pt x="4462620" y="2941124"/>
                </a:lnTo>
                <a:lnTo>
                  <a:pt x="4211054" y="2770488"/>
                </a:lnTo>
                <a:lnTo>
                  <a:pt x="4226100" y="2730925"/>
                </a:lnTo>
                <a:cubicBezTo>
                  <a:pt x="4452991" y="2049778"/>
                  <a:pt x="4266027" y="1285499"/>
                  <a:pt x="3724337" y="786092"/>
                </a:cubicBezTo>
                <a:lnTo>
                  <a:pt x="3654131" y="726623"/>
                </a:lnTo>
                <a:close/>
                <a:moveTo>
                  <a:pt x="3640196" y="346911"/>
                </a:moveTo>
                <a:lnTo>
                  <a:pt x="3748757" y="424223"/>
                </a:lnTo>
                <a:lnTo>
                  <a:pt x="3582673" y="669078"/>
                </a:lnTo>
                <a:lnTo>
                  <a:pt x="3478808" y="595112"/>
                </a:lnTo>
                <a:cubicBezTo>
                  <a:pt x="2914693" y="227961"/>
                  <a:pt x="2187983" y="194289"/>
                  <a:pt x="1588428" y="519401"/>
                </a:cubicBezTo>
                <a:lnTo>
                  <a:pt x="1580829" y="523892"/>
                </a:lnTo>
                <a:lnTo>
                  <a:pt x="1310861" y="340774"/>
                </a:lnTo>
                <a:lnTo>
                  <a:pt x="1310411" y="340073"/>
                </a:lnTo>
                <a:cubicBezTo>
                  <a:pt x="2029661" y="-121515"/>
                  <a:pt x="2942223" y="-107360"/>
                  <a:pt x="3640196" y="346911"/>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620" name="Google Shape;620;p6"/>
          <p:cNvSpPr txBox="1"/>
          <p:nvPr/>
        </p:nvSpPr>
        <p:spPr>
          <a:xfrm>
            <a:off x="8974774" y="4223726"/>
            <a:ext cx="2772281" cy="246221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chemeClr val="lt1"/>
                </a:solidFill>
                <a:latin typeface="Arial"/>
                <a:ea typeface="Arial"/>
                <a:cs typeface="Arial"/>
                <a:sym typeface="Arial"/>
              </a:rPr>
              <a:t>You can simply impress your audience and add a unique zing and appeal to your Presentations. I hope and I believe that this Template will your Time, Money and Reputation. </a:t>
            </a:r>
            <a:endParaRPr/>
          </a:p>
          <a:p>
            <a:pPr indent="0" lvl="0" marL="0" marR="0" rtl="0" algn="l">
              <a:spcBef>
                <a:spcPts val="0"/>
              </a:spcBef>
              <a:spcAft>
                <a:spcPts val="0"/>
              </a:spcAft>
              <a:buNone/>
            </a:pPr>
            <a:r>
              <a:t/>
            </a:r>
            <a:endParaRPr sz="1400">
              <a:solidFill>
                <a:schemeClr val="lt1"/>
              </a:solidFill>
              <a:latin typeface="Arial"/>
              <a:ea typeface="Arial"/>
              <a:cs typeface="Arial"/>
              <a:sym typeface="Arial"/>
            </a:endParaRPr>
          </a:p>
          <a:p>
            <a:pPr indent="0" lvl="0" marL="0" marR="0" rtl="0" algn="l">
              <a:spcBef>
                <a:spcPts val="0"/>
              </a:spcBef>
              <a:spcAft>
                <a:spcPts val="0"/>
              </a:spcAft>
              <a:buNone/>
            </a:pPr>
            <a:r>
              <a:rPr lang="en-US" sz="1400">
                <a:solidFill>
                  <a:schemeClr val="lt1"/>
                </a:solidFill>
                <a:latin typeface="Arial"/>
                <a:ea typeface="Arial"/>
                <a:cs typeface="Arial"/>
                <a:sym typeface="Arial"/>
              </a:rPr>
              <a:t>Get a modern PowerPoint  Presentation that is beautifully designed.</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4" name="Shape 624"/>
        <p:cNvGrpSpPr/>
        <p:nvPr/>
      </p:nvGrpSpPr>
      <p:grpSpPr>
        <a:xfrm>
          <a:off x="0" y="0"/>
          <a:ext cx="0" cy="0"/>
          <a:chOff x="0" y="0"/>
          <a:chExt cx="0" cy="0"/>
        </a:xfrm>
      </p:grpSpPr>
      <p:sp>
        <p:nvSpPr>
          <p:cNvPr id="625" name="Google Shape;625;p9"/>
          <p:cNvSpPr txBox="1"/>
          <p:nvPr>
            <p:ph idx="1" type="body"/>
          </p:nvPr>
        </p:nvSpPr>
        <p:spPr>
          <a:xfrm>
            <a:off x="323529" y="281518"/>
            <a:ext cx="11573197" cy="840230"/>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chemeClr val="dk1"/>
              </a:buClr>
              <a:buSzPts val="5400"/>
              <a:buFont typeface="Arial"/>
              <a:buNone/>
            </a:pPr>
            <a:r>
              <a:rPr lang="en-US"/>
              <a:t>Infographic Style</a:t>
            </a:r>
            <a:endParaRPr/>
          </a:p>
        </p:txBody>
      </p:sp>
      <p:grpSp>
        <p:nvGrpSpPr>
          <p:cNvPr id="626" name="Google Shape;626;p9"/>
          <p:cNvGrpSpPr/>
          <p:nvPr/>
        </p:nvGrpSpPr>
        <p:grpSpPr>
          <a:xfrm>
            <a:off x="0" y="3675185"/>
            <a:ext cx="8641143" cy="2430270"/>
            <a:chOff x="-2224453" y="3596782"/>
            <a:chExt cx="8641143" cy="2430270"/>
          </a:xfrm>
        </p:grpSpPr>
        <p:sp>
          <p:nvSpPr>
            <p:cNvPr id="627" name="Google Shape;627;p9"/>
            <p:cNvSpPr/>
            <p:nvPr/>
          </p:nvSpPr>
          <p:spPr>
            <a:xfrm>
              <a:off x="-2224453" y="3596782"/>
              <a:ext cx="7520353" cy="766800"/>
            </a:xfrm>
            <a:prstGeom prst="rect">
              <a:avLst/>
            </a:prstGeom>
            <a:gradFill>
              <a:gsLst>
                <a:gs pos="0">
                  <a:srgbClr val="05251D"/>
                </a:gs>
                <a:gs pos="26000">
                  <a:schemeClr val="accent2"/>
                </a:gs>
                <a:gs pos="100000">
                  <a:schemeClr val="accent2"/>
                </a:gs>
              </a:gsLst>
              <a:lin ang="10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628" name="Google Shape;628;p9"/>
            <p:cNvSpPr/>
            <p:nvPr/>
          </p:nvSpPr>
          <p:spPr>
            <a:xfrm>
              <a:off x="4904522" y="3596782"/>
              <a:ext cx="1512168" cy="2430270"/>
            </a:xfrm>
            <a:custGeom>
              <a:rect b="b" l="l" r="r" t="t"/>
              <a:pathLst>
                <a:path extrusionOk="0" h="2430270" w="1512168">
                  <a:moveTo>
                    <a:pt x="756084" y="2430270"/>
                  </a:moveTo>
                  <a:lnTo>
                    <a:pt x="0" y="1674186"/>
                  </a:lnTo>
                  <a:lnTo>
                    <a:pt x="378042" y="1674186"/>
                  </a:lnTo>
                  <a:lnTo>
                    <a:pt x="378042" y="0"/>
                  </a:lnTo>
                  <a:lnTo>
                    <a:pt x="1134126" y="756084"/>
                  </a:lnTo>
                  <a:lnTo>
                    <a:pt x="1134126" y="1674186"/>
                  </a:lnTo>
                  <a:lnTo>
                    <a:pt x="1512168" y="1674186"/>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grpSp>
      <p:grpSp>
        <p:nvGrpSpPr>
          <p:cNvPr id="629" name="Google Shape;629;p9"/>
          <p:cNvGrpSpPr/>
          <p:nvPr/>
        </p:nvGrpSpPr>
        <p:grpSpPr>
          <a:xfrm>
            <a:off x="8875051" y="2754439"/>
            <a:ext cx="2304256" cy="682224"/>
            <a:chOff x="6631768" y="2037152"/>
            <a:chExt cx="2304256" cy="682224"/>
          </a:xfrm>
        </p:grpSpPr>
        <p:sp>
          <p:nvSpPr>
            <p:cNvPr id="630" name="Google Shape;630;p9"/>
            <p:cNvSpPr txBox="1"/>
            <p:nvPr/>
          </p:nvSpPr>
          <p:spPr>
            <a:xfrm>
              <a:off x="6631768" y="2037152"/>
              <a:ext cx="2304256"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rgbClr val="3F3F3F"/>
                  </a:solidFill>
                  <a:latin typeface="Arial"/>
                  <a:ea typeface="Arial"/>
                  <a:cs typeface="Arial"/>
                  <a:sym typeface="Arial"/>
                </a:rPr>
                <a:t>Your Text Here</a:t>
              </a:r>
              <a:endParaRPr b="1" sz="1400">
                <a:solidFill>
                  <a:srgbClr val="3F3F3F"/>
                </a:solidFill>
                <a:latin typeface="Arial"/>
                <a:ea typeface="Arial"/>
                <a:cs typeface="Arial"/>
                <a:sym typeface="Arial"/>
              </a:endParaRPr>
            </a:p>
          </p:txBody>
        </p:sp>
        <p:sp>
          <p:nvSpPr>
            <p:cNvPr id="631" name="Google Shape;631;p9"/>
            <p:cNvSpPr txBox="1"/>
            <p:nvPr/>
          </p:nvSpPr>
          <p:spPr>
            <a:xfrm>
              <a:off x="6631768" y="2257711"/>
              <a:ext cx="2304256"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I hope and I believe that this Template will your Time.</a:t>
              </a:r>
              <a:endParaRPr sz="1200">
                <a:solidFill>
                  <a:srgbClr val="3F3F3F"/>
                </a:solidFill>
                <a:latin typeface="Arial"/>
                <a:ea typeface="Arial"/>
                <a:cs typeface="Arial"/>
                <a:sym typeface="Arial"/>
              </a:endParaRPr>
            </a:p>
          </p:txBody>
        </p:sp>
      </p:grpSp>
      <p:grpSp>
        <p:nvGrpSpPr>
          <p:cNvPr id="632" name="Google Shape;632;p9"/>
          <p:cNvGrpSpPr/>
          <p:nvPr/>
        </p:nvGrpSpPr>
        <p:grpSpPr>
          <a:xfrm>
            <a:off x="7551355" y="1898953"/>
            <a:ext cx="4640644" cy="2430270"/>
            <a:chOff x="5775310" y="1820550"/>
            <a:chExt cx="4640644" cy="2430270"/>
          </a:xfrm>
        </p:grpSpPr>
        <p:sp>
          <p:nvSpPr>
            <p:cNvPr id="633" name="Google Shape;633;p9"/>
            <p:cNvSpPr/>
            <p:nvPr/>
          </p:nvSpPr>
          <p:spPr>
            <a:xfrm>
              <a:off x="6896099" y="3484019"/>
              <a:ext cx="3519855" cy="766800"/>
            </a:xfrm>
            <a:prstGeom prst="rect">
              <a:avLst/>
            </a:prstGeom>
            <a:gradFill>
              <a:gsLst>
                <a:gs pos="0">
                  <a:srgbClr val="006282"/>
                </a:gs>
                <a:gs pos="26000">
                  <a:schemeClr val="accent1"/>
                </a:gs>
                <a:gs pos="100000">
                  <a:schemeClr val="accent1"/>
                </a:gs>
              </a:gsLst>
              <a:lin ang="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634" name="Google Shape;634;p9"/>
            <p:cNvSpPr/>
            <p:nvPr/>
          </p:nvSpPr>
          <p:spPr>
            <a:xfrm rot="10800000">
              <a:off x="5775310" y="1820550"/>
              <a:ext cx="1512168" cy="2430270"/>
            </a:xfrm>
            <a:custGeom>
              <a:rect b="b" l="l" r="r" t="t"/>
              <a:pathLst>
                <a:path extrusionOk="0" h="2430270" w="1512168">
                  <a:moveTo>
                    <a:pt x="756084" y="2430270"/>
                  </a:moveTo>
                  <a:lnTo>
                    <a:pt x="0" y="1674186"/>
                  </a:lnTo>
                  <a:lnTo>
                    <a:pt x="378042" y="1674186"/>
                  </a:lnTo>
                  <a:lnTo>
                    <a:pt x="378042" y="0"/>
                  </a:lnTo>
                  <a:lnTo>
                    <a:pt x="1134126" y="756084"/>
                  </a:lnTo>
                  <a:lnTo>
                    <a:pt x="1134126" y="1674186"/>
                  </a:lnTo>
                  <a:lnTo>
                    <a:pt x="1512168" y="1674186"/>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grpSp>
      <p:sp>
        <p:nvSpPr>
          <p:cNvPr id="635" name="Google Shape;635;p9"/>
          <p:cNvSpPr txBox="1"/>
          <p:nvPr/>
        </p:nvSpPr>
        <p:spPr>
          <a:xfrm>
            <a:off x="4143989" y="3874520"/>
            <a:ext cx="3096344"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lt1"/>
                </a:solidFill>
                <a:latin typeface="Arial"/>
                <a:ea typeface="Arial"/>
                <a:cs typeface="Arial"/>
                <a:sym typeface="Arial"/>
              </a:rPr>
              <a:t>Your Text Here</a:t>
            </a:r>
            <a:endParaRPr b="1" sz="2000">
              <a:solidFill>
                <a:schemeClr val="lt1"/>
              </a:solidFill>
              <a:latin typeface="Arial"/>
              <a:ea typeface="Arial"/>
              <a:cs typeface="Arial"/>
              <a:sym typeface="Arial"/>
            </a:endParaRPr>
          </a:p>
        </p:txBody>
      </p:sp>
      <p:sp>
        <p:nvSpPr>
          <p:cNvPr id="636" name="Google Shape;636;p9"/>
          <p:cNvSpPr txBox="1"/>
          <p:nvPr/>
        </p:nvSpPr>
        <p:spPr>
          <a:xfrm>
            <a:off x="9168189" y="3760825"/>
            <a:ext cx="3096344"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lt1"/>
                </a:solidFill>
                <a:latin typeface="Arial"/>
                <a:ea typeface="Arial"/>
                <a:cs typeface="Arial"/>
                <a:sym typeface="Arial"/>
              </a:rPr>
              <a:t>Your Text Here</a:t>
            </a:r>
            <a:endParaRPr b="1" sz="2000">
              <a:solidFill>
                <a:schemeClr val="lt1"/>
              </a:solidFill>
              <a:latin typeface="Arial"/>
              <a:ea typeface="Arial"/>
              <a:cs typeface="Arial"/>
              <a:sym typeface="Arial"/>
            </a:endParaRPr>
          </a:p>
        </p:txBody>
      </p:sp>
      <p:sp>
        <p:nvSpPr>
          <p:cNvPr id="637" name="Google Shape;637;p9"/>
          <p:cNvSpPr/>
          <p:nvPr/>
        </p:nvSpPr>
        <p:spPr>
          <a:xfrm>
            <a:off x="7695780" y="4688856"/>
            <a:ext cx="391465" cy="482749"/>
          </a:xfrm>
          <a:custGeom>
            <a:rect b="b" l="l" r="r" t="t"/>
            <a:pathLst>
              <a:path extrusionOk="0" h="1062702" w="861753">
                <a:moveTo>
                  <a:pt x="677629" y="723071"/>
                </a:moveTo>
                <a:cubicBezTo>
                  <a:pt x="669948" y="722262"/>
                  <a:pt x="671565" y="728731"/>
                  <a:pt x="671565" y="732774"/>
                </a:cubicBezTo>
                <a:cubicBezTo>
                  <a:pt x="672373" y="806761"/>
                  <a:pt x="670352" y="880748"/>
                  <a:pt x="668330" y="954736"/>
                </a:cubicBezTo>
                <a:cubicBezTo>
                  <a:pt x="667926" y="964439"/>
                  <a:pt x="671160" y="973334"/>
                  <a:pt x="677225" y="981016"/>
                </a:cubicBezTo>
                <a:cubicBezTo>
                  <a:pt x="682077" y="986675"/>
                  <a:pt x="688545" y="989506"/>
                  <a:pt x="695419" y="986271"/>
                </a:cubicBezTo>
                <a:cubicBezTo>
                  <a:pt x="701887" y="983037"/>
                  <a:pt x="698249" y="976568"/>
                  <a:pt x="697036" y="971716"/>
                </a:cubicBezTo>
                <a:cubicBezTo>
                  <a:pt x="693801" y="953927"/>
                  <a:pt x="685311" y="937755"/>
                  <a:pt x="683694" y="919157"/>
                </a:cubicBezTo>
                <a:cubicBezTo>
                  <a:pt x="680864" y="887622"/>
                  <a:pt x="683289" y="856086"/>
                  <a:pt x="684502" y="826572"/>
                </a:cubicBezTo>
                <a:cubicBezTo>
                  <a:pt x="684502" y="794228"/>
                  <a:pt x="687737" y="763905"/>
                  <a:pt x="684907" y="733583"/>
                </a:cubicBezTo>
                <a:cubicBezTo>
                  <a:pt x="684098" y="728731"/>
                  <a:pt x="683694" y="723879"/>
                  <a:pt x="677629" y="723071"/>
                </a:cubicBezTo>
                <a:close/>
                <a:moveTo>
                  <a:pt x="678034" y="134408"/>
                </a:moveTo>
                <a:cubicBezTo>
                  <a:pt x="669948" y="144515"/>
                  <a:pt x="671565" y="150176"/>
                  <a:pt x="671565" y="155027"/>
                </a:cubicBezTo>
                <a:cubicBezTo>
                  <a:pt x="671565" y="320386"/>
                  <a:pt x="671565" y="485341"/>
                  <a:pt x="671565" y="650296"/>
                </a:cubicBezTo>
                <a:cubicBezTo>
                  <a:pt x="671565" y="653127"/>
                  <a:pt x="671565" y="655553"/>
                  <a:pt x="671565" y="658383"/>
                </a:cubicBezTo>
                <a:cubicBezTo>
                  <a:pt x="670756" y="667277"/>
                  <a:pt x="674395" y="670916"/>
                  <a:pt x="683289" y="670107"/>
                </a:cubicBezTo>
                <a:cubicBezTo>
                  <a:pt x="690163" y="669299"/>
                  <a:pt x="696631" y="668894"/>
                  <a:pt x="703505" y="668086"/>
                </a:cubicBezTo>
                <a:cubicBezTo>
                  <a:pt x="720485" y="666064"/>
                  <a:pt x="730997" y="670512"/>
                  <a:pt x="735040" y="689918"/>
                </a:cubicBezTo>
                <a:cubicBezTo>
                  <a:pt x="743530" y="731965"/>
                  <a:pt x="747573" y="773609"/>
                  <a:pt x="743530" y="816465"/>
                </a:cubicBezTo>
                <a:cubicBezTo>
                  <a:pt x="740700" y="849213"/>
                  <a:pt x="738274" y="882366"/>
                  <a:pt x="743935" y="915114"/>
                </a:cubicBezTo>
                <a:cubicBezTo>
                  <a:pt x="748382" y="940990"/>
                  <a:pt x="764554" y="961205"/>
                  <a:pt x="777896" y="960396"/>
                </a:cubicBezTo>
                <a:cubicBezTo>
                  <a:pt x="792451" y="959587"/>
                  <a:pt x="806197" y="936542"/>
                  <a:pt x="806197" y="909049"/>
                </a:cubicBezTo>
                <a:cubicBezTo>
                  <a:pt x="806602" y="881557"/>
                  <a:pt x="804984" y="853660"/>
                  <a:pt x="804984" y="826168"/>
                </a:cubicBezTo>
                <a:cubicBezTo>
                  <a:pt x="806197" y="672533"/>
                  <a:pt x="809432" y="518899"/>
                  <a:pt x="798111" y="365668"/>
                </a:cubicBezTo>
                <a:cubicBezTo>
                  <a:pt x="795281" y="328472"/>
                  <a:pt x="792855" y="292894"/>
                  <a:pt x="755659" y="269849"/>
                </a:cubicBezTo>
                <a:cubicBezTo>
                  <a:pt x="736253" y="258124"/>
                  <a:pt x="731806" y="235079"/>
                  <a:pt x="735849" y="212034"/>
                </a:cubicBezTo>
                <a:cubicBezTo>
                  <a:pt x="737466" y="202330"/>
                  <a:pt x="737466" y="195862"/>
                  <a:pt x="725741" y="192223"/>
                </a:cubicBezTo>
                <a:cubicBezTo>
                  <a:pt x="699462" y="184137"/>
                  <a:pt x="672778" y="175242"/>
                  <a:pt x="678034" y="134408"/>
                </a:cubicBezTo>
                <a:close/>
                <a:moveTo>
                  <a:pt x="201363" y="84274"/>
                </a:moveTo>
                <a:cubicBezTo>
                  <a:pt x="169423" y="84274"/>
                  <a:pt x="152443" y="100042"/>
                  <a:pt x="152443" y="132386"/>
                </a:cubicBezTo>
                <a:cubicBezTo>
                  <a:pt x="152038" y="222545"/>
                  <a:pt x="152038" y="313108"/>
                  <a:pt x="152443" y="403267"/>
                </a:cubicBezTo>
                <a:cubicBezTo>
                  <a:pt x="152443" y="434803"/>
                  <a:pt x="169827" y="451784"/>
                  <a:pt x="201363" y="451784"/>
                </a:cubicBezTo>
                <a:cubicBezTo>
                  <a:pt x="311333" y="451784"/>
                  <a:pt x="420899" y="451784"/>
                  <a:pt x="530869" y="451784"/>
                </a:cubicBezTo>
                <a:cubicBezTo>
                  <a:pt x="564022" y="451784"/>
                  <a:pt x="580598" y="435207"/>
                  <a:pt x="580598" y="402055"/>
                </a:cubicBezTo>
                <a:cubicBezTo>
                  <a:pt x="581003" y="312300"/>
                  <a:pt x="581003" y="222950"/>
                  <a:pt x="580598" y="133195"/>
                </a:cubicBezTo>
                <a:cubicBezTo>
                  <a:pt x="580598" y="99638"/>
                  <a:pt x="564831" y="84274"/>
                  <a:pt x="530869" y="84274"/>
                </a:cubicBezTo>
                <a:cubicBezTo>
                  <a:pt x="477097" y="84274"/>
                  <a:pt x="422920" y="84274"/>
                  <a:pt x="369148" y="84274"/>
                </a:cubicBezTo>
                <a:cubicBezTo>
                  <a:pt x="313355" y="84274"/>
                  <a:pt x="257561" y="84274"/>
                  <a:pt x="201363" y="84274"/>
                </a:cubicBezTo>
                <a:close/>
                <a:moveTo>
                  <a:pt x="111203" y="180"/>
                </a:moveTo>
                <a:cubicBezTo>
                  <a:pt x="281010" y="180"/>
                  <a:pt x="450816" y="-225"/>
                  <a:pt x="620623" y="180"/>
                </a:cubicBezTo>
                <a:cubicBezTo>
                  <a:pt x="647306" y="180"/>
                  <a:pt x="663883" y="17565"/>
                  <a:pt x="664692" y="44653"/>
                </a:cubicBezTo>
                <a:cubicBezTo>
                  <a:pt x="664692" y="47887"/>
                  <a:pt x="664287" y="51526"/>
                  <a:pt x="664692" y="54761"/>
                </a:cubicBezTo>
                <a:cubicBezTo>
                  <a:pt x="666309" y="68507"/>
                  <a:pt x="658627" y="84679"/>
                  <a:pt x="669139" y="95595"/>
                </a:cubicBezTo>
                <a:cubicBezTo>
                  <a:pt x="684098" y="110958"/>
                  <a:pt x="701887" y="124704"/>
                  <a:pt x="723315" y="129152"/>
                </a:cubicBezTo>
                <a:cubicBezTo>
                  <a:pt x="737061" y="131982"/>
                  <a:pt x="744743" y="136834"/>
                  <a:pt x="751212" y="149771"/>
                </a:cubicBezTo>
                <a:cubicBezTo>
                  <a:pt x="759702" y="166752"/>
                  <a:pt x="774258" y="180903"/>
                  <a:pt x="790430" y="189797"/>
                </a:cubicBezTo>
                <a:cubicBezTo>
                  <a:pt x="847840" y="220928"/>
                  <a:pt x="855926" y="274296"/>
                  <a:pt x="858352" y="330898"/>
                </a:cubicBezTo>
                <a:cubicBezTo>
                  <a:pt x="861182" y="392757"/>
                  <a:pt x="858756" y="454615"/>
                  <a:pt x="853905" y="516473"/>
                </a:cubicBezTo>
                <a:cubicBezTo>
                  <a:pt x="845414" y="618357"/>
                  <a:pt x="853096" y="719432"/>
                  <a:pt x="860374" y="820912"/>
                </a:cubicBezTo>
                <a:cubicBezTo>
                  <a:pt x="863204" y="862555"/>
                  <a:pt x="862395" y="904198"/>
                  <a:pt x="851075" y="945033"/>
                </a:cubicBezTo>
                <a:cubicBezTo>
                  <a:pt x="837733" y="990718"/>
                  <a:pt x="813070" y="1011338"/>
                  <a:pt x="765767" y="1014168"/>
                </a:cubicBezTo>
                <a:cubicBezTo>
                  <a:pt x="749190" y="1015381"/>
                  <a:pt x="749190" y="1023871"/>
                  <a:pt x="750808" y="1035596"/>
                </a:cubicBezTo>
                <a:cubicBezTo>
                  <a:pt x="754042" y="1060258"/>
                  <a:pt x="752021" y="1062280"/>
                  <a:pt x="727358" y="1062280"/>
                </a:cubicBezTo>
                <a:cubicBezTo>
                  <a:pt x="610111" y="1062280"/>
                  <a:pt x="492863" y="1062280"/>
                  <a:pt x="375616" y="1062280"/>
                </a:cubicBezTo>
                <a:cubicBezTo>
                  <a:pt x="258368" y="1062280"/>
                  <a:pt x="141121" y="1061876"/>
                  <a:pt x="23874" y="1062684"/>
                </a:cubicBezTo>
                <a:cubicBezTo>
                  <a:pt x="5276" y="1063089"/>
                  <a:pt x="-385" y="1057024"/>
                  <a:pt x="20" y="1039235"/>
                </a:cubicBezTo>
                <a:cubicBezTo>
                  <a:pt x="424" y="1006890"/>
                  <a:pt x="14979" y="989506"/>
                  <a:pt x="48940" y="987888"/>
                </a:cubicBezTo>
                <a:cubicBezTo>
                  <a:pt x="65112" y="987080"/>
                  <a:pt x="66730" y="981420"/>
                  <a:pt x="66730" y="967673"/>
                </a:cubicBezTo>
                <a:cubicBezTo>
                  <a:pt x="66326" y="666873"/>
                  <a:pt x="66326" y="365668"/>
                  <a:pt x="66326" y="64464"/>
                </a:cubicBezTo>
                <a:cubicBezTo>
                  <a:pt x="66326" y="57590"/>
                  <a:pt x="65921" y="51122"/>
                  <a:pt x="66326" y="44249"/>
                </a:cubicBezTo>
                <a:cubicBezTo>
                  <a:pt x="67539" y="17565"/>
                  <a:pt x="84519" y="180"/>
                  <a:pt x="111203" y="180"/>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638" name="Google Shape;638;p9"/>
          <p:cNvSpPr/>
          <p:nvPr/>
        </p:nvSpPr>
        <p:spPr>
          <a:xfrm>
            <a:off x="7948988" y="2664631"/>
            <a:ext cx="566802" cy="581177"/>
          </a:xfrm>
          <a:custGeom>
            <a:rect b="b" l="l" r="r" t="t"/>
            <a:pathLst>
              <a:path extrusionOk="0" h="2534158" w="2471476">
                <a:moveTo>
                  <a:pt x="2472688" y="2417325"/>
                </a:moveTo>
                <a:cubicBezTo>
                  <a:pt x="2465972" y="2361807"/>
                  <a:pt x="2450749" y="2347479"/>
                  <a:pt x="2395678" y="2347031"/>
                </a:cubicBezTo>
                <a:cubicBezTo>
                  <a:pt x="2366128" y="2347031"/>
                  <a:pt x="2366575" y="2347031"/>
                  <a:pt x="2366575" y="2317033"/>
                </a:cubicBezTo>
                <a:cubicBezTo>
                  <a:pt x="2366575" y="1615439"/>
                  <a:pt x="2366575" y="914291"/>
                  <a:pt x="2366128" y="212697"/>
                </a:cubicBezTo>
                <a:cubicBezTo>
                  <a:pt x="2366128" y="192101"/>
                  <a:pt x="2364337" y="171058"/>
                  <a:pt x="2358516" y="150910"/>
                </a:cubicBezTo>
                <a:cubicBezTo>
                  <a:pt x="2332100" y="59125"/>
                  <a:pt x="2255538" y="1815"/>
                  <a:pt x="2159724" y="1367"/>
                </a:cubicBezTo>
                <a:cubicBezTo>
                  <a:pt x="1928246" y="1367"/>
                  <a:pt x="1697217" y="4054"/>
                  <a:pt x="1465740" y="24"/>
                </a:cubicBezTo>
                <a:cubicBezTo>
                  <a:pt x="1349330" y="-1767"/>
                  <a:pt x="1252620" y="95839"/>
                  <a:pt x="1253516" y="210906"/>
                </a:cubicBezTo>
                <a:cubicBezTo>
                  <a:pt x="1257097" y="563270"/>
                  <a:pt x="1254859" y="915187"/>
                  <a:pt x="1254411" y="1267551"/>
                </a:cubicBezTo>
                <a:cubicBezTo>
                  <a:pt x="1254411" y="1276506"/>
                  <a:pt x="1256650" y="1285461"/>
                  <a:pt x="1252172" y="1293967"/>
                </a:cubicBezTo>
                <a:cubicBezTo>
                  <a:pt x="1251277" y="1293967"/>
                  <a:pt x="1250829" y="1293967"/>
                  <a:pt x="1250381" y="1294415"/>
                </a:cubicBezTo>
                <a:cubicBezTo>
                  <a:pt x="1249486" y="1294863"/>
                  <a:pt x="1249934" y="1295759"/>
                  <a:pt x="1251277" y="1297102"/>
                </a:cubicBezTo>
                <a:cubicBezTo>
                  <a:pt x="1248591" y="1304265"/>
                  <a:pt x="1242322" y="1301131"/>
                  <a:pt x="1237845" y="1301579"/>
                </a:cubicBezTo>
                <a:cubicBezTo>
                  <a:pt x="1198445" y="1303818"/>
                  <a:pt x="1167103" y="1321279"/>
                  <a:pt x="1142478" y="1351725"/>
                </a:cubicBezTo>
                <a:cubicBezTo>
                  <a:pt x="1128599" y="1369186"/>
                  <a:pt x="1124569" y="1390230"/>
                  <a:pt x="1116958" y="1409930"/>
                </a:cubicBezTo>
                <a:cubicBezTo>
                  <a:pt x="1112480" y="1416646"/>
                  <a:pt x="1114719" y="1424257"/>
                  <a:pt x="1114719" y="1431869"/>
                </a:cubicBezTo>
                <a:cubicBezTo>
                  <a:pt x="1114719" y="1670509"/>
                  <a:pt x="1114719" y="1909598"/>
                  <a:pt x="1114719" y="2148239"/>
                </a:cubicBezTo>
                <a:cubicBezTo>
                  <a:pt x="1114719" y="2155850"/>
                  <a:pt x="1113823" y="2163014"/>
                  <a:pt x="1116062" y="2170625"/>
                </a:cubicBezTo>
                <a:cubicBezTo>
                  <a:pt x="1112928" y="2212712"/>
                  <a:pt x="1098601" y="2228383"/>
                  <a:pt x="1056962" y="2229278"/>
                </a:cubicBezTo>
                <a:cubicBezTo>
                  <a:pt x="994727" y="2230621"/>
                  <a:pt x="932045" y="2230621"/>
                  <a:pt x="869810" y="2229278"/>
                </a:cubicBezTo>
                <a:cubicBezTo>
                  <a:pt x="829514" y="2228383"/>
                  <a:pt x="812500" y="2207787"/>
                  <a:pt x="813396" y="2165700"/>
                </a:cubicBezTo>
                <a:cubicBezTo>
                  <a:pt x="814739" y="2161223"/>
                  <a:pt x="814739" y="2156746"/>
                  <a:pt x="814739" y="2152268"/>
                </a:cubicBezTo>
                <a:cubicBezTo>
                  <a:pt x="814739" y="1871989"/>
                  <a:pt x="814739" y="1591261"/>
                  <a:pt x="814739" y="1310981"/>
                </a:cubicBezTo>
                <a:cubicBezTo>
                  <a:pt x="814739" y="1305161"/>
                  <a:pt x="816530" y="1298893"/>
                  <a:pt x="812053" y="1293967"/>
                </a:cubicBezTo>
                <a:cubicBezTo>
                  <a:pt x="787427" y="1214271"/>
                  <a:pt x="749370" y="1186064"/>
                  <a:pt x="664749" y="1186064"/>
                </a:cubicBezTo>
                <a:cubicBezTo>
                  <a:pt x="636990" y="1186064"/>
                  <a:pt x="609678" y="1185617"/>
                  <a:pt x="581919" y="1186512"/>
                </a:cubicBezTo>
                <a:cubicBezTo>
                  <a:pt x="568935" y="1186960"/>
                  <a:pt x="565353" y="1182482"/>
                  <a:pt x="565800" y="1169946"/>
                </a:cubicBezTo>
                <a:cubicBezTo>
                  <a:pt x="566696" y="1143082"/>
                  <a:pt x="566248" y="1116218"/>
                  <a:pt x="565800" y="1089354"/>
                </a:cubicBezTo>
                <a:cubicBezTo>
                  <a:pt x="565353" y="1034731"/>
                  <a:pt x="527743" y="996674"/>
                  <a:pt x="473120" y="996674"/>
                </a:cubicBezTo>
                <a:cubicBezTo>
                  <a:pt x="422526" y="996226"/>
                  <a:pt x="371485" y="995331"/>
                  <a:pt x="320892" y="997122"/>
                </a:cubicBezTo>
                <a:cubicBezTo>
                  <a:pt x="297609" y="998017"/>
                  <a:pt x="287759" y="992197"/>
                  <a:pt x="291341" y="968019"/>
                </a:cubicBezTo>
                <a:cubicBezTo>
                  <a:pt x="294028" y="951453"/>
                  <a:pt x="287759" y="940260"/>
                  <a:pt x="268507" y="940260"/>
                </a:cubicBezTo>
                <a:cubicBezTo>
                  <a:pt x="248359" y="940260"/>
                  <a:pt x="244329" y="953692"/>
                  <a:pt x="243882" y="970258"/>
                </a:cubicBezTo>
                <a:cubicBezTo>
                  <a:pt x="243434" y="996226"/>
                  <a:pt x="242539" y="1021747"/>
                  <a:pt x="243882" y="1047715"/>
                </a:cubicBezTo>
                <a:cubicBezTo>
                  <a:pt x="244777" y="1062938"/>
                  <a:pt x="239404" y="1066072"/>
                  <a:pt x="225077" y="1066072"/>
                </a:cubicBezTo>
                <a:cubicBezTo>
                  <a:pt x="167767" y="1065177"/>
                  <a:pt x="110458" y="1065177"/>
                  <a:pt x="52701" y="1066072"/>
                </a:cubicBezTo>
                <a:cubicBezTo>
                  <a:pt x="21359" y="1066520"/>
                  <a:pt x="-132" y="1088459"/>
                  <a:pt x="316" y="1118009"/>
                </a:cubicBezTo>
                <a:cubicBezTo>
                  <a:pt x="764" y="1148007"/>
                  <a:pt x="21807" y="1168155"/>
                  <a:pt x="53596" y="1168155"/>
                </a:cubicBezTo>
                <a:cubicBezTo>
                  <a:pt x="110906" y="1168155"/>
                  <a:pt x="168663" y="1168603"/>
                  <a:pt x="225972" y="1167707"/>
                </a:cubicBezTo>
                <a:cubicBezTo>
                  <a:pt x="239404" y="1167707"/>
                  <a:pt x="243882" y="1170841"/>
                  <a:pt x="243434" y="1184721"/>
                </a:cubicBezTo>
                <a:cubicBezTo>
                  <a:pt x="242539" y="1218301"/>
                  <a:pt x="242091" y="1251881"/>
                  <a:pt x="243434" y="1285461"/>
                </a:cubicBezTo>
                <a:cubicBezTo>
                  <a:pt x="243882" y="1301131"/>
                  <a:pt x="239404" y="1305609"/>
                  <a:pt x="223734" y="1305161"/>
                </a:cubicBezTo>
                <a:cubicBezTo>
                  <a:pt x="166872" y="1304265"/>
                  <a:pt x="110458" y="1304265"/>
                  <a:pt x="53596" y="1305161"/>
                </a:cubicBezTo>
                <a:cubicBezTo>
                  <a:pt x="15539" y="1305609"/>
                  <a:pt x="-6400" y="1333816"/>
                  <a:pt x="1659" y="1368739"/>
                </a:cubicBezTo>
                <a:cubicBezTo>
                  <a:pt x="7032" y="1392468"/>
                  <a:pt x="27628" y="1407244"/>
                  <a:pt x="57178" y="1407691"/>
                </a:cubicBezTo>
                <a:cubicBezTo>
                  <a:pt x="114040" y="1408139"/>
                  <a:pt x="170454" y="1408139"/>
                  <a:pt x="227316" y="1407691"/>
                </a:cubicBezTo>
                <a:cubicBezTo>
                  <a:pt x="240300" y="1407691"/>
                  <a:pt x="243882" y="1410825"/>
                  <a:pt x="243434" y="1423362"/>
                </a:cubicBezTo>
                <a:cubicBezTo>
                  <a:pt x="242539" y="1448435"/>
                  <a:pt x="242986" y="1473508"/>
                  <a:pt x="243882" y="1498581"/>
                </a:cubicBezTo>
                <a:cubicBezTo>
                  <a:pt x="244329" y="1510670"/>
                  <a:pt x="242539" y="1524549"/>
                  <a:pt x="257314" y="1530817"/>
                </a:cubicBezTo>
                <a:cubicBezTo>
                  <a:pt x="276566" y="1538877"/>
                  <a:pt x="291789" y="1528131"/>
                  <a:pt x="290446" y="1504401"/>
                </a:cubicBezTo>
                <a:cubicBezTo>
                  <a:pt x="289550" y="1485149"/>
                  <a:pt x="290894" y="1474851"/>
                  <a:pt x="315519" y="1476194"/>
                </a:cubicBezTo>
                <a:cubicBezTo>
                  <a:pt x="367008" y="1478433"/>
                  <a:pt x="418497" y="1477090"/>
                  <a:pt x="469986" y="1476642"/>
                </a:cubicBezTo>
                <a:cubicBezTo>
                  <a:pt x="526848" y="1476194"/>
                  <a:pt x="564905" y="1438137"/>
                  <a:pt x="564905" y="1380827"/>
                </a:cubicBezTo>
                <a:cubicBezTo>
                  <a:pt x="564905" y="1350829"/>
                  <a:pt x="565353" y="1321279"/>
                  <a:pt x="564905" y="1291281"/>
                </a:cubicBezTo>
                <a:cubicBezTo>
                  <a:pt x="564905" y="1280088"/>
                  <a:pt x="567591" y="1275163"/>
                  <a:pt x="579680" y="1275163"/>
                </a:cubicBezTo>
                <a:cubicBezTo>
                  <a:pt x="607439" y="1276058"/>
                  <a:pt x="634751" y="1274715"/>
                  <a:pt x="662510" y="1275611"/>
                </a:cubicBezTo>
                <a:cubicBezTo>
                  <a:pt x="699224" y="1276954"/>
                  <a:pt x="714447" y="1290833"/>
                  <a:pt x="720268" y="1324413"/>
                </a:cubicBezTo>
                <a:cubicBezTo>
                  <a:pt x="719372" y="1327995"/>
                  <a:pt x="719372" y="1332025"/>
                  <a:pt x="719372" y="1335607"/>
                </a:cubicBezTo>
                <a:cubicBezTo>
                  <a:pt x="719372" y="1619916"/>
                  <a:pt x="719372" y="1903777"/>
                  <a:pt x="719372" y="2188087"/>
                </a:cubicBezTo>
                <a:cubicBezTo>
                  <a:pt x="719372" y="2193907"/>
                  <a:pt x="718029" y="2200176"/>
                  <a:pt x="721611" y="2205548"/>
                </a:cubicBezTo>
                <a:cubicBezTo>
                  <a:pt x="722954" y="2209578"/>
                  <a:pt x="725193" y="2213608"/>
                  <a:pt x="725641" y="2218085"/>
                </a:cubicBezTo>
                <a:cubicBezTo>
                  <a:pt x="735043" y="2271813"/>
                  <a:pt x="779368" y="2315690"/>
                  <a:pt x="833544" y="2318377"/>
                </a:cubicBezTo>
                <a:cubicBezTo>
                  <a:pt x="919956" y="2322406"/>
                  <a:pt x="1006368" y="2322854"/>
                  <a:pt x="1092780" y="2318377"/>
                </a:cubicBezTo>
                <a:cubicBezTo>
                  <a:pt x="1153224" y="2315243"/>
                  <a:pt x="1202027" y="2260172"/>
                  <a:pt x="1202027" y="2200176"/>
                </a:cubicBezTo>
                <a:cubicBezTo>
                  <a:pt x="1202474" y="2019740"/>
                  <a:pt x="1202027" y="1839304"/>
                  <a:pt x="1202474" y="1658868"/>
                </a:cubicBezTo>
                <a:cubicBezTo>
                  <a:pt x="1202474" y="1587231"/>
                  <a:pt x="1198892" y="1515594"/>
                  <a:pt x="1205161" y="1444405"/>
                </a:cubicBezTo>
                <a:cubicBezTo>
                  <a:pt x="1206951" y="1423810"/>
                  <a:pt x="1213220" y="1404557"/>
                  <a:pt x="1236054" y="1397393"/>
                </a:cubicBezTo>
                <a:cubicBezTo>
                  <a:pt x="1254411" y="1400080"/>
                  <a:pt x="1249486" y="1414407"/>
                  <a:pt x="1249486" y="1425153"/>
                </a:cubicBezTo>
                <a:cubicBezTo>
                  <a:pt x="1249486" y="1721999"/>
                  <a:pt x="1249486" y="2018844"/>
                  <a:pt x="1249486" y="2315690"/>
                </a:cubicBezTo>
                <a:cubicBezTo>
                  <a:pt x="1249486" y="2343002"/>
                  <a:pt x="1249486" y="2343002"/>
                  <a:pt x="1220831" y="2343450"/>
                </a:cubicBezTo>
                <a:cubicBezTo>
                  <a:pt x="1215906" y="2343450"/>
                  <a:pt x="1210086" y="2342106"/>
                  <a:pt x="1206056" y="2346136"/>
                </a:cubicBezTo>
                <a:cubicBezTo>
                  <a:pt x="1169790" y="2349718"/>
                  <a:pt x="1149194" y="2369866"/>
                  <a:pt x="1145165" y="2405684"/>
                </a:cubicBezTo>
                <a:cubicBezTo>
                  <a:pt x="1142478" y="2432548"/>
                  <a:pt x="1141135" y="2459412"/>
                  <a:pt x="1146956" y="2485828"/>
                </a:cubicBezTo>
                <a:cubicBezTo>
                  <a:pt x="1154119" y="2520751"/>
                  <a:pt x="1175610" y="2537765"/>
                  <a:pt x="1211877" y="2537765"/>
                </a:cubicBezTo>
                <a:cubicBezTo>
                  <a:pt x="1607223" y="2537765"/>
                  <a:pt x="2003018" y="2537765"/>
                  <a:pt x="2398364" y="2537765"/>
                </a:cubicBezTo>
                <a:cubicBezTo>
                  <a:pt x="2401946" y="2537765"/>
                  <a:pt x="2405976" y="2537765"/>
                  <a:pt x="2409558" y="2537765"/>
                </a:cubicBezTo>
                <a:cubicBezTo>
                  <a:pt x="2440899" y="2535974"/>
                  <a:pt x="2460599" y="2519408"/>
                  <a:pt x="2467315" y="2488514"/>
                </a:cubicBezTo>
                <a:cubicBezTo>
                  <a:pt x="2474031" y="2464785"/>
                  <a:pt x="2475374" y="2441503"/>
                  <a:pt x="2472688" y="2417325"/>
                </a:cubicBezTo>
                <a:close/>
                <a:moveTo>
                  <a:pt x="2217481" y="660876"/>
                </a:moveTo>
                <a:cubicBezTo>
                  <a:pt x="2217481" y="719976"/>
                  <a:pt x="2186587" y="757138"/>
                  <a:pt x="2128830" y="767883"/>
                </a:cubicBezTo>
                <a:cubicBezTo>
                  <a:pt x="2113160" y="766092"/>
                  <a:pt x="2097489" y="766988"/>
                  <a:pt x="2081818" y="766988"/>
                </a:cubicBezTo>
                <a:cubicBezTo>
                  <a:pt x="1891980" y="766988"/>
                  <a:pt x="1702142" y="766988"/>
                  <a:pt x="1512752" y="766988"/>
                </a:cubicBezTo>
                <a:cubicBezTo>
                  <a:pt x="1504693" y="766988"/>
                  <a:pt x="1496186" y="766540"/>
                  <a:pt x="1488127" y="767436"/>
                </a:cubicBezTo>
                <a:cubicBezTo>
                  <a:pt x="1433951" y="757586"/>
                  <a:pt x="1399924" y="718633"/>
                  <a:pt x="1399476" y="664010"/>
                </a:cubicBezTo>
                <a:cubicBezTo>
                  <a:pt x="1399028" y="530586"/>
                  <a:pt x="1399028" y="397162"/>
                  <a:pt x="1399476" y="263738"/>
                </a:cubicBezTo>
                <a:cubicBezTo>
                  <a:pt x="1399924" y="200608"/>
                  <a:pt x="1445144" y="156282"/>
                  <a:pt x="1508275" y="156282"/>
                </a:cubicBezTo>
                <a:cubicBezTo>
                  <a:pt x="1707963" y="156282"/>
                  <a:pt x="1908098" y="156282"/>
                  <a:pt x="2107787" y="156282"/>
                </a:cubicBezTo>
                <a:cubicBezTo>
                  <a:pt x="2174051" y="156282"/>
                  <a:pt x="2217481" y="201056"/>
                  <a:pt x="2217481" y="267320"/>
                </a:cubicBezTo>
                <a:cubicBezTo>
                  <a:pt x="2217481" y="398505"/>
                  <a:pt x="2217481" y="529690"/>
                  <a:pt x="2217481" y="660876"/>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639" name="Google Shape;639;p9"/>
          <p:cNvSpPr txBox="1"/>
          <p:nvPr/>
        </p:nvSpPr>
        <p:spPr>
          <a:xfrm>
            <a:off x="904672" y="2546213"/>
            <a:ext cx="5933873" cy="101566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You can simply impress your audience and add a unique zing and appeal to your Presentations. I hope and I believe that this Template will your Time, Money and Reputation. Get a modern PowerPoint  Presentation that is beautifully designed. I hope and I believe that this Template will your Time, Money and Reputation. Easy to change colors, photos and Text. You can simply impress your audience. </a:t>
            </a:r>
            <a:endParaRPr/>
          </a:p>
        </p:txBody>
      </p:sp>
      <p:sp>
        <p:nvSpPr>
          <p:cNvPr id="640" name="Google Shape;640;p9"/>
          <p:cNvSpPr txBox="1"/>
          <p:nvPr/>
        </p:nvSpPr>
        <p:spPr>
          <a:xfrm>
            <a:off x="904672" y="1899228"/>
            <a:ext cx="5933873"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chemeClr val="accent1"/>
                </a:solidFill>
                <a:latin typeface="Arial"/>
                <a:ea typeface="Arial"/>
                <a:cs typeface="Arial"/>
                <a:sym typeface="Arial"/>
              </a:rPr>
              <a:t>Get a modern PowerPoint  Presentation that is beautifully designed. Easy to change colors, photos and Text.</a:t>
            </a:r>
            <a:endParaRPr b="1" sz="1400">
              <a:solidFill>
                <a:schemeClr val="accent1"/>
              </a:solidFill>
              <a:latin typeface="Arial"/>
              <a:ea typeface="Arial"/>
              <a:cs typeface="Arial"/>
              <a:sym typeface="Arial"/>
            </a:endParaRPr>
          </a:p>
        </p:txBody>
      </p:sp>
      <p:sp>
        <p:nvSpPr>
          <p:cNvPr id="641" name="Google Shape;641;p9"/>
          <p:cNvSpPr txBox="1"/>
          <p:nvPr/>
        </p:nvSpPr>
        <p:spPr>
          <a:xfrm>
            <a:off x="904672" y="5188219"/>
            <a:ext cx="5933873" cy="101566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You can simply impress your audience and add a unique zing and appeal to your Presentations. I hope and I believe that this Template will your Time, Money and Reputation. Get a modern PowerPoint  Presentation that is beautifully designed. I hope and I believe that this Template will your Time, Money and Reputation. Easy to change colors, photos and Text. You can simply impress your audience. </a:t>
            </a:r>
            <a:endParaRPr/>
          </a:p>
        </p:txBody>
      </p:sp>
      <p:sp>
        <p:nvSpPr>
          <p:cNvPr id="642" name="Google Shape;642;p9"/>
          <p:cNvSpPr txBox="1"/>
          <p:nvPr/>
        </p:nvSpPr>
        <p:spPr>
          <a:xfrm>
            <a:off x="904672" y="4541234"/>
            <a:ext cx="5933873"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chemeClr val="accent2"/>
                </a:solidFill>
                <a:latin typeface="Arial"/>
                <a:ea typeface="Arial"/>
                <a:cs typeface="Arial"/>
                <a:sym typeface="Arial"/>
              </a:rPr>
              <a:t>Get a modern PowerPoint  Presentation that is beautifully designed. Easy to change colors, photos and Text.</a:t>
            </a:r>
            <a:endParaRPr b="1" sz="1400">
              <a:solidFill>
                <a:schemeClr val="accent2"/>
              </a:solidFill>
              <a:latin typeface="Arial"/>
              <a:ea typeface="Arial"/>
              <a:cs typeface="Arial"/>
              <a:sym typeface="Arial"/>
            </a:endParaRPr>
          </a:p>
        </p:txBody>
      </p:sp>
      <p:grpSp>
        <p:nvGrpSpPr>
          <p:cNvPr id="643" name="Google Shape;643;p9"/>
          <p:cNvGrpSpPr/>
          <p:nvPr/>
        </p:nvGrpSpPr>
        <p:grpSpPr>
          <a:xfrm>
            <a:off x="8377775" y="4576402"/>
            <a:ext cx="2304256" cy="682224"/>
            <a:chOff x="6631768" y="2037152"/>
            <a:chExt cx="2304256" cy="682224"/>
          </a:xfrm>
        </p:grpSpPr>
        <p:sp>
          <p:nvSpPr>
            <p:cNvPr id="644" name="Google Shape;644;p9"/>
            <p:cNvSpPr txBox="1"/>
            <p:nvPr/>
          </p:nvSpPr>
          <p:spPr>
            <a:xfrm>
              <a:off x="6631768" y="2037152"/>
              <a:ext cx="2304256"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rgbClr val="3F3F3F"/>
                  </a:solidFill>
                  <a:latin typeface="Arial"/>
                  <a:ea typeface="Arial"/>
                  <a:cs typeface="Arial"/>
                  <a:sym typeface="Arial"/>
                </a:rPr>
                <a:t>Your Text Here</a:t>
              </a:r>
              <a:endParaRPr b="1" sz="1400">
                <a:solidFill>
                  <a:srgbClr val="3F3F3F"/>
                </a:solidFill>
                <a:latin typeface="Arial"/>
                <a:ea typeface="Arial"/>
                <a:cs typeface="Arial"/>
                <a:sym typeface="Arial"/>
              </a:endParaRPr>
            </a:p>
          </p:txBody>
        </p:sp>
        <p:sp>
          <p:nvSpPr>
            <p:cNvPr id="645" name="Google Shape;645;p9"/>
            <p:cNvSpPr txBox="1"/>
            <p:nvPr/>
          </p:nvSpPr>
          <p:spPr>
            <a:xfrm>
              <a:off x="6631768" y="2257711"/>
              <a:ext cx="2304256"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I hope and I believe that this Template will your Time.</a:t>
              </a:r>
              <a:endParaRPr sz="1200">
                <a:solidFill>
                  <a:srgbClr val="3F3F3F"/>
                </a:solidFill>
                <a:latin typeface="Arial"/>
                <a:ea typeface="Arial"/>
                <a:cs typeface="Arial"/>
                <a:sym typeface="Arial"/>
              </a:endParaRPr>
            </a:p>
          </p:txBody>
        </p:sp>
      </p:gr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49" name="Shape 649"/>
        <p:cNvGrpSpPr/>
        <p:nvPr/>
      </p:nvGrpSpPr>
      <p:grpSpPr>
        <a:xfrm>
          <a:off x="0" y="0"/>
          <a:ext cx="0" cy="0"/>
          <a:chOff x="0" y="0"/>
          <a:chExt cx="0" cy="0"/>
        </a:xfrm>
      </p:grpSpPr>
      <p:sp>
        <p:nvSpPr>
          <p:cNvPr id="650" name="Google Shape;650;p11"/>
          <p:cNvSpPr txBox="1"/>
          <p:nvPr/>
        </p:nvSpPr>
        <p:spPr>
          <a:xfrm>
            <a:off x="626672" y="485292"/>
            <a:ext cx="5319004" cy="1107996"/>
          </a:xfrm>
          <a:prstGeom prst="rect">
            <a:avLst/>
          </a:prstGeom>
          <a:noFill/>
          <a:ln>
            <a:noFill/>
          </a:ln>
        </p:spPr>
        <p:txBody>
          <a:bodyPr anchorCtr="0" anchor="t" bIns="0" lIns="48000" spcFirstLastPara="1" rIns="24000" wrap="square" tIns="0">
            <a:spAutoFit/>
          </a:bodyPr>
          <a:lstStyle/>
          <a:p>
            <a:pPr indent="0" lvl="0" marL="0" marR="0" rtl="0" algn="r">
              <a:spcBef>
                <a:spcPts val="0"/>
              </a:spcBef>
              <a:spcAft>
                <a:spcPts val="0"/>
              </a:spcAft>
              <a:buNone/>
            </a:pPr>
            <a:r>
              <a:rPr lang="en-US" sz="3600">
                <a:solidFill>
                  <a:schemeClr val="dk1"/>
                </a:solidFill>
                <a:latin typeface="Arial"/>
                <a:ea typeface="Arial"/>
                <a:cs typeface="Arial"/>
                <a:sym typeface="Arial"/>
              </a:rPr>
              <a:t>We Create Professional Presentation Designed</a:t>
            </a:r>
            <a:endParaRPr sz="3600">
              <a:solidFill>
                <a:schemeClr val="dk1"/>
              </a:solidFill>
              <a:latin typeface="Arial"/>
              <a:ea typeface="Arial"/>
              <a:cs typeface="Arial"/>
              <a:sym typeface="Arial"/>
            </a:endParaRPr>
          </a:p>
        </p:txBody>
      </p:sp>
      <p:sp>
        <p:nvSpPr>
          <p:cNvPr id="651" name="Google Shape;651;p11"/>
          <p:cNvSpPr/>
          <p:nvPr/>
        </p:nvSpPr>
        <p:spPr>
          <a:xfrm flipH="1">
            <a:off x="758578" y="5088336"/>
            <a:ext cx="4830814" cy="276999"/>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en-US" sz="1200">
                <a:solidFill>
                  <a:schemeClr val="dk1"/>
                </a:solidFill>
                <a:latin typeface="Arial"/>
                <a:ea typeface="Arial"/>
                <a:cs typeface="Arial"/>
                <a:sym typeface="Arial"/>
              </a:rPr>
              <a:t>Content Here </a:t>
            </a:r>
            <a:r>
              <a:rPr lang="en-US" sz="1200">
                <a:solidFill>
                  <a:schemeClr val="dk1"/>
                </a:solidFill>
                <a:latin typeface="Arial"/>
                <a:ea typeface="Arial"/>
                <a:cs typeface="Arial"/>
                <a:sym typeface="Arial"/>
              </a:rPr>
              <a:t>: I hope and I believe that this Template will your Time. </a:t>
            </a:r>
            <a:endParaRPr sz="1200">
              <a:solidFill>
                <a:schemeClr val="dk1"/>
              </a:solidFill>
              <a:latin typeface="Arial"/>
              <a:ea typeface="Arial"/>
              <a:cs typeface="Arial"/>
              <a:sym typeface="Arial"/>
            </a:endParaRPr>
          </a:p>
        </p:txBody>
      </p:sp>
      <p:sp>
        <p:nvSpPr>
          <p:cNvPr id="652" name="Google Shape;652;p11"/>
          <p:cNvSpPr/>
          <p:nvPr/>
        </p:nvSpPr>
        <p:spPr>
          <a:xfrm flipH="1">
            <a:off x="758578" y="5464406"/>
            <a:ext cx="4830814" cy="276999"/>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en-US" sz="1200">
                <a:solidFill>
                  <a:schemeClr val="dk1"/>
                </a:solidFill>
                <a:latin typeface="Arial"/>
                <a:ea typeface="Arial"/>
                <a:cs typeface="Arial"/>
                <a:sym typeface="Arial"/>
              </a:rPr>
              <a:t>Content Here </a:t>
            </a:r>
            <a:r>
              <a:rPr lang="en-US" sz="1200">
                <a:solidFill>
                  <a:schemeClr val="dk1"/>
                </a:solidFill>
                <a:latin typeface="Arial"/>
                <a:ea typeface="Arial"/>
                <a:cs typeface="Arial"/>
                <a:sym typeface="Arial"/>
              </a:rPr>
              <a:t>: I hope and I believe that this Template will your Time. </a:t>
            </a:r>
            <a:endParaRPr sz="1200">
              <a:solidFill>
                <a:schemeClr val="dk1"/>
              </a:solidFill>
              <a:latin typeface="Arial"/>
              <a:ea typeface="Arial"/>
              <a:cs typeface="Arial"/>
              <a:sym typeface="Arial"/>
            </a:endParaRPr>
          </a:p>
        </p:txBody>
      </p:sp>
      <p:sp>
        <p:nvSpPr>
          <p:cNvPr id="653" name="Google Shape;653;p11"/>
          <p:cNvSpPr/>
          <p:nvPr/>
        </p:nvSpPr>
        <p:spPr>
          <a:xfrm flipH="1">
            <a:off x="758578" y="5840478"/>
            <a:ext cx="4830814" cy="276999"/>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en-US" sz="1200">
                <a:solidFill>
                  <a:schemeClr val="dk1"/>
                </a:solidFill>
                <a:latin typeface="Arial"/>
                <a:ea typeface="Arial"/>
                <a:cs typeface="Arial"/>
                <a:sym typeface="Arial"/>
              </a:rPr>
              <a:t>Content Here </a:t>
            </a:r>
            <a:r>
              <a:rPr lang="en-US" sz="1200">
                <a:solidFill>
                  <a:schemeClr val="dk1"/>
                </a:solidFill>
                <a:latin typeface="Arial"/>
                <a:ea typeface="Arial"/>
                <a:cs typeface="Arial"/>
                <a:sym typeface="Arial"/>
              </a:rPr>
              <a:t>: I hope and I believe that this Template will your Time. </a:t>
            </a:r>
            <a:endParaRPr sz="1200">
              <a:solidFill>
                <a:schemeClr val="dk1"/>
              </a:solidFill>
              <a:latin typeface="Arial"/>
              <a:ea typeface="Arial"/>
              <a:cs typeface="Arial"/>
              <a:sym typeface="Arial"/>
            </a:endParaRPr>
          </a:p>
        </p:txBody>
      </p:sp>
      <p:sp>
        <p:nvSpPr>
          <p:cNvPr id="654" name="Google Shape;654;p11"/>
          <p:cNvSpPr/>
          <p:nvPr/>
        </p:nvSpPr>
        <p:spPr>
          <a:xfrm>
            <a:off x="6496050" y="0"/>
            <a:ext cx="4191000" cy="6858000"/>
          </a:xfrm>
          <a:prstGeom prst="parallelogram">
            <a:avLst>
              <a:gd fmla="val 94773" name="adj"/>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655" name="Google Shape;655;p11"/>
          <p:cNvSpPr/>
          <p:nvPr/>
        </p:nvSpPr>
        <p:spPr>
          <a:xfrm>
            <a:off x="7596799" y="0"/>
            <a:ext cx="4191000" cy="6858000"/>
          </a:xfrm>
          <a:prstGeom prst="parallelogram">
            <a:avLst>
              <a:gd fmla="val 95000" name="adj"/>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656" name="Google Shape;656;p11"/>
          <p:cNvSpPr txBox="1"/>
          <p:nvPr/>
        </p:nvSpPr>
        <p:spPr>
          <a:xfrm>
            <a:off x="758578" y="2655054"/>
            <a:ext cx="4165847" cy="2123658"/>
          </a:xfrm>
          <a:prstGeom prst="rect">
            <a:avLst/>
          </a:prstGeom>
          <a:noFill/>
          <a:ln>
            <a:noFill/>
          </a:ln>
        </p:spPr>
        <p:txBody>
          <a:bodyPr anchorCtr="0" anchor="t" bIns="45700" lIns="0" spcFirstLastPara="1" rIns="91425" wrap="square" tIns="45700">
            <a:spAutoFit/>
          </a:bodyPr>
          <a:lstStyle/>
          <a:p>
            <a:pPr indent="-171450" lvl="0" marL="171450" marR="0" rtl="0" algn="l">
              <a:spcBef>
                <a:spcPts val="0"/>
              </a:spcBef>
              <a:spcAft>
                <a:spcPts val="0"/>
              </a:spcAft>
              <a:buClr>
                <a:schemeClr val="dk1"/>
              </a:buClr>
              <a:buSzPts val="1200"/>
              <a:buFont typeface="Noto Sans Symbols"/>
              <a:buChar char="✔"/>
            </a:pPr>
            <a:r>
              <a:rPr lang="en-US" sz="1200">
                <a:solidFill>
                  <a:schemeClr val="dk1"/>
                </a:solidFill>
                <a:latin typeface="Arial"/>
                <a:ea typeface="Arial"/>
                <a:cs typeface="Arial"/>
                <a:sym typeface="Arial"/>
              </a:rPr>
              <a:t>Get a modern PowerPoint  Presentation that is beautifully designed. Easy to change colors, photos and Text. </a:t>
            </a:r>
            <a:endParaRPr/>
          </a:p>
          <a:p>
            <a:pPr indent="-95250" lvl="0" marL="171450" marR="0" rtl="0" algn="l">
              <a:spcBef>
                <a:spcPts val="0"/>
              </a:spcBef>
              <a:spcAft>
                <a:spcPts val="0"/>
              </a:spcAft>
              <a:buClr>
                <a:schemeClr val="dk1"/>
              </a:buClr>
              <a:buSzPts val="1200"/>
              <a:buFont typeface="Noto Sans Symbols"/>
              <a:buNone/>
            </a:pPr>
            <a:r>
              <a:t/>
            </a:r>
            <a:endParaRPr sz="1200">
              <a:solidFill>
                <a:schemeClr val="dk1"/>
              </a:solidFill>
              <a:latin typeface="Arial"/>
              <a:ea typeface="Arial"/>
              <a:cs typeface="Arial"/>
              <a:sym typeface="Arial"/>
            </a:endParaRPr>
          </a:p>
          <a:p>
            <a:pPr indent="-171450" lvl="0" marL="171450" marR="0" rtl="0" algn="l">
              <a:spcBef>
                <a:spcPts val="0"/>
              </a:spcBef>
              <a:spcAft>
                <a:spcPts val="0"/>
              </a:spcAft>
              <a:buClr>
                <a:schemeClr val="dk1"/>
              </a:buClr>
              <a:buSzPts val="1200"/>
              <a:buFont typeface="Noto Sans Symbols"/>
              <a:buChar char="✔"/>
            </a:pPr>
            <a:r>
              <a:rPr lang="en-US" sz="1200">
                <a:solidFill>
                  <a:schemeClr val="dk1"/>
                </a:solidFill>
                <a:latin typeface="Arial"/>
                <a:ea typeface="Arial"/>
                <a:cs typeface="Arial"/>
                <a:sym typeface="Arial"/>
              </a:rPr>
              <a:t>Get a modern PowerPoint  Presentation that is beautifully designed. Easy to change colors, photos and Text. </a:t>
            </a:r>
            <a:endParaRPr/>
          </a:p>
          <a:p>
            <a:pPr indent="-95250" lvl="0" marL="171450" marR="0" rtl="0" algn="l">
              <a:spcBef>
                <a:spcPts val="0"/>
              </a:spcBef>
              <a:spcAft>
                <a:spcPts val="0"/>
              </a:spcAft>
              <a:buClr>
                <a:schemeClr val="dk1"/>
              </a:buClr>
              <a:buSzPts val="1200"/>
              <a:buFont typeface="Noto Sans Symbols"/>
              <a:buNone/>
            </a:pPr>
            <a:r>
              <a:t/>
            </a:r>
            <a:endParaRPr sz="1200">
              <a:solidFill>
                <a:schemeClr val="dk1"/>
              </a:solidFill>
              <a:latin typeface="Arial"/>
              <a:ea typeface="Arial"/>
              <a:cs typeface="Arial"/>
              <a:sym typeface="Arial"/>
            </a:endParaRPr>
          </a:p>
          <a:p>
            <a:pPr indent="-171450" lvl="0" marL="171450" marR="0" rtl="0" algn="l">
              <a:spcBef>
                <a:spcPts val="0"/>
              </a:spcBef>
              <a:spcAft>
                <a:spcPts val="0"/>
              </a:spcAft>
              <a:buClr>
                <a:schemeClr val="dk1"/>
              </a:buClr>
              <a:buSzPts val="1200"/>
              <a:buFont typeface="Noto Sans Symbols"/>
              <a:buChar char="✔"/>
            </a:pPr>
            <a:r>
              <a:rPr lang="en-US" sz="1200">
                <a:solidFill>
                  <a:schemeClr val="dk1"/>
                </a:solidFill>
                <a:latin typeface="Arial"/>
                <a:ea typeface="Arial"/>
                <a:cs typeface="Arial"/>
                <a:sym typeface="Arial"/>
              </a:rPr>
              <a:t>Get a modern PowerPoint  Presentation that is beautifully designed. Easy to change colors, photos and Text. </a:t>
            </a:r>
            <a:endParaRPr/>
          </a:p>
          <a:p>
            <a:pPr indent="-95250" lvl="0" marL="171450" marR="0" rtl="0" algn="l">
              <a:spcBef>
                <a:spcPts val="0"/>
              </a:spcBef>
              <a:spcAft>
                <a:spcPts val="0"/>
              </a:spcAft>
              <a:buClr>
                <a:schemeClr val="dk1"/>
              </a:buClr>
              <a:buSzPts val="1200"/>
              <a:buFont typeface="Noto Sans Symbols"/>
              <a:buNone/>
            </a:pPr>
            <a:r>
              <a:t/>
            </a:r>
            <a:endParaRPr sz="1200">
              <a:solidFill>
                <a:schemeClr val="dk1"/>
              </a:solidFill>
              <a:latin typeface="Arial"/>
              <a:ea typeface="Arial"/>
              <a:cs typeface="Arial"/>
              <a:sym typeface="Arial"/>
            </a:endParaRPr>
          </a:p>
          <a:p>
            <a:pPr indent="-171450" lvl="0" marL="171450" marR="0" rtl="0" algn="l">
              <a:spcBef>
                <a:spcPts val="0"/>
              </a:spcBef>
              <a:spcAft>
                <a:spcPts val="0"/>
              </a:spcAft>
              <a:buClr>
                <a:schemeClr val="dk1"/>
              </a:buClr>
              <a:buSzPts val="1200"/>
              <a:buFont typeface="Noto Sans Symbols"/>
              <a:buChar char="✔"/>
            </a:pPr>
            <a:r>
              <a:rPr lang="en-US" sz="1200">
                <a:solidFill>
                  <a:schemeClr val="dk1"/>
                </a:solidFill>
                <a:latin typeface="Arial"/>
                <a:ea typeface="Arial"/>
                <a:cs typeface="Arial"/>
                <a:sym typeface="Arial"/>
              </a:rPr>
              <a:t>Get a modern PowerPoint  Presentation that is beautifully designed. Easy to change colors, photos and Text. </a:t>
            </a:r>
            <a:endParaRPr/>
          </a:p>
        </p:txBody>
      </p:sp>
      <p:sp>
        <p:nvSpPr>
          <p:cNvPr id="657" name="Google Shape;657;p11"/>
          <p:cNvSpPr/>
          <p:nvPr>
            <p:ph idx="2" type="pic"/>
          </p:nvPr>
        </p:nvSpPr>
        <p:spPr>
          <a:xfrm>
            <a:off x="5610225" y="0"/>
            <a:ext cx="6206149" cy="6858000"/>
          </a:xfrm>
          <a:prstGeom prst="rect">
            <a:avLst/>
          </a:prstGeom>
          <a:solidFill>
            <a:srgbClr val="F2F2F2"/>
          </a:solidFill>
          <a:ln>
            <a:noFill/>
          </a:ln>
        </p:spPr>
        <p:txBody>
          <a:bodyPr anchorCtr="0" anchor="ctr" bIns="45700" lIns="91425" spcFirstLastPara="1" rIns="91425" wrap="square" tIns="45700">
            <a:noAutofit/>
          </a:bodyPr>
          <a:lstStyle/>
          <a:p>
            <a:pPr indent="0" lvl="0" marL="0" rtl="0" algn="ctr">
              <a:spcBef>
                <a:spcPts val="1000"/>
              </a:spcBef>
              <a:spcAft>
                <a:spcPts val="0"/>
              </a:spcAft>
              <a:buNone/>
            </a:pPr>
            <a:r>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1" name="Shape 661"/>
        <p:cNvGrpSpPr/>
        <p:nvPr/>
      </p:nvGrpSpPr>
      <p:grpSpPr>
        <a:xfrm>
          <a:off x="0" y="0"/>
          <a:ext cx="0" cy="0"/>
          <a:chOff x="0" y="0"/>
          <a:chExt cx="0" cy="0"/>
        </a:xfrm>
      </p:grpSpPr>
      <p:sp>
        <p:nvSpPr>
          <p:cNvPr id="662" name="Google Shape;662;p12"/>
          <p:cNvSpPr txBox="1"/>
          <p:nvPr>
            <p:ph idx="1" type="body"/>
          </p:nvPr>
        </p:nvSpPr>
        <p:spPr>
          <a:xfrm>
            <a:off x="323529" y="281518"/>
            <a:ext cx="11573197" cy="840230"/>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chemeClr val="dk1"/>
              </a:buClr>
              <a:buSzPts val="5400"/>
              <a:buFont typeface="Arial"/>
              <a:buNone/>
            </a:pPr>
            <a:r>
              <a:rPr lang="en-US"/>
              <a:t>Infographic Style</a:t>
            </a:r>
            <a:endParaRPr/>
          </a:p>
        </p:txBody>
      </p:sp>
      <p:sp>
        <p:nvSpPr>
          <p:cNvPr id="663" name="Google Shape;663;p12"/>
          <p:cNvSpPr txBox="1"/>
          <p:nvPr/>
        </p:nvSpPr>
        <p:spPr>
          <a:xfrm>
            <a:off x="3589897" y="2716538"/>
            <a:ext cx="2506103" cy="461665"/>
          </a:xfrm>
          <a:prstGeom prst="rect">
            <a:avLst/>
          </a:prstGeom>
          <a:noFill/>
          <a:ln>
            <a:noFill/>
          </a:ln>
        </p:spPr>
        <p:txBody>
          <a:bodyPr anchorCtr="0" anchor="ctr" bIns="45700" lIns="0" spcFirstLastPara="1" rIns="91425" wrap="square" tIns="45700">
            <a:spAutoFit/>
          </a:bodyPr>
          <a:lstStyle/>
          <a:p>
            <a:pPr indent="0" lvl="0" marL="0" marR="0" rtl="0" algn="l">
              <a:spcBef>
                <a:spcPts val="0"/>
              </a:spcBef>
              <a:spcAft>
                <a:spcPts val="0"/>
              </a:spcAft>
              <a:buNone/>
            </a:pPr>
            <a:r>
              <a:rPr b="1" lang="en-US" sz="2400">
                <a:solidFill>
                  <a:schemeClr val="accent2"/>
                </a:solidFill>
                <a:latin typeface="Arial"/>
                <a:ea typeface="Arial"/>
                <a:cs typeface="Arial"/>
                <a:sym typeface="Arial"/>
              </a:rPr>
              <a:t>40%</a:t>
            </a:r>
            <a:endParaRPr b="1" sz="2400">
              <a:solidFill>
                <a:schemeClr val="accent2"/>
              </a:solidFill>
              <a:latin typeface="Arial"/>
              <a:ea typeface="Arial"/>
              <a:cs typeface="Arial"/>
              <a:sym typeface="Arial"/>
            </a:endParaRPr>
          </a:p>
        </p:txBody>
      </p:sp>
      <p:sp>
        <p:nvSpPr>
          <p:cNvPr id="664" name="Google Shape;664;p12"/>
          <p:cNvSpPr txBox="1"/>
          <p:nvPr/>
        </p:nvSpPr>
        <p:spPr>
          <a:xfrm>
            <a:off x="3589897" y="3163552"/>
            <a:ext cx="2506103" cy="646331"/>
          </a:xfrm>
          <a:prstGeom prst="rect">
            <a:avLst/>
          </a:prstGeom>
          <a:noFill/>
          <a:ln>
            <a:noFill/>
          </a:ln>
        </p:spPr>
        <p:txBody>
          <a:bodyPr anchorCtr="0" anchor="t" bIns="45700" lIns="0"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You can simply impress your audience and add a unique zing and appeal to your Presentations.</a:t>
            </a:r>
            <a:endParaRPr sz="1200">
              <a:solidFill>
                <a:srgbClr val="3F3F3F"/>
              </a:solidFill>
              <a:latin typeface="Arial"/>
              <a:ea typeface="Arial"/>
              <a:cs typeface="Arial"/>
              <a:sym typeface="Arial"/>
            </a:endParaRPr>
          </a:p>
        </p:txBody>
      </p:sp>
      <p:grpSp>
        <p:nvGrpSpPr>
          <p:cNvPr id="665" name="Google Shape;665;p12"/>
          <p:cNvGrpSpPr/>
          <p:nvPr/>
        </p:nvGrpSpPr>
        <p:grpSpPr>
          <a:xfrm>
            <a:off x="3992306" y="1908833"/>
            <a:ext cx="1701282" cy="692561"/>
            <a:chOff x="2626230" y="1861456"/>
            <a:chExt cx="1701282" cy="692561"/>
          </a:xfrm>
        </p:grpSpPr>
        <p:sp>
          <p:nvSpPr>
            <p:cNvPr id="666" name="Google Shape;666;p12"/>
            <p:cNvSpPr/>
            <p:nvPr/>
          </p:nvSpPr>
          <p:spPr>
            <a:xfrm>
              <a:off x="2626230" y="1861456"/>
              <a:ext cx="1584176" cy="692561"/>
            </a:xfrm>
            <a:prstGeom prst="roundRect">
              <a:avLst>
                <a:gd fmla="val 13643" name="adj"/>
              </a:avLst>
            </a:prstGeom>
            <a:noFill/>
            <a:ln cap="flat" cmpd="sng" w="857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667" name="Google Shape;667;p12"/>
            <p:cNvSpPr/>
            <p:nvPr/>
          </p:nvSpPr>
          <p:spPr>
            <a:xfrm>
              <a:off x="4188634" y="2027716"/>
              <a:ext cx="138878" cy="360040"/>
            </a:xfrm>
            <a:prstGeom prst="roundRect">
              <a:avLst>
                <a:gd fmla="val 35564"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grpSp>
          <p:nvGrpSpPr>
            <p:cNvPr id="668" name="Google Shape;668;p12"/>
            <p:cNvGrpSpPr/>
            <p:nvPr/>
          </p:nvGrpSpPr>
          <p:grpSpPr>
            <a:xfrm>
              <a:off x="2734241" y="1953054"/>
              <a:ext cx="1378024" cy="506682"/>
              <a:chOff x="2734241" y="1953556"/>
              <a:chExt cx="1378024" cy="506682"/>
            </a:xfrm>
          </p:grpSpPr>
          <p:sp>
            <p:nvSpPr>
              <p:cNvPr id="669" name="Google Shape;669;p12"/>
              <p:cNvSpPr/>
              <p:nvPr/>
            </p:nvSpPr>
            <p:spPr>
              <a:xfrm>
                <a:off x="2734241" y="1956238"/>
                <a:ext cx="226673" cy="504000"/>
              </a:xfrm>
              <a:prstGeom prst="roundRect">
                <a:avLst>
                  <a:gd fmla="val 34808"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670" name="Google Shape;670;p12"/>
              <p:cNvSpPr/>
              <p:nvPr/>
            </p:nvSpPr>
            <p:spPr>
              <a:xfrm>
                <a:off x="3019399" y="1956238"/>
                <a:ext cx="226673" cy="504000"/>
              </a:xfrm>
              <a:prstGeom prst="roundRect">
                <a:avLst>
                  <a:gd fmla="val 34808"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671" name="Google Shape;671;p12"/>
              <p:cNvSpPr/>
              <p:nvPr/>
            </p:nvSpPr>
            <p:spPr>
              <a:xfrm>
                <a:off x="3308130" y="1955344"/>
                <a:ext cx="226673" cy="504000"/>
              </a:xfrm>
              <a:prstGeom prst="roundRect">
                <a:avLst>
                  <a:gd fmla="val 34808" name="adj"/>
                </a:avLst>
              </a:prstGeom>
              <a:solidFill>
                <a:srgbClr val="D8D8D8"/>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672" name="Google Shape;672;p12"/>
              <p:cNvSpPr/>
              <p:nvPr/>
            </p:nvSpPr>
            <p:spPr>
              <a:xfrm>
                <a:off x="3596861" y="1954450"/>
                <a:ext cx="226673" cy="504000"/>
              </a:xfrm>
              <a:prstGeom prst="roundRect">
                <a:avLst>
                  <a:gd fmla="val 34808" name="adj"/>
                </a:avLst>
              </a:prstGeom>
              <a:solidFill>
                <a:srgbClr val="D8D8D8"/>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673" name="Google Shape;673;p12"/>
              <p:cNvSpPr/>
              <p:nvPr/>
            </p:nvSpPr>
            <p:spPr>
              <a:xfrm>
                <a:off x="3885592" y="1953556"/>
                <a:ext cx="226673" cy="504000"/>
              </a:xfrm>
              <a:prstGeom prst="roundRect">
                <a:avLst>
                  <a:gd fmla="val 34808" name="adj"/>
                </a:avLst>
              </a:prstGeom>
              <a:solidFill>
                <a:srgbClr val="D8D8D8"/>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grpSp>
      </p:grpSp>
      <p:sp>
        <p:nvSpPr>
          <p:cNvPr id="674" name="Google Shape;674;p12"/>
          <p:cNvSpPr txBox="1"/>
          <p:nvPr/>
        </p:nvSpPr>
        <p:spPr>
          <a:xfrm>
            <a:off x="974050" y="2717232"/>
            <a:ext cx="2506103" cy="461665"/>
          </a:xfrm>
          <a:prstGeom prst="rect">
            <a:avLst/>
          </a:prstGeom>
          <a:noFill/>
          <a:ln>
            <a:noFill/>
          </a:ln>
        </p:spPr>
        <p:txBody>
          <a:bodyPr anchorCtr="0" anchor="ctr" bIns="45700" lIns="0" spcFirstLastPara="1" rIns="91425" wrap="square" tIns="45700">
            <a:spAutoFit/>
          </a:bodyPr>
          <a:lstStyle/>
          <a:p>
            <a:pPr indent="0" lvl="0" marL="0" marR="0" rtl="0" algn="l">
              <a:spcBef>
                <a:spcPts val="0"/>
              </a:spcBef>
              <a:spcAft>
                <a:spcPts val="0"/>
              </a:spcAft>
              <a:buNone/>
            </a:pPr>
            <a:r>
              <a:rPr b="1" lang="en-US" sz="2400">
                <a:solidFill>
                  <a:schemeClr val="accent1"/>
                </a:solidFill>
                <a:latin typeface="Arial"/>
                <a:ea typeface="Arial"/>
                <a:cs typeface="Arial"/>
                <a:sym typeface="Arial"/>
              </a:rPr>
              <a:t>20%</a:t>
            </a:r>
            <a:endParaRPr b="1" sz="2400">
              <a:solidFill>
                <a:schemeClr val="accent1"/>
              </a:solidFill>
              <a:latin typeface="Arial"/>
              <a:ea typeface="Arial"/>
              <a:cs typeface="Arial"/>
              <a:sym typeface="Arial"/>
            </a:endParaRPr>
          </a:p>
        </p:txBody>
      </p:sp>
      <p:sp>
        <p:nvSpPr>
          <p:cNvPr id="675" name="Google Shape;675;p12"/>
          <p:cNvSpPr txBox="1"/>
          <p:nvPr/>
        </p:nvSpPr>
        <p:spPr>
          <a:xfrm>
            <a:off x="974050" y="3164246"/>
            <a:ext cx="2506103" cy="646331"/>
          </a:xfrm>
          <a:prstGeom prst="rect">
            <a:avLst/>
          </a:prstGeom>
          <a:noFill/>
          <a:ln>
            <a:noFill/>
          </a:ln>
        </p:spPr>
        <p:txBody>
          <a:bodyPr anchorCtr="0" anchor="t" bIns="45700" lIns="0"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You can simply impress your audience and add a unique zing and appeal to your Presentations.</a:t>
            </a:r>
            <a:endParaRPr sz="1200">
              <a:solidFill>
                <a:srgbClr val="3F3F3F"/>
              </a:solidFill>
              <a:latin typeface="Arial"/>
              <a:ea typeface="Arial"/>
              <a:cs typeface="Arial"/>
              <a:sym typeface="Arial"/>
            </a:endParaRPr>
          </a:p>
        </p:txBody>
      </p:sp>
      <p:grpSp>
        <p:nvGrpSpPr>
          <p:cNvPr id="676" name="Google Shape;676;p12"/>
          <p:cNvGrpSpPr/>
          <p:nvPr/>
        </p:nvGrpSpPr>
        <p:grpSpPr>
          <a:xfrm>
            <a:off x="1376460" y="1909527"/>
            <a:ext cx="1701282" cy="692561"/>
            <a:chOff x="1376459" y="1909526"/>
            <a:chExt cx="1701282" cy="692561"/>
          </a:xfrm>
        </p:grpSpPr>
        <p:sp>
          <p:nvSpPr>
            <p:cNvPr id="677" name="Google Shape;677;p12"/>
            <p:cNvSpPr/>
            <p:nvPr/>
          </p:nvSpPr>
          <p:spPr>
            <a:xfrm>
              <a:off x="1376459" y="1909526"/>
              <a:ext cx="1584176" cy="692561"/>
            </a:xfrm>
            <a:prstGeom prst="roundRect">
              <a:avLst>
                <a:gd fmla="val 13643" name="adj"/>
              </a:avLst>
            </a:prstGeom>
            <a:noFill/>
            <a:ln cap="flat" cmpd="sng" w="857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678" name="Google Shape;678;p12"/>
            <p:cNvSpPr/>
            <p:nvPr/>
          </p:nvSpPr>
          <p:spPr>
            <a:xfrm>
              <a:off x="2938863" y="2075786"/>
              <a:ext cx="138878" cy="360040"/>
            </a:xfrm>
            <a:prstGeom prst="roundRect">
              <a:avLst>
                <a:gd fmla="val 35564" name="adj"/>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679" name="Google Shape;679;p12"/>
            <p:cNvSpPr/>
            <p:nvPr/>
          </p:nvSpPr>
          <p:spPr>
            <a:xfrm>
              <a:off x="1484470" y="2003806"/>
              <a:ext cx="226673" cy="504000"/>
            </a:xfrm>
            <a:prstGeom prst="roundRect">
              <a:avLst>
                <a:gd fmla="val 34808" name="adj"/>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grpSp>
      <p:sp>
        <p:nvSpPr>
          <p:cNvPr id="680" name="Google Shape;680;p12"/>
          <p:cNvSpPr txBox="1"/>
          <p:nvPr/>
        </p:nvSpPr>
        <p:spPr>
          <a:xfrm>
            <a:off x="3589897" y="4975957"/>
            <a:ext cx="2506103" cy="461665"/>
          </a:xfrm>
          <a:prstGeom prst="rect">
            <a:avLst/>
          </a:prstGeom>
          <a:noFill/>
          <a:ln>
            <a:noFill/>
          </a:ln>
        </p:spPr>
        <p:txBody>
          <a:bodyPr anchorCtr="0" anchor="ctr" bIns="45700" lIns="0" spcFirstLastPara="1" rIns="91425" wrap="square" tIns="45700">
            <a:spAutoFit/>
          </a:bodyPr>
          <a:lstStyle/>
          <a:p>
            <a:pPr indent="0" lvl="0" marL="0" marR="0" rtl="0" algn="l">
              <a:spcBef>
                <a:spcPts val="0"/>
              </a:spcBef>
              <a:spcAft>
                <a:spcPts val="0"/>
              </a:spcAft>
              <a:buNone/>
            </a:pPr>
            <a:r>
              <a:rPr b="1" lang="en-US" sz="2400">
                <a:solidFill>
                  <a:schemeClr val="accent3"/>
                </a:solidFill>
                <a:latin typeface="Arial"/>
                <a:ea typeface="Arial"/>
                <a:cs typeface="Arial"/>
                <a:sym typeface="Arial"/>
              </a:rPr>
              <a:t>80%</a:t>
            </a:r>
            <a:endParaRPr b="1" sz="2400">
              <a:solidFill>
                <a:schemeClr val="accent3"/>
              </a:solidFill>
              <a:latin typeface="Arial"/>
              <a:ea typeface="Arial"/>
              <a:cs typeface="Arial"/>
              <a:sym typeface="Arial"/>
            </a:endParaRPr>
          </a:p>
        </p:txBody>
      </p:sp>
      <p:sp>
        <p:nvSpPr>
          <p:cNvPr id="681" name="Google Shape;681;p12"/>
          <p:cNvSpPr txBox="1"/>
          <p:nvPr/>
        </p:nvSpPr>
        <p:spPr>
          <a:xfrm>
            <a:off x="3589897" y="5422971"/>
            <a:ext cx="2506103" cy="646331"/>
          </a:xfrm>
          <a:prstGeom prst="rect">
            <a:avLst/>
          </a:prstGeom>
          <a:noFill/>
          <a:ln>
            <a:noFill/>
          </a:ln>
        </p:spPr>
        <p:txBody>
          <a:bodyPr anchorCtr="0" anchor="t" bIns="45700" lIns="0"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You can simply impress your audience and add a unique zing and appeal to your Presentations.</a:t>
            </a:r>
            <a:endParaRPr sz="1200">
              <a:solidFill>
                <a:srgbClr val="3F3F3F"/>
              </a:solidFill>
              <a:latin typeface="Arial"/>
              <a:ea typeface="Arial"/>
              <a:cs typeface="Arial"/>
              <a:sym typeface="Arial"/>
            </a:endParaRPr>
          </a:p>
        </p:txBody>
      </p:sp>
      <p:grpSp>
        <p:nvGrpSpPr>
          <p:cNvPr id="682" name="Google Shape;682;p12"/>
          <p:cNvGrpSpPr/>
          <p:nvPr/>
        </p:nvGrpSpPr>
        <p:grpSpPr>
          <a:xfrm>
            <a:off x="3992306" y="4168252"/>
            <a:ext cx="1701282" cy="692561"/>
            <a:chOff x="2626230" y="1861456"/>
            <a:chExt cx="1701282" cy="692561"/>
          </a:xfrm>
        </p:grpSpPr>
        <p:sp>
          <p:nvSpPr>
            <p:cNvPr id="683" name="Google Shape;683;p12"/>
            <p:cNvSpPr/>
            <p:nvPr/>
          </p:nvSpPr>
          <p:spPr>
            <a:xfrm>
              <a:off x="2626230" y="1861456"/>
              <a:ext cx="1584176" cy="692561"/>
            </a:xfrm>
            <a:prstGeom prst="roundRect">
              <a:avLst>
                <a:gd fmla="val 13643" name="adj"/>
              </a:avLst>
            </a:prstGeom>
            <a:noFill/>
            <a:ln cap="flat" cmpd="sng" w="85725">
              <a:solidFill>
                <a:schemeClr val="accent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684" name="Google Shape;684;p12"/>
            <p:cNvSpPr/>
            <p:nvPr/>
          </p:nvSpPr>
          <p:spPr>
            <a:xfrm>
              <a:off x="4188634" y="2027716"/>
              <a:ext cx="138878" cy="360040"/>
            </a:xfrm>
            <a:prstGeom prst="roundRect">
              <a:avLst>
                <a:gd fmla="val 35564" name="adj"/>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grpSp>
          <p:nvGrpSpPr>
            <p:cNvPr id="685" name="Google Shape;685;p12"/>
            <p:cNvGrpSpPr/>
            <p:nvPr/>
          </p:nvGrpSpPr>
          <p:grpSpPr>
            <a:xfrm>
              <a:off x="2734241" y="1953196"/>
              <a:ext cx="1365653" cy="506540"/>
              <a:chOff x="2734241" y="1953698"/>
              <a:chExt cx="1365653" cy="506540"/>
            </a:xfrm>
          </p:grpSpPr>
          <p:sp>
            <p:nvSpPr>
              <p:cNvPr id="686" name="Google Shape;686;p12"/>
              <p:cNvSpPr/>
              <p:nvPr/>
            </p:nvSpPr>
            <p:spPr>
              <a:xfrm>
                <a:off x="2734241" y="1956238"/>
                <a:ext cx="226673" cy="504000"/>
              </a:xfrm>
              <a:prstGeom prst="roundRect">
                <a:avLst>
                  <a:gd fmla="val 34808" name="adj"/>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687" name="Google Shape;687;p12"/>
              <p:cNvSpPr/>
              <p:nvPr/>
            </p:nvSpPr>
            <p:spPr>
              <a:xfrm>
                <a:off x="3019399" y="1956238"/>
                <a:ext cx="226673" cy="504000"/>
              </a:xfrm>
              <a:prstGeom prst="roundRect">
                <a:avLst>
                  <a:gd fmla="val 34808" name="adj"/>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688" name="Google Shape;688;p12"/>
              <p:cNvSpPr/>
              <p:nvPr/>
            </p:nvSpPr>
            <p:spPr>
              <a:xfrm>
                <a:off x="3304557" y="1956238"/>
                <a:ext cx="226673" cy="504000"/>
              </a:xfrm>
              <a:prstGeom prst="roundRect">
                <a:avLst>
                  <a:gd fmla="val 34808" name="adj"/>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689" name="Google Shape;689;p12"/>
              <p:cNvSpPr/>
              <p:nvPr/>
            </p:nvSpPr>
            <p:spPr>
              <a:xfrm>
                <a:off x="3589715" y="1956238"/>
                <a:ext cx="226673" cy="504000"/>
              </a:xfrm>
              <a:prstGeom prst="roundRect">
                <a:avLst>
                  <a:gd fmla="val 34808" name="adj"/>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690" name="Google Shape;690;p12"/>
              <p:cNvSpPr/>
              <p:nvPr/>
            </p:nvSpPr>
            <p:spPr>
              <a:xfrm>
                <a:off x="3873221" y="1953698"/>
                <a:ext cx="226673" cy="504000"/>
              </a:xfrm>
              <a:prstGeom prst="roundRect">
                <a:avLst>
                  <a:gd fmla="val 34808" name="adj"/>
                </a:avLst>
              </a:prstGeom>
              <a:solidFill>
                <a:srgbClr val="D8D8D8"/>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grpSp>
      </p:grpSp>
      <p:sp>
        <p:nvSpPr>
          <p:cNvPr id="691" name="Google Shape;691;p12"/>
          <p:cNvSpPr txBox="1"/>
          <p:nvPr/>
        </p:nvSpPr>
        <p:spPr>
          <a:xfrm>
            <a:off x="974050" y="4976651"/>
            <a:ext cx="2506103" cy="461665"/>
          </a:xfrm>
          <a:prstGeom prst="rect">
            <a:avLst/>
          </a:prstGeom>
          <a:noFill/>
          <a:ln>
            <a:noFill/>
          </a:ln>
        </p:spPr>
        <p:txBody>
          <a:bodyPr anchorCtr="0" anchor="ctr" bIns="45700" lIns="0" spcFirstLastPara="1" rIns="91425" wrap="square" tIns="45700">
            <a:spAutoFit/>
          </a:bodyPr>
          <a:lstStyle/>
          <a:p>
            <a:pPr indent="0" lvl="0" marL="0" marR="0" rtl="0" algn="l">
              <a:spcBef>
                <a:spcPts val="0"/>
              </a:spcBef>
              <a:spcAft>
                <a:spcPts val="0"/>
              </a:spcAft>
              <a:buNone/>
            </a:pPr>
            <a:r>
              <a:rPr b="1" lang="en-US" sz="2400">
                <a:solidFill>
                  <a:schemeClr val="accent4"/>
                </a:solidFill>
                <a:latin typeface="Arial"/>
                <a:ea typeface="Arial"/>
                <a:cs typeface="Arial"/>
                <a:sym typeface="Arial"/>
              </a:rPr>
              <a:t>60%</a:t>
            </a:r>
            <a:endParaRPr b="1" sz="2400">
              <a:solidFill>
                <a:schemeClr val="accent4"/>
              </a:solidFill>
              <a:latin typeface="Arial"/>
              <a:ea typeface="Arial"/>
              <a:cs typeface="Arial"/>
              <a:sym typeface="Arial"/>
            </a:endParaRPr>
          </a:p>
        </p:txBody>
      </p:sp>
      <p:sp>
        <p:nvSpPr>
          <p:cNvPr id="692" name="Google Shape;692;p12"/>
          <p:cNvSpPr txBox="1"/>
          <p:nvPr/>
        </p:nvSpPr>
        <p:spPr>
          <a:xfrm>
            <a:off x="974050" y="5423665"/>
            <a:ext cx="2506103" cy="646331"/>
          </a:xfrm>
          <a:prstGeom prst="rect">
            <a:avLst/>
          </a:prstGeom>
          <a:noFill/>
          <a:ln>
            <a:noFill/>
          </a:ln>
        </p:spPr>
        <p:txBody>
          <a:bodyPr anchorCtr="0" anchor="t" bIns="45700" lIns="0"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You can simply impress your audience and add a unique zing and appeal to your Presentations.</a:t>
            </a:r>
            <a:endParaRPr sz="1200">
              <a:solidFill>
                <a:srgbClr val="3F3F3F"/>
              </a:solidFill>
              <a:latin typeface="Arial"/>
              <a:ea typeface="Arial"/>
              <a:cs typeface="Arial"/>
              <a:sym typeface="Arial"/>
            </a:endParaRPr>
          </a:p>
        </p:txBody>
      </p:sp>
      <p:grpSp>
        <p:nvGrpSpPr>
          <p:cNvPr id="693" name="Google Shape;693;p12"/>
          <p:cNvGrpSpPr/>
          <p:nvPr/>
        </p:nvGrpSpPr>
        <p:grpSpPr>
          <a:xfrm>
            <a:off x="1376460" y="4168946"/>
            <a:ext cx="1701282" cy="692561"/>
            <a:chOff x="2626230" y="1861456"/>
            <a:chExt cx="1701282" cy="692561"/>
          </a:xfrm>
        </p:grpSpPr>
        <p:sp>
          <p:nvSpPr>
            <p:cNvPr id="694" name="Google Shape;694;p12"/>
            <p:cNvSpPr/>
            <p:nvPr/>
          </p:nvSpPr>
          <p:spPr>
            <a:xfrm>
              <a:off x="2626230" y="1861456"/>
              <a:ext cx="1584176" cy="692561"/>
            </a:xfrm>
            <a:prstGeom prst="roundRect">
              <a:avLst>
                <a:gd fmla="val 13643" name="adj"/>
              </a:avLst>
            </a:prstGeom>
            <a:noFill/>
            <a:ln cap="flat" cmpd="sng" w="85725">
              <a:solidFill>
                <a:schemeClr val="accent4"/>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695" name="Google Shape;695;p12"/>
            <p:cNvSpPr/>
            <p:nvPr/>
          </p:nvSpPr>
          <p:spPr>
            <a:xfrm>
              <a:off x="4188634" y="2027716"/>
              <a:ext cx="138878" cy="360040"/>
            </a:xfrm>
            <a:prstGeom prst="roundRect">
              <a:avLst>
                <a:gd fmla="val 35564" name="adj"/>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grpSp>
          <p:nvGrpSpPr>
            <p:cNvPr id="696" name="Google Shape;696;p12"/>
            <p:cNvGrpSpPr/>
            <p:nvPr/>
          </p:nvGrpSpPr>
          <p:grpSpPr>
            <a:xfrm>
              <a:off x="2734241" y="1949268"/>
              <a:ext cx="1357149" cy="510468"/>
              <a:chOff x="2734241" y="1949770"/>
              <a:chExt cx="1357149" cy="510468"/>
            </a:xfrm>
          </p:grpSpPr>
          <p:sp>
            <p:nvSpPr>
              <p:cNvPr id="697" name="Google Shape;697;p12"/>
              <p:cNvSpPr/>
              <p:nvPr/>
            </p:nvSpPr>
            <p:spPr>
              <a:xfrm>
                <a:off x="2734241" y="1956238"/>
                <a:ext cx="226673" cy="504000"/>
              </a:xfrm>
              <a:prstGeom prst="roundRect">
                <a:avLst>
                  <a:gd fmla="val 34808" name="adj"/>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698" name="Google Shape;698;p12"/>
              <p:cNvSpPr/>
              <p:nvPr/>
            </p:nvSpPr>
            <p:spPr>
              <a:xfrm>
                <a:off x="3019399" y="1956238"/>
                <a:ext cx="226673" cy="504000"/>
              </a:xfrm>
              <a:prstGeom prst="roundRect">
                <a:avLst>
                  <a:gd fmla="val 34808" name="adj"/>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699" name="Google Shape;699;p12"/>
              <p:cNvSpPr/>
              <p:nvPr/>
            </p:nvSpPr>
            <p:spPr>
              <a:xfrm>
                <a:off x="3304557" y="1956238"/>
                <a:ext cx="226673" cy="504000"/>
              </a:xfrm>
              <a:prstGeom prst="roundRect">
                <a:avLst>
                  <a:gd fmla="val 34808" name="adj"/>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700" name="Google Shape;700;p12"/>
              <p:cNvSpPr/>
              <p:nvPr/>
            </p:nvSpPr>
            <p:spPr>
              <a:xfrm>
                <a:off x="3584637" y="1953004"/>
                <a:ext cx="226673" cy="504000"/>
              </a:xfrm>
              <a:prstGeom prst="roundRect">
                <a:avLst>
                  <a:gd fmla="val 34808" name="adj"/>
                </a:avLst>
              </a:prstGeom>
              <a:solidFill>
                <a:srgbClr val="D8D8D8"/>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701" name="Google Shape;701;p12"/>
              <p:cNvSpPr/>
              <p:nvPr/>
            </p:nvSpPr>
            <p:spPr>
              <a:xfrm>
                <a:off x="3864717" y="1949770"/>
                <a:ext cx="226673" cy="504000"/>
              </a:xfrm>
              <a:prstGeom prst="roundRect">
                <a:avLst>
                  <a:gd fmla="val 34808" name="adj"/>
                </a:avLst>
              </a:prstGeom>
              <a:solidFill>
                <a:srgbClr val="D8D8D8"/>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grpSp>
      </p:grpSp>
      <p:grpSp>
        <p:nvGrpSpPr>
          <p:cNvPr id="702" name="Google Shape;702;p12"/>
          <p:cNvGrpSpPr/>
          <p:nvPr/>
        </p:nvGrpSpPr>
        <p:grpSpPr>
          <a:xfrm>
            <a:off x="6904790" y="1787795"/>
            <a:ext cx="1843006" cy="1840000"/>
            <a:chOff x="302738" y="4401667"/>
            <a:chExt cx="1492734" cy="1840000"/>
          </a:xfrm>
        </p:grpSpPr>
        <p:sp>
          <p:nvSpPr>
            <p:cNvPr id="703" name="Google Shape;703;p12"/>
            <p:cNvSpPr txBox="1"/>
            <p:nvPr/>
          </p:nvSpPr>
          <p:spPr>
            <a:xfrm>
              <a:off x="302738" y="4401667"/>
              <a:ext cx="1492734" cy="307777"/>
            </a:xfrm>
            <a:prstGeom prst="rect">
              <a:avLst/>
            </a:prstGeom>
            <a:noFill/>
            <a:ln>
              <a:noFill/>
            </a:ln>
          </p:spPr>
          <p:txBody>
            <a:bodyPr anchorCtr="0" anchor="ctr" bIns="45700" lIns="0" spcFirstLastPara="1" rIns="91425" wrap="square" tIns="45700">
              <a:spAutoFit/>
            </a:bodyPr>
            <a:lstStyle/>
            <a:p>
              <a:pPr indent="0" lvl="0" marL="0" marR="0" rtl="0" algn="l">
                <a:spcBef>
                  <a:spcPts val="0"/>
                </a:spcBef>
                <a:spcAft>
                  <a:spcPts val="0"/>
                </a:spcAft>
                <a:buNone/>
              </a:pPr>
              <a:r>
                <a:rPr b="1" lang="en-US" sz="1400">
                  <a:solidFill>
                    <a:srgbClr val="3F3F3F"/>
                  </a:solidFill>
                  <a:latin typeface="Arial"/>
                  <a:ea typeface="Arial"/>
                  <a:cs typeface="Arial"/>
                  <a:sym typeface="Arial"/>
                </a:rPr>
                <a:t>Content  Here</a:t>
              </a:r>
              <a:endParaRPr b="1" sz="1400">
                <a:solidFill>
                  <a:srgbClr val="3F3F3F"/>
                </a:solidFill>
                <a:latin typeface="Arial"/>
                <a:ea typeface="Arial"/>
                <a:cs typeface="Arial"/>
                <a:sym typeface="Arial"/>
              </a:endParaRPr>
            </a:p>
          </p:txBody>
        </p:sp>
        <p:sp>
          <p:nvSpPr>
            <p:cNvPr id="704" name="Google Shape;704;p12"/>
            <p:cNvSpPr txBox="1"/>
            <p:nvPr/>
          </p:nvSpPr>
          <p:spPr>
            <a:xfrm>
              <a:off x="302738" y="4672007"/>
              <a:ext cx="1492734" cy="1569660"/>
            </a:xfrm>
            <a:prstGeom prst="rect">
              <a:avLst/>
            </a:prstGeom>
            <a:noFill/>
            <a:ln>
              <a:noFill/>
            </a:ln>
          </p:spPr>
          <p:txBody>
            <a:bodyPr anchorCtr="0" anchor="t" bIns="45700" lIns="0"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Get a modern PowerPoint  Presentation that is beautifully designed.</a:t>
              </a:r>
              <a:endParaRPr/>
            </a:p>
            <a:p>
              <a:pPr indent="0" lvl="0" marL="0" marR="0" rtl="0" algn="l">
                <a:spcBef>
                  <a:spcPts val="0"/>
                </a:spcBef>
                <a:spcAft>
                  <a:spcPts val="0"/>
                </a:spcAft>
                <a:buNone/>
              </a:pPr>
              <a:r>
                <a:rPr lang="en-US" sz="1200">
                  <a:solidFill>
                    <a:srgbClr val="3F3F3F"/>
                  </a:solidFill>
                  <a:latin typeface="Arial"/>
                  <a:ea typeface="Arial"/>
                  <a:cs typeface="Arial"/>
                  <a:sym typeface="Arial"/>
                </a:rPr>
                <a:t> </a:t>
              </a:r>
              <a:endParaRPr/>
            </a:p>
            <a:p>
              <a:pPr indent="0" lvl="0" marL="0" marR="0" rtl="0" algn="l">
                <a:spcBef>
                  <a:spcPts val="0"/>
                </a:spcBef>
                <a:spcAft>
                  <a:spcPts val="0"/>
                </a:spcAft>
                <a:buNone/>
              </a:pPr>
              <a:r>
                <a:rPr lang="en-US" sz="1200">
                  <a:solidFill>
                    <a:srgbClr val="3F3F3F"/>
                  </a:solidFill>
                  <a:latin typeface="Arial"/>
                  <a:ea typeface="Arial"/>
                  <a:cs typeface="Arial"/>
                  <a:sym typeface="Arial"/>
                </a:rPr>
                <a:t>I hope and I believe that this Template will your Time, Money and Reputation.</a:t>
              </a:r>
              <a:endParaRPr sz="1200">
                <a:solidFill>
                  <a:srgbClr val="3F3F3F"/>
                </a:solidFill>
                <a:latin typeface="Arial"/>
                <a:ea typeface="Arial"/>
                <a:cs typeface="Arial"/>
                <a:sym typeface="Arial"/>
              </a:endParaRPr>
            </a:p>
          </p:txBody>
        </p:sp>
      </p:grpSp>
      <p:grpSp>
        <p:nvGrpSpPr>
          <p:cNvPr id="705" name="Google Shape;705;p12"/>
          <p:cNvGrpSpPr/>
          <p:nvPr/>
        </p:nvGrpSpPr>
        <p:grpSpPr>
          <a:xfrm>
            <a:off x="9374946" y="1799158"/>
            <a:ext cx="1843006" cy="1840000"/>
            <a:chOff x="302738" y="4401667"/>
            <a:chExt cx="1492734" cy="1840000"/>
          </a:xfrm>
        </p:grpSpPr>
        <p:sp>
          <p:nvSpPr>
            <p:cNvPr id="706" name="Google Shape;706;p12"/>
            <p:cNvSpPr txBox="1"/>
            <p:nvPr/>
          </p:nvSpPr>
          <p:spPr>
            <a:xfrm>
              <a:off x="302738" y="4401667"/>
              <a:ext cx="1492734" cy="307777"/>
            </a:xfrm>
            <a:prstGeom prst="rect">
              <a:avLst/>
            </a:prstGeom>
            <a:noFill/>
            <a:ln>
              <a:noFill/>
            </a:ln>
          </p:spPr>
          <p:txBody>
            <a:bodyPr anchorCtr="0" anchor="ctr" bIns="45700" lIns="0" spcFirstLastPara="1" rIns="91425" wrap="square" tIns="45700">
              <a:spAutoFit/>
            </a:bodyPr>
            <a:lstStyle/>
            <a:p>
              <a:pPr indent="0" lvl="0" marL="0" marR="0" rtl="0" algn="l">
                <a:spcBef>
                  <a:spcPts val="0"/>
                </a:spcBef>
                <a:spcAft>
                  <a:spcPts val="0"/>
                </a:spcAft>
                <a:buNone/>
              </a:pPr>
              <a:r>
                <a:rPr b="1" lang="en-US" sz="1400">
                  <a:solidFill>
                    <a:srgbClr val="3F3F3F"/>
                  </a:solidFill>
                  <a:latin typeface="Arial"/>
                  <a:ea typeface="Arial"/>
                  <a:cs typeface="Arial"/>
                  <a:sym typeface="Arial"/>
                </a:rPr>
                <a:t>Content  Here</a:t>
              </a:r>
              <a:endParaRPr b="1" sz="1400">
                <a:solidFill>
                  <a:srgbClr val="3F3F3F"/>
                </a:solidFill>
                <a:latin typeface="Arial"/>
                <a:ea typeface="Arial"/>
                <a:cs typeface="Arial"/>
                <a:sym typeface="Arial"/>
              </a:endParaRPr>
            </a:p>
          </p:txBody>
        </p:sp>
        <p:sp>
          <p:nvSpPr>
            <p:cNvPr id="707" name="Google Shape;707;p12"/>
            <p:cNvSpPr txBox="1"/>
            <p:nvPr/>
          </p:nvSpPr>
          <p:spPr>
            <a:xfrm>
              <a:off x="302738" y="4672007"/>
              <a:ext cx="1492734" cy="1569660"/>
            </a:xfrm>
            <a:prstGeom prst="rect">
              <a:avLst/>
            </a:prstGeom>
            <a:noFill/>
            <a:ln>
              <a:noFill/>
            </a:ln>
          </p:spPr>
          <p:txBody>
            <a:bodyPr anchorCtr="0" anchor="t" bIns="45700" lIns="0"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Get a modern PowerPoint  Presentation that is beautifully designed.</a:t>
              </a:r>
              <a:endParaRPr/>
            </a:p>
            <a:p>
              <a:pPr indent="0" lvl="0" marL="0" marR="0" rtl="0" algn="l">
                <a:spcBef>
                  <a:spcPts val="0"/>
                </a:spcBef>
                <a:spcAft>
                  <a:spcPts val="0"/>
                </a:spcAft>
                <a:buNone/>
              </a:pPr>
              <a:r>
                <a:rPr lang="en-US" sz="1200">
                  <a:solidFill>
                    <a:srgbClr val="3F3F3F"/>
                  </a:solidFill>
                  <a:latin typeface="Arial"/>
                  <a:ea typeface="Arial"/>
                  <a:cs typeface="Arial"/>
                  <a:sym typeface="Arial"/>
                </a:rPr>
                <a:t> </a:t>
              </a:r>
              <a:endParaRPr/>
            </a:p>
            <a:p>
              <a:pPr indent="0" lvl="0" marL="0" marR="0" rtl="0" algn="l">
                <a:spcBef>
                  <a:spcPts val="0"/>
                </a:spcBef>
                <a:spcAft>
                  <a:spcPts val="0"/>
                </a:spcAft>
                <a:buNone/>
              </a:pPr>
              <a:r>
                <a:rPr lang="en-US" sz="1200">
                  <a:solidFill>
                    <a:srgbClr val="3F3F3F"/>
                  </a:solidFill>
                  <a:latin typeface="Arial"/>
                  <a:ea typeface="Arial"/>
                  <a:cs typeface="Arial"/>
                  <a:sym typeface="Arial"/>
                </a:rPr>
                <a:t>I hope and I believe that this Template will your Time, Money and Reputation.</a:t>
              </a:r>
              <a:endParaRPr sz="1200">
                <a:solidFill>
                  <a:srgbClr val="3F3F3F"/>
                </a:solidFill>
                <a:latin typeface="Arial"/>
                <a:ea typeface="Arial"/>
                <a:cs typeface="Arial"/>
                <a:sym typeface="Arial"/>
              </a:endParaRPr>
            </a:p>
          </p:txBody>
        </p:sp>
      </p:grpSp>
      <p:grpSp>
        <p:nvGrpSpPr>
          <p:cNvPr id="708" name="Google Shape;708;p12"/>
          <p:cNvGrpSpPr/>
          <p:nvPr/>
        </p:nvGrpSpPr>
        <p:grpSpPr>
          <a:xfrm>
            <a:off x="6915676" y="4230290"/>
            <a:ext cx="1843006" cy="1840000"/>
            <a:chOff x="302738" y="4401667"/>
            <a:chExt cx="1492734" cy="1840000"/>
          </a:xfrm>
        </p:grpSpPr>
        <p:sp>
          <p:nvSpPr>
            <p:cNvPr id="709" name="Google Shape;709;p12"/>
            <p:cNvSpPr txBox="1"/>
            <p:nvPr/>
          </p:nvSpPr>
          <p:spPr>
            <a:xfrm>
              <a:off x="302738" y="4401667"/>
              <a:ext cx="1492734" cy="307777"/>
            </a:xfrm>
            <a:prstGeom prst="rect">
              <a:avLst/>
            </a:prstGeom>
            <a:noFill/>
            <a:ln>
              <a:noFill/>
            </a:ln>
          </p:spPr>
          <p:txBody>
            <a:bodyPr anchorCtr="0" anchor="ctr" bIns="45700" lIns="0" spcFirstLastPara="1" rIns="91425" wrap="square" tIns="45700">
              <a:spAutoFit/>
            </a:bodyPr>
            <a:lstStyle/>
            <a:p>
              <a:pPr indent="0" lvl="0" marL="0" marR="0" rtl="0" algn="l">
                <a:spcBef>
                  <a:spcPts val="0"/>
                </a:spcBef>
                <a:spcAft>
                  <a:spcPts val="0"/>
                </a:spcAft>
                <a:buNone/>
              </a:pPr>
              <a:r>
                <a:rPr b="1" lang="en-US" sz="1400">
                  <a:solidFill>
                    <a:srgbClr val="3F3F3F"/>
                  </a:solidFill>
                  <a:latin typeface="Arial"/>
                  <a:ea typeface="Arial"/>
                  <a:cs typeface="Arial"/>
                  <a:sym typeface="Arial"/>
                </a:rPr>
                <a:t>Content  Here</a:t>
              </a:r>
              <a:endParaRPr b="1" sz="1400">
                <a:solidFill>
                  <a:srgbClr val="3F3F3F"/>
                </a:solidFill>
                <a:latin typeface="Arial"/>
                <a:ea typeface="Arial"/>
                <a:cs typeface="Arial"/>
                <a:sym typeface="Arial"/>
              </a:endParaRPr>
            </a:p>
          </p:txBody>
        </p:sp>
        <p:sp>
          <p:nvSpPr>
            <p:cNvPr id="710" name="Google Shape;710;p12"/>
            <p:cNvSpPr txBox="1"/>
            <p:nvPr/>
          </p:nvSpPr>
          <p:spPr>
            <a:xfrm>
              <a:off x="302738" y="4672007"/>
              <a:ext cx="1492734" cy="1569660"/>
            </a:xfrm>
            <a:prstGeom prst="rect">
              <a:avLst/>
            </a:prstGeom>
            <a:noFill/>
            <a:ln>
              <a:noFill/>
            </a:ln>
          </p:spPr>
          <p:txBody>
            <a:bodyPr anchorCtr="0" anchor="t" bIns="45700" lIns="0"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Get a modern PowerPoint  Presentation that is beautifully designed.</a:t>
              </a:r>
              <a:endParaRPr/>
            </a:p>
            <a:p>
              <a:pPr indent="0" lvl="0" marL="0" marR="0" rtl="0" algn="l">
                <a:spcBef>
                  <a:spcPts val="0"/>
                </a:spcBef>
                <a:spcAft>
                  <a:spcPts val="0"/>
                </a:spcAft>
                <a:buNone/>
              </a:pPr>
              <a:r>
                <a:t/>
              </a:r>
              <a:endParaRPr sz="1200">
                <a:solidFill>
                  <a:srgbClr val="3F3F3F"/>
                </a:solidFill>
                <a:latin typeface="Arial"/>
                <a:ea typeface="Arial"/>
                <a:cs typeface="Arial"/>
                <a:sym typeface="Arial"/>
              </a:endParaRPr>
            </a:p>
            <a:p>
              <a:pPr indent="0" lvl="0" marL="0" marR="0" rtl="0" algn="l">
                <a:spcBef>
                  <a:spcPts val="0"/>
                </a:spcBef>
                <a:spcAft>
                  <a:spcPts val="0"/>
                </a:spcAft>
                <a:buNone/>
              </a:pPr>
              <a:r>
                <a:rPr lang="en-US" sz="1200">
                  <a:solidFill>
                    <a:srgbClr val="3F3F3F"/>
                  </a:solidFill>
                  <a:latin typeface="Arial"/>
                  <a:ea typeface="Arial"/>
                  <a:cs typeface="Arial"/>
                  <a:sym typeface="Arial"/>
                </a:rPr>
                <a:t>I hope and I believe that this Template will your Time, Money and Reputation.</a:t>
              </a:r>
              <a:endParaRPr sz="1200">
                <a:solidFill>
                  <a:srgbClr val="3F3F3F"/>
                </a:solidFill>
                <a:latin typeface="Arial"/>
                <a:ea typeface="Arial"/>
                <a:cs typeface="Arial"/>
                <a:sym typeface="Arial"/>
              </a:endParaRPr>
            </a:p>
          </p:txBody>
        </p:sp>
      </p:grpSp>
      <p:grpSp>
        <p:nvGrpSpPr>
          <p:cNvPr id="711" name="Google Shape;711;p12"/>
          <p:cNvGrpSpPr/>
          <p:nvPr/>
        </p:nvGrpSpPr>
        <p:grpSpPr>
          <a:xfrm>
            <a:off x="9385832" y="4241653"/>
            <a:ext cx="1843006" cy="1840000"/>
            <a:chOff x="302738" y="4401667"/>
            <a:chExt cx="1492734" cy="1840000"/>
          </a:xfrm>
        </p:grpSpPr>
        <p:sp>
          <p:nvSpPr>
            <p:cNvPr id="712" name="Google Shape;712;p12"/>
            <p:cNvSpPr txBox="1"/>
            <p:nvPr/>
          </p:nvSpPr>
          <p:spPr>
            <a:xfrm>
              <a:off x="302738" y="4401667"/>
              <a:ext cx="1492734" cy="307777"/>
            </a:xfrm>
            <a:prstGeom prst="rect">
              <a:avLst/>
            </a:prstGeom>
            <a:noFill/>
            <a:ln>
              <a:noFill/>
            </a:ln>
          </p:spPr>
          <p:txBody>
            <a:bodyPr anchorCtr="0" anchor="ctr" bIns="45700" lIns="0" spcFirstLastPara="1" rIns="91425" wrap="square" tIns="45700">
              <a:spAutoFit/>
            </a:bodyPr>
            <a:lstStyle/>
            <a:p>
              <a:pPr indent="0" lvl="0" marL="0" marR="0" rtl="0" algn="l">
                <a:spcBef>
                  <a:spcPts val="0"/>
                </a:spcBef>
                <a:spcAft>
                  <a:spcPts val="0"/>
                </a:spcAft>
                <a:buNone/>
              </a:pPr>
              <a:r>
                <a:rPr b="1" lang="en-US" sz="1400">
                  <a:solidFill>
                    <a:srgbClr val="3F3F3F"/>
                  </a:solidFill>
                  <a:latin typeface="Arial"/>
                  <a:ea typeface="Arial"/>
                  <a:cs typeface="Arial"/>
                  <a:sym typeface="Arial"/>
                </a:rPr>
                <a:t>Content  Here</a:t>
              </a:r>
              <a:endParaRPr b="1" sz="1400">
                <a:solidFill>
                  <a:srgbClr val="3F3F3F"/>
                </a:solidFill>
                <a:latin typeface="Arial"/>
                <a:ea typeface="Arial"/>
                <a:cs typeface="Arial"/>
                <a:sym typeface="Arial"/>
              </a:endParaRPr>
            </a:p>
          </p:txBody>
        </p:sp>
        <p:sp>
          <p:nvSpPr>
            <p:cNvPr id="713" name="Google Shape;713;p12"/>
            <p:cNvSpPr txBox="1"/>
            <p:nvPr/>
          </p:nvSpPr>
          <p:spPr>
            <a:xfrm>
              <a:off x="302738" y="4672007"/>
              <a:ext cx="1492734" cy="1569660"/>
            </a:xfrm>
            <a:prstGeom prst="rect">
              <a:avLst/>
            </a:prstGeom>
            <a:noFill/>
            <a:ln>
              <a:noFill/>
            </a:ln>
          </p:spPr>
          <p:txBody>
            <a:bodyPr anchorCtr="0" anchor="t" bIns="45700" lIns="0"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Get a modern PowerPoint  Presentation that is beautifully designed.</a:t>
              </a:r>
              <a:endParaRPr/>
            </a:p>
            <a:p>
              <a:pPr indent="0" lvl="0" marL="0" marR="0" rtl="0" algn="l">
                <a:spcBef>
                  <a:spcPts val="0"/>
                </a:spcBef>
                <a:spcAft>
                  <a:spcPts val="0"/>
                </a:spcAft>
                <a:buNone/>
              </a:pPr>
              <a:r>
                <a:t/>
              </a:r>
              <a:endParaRPr sz="1200">
                <a:solidFill>
                  <a:srgbClr val="3F3F3F"/>
                </a:solidFill>
                <a:latin typeface="Arial"/>
                <a:ea typeface="Arial"/>
                <a:cs typeface="Arial"/>
                <a:sym typeface="Arial"/>
              </a:endParaRPr>
            </a:p>
            <a:p>
              <a:pPr indent="0" lvl="0" marL="0" marR="0" rtl="0" algn="l">
                <a:spcBef>
                  <a:spcPts val="0"/>
                </a:spcBef>
                <a:spcAft>
                  <a:spcPts val="0"/>
                </a:spcAft>
                <a:buNone/>
              </a:pPr>
              <a:r>
                <a:rPr lang="en-US" sz="1200">
                  <a:solidFill>
                    <a:srgbClr val="3F3F3F"/>
                  </a:solidFill>
                  <a:latin typeface="Arial"/>
                  <a:ea typeface="Arial"/>
                  <a:cs typeface="Arial"/>
                  <a:sym typeface="Arial"/>
                </a:rPr>
                <a:t>I hope and I believe that this Template will your Time, Money and Reputation.</a:t>
              </a:r>
              <a:endParaRPr sz="1200">
                <a:solidFill>
                  <a:srgbClr val="3F3F3F"/>
                </a:solidFill>
                <a:latin typeface="Arial"/>
                <a:ea typeface="Arial"/>
                <a:cs typeface="Arial"/>
                <a:sym typeface="Arial"/>
              </a:endParaRPr>
            </a:p>
          </p:txBody>
        </p:sp>
      </p:grpSp>
      <p:sp>
        <p:nvSpPr>
          <p:cNvPr id="714" name="Google Shape;714;p12"/>
          <p:cNvSpPr/>
          <p:nvPr/>
        </p:nvSpPr>
        <p:spPr>
          <a:xfrm>
            <a:off x="1765978" y="2008333"/>
            <a:ext cx="226673" cy="504000"/>
          </a:xfrm>
          <a:prstGeom prst="roundRect">
            <a:avLst>
              <a:gd fmla="val 34808" name="adj"/>
            </a:avLst>
          </a:prstGeom>
          <a:solidFill>
            <a:srgbClr val="D8D8D8"/>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715" name="Google Shape;715;p12"/>
          <p:cNvSpPr/>
          <p:nvPr/>
        </p:nvSpPr>
        <p:spPr>
          <a:xfrm>
            <a:off x="2051136" y="2008333"/>
            <a:ext cx="226673" cy="504000"/>
          </a:xfrm>
          <a:prstGeom prst="roundRect">
            <a:avLst>
              <a:gd fmla="val 34808" name="adj"/>
            </a:avLst>
          </a:prstGeom>
          <a:solidFill>
            <a:srgbClr val="D8D8D8"/>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716" name="Google Shape;716;p12"/>
          <p:cNvSpPr/>
          <p:nvPr/>
        </p:nvSpPr>
        <p:spPr>
          <a:xfrm>
            <a:off x="2336294" y="2008333"/>
            <a:ext cx="226673" cy="504000"/>
          </a:xfrm>
          <a:prstGeom prst="roundRect">
            <a:avLst>
              <a:gd fmla="val 34808" name="adj"/>
            </a:avLst>
          </a:prstGeom>
          <a:solidFill>
            <a:srgbClr val="D8D8D8"/>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717" name="Google Shape;717;p12"/>
          <p:cNvSpPr/>
          <p:nvPr/>
        </p:nvSpPr>
        <p:spPr>
          <a:xfrm>
            <a:off x="2619800" y="2005793"/>
            <a:ext cx="226673" cy="504000"/>
          </a:xfrm>
          <a:prstGeom prst="roundRect">
            <a:avLst>
              <a:gd fmla="val 34808" name="adj"/>
            </a:avLst>
          </a:prstGeom>
          <a:solidFill>
            <a:srgbClr val="D8D8D8"/>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718" name="Google Shape;718;p12"/>
          <p:cNvSpPr/>
          <p:nvPr/>
        </p:nvSpPr>
        <p:spPr>
          <a:xfrm>
            <a:off x="6332326" y="4315316"/>
            <a:ext cx="441753" cy="445442"/>
          </a:xfrm>
          <a:custGeom>
            <a:rect b="b" l="l" r="r" t="t"/>
            <a:pathLst>
              <a:path extrusionOk="0" h="1665940" w="1652142">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652142" y="394531"/>
                </a:moveTo>
                <a:lnTo>
                  <a:pt x="1649662" y="403784"/>
                </a:lnTo>
                <a:lnTo>
                  <a:pt x="1647140" y="399895"/>
                </a:lnTo>
                <a:close/>
                <a:moveTo>
                  <a:pt x="1158157" y="65026"/>
                </a:moveTo>
                <a:lnTo>
                  <a:pt x="1154679" y="271718"/>
                </a:lnTo>
                <a:lnTo>
                  <a:pt x="1148331" y="270017"/>
                </a:lnTo>
                <a:cubicBezTo>
                  <a:pt x="1200055" y="299127"/>
                  <a:pt x="1246804" y="334821"/>
                  <a:pt x="1286346" y="377149"/>
                </a:cubicBez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1011291" y="1467215"/>
                </a:lnTo>
                <a:cubicBezTo>
                  <a:pt x="951500" y="1486565"/>
                  <a:pt x="888271" y="1495869"/>
                  <a:pt x="823805" y="1495510"/>
                </a:cubicBezTo>
                <a:lnTo>
                  <a:pt x="729193" y="1665940"/>
                </a:lnTo>
                <a:lnTo>
                  <a:pt x="486511" y="1600914"/>
                </a:lnTo>
                <a:lnTo>
                  <a:pt x="489790" y="1406012"/>
                </a:lnTo>
                <a:cubicBezTo>
                  <a:pt x="438364" y="1376702"/>
                  <a:pt x="391917" y="1340859"/>
                  <a:pt x="352658" y="1298452"/>
                </a:cubicBezTo>
                <a:lnTo>
                  <a:pt x="355803" y="1305197"/>
                </a:ln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638348" y="208660"/>
                </a:lnTo>
                <a:cubicBezTo>
                  <a:pt x="696840" y="190256"/>
                  <a:pt x="758594" y="181748"/>
                  <a:pt x="821488" y="182440"/>
                </a:cubicBezTo>
                <a:lnTo>
                  <a:pt x="815140" y="180739"/>
                </a:lnTo>
                <a:lnTo>
                  <a:pt x="915476" y="0"/>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719" name="Google Shape;719;p12"/>
          <p:cNvSpPr/>
          <p:nvPr/>
        </p:nvSpPr>
        <p:spPr>
          <a:xfrm>
            <a:off x="8902978" y="1870951"/>
            <a:ext cx="313194" cy="374367"/>
          </a:xfrm>
          <a:custGeom>
            <a:rect b="b" l="l" r="r" t="t"/>
            <a:pathLst>
              <a:path extrusionOk="0" h="3213079" w="2688046">
                <a:moveTo>
                  <a:pt x="1056023" y="556744"/>
                </a:moveTo>
                <a:lnTo>
                  <a:pt x="1056023" y="906412"/>
                </a:lnTo>
                <a:cubicBezTo>
                  <a:pt x="641240" y="1029807"/>
                  <a:pt x="338989" y="1414134"/>
                  <a:pt x="338989" y="1869056"/>
                </a:cubicBezTo>
                <a:cubicBezTo>
                  <a:pt x="338989" y="2424121"/>
                  <a:pt x="788958" y="2874090"/>
                  <a:pt x="1344023" y="2874090"/>
                </a:cubicBezTo>
                <a:cubicBezTo>
                  <a:pt x="1899088" y="2874090"/>
                  <a:pt x="2349057" y="2424121"/>
                  <a:pt x="2349057" y="1869056"/>
                </a:cubicBezTo>
                <a:cubicBezTo>
                  <a:pt x="2349057" y="1414134"/>
                  <a:pt x="2046806" y="1029807"/>
                  <a:pt x="1632023" y="906412"/>
                </a:cubicBezTo>
                <a:lnTo>
                  <a:pt x="1632023" y="556744"/>
                </a:lnTo>
                <a:cubicBezTo>
                  <a:pt x="2235992" y="687900"/>
                  <a:pt x="2688046" y="1225687"/>
                  <a:pt x="2688046" y="1869056"/>
                </a:cubicBezTo>
                <a:cubicBezTo>
                  <a:pt x="2688046" y="2611339"/>
                  <a:pt x="2086306" y="3213079"/>
                  <a:pt x="1344023" y="3213079"/>
                </a:cubicBezTo>
                <a:cubicBezTo>
                  <a:pt x="601740" y="3213079"/>
                  <a:pt x="0" y="2611339"/>
                  <a:pt x="0" y="1869056"/>
                </a:cubicBezTo>
                <a:cubicBezTo>
                  <a:pt x="0" y="1225687"/>
                  <a:pt x="452054" y="687900"/>
                  <a:pt x="1056023" y="556744"/>
                </a:cubicBezTo>
                <a:close/>
                <a:moveTo>
                  <a:pt x="1344023" y="0"/>
                </a:moveTo>
                <a:cubicBezTo>
                  <a:pt x="1443445" y="0"/>
                  <a:pt x="1524043" y="80598"/>
                  <a:pt x="1524043" y="180020"/>
                </a:cubicBezTo>
                <a:lnTo>
                  <a:pt x="1524043" y="1413058"/>
                </a:lnTo>
                <a:cubicBezTo>
                  <a:pt x="1524043" y="1512480"/>
                  <a:pt x="1443445" y="1593078"/>
                  <a:pt x="1344023" y="1593078"/>
                </a:cubicBezTo>
                <a:cubicBezTo>
                  <a:pt x="1244601" y="1593078"/>
                  <a:pt x="1164003" y="1512480"/>
                  <a:pt x="1164003" y="1413058"/>
                </a:cubicBezTo>
                <a:lnTo>
                  <a:pt x="1164003" y="180020"/>
                </a:lnTo>
                <a:cubicBezTo>
                  <a:pt x="1164003" y="80598"/>
                  <a:pt x="1244601" y="0"/>
                  <a:pt x="1344023"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720" name="Google Shape;720;p12"/>
          <p:cNvSpPr/>
          <p:nvPr/>
        </p:nvSpPr>
        <p:spPr>
          <a:xfrm>
            <a:off x="6306048" y="1874710"/>
            <a:ext cx="482129" cy="232225"/>
          </a:xfrm>
          <a:custGeom>
            <a:rect b="b" l="l" r="r" t="t"/>
            <a:pathLst>
              <a:path extrusionOk="0" h="1548752" w="3215400">
                <a:moveTo>
                  <a:pt x="3026619" y="414336"/>
                </a:moveTo>
                <a:lnTo>
                  <a:pt x="3121009" y="414336"/>
                </a:lnTo>
                <a:cubicBezTo>
                  <a:pt x="3173140" y="414336"/>
                  <a:pt x="3215400" y="456596"/>
                  <a:pt x="3215400" y="508727"/>
                </a:cubicBezTo>
                <a:lnTo>
                  <a:pt x="3215400" y="1040026"/>
                </a:lnTo>
                <a:cubicBezTo>
                  <a:pt x="3215400" y="1092157"/>
                  <a:pt x="3173140" y="1134417"/>
                  <a:pt x="3121009" y="1134417"/>
                </a:cubicBezTo>
                <a:cubicBezTo>
                  <a:pt x="3089546" y="1134417"/>
                  <a:pt x="3058082" y="1134416"/>
                  <a:pt x="3026619" y="1134416"/>
                </a:cubicBezTo>
                <a:close/>
                <a:moveTo>
                  <a:pt x="1584648" y="234376"/>
                </a:moveTo>
                <a:lnTo>
                  <a:pt x="2088704" y="234376"/>
                </a:lnTo>
                <a:lnTo>
                  <a:pt x="2088704" y="1314376"/>
                </a:lnTo>
                <a:lnTo>
                  <a:pt x="1584648" y="1314376"/>
                </a:lnTo>
                <a:close/>
                <a:moveTo>
                  <a:pt x="928911" y="234376"/>
                </a:moveTo>
                <a:lnTo>
                  <a:pt x="1432967" y="234376"/>
                </a:lnTo>
                <a:lnTo>
                  <a:pt x="1432967" y="1314376"/>
                </a:lnTo>
                <a:lnTo>
                  <a:pt x="928911" y="1314376"/>
                </a:lnTo>
                <a:close/>
                <a:moveTo>
                  <a:pt x="273174" y="234376"/>
                </a:moveTo>
                <a:lnTo>
                  <a:pt x="777230" y="234376"/>
                </a:lnTo>
                <a:lnTo>
                  <a:pt x="777230" y="1314376"/>
                </a:lnTo>
                <a:lnTo>
                  <a:pt x="273174" y="1314376"/>
                </a:lnTo>
                <a:close/>
                <a:moveTo>
                  <a:pt x="258244" y="126376"/>
                </a:moveTo>
                <a:cubicBezTo>
                  <a:pt x="182968" y="126376"/>
                  <a:pt x="121944" y="187400"/>
                  <a:pt x="121944" y="262676"/>
                </a:cubicBezTo>
                <a:lnTo>
                  <a:pt x="121944" y="1286076"/>
                </a:lnTo>
                <a:cubicBezTo>
                  <a:pt x="121944" y="1361352"/>
                  <a:pt x="182968" y="1422376"/>
                  <a:pt x="258244" y="1422376"/>
                </a:cubicBezTo>
                <a:lnTo>
                  <a:pt x="2768375" y="1422376"/>
                </a:lnTo>
                <a:cubicBezTo>
                  <a:pt x="2843651" y="1422376"/>
                  <a:pt x="2904675" y="1361352"/>
                  <a:pt x="2904675" y="1286076"/>
                </a:cubicBezTo>
                <a:lnTo>
                  <a:pt x="2904675" y="262676"/>
                </a:lnTo>
                <a:cubicBezTo>
                  <a:pt x="2904675" y="187400"/>
                  <a:pt x="2843651" y="126376"/>
                  <a:pt x="2768375" y="126376"/>
                </a:cubicBezTo>
                <a:close/>
                <a:moveTo>
                  <a:pt x="162882" y="0"/>
                </a:moveTo>
                <a:lnTo>
                  <a:pt x="2863736" y="0"/>
                </a:lnTo>
                <a:cubicBezTo>
                  <a:pt x="2953693" y="0"/>
                  <a:pt x="3026618" y="72925"/>
                  <a:pt x="3026618" y="162882"/>
                </a:cubicBezTo>
                <a:lnTo>
                  <a:pt x="3026618" y="1385870"/>
                </a:lnTo>
                <a:cubicBezTo>
                  <a:pt x="3026618" y="1475827"/>
                  <a:pt x="2953693" y="1548752"/>
                  <a:pt x="2863736" y="1548752"/>
                </a:cubicBezTo>
                <a:lnTo>
                  <a:pt x="162882" y="1548752"/>
                </a:lnTo>
                <a:cubicBezTo>
                  <a:pt x="72925" y="1548752"/>
                  <a:pt x="0" y="1475827"/>
                  <a:pt x="0" y="1385870"/>
                </a:cubicBezTo>
                <a:lnTo>
                  <a:pt x="0" y="162882"/>
                </a:lnTo>
                <a:cubicBezTo>
                  <a:pt x="0" y="72925"/>
                  <a:pt x="72925" y="0"/>
                  <a:pt x="16288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721" name="Google Shape;721;p12"/>
          <p:cNvSpPr/>
          <p:nvPr/>
        </p:nvSpPr>
        <p:spPr>
          <a:xfrm rot="8100000">
            <a:off x="8813649" y="4317056"/>
            <a:ext cx="364082" cy="364083"/>
          </a:xfrm>
          <a:custGeom>
            <a:rect b="b" l="l" r="r" t="t"/>
            <a:pathLst>
              <a:path extrusionOk="0" h="2483835" w="2483832">
                <a:moveTo>
                  <a:pt x="657616" y="1826218"/>
                </a:moveTo>
                <a:cubicBezTo>
                  <a:pt x="806520" y="1975122"/>
                  <a:pt x="1047940" y="1975122"/>
                  <a:pt x="1196844" y="1826218"/>
                </a:cubicBezTo>
                <a:cubicBezTo>
                  <a:pt x="1345748" y="1677314"/>
                  <a:pt x="1345748" y="1435894"/>
                  <a:pt x="1196844" y="1286990"/>
                </a:cubicBezTo>
                <a:cubicBezTo>
                  <a:pt x="1047940" y="1138086"/>
                  <a:pt x="806520" y="1138086"/>
                  <a:pt x="657616" y="1286990"/>
                </a:cubicBezTo>
                <a:cubicBezTo>
                  <a:pt x="508712" y="1435894"/>
                  <a:pt x="508712" y="1677314"/>
                  <a:pt x="657616" y="1826218"/>
                </a:cubicBezTo>
                <a:close/>
                <a:moveTo>
                  <a:pt x="293335" y="2190500"/>
                </a:moveTo>
                <a:cubicBezTo>
                  <a:pt x="112098" y="2009262"/>
                  <a:pt x="0" y="1758885"/>
                  <a:pt x="0" y="1482325"/>
                </a:cubicBezTo>
                <a:cubicBezTo>
                  <a:pt x="0" y="929206"/>
                  <a:pt x="459290" y="590078"/>
                  <a:pt x="1001509" y="480815"/>
                </a:cubicBezTo>
                <a:cubicBezTo>
                  <a:pt x="1569704" y="366317"/>
                  <a:pt x="1861757" y="259925"/>
                  <a:pt x="2483832" y="0"/>
                </a:cubicBezTo>
                <a:cubicBezTo>
                  <a:pt x="2230640" y="682694"/>
                  <a:pt x="2130986" y="873716"/>
                  <a:pt x="2003018" y="1482325"/>
                </a:cubicBezTo>
                <a:cubicBezTo>
                  <a:pt x="1901990" y="2042180"/>
                  <a:pt x="1554627" y="2483835"/>
                  <a:pt x="1001509" y="2483835"/>
                </a:cubicBezTo>
                <a:cubicBezTo>
                  <a:pt x="724950" y="2483835"/>
                  <a:pt x="474573" y="2371737"/>
                  <a:pt x="293335" y="219050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5" name="Shape 725"/>
        <p:cNvGrpSpPr/>
        <p:nvPr/>
      </p:nvGrpSpPr>
      <p:grpSpPr>
        <a:xfrm>
          <a:off x="0" y="0"/>
          <a:ext cx="0" cy="0"/>
          <a:chOff x="0" y="0"/>
          <a:chExt cx="0" cy="0"/>
        </a:xfrm>
      </p:grpSpPr>
      <p:sp>
        <p:nvSpPr>
          <p:cNvPr id="726" name="Google Shape;726;p14"/>
          <p:cNvSpPr txBox="1"/>
          <p:nvPr>
            <p:ph type="title"/>
          </p:nvPr>
        </p:nvSpPr>
        <p:spPr>
          <a:xfrm>
            <a:off x="693323" y="242888"/>
            <a:ext cx="5955128" cy="7112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lt1"/>
              </a:buClr>
              <a:buSzPts val="5400"/>
              <a:buFont typeface="Arial"/>
              <a:buNone/>
            </a:pPr>
            <a:r>
              <a:rPr b="0" i="0" lang="en-US" sz="5400" u="none" cap="none" strike="noStrike">
                <a:solidFill>
                  <a:schemeClr val="lt1"/>
                </a:solidFill>
                <a:latin typeface="Arial"/>
                <a:ea typeface="Arial"/>
                <a:cs typeface="Arial"/>
                <a:sym typeface="Arial"/>
              </a:rPr>
              <a:t>Infographic Style</a:t>
            </a:r>
            <a:endParaRPr sz="5400">
              <a:solidFill>
                <a:schemeClr val="lt1"/>
              </a:solidFill>
              <a:latin typeface="Arial"/>
              <a:ea typeface="Arial"/>
              <a:cs typeface="Arial"/>
              <a:sym typeface="Arial"/>
            </a:endParaRPr>
          </a:p>
        </p:txBody>
      </p:sp>
      <p:grpSp>
        <p:nvGrpSpPr>
          <p:cNvPr id="727" name="Google Shape;727;p14"/>
          <p:cNvGrpSpPr/>
          <p:nvPr/>
        </p:nvGrpSpPr>
        <p:grpSpPr>
          <a:xfrm>
            <a:off x="697117" y="1567420"/>
            <a:ext cx="5767057" cy="2343165"/>
            <a:chOff x="623091" y="2383435"/>
            <a:chExt cx="6301148" cy="2343165"/>
          </a:xfrm>
        </p:grpSpPr>
        <p:sp>
          <p:nvSpPr>
            <p:cNvPr id="728" name="Google Shape;728;p14"/>
            <p:cNvSpPr txBox="1"/>
            <p:nvPr/>
          </p:nvSpPr>
          <p:spPr>
            <a:xfrm>
              <a:off x="623091" y="3341605"/>
              <a:ext cx="6301148"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lt1"/>
                  </a:solidFill>
                  <a:latin typeface="Arial"/>
                  <a:ea typeface="Arial"/>
                  <a:cs typeface="Arial"/>
                  <a:sym typeface="Arial"/>
                </a:rPr>
                <a:t>Example Text : Get a modern PowerPoint  Presentation that is beautifully designed. I hope and I believe that this Template will your Time, Money and Reputation. Easy to change colors, photos and Text. You can simply impress your audience and add a unique zing and appeal to your Presentations. </a:t>
              </a:r>
              <a:endParaRPr/>
            </a:p>
            <a:p>
              <a:pPr indent="0" lvl="0" marL="0" marR="0" rtl="0" algn="l">
                <a:spcBef>
                  <a:spcPts val="0"/>
                </a:spcBef>
                <a:spcAft>
                  <a:spcPts val="0"/>
                </a:spcAft>
                <a:buNone/>
              </a:pPr>
              <a:r>
                <a:t/>
              </a:r>
              <a:endParaRPr sz="1200">
                <a:solidFill>
                  <a:schemeClr val="lt1"/>
                </a:solidFill>
                <a:latin typeface="Arial"/>
                <a:ea typeface="Arial"/>
                <a:cs typeface="Arial"/>
                <a:sym typeface="Arial"/>
              </a:endParaRPr>
            </a:p>
            <a:p>
              <a:pPr indent="0" lvl="0" marL="0" marR="0" rtl="0" algn="l">
                <a:spcBef>
                  <a:spcPts val="0"/>
                </a:spcBef>
                <a:spcAft>
                  <a:spcPts val="0"/>
                </a:spcAft>
                <a:buNone/>
              </a:pPr>
              <a:r>
                <a:rPr lang="en-US" sz="1200">
                  <a:solidFill>
                    <a:schemeClr val="lt1"/>
                  </a:solidFill>
                  <a:latin typeface="Arial"/>
                  <a:ea typeface="Arial"/>
                  <a:cs typeface="Arial"/>
                  <a:sym typeface="Arial"/>
                </a:rPr>
                <a:t>You can simply impress your audience and add a unique zing and appeal to your Presentations. Easy to change colors, photos and Text.</a:t>
              </a:r>
              <a:endParaRPr/>
            </a:p>
          </p:txBody>
        </p:sp>
        <p:sp>
          <p:nvSpPr>
            <p:cNvPr id="729" name="Google Shape;729;p14"/>
            <p:cNvSpPr txBox="1"/>
            <p:nvPr/>
          </p:nvSpPr>
          <p:spPr>
            <a:xfrm>
              <a:off x="623092" y="2383435"/>
              <a:ext cx="4820598" cy="941283"/>
            </a:xfrm>
            <a:prstGeom prst="rect">
              <a:avLst/>
            </a:prstGeom>
            <a:noFill/>
            <a:ln>
              <a:noFill/>
            </a:ln>
          </p:spPr>
          <p:txBody>
            <a:bodyPr anchorCtr="0" anchor="t" bIns="45700" lIns="91425" spcFirstLastPara="1" rIns="91425" wrap="square" tIns="45700">
              <a:spAutoFit/>
            </a:bodyPr>
            <a:lstStyle/>
            <a:p>
              <a:pPr indent="0" lvl="0" marL="0" marR="0" rtl="0" algn="l">
                <a:lnSpc>
                  <a:spcPct val="103125"/>
                </a:lnSpc>
                <a:spcBef>
                  <a:spcPts val="0"/>
                </a:spcBef>
                <a:spcAft>
                  <a:spcPts val="0"/>
                </a:spcAft>
                <a:buNone/>
              </a:pPr>
              <a:r>
                <a:rPr b="1" lang="en-US" sz="3200">
                  <a:solidFill>
                    <a:schemeClr val="lt1"/>
                  </a:solidFill>
                  <a:latin typeface="Arial"/>
                  <a:ea typeface="Arial"/>
                  <a:cs typeface="Arial"/>
                  <a:sym typeface="Arial"/>
                </a:rPr>
                <a:t>Power</a:t>
              </a:r>
              <a:endParaRPr/>
            </a:p>
            <a:p>
              <a:pPr indent="0" lvl="0" marL="0" marR="0" rtl="0" algn="l">
                <a:lnSpc>
                  <a:spcPct val="103125"/>
                </a:lnSpc>
                <a:spcBef>
                  <a:spcPts val="0"/>
                </a:spcBef>
                <a:spcAft>
                  <a:spcPts val="0"/>
                </a:spcAft>
                <a:buNone/>
              </a:pPr>
              <a:r>
                <a:rPr b="1" lang="en-US" sz="3200">
                  <a:solidFill>
                    <a:schemeClr val="lt1"/>
                  </a:solidFill>
                  <a:latin typeface="Arial"/>
                  <a:ea typeface="Arial"/>
                  <a:cs typeface="Arial"/>
                  <a:sym typeface="Arial"/>
                </a:rPr>
                <a:t>Presentation</a:t>
              </a:r>
              <a:endParaRPr b="1" sz="3200">
                <a:solidFill>
                  <a:schemeClr val="lt1"/>
                </a:solidFill>
                <a:latin typeface="Arial"/>
                <a:ea typeface="Arial"/>
                <a:cs typeface="Arial"/>
                <a:sym typeface="Arial"/>
              </a:endParaRPr>
            </a:p>
          </p:txBody>
        </p:sp>
      </p:grpSp>
      <p:sp>
        <p:nvSpPr>
          <p:cNvPr id="730" name="Google Shape;730;p14"/>
          <p:cNvSpPr txBox="1"/>
          <p:nvPr/>
        </p:nvSpPr>
        <p:spPr>
          <a:xfrm>
            <a:off x="655614" y="5060700"/>
            <a:ext cx="763624" cy="553998"/>
          </a:xfrm>
          <a:prstGeom prst="rect">
            <a:avLst/>
          </a:prstGeom>
          <a:solidFill>
            <a:srgbClr val="3F3F3F"/>
          </a:solidFill>
          <a:ln>
            <a:noFill/>
          </a:ln>
        </p:spPr>
        <p:txBody>
          <a:bodyPr anchorCtr="0" anchor="ctr" bIns="0" lIns="0" spcFirstLastPara="1" rIns="0" wrap="square" tIns="0">
            <a:spAutoFit/>
          </a:bodyPr>
          <a:lstStyle/>
          <a:p>
            <a:pPr indent="0" lvl="0" marL="0" marR="0" rtl="0" algn="ctr">
              <a:spcBef>
                <a:spcPts val="0"/>
              </a:spcBef>
              <a:spcAft>
                <a:spcPts val="0"/>
              </a:spcAft>
              <a:buNone/>
            </a:pPr>
            <a:r>
              <a:rPr b="1" lang="en-US" sz="3600">
                <a:solidFill>
                  <a:schemeClr val="accent1"/>
                </a:solidFill>
                <a:latin typeface="Arial"/>
                <a:ea typeface="Arial"/>
                <a:cs typeface="Arial"/>
                <a:sym typeface="Arial"/>
              </a:rPr>
              <a:t>01</a:t>
            </a:r>
            <a:endParaRPr b="1" sz="3600">
              <a:solidFill>
                <a:schemeClr val="accent1"/>
              </a:solidFill>
              <a:latin typeface="Arial"/>
              <a:ea typeface="Arial"/>
              <a:cs typeface="Arial"/>
              <a:sym typeface="Arial"/>
            </a:endParaRPr>
          </a:p>
        </p:txBody>
      </p:sp>
      <p:sp>
        <p:nvSpPr>
          <p:cNvPr id="731" name="Google Shape;731;p14"/>
          <p:cNvSpPr txBox="1"/>
          <p:nvPr/>
        </p:nvSpPr>
        <p:spPr>
          <a:xfrm>
            <a:off x="693322" y="5578748"/>
            <a:ext cx="2469719"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F2F2F2"/>
                </a:solidFill>
                <a:latin typeface="Arial"/>
                <a:ea typeface="Arial"/>
                <a:cs typeface="Arial"/>
                <a:sym typeface="Arial"/>
              </a:rPr>
              <a:t>You can simply impress your audience and add a unique zing and appeal to your Presentations. </a:t>
            </a:r>
            <a:endParaRPr sz="1200">
              <a:solidFill>
                <a:srgbClr val="F2F2F2"/>
              </a:solidFill>
              <a:latin typeface="Arial"/>
              <a:ea typeface="Arial"/>
              <a:cs typeface="Arial"/>
              <a:sym typeface="Arial"/>
            </a:endParaRPr>
          </a:p>
        </p:txBody>
      </p:sp>
      <p:sp>
        <p:nvSpPr>
          <p:cNvPr id="732" name="Google Shape;732;p14"/>
          <p:cNvSpPr txBox="1"/>
          <p:nvPr/>
        </p:nvSpPr>
        <p:spPr>
          <a:xfrm>
            <a:off x="3437659" y="5060700"/>
            <a:ext cx="763624" cy="553998"/>
          </a:xfrm>
          <a:prstGeom prst="rect">
            <a:avLst/>
          </a:prstGeom>
          <a:noFill/>
          <a:ln>
            <a:noFill/>
          </a:ln>
        </p:spPr>
        <p:txBody>
          <a:bodyPr anchorCtr="0" anchor="ctr" bIns="0" lIns="0" spcFirstLastPara="1" rIns="0" wrap="square" tIns="0">
            <a:spAutoFit/>
          </a:bodyPr>
          <a:lstStyle/>
          <a:p>
            <a:pPr indent="0" lvl="0" marL="0" marR="0" rtl="0" algn="ctr">
              <a:spcBef>
                <a:spcPts val="0"/>
              </a:spcBef>
              <a:spcAft>
                <a:spcPts val="0"/>
              </a:spcAft>
              <a:buNone/>
            </a:pPr>
            <a:r>
              <a:rPr b="1" lang="en-US" sz="3600">
                <a:solidFill>
                  <a:schemeClr val="accent2"/>
                </a:solidFill>
                <a:latin typeface="Arial"/>
                <a:ea typeface="Arial"/>
                <a:cs typeface="Arial"/>
                <a:sym typeface="Arial"/>
              </a:rPr>
              <a:t>02</a:t>
            </a:r>
            <a:endParaRPr b="1" sz="3600">
              <a:solidFill>
                <a:schemeClr val="accent2"/>
              </a:solidFill>
              <a:latin typeface="Arial"/>
              <a:ea typeface="Arial"/>
              <a:cs typeface="Arial"/>
              <a:sym typeface="Arial"/>
            </a:endParaRPr>
          </a:p>
        </p:txBody>
      </p:sp>
      <p:sp>
        <p:nvSpPr>
          <p:cNvPr id="733" name="Google Shape;733;p14"/>
          <p:cNvSpPr txBox="1"/>
          <p:nvPr/>
        </p:nvSpPr>
        <p:spPr>
          <a:xfrm>
            <a:off x="3475367" y="5578748"/>
            <a:ext cx="2469719"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F2F2F2"/>
                </a:solidFill>
                <a:latin typeface="Arial"/>
                <a:ea typeface="Arial"/>
                <a:cs typeface="Arial"/>
                <a:sym typeface="Arial"/>
              </a:rPr>
              <a:t>You can simply impress your audience and add a unique zing and appeal to your Presentations. </a:t>
            </a:r>
            <a:endParaRPr sz="1200">
              <a:solidFill>
                <a:srgbClr val="F2F2F2"/>
              </a:solidFill>
              <a:latin typeface="Arial"/>
              <a:ea typeface="Arial"/>
              <a:cs typeface="Arial"/>
              <a:sym typeface="Arial"/>
            </a:endParaRPr>
          </a:p>
        </p:txBody>
      </p:sp>
      <p:sp>
        <p:nvSpPr>
          <p:cNvPr id="734" name="Google Shape;734;p14"/>
          <p:cNvSpPr txBox="1"/>
          <p:nvPr/>
        </p:nvSpPr>
        <p:spPr>
          <a:xfrm>
            <a:off x="6219704" y="5060700"/>
            <a:ext cx="763624" cy="553998"/>
          </a:xfrm>
          <a:prstGeom prst="rect">
            <a:avLst/>
          </a:prstGeom>
          <a:noFill/>
          <a:ln>
            <a:noFill/>
          </a:ln>
        </p:spPr>
        <p:txBody>
          <a:bodyPr anchorCtr="0" anchor="ctr" bIns="0" lIns="0" spcFirstLastPara="1" rIns="0" wrap="square" tIns="0">
            <a:spAutoFit/>
          </a:bodyPr>
          <a:lstStyle/>
          <a:p>
            <a:pPr indent="0" lvl="0" marL="0" marR="0" rtl="0" algn="ctr">
              <a:spcBef>
                <a:spcPts val="0"/>
              </a:spcBef>
              <a:spcAft>
                <a:spcPts val="0"/>
              </a:spcAft>
              <a:buNone/>
            </a:pPr>
            <a:r>
              <a:rPr b="1" lang="en-US" sz="3600">
                <a:solidFill>
                  <a:schemeClr val="accent3"/>
                </a:solidFill>
                <a:latin typeface="Arial"/>
                <a:ea typeface="Arial"/>
                <a:cs typeface="Arial"/>
                <a:sym typeface="Arial"/>
              </a:rPr>
              <a:t>03</a:t>
            </a:r>
            <a:endParaRPr b="1" sz="3600">
              <a:solidFill>
                <a:schemeClr val="accent3"/>
              </a:solidFill>
              <a:latin typeface="Arial"/>
              <a:ea typeface="Arial"/>
              <a:cs typeface="Arial"/>
              <a:sym typeface="Arial"/>
            </a:endParaRPr>
          </a:p>
        </p:txBody>
      </p:sp>
      <p:sp>
        <p:nvSpPr>
          <p:cNvPr id="735" name="Google Shape;735;p14"/>
          <p:cNvSpPr txBox="1"/>
          <p:nvPr/>
        </p:nvSpPr>
        <p:spPr>
          <a:xfrm>
            <a:off x="6257412" y="5578748"/>
            <a:ext cx="2469719"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F2F2F2"/>
                </a:solidFill>
                <a:latin typeface="Arial"/>
                <a:ea typeface="Arial"/>
                <a:cs typeface="Arial"/>
                <a:sym typeface="Arial"/>
              </a:rPr>
              <a:t>You can simply impress your audience and add a unique zing and appeal to your Presentations. </a:t>
            </a:r>
            <a:endParaRPr sz="1200">
              <a:solidFill>
                <a:srgbClr val="F2F2F2"/>
              </a:solidFill>
              <a:latin typeface="Arial"/>
              <a:ea typeface="Arial"/>
              <a:cs typeface="Arial"/>
              <a:sym typeface="Arial"/>
            </a:endParaRPr>
          </a:p>
        </p:txBody>
      </p:sp>
      <p:sp>
        <p:nvSpPr>
          <p:cNvPr id="736" name="Google Shape;736;p14"/>
          <p:cNvSpPr txBox="1"/>
          <p:nvPr/>
        </p:nvSpPr>
        <p:spPr>
          <a:xfrm>
            <a:off x="9001750" y="5060700"/>
            <a:ext cx="763624" cy="553998"/>
          </a:xfrm>
          <a:prstGeom prst="rect">
            <a:avLst/>
          </a:prstGeom>
          <a:noFill/>
          <a:ln>
            <a:noFill/>
          </a:ln>
        </p:spPr>
        <p:txBody>
          <a:bodyPr anchorCtr="0" anchor="ctr" bIns="0" lIns="0" spcFirstLastPara="1" rIns="0" wrap="square" tIns="0">
            <a:spAutoFit/>
          </a:bodyPr>
          <a:lstStyle/>
          <a:p>
            <a:pPr indent="0" lvl="0" marL="0" marR="0" rtl="0" algn="ctr">
              <a:spcBef>
                <a:spcPts val="0"/>
              </a:spcBef>
              <a:spcAft>
                <a:spcPts val="0"/>
              </a:spcAft>
              <a:buNone/>
            </a:pPr>
            <a:r>
              <a:rPr b="1" lang="en-US" sz="3600">
                <a:solidFill>
                  <a:schemeClr val="lt1"/>
                </a:solidFill>
                <a:latin typeface="Arial"/>
                <a:ea typeface="Arial"/>
                <a:cs typeface="Arial"/>
                <a:sym typeface="Arial"/>
              </a:rPr>
              <a:t>04</a:t>
            </a:r>
            <a:endParaRPr b="1" sz="3600">
              <a:solidFill>
                <a:schemeClr val="lt1"/>
              </a:solidFill>
              <a:latin typeface="Arial"/>
              <a:ea typeface="Arial"/>
              <a:cs typeface="Arial"/>
              <a:sym typeface="Arial"/>
            </a:endParaRPr>
          </a:p>
        </p:txBody>
      </p:sp>
      <p:sp>
        <p:nvSpPr>
          <p:cNvPr id="737" name="Google Shape;737;p14"/>
          <p:cNvSpPr txBox="1"/>
          <p:nvPr/>
        </p:nvSpPr>
        <p:spPr>
          <a:xfrm>
            <a:off x="9039458" y="5578748"/>
            <a:ext cx="2469719"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F2F2F2"/>
                </a:solidFill>
                <a:latin typeface="Arial"/>
                <a:ea typeface="Arial"/>
                <a:cs typeface="Arial"/>
                <a:sym typeface="Arial"/>
              </a:rPr>
              <a:t>You can simply impress your audience and add a unique zing and appeal to your Presentations. </a:t>
            </a:r>
            <a:endParaRPr sz="1200">
              <a:solidFill>
                <a:srgbClr val="F2F2F2"/>
              </a:solidFill>
              <a:latin typeface="Arial"/>
              <a:ea typeface="Arial"/>
              <a:cs typeface="Arial"/>
              <a:sym typeface="Arial"/>
            </a:endParaRPr>
          </a:p>
        </p:txBody>
      </p:sp>
      <p:sp>
        <p:nvSpPr>
          <p:cNvPr id="738" name="Google Shape;738;p14"/>
          <p:cNvSpPr txBox="1"/>
          <p:nvPr/>
        </p:nvSpPr>
        <p:spPr>
          <a:xfrm>
            <a:off x="1419238" y="5183810"/>
            <a:ext cx="1635099" cy="307777"/>
          </a:xfrm>
          <a:prstGeom prst="rect">
            <a:avLst/>
          </a:prstGeom>
          <a:noFill/>
          <a:ln>
            <a:noFill/>
          </a:ln>
        </p:spPr>
        <p:txBody>
          <a:bodyPr anchorCtr="0" anchor="ctr" bIns="45700" lIns="108000" spcFirstLastPara="1" rIns="108000" wrap="square" tIns="45700">
            <a:spAutoFit/>
          </a:bodyPr>
          <a:lstStyle/>
          <a:p>
            <a:pPr indent="0" lvl="0" marL="0" marR="0" rtl="0" algn="l">
              <a:spcBef>
                <a:spcPts val="0"/>
              </a:spcBef>
              <a:spcAft>
                <a:spcPts val="0"/>
              </a:spcAft>
              <a:buNone/>
            </a:pPr>
            <a:r>
              <a:rPr b="1" lang="en-US" sz="1400">
                <a:solidFill>
                  <a:schemeClr val="accent1"/>
                </a:solidFill>
                <a:latin typeface="Arial"/>
                <a:ea typeface="Arial"/>
                <a:cs typeface="Arial"/>
                <a:sym typeface="Arial"/>
              </a:rPr>
              <a:t>Contents Here</a:t>
            </a:r>
            <a:endParaRPr b="1" sz="1400">
              <a:solidFill>
                <a:schemeClr val="accent1"/>
              </a:solidFill>
              <a:latin typeface="Arial"/>
              <a:ea typeface="Arial"/>
              <a:cs typeface="Arial"/>
              <a:sym typeface="Arial"/>
            </a:endParaRPr>
          </a:p>
        </p:txBody>
      </p:sp>
      <p:sp>
        <p:nvSpPr>
          <p:cNvPr id="739" name="Google Shape;739;p14"/>
          <p:cNvSpPr txBox="1"/>
          <p:nvPr/>
        </p:nvSpPr>
        <p:spPr>
          <a:xfrm>
            <a:off x="4201283" y="5183810"/>
            <a:ext cx="1635099" cy="307777"/>
          </a:xfrm>
          <a:prstGeom prst="rect">
            <a:avLst/>
          </a:prstGeom>
          <a:noFill/>
          <a:ln>
            <a:noFill/>
          </a:ln>
        </p:spPr>
        <p:txBody>
          <a:bodyPr anchorCtr="0" anchor="ctr" bIns="45700" lIns="108000" spcFirstLastPara="1" rIns="108000" wrap="square" tIns="45700">
            <a:spAutoFit/>
          </a:bodyPr>
          <a:lstStyle/>
          <a:p>
            <a:pPr indent="0" lvl="0" marL="0" marR="0" rtl="0" algn="l">
              <a:spcBef>
                <a:spcPts val="0"/>
              </a:spcBef>
              <a:spcAft>
                <a:spcPts val="0"/>
              </a:spcAft>
              <a:buNone/>
            </a:pPr>
            <a:r>
              <a:rPr b="1" lang="en-US" sz="1400">
                <a:solidFill>
                  <a:schemeClr val="accent2"/>
                </a:solidFill>
                <a:latin typeface="Arial"/>
                <a:ea typeface="Arial"/>
                <a:cs typeface="Arial"/>
                <a:sym typeface="Arial"/>
              </a:rPr>
              <a:t>Contents Here</a:t>
            </a:r>
            <a:endParaRPr b="1" sz="1400">
              <a:solidFill>
                <a:schemeClr val="accent2"/>
              </a:solidFill>
              <a:latin typeface="Arial"/>
              <a:ea typeface="Arial"/>
              <a:cs typeface="Arial"/>
              <a:sym typeface="Arial"/>
            </a:endParaRPr>
          </a:p>
        </p:txBody>
      </p:sp>
      <p:sp>
        <p:nvSpPr>
          <p:cNvPr id="740" name="Google Shape;740;p14"/>
          <p:cNvSpPr txBox="1"/>
          <p:nvPr/>
        </p:nvSpPr>
        <p:spPr>
          <a:xfrm>
            <a:off x="7052264" y="5183810"/>
            <a:ext cx="1674866" cy="307777"/>
          </a:xfrm>
          <a:prstGeom prst="rect">
            <a:avLst/>
          </a:prstGeom>
          <a:noFill/>
          <a:ln>
            <a:noFill/>
          </a:ln>
        </p:spPr>
        <p:txBody>
          <a:bodyPr anchorCtr="0" anchor="ctr" bIns="45700" lIns="108000" spcFirstLastPara="1" rIns="108000" wrap="square" tIns="45700">
            <a:spAutoFit/>
          </a:bodyPr>
          <a:lstStyle/>
          <a:p>
            <a:pPr indent="0" lvl="0" marL="0" marR="0" rtl="0" algn="l">
              <a:spcBef>
                <a:spcPts val="0"/>
              </a:spcBef>
              <a:spcAft>
                <a:spcPts val="0"/>
              </a:spcAft>
              <a:buNone/>
            </a:pPr>
            <a:r>
              <a:rPr b="1" lang="en-US" sz="1400">
                <a:solidFill>
                  <a:schemeClr val="accent3"/>
                </a:solidFill>
                <a:latin typeface="Arial"/>
                <a:ea typeface="Arial"/>
                <a:cs typeface="Arial"/>
                <a:sym typeface="Arial"/>
              </a:rPr>
              <a:t>Contents Here</a:t>
            </a:r>
            <a:endParaRPr b="1" sz="1400">
              <a:solidFill>
                <a:schemeClr val="accent3"/>
              </a:solidFill>
              <a:latin typeface="Arial"/>
              <a:ea typeface="Arial"/>
              <a:cs typeface="Arial"/>
              <a:sym typeface="Arial"/>
            </a:endParaRPr>
          </a:p>
        </p:txBody>
      </p:sp>
      <p:sp>
        <p:nvSpPr>
          <p:cNvPr id="741" name="Google Shape;741;p14"/>
          <p:cNvSpPr txBox="1"/>
          <p:nvPr/>
        </p:nvSpPr>
        <p:spPr>
          <a:xfrm>
            <a:off x="9834310" y="5183810"/>
            <a:ext cx="1635099" cy="307777"/>
          </a:xfrm>
          <a:prstGeom prst="rect">
            <a:avLst/>
          </a:prstGeom>
          <a:noFill/>
          <a:ln>
            <a:noFill/>
          </a:ln>
        </p:spPr>
        <p:txBody>
          <a:bodyPr anchorCtr="0" anchor="ctr" bIns="45700" lIns="108000" spcFirstLastPara="1" rIns="108000" wrap="square" tIns="45700">
            <a:spAutoFit/>
          </a:bodyPr>
          <a:lstStyle/>
          <a:p>
            <a:pPr indent="0" lvl="0" marL="0" marR="0" rtl="0" algn="l">
              <a:spcBef>
                <a:spcPts val="0"/>
              </a:spcBef>
              <a:spcAft>
                <a:spcPts val="0"/>
              </a:spcAft>
              <a:buNone/>
            </a:pPr>
            <a:r>
              <a:rPr b="1" lang="en-US" sz="1400">
                <a:solidFill>
                  <a:schemeClr val="lt1"/>
                </a:solidFill>
                <a:latin typeface="Arial"/>
                <a:ea typeface="Arial"/>
                <a:cs typeface="Arial"/>
                <a:sym typeface="Arial"/>
              </a:rPr>
              <a:t>Contents Here</a:t>
            </a:r>
            <a:endParaRPr b="1" sz="1400">
              <a:solidFill>
                <a:schemeClr val="lt1"/>
              </a:solidFill>
              <a:latin typeface="Arial"/>
              <a:ea typeface="Arial"/>
              <a:cs typeface="Arial"/>
              <a:sym typeface="Arial"/>
            </a:endParaRPr>
          </a:p>
        </p:txBody>
      </p:sp>
      <p:sp>
        <p:nvSpPr>
          <p:cNvPr id="742" name="Google Shape;742;p14"/>
          <p:cNvSpPr/>
          <p:nvPr>
            <p:ph idx="2" type="pic"/>
          </p:nvPr>
        </p:nvSpPr>
        <p:spPr>
          <a:xfrm>
            <a:off x="7518061" y="647251"/>
            <a:ext cx="3527821" cy="3085033"/>
          </a:xfrm>
          <a:prstGeom prst="rect">
            <a:avLst/>
          </a:prstGeom>
          <a:solidFill>
            <a:srgbClr val="F2F2F2"/>
          </a:solidFill>
          <a:ln>
            <a:noFill/>
          </a:ln>
        </p:spPr>
        <p:txBody>
          <a:bodyPr anchorCtr="0" anchor="ctr" bIns="45700" lIns="91425" spcFirstLastPara="1" rIns="91425" wrap="square" tIns="45700">
            <a:noAutofit/>
          </a:bodyPr>
          <a:lstStyle/>
          <a:p>
            <a:pPr indent="0" lvl="0" marL="0" rtl="0" algn="ctr">
              <a:spcBef>
                <a:spcPts val="1000"/>
              </a:spcBef>
              <a:spcAft>
                <a:spcPts val="0"/>
              </a:spcAft>
              <a:buNone/>
            </a:pPr>
            <a:r>
              <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6" name="Shape 746"/>
        <p:cNvGrpSpPr/>
        <p:nvPr/>
      </p:nvGrpSpPr>
      <p:grpSpPr>
        <a:xfrm>
          <a:off x="0" y="0"/>
          <a:ext cx="0" cy="0"/>
          <a:chOff x="0" y="0"/>
          <a:chExt cx="0" cy="0"/>
        </a:xfrm>
      </p:grpSpPr>
      <p:sp>
        <p:nvSpPr>
          <p:cNvPr id="747" name="Google Shape;747;p16"/>
          <p:cNvSpPr txBox="1"/>
          <p:nvPr>
            <p:ph idx="1" type="body"/>
          </p:nvPr>
        </p:nvSpPr>
        <p:spPr>
          <a:xfrm>
            <a:off x="323529" y="281518"/>
            <a:ext cx="11573197" cy="840230"/>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chemeClr val="dk1"/>
              </a:buClr>
              <a:buSzPts val="5400"/>
              <a:buFont typeface="Arial"/>
              <a:buNone/>
            </a:pPr>
            <a:r>
              <a:rPr lang="en-US"/>
              <a:t>Infographic Style</a:t>
            </a:r>
            <a:endParaRPr/>
          </a:p>
        </p:txBody>
      </p:sp>
      <p:graphicFrame>
        <p:nvGraphicFramePr>
          <p:cNvPr id="748" name="Google Shape;748;p16"/>
          <p:cNvGraphicFramePr/>
          <p:nvPr/>
        </p:nvGraphicFramePr>
        <p:xfrm>
          <a:off x="898979" y="4543318"/>
          <a:ext cx="1619855" cy="1612715"/>
        </p:xfrm>
        <a:graphic>
          <a:graphicData uri="http://schemas.openxmlformats.org/drawingml/2006/chart">
            <c:chart r:id="rId3"/>
          </a:graphicData>
        </a:graphic>
      </p:graphicFrame>
      <p:graphicFrame>
        <p:nvGraphicFramePr>
          <p:cNvPr id="749" name="Google Shape;749;p16"/>
          <p:cNvGraphicFramePr/>
          <p:nvPr/>
        </p:nvGraphicFramePr>
        <p:xfrm>
          <a:off x="2975935" y="4545634"/>
          <a:ext cx="1619855" cy="1612715"/>
        </p:xfrm>
        <a:graphic>
          <a:graphicData uri="http://schemas.openxmlformats.org/drawingml/2006/chart">
            <c:chart r:id="rId4"/>
          </a:graphicData>
        </a:graphic>
      </p:graphicFrame>
      <p:sp>
        <p:nvSpPr>
          <p:cNvPr id="750" name="Google Shape;750;p16"/>
          <p:cNvSpPr txBox="1"/>
          <p:nvPr/>
        </p:nvSpPr>
        <p:spPr>
          <a:xfrm>
            <a:off x="685825" y="2263782"/>
            <a:ext cx="1457086"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4400">
                <a:solidFill>
                  <a:schemeClr val="accent1"/>
                </a:solidFill>
                <a:latin typeface="Arial"/>
                <a:ea typeface="Arial"/>
                <a:cs typeface="Arial"/>
                <a:sym typeface="Arial"/>
              </a:rPr>
              <a:t>70%</a:t>
            </a:r>
            <a:endParaRPr b="1" sz="4400">
              <a:solidFill>
                <a:schemeClr val="accent1"/>
              </a:solidFill>
              <a:latin typeface="Arial"/>
              <a:ea typeface="Arial"/>
              <a:cs typeface="Arial"/>
              <a:sym typeface="Arial"/>
            </a:endParaRPr>
          </a:p>
        </p:txBody>
      </p:sp>
      <p:sp>
        <p:nvSpPr>
          <p:cNvPr id="751" name="Google Shape;751;p16"/>
          <p:cNvSpPr txBox="1"/>
          <p:nvPr/>
        </p:nvSpPr>
        <p:spPr>
          <a:xfrm>
            <a:off x="764281" y="1853552"/>
            <a:ext cx="275726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rgbClr val="3F3F3F"/>
                </a:solidFill>
                <a:latin typeface="Arial"/>
                <a:ea typeface="Arial"/>
                <a:cs typeface="Arial"/>
                <a:sym typeface="Arial"/>
              </a:rPr>
              <a:t>Your Text  Here</a:t>
            </a:r>
            <a:endParaRPr b="1" sz="1800">
              <a:solidFill>
                <a:srgbClr val="3F3F3F"/>
              </a:solidFill>
              <a:latin typeface="Arial"/>
              <a:ea typeface="Arial"/>
              <a:cs typeface="Arial"/>
              <a:sym typeface="Arial"/>
            </a:endParaRPr>
          </a:p>
        </p:txBody>
      </p:sp>
      <p:sp>
        <p:nvSpPr>
          <p:cNvPr id="752" name="Google Shape;752;p16"/>
          <p:cNvSpPr txBox="1"/>
          <p:nvPr/>
        </p:nvSpPr>
        <p:spPr>
          <a:xfrm>
            <a:off x="2058587" y="2202226"/>
            <a:ext cx="3048031"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You can simply impress your audience and add a unique zing and appeal to your Presentations. Easy to change colors, photos and Text. </a:t>
            </a:r>
            <a:endParaRPr sz="1200">
              <a:solidFill>
                <a:srgbClr val="3F3F3F"/>
              </a:solidFill>
              <a:latin typeface="Arial"/>
              <a:ea typeface="Arial"/>
              <a:cs typeface="Arial"/>
              <a:sym typeface="Arial"/>
            </a:endParaRPr>
          </a:p>
        </p:txBody>
      </p:sp>
      <p:sp>
        <p:nvSpPr>
          <p:cNvPr id="753" name="Google Shape;753;p16"/>
          <p:cNvSpPr txBox="1"/>
          <p:nvPr/>
        </p:nvSpPr>
        <p:spPr>
          <a:xfrm>
            <a:off x="721069" y="2947887"/>
            <a:ext cx="4385549" cy="101566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You can simply impress your audience and add a unique zing and appeal to your Presentations. Easy to change colors, photos and Text. Get a modern PowerPoint  Presentation that is beautifully designed. I hope and I believe that this Template will your Time, Money and Reputation. </a:t>
            </a:r>
            <a:endParaRPr/>
          </a:p>
        </p:txBody>
      </p:sp>
      <p:sp>
        <p:nvSpPr>
          <p:cNvPr id="754" name="Google Shape;754;p16"/>
          <p:cNvSpPr txBox="1"/>
          <p:nvPr/>
        </p:nvSpPr>
        <p:spPr>
          <a:xfrm>
            <a:off x="959878" y="4193593"/>
            <a:ext cx="1498057" cy="33855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rgbClr val="3F3F3F"/>
                </a:solidFill>
                <a:latin typeface="Arial"/>
                <a:ea typeface="Arial"/>
                <a:cs typeface="Arial"/>
                <a:sym typeface="Arial"/>
              </a:rPr>
              <a:t>Option A</a:t>
            </a:r>
            <a:endParaRPr b="1" sz="1600">
              <a:solidFill>
                <a:srgbClr val="3F3F3F"/>
              </a:solidFill>
              <a:latin typeface="Arial"/>
              <a:ea typeface="Arial"/>
              <a:cs typeface="Arial"/>
              <a:sym typeface="Arial"/>
            </a:endParaRPr>
          </a:p>
        </p:txBody>
      </p:sp>
      <p:sp>
        <p:nvSpPr>
          <p:cNvPr id="755" name="Google Shape;755;p16"/>
          <p:cNvSpPr txBox="1"/>
          <p:nvPr/>
        </p:nvSpPr>
        <p:spPr>
          <a:xfrm>
            <a:off x="3036834" y="4193593"/>
            <a:ext cx="1498057" cy="33855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rgbClr val="3F3F3F"/>
                </a:solidFill>
                <a:latin typeface="Arial"/>
                <a:ea typeface="Arial"/>
                <a:cs typeface="Arial"/>
                <a:sym typeface="Arial"/>
              </a:rPr>
              <a:t>Option B</a:t>
            </a:r>
            <a:endParaRPr b="1" sz="1600">
              <a:solidFill>
                <a:srgbClr val="3F3F3F"/>
              </a:solidFill>
              <a:latin typeface="Arial"/>
              <a:ea typeface="Arial"/>
              <a:cs typeface="Arial"/>
              <a:sym typeface="Arial"/>
            </a:endParaRPr>
          </a:p>
        </p:txBody>
      </p:sp>
      <p:sp>
        <p:nvSpPr>
          <p:cNvPr id="756" name="Google Shape;756;p16"/>
          <p:cNvSpPr txBox="1"/>
          <p:nvPr/>
        </p:nvSpPr>
        <p:spPr>
          <a:xfrm>
            <a:off x="3352543" y="5121159"/>
            <a:ext cx="866638" cy="461665"/>
          </a:xfrm>
          <a:prstGeom prst="rect">
            <a:avLst/>
          </a:prstGeom>
          <a:no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r>
              <a:rPr b="1" lang="en-US" sz="2400">
                <a:solidFill>
                  <a:srgbClr val="3F3F3F"/>
                </a:solidFill>
                <a:latin typeface="Arial"/>
                <a:ea typeface="Arial"/>
                <a:cs typeface="Arial"/>
                <a:sym typeface="Arial"/>
              </a:rPr>
              <a:t>40%</a:t>
            </a:r>
            <a:endParaRPr b="1" sz="2400">
              <a:solidFill>
                <a:srgbClr val="3F3F3F"/>
              </a:solidFill>
              <a:latin typeface="Arial"/>
              <a:ea typeface="Arial"/>
              <a:cs typeface="Arial"/>
              <a:sym typeface="Arial"/>
            </a:endParaRPr>
          </a:p>
        </p:txBody>
      </p:sp>
      <p:sp>
        <p:nvSpPr>
          <p:cNvPr id="757" name="Google Shape;757;p16"/>
          <p:cNvSpPr txBox="1"/>
          <p:nvPr/>
        </p:nvSpPr>
        <p:spPr>
          <a:xfrm>
            <a:off x="1275587" y="5118843"/>
            <a:ext cx="866638" cy="461665"/>
          </a:xfrm>
          <a:prstGeom prst="rect">
            <a:avLst/>
          </a:prstGeom>
          <a:no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r>
              <a:rPr b="1" lang="en-US" sz="2400">
                <a:solidFill>
                  <a:srgbClr val="3F3F3F"/>
                </a:solidFill>
                <a:latin typeface="Arial"/>
                <a:ea typeface="Arial"/>
                <a:cs typeface="Arial"/>
                <a:sym typeface="Arial"/>
              </a:rPr>
              <a:t>70%</a:t>
            </a:r>
            <a:endParaRPr b="1" sz="2400">
              <a:solidFill>
                <a:srgbClr val="3F3F3F"/>
              </a:solidFill>
              <a:latin typeface="Arial"/>
              <a:ea typeface="Arial"/>
              <a:cs typeface="Arial"/>
              <a:sym typeface="Arial"/>
            </a:endParaRPr>
          </a:p>
        </p:txBody>
      </p:sp>
      <p:grpSp>
        <p:nvGrpSpPr>
          <p:cNvPr id="758" name="Google Shape;758;p16"/>
          <p:cNvGrpSpPr/>
          <p:nvPr/>
        </p:nvGrpSpPr>
        <p:grpSpPr>
          <a:xfrm>
            <a:off x="5355857" y="5520398"/>
            <a:ext cx="1640631" cy="540524"/>
            <a:chOff x="3633543" y="1538722"/>
            <a:chExt cx="1640631" cy="540524"/>
          </a:xfrm>
        </p:grpSpPr>
        <p:grpSp>
          <p:nvGrpSpPr>
            <p:cNvPr id="759" name="Google Shape;759;p16"/>
            <p:cNvGrpSpPr/>
            <p:nvPr/>
          </p:nvGrpSpPr>
          <p:grpSpPr>
            <a:xfrm>
              <a:off x="3633543" y="1538722"/>
              <a:ext cx="1640631" cy="276999"/>
              <a:chOff x="5117136" y="2124311"/>
              <a:chExt cx="1640631" cy="276999"/>
            </a:xfrm>
          </p:grpSpPr>
          <p:sp>
            <p:nvSpPr>
              <p:cNvPr id="760" name="Google Shape;760;p16"/>
              <p:cNvSpPr/>
              <p:nvPr/>
            </p:nvSpPr>
            <p:spPr>
              <a:xfrm>
                <a:off x="5117136" y="2202984"/>
                <a:ext cx="152039" cy="14320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3F3F3F"/>
                  </a:solidFill>
                  <a:latin typeface="Arial"/>
                  <a:ea typeface="Arial"/>
                  <a:cs typeface="Arial"/>
                  <a:sym typeface="Arial"/>
                </a:endParaRPr>
              </a:p>
            </p:txBody>
          </p:sp>
          <p:sp>
            <p:nvSpPr>
              <p:cNvPr id="761" name="Google Shape;761;p16"/>
              <p:cNvSpPr txBox="1"/>
              <p:nvPr/>
            </p:nvSpPr>
            <p:spPr>
              <a:xfrm>
                <a:off x="5267955" y="2124311"/>
                <a:ext cx="1489812" cy="276999"/>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Contents _ Type </a:t>
                </a:r>
                <a:endParaRPr sz="1200">
                  <a:solidFill>
                    <a:srgbClr val="3F3F3F"/>
                  </a:solidFill>
                  <a:latin typeface="Arial"/>
                  <a:ea typeface="Arial"/>
                  <a:cs typeface="Arial"/>
                  <a:sym typeface="Arial"/>
                </a:endParaRPr>
              </a:p>
            </p:txBody>
          </p:sp>
        </p:grpSp>
        <p:grpSp>
          <p:nvGrpSpPr>
            <p:cNvPr id="762" name="Google Shape;762;p16"/>
            <p:cNvGrpSpPr/>
            <p:nvPr/>
          </p:nvGrpSpPr>
          <p:grpSpPr>
            <a:xfrm>
              <a:off x="3633543" y="1802247"/>
              <a:ext cx="1640631" cy="276999"/>
              <a:chOff x="3429013" y="2387836"/>
              <a:chExt cx="1640631" cy="276999"/>
            </a:xfrm>
          </p:grpSpPr>
          <p:sp>
            <p:nvSpPr>
              <p:cNvPr id="763" name="Google Shape;763;p16"/>
              <p:cNvSpPr/>
              <p:nvPr/>
            </p:nvSpPr>
            <p:spPr>
              <a:xfrm>
                <a:off x="3429013" y="2466509"/>
                <a:ext cx="152039" cy="143201"/>
              </a:xfrm>
              <a:prstGeom prst="rect">
                <a:avLst/>
              </a:prstGeom>
              <a:solidFill>
                <a:srgbClr val="169C7C"/>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3F3F3F"/>
                  </a:solidFill>
                  <a:latin typeface="Arial"/>
                  <a:ea typeface="Arial"/>
                  <a:cs typeface="Arial"/>
                  <a:sym typeface="Arial"/>
                </a:endParaRPr>
              </a:p>
            </p:txBody>
          </p:sp>
          <p:sp>
            <p:nvSpPr>
              <p:cNvPr id="764" name="Google Shape;764;p16"/>
              <p:cNvSpPr txBox="1"/>
              <p:nvPr/>
            </p:nvSpPr>
            <p:spPr>
              <a:xfrm>
                <a:off x="3579832" y="2387836"/>
                <a:ext cx="1489812" cy="276999"/>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Contents _ Type </a:t>
                </a:r>
                <a:endParaRPr sz="1200">
                  <a:solidFill>
                    <a:srgbClr val="3F3F3F"/>
                  </a:solidFill>
                  <a:latin typeface="Arial"/>
                  <a:ea typeface="Arial"/>
                  <a:cs typeface="Arial"/>
                  <a:sym typeface="Arial"/>
                </a:endParaRPr>
              </a:p>
            </p:txBody>
          </p:sp>
        </p:grpSp>
      </p:grpSp>
      <p:sp>
        <p:nvSpPr>
          <p:cNvPr id="765" name="Google Shape;765;p16"/>
          <p:cNvSpPr/>
          <p:nvPr/>
        </p:nvSpPr>
        <p:spPr>
          <a:xfrm>
            <a:off x="6804000" y="5532172"/>
            <a:ext cx="4766685"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Get a modern PowerPoint  Presentation that is beautifully designed.</a:t>
            </a:r>
            <a:endParaRPr/>
          </a:p>
        </p:txBody>
      </p:sp>
      <p:sp>
        <p:nvSpPr>
          <p:cNvPr id="766" name="Google Shape;766;p16"/>
          <p:cNvSpPr/>
          <p:nvPr/>
        </p:nvSpPr>
        <p:spPr>
          <a:xfrm>
            <a:off x="6804000" y="5786533"/>
            <a:ext cx="4766685"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Get a modern PowerPoint  Presentation that is beautifully designed..  </a:t>
            </a:r>
            <a:endParaRPr/>
          </a:p>
        </p:txBody>
      </p:sp>
      <p:grpSp>
        <p:nvGrpSpPr>
          <p:cNvPr id="767" name="Google Shape;767;p16"/>
          <p:cNvGrpSpPr/>
          <p:nvPr/>
        </p:nvGrpSpPr>
        <p:grpSpPr>
          <a:xfrm>
            <a:off x="5584234" y="2023315"/>
            <a:ext cx="5843485" cy="3429360"/>
            <a:chOff x="2687161" y="3731096"/>
            <a:chExt cx="5158677" cy="3027467"/>
          </a:xfrm>
        </p:grpSpPr>
        <p:sp>
          <p:nvSpPr>
            <p:cNvPr id="768" name="Google Shape;768;p16"/>
            <p:cNvSpPr/>
            <p:nvPr/>
          </p:nvSpPr>
          <p:spPr>
            <a:xfrm>
              <a:off x="2725967" y="4290519"/>
              <a:ext cx="1906137" cy="2468044"/>
            </a:xfrm>
            <a:custGeom>
              <a:rect b="b" l="l" r="r" t="t"/>
              <a:pathLst>
                <a:path extrusionOk="0" h="2468044" w="1906136">
                  <a:moveTo>
                    <a:pt x="1901480" y="1594450"/>
                  </a:moveTo>
                  <a:lnTo>
                    <a:pt x="1898376" y="1588241"/>
                  </a:lnTo>
                  <a:lnTo>
                    <a:pt x="1892167" y="1582963"/>
                  </a:lnTo>
                  <a:lnTo>
                    <a:pt x="1886889" y="1575513"/>
                  </a:lnTo>
                  <a:lnTo>
                    <a:pt x="1879749" y="1577686"/>
                  </a:lnTo>
                  <a:lnTo>
                    <a:pt x="1870436" y="1577686"/>
                  </a:lnTo>
                  <a:lnTo>
                    <a:pt x="1862054" y="1575513"/>
                  </a:lnTo>
                  <a:lnTo>
                    <a:pt x="1855845" y="1568062"/>
                  </a:lnTo>
                  <a:lnTo>
                    <a:pt x="1854913" y="1558748"/>
                  </a:lnTo>
                  <a:lnTo>
                    <a:pt x="1850878" y="1548193"/>
                  </a:lnTo>
                  <a:lnTo>
                    <a:pt x="1845600" y="1542916"/>
                  </a:lnTo>
                  <a:lnTo>
                    <a:pt x="1789410" y="1538569"/>
                  </a:lnTo>
                  <a:lnTo>
                    <a:pt x="1785374" y="1537638"/>
                  </a:lnTo>
                  <a:lnTo>
                    <a:pt x="1782269" y="1535465"/>
                  </a:lnTo>
                  <a:lnTo>
                    <a:pt x="1778233" y="1533292"/>
                  </a:lnTo>
                  <a:lnTo>
                    <a:pt x="1777302" y="1533292"/>
                  </a:lnTo>
                  <a:lnTo>
                    <a:pt x="1771093" y="1531119"/>
                  </a:lnTo>
                  <a:lnTo>
                    <a:pt x="1767989" y="1533292"/>
                  </a:lnTo>
                  <a:lnTo>
                    <a:pt x="1762711" y="1535465"/>
                  </a:lnTo>
                  <a:lnTo>
                    <a:pt x="1758675" y="1522737"/>
                  </a:lnTo>
                  <a:lnTo>
                    <a:pt x="1736944" y="1515286"/>
                  </a:lnTo>
                  <a:lnTo>
                    <a:pt x="1713971" y="1515286"/>
                  </a:lnTo>
                  <a:lnTo>
                    <a:pt x="1717075" y="1509077"/>
                  </a:lnTo>
                  <a:lnTo>
                    <a:pt x="1721111" y="1505973"/>
                  </a:lnTo>
                  <a:lnTo>
                    <a:pt x="1724216" y="1500695"/>
                  </a:lnTo>
                  <a:lnTo>
                    <a:pt x="1728252" y="1496349"/>
                  </a:lnTo>
                  <a:lnTo>
                    <a:pt x="1729183" y="1488898"/>
                  </a:lnTo>
                  <a:lnTo>
                    <a:pt x="1704037" y="1476170"/>
                  </a:lnTo>
                  <a:lnTo>
                    <a:pt x="1682306" y="1459406"/>
                  </a:lnTo>
                  <a:lnTo>
                    <a:pt x="1662437" y="1439537"/>
                  </a:lnTo>
                  <a:lnTo>
                    <a:pt x="1645673" y="1417496"/>
                  </a:lnTo>
                  <a:lnTo>
                    <a:pt x="1621769" y="1415322"/>
                  </a:lnTo>
                  <a:lnTo>
                    <a:pt x="1604073" y="1414391"/>
                  </a:lnTo>
                  <a:lnTo>
                    <a:pt x="1582342" y="1412218"/>
                  </a:lnTo>
                  <a:lnTo>
                    <a:pt x="1578306" y="1400732"/>
                  </a:lnTo>
                  <a:lnTo>
                    <a:pt x="1571166" y="1393281"/>
                  </a:lnTo>
                  <a:lnTo>
                    <a:pt x="1562784" y="1392350"/>
                  </a:lnTo>
                  <a:lnTo>
                    <a:pt x="1549124" y="1388003"/>
                  </a:lnTo>
                  <a:lnTo>
                    <a:pt x="1549124" y="1377448"/>
                  </a:lnTo>
                  <a:lnTo>
                    <a:pt x="1536707" y="1371239"/>
                  </a:lnTo>
                  <a:lnTo>
                    <a:pt x="1529566" y="1365962"/>
                  </a:lnTo>
                  <a:lnTo>
                    <a:pt x="1522426" y="1360684"/>
                  </a:lnTo>
                  <a:lnTo>
                    <a:pt x="1510008" y="1356338"/>
                  </a:lnTo>
                  <a:lnTo>
                    <a:pt x="1512181" y="1353233"/>
                  </a:lnTo>
                  <a:lnTo>
                    <a:pt x="1512181" y="1351060"/>
                  </a:lnTo>
                  <a:lnTo>
                    <a:pt x="1514354" y="1350129"/>
                  </a:lnTo>
                  <a:lnTo>
                    <a:pt x="1514354" y="1347956"/>
                  </a:lnTo>
                  <a:lnTo>
                    <a:pt x="1514354" y="1343609"/>
                  </a:lnTo>
                  <a:lnTo>
                    <a:pt x="1488277" y="1345783"/>
                  </a:lnTo>
                  <a:lnTo>
                    <a:pt x="1463131" y="1347956"/>
                  </a:lnTo>
                  <a:lnTo>
                    <a:pt x="1441400" y="1345783"/>
                  </a:lnTo>
                  <a:lnTo>
                    <a:pt x="1419668" y="1338332"/>
                  </a:lnTo>
                  <a:lnTo>
                    <a:pt x="1402904" y="1323741"/>
                  </a:lnTo>
                  <a:lnTo>
                    <a:pt x="1399800" y="1325914"/>
                  </a:lnTo>
                  <a:lnTo>
                    <a:pt x="1395764" y="1328087"/>
                  </a:lnTo>
                  <a:lnTo>
                    <a:pt x="1393591" y="1329019"/>
                  </a:lnTo>
                  <a:lnTo>
                    <a:pt x="1392660" y="1331192"/>
                  </a:lnTo>
                  <a:lnTo>
                    <a:pt x="1390487" y="1333365"/>
                  </a:lnTo>
                  <a:lnTo>
                    <a:pt x="1386451" y="1336469"/>
                  </a:lnTo>
                  <a:lnTo>
                    <a:pt x="1386451" y="1340815"/>
                  </a:lnTo>
                  <a:lnTo>
                    <a:pt x="1383346" y="1338642"/>
                  </a:lnTo>
                  <a:lnTo>
                    <a:pt x="1381173" y="1336469"/>
                  </a:lnTo>
                  <a:lnTo>
                    <a:pt x="1379000" y="1336469"/>
                  </a:lnTo>
                  <a:lnTo>
                    <a:pt x="1379000" y="1335538"/>
                  </a:lnTo>
                  <a:lnTo>
                    <a:pt x="1381173" y="1335538"/>
                  </a:lnTo>
                  <a:lnTo>
                    <a:pt x="1381173" y="1331192"/>
                  </a:lnTo>
                  <a:lnTo>
                    <a:pt x="1383346" y="1328087"/>
                  </a:lnTo>
                  <a:lnTo>
                    <a:pt x="1378069" y="1328087"/>
                  </a:lnTo>
                  <a:lnTo>
                    <a:pt x="1374033" y="1325914"/>
                  </a:lnTo>
                  <a:lnTo>
                    <a:pt x="1371860" y="1325914"/>
                  </a:lnTo>
                  <a:lnTo>
                    <a:pt x="1368755" y="1325914"/>
                  </a:lnTo>
                  <a:lnTo>
                    <a:pt x="1366582" y="1325914"/>
                  </a:lnTo>
                  <a:lnTo>
                    <a:pt x="1363478" y="1328087"/>
                  </a:lnTo>
                  <a:lnTo>
                    <a:pt x="1343609" y="1331192"/>
                  </a:lnTo>
                  <a:lnTo>
                    <a:pt x="1329950" y="1338642"/>
                  </a:lnTo>
                  <a:lnTo>
                    <a:pt x="1319395" y="1347956"/>
                  </a:lnTo>
                  <a:lnTo>
                    <a:pt x="1310081" y="1358511"/>
                  </a:lnTo>
                  <a:lnTo>
                    <a:pt x="1302941" y="1373102"/>
                  </a:lnTo>
                  <a:lnTo>
                    <a:pt x="1296111" y="1371550"/>
                  </a:lnTo>
                  <a:lnTo>
                    <a:pt x="1290833" y="1370618"/>
                  </a:lnTo>
                  <a:lnTo>
                    <a:pt x="1288660" y="1370618"/>
                  </a:lnTo>
                  <a:lnTo>
                    <a:pt x="1286798" y="1368445"/>
                  </a:lnTo>
                  <a:lnTo>
                    <a:pt x="1283693" y="1364099"/>
                  </a:lnTo>
                  <a:lnTo>
                    <a:pt x="1281520" y="1360994"/>
                  </a:lnTo>
                  <a:lnTo>
                    <a:pt x="1264756" y="1360994"/>
                  </a:lnTo>
                  <a:lnTo>
                    <a:pt x="1255443" y="1364099"/>
                  </a:lnTo>
                  <a:lnTo>
                    <a:pt x="1248302" y="1373412"/>
                  </a:lnTo>
                  <a:lnTo>
                    <a:pt x="1234643" y="1370308"/>
                  </a:lnTo>
                  <a:lnTo>
                    <a:pt x="1223156" y="1364099"/>
                  </a:lnTo>
                  <a:lnTo>
                    <a:pt x="1216016" y="1356648"/>
                  </a:lnTo>
                  <a:lnTo>
                    <a:pt x="1210739" y="1350439"/>
                  </a:lnTo>
                  <a:lnTo>
                    <a:pt x="1201425" y="1341126"/>
                  </a:lnTo>
                  <a:lnTo>
                    <a:pt x="1201425" y="1326535"/>
                  </a:lnTo>
                  <a:lnTo>
                    <a:pt x="1205461" y="1311944"/>
                  </a:lnTo>
                  <a:lnTo>
                    <a:pt x="1208565" y="1300457"/>
                  </a:lnTo>
                  <a:lnTo>
                    <a:pt x="1206392" y="1284625"/>
                  </a:lnTo>
                  <a:lnTo>
                    <a:pt x="1199252" y="1273138"/>
                  </a:lnTo>
                  <a:lnTo>
                    <a:pt x="1190870" y="1267861"/>
                  </a:lnTo>
                  <a:lnTo>
                    <a:pt x="1177210" y="1265688"/>
                  </a:lnTo>
                  <a:lnTo>
                    <a:pt x="1162619" y="1265688"/>
                  </a:lnTo>
                  <a:lnTo>
                    <a:pt x="1147097" y="1267861"/>
                  </a:lnTo>
                  <a:lnTo>
                    <a:pt x="1128470" y="1267861"/>
                  </a:lnTo>
                  <a:lnTo>
                    <a:pt x="1134679" y="1255132"/>
                  </a:lnTo>
                  <a:lnTo>
                    <a:pt x="1139957" y="1238368"/>
                  </a:lnTo>
                  <a:lnTo>
                    <a:pt x="1145234" y="1220362"/>
                  </a:lnTo>
                  <a:lnTo>
                    <a:pt x="1150512" y="1206703"/>
                  </a:lnTo>
                  <a:lnTo>
                    <a:pt x="1157652" y="1199252"/>
                  </a:lnTo>
                  <a:lnTo>
                    <a:pt x="1157652" y="1183420"/>
                  </a:lnTo>
                  <a:lnTo>
                    <a:pt x="1152375" y="1184351"/>
                  </a:lnTo>
                  <a:lnTo>
                    <a:pt x="1148339" y="1184351"/>
                  </a:lnTo>
                  <a:lnTo>
                    <a:pt x="1147097" y="1184351"/>
                  </a:lnTo>
                  <a:lnTo>
                    <a:pt x="1147097" y="1186524"/>
                  </a:lnTo>
                  <a:lnTo>
                    <a:pt x="1144924" y="1186524"/>
                  </a:lnTo>
                  <a:lnTo>
                    <a:pt x="1144924" y="1184351"/>
                  </a:lnTo>
                  <a:lnTo>
                    <a:pt x="1142751" y="1183420"/>
                  </a:lnTo>
                  <a:lnTo>
                    <a:pt x="1141820" y="1179073"/>
                  </a:lnTo>
                  <a:lnTo>
                    <a:pt x="1125055" y="1181246"/>
                  </a:lnTo>
                  <a:lnTo>
                    <a:pt x="1113569" y="1186524"/>
                  </a:lnTo>
                  <a:lnTo>
                    <a:pt x="1105187" y="1195837"/>
                  </a:lnTo>
                  <a:lnTo>
                    <a:pt x="1103014" y="1198942"/>
                  </a:lnTo>
                  <a:lnTo>
                    <a:pt x="1100841" y="1205151"/>
                  </a:lnTo>
                  <a:lnTo>
                    <a:pt x="1098668" y="1210428"/>
                  </a:lnTo>
                  <a:lnTo>
                    <a:pt x="1097736" y="1215706"/>
                  </a:lnTo>
                  <a:lnTo>
                    <a:pt x="1093700" y="1220052"/>
                  </a:lnTo>
                  <a:lnTo>
                    <a:pt x="1093700" y="1220983"/>
                  </a:lnTo>
                  <a:lnTo>
                    <a:pt x="1091527" y="1220983"/>
                  </a:lnTo>
                  <a:lnTo>
                    <a:pt x="1090596" y="1220983"/>
                  </a:lnTo>
                  <a:lnTo>
                    <a:pt x="1086560" y="1220983"/>
                  </a:lnTo>
                  <a:lnTo>
                    <a:pt x="1084387" y="1220983"/>
                  </a:lnTo>
                  <a:lnTo>
                    <a:pt x="1081283" y="1223157"/>
                  </a:lnTo>
                  <a:lnTo>
                    <a:pt x="1066692" y="1230607"/>
                  </a:lnTo>
                  <a:lnTo>
                    <a:pt x="1057378" y="1234953"/>
                  </a:lnTo>
                  <a:lnTo>
                    <a:pt x="1052101" y="1232780"/>
                  </a:lnTo>
                  <a:lnTo>
                    <a:pt x="1048065" y="1230607"/>
                  </a:lnTo>
                  <a:lnTo>
                    <a:pt x="1044960" y="1227503"/>
                  </a:lnTo>
                  <a:lnTo>
                    <a:pt x="1037820" y="1225330"/>
                  </a:lnTo>
                  <a:lnTo>
                    <a:pt x="1025402" y="1223157"/>
                  </a:lnTo>
                  <a:lnTo>
                    <a:pt x="1013916" y="1201115"/>
                  </a:lnTo>
                  <a:lnTo>
                    <a:pt x="1006776" y="1183109"/>
                  </a:lnTo>
                  <a:lnTo>
                    <a:pt x="1005844" y="1164172"/>
                  </a:lnTo>
                  <a:lnTo>
                    <a:pt x="1005844" y="1146166"/>
                  </a:lnTo>
                  <a:lnTo>
                    <a:pt x="1012985" y="1121951"/>
                  </a:lnTo>
                  <a:lnTo>
                    <a:pt x="1016089" y="1111396"/>
                  </a:lnTo>
                  <a:lnTo>
                    <a:pt x="1016089" y="1102083"/>
                  </a:lnTo>
                  <a:lnTo>
                    <a:pt x="1013916" y="1094632"/>
                  </a:lnTo>
                  <a:lnTo>
                    <a:pt x="1017952" y="1085319"/>
                  </a:lnTo>
                  <a:lnTo>
                    <a:pt x="1025092" y="1074764"/>
                  </a:lnTo>
                  <a:lnTo>
                    <a:pt x="1035647" y="1067313"/>
                  </a:lnTo>
                  <a:lnTo>
                    <a:pt x="1048065" y="1061104"/>
                  </a:lnTo>
                  <a:lnTo>
                    <a:pt x="1059551" y="1057999"/>
                  </a:lnTo>
                  <a:lnTo>
                    <a:pt x="1076316" y="1055826"/>
                  </a:lnTo>
                  <a:lnTo>
                    <a:pt x="1091838" y="1055826"/>
                  </a:lnTo>
                  <a:lnTo>
                    <a:pt x="1108602" y="1060173"/>
                  </a:lnTo>
                  <a:lnTo>
                    <a:pt x="1121020" y="1065450"/>
                  </a:lnTo>
                  <a:lnTo>
                    <a:pt x="1137784" y="1065450"/>
                  </a:lnTo>
                  <a:lnTo>
                    <a:pt x="1134679" y="1060173"/>
                  </a:lnTo>
                  <a:lnTo>
                    <a:pt x="1132506" y="1055826"/>
                  </a:lnTo>
                  <a:lnTo>
                    <a:pt x="1130333" y="1052722"/>
                  </a:lnTo>
                  <a:lnTo>
                    <a:pt x="1127229" y="1047444"/>
                  </a:lnTo>
                  <a:lnTo>
                    <a:pt x="1125055" y="1041235"/>
                  </a:lnTo>
                  <a:lnTo>
                    <a:pt x="1128160" y="1041235"/>
                  </a:lnTo>
                  <a:lnTo>
                    <a:pt x="1128160" y="1038131"/>
                  </a:lnTo>
                  <a:lnTo>
                    <a:pt x="1149891" y="1041235"/>
                  </a:lnTo>
                  <a:lnTo>
                    <a:pt x="1168518" y="1048686"/>
                  </a:lnTo>
                  <a:lnTo>
                    <a:pt x="1184040" y="1056137"/>
                  </a:lnTo>
                  <a:lnTo>
                    <a:pt x="1197700" y="1058310"/>
                  </a:lnTo>
                  <a:lnTo>
                    <a:pt x="1208255" y="1067623"/>
                  </a:lnTo>
                  <a:lnTo>
                    <a:pt x="1219741" y="1083456"/>
                  </a:lnTo>
                  <a:lnTo>
                    <a:pt x="1230297" y="1105498"/>
                  </a:lnTo>
                  <a:lnTo>
                    <a:pt x="1239610" y="1126608"/>
                  </a:lnTo>
                  <a:lnTo>
                    <a:pt x="1244888" y="1142441"/>
                  </a:lnTo>
                  <a:lnTo>
                    <a:pt x="1257305" y="1146787"/>
                  </a:lnTo>
                  <a:lnTo>
                    <a:pt x="1257305" y="1142441"/>
                  </a:lnTo>
                  <a:lnTo>
                    <a:pt x="1261341" y="1142441"/>
                  </a:lnTo>
                  <a:lnTo>
                    <a:pt x="1257305" y="1124435"/>
                  </a:lnTo>
                  <a:lnTo>
                    <a:pt x="1250165" y="1104566"/>
                  </a:lnTo>
                  <a:lnTo>
                    <a:pt x="1243025" y="1083456"/>
                  </a:lnTo>
                  <a:lnTo>
                    <a:pt x="1237747" y="1063587"/>
                  </a:lnTo>
                  <a:lnTo>
                    <a:pt x="1235574" y="1045581"/>
                  </a:lnTo>
                  <a:lnTo>
                    <a:pt x="1241783" y="1030991"/>
                  </a:lnTo>
                  <a:lnTo>
                    <a:pt x="1247061" y="1012053"/>
                  </a:lnTo>
                  <a:lnTo>
                    <a:pt x="1257616" y="997462"/>
                  </a:lnTo>
                  <a:lnTo>
                    <a:pt x="1274380" y="986907"/>
                  </a:lnTo>
                  <a:lnTo>
                    <a:pt x="1291144" y="975421"/>
                  </a:lnTo>
                  <a:lnTo>
                    <a:pt x="1306666" y="967039"/>
                  </a:lnTo>
                  <a:lnTo>
                    <a:pt x="1321257" y="957725"/>
                  </a:lnTo>
                  <a:lnTo>
                    <a:pt x="1321257" y="952448"/>
                  </a:lnTo>
                  <a:lnTo>
                    <a:pt x="1318153" y="940961"/>
                  </a:lnTo>
                  <a:lnTo>
                    <a:pt x="1314117" y="928233"/>
                  </a:lnTo>
                  <a:lnTo>
                    <a:pt x="1311012" y="917678"/>
                  </a:lnTo>
                  <a:lnTo>
                    <a:pt x="1308839" y="913332"/>
                  </a:lnTo>
                  <a:lnTo>
                    <a:pt x="1308839" y="904018"/>
                  </a:lnTo>
                  <a:lnTo>
                    <a:pt x="1314117" y="908364"/>
                  </a:lnTo>
                  <a:lnTo>
                    <a:pt x="1316290" y="910538"/>
                  </a:lnTo>
                  <a:lnTo>
                    <a:pt x="1320326" y="911469"/>
                  </a:lnTo>
                  <a:lnTo>
                    <a:pt x="1321257" y="913642"/>
                  </a:lnTo>
                  <a:lnTo>
                    <a:pt x="1325293" y="917988"/>
                  </a:lnTo>
                  <a:lnTo>
                    <a:pt x="1337711" y="886633"/>
                  </a:lnTo>
                  <a:lnTo>
                    <a:pt x="1348266" y="857141"/>
                  </a:lnTo>
                  <a:lnTo>
                    <a:pt x="1362857" y="854968"/>
                  </a:lnTo>
                  <a:lnTo>
                    <a:pt x="1376517" y="852795"/>
                  </a:lnTo>
                  <a:lnTo>
                    <a:pt x="1391108" y="849690"/>
                  </a:lnTo>
                  <a:lnTo>
                    <a:pt x="1401663" y="840377"/>
                  </a:lnTo>
                  <a:lnTo>
                    <a:pt x="1408803" y="840377"/>
                  </a:lnTo>
                  <a:lnTo>
                    <a:pt x="1405698" y="837272"/>
                  </a:lnTo>
                  <a:lnTo>
                    <a:pt x="1398558" y="835099"/>
                  </a:lnTo>
                  <a:lnTo>
                    <a:pt x="1392349" y="832926"/>
                  </a:lnTo>
                  <a:lnTo>
                    <a:pt x="1398558" y="814920"/>
                  </a:lnTo>
                  <a:lnTo>
                    <a:pt x="1406940" y="802192"/>
                  </a:lnTo>
                  <a:lnTo>
                    <a:pt x="1420600" y="792879"/>
                  </a:lnTo>
                  <a:lnTo>
                    <a:pt x="1435191" y="785428"/>
                  </a:lnTo>
                  <a:lnTo>
                    <a:pt x="1448850" y="780150"/>
                  </a:lnTo>
                  <a:lnTo>
                    <a:pt x="1465615" y="772700"/>
                  </a:lnTo>
                  <a:lnTo>
                    <a:pt x="1478032" y="763386"/>
                  </a:lnTo>
                  <a:lnTo>
                    <a:pt x="1478032" y="761213"/>
                  </a:lnTo>
                  <a:lnTo>
                    <a:pt x="1478032" y="759040"/>
                  </a:lnTo>
                  <a:lnTo>
                    <a:pt x="1480205" y="759040"/>
                  </a:lnTo>
                  <a:lnTo>
                    <a:pt x="1482379" y="759040"/>
                  </a:lnTo>
                  <a:lnTo>
                    <a:pt x="1482379" y="763386"/>
                  </a:lnTo>
                  <a:lnTo>
                    <a:pt x="1489519" y="766491"/>
                  </a:lnTo>
                  <a:lnTo>
                    <a:pt x="1482379" y="775804"/>
                  </a:lnTo>
                  <a:lnTo>
                    <a:pt x="1475238" y="781082"/>
                  </a:lnTo>
                  <a:lnTo>
                    <a:pt x="1465925" y="787291"/>
                  </a:lnTo>
                  <a:lnTo>
                    <a:pt x="1465925" y="803123"/>
                  </a:lnTo>
                  <a:lnTo>
                    <a:pt x="1484552" y="795673"/>
                  </a:lnTo>
                  <a:lnTo>
                    <a:pt x="1499143" y="785117"/>
                  </a:lnTo>
                  <a:lnTo>
                    <a:pt x="1509698" y="772389"/>
                  </a:lnTo>
                  <a:lnTo>
                    <a:pt x="1511871" y="770216"/>
                  </a:lnTo>
                  <a:lnTo>
                    <a:pt x="1511871" y="768043"/>
                  </a:lnTo>
                  <a:lnTo>
                    <a:pt x="1514044" y="768043"/>
                  </a:lnTo>
                  <a:lnTo>
                    <a:pt x="1514044" y="765870"/>
                  </a:lnTo>
                  <a:lnTo>
                    <a:pt x="1514044" y="762765"/>
                  </a:lnTo>
                  <a:lnTo>
                    <a:pt x="1504731" y="751279"/>
                  </a:lnTo>
                  <a:lnTo>
                    <a:pt x="1497590" y="740724"/>
                  </a:lnTo>
                  <a:lnTo>
                    <a:pt x="1488277" y="730169"/>
                  </a:lnTo>
                  <a:lnTo>
                    <a:pt x="1473686" y="722718"/>
                  </a:lnTo>
                  <a:lnTo>
                    <a:pt x="1475859" y="711231"/>
                  </a:lnTo>
                  <a:lnTo>
                    <a:pt x="1478032" y="703781"/>
                  </a:lnTo>
                  <a:lnTo>
                    <a:pt x="1481137" y="696330"/>
                  </a:lnTo>
                  <a:lnTo>
                    <a:pt x="1486414" y="687017"/>
                  </a:lnTo>
                  <a:lnTo>
                    <a:pt x="1483310" y="683912"/>
                  </a:lnTo>
                  <a:lnTo>
                    <a:pt x="1479274" y="681739"/>
                  </a:lnTo>
                  <a:lnTo>
                    <a:pt x="1476170" y="679566"/>
                  </a:lnTo>
                  <a:lnTo>
                    <a:pt x="1473996" y="678635"/>
                  </a:lnTo>
                  <a:lnTo>
                    <a:pt x="1471823" y="674288"/>
                  </a:lnTo>
                  <a:lnTo>
                    <a:pt x="1470892" y="671184"/>
                  </a:lnTo>
                  <a:lnTo>
                    <a:pt x="1446988" y="676461"/>
                  </a:lnTo>
                  <a:lnTo>
                    <a:pt x="1425257" y="685775"/>
                  </a:lnTo>
                  <a:lnTo>
                    <a:pt x="1407561" y="698503"/>
                  </a:lnTo>
                  <a:lnTo>
                    <a:pt x="1403525" y="698503"/>
                  </a:lnTo>
                  <a:lnTo>
                    <a:pt x="1418116" y="681739"/>
                  </a:lnTo>
                  <a:lnTo>
                    <a:pt x="1437985" y="672426"/>
                  </a:lnTo>
                  <a:lnTo>
                    <a:pt x="1459716" y="664975"/>
                  </a:lnTo>
                  <a:lnTo>
                    <a:pt x="1485793" y="661870"/>
                  </a:lnTo>
                  <a:lnTo>
                    <a:pt x="1510940" y="657524"/>
                  </a:lnTo>
                  <a:lnTo>
                    <a:pt x="1537017" y="654420"/>
                  </a:lnTo>
                  <a:lnTo>
                    <a:pt x="1562163" y="649142"/>
                  </a:lnTo>
                  <a:lnTo>
                    <a:pt x="1583894" y="639829"/>
                  </a:lnTo>
                  <a:lnTo>
                    <a:pt x="1603763" y="625238"/>
                  </a:lnTo>
                  <a:lnTo>
                    <a:pt x="1603763" y="622133"/>
                  </a:lnTo>
                  <a:lnTo>
                    <a:pt x="1603763" y="619960"/>
                  </a:lnTo>
                  <a:lnTo>
                    <a:pt x="1603763" y="615614"/>
                  </a:lnTo>
                  <a:lnTo>
                    <a:pt x="1601590" y="614683"/>
                  </a:lnTo>
                  <a:lnTo>
                    <a:pt x="1601590" y="610336"/>
                  </a:lnTo>
                  <a:lnTo>
                    <a:pt x="1601590" y="607232"/>
                  </a:lnTo>
                  <a:lnTo>
                    <a:pt x="1603763" y="601023"/>
                  </a:lnTo>
                  <a:lnTo>
                    <a:pt x="1601590" y="595746"/>
                  </a:lnTo>
                  <a:lnTo>
                    <a:pt x="1601590" y="590468"/>
                  </a:lnTo>
                  <a:lnTo>
                    <a:pt x="1600658" y="586122"/>
                  </a:lnTo>
                  <a:lnTo>
                    <a:pt x="1600658" y="580844"/>
                  </a:lnTo>
                  <a:lnTo>
                    <a:pt x="1581721" y="580844"/>
                  </a:lnTo>
                  <a:lnTo>
                    <a:pt x="1579548" y="566253"/>
                  </a:lnTo>
                  <a:lnTo>
                    <a:pt x="1572408" y="556940"/>
                  </a:lnTo>
                  <a:lnTo>
                    <a:pt x="1565268" y="549489"/>
                  </a:lnTo>
                  <a:lnTo>
                    <a:pt x="1552850" y="546385"/>
                  </a:lnTo>
                  <a:lnTo>
                    <a:pt x="1543536" y="556940"/>
                  </a:lnTo>
                  <a:lnTo>
                    <a:pt x="1532981" y="566253"/>
                  </a:lnTo>
                  <a:lnTo>
                    <a:pt x="1521495" y="577740"/>
                  </a:lnTo>
                  <a:lnTo>
                    <a:pt x="1518390" y="577740"/>
                  </a:lnTo>
                  <a:lnTo>
                    <a:pt x="1530808" y="558803"/>
                  </a:lnTo>
                  <a:lnTo>
                    <a:pt x="1542295" y="536761"/>
                  </a:lnTo>
                  <a:lnTo>
                    <a:pt x="1528635" y="526206"/>
                  </a:lnTo>
                  <a:lnTo>
                    <a:pt x="1525531" y="516892"/>
                  </a:lnTo>
                  <a:lnTo>
                    <a:pt x="1527704" y="506337"/>
                  </a:lnTo>
                  <a:lnTo>
                    <a:pt x="1527704" y="494851"/>
                  </a:lnTo>
                  <a:lnTo>
                    <a:pt x="1521495" y="480260"/>
                  </a:lnTo>
                  <a:lnTo>
                    <a:pt x="1520563" y="478087"/>
                  </a:lnTo>
                  <a:lnTo>
                    <a:pt x="1516528" y="478087"/>
                  </a:lnTo>
                  <a:lnTo>
                    <a:pt x="1514354" y="478087"/>
                  </a:lnTo>
                  <a:lnTo>
                    <a:pt x="1511250" y="478087"/>
                  </a:lnTo>
                  <a:lnTo>
                    <a:pt x="1507214" y="478087"/>
                  </a:lnTo>
                  <a:lnTo>
                    <a:pt x="1506283" y="477155"/>
                  </a:lnTo>
                  <a:lnTo>
                    <a:pt x="1504110" y="472809"/>
                  </a:lnTo>
                  <a:lnTo>
                    <a:pt x="1501937" y="469705"/>
                  </a:lnTo>
                  <a:lnTo>
                    <a:pt x="1504110" y="465358"/>
                  </a:lnTo>
                  <a:lnTo>
                    <a:pt x="1504110" y="462254"/>
                  </a:lnTo>
                  <a:lnTo>
                    <a:pt x="1506283" y="460081"/>
                  </a:lnTo>
                  <a:lnTo>
                    <a:pt x="1506283" y="455734"/>
                  </a:lnTo>
                  <a:lnTo>
                    <a:pt x="1506283" y="452630"/>
                  </a:lnTo>
                  <a:lnTo>
                    <a:pt x="1500074" y="443317"/>
                  </a:lnTo>
                  <a:lnTo>
                    <a:pt x="1492934" y="435866"/>
                  </a:lnTo>
                  <a:lnTo>
                    <a:pt x="1485793" y="428415"/>
                  </a:lnTo>
                  <a:lnTo>
                    <a:pt x="1480516" y="420964"/>
                  </a:lnTo>
                  <a:lnTo>
                    <a:pt x="1478343" y="408236"/>
                  </a:lnTo>
                  <a:lnTo>
                    <a:pt x="1463752" y="419723"/>
                  </a:lnTo>
                  <a:lnTo>
                    <a:pt x="1455370" y="434314"/>
                  </a:lnTo>
                  <a:lnTo>
                    <a:pt x="1443883" y="447973"/>
                  </a:lnTo>
                  <a:lnTo>
                    <a:pt x="1429292" y="459460"/>
                  </a:lnTo>
                  <a:lnTo>
                    <a:pt x="1428361" y="455114"/>
                  </a:lnTo>
                  <a:lnTo>
                    <a:pt x="1422152" y="454182"/>
                  </a:lnTo>
                  <a:lnTo>
                    <a:pt x="1419048" y="449836"/>
                  </a:lnTo>
                  <a:lnTo>
                    <a:pt x="1415012" y="447663"/>
                  </a:lnTo>
                  <a:lnTo>
                    <a:pt x="1411907" y="444558"/>
                  </a:lnTo>
                  <a:lnTo>
                    <a:pt x="1409734" y="442385"/>
                  </a:lnTo>
                  <a:lnTo>
                    <a:pt x="1406630" y="431830"/>
                  </a:lnTo>
                  <a:lnTo>
                    <a:pt x="1404457" y="417239"/>
                  </a:lnTo>
                  <a:lnTo>
                    <a:pt x="1400421" y="400475"/>
                  </a:lnTo>
                  <a:lnTo>
                    <a:pt x="1399490" y="391162"/>
                  </a:lnTo>
                  <a:lnTo>
                    <a:pt x="1395454" y="388057"/>
                  </a:lnTo>
                  <a:lnTo>
                    <a:pt x="1390176" y="385884"/>
                  </a:lnTo>
                  <a:lnTo>
                    <a:pt x="1384899" y="383711"/>
                  </a:lnTo>
                  <a:lnTo>
                    <a:pt x="1378690" y="383711"/>
                  </a:lnTo>
                  <a:lnTo>
                    <a:pt x="1375585" y="382780"/>
                  </a:lnTo>
                  <a:lnTo>
                    <a:pt x="1370308" y="378433"/>
                  </a:lnTo>
                  <a:lnTo>
                    <a:pt x="1364099" y="369120"/>
                  </a:lnTo>
                  <a:lnTo>
                    <a:pt x="1358821" y="356392"/>
                  </a:lnTo>
                  <a:lnTo>
                    <a:pt x="1353544" y="347078"/>
                  </a:lnTo>
                  <a:lnTo>
                    <a:pt x="1329639" y="351425"/>
                  </a:lnTo>
                  <a:lnTo>
                    <a:pt x="1307908" y="351425"/>
                  </a:lnTo>
                  <a:lnTo>
                    <a:pt x="1282762" y="347078"/>
                  </a:lnTo>
                  <a:lnTo>
                    <a:pt x="1282762" y="351425"/>
                  </a:lnTo>
                  <a:lnTo>
                    <a:pt x="1278726" y="351425"/>
                  </a:lnTo>
                  <a:lnTo>
                    <a:pt x="1280899" y="369431"/>
                  </a:lnTo>
                  <a:lnTo>
                    <a:pt x="1286177" y="388368"/>
                  </a:lnTo>
                  <a:lnTo>
                    <a:pt x="1290213" y="405132"/>
                  </a:lnTo>
                  <a:lnTo>
                    <a:pt x="1293317" y="420964"/>
                  </a:lnTo>
                  <a:lnTo>
                    <a:pt x="1290213" y="435555"/>
                  </a:lnTo>
                  <a:lnTo>
                    <a:pt x="1283072" y="448284"/>
                  </a:lnTo>
                  <a:lnTo>
                    <a:pt x="1285246" y="454493"/>
                  </a:lnTo>
                  <a:lnTo>
                    <a:pt x="1288350" y="457597"/>
                  </a:lnTo>
                  <a:lnTo>
                    <a:pt x="1292386" y="459770"/>
                  </a:lnTo>
                  <a:lnTo>
                    <a:pt x="1295490" y="461943"/>
                  </a:lnTo>
                  <a:lnTo>
                    <a:pt x="1302630" y="465048"/>
                  </a:lnTo>
                  <a:lnTo>
                    <a:pt x="1302630" y="481812"/>
                  </a:lnTo>
                  <a:lnTo>
                    <a:pt x="1304804" y="498576"/>
                  </a:lnTo>
                  <a:lnTo>
                    <a:pt x="1302630" y="509131"/>
                  </a:lnTo>
                  <a:lnTo>
                    <a:pt x="1297353" y="528068"/>
                  </a:lnTo>
                  <a:lnTo>
                    <a:pt x="1288040" y="542659"/>
                  </a:lnTo>
                  <a:lnTo>
                    <a:pt x="1273449" y="553214"/>
                  </a:lnTo>
                  <a:lnTo>
                    <a:pt x="1258858" y="560665"/>
                  </a:lnTo>
                  <a:lnTo>
                    <a:pt x="1264135" y="577429"/>
                  </a:lnTo>
                  <a:lnTo>
                    <a:pt x="1268171" y="595435"/>
                  </a:lnTo>
                  <a:lnTo>
                    <a:pt x="1270344" y="610026"/>
                  </a:lnTo>
                  <a:lnTo>
                    <a:pt x="1270344" y="621513"/>
                  </a:lnTo>
                  <a:lnTo>
                    <a:pt x="1268171" y="624617"/>
                  </a:lnTo>
                  <a:lnTo>
                    <a:pt x="1268171" y="626790"/>
                  </a:lnTo>
                  <a:lnTo>
                    <a:pt x="1268171" y="628963"/>
                  </a:lnTo>
                  <a:lnTo>
                    <a:pt x="1265998" y="628963"/>
                  </a:lnTo>
                  <a:lnTo>
                    <a:pt x="1262893" y="629895"/>
                  </a:lnTo>
                  <a:lnTo>
                    <a:pt x="1260720" y="629895"/>
                  </a:lnTo>
                  <a:lnTo>
                    <a:pt x="1258547" y="632068"/>
                  </a:lnTo>
                  <a:lnTo>
                    <a:pt x="1256374" y="632068"/>
                  </a:lnTo>
                  <a:lnTo>
                    <a:pt x="1253270" y="634241"/>
                  </a:lnTo>
                  <a:lnTo>
                    <a:pt x="1242714" y="617477"/>
                  </a:lnTo>
                  <a:lnTo>
                    <a:pt x="1233401" y="604748"/>
                  </a:lnTo>
                  <a:lnTo>
                    <a:pt x="1229365" y="593262"/>
                  </a:lnTo>
                  <a:lnTo>
                    <a:pt x="1228434" y="582707"/>
                  </a:lnTo>
                  <a:lnTo>
                    <a:pt x="1226261" y="571220"/>
                  </a:lnTo>
                  <a:lnTo>
                    <a:pt x="1222225" y="556629"/>
                  </a:lnTo>
                  <a:lnTo>
                    <a:pt x="1219121" y="536761"/>
                  </a:lnTo>
                  <a:lnTo>
                    <a:pt x="1189939" y="529310"/>
                  </a:lnTo>
                  <a:lnTo>
                    <a:pt x="1185903" y="529310"/>
                  </a:lnTo>
                  <a:lnTo>
                    <a:pt x="1184972" y="531483"/>
                  </a:lnTo>
                  <a:lnTo>
                    <a:pt x="1180936" y="533656"/>
                  </a:lnTo>
                  <a:lnTo>
                    <a:pt x="1178763" y="535829"/>
                  </a:lnTo>
                  <a:lnTo>
                    <a:pt x="1175658" y="535829"/>
                  </a:lnTo>
                  <a:lnTo>
                    <a:pt x="1171622" y="536761"/>
                  </a:lnTo>
                  <a:lnTo>
                    <a:pt x="1168518" y="535829"/>
                  </a:lnTo>
                  <a:lnTo>
                    <a:pt x="1163240" y="533656"/>
                  </a:lnTo>
                  <a:lnTo>
                    <a:pt x="1150202" y="527137"/>
                  </a:lnTo>
                  <a:lnTo>
                    <a:pt x="1139646" y="515650"/>
                  </a:lnTo>
                  <a:lnTo>
                    <a:pt x="1127229" y="502922"/>
                  </a:lnTo>
                  <a:lnTo>
                    <a:pt x="1113569" y="493609"/>
                  </a:lnTo>
                  <a:lnTo>
                    <a:pt x="1101151" y="488331"/>
                  </a:lnTo>
                  <a:lnTo>
                    <a:pt x="1088733" y="490504"/>
                  </a:lnTo>
                  <a:lnTo>
                    <a:pt x="1083456" y="488331"/>
                  </a:lnTo>
                  <a:lnTo>
                    <a:pt x="1077247" y="488331"/>
                  </a:lnTo>
                  <a:lnTo>
                    <a:pt x="1076316" y="486158"/>
                  </a:lnTo>
                  <a:lnTo>
                    <a:pt x="1076316" y="485227"/>
                  </a:lnTo>
                  <a:lnTo>
                    <a:pt x="1076316" y="483054"/>
                  </a:lnTo>
                  <a:lnTo>
                    <a:pt x="1076316" y="480881"/>
                  </a:lnTo>
                  <a:lnTo>
                    <a:pt x="1076316" y="477776"/>
                  </a:lnTo>
                  <a:lnTo>
                    <a:pt x="1076316" y="473430"/>
                  </a:lnTo>
                  <a:lnTo>
                    <a:pt x="1072280" y="470325"/>
                  </a:lnTo>
                  <a:lnTo>
                    <a:pt x="1072280" y="461012"/>
                  </a:lnTo>
                  <a:lnTo>
                    <a:pt x="1052411" y="461012"/>
                  </a:lnTo>
                  <a:lnTo>
                    <a:pt x="1052411" y="441143"/>
                  </a:lnTo>
                  <a:lnTo>
                    <a:pt x="1048375" y="421275"/>
                  </a:lnTo>
                  <a:lnTo>
                    <a:pt x="1042166" y="406684"/>
                  </a:lnTo>
                  <a:lnTo>
                    <a:pt x="1042166" y="382469"/>
                  </a:lnTo>
                  <a:lnTo>
                    <a:pt x="1048375" y="365705"/>
                  </a:lnTo>
                  <a:lnTo>
                    <a:pt x="1057689" y="355150"/>
                  </a:lnTo>
                  <a:lnTo>
                    <a:pt x="1072280" y="345837"/>
                  </a:lnTo>
                  <a:lnTo>
                    <a:pt x="1089044" y="340559"/>
                  </a:lnTo>
                  <a:lnTo>
                    <a:pt x="1089044" y="335282"/>
                  </a:lnTo>
                  <a:lnTo>
                    <a:pt x="1086871" y="329073"/>
                  </a:lnTo>
                  <a:lnTo>
                    <a:pt x="1086871" y="325968"/>
                  </a:lnTo>
                  <a:lnTo>
                    <a:pt x="1084698" y="323795"/>
                  </a:lnTo>
                  <a:lnTo>
                    <a:pt x="1083766" y="320691"/>
                  </a:lnTo>
                  <a:lnTo>
                    <a:pt x="1081593" y="316344"/>
                  </a:lnTo>
                  <a:lnTo>
                    <a:pt x="1072280" y="316344"/>
                  </a:lnTo>
                  <a:lnTo>
                    <a:pt x="1072280" y="313240"/>
                  </a:lnTo>
                  <a:lnTo>
                    <a:pt x="1079420" y="314171"/>
                  </a:lnTo>
                  <a:lnTo>
                    <a:pt x="1083456" y="316344"/>
                  </a:lnTo>
                  <a:lnTo>
                    <a:pt x="1088733" y="318517"/>
                  </a:lnTo>
                  <a:lnTo>
                    <a:pt x="1094011" y="320691"/>
                  </a:lnTo>
                  <a:lnTo>
                    <a:pt x="1101151" y="320691"/>
                  </a:lnTo>
                  <a:lnTo>
                    <a:pt x="1105187" y="307031"/>
                  </a:lnTo>
                  <a:lnTo>
                    <a:pt x="1108291" y="298649"/>
                  </a:lnTo>
                  <a:lnTo>
                    <a:pt x="1115432" y="291198"/>
                  </a:lnTo>
                  <a:lnTo>
                    <a:pt x="1124745" y="283748"/>
                  </a:lnTo>
                  <a:lnTo>
                    <a:pt x="1126918" y="279401"/>
                  </a:lnTo>
                  <a:lnTo>
                    <a:pt x="1130023" y="276297"/>
                  </a:lnTo>
                  <a:lnTo>
                    <a:pt x="1132196" y="271951"/>
                  </a:lnTo>
                  <a:lnTo>
                    <a:pt x="1132196" y="266673"/>
                  </a:lnTo>
                  <a:lnTo>
                    <a:pt x="1130023" y="261395"/>
                  </a:lnTo>
                  <a:lnTo>
                    <a:pt x="1127849" y="259222"/>
                  </a:lnTo>
                  <a:lnTo>
                    <a:pt x="1126918" y="257049"/>
                  </a:lnTo>
                  <a:lnTo>
                    <a:pt x="1124745" y="254876"/>
                  </a:lnTo>
                  <a:lnTo>
                    <a:pt x="1120709" y="251772"/>
                  </a:lnTo>
                  <a:lnTo>
                    <a:pt x="1117605" y="251772"/>
                  </a:lnTo>
                  <a:lnTo>
                    <a:pt x="1117605" y="247736"/>
                  </a:lnTo>
                  <a:lnTo>
                    <a:pt x="1135300" y="252082"/>
                  </a:lnTo>
                  <a:lnTo>
                    <a:pt x="1147718" y="259533"/>
                  </a:lnTo>
                  <a:lnTo>
                    <a:pt x="1157031" y="259533"/>
                  </a:lnTo>
                  <a:lnTo>
                    <a:pt x="1159205" y="241527"/>
                  </a:lnTo>
                  <a:lnTo>
                    <a:pt x="1161378" y="230040"/>
                  </a:lnTo>
                  <a:lnTo>
                    <a:pt x="1157342" y="219485"/>
                  </a:lnTo>
                  <a:lnTo>
                    <a:pt x="1157342" y="215139"/>
                  </a:lnTo>
                  <a:lnTo>
                    <a:pt x="1208255" y="212034"/>
                  </a:lnTo>
                  <a:lnTo>
                    <a:pt x="1208255" y="205826"/>
                  </a:lnTo>
                  <a:lnTo>
                    <a:pt x="1206082" y="202721"/>
                  </a:lnTo>
                  <a:lnTo>
                    <a:pt x="1206082" y="200548"/>
                  </a:lnTo>
                  <a:lnTo>
                    <a:pt x="1205151" y="198375"/>
                  </a:lnTo>
                  <a:lnTo>
                    <a:pt x="1202977" y="197444"/>
                  </a:lnTo>
                  <a:lnTo>
                    <a:pt x="1200804" y="195270"/>
                  </a:lnTo>
                  <a:lnTo>
                    <a:pt x="1200804" y="190924"/>
                  </a:lnTo>
                  <a:lnTo>
                    <a:pt x="1206082" y="193097"/>
                  </a:lnTo>
                  <a:lnTo>
                    <a:pt x="1210118" y="195270"/>
                  </a:lnTo>
                  <a:lnTo>
                    <a:pt x="1213222" y="197444"/>
                  </a:lnTo>
                  <a:lnTo>
                    <a:pt x="1217258" y="198375"/>
                  </a:lnTo>
                  <a:lnTo>
                    <a:pt x="1224398" y="198375"/>
                  </a:lnTo>
                  <a:lnTo>
                    <a:pt x="1226571" y="187820"/>
                  </a:lnTo>
                  <a:lnTo>
                    <a:pt x="1229676" y="173229"/>
                  </a:lnTo>
                  <a:lnTo>
                    <a:pt x="1233711" y="154292"/>
                  </a:lnTo>
                  <a:lnTo>
                    <a:pt x="1234643" y="138459"/>
                  </a:lnTo>
                  <a:lnTo>
                    <a:pt x="1236816" y="125731"/>
                  </a:lnTo>
                  <a:lnTo>
                    <a:pt x="1236816" y="118280"/>
                  </a:lnTo>
                  <a:lnTo>
                    <a:pt x="1236816" y="103689"/>
                  </a:lnTo>
                  <a:lnTo>
                    <a:pt x="1229676" y="97480"/>
                  </a:lnTo>
                  <a:lnTo>
                    <a:pt x="1220362" y="99653"/>
                  </a:lnTo>
                  <a:lnTo>
                    <a:pt x="1211980" y="103999"/>
                  </a:lnTo>
                  <a:lnTo>
                    <a:pt x="1204840" y="103999"/>
                  </a:lnTo>
                  <a:lnTo>
                    <a:pt x="1202667" y="99653"/>
                  </a:lnTo>
                  <a:lnTo>
                    <a:pt x="1198631" y="97480"/>
                  </a:lnTo>
                  <a:lnTo>
                    <a:pt x="1197700" y="94376"/>
                  </a:lnTo>
                  <a:lnTo>
                    <a:pt x="1193664" y="90029"/>
                  </a:lnTo>
                  <a:lnTo>
                    <a:pt x="1191491" y="86925"/>
                  </a:lnTo>
                  <a:lnTo>
                    <a:pt x="1188386" y="84752"/>
                  </a:lnTo>
                  <a:lnTo>
                    <a:pt x="1184351" y="82579"/>
                  </a:lnTo>
                  <a:lnTo>
                    <a:pt x="1181246" y="82579"/>
                  </a:lnTo>
                  <a:lnTo>
                    <a:pt x="1177210" y="86925"/>
                  </a:lnTo>
                  <a:lnTo>
                    <a:pt x="1166655" y="96238"/>
                  </a:lnTo>
                  <a:lnTo>
                    <a:pt x="1162619" y="108966"/>
                  </a:lnTo>
                  <a:lnTo>
                    <a:pt x="1162619" y="121695"/>
                  </a:lnTo>
                  <a:lnTo>
                    <a:pt x="1164793" y="134423"/>
                  </a:lnTo>
                  <a:lnTo>
                    <a:pt x="1164793" y="147151"/>
                  </a:lnTo>
                  <a:lnTo>
                    <a:pt x="1157652" y="163915"/>
                  </a:lnTo>
                  <a:lnTo>
                    <a:pt x="1148339" y="178506"/>
                  </a:lnTo>
                  <a:lnTo>
                    <a:pt x="1143061" y="176333"/>
                  </a:lnTo>
                  <a:lnTo>
                    <a:pt x="1139957" y="175402"/>
                  </a:lnTo>
                  <a:lnTo>
                    <a:pt x="1137784" y="173229"/>
                  </a:lnTo>
                  <a:lnTo>
                    <a:pt x="1135611" y="171056"/>
                  </a:lnTo>
                  <a:lnTo>
                    <a:pt x="1132506" y="167951"/>
                  </a:lnTo>
                  <a:lnTo>
                    <a:pt x="1134679" y="161742"/>
                  </a:lnTo>
                  <a:lnTo>
                    <a:pt x="1134679" y="153360"/>
                  </a:lnTo>
                  <a:lnTo>
                    <a:pt x="1135611" y="140632"/>
                  </a:lnTo>
                  <a:lnTo>
                    <a:pt x="1137784" y="126041"/>
                  </a:lnTo>
                  <a:lnTo>
                    <a:pt x="1137784" y="114244"/>
                  </a:lnTo>
                  <a:lnTo>
                    <a:pt x="1128470" y="118590"/>
                  </a:lnTo>
                  <a:lnTo>
                    <a:pt x="1123193" y="123868"/>
                  </a:lnTo>
                  <a:lnTo>
                    <a:pt x="1117915" y="129145"/>
                  </a:lnTo>
                  <a:lnTo>
                    <a:pt x="1112638" y="134423"/>
                  </a:lnTo>
                  <a:lnTo>
                    <a:pt x="1101151" y="134423"/>
                  </a:lnTo>
                  <a:lnTo>
                    <a:pt x="1098047" y="119832"/>
                  </a:lnTo>
                  <a:lnTo>
                    <a:pt x="1098047" y="103999"/>
                  </a:lnTo>
                  <a:lnTo>
                    <a:pt x="1071969" y="103999"/>
                  </a:lnTo>
                  <a:lnTo>
                    <a:pt x="1076005" y="96549"/>
                  </a:lnTo>
                  <a:lnTo>
                    <a:pt x="1076936" y="90340"/>
                  </a:lnTo>
                  <a:lnTo>
                    <a:pt x="1079110" y="85062"/>
                  </a:lnTo>
                  <a:lnTo>
                    <a:pt x="1083145" y="81958"/>
                  </a:lnTo>
                  <a:lnTo>
                    <a:pt x="1088423" y="77611"/>
                  </a:lnTo>
                  <a:lnTo>
                    <a:pt x="1088423" y="70161"/>
                  </a:lnTo>
                  <a:lnTo>
                    <a:pt x="1088423" y="62710"/>
                  </a:lnTo>
                  <a:lnTo>
                    <a:pt x="1086250" y="59606"/>
                  </a:lnTo>
                  <a:lnTo>
                    <a:pt x="1083145" y="55259"/>
                  </a:lnTo>
                  <a:lnTo>
                    <a:pt x="1079110" y="52155"/>
                  </a:lnTo>
                  <a:lnTo>
                    <a:pt x="1071969" y="49982"/>
                  </a:lnTo>
                  <a:lnTo>
                    <a:pt x="1074142" y="42531"/>
                  </a:lnTo>
                  <a:lnTo>
                    <a:pt x="1076316" y="39427"/>
                  </a:lnTo>
                  <a:lnTo>
                    <a:pt x="1077247" y="35080"/>
                  </a:lnTo>
                  <a:lnTo>
                    <a:pt x="1079420" y="29803"/>
                  </a:lnTo>
                  <a:lnTo>
                    <a:pt x="1081593" y="25457"/>
                  </a:lnTo>
                  <a:lnTo>
                    <a:pt x="1079420" y="22352"/>
                  </a:lnTo>
                  <a:lnTo>
                    <a:pt x="1076316" y="18006"/>
                  </a:lnTo>
                  <a:lnTo>
                    <a:pt x="1074142" y="17075"/>
                  </a:lnTo>
                  <a:lnTo>
                    <a:pt x="1071969" y="14901"/>
                  </a:lnTo>
                  <a:lnTo>
                    <a:pt x="1069796" y="12728"/>
                  </a:lnTo>
                  <a:lnTo>
                    <a:pt x="1069796" y="7451"/>
                  </a:lnTo>
                  <a:lnTo>
                    <a:pt x="1068865" y="0"/>
                  </a:lnTo>
                  <a:lnTo>
                    <a:pt x="1057378" y="2173"/>
                  </a:lnTo>
                  <a:lnTo>
                    <a:pt x="1046823" y="5278"/>
                  </a:lnTo>
                  <a:lnTo>
                    <a:pt x="1037510" y="9624"/>
                  </a:lnTo>
                  <a:lnTo>
                    <a:pt x="1025092" y="29492"/>
                  </a:lnTo>
                  <a:lnTo>
                    <a:pt x="1021056" y="47498"/>
                  </a:lnTo>
                  <a:lnTo>
                    <a:pt x="1023229" y="66435"/>
                  </a:lnTo>
                  <a:lnTo>
                    <a:pt x="1032543" y="82268"/>
                  </a:lnTo>
                  <a:lnTo>
                    <a:pt x="1044960" y="96859"/>
                  </a:lnTo>
                  <a:lnTo>
                    <a:pt x="1047134" y="104310"/>
                  </a:lnTo>
                  <a:lnTo>
                    <a:pt x="1044960" y="118901"/>
                  </a:lnTo>
                  <a:lnTo>
                    <a:pt x="1044960" y="135665"/>
                  </a:lnTo>
                  <a:lnTo>
                    <a:pt x="1044960" y="150256"/>
                  </a:lnTo>
                  <a:lnTo>
                    <a:pt x="1032543" y="150256"/>
                  </a:lnTo>
                  <a:lnTo>
                    <a:pt x="1032543" y="153360"/>
                  </a:lnTo>
                  <a:lnTo>
                    <a:pt x="1030369" y="159569"/>
                  </a:lnTo>
                  <a:lnTo>
                    <a:pt x="1030369" y="162674"/>
                  </a:lnTo>
                  <a:lnTo>
                    <a:pt x="1028196" y="170124"/>
                  </a:lnTo>
                  <a:lnTo>
                    <a:pt x="1019814" y="153360"/>
                  </a:lnTo>
                  <a:lnTo>
                    <a:pt x="1012674" y="137528"/>
                  </a:lnTo>
                  <a:lnTo>
                    <a:pt x="988770" y="137528"/>
                  </a:lnTo>
                  <a:lnTo>
                    <a:pt x="988770" y="150256"/>
                  </a:lnTo>
                  <a:lnTo>
                    <a:pt x="986597" y="152429"/>
                  </a:lnTo>
                  <a:lnTo>
                    <a:pt x="984424" y="153360"/>
                  </a:lnTo>
                  <a:lnTo>
                    <a:pt x="983492" y="155533"/>
                  </a:lnTo>
                  <a:lnTo>
                    <a:pt x="981319" y="157706"/>
                  </a:lnTo>
                  <a:lnTo>
                    <a:pt x="962692" y="157706"/>
                  </a:lnTo>
                  <a:lnTo>
                    <a:pt x="950275" y="155533"/>
                  </a:lnTo>
                  <a:lnTo>
                    <a:pt x="937857" y="153360"/>
                  </a:lnTo>
                  <a:lnTo>
                    <a:pt x="925439" y="150256"/>
                  </a:lnTo>
                  <a:lnTo>
                    <a:pt x="905570" y="150256"/>
                  </a:lnTo>
                  <a:lnTo>
                    <a:pt x="901535" y="142805"/>
                  </a:lnTo>
                  <a:lnTo>
                    <a:pt x="898430" y="139701"/>
                  </a:lnTo>
                  <a:lnTo>
                    <a:pt x="894394" y="133492"/>
                  </a:lnTo>
                  <a:lnTo>
                    <a:pt x="889117" y="130387"/>
                  </a:lnTo>
                  <a:lnTo>
                    <a:pt x="889117" y="117659"/>
                  </a:lnTo>
                  <a:lnTo>
                    <a:pt x="842239" y="122937"/>
                  </a:lnTo>
                  <a:lnTo>
                    <a:pt x="842239" y="126041"/>
                  </a:lnTo>
                  <a:lnTo>
                    <a:pt x="838204" y="126041"/>
                  </a:lnTo>
                  <a:lnTo>
                    <a:pt x="838204" y="132250"/>
                  </a:lnTo>
                  <a:lnTo>
                    <a:pt x="840377" y="135354"/>
                  </a:lnTo>
                  <a:lnTo>
                    <a:pt x="842550" y="139701"/>
                  </a:lnTo>
                  <a:lnTo>
                    <a:pt x="843481" y="140632"/>
                  </a:lnTo>
                  <a:lnTo>
                    <a:pt x="845654" y="145910"/>
                  </a:lnTo>
                  <a:lnTo>
                    <a:pt x="877941" y="145910"/>
                  </a:lnTo>
                  <a:lnTo>
                    <a:pt x="877941" y="150256"/>
                  </a:lnTo>
                  <a:lnTo>
                    <a:pt x="870800" y="152429"/>
                  </a:lnTo>
                  <a:lnTo>
                    <a:pt x="865523" y="153360"/>
                  </a:lnTo>
                  <a:lnTo>
                    <a:pt x="858383" y="153360"/>
                  </a:lnTo>
                  <a:lnTo>
                    <a:pt x="849069" y="153360"/>
                  </a:lnTo>
                  <a:lnTo>
                    <a:pt x="849069" y="189993"/>
                  </a:lnTo>
                  <a:lnTo>
                    <a:pt x="840687" y="179438"/>
                  </a:lnTo>
                  <a:lnTo>
                    <a:pt x="831374" y="167951"/>
                  </a:lnTo>
                  <a:lnTo>
                    <a:pt x="822060" y="157396"/>
                  </a:lnTo>
                  <a:lnTo>
                    <a:pt x="813678" y="155223"/>
                  </a:lnTo>
                  <a:lnTo>
                    <a:pt x="799087" y="155223"/>
                  </a:lnTo>
                  <a:lnTo>
                    <a:pt x="782323" y="155223"/>
                  </a:lnTo>
                  <a:lnTo>
                    <a:pt x="765559" y="153050"/>
                  </a:lnTo>
                  <a:lnTo>
                    <a:pt x="753141" y="153050"/>
                  </a:lnTo>
                  <a:lnTo>
                    <a:pt x="755315" y="149945"/>
                  </a:lnTo>
                  <a:lnTo>
                    <a:pt x="756246" y="147772"/>
                  </a:lnTo>
                  <a:lnTo>
                    <a:pt x="756246" y="145599"/>
                  </a:lnTo>
                  <a:lnTo>
                    <a:pt x="758419" y="144668"/>
                  </a:lnTo>
                  <a:lnTo>
                    <a:pt x="762455" y="142495"/>
                  </a:lnTo>
                  <a:lnTo>
                    <a:pt x="765559" y="140321"/>
                  </a:lnTo>
                  <a:lnTo>
                    <a:pt x="763386" y="137217"/>
                  </a:lnTo>
                  <a:lnTo>
                    <a:pt x="760282" y="129766"/>
                  </a:lnTo>
                  <a:lnTo>
                    <a:pt x="756246" y="124489"/>
                  </a:lnTo>
                  <a:lnTo>
                    <a:pt x="753141" y="120143"/>
                  </a:lnTo>
                  <a:lnTo>
                    <a:pt x="749106" y="117038"/>
                  </a:lnTo>
                  <a:lnTo>
                    <a:pt x="746001" y="117038"/>
                  </a:lnTo>
                  <a:lnTo>
                    <a:pt x="742897" y="117969"/>
                  </a:lnTo>
                  <a:lnTo>
                    <a:pt x="736688" y="120143"/>
                  </a:lnTo>
                  <a:lnTo>
                    <a:pt x="733583" y="122316"/>
                  </a:lnTo>
                  <a:lnTo>
                    <a:pt x="728306" y="122316"/>
                  </a:lnTo>
                  <a:lnTo>
                    <a:pt x="722097" y="122316"/>
                  </a:lnTo>
                  <a:lnTo>
                    <a:pt x="706575" y="110829"/>
                  </a:lnTo>
                  <a:lnTo>
                    <a:pt x="689811" y="98101"/>
                  </a:lnTo>
                  <a:lnTo>
                    <a:pt x="673046" y="85373"/>
                  </a:lnTo>
                  <a:lnTo>
                    <a:pt x="653178" y="80095"/>
                  </a:lnTo>
                  <a:lnTo>
                    <a:pt x="649142" y="81026"/>
                  </a:lnTo>
                  <a:lnTo>
                    <a:pt x="643865" y="83199"/>
                  </a:lnTo>
                  <a:lnTo>
                    <a:pt x="640760" y="87546"/>
                  </a:lnTo>
                  <a:lnTo>
                    <a:pt x="635482" y="90650"/>
                  </a:lnTo>
                  <a:lnTo>
                    <a:pt x="629274" y="92823"/>
                  </a:lnTo>
                  <a:lnTo>
                    <a:pt x="628342" y="88477"/>
                  </a:lnTo>
                  <a:lnTo>
                    <a:pt x="626169" y="85373"/>
                  </a:lnTo>
                  <a:lnTo>
                    <a:pt x="622133" y="80095"/>
                  </a:lnTo>
                  <a:lnTo>
                    <a:pt x="621202" y="80095"/>
                  </a:lnTo>
                  <a:lnTo>
                    <a:pt x="617166" y="80095"/>
                  </a:lnTo>
                  <a:lnTo>
                    <a:pt x="614993" y="81026"/>
                  </a:lnTo>
                  <a:lnTo>
                    <a:pt x="611889" y="83199"/>
                  </a:lnTo>
                  <a:lnTo>
                    <a:pt x="609715" y="85373"/>
                  </a:lnTo>
                  <a:lnTo>
                    <a:pt x="606611" y="88477"/>
                  </a:lnTo>
                  <a:lnTo>
                    <a:pt x="592951" y="85373"/>
                  </a:lnTo>
                  <a:lnTo>
                    <a:pt x="584569" y="77922"/>
                  </a:lnTo>
                  <a:lnTo>
                    <a:pt x="578360" y="68609"/>
                  </a:lnTo>
                  <a:lnTo>
                    <a:pt x="573083" y="55880"/>
                  </a:lnTo>
                  <a:lnTo>
                    <a:pt x="569978" y="58985"/>
                  </a:lnTo>
                  <a:lnTo>
                    <a:pt x="565943" y="65194"/>
                  </a:lnTo>
                  <a:lnTo>
                    <a:pt x="563770" y="70471"/>
                  </a:lnTo>
                  <a:lnTo>
                    <a:pt x="562838" y="75749"/>
                  </a:lnTo>
                  <a:lnTo>
                    <a:pt x="546074" y="77922"/>
                  </a:lnTo>
                  <a:lnTo>
                    <a:pt x="533656" y="77922"/>
                  </a:lnTo>
                  <a:lnTo>
                    <a:pt x="521238" y="80095"/>
                  </a:lnTo>
                  <a:lnTo>
                    <a:pt x="511925" y="85373"/>
                  </a:lnTo>
                  <a:lnTo>
                    <a:pt x="502612" y="95928"/>
                  </a:lnTo>
                  <a:lnTo>
                    <a:pt x="482743" y="92823"/>
                  </a:lnTo>
                  <a:lnTo>
                    <a:pt x="482743" y="85373"/>
                  </a:lnTo>
                  <a:lnTo>
                    <a:pt x="504474" y="76059"/>
                  </a:lnTo>
                  <a:lnTo>
                    <a:pt x="524343" y="63331"/>
                  </a:lnTo>
                  <a:lnTo>
                    <a:pt x="542970" y="48740"/>
                  </a:lnTo>
                  <a:lnTo>
                    <a:pt x="549179" y="48740"/>
                  </a:lnTo>
                  <a:lnTo>
                    <a:pt x="546074" y="46567"/>
                  </a:lnTo>
                  <a:lnTo>
                    <a:pt x="542970" y="44394"/>
                  </a:lnTo>
                  <a:lnTo>
                    <a:pt x="536761" y="43462"/>
                  </a:lnTo>
                  <a:lnTo>
                    <a:pt x="533656" y="41289"/>
                  </a:lnTo>
                  <a:lnTo>
                    <a:pt x="516892" y="44394"/>
                  </a:lnTo>
                  <a:lnTo>
                    <a:pt x="504474" y="50603"/>
                  </a:lnTo>
                  <a:lnTo>
                    <a:pt x="492988" y="58985"/>
                  </a:lnTo>
                  <a:lnTo>
                    <a:pt x="482433" y="66435"/>
                  </a:lnTo>
                  <a:lnTo>
                    <a:pt x="470015" y="73886"/>
                  </a:lnTo>
                  <a:lnTo>
                    <a:pt x="455424" y="78232"/>
                  </a:lnTo>
                  <a:lnTo>
                    <a:pt x="433693" y="80405"/>
                  </a:lnTo>
                  <a:lnTo>
                    <a:pt x="436797" y="88788"/>
                  </a:lnTo>
                  <a:lnTo>
                    <a:pt x="443006" y="96238"/>
                  </a:lnTo>
                  <a:lnTo>
                    <a:pt x="448284" y="103689"/>
                  </a:lnTo>
                  <a:lnTo>
                    <a:pt x="453561" y="109898"/>
                  </a:lnTo>
                  <a:lnTo>
                    <a:pt x="453561" y="117349"/>
                  </a:lnTo>
                  <a:lnTo>
                    <a:pt x="429657" y="113002"/>
                  </a:lnTo>
                  <a:lnTo>
                    <a:pt x="409788" y="102447"/>
                  </a:lnTo>
                  <a:lnTo>
                    <a:pt x="392093" y="90961"/>
                  </a:lnTo>
                  <a:lnTo>
                    <a:pt x="373466" y="78232"/>
                  </a:lnTo>
                  <a:lnTo>
                    <a:pt x="353598" y="68919"/>
                  </a:lnTo>
                  <a:lnTo>
                    <a:pt x="322243" y="73265"/>
                  </a:lnTo>
                  <a:lnTo>
                    <a:pt x="307652" y="68919"/>
                  </a:lnTo>
                  <a:lnTo>
                    <a:pt x="293061" y="61468"/>
                  </a:lnTo>
                  <a:lnTo>
                    <a:pt x="277539" y="56191"/>
                  </a:lnTo>
                  <a:lnTo>
                    <a:pt x="266052" y="51844"/>
                  </a:lnTo>
                  <a:lnTo>
                    <a:pt x="262948" y="51844"/>
                  </a:lnTo>
                  <a:lnTo>
                    <a:pt x="256739" y="54018"/>
                  </a:lnTo>
                  <a:lnTo>
                    <a:pt x="253634" y="56191"/>
                  </a:lnTo>
                  <a:lnTo>
                    <a:pt x="249598" y="56191"/>
                  </a:lnTo>
                  <a:lnTo>
                    <a:pt x="244321" y="58364"/>
                  </a:lnTo>
                  <a:lnTo>
                    <a:pt x="239043" y="56191"/>
                  </a:lnTo>
                  <a:lnTo>
                    <a:pt x="233766" y="54018"/>
                  </a:lnTo>
                  <a:lnTo>
                    <a:pt x="229730" y="50913"/>
                  </a:lnTo>
                  <a:lnTo>
                    <a:pt x="226625" y="46567"/>
                  </a:lnTo>
                  <a:lnTo>
                    <a:pt x="221348" y="41289"/>
                  </a:lnTo>
                  <a:lnTo>
                    <a:pt x="217312" y="38185"/>
                  </a:lnTo>
                  <a:lnTo>
                    <a:pt x="214208" y="36012"/>
                  </a:lnTo>
                  <a:lnTo>
                    <a:pt x="210172" y="36012"/>
                  </a:lnTo>
                  <a:lnTo>
                    <a:pt x="207067" y="36012"/>
                  </a:lnTo>
                  <a:lnTo>
                    <a:pt x="203032" y="38185"/>
                  </a:lnTo>
                  <a:lnTo>
                    <a:pt x="199927" y="39116"/>
                  </a:lnTo>
                  <a:lnTo>
                    <a:pt x="195891" y="39116"/>
                  </a:lnTo>
                  <a:lnTo>
                    <a:pt x="190614" y="39116"/>
                  </a:lnTo>
                  <a:lnTo>
                    <a:pt x="186578" y="36012"/>
                  </a:lnTo>
                  <a:lnTo>
                    <a:pt x="183473" y="31665"/>
                  </a:lnTo>
                  <a:lnTo>
                    <a:pt x="181300" y="30734"/>
                  </a:lnTo>
                  <a:lnTo>
                    <a:pt x="181300" y="26388"/>
                  </a:lnTo>
                  <a:lnTo>
                    <a:pt x="179127" y="24215"/>
                  </a:lnTo>
                  <a:lnTo>
                    <a:pt x="179127" y="21110"/>
                  </a:lnTo>
                  <a:lnTo>
                    <a:pt x="176023" y="18937"/>
                  </a:lnTo>
                  <a:lnTo>
                    <a:pt x="170745" y="15833"/>
                  </a:lnTo>
                  <a:lnTo>
                    <a:pt x="153981" y="26388"/>
                  </a:lnTo>
                  <a:lnTo>
                    <a:pt x="137217" y="33839"/>
                  </a:lnTo>
                  <a:lnTo>
                    <a:pt x="117348" y="39116"/>
                  </a:lnTo>
                  <a:lnTo>
                    <a:pt x="99653" y="48430"/>
                  </a:lnTo>
                  <a:lnTo>
                    <a:pt x="85993" y="58985"/>
                  </a:lnTo>
                  <a:lnTo>
                    <a:pt x="82889" y="70471"/>
                  </a:lnTo>
                  <a:lnTo>
                    <a:pt x="78853" y="83199"/>
                  </a:lnTo>
                  <a:lnTo>
                    <a:pt x="73576" y="95928"/>
                  </a:lnTo>
                  <a:lnTo>
                    <a:pt x="56812" y="105241"/>
                  </a:lnTo>
                  <a:lnTo>
                    <a:pt x="36012" y="107414"/>
                  </a:lnTo>
                  <a:lnTo>
                    <a:pt x="14281" y="105241"/>
                  </a:lnTo>
                  <a:lnTo>
                    <a:pt x="12107" y="110519"/>
                  </a:lnTo>
                  <a:lnTo>
                    <a:pt x="9934" y="116728"/>
                  </a:lnTo>
                  <a:lnTo>
                    <a:pt x="6830" y="122005"/>
                  </a:lnTo>
                  <a:lnTo>
                    <a:pt x="15212" y="138769"/>
                  </a:lnTo>
                  <a:lnTo>
                    <a:pt x="29803" y="149324"/>
                  </a:lnTo>
                  <a:lnTo>
                    <a:pt x="46567" y="159880"/>
                  </a:lnTo>
                  <a:lnTo>
                    <a:pt x="61158" y="171366"/>
                  </a:lnTo>
                  <a:lnTo>
                    <a:pt x="73576" y="185957"/>
                  </a:lnTo>
                  <a:lnTo>
                    <a:pt x="77611" y="191235"/>
                  </a:lnTo>
                  <a:lnTo>
                    <a:pt x="78543" y="196512"/>
                  </a:lnTo>
                  <a:lnTo>
                    <a:pt x="80716" y="202721"/>
                  </a:lnTo>
                  <a:lnTo>
                    <a:pt x="82889" y="207999"/>
                  </a:lnTo>
                  <a:lnTo>
                    <a:pt x="85993" y="213276"/>
                  </a:lnTo>
                  <a:lnTo>
                    <a:pt x="85993" y="220727"/>
                  </a:lnTo>
                  <a:lnTo>
                    <a:pt x="73576" y="226005"/>
                  </a:lnTo>
                  <a:lnTo>
                    <a:pt x="70471" y="220727"/>
                  </a:lnTo>
                  <a:lnTo>
                    <a:pt x="64262" y="215449"/>
                  </a:lnTo>
                  <a:lnTo>
                    <a:pt x="58985" y="211103"/>
                  </a:lnTo>
                  <a:lnTo>
                    <a:pt x="53707" y="205826"/>
                  </a:lnTo>
                  <a:lnTo>
                    <a:pt x="49671" y="205826"/>
                  </a:lnTo>
                  <a:lnTo>
                    <a:pt x="48740" y="205826"/>
                  </a:lnTo>
                  <a:lnTo>
                    <a:pt x="46567" y="207999"/>
                  </a:lnTo>
                  <a:lnTo>
                    <a:pt x="44394" y="207999"/>
                  </a:lnTo>
                  <a:lnTo>
                    <a:pt x="43462" y="210172"/>
                  </a:lnTo>
                  <a:lnTo>
                    <a:pt x="26698" y="210172"/>
                  </a:lnTo>
                  <a:lnTo>
                    <a:pt x="28871" y="213276"/>
                  </a:lnTo>
                  <a:lnTo>
                    <a:pt x="28871" y="215449"/>
                  </a:lnTo>
                  <a:lnTo>
                    <a:pt x="29803" y="217623"/>
                  </a:lnTo>
                  <a:lnTo>
                    <a:pt x="26698" y="220727"/>
                  </a:lnTo>
                  <a:lnTo>
                    <a:pt x="22663" y="225073"/>
                  </a:lnTo>
                  <a:lnTo>
                    <a:pt x="19558" y="225073"/>
                  </a:lnTo>
                  <a:lnTo>
                    <a:pt x="15522" y="226005"/>
                  </a:lnTo>
                  <a:lnTo>
                    <a:pt x="10245" y="228178"/>
                  </a:lnTo>
                  <a:lnTo>
                    <a:pt x="7140" y="230351"/>
                  </a:lnTo>
                  <a:lnTo>
                    <a:pt x="0" y="230351"/>
                  </a:lnTo>
                  <a:lnTo>
                    <a:pt x="3104" y="257670"/>
                  </a:lnTo>
                  <a:lnTo>
                    <a:pt x="17695" y="265121"/>
                  </a:lnTo>
                  <a:lnTo>
                    <a:pt x="36322" y="268225"/>
                  </a:lnTo>
                  <a:lnTo>
                    <a:pt x="51844" y="274434"/>
                  </a:lnTo>
                  <a:lnTo>
                    <a:pt x="63331" y="277539"/>
                  </a:lnTo>
                  <a:lnTo>
                    <a:pt x="68609" y="277539"/>
                  </a:lnTo>
                  <a:lnTo>
                    <a:pt x="71713" y="275365"/>
                  </a:lnTo>
                  <a:lnTo>
                    <a:pt x="75749" y="274434"/>
                  </a:lnTo>
                  <a:lnTo>
                    <a:pt x="77922" y="272261"/>
                  </a:lnTo>
                  <a:lnTo>
                    <a:pt x="78853" y="270088"/>
                  </a:lnTo>
                  <a:lnTo>
                    <a:pt x="82889" y="266983"/>
                  </a:lnTo>
                  <a:lnTo>
                    <a:pt x="97790" y="266983"/>
                  </a:lnTo>
                  <a:lnTo>
                    <a:pt x="95617" y="267915"/>
                  </a:lnTo>
                  <a:lnTo>
                    <a:pt x="95617" y="270088"/>
                  </a:lnTo>
                  <a:lnTo>
                    <a:pt x="95617" y="272261"/>
                  </a:lnTo>
                  <a:lnTo>
                    <a:pt x="93444" y="272261"/>
                  </a:lnTo>
                  <a:lnTo>
                    <a:pt x="91271" y="274434"/>
                  </a:lnTo>
                  <a:lnTo>
                    <a:pt x="91271" y="292440"/>
                  </a:lnTo>
                  <a:lnTo>
                    <a:pt x="85993" y="303926"/>
                  </a:lnTo>
                  <a:lnTo>
                    <a:pt x="78853" y="311377"/>
                  </a:lnTo>
                  <a:lnTo>
                    <a:pt x="68298" y="316655"/>
                  </a:lnTo>
                  <a:lnTo>
                    <a:pt x="56812" y="319759"/>
                  </a:lnTo>
                  <a:lnTo>
                    <a:pt x="44394" y="327210"/>
                  </a:lnTo>
                  <a:lnTo>
                    <a:pt x="37253" y="336523"/>
                  </a:lnTo>
                  <a:lnTo>
                    <a:pt x="31976" y="347078"/>
                  </a:lnTo>
                  <a:lnTo>
                    <a:pt x="26698" y="360738"/>
                  </a:lnTo>
                  <a:lnTo>
                    <a:pt x="20489" y="371293"/>
                  </a:lnTo>
                  <a:lnTo>
                    <a:pt x="31976" y="391162"/>
                  </a:lnTo>
                  <a:lnTo>
                    <a:pt x="46567" y="410099"/>
                  </a:lnTo>
                  <a:lnTo>
                    <a:pt x="64262" y="422827"/>
                  </a:lnTo>
                  <a:lnTo>
                    <a:pt x="66435" y="425000"/>
                  </a:lnTo>
                  <a:lnTo>
                    <a:pt x="69540" y="425000"/>
                  </a:lnTo>
                  <a:lnTo>
                    <a:pt x="71713" y="425000"/>
                  </a:lnTo>
                  <a:lnTo>
                    <a:pt x="73886" y="422827"/>
                  </a:lnTo>
                  <a:lnTo>
                    <a:pt x="76991" y="419723"/>
                  </a:lnTo>
                  <a:lnTo>
                    <a:pt x="81026" y="430278"/>
                  </a:lnTo>
                  <a:lnTo>
                    <a:pt x="86304" y="444869"/>
                  </a:lnTo>
                  <a:lnTo>
                    <a:pt x="88477" y="455424"/>
                  </a:lnTo>
                  <a:lnTo>
                    <a:pt x="93755" y="455424"/>
                  </a:lnTo>
                  <a:lnTo>
                    <a:pt x="97790" y="455734"/>
                  </a:lnTo>
                  <a:lnTo>
                    <a:pt x="98722" y="455734"/>
                  </a:lnTo>
                  <a:lnTo>
                    <a:pt x="100895" y="453561"/>
                  </a:lnTo>
                  <a:lnTo>
                    <a:pt x="103068" y="451388"/>
                  </a:lnTo>
                  <a:lnTo>
                    <a:pt x="105241" y="449215"/>
                  </a:lnTo>
                  <a:lnTo>
                    <a:pt x="108346" y="451388"/>
                  </a:lnTo>
                  <a:lnTo>
                    <a:pt x="110208" y="451388"/>
                  </a:lnTo>
                  <a:lnTo>
                    <a:pt x="112381" y="453561"/>
                  </a:lnTo>
                  <a:lnTo>
                    <a:pt x="112381" y="456666"/>
                  </a:lnTo>
                  <a:lnTo>
                    <a:pt x="112381" y="461012"/>
                  </a:lnTo>
                  <a:lnTo>
                    <a:pt x="124799" y="456666"/>
                  </a:lnTo>
                  <a:lnTo>
                    <a:pt x="134113" y="453561"/>
                  </a:lnTo>
                  <a:lnTo>
                    <a:pt x="147772" y="449215"/>
                  </a:lnTo>
                  <a:lnTo>
                    <a:pt x="144668" y="471257"/>
                  </a:lnTo>
                  <a:lnTo>
                    <a:pt x="135354" y="488021"/>
                  </a:lnTo>
                  <a:lnTo>
                    <a:pt x="122937" y="502612"/>
                  </a:lnTo>
                  <a:lnTo>
                    <a:pt x="106172" y="515340"/>
                  </a:lnTo>
                  <a:lnTo>
                    <a:pt x="88477" y="527137"/>
                  </a:lnTo>
                  <a:lnTo>
                    <a:pt x="69850" y="537692"/>
                  </a:lnTo>
                  <a:lnTo>
                    <a:pt x="54328" y="549179"/>
                  </a:lnTo>
                  <a:lnTo>
                    <a:pt x="41910" y="561907"/>
                  </a:lnTo>
                  <a:lnTo>
                    <a:pt x="37874" y="561907"/>
                  </a:lnTo>
                  <a:lnTo>
                    <a:pt x="37874" y="565011"/>
                  </a:lnTo>
                  <a:lnTo>
                    <a:pt x="48430" y="561907"/>
                  </a:lnTo>
                  <a:lnTo>
                    <a:pt x="65194" y="554456"/>
                  </a:lnTo>
                  <a:lnTo>
                    <a:pt x="86925" y="543901"/>
                  </a:lnTo>
                  <a:lnTo>
                    <a:pt x="108656" y="530241"/>
                  </a:lnTo>
                  <a:lnTo>
                    <a:pt x="130387" y="515650"/>
                  </a:lnTo>
                  <a:lnTo>
                    <a:pt x="152118" y="502922"/>
                  </a:lnTo>
                  <a:lnTo>
                    <a:pt x="169814" y="492367"/>
                  </a:lnTo>
                  <a:lnTo>
                    <a:pt x="184405" y="480881"/>
                  </a:lnTo>
                  <a:lnTo>
                    <a:pt x="191545" y="473430"/>
                  </a:lnTo>
                  <a:lnTo>
                    <a:pt x="203032" y="456666"/>
                  </a:lnTo>
                  <a:lnTo>
                    <a:pt x="210172" y="438660"/>
                  </a:lnTo>
                  <a:lnTo>
                    <a:pt x="215449" y="421896"/>
                  </a:lnTo>
                  <a:lnTo>
                    <a:pt x="222590" y="406063"/>
                  </a:lnTo>
                  <a:lnTo>
                    <a:pt x="234076" y="391472"/>
                  </a:lnTo>
                  <a:lnTo>
                    <a:pt x="247736" y="379986"/>
                  </a:lnTo>
                  <a:lnTo>
                    <a:pt x="247736" y="376881"/>
                  </a:lnTo>
                  <a:lnTo>
                    <a:pt x="257049" y="376881"/>
                  </a:lnTo>
                  <a:lnTo>
                    <a:pt x="247736" y="392714"/>
                  </a:lnTo>
                  <a:lnTo>
                    <a:pt x="237181" y="407305"/>
                  </a:lnTo>
                  <a:lnTo>
                    <a:pt x="230040" y="424069"/>
                  </a:lnTo>
                  <a:lnTo>
                    <a:pt x="224763" y="440833"/>
                  </a:lnTo>
                  <a:lnTo>
                    <a:pt x="246494" y="435555"/>
                  </a:lnTo>
                  <a:lnTo>
                    <a:pt x="262016" y="426242"/>
                  </a:lnTo>
                  <a:lnTo>
                    <a:pt x="280643" y="416929"/>
                  </a:lnTo>
                  <a:lnTo>
                    <a:pt x="280643" y="392714"/>
                  </a:lnTo>
                  <a:lnTo>
                    <a:pt x="297407" y="394887"/>
                  </a:lnTo>
                  <a:lnTo>
                    <a:pt x="307962" y="400165"/>
                  </a:lnTo>
                  <a:lnTo>
                    <a:pt x="317276" y="407615"/>
                  </a:lnTo>
                  <a:lnTo>
                    <a:pt x="327831" y="413824"/>
                  </a:lnTo>
                  <a:lnTo>
                    <a:pt x="361048" y="413824"/>
                  </a:lnTo>
                  <a:lnTo>
                    <a:pt x="376571" y="422206"/>
                  </a:lnTo>
                  <a:lnTo>
                    <a:pt x="393335" y="436797"/>
                  </a:lnTo>
                  <a:lnTo>
                    <a:pt x="407926" y="449526"/>
                  </a:lnTo>
                  <a:lnTo>
                    <a:pt x="427794" y="458839"/>
                  </a:lnTo>
                  <a:lnTo>
                    <a:pt x="451699" y="464117"/>
                  </a:lnTo>
                  <a:lnTo>
                    <a:pt x="471567" y="473430"/>
                  </a:lnTo>
                  <a:lnTo>
                    <a:pt x="486158" y="486158"/>
                  </a:lnTo>
                  <a:lnTo>
                    <a:pt x="498576" y="502922"/>
                  </a:lnTo>
                  <a:lnTo>
                    <a:pt x="507889" y="519686"/>
                  </a:lnTo>
                  <a:lnTo>
                    <a:pt x="519376" y="536450"/>
                  </a:lnTo>
                  <a:lnTo>
                    <a:pt x="531794" y="550110"/>
                  </a:lnTo>
                  <a:lnTo>
                    <a:pt x="527758" y="574325"/>
                  </a:lnTo>
                  <a:lnTo>
                    <a:pt x="539244" y="579602"/>
                  </a:lnTo>
                  <a:lnTo>
                    <a:pt x="546385" y="588916"/>
                  </a:lnTo>
                  <a:lnTo>
                    <a:pt x="551662" y="600402"/>
                  </a:lnTo>
                  <a:lnTo>
                    <a:pt x="554767" y="613131"/>
                  </a:lnTo>
                  <a:lnTo>
                    <a:pt x="560976" y="625859"/>
                  </a:lnTo>
                  <a:lnTo>
                    <a:pt x="568116" y="637345"/>
                  </a:lnTo>
                  <a:lnTo>
                    <a:pt x="576498" y="645727"/>
                  </a:lnTo>
                  <a:lnTo>
                    <a:pt x="591089" y="651005"/>
                  </a:lnTo>
                  <a:lnTo>
                    <a:pt x="587984" y="653178"/>
                  </a:lnTo>
                  <a:lnTo>
                    <a:pt x="583949" y="653178"/>
                  </a:lnTo>
                  <a:lnTo>
                    <a:pt x="580844" y="653178"/>
                  </a:lnTo>
                  <a:lnTo>
                    <a:pt x="576808" y="651005"/>
                  </a:lnTo>
                  <a:lnTo>
                    <a:pt x="568426" y="651005"/>
                  </a:lnTo>
                  <a:lnTo>
                    <a:pt x="576808" y="669942"/>
                  </a:lnTo>
                  <a:lnTo>
                    <a:pt x="588295" y="686706"/>
                  </a:lnTo>
                  <a:lnTo>
                    <a:pt x="600713" y="702539"/>
                  </a:lnTo>
                  <a:lnTo>
                    <a:pt x="604748" y="704712"/>
                  </a:lnTo>
                  <a:lnTo>
                    <a:pt x="605680" y="704712"/>
                  </a:lnTo>
                  <a:lnTo>
                    <a:pt x="605680" y="706885"/>
                  </a:lnTo>
                  <a:lnTo>
                    <a:pt x="607853" y="706885"/>
                  </a:lnTo>
                  <a:lnTo>
                    <a:pt x="613130" y="706885"/>
                  </a:lnTo>
                  <a:lnTo>
                    <a:pt x="619339" y="706885"/>
                  </a:lnTo>
                  <a:lnTo>
                    <a:pt x="620271" y="704712"/>
                  </a:lnTo>
                  <a:lnTo>
                    <a:pt x="624306" y="702539"/>
                  </a:lnTo>
                  <a:lnTo>
                    <a:pt x="626480" y="701608"/>
                  </a:lnTo>
                  <a:lnTo>
                    <a:pt x="626480" y="699434"/>
                  </a:lnTo>
                  <a:lnTo>
                    <a:pt x="627411" y="699434"/>
                  </a:lnTo>
                  <a:lnTo>
                    <a:pt x="627411" y="695088"/>
                  </a:lnTo>
                  <a:lnTo>
                    <a:pt x="622133" y="687638"/>
                  </a:lnTo>
                  <a:lnTo>
                    <a:pt x="614993" y="682360"/>
                  </a:lnTo>
                  <a:lnTo>
                    <a:pt x="607853" y="677082"/>
                  </a:lnTo>
                  <a:lnTo>
                    <a:pt x="600713" y="671805"/>
                  </a:lnTo>
                  <a:lnTo>
                    <a:pt x="600713" y="662491"/>
                  </a:lnTo>
                  <a:lnTo>
                    <a:pt x="617477" y="673047"/>
                  </a:lnTo>
                  <a:lnTo>
                    <a:pt x="632068" y="687638"/>
                  </a:lnTo>
                  <a:lnTo>
                    <a:pt x="644485" y="702228"/>
                  </a:lnTo>
                  <a:lnTo>
                    <a:pt x="644485" y="723339"/>
                  </a:lnTo>
                  <a:lnTo>
                    <a:pt x="642312" y="718992"/>
                  </a:lnTo>
                  <a:lnTo>
                    <a:pt x="639208" y="715888"/>
                  </a:lnTo>
                  <a:lnTo>
                    <a:pt x="637035" y="711542"/>
                  </a:lnTo>
                  <a:lnTo>
                    <a:pt x="633930" y="709369"/>
                  </a:lnTo>
                  <a:lnTo>
                    <a:pt x="629894" y="709369"/>
                  </a:lnTo>
                  <a:lnTo>
                    <a:pt x="626790" y="709369"/>
                  </a:lnTo>
                  <a:lnTo>
                    <a:pt x="622754" y="709369"/>
                  </a:lnTo>
                  <a:lnTo>
                    <a:pt x="617477" y="711542"/>
                  </a:lnTo>
                  <a:lnTo>
                    <a:pt x="615304" y="723028"/>
                  </a:lnTo>
                  <a:lnTo>
                    <a:pt x="613130" y="741034"/>
                  </a:lnTo>
                  <a:lnTo>
                    <a:pt x="613130" y="763076"/>
                  </a:lnTo>
                  <a:lnTo>
                    <a:pt x="613130" y="787291"/>
                  </a:lnTo>
                  <a:lnTo>
                    <a:pt x="613130" y="807159"/>
                  </a:lnTo>
                  <a:lnTo>
                    <a:pt x="612199" y="821750"/>
                  </a:lnTo>
                  <a:lnTo>
                    <a:pt x="612199" y="829201"/>
                  </a:lnTo>
                  <a:lnTo>
                    <a:pt x="613130" y="859624"/>
                  </a:lnTo>
                  <a:lnTo>
                    <a:pt x="617166" y="881666"/>
                  </a:lnTo>
                  <a:lnTo>
                    <a:pt x="622444" y="898430"/>
                  </a:lnTo>
                  <a:lnTo>
                    <a:pt x="629584" y="911158"/>
                  </a:lnTo>
                  <a:lnTo>
                    <a:pt x="641071" y="922645"/>
                  </a:lnTo>
                  <a:lnTo>
                    <a:pt x="651626" y="935373"/>
                  </a:lnTo>
                  <a:lnTo>
                    <a:pt x="664043" y="953379"/>
                  </a:lnTo>
                  <a:lnTo>
                    <a:pt x="669321" y="964866"/>
                  </a:lnTo>
                  <a:lnTo>
                    <a:pt x="673357" y="975421"/>
                  </a:lnTo>
                  <a:lnTo>
                    <a:pt x="680497" y="984734"/>
                  </a:lnTo>
                  <a:lnTo>
                    <a:pt x="691052" y="992185"/>
                  </a:lnTo>
                  <a:lnTo>
                    <a:pt x="704712" y="997462"/>
                  </a:lnTo>
                  <a:lnTo>
                    <a:pt x="715267" y="1003671"/>
                  </a:lnTo>
                  <a:lnTo>
                    <a:pt x="724580" y="1014226"/>
                  </a:lnTo>
                  <a:lnTo>
                    <a:pt x="731721" y="1026955"/>
                  </a:lnTo>
                  <a:lnTo>
                    <a:pt x="734825" y="1041546"/>
                  </a:lnTo>
                  <a:lnTo>
                    <a:pt x="741034" y="1054274"/>
                  </a:lnTo>
                  <a:lnTo>
                    <a:pt x="747243" y="1065761"/>
                  </a:lnTo>
                  <a:lnTo>
                    <a:pt x="760903" y="1075074"/>
                  </a:lnTo>
                  <a:lnTo>
                    <a:pt x="758729" y="1076005"/>
                  </a:lnTo>
                  <a:lnTo>
                    <a:pt x="758729" y="1078178"/>
                  </a:lnTo>
                  <a:lnTo>
                    <a:pt x="758729" y="1080351"/>
                  </a:lnTo>
                  <a:lnTo>
                    <a:pt x="756556" y="1080351"/>
                  </a:lnTo>
                  <a:lnTo>
                    <a:pt x="754383" y="1080351"/>
                  </a:lnTo>
                  <a:lnTo>
                    <a:pt x="751279" y="1082525"/>
                  </a:lnTo>
                  <a:lnTo>
                    <a:pt x="760592" y="1095253"/>
                  </a:lnTo>
                  <a:lnTo>
                    <a:pt x="771147" y="1102704"/>
                  </a:lnTo>
                  <a:lnTo>
                    <a:pt x="782634" y="1110154"/>
                  </a:lnTo>
                  <a:lnTo>
                    <a:pt x="791016" y="1119468"/>
                  </a:lnTo>
                  <a:lnTo>
                    <a:pt x="797225" y="1130023"/>
                  </a:lnTo>
                  <a:lnTo>
                    <a:pt x="800329" y="1142751"/>
                  </a:lnTo>
                  <a:lnTo>
                    <a:pt x="804365" y="1155479"/>
                  </a:lnTo>
                  <a:lnTo>
                    <a:pt x="809643" y="1155479"/>
                  </a:lnTo>
                  <a:lnTo>
                    <a:pt x="811816" y="1155479"/>
                  </a:lnTo>
                  <a:lnTo>
                    <a:pt x="812747" y="1155479"/>
                  </a:lnTo>
                  <a:lnTo>
                    <a:pt x="814920" y="1155479"/>
                  </a:lnTo>
                  <a:lnTo>
                    <a:pt x="817093" y="1155479"/>
                  </a:lnTo>
                  <a:lnTo>
                    <a:pt x="820198" y="1155479"/>
                  </a:lnTo>
                  <a:lnTo>
                    <a:pt x="822371" y="1159826"/>
                  </a:lnTo>
                  <a:lnTo>
                    <a:pt x="822371" y="1162930"/>
                  </a:lnTo>
                  <a:lnTo>
                    <a:pt x="824544" y="1169139"/>
                  </a:lnTo>
                  <a:lnTo>
                    <a:pt x="824544" y="1176590"/>
                  </a:lnTo>
                  <a:lnTo>
                    <a:pt x="827648" y="1174417"/>
                  </a:lnTo>
                  <a:lnTo>
                    <a:pt x="827648" y="1172243"/>
                  </a:lnTo>
                  <a:lnTo>
                    <a:pt x="829822" y="1170070"/>
                  </a:lnTo>
                  <a:lnTo>
                    <a:pt x="831995" y="1166966"/>
                  </a:lnTo>
                  <a:lnTo>
                    <a:pt x="831995" y="1159515"/>
                  </a:lnTo>
                  <a:lnTo>
                    <a:pt x="827959" y="1148960"/>
                  </a:lnTo>
                  <a:lnTo>
                    <a:pt x="819577" y="1132196"/>
                  </a:lnTo>
                  <a:lnTo>
                    <a:pt x="808090" y="1113259"/>
                  </a:lnTo>
                  <a:lnTo>
                    <a:pt x="797535" y="1095253"/>
                  </a:lnTo>
                  <a:lnTo>
                    <a:pt x="783876" y="1076316"/>
                  </a:lnTo>
                  <a:lnTo>
                    <a:pt x="773320" y="1061725"/>
                  </a:lnTo>
                  <a:lnTo>
                    <a:pt x="761834" y="1048996"/>
                  </a:lnTo>
                  <a:lnTo>
                    <a:pt x="756556" y="1041546"/>
                  </a:lnTo>
                  <a:lnTo>
                    <a:pt x="756556" y="1021677"/>
                  </a:lnTo>
                  <a:lnTo>
                    <a:pt x="760592" y="1023850"/>
                  </a:lnTo>
                  <a:lnTo>
                    <a:pt x="763697" y="1026955"/>
                  </a:lnTo>
                  <a:lnTo>
                    <a:pt x="767732" y="1031301"/>
                  </a:lnTo>
                  <a:lnTo>
                    <a:pt x="776114" y="1036578"/>
                  </a:lnTo>
                  <a:lnTo>
                    <a:pt x="782323" y="1048065"/>
                  </a:lnTo>
                  <a:lnTo>
                    <a:pt x="785428" y="1058620"/>
                  </a:lnTo>
                  <a:lnTo>
                    <a:pt x="789464" y="1069175"/>
                  </a:lnTo>
                  <a:lnTo>
                    <a:pt x="796604" y="1078489"/>
                  </a:lnTo>
                  <a:lnTo>
                    <a:pt x="797535" y="1080662"/>
                  </a:lnTo>
                  <a:lnTo>
                    <a:pt x="803744" y="1082835"/>
                  </a:lnTo>
                  <a:lnTo>
                    <a:pt x="806849" y="1082835"/>
                  </a:lnTo>
                  <a:lnTo>
                    <a:pt x="812126" y="1083766"/>
                  </a:lnTo>
                  <a:lnTo>
                    <a:pt x="816162" y="1085939"/>
                  </a:lnTo>
                  <a:lnTo>
                    <a:pt x="833857" y="1112327"/>
                  </a:lnTo>
                  <a:lnTo>
                    <a:pt x="852484" y="1137473"/>
                  </a:lnTo>
                  <a:lnTo>
                    <a:pt x="870179" y="1161688"/>
                  </a:lnTo>
                  <a:lnTo>
                    <a:pt x="890048" y="1183730"/>
                  </a:lnTo>
                  <a:lnTo>
                    <a:pt x="882908" y="1206703"/>
                  </a:lnTo>
                  <a:lnTo>
                    <a:pt x="886944" y="1211049"/>
                  </a:lnTo>
                  <a:lnTo>
                    <a:pt x="894084" y="1218500"/>
                  </a:lnTo>
                  <a:lnTo>
                    <a:pt x="901224" y="1227813"/>
                  </a:lnTo>
                  <a:lnTo>
                    <a:pt x="910537" y="1235264"/>
                  </a:lnTo>
                  <a:lnTo>
                    <a:pt x="915815" y="1242715"/>
                  </a:lnTo>
                  <a:lnTo>
                    <a:pt x="918919" y="1243646"/>
                  </a:lnTo>
                  <a:lnTo>
                    <a:pt x="939719" y="1240541"/>
                  </a:lnTo>
                  <a:lnTo>
                    <a:pt x="940651" y="1242715"/>
                  </a:lnTo>
                  <a:lnTo>
                    <a:pt x="944686" y="1245819"/>
                  </a:lnTo>
                  <a:lnTo>
                    <a:pt x="947791" y="1250165"/>
                  </a:lnTo>
                  <a:lnTo>
                    <a:pt x="951827" y="1253270"/>
                  </a:lnTo>
                  <a:lnTo>
                    <a:pt x="954931" y="1256374"/>
                  </a:lnTo>
                  <a:lnTo>
                    <a:pt x="978835" y="1260720"/>
                  </a:lnTo>
                  <a:lnTo>
                    <a:pt x="981940" y="1262894"/>
                  </a:lnTo>
                  <a:lnTo>
                    <a:pt x="985976" y="1265998"/>
                  </a:lnTo>
                  <a:lnTo>
                    <a:pt x="991253" y="1271276"/>
                  </a:lnTo>
                  <a:lnTo>
                    <a:pt x="995289" y="1275622"/>
                  </a:lnTo>
                  <a:lnTo>
                    <a:pt x="998394" y="1278726"/>
                  </a:lnTo>
                  <a:lnTo>
                    <a:pt x="1002429" y="1280899"/>
                  </a:lnTo>
                  <a:lnTo>
                    <a:pt x="1010811" y="1283073"/>
                  </a:lnTo>
                  <a:lnTo>
                    <a:pt x="1017952" y="1278726"/>
                  </a:lnTo>
                  <a:lnTo>
                    <a:pt x="1024161" y="1275622"/>
                  </a:lnTo>
                  <a:lnTo>
                    <a:pt x="1031301" y="1271276"/>
                  </a:lnTo>
                  <a:lnTo>
                    <a:pt x="1041856" y="1271276"/>
                  </a:lnTo>
                  <a:lnTo>
                    <a:pt x="1058620" y="1278726"/>
                  </a:lnTo>
                  <a:lnTo>
                    <a:pt x="1069175" y="1288040"/>
                  </a:lnTo>
                  <a:lnTo>
                    <a:pt x="1081593" y="1297353"/>
                  </a:lnTo>
                  <a:lnTo>
                    <a:pt x="1102393" y="1304804"/>
                  </a:lnTo>
                  <a:lnTo>
                    <a:pt x="1117915" y="1310081"/>
                  </a:lnTo>
                  <a:lnTo>
                    <a:pt x="1132506" y="1314428"/>
                  </a:lnTo>
                  <a:lnTo>
                    <a:pt x="1141820" y="1317532"/>
                  </a:lnTo>
                  <a:lnTo>
                    <a:pt x="1151133" y="1326845"/>
                  </a:lnTo>
                  <a:lnTo>
                    <a:pt x="1159515" y="1339574"/>
                  </a:lnTo>
                  <a:lnTo>
                    <a:pt x="1168828" y="1361615"/>
                  </a:lnTo>
                  <a:lnTo>
                    <a:pt x="1180315" y="1364720"/>
                  </a:lnTo>
                  <a:lnTo>
                    <a:pt x="1195837" y="1372171"/>
                  </a:lnTo>
                  <a:lnTo>
                    <a:pt x="1212601" y="1381484"/>
                  </a:lnTo>
                  <a:lnTo>
                    <a:pt x="1229365" y="1390797"/>
                  </a:lnTo>
                  <a:lnTo>
                    <a:pt x="1238679" y="1398248"/>
                  </a:lnTo>
                  <a:lnTo>
                    <a:pt x="1241783" y="1396075"/>
                  </a:lnTo>
                  <a:lnTo>
                    <a:pt x="1243956" y="1396075"/>
                  </a:lnTo>
                  <a:lnTo>
                    <a:pt x="1244888" y="1396075"/>
                  </a:lnTo>
                  <a:lnTo>
                    <a:pt x="1247061" y="1393902"/>
                  </a:lnTo>
                  <a:lnTo>
                    <a:pt x="1249234" y="1393902"/>
                  </a:lnTo>
                  <a:lnTo>
                    <a:pt x="1251407" y="1390797"/>
                  </a:lnTo>
                  <a:lnTo>
                    <a:pt x="1251407" y="1388624"/>
                  </a:lnTo>
                  <a:lnTo>
                    <a:pt x="1251407" y="1385520"/>
                  </a:lnTo>
                  <a:lnTo>
                    <a:pt x="1249234" y="1381173"/>
                  </a:lnTo>
                  <a:lnTo>
                    <a:pt x="1252338" y="1379000"/>
                  </a:lnTo>
                  <a:lnTo>
                    <a:pt x="1254511" y="1378069"/>
                  </a:lnTo>
                  <a:lnTo>
                    <a:pt x="1256684" y="1375896"/>
                  </a:lnTo>
                  <a:lnTo>
                    <a:pt x="1258858" y="1373723"/>
                  </a:lnTo>
                  <a:lnTo>
                    <a:pt x="1265998" y="1373723"/>
                  </a:lnTo>
                  <a:lnTo>
                    <a:pt x="1273138" y="1385209"/>
                  </a:lnTo>
                  <a:lnTo>
                    <a:pt x="1280278" y="1395764"/>
                  </a:lnTo>
                  <a:lnTo>
                    <a:pt x="1285556" y="1405078"/>
                  </a:lnTo>
                  <a:lnTo>
                    <a:pt x="1287729" y="1419669"/>
                  </a:lnTo>
                  <a:lnTo>
                    <a:pt x="1287729" y="1434260"/>
                  </a:lnTo>
                  <a:lnTo>
                    <a:pt x="1288660" y="1444815"/>
                  </a:lnTo>
                  <a:lnTo>
                    <a:pt x="1276243" y="1459406"/>
                  </a:lnTo>
                  <a:lnTo>
                    <a:pt x="1261652" y="1472134"/>
                  </a:lnTo>
                  <a:lnTo>
                    <a:pt x="1249234" y="1485794"/>
                  </a:lnTo>
                  <a:lnTo>
                    <a:pt x="1242094" y="1501626"/>
                  </a:lnTo>
                  <a:lnTo>
                    <a:pt x="1236816" y="1518390"/>
                  </a:lnTo>
                  <a:lnTo>
                    <a:pt x="1229676" y="1535155"/>
                  </a:lnTo>
                  <a:lnTo>
                    <a:pt x="1234953" y="1537328"/>
                  </a:lnTo>
                  <a:lnTo>
                    <a:pt x="1240231" y="1537328"/>
                  </a:lnTo>
                  <a:lnTo>
                    <a:pt x="1245508" y="1538259"/>
                  </a:lnTo>
                  <a:lnTo>
                    <a:pt x="1254822" y="1538259"/>
                  </a:lnTo>
                  <a:lnTo>
                    <a:pt x="1254822" y="1542605"/>
                  </a:lnTo>
                  <a:lnTo>
                    <a:pt x="1245508" y="1547883"/>
                  </a:lnTo>
                  <a:lnTo>
                    <a:pt x="1239300" y="1553160"/>
                  </a:lnTo>
                  <a:lnTo>
                    <a:pt x="1229986" y="1558438"/>
                  </a:lnTo>
                  <a:lnTo>
                    <a:pt x="1229986" y="1565889"/>
                  </a:lnTo>
                  <a:lnTo>
                    <a:pt x="1229986" y="1573339"/>
                  </a:lnTo>
                  <a:lnTo>
                    <a:pt x="1229986" y="1579548"/>
                  </a:lnTo>
                  <a:lnTo>
                    <a:pt x="1225950" y="1586999"/>
                  </a:lnTo>
                  <a:lnTo>
                    <a:pt x="1229986" y="1590104"/>
                  </a:lnTo>
                  <a:lnTo>
                    <a:pt x="1233091" y="1594450"/>
                  </a:lnTo>
                  <a:lnTo>
                    <a:pt x="1237126" y="1595381"/>
                  </a:lnTo>
                  <a:lnTo>
                    <a:pt x="1242404" y="1595381"/>
                  </a:lnTo>
                  <a:lnTo>
                    <a:pt x="1245508" y="1599727"/>
                  </a:lnTo>
                  <a:lnTo>
                    <a:pt x="1256995" y="1610283"/>
                  </a:lnTo>
                  <a:lnTo>
                    <a:pt x="1264135" y="1624873"/>
                  </a:lnTo>
                  <a:lnTo>
                    <a:pt x="1269413" y="1643811"/>
                  </a:lnTo>
                  <a:lnTo>
                    <a:pt x="1274690" y="1659643"/>
                  </a:lnTo>
                  <a:lnTo>
                    <a:pt x="1281831" y="1676407"/>
                  </a:lnTo>
                  <a:lnTo>
                    <a:pt x="1302630" y="1705900"/>
                  </a:lnTo>
                  <a:lnTo>
                    <a:pt x="1327777" y="1733219"/>
                  </a:lnTo>
                  <a:lnTo>
                    <a:pt x="1359132" y="1754329"/>
                  </a:lnTo>
                  <a:lnTo>
                    <a:pt x="1395454" y="1767989"/>
                  </a:lnTo>
                  <a:lnTo>
                    <a:pt x="1391418" y="1797481"/>
                  </a:lnTo>
                  <a:lnTo>
                    <a:pt x="1389245" y="1829147"/>
                  </a:lnTo>
                  <a:lnTo>
                    <a:pt x="1388314" y="1861744"/>
                  </a:lnTo>
                  <a:lnTo>
                    <a:pt x="1382105" y="1893409"/>
                  </a:lnTo>
                  <a:lnTo>
                    <a:pt x="1371549" y="1941839"/>
                  </a:lnTo>
                  <a:lnTo>
                    <a:pt x="1362236" y="1991199"/>
                  </a:lnTo>
                  <a:lnTo>
                    <a:pt x="1351681" y="2036214"/>
                  </a:lnTo>
                  <a:lnTo>
                    <a:pt x="1339263" y="2080297"/>
                  </a:lnTo>
                  <a:lnTo>
                    <a:pt x="1337090" y="2091784"/>
                  </a:lnTo>
                  <a:lnTo>
                    <a:pt x="1340194" y="2104512"/>
                  </a:lnTo>
                  <a:lnTo>
                    <a:pt x="1342368" y="2111963"/>
                  </a:lnTo>
                  <a:lnTo>
                    <a:pt x="1329950" y="2188643"/>
                  </a:lnTo>
                  <a:lnTo>
                    <a:pt x="1329950" y="2192989"/>
                  </a:lnTo>
                  <a:lnTo>
                    <a:pt x="1337090" y="2190816"/>
                  </a:lnTo>
                  <a:lnTo>
                    <a:pt x="1340194" y="2186470"/>
                  </a:lnTo>
                  <a:lnTo>
                    <a:pt x="1342368" y="2183365"/>
                  </a:lnTo>
                  <a:lnTo>
                    <a:pt x="1345472" y="2179019"/>
                  </a:lnTo>
                  <a:lnTo>
                    <a:pt x="1349508" y="2175915"/>
                  </a:lnTo>
                  <a:lnTo>
                    <a:pt x="1349508" y="2179019"/>
                  </a:lnTo>
                  <a:lnTo>
                    <a:pt x="1354785" y="2179019"/>
                  </a:lnTo>
                  <a:lnTo>
                    <a:pt x="1345472" y="2215652"/>
                  </a:lnTo>
                  <a:lnTo>
                    <a:pt x="1334917" y="2215652"/>
                  </a:lnTo>
                  <a:lnTo>
                    <a:pt x="1327777" y="2234589"/>
                  </a:lnTo>
                  <a:lnTo>
                    <a:pt x="1320636" y="2256631"/>
                  </a:lnTo>
                  <a:lnTo>
                    <a:pt x="1315359" y="2279604"/>
                  </a:lnTo>
                  <a:lnTo>
                    <a:pt x="1313186" y="2305992"/>
                  </a:lnTo>
                  <a:lnTo>
                    <a:pt x="1311012" y="2333311"/>
                  </a:lnTo>
                  <a:lnTo>
                    <a:pt x="1315048" y="2357525"/>
                  </a:lnTo>
                  <a:lnTo>
                    <a:pt x="1322189" y="2380499"/>
                  </a:lnTo>
                  <a:lnTo>
                    <a:pt x="1332744" y="2401609"/>
                  </a:lnTo>
                  <a:lnTo>
                    <a:pt x="1349508" y="2416200"/>
                  </a:lnTo>
                  <a:lnTo>
                    <a:pt x="1369376" y="2426755"/>
                  </a:lnTo>
                  <a:lnTo>
                    <a:pt x="1369376" y="2434206"/>
                  </a:lnTo>
                  <a:lnTo>
                    <a:pt x="1354785" y="2424892"/>
                  </a:lnTo>
                  <a:lnTo>
                    <a:pt x="1342368" y="2414337"/>
                  </a:lnTo>
                  <a:lnTo>
                    <a:pt x="1329950" y="2401609"/>
                  </a:lnTo>
                  <a:lnTo>
                    <a:pt x="1325914" y="2401609"/>
                  </a:lnTo>
                  <a:lnTo>
                    <a:pt x="1332123" y="2416200"/>
                  </a:lnTo>
                  <a:lnTo>
                    <a:pt x="1342678" y="2430791"/>
                  </a:lnTo>
                  <a:lnTo>
                    <a:pt x="1357269" y="2445382"/>
                  </a:lnTo>
                  <a:lnTo>
                    <a:pt x="1374033" y="2458110"/>
                  </a:lnTo>
                  <a:lnTo>
                    <a:pt x="1389555" y="2466492"/>
                  </a:lnTo>
                  <a:lnTo>
                    <a:pt x="1406319" y="2470838"/>
                  </a:lnTo>
                  <a:lnTo>
                    <a:pt x="1423083" y="2466492"/>
                  </a:lnTo>
                  <a:lnTo>
                    <a:pt x="1426188" y="2465561"/>
                  </a:lnTo>
                  <a:lnTo>
                    <a:pt x="1428361" y="2463388"/>
                  </a:lnTo>
                  <a:lnTo>
                    <a:pt x="1430534" y="2463388"/>
                  </a:lnTo>
                  <a:lnTo>
                    <a:pt x="1430534" y="2461214"/>
                  </a:lnTo>
                  <a:lnTo>
                    <a:pt x="1432707" y="2460283"/>
                  </a:lnTo>
                  <a:lnTo>
                    <a:pt x="1435812" y="2458110"/>
                  </a:lnTo>
                  <a:lnTo>
                    <a:pt x="1432707" y="2453764"/>
                  </a:lnTo>
                  <a:lnTo>
                    <a:pt x="1432707" y="2452832"/>
                  </a:lnTo>
                  <a:lnTo>
                    <a:pt x="1432707" y="2452832"/>
                  </a:lnTo>
                  <a:lnTo>
                    <a:pt x="1432707" y="2450659"/>
                  </a:lnTo>
                  <a:lnTo>
                    <a:pt x="1428671" y="2450659"/>
                  </a:lnTo>
                  <a:lnTo>
                    <a:pt x="1427740" y="2450659"/>
                  </a:lnTo>
                  <a:lnTo>
                    <a:pt x="1421531" y="2450659"/>
                  </a:lnTo>
                  <a:lnTo>
                    <a:pt x="1420600" y="2439173"/>
                  </a:lnTo>
                  <a:lnTo>
                    <a:pt x="1418427" y="2426444"/>
                  </a:lnTo>
                  <a:lnTo>
                    <a:pt x="1416254" y="2415889"/>
                  </a:lnTo>
                  <a:lnTo>
                    <a:pt x="1413149" y="2406576"/>
                  </a:lnTo>
                  <a:lnTo>
                    <a:pt x="1410976" y="2404403"/>
                  </a:lnTo>
                  <a:lnTo>
                    <a:pt x="1410976" y="2402230"/>
                  </a:lnTo>
                  <a:lnTo>
                    <a:pt x="1408803" y="2402230"/>
                  </a:lnTo>
                  <a:lnTo>
                    <a:pt x="1405698" y="2401298"/>
                  </a:lnTo>
                  <a:lnTo>
                    <a:pt x="1396385" y="2414027"/>
                  </a:lnTo>
                  <a:lnTo>
                    <a:pt x="1384899" y="2426755"/>
                  </a:lnTo>
                  <a:lnTo>
                    <a:pt x="1384899" y="2431101"/>
                  </a:lnTo>
                  <a:lnTo>
                    <a:pt x="1381794" y="2431101"/>
                  </a:lnTo>
                  <a:lnTo>
                    <a:pt x="1381794" y="2424892"/>
                  </a:lnTo>
                  <a:lnTo>
                    <a:pt x="1381794" y="2421788"/>
                  </a:lnTo>
                  <a:lnTo>
                    <a:pt x="1383967" y="2417442"/>
                  </a:lnTo>
                  <a:lnTo>
                    <a:pt x="1384899" y="2414337"/>
                  </a:lnTo>
                  <a:lnTo>
                    <a:pt x="1394212" y="2402851"/>
                  </a:lnTo>
                  <a:lnTo>
                    <a:pt x="1406630" y="2392295"/>
                  </a:lnTo>
                  <a:lnTo>
                    <a:pt x="1420289" y="2384845"/>
                  </a:lnTo>
                  <a:lnTo>
                    <a:pt x="1428671" y="2382672"/>
                  </a:lnTo>
                  <a:lnTo>
                    <a:pt x="1427740" y="2373358"/>
                  </a:lnTo>
                  <a:lnTo>
                    <a:pt x="1423704" y="2368081"/>
                  </a:lnTo>
                  <a:lnTo>
                    <a:pt x="1418427" y="2362803"/>
                  </a:lnTo>
                  <a:lnTo>
                    <a:pt x="1413149" y="2357525"/>
                  </a:lnTo>
                  <a:lnTo>
                    <a:pt x="1418427" y="2340761"/>
                  </a:lnTo>
                  <a:lnTo>
                    <a:pt x="1427740" y="2322756"/>
                  </a:lnTo>
                  <a:lnTo>
                    <a:pt x="1440158" y="2303818"/>
                  </a:lnTo>
                  <a:lnTo>
                    <a:pt x="1454749" y="2289227"/>
                  </a:lnTo>
                  <a:lnTo>
                    <a:pt x="1469340" y="2281777"/>
                  </a:lnTo>
                  <a:lnTo>
                    <a:pt x="1472444" y="2269048"/>
                  </a:lnTo>
                  <a:lnTo>
                    <a:pt x="1467167" y="2264702"/>
                  </a:lnTo>
                  <a:lnTo>
                    <a:pt x="1461889" y="2261598"/>
                  </a:lnTo>
                  <a:lnTo>
                    <a:pt x="1455680" y="2258493"/>
                  </a:lnTo>
                  <a:lnTo>
                    <a:pt x="1452576" y="2252284"/>
                  </a:lnTo>
                  <a:lnTo>
                    <a:pt x="1448540" y="2244834"/>
                  </a:lnTo>
                  <a:lnTo>
                    <a:pt x="1448540" y="2243902"/>
                  </a:lnTo>
                  <a:lnTo>
                    <a:pt x="1447609" y="2241729"/>
                  </a:lnTo>
                  <a:lnTo>
                    <a:pt x="1448540" y="2239556"/>
                  </a:lnTo>
                  <a:lnTo>
                    <a:pt x="1448540" y="2237383"/>
                  </a:lnTo>
                  <a:lnTo>
                    <a:pt x="1448540" y="2234279"/>
                  </a:lnTo>
                  <a:lnTo>
                    <a:pt x="1448540" y="2229001"/>
                  </a:lnTo>
                  <a:lnTo>
                    <a:pt x="1454749" y="2229001"/>
                  </a:lnTo>
                  <a:lnTo>
                    <a:pt x="1460026" y="2226828"/>
                  </a:lnTo>
                  <a:lnTo>
                    <a:pt x="1462200" y="2226828"/>
                  </a:lnTo>
                  <a:lnTo>
                    <a:pt x="1465304" y="2224655"/>
                  </a:lnTo>
                  <a:lnTo>
                    <a:pt x="1469340" y="2214100"/>
                  </a:lnTo>
                  <a:lnTo>
                    <a:pt x="1472444" y="2202613"/>
                  </a:lnTo>
                  <a:lnTo>
                    <a:pt x="1477722" y="2192058"/>
                  </a:lnTo>
                  <a:lnTo>
                    <a:pt x="1479895" y="2185849"/>
                  </a:lnTo>
                  <a:lnTo>
                    <a:pt x="1483931" y="2184918"/>
                  </a:lnTo>
                  <a:lnTo>
                    <a:pt x="1489208" y="2182745"/>
                  </a:lnTo>
                  <a:lnTo>
                    <a:pt x="1494486" y="2180571"/>
                  </a:lnTo>
                  <a:lnTo>
                    <a:pt x="1501626" y="2178398"/>
                  </a:lnTo>
                  <a:lnTo>
                    <a:pt x="1498522" y="2173121"/>
                  </a:lnTo>
                  <a:lnTo>
                    <a:pt x="1496349" y="2170016"/>
                  </a:lnTo>
                  <a:lnTo>
                    <a:pt x="1492313" y="2165670"/>
                  </a:lnTo>
                  <a:lnTo>
                    <a:pt x="1489208" y="2163497"/>
                  </a:lnTo>
                  <a:lnTo>
                    <a:pt x="1485173" y="2162566"/>
                  </a:lnTo>
                  <a:lnTo>
                    <a:pt x="1479895" y="2158219"/>
                  </a:lnTo>
                  <a:lnTo>
                    <a:pt x="1472755" y="2155115"/>
                  </a:lnTo>
                  <a:lnTo>
                    <a:pt x="1472755" y="2147664"/>
                  </a:lnTo>
                  <a:lnTo>
                    <a:pt x="1487346" y="2145491"/>
                  </a:lnTo>
                  <a:lnTo>
                    <a:pt x="1501937" y="2145491"/>
                  </a:lnTo>
                  <a:lnTo>
                    <a:pt x="1513423" y="2143318"/>
                  </a:lnTo>
                  <a:lnTo>
                    <a:pt x="1521805" y="2143318"/>
                  </a:lnTo>
                  <a:lnTo>
                    <a:pt x="1520874" y="2135867"/>
                  </a:lnTo>
                  <a:lnTo>
                    <a:pt x="1520874" y="2132763"/>
                  </a:lnTo>
                  <a:lnTo>
                    <a:pt x="1520874" y="2129037"/>
                  </a:lnTo>
                  <a:lnTo>
                    <a:pt x="1520874" y="2128106"/>
                  </a:lnTo>
                  <a:lnTo>
                    <a:pt x="1521805" y="2123760"/>
                  </a:lnTo>
                  <a:lnTo>
                    <a:pt x="1521805" y="2116309"/>
                  </a:lnTo>
                  <a:lnTo>
                    <a:pt x="1521805" y="2108858"/>
                  </a:lnTo>
                  <a:lnTo>
                    <a:pt x="1523978" y="2103581"/>
                  </a:lnTo>
                  <a:lnTo>
                    <a:pt x="1526151" y="2099235"/>
                  </a:lnTo>
                  <a:lnTo>
                    <a:pt x="1553160" y="2091784"/>
                  </a:lnTo>
                  <a:lnTo>
                    <a:pt x="1585447" y="2090853"/>
                  </a:lnTo>
                  <a:lnTo>
                    <a:pt x="1587620" y="2076262"/>
                  </a:lnTo>
                  <a:lnTo>
                    <a:pt x="1589793" y="2062602"/>
                  </a:lnTo>
                  <a:lnTo>
                    <a:pt x="1587620" y="2052047"/>
                  </a:lnTo>
                  <a:lnTo>
                    <a:pt x="1582342" y="2041492"/>
                  </a:lnTo>
                  <a:lnTo>
                    <a:pt x="1569924" y="2034041"/>
                  </a:lnTo>
                  <a:lnTo>
                    <a:pt x="1569924" y="2026590"/>
                  </a:lnTo>
                  <a:lnTo>
                    <a:pt x="1592897" y="2031868"/>
                  </a:lnTo>
                  <a:lnTo>
                    <a:pt x="1618975" y="2037145"/>
                  </a:lnTo>
                  <a:lnTo>
                    <a:pt x="1631393" y="2022554"/>
                  </a:lnTo>
                  <a:lnTo>
                    <a:pt x="1642879" y="2009826"/>
                  </a:lnTo>
                  <a:lnTo>
                    <a:pt x="1653434" y="1995235"/>
                  </a:lnTo>
                  <a:lnTo>
                    <a:pt x="1662747" y="1973194"/>
                  </a:lnTo>
                  <a:lnTo>
                    <a:pt x="1663679" y="1973194"/>
                  </a:lnTo>
                  <a:lnTo>
                    <a:pt x="1665852" y="1971020"/>
                  </a:lnTo>
                  <a:lnTo>
                    <a:pt x="1668025" y="1971020"/>
                  </a:lnTo>
                  <a:lnTo>
                    <a:pt x="1670198" y="1968847"/>
                  </a:lnTo>
                  <a:lnTo>
                    <a:pt x="1671130" y="1973194"/>
                  </a:lnTo>
                  <a:lnTo>
                    <a:pt x="1673303" y="1978471"/>
                  </a:lnTo>
                  <a:lnTo>
                    <a:pt x="1673303" y="1982817"/>
                  </a:lnTo>
                  <a:lnTo>
                    <a:pt x="1673303" y="1990268"/>
                  </a:lnTo>
                  <a:lnTo>
                    <a:pt x="1678580" y="1990268"/>
                  </a:lnTo>
                  <a:lnTo>
                    <a:pt x="1685721" y="1969158"/>
                  </a:lnTo>
                  <a:lnTo>
                    <a:pt x="1692861" y="1953325"/>
                  </a:lnTo>
                  <a:lnTo>
                    <a:pt x="1700001" y="1936561"/>
                  </a:lnTo>
                  <a:lnTo>
                    <a:pt x="1704037" y="1916692"/>
                  </a:lnTo>
                  <a:lnTo>
                    <a:pt x="1706210" y="1892478"/>
                  </a:lnTo>
                  <a:lnTo>
                    <a:pt x="1718628" y="1892478"/>
                  </a:lnTo>
                  <a:lnTo>
                    <a:pt x="1716455" y="1887200"/>
                  </a:lnTo>
                  <a:lnTo>
                    <a:pt x="1714282" y="1881923"/>
                  </a:lnTo>
                  <a:lnTo>
                    <a:pt x="1714282" y="1877576"/>
                  </a:lnTo>
                  <a:lnTo>
                    <a:pt x="1714282" y="1874472"/>
                  </a:lnTo>
                  <a:lnTo>
                    <a:pt x="1718317" y="1868263"/>
                  </a:lnTo>
                  <a:lnTo>
                    <a:pt x="1727631" y="1857708"/>
                  </a:lnTo>
                  <a:lnTo>
                    <a:pt x="1742222" y="1852430"/>
                  </a:lnTo>
                  <a:lnTo>
                    <a:pt x="1757744" y="1848084"/>
                  </a:lnTo>
                  <a:lnTo>
                    <a:pt x="1774508" y="1847153"/>
                  </a:lnTo>
                  <a:lnTo>
                    <a:pt x="1791272" y="1844979"/>
                  </a:lnTo>
                  <a:lnTo>
                    <a:pt x="1801827" y="1840633"/>
                  </a:lnTo>
                  <a:lnTo>
                    <a:pt x="1807105" y="1833183"/>
                  </a:lnTo>
                  <a:lnTo>
                    <a:pt x="1816418" y="1820454"/>
                  </a:lnTo>
                  <a:lnTo>
                    <a:pt x="1825732" y="1803690"/>
                  </a:lnTo>
                  <a:lnTo>
                    <a:pt x="1835045" y="1787857"/>
                  </a:lnTo>
                  <a:lnTo>
                    <a:pt x="1842185" y="1773267"/>
                  </a:lnTo>
                  <a:lnTo>
                    <a:pt x="1845290" y="1763953"/>
                  </a:lnTo>
                  <a:lnTo>
                    <a:pt x="1847463" y="1749362"/>
                  </a:lnTo>
                  <a:lnTo>
                    <a:pt x="1843427" y="1732598"/>
                  </a:lnTo>
                  <a:lnTo>
                    <a:pt x="1842496" y="1718007"/>
                  </a:lnTo>
                  <a:lnTo>
                    <a:pt x="1842496" y="1707452"/>
                  </a:lnTo>
                  <a:lnTo>
                    <a:pt x="1850878" y="1690688"/>
                  </a:lnTo>
                  <a:lnTo>
                    <a:pt x="1863296" y="1668646"/>
                  </a:lnTo>
                  <a:lnTo>
                    <a:pt x="1877887" y="1646605"/>
                  </a:lnTo>
                  <a:lnTo>
                    <a:pt x="1892477" y="1626736"/>
                  </a:lnTo>
                  <a:lnTo>
                    <a:pt x="1906137" y="1609972"/>
                  </a:lnTo>
                  <a:lnTo>
                    <a:pt x="1903964" y="1601590"/>
                  </a:lnTo>
                  <a:lnTo>
                    <a:pt x="1901480" y="1594450"/>
                  </a:lnTo>
                  <a:close/>
                  <a:moveTo>
                    <a:pt x="1340815" y="768043"/>
                  </a:moveTo>
                  <a:lnTo>
                    <a:pt x="1342988" y="765870"/>
                  </a:lnTo>
                  <a:lnTo>
                    <a:pt x="1345162" y="763697"/>
                  </a:lnTo>
                  <a:lnTo>
                    <a:pt x="1348266" y="760592"/>
                  </a:lnTo>
                  <a:lnTo>
                    <a:pt x="1350439" y="756246"/>
                  </a:lnTo>
                  <a:lnTo>
                    <a:pt x="1353544" y="756246"/>
                  </a:lnTo>
                  <a:lnTo>
                    <a:pt x="1352612" y="760592"/>
                  </a:lnTo>
                  <a:lnTo>
                    <a:pt x="1350439" y="762765"/>
                  </a:lnTo>
                  <a:lnTo>
                    <a:pt x="1348266" y="765870"/>
                  </a:lnTo>
                  <a:lnTo>
                    <a:pt x="1348266" y="768043"/>
                  </a:lnTo>
                  <a:lnTo>
                    <a:pt x="1347335" y="773320"/>
                  </a:lnTo>
                  <a:lnTo>
                    <a:pt x="1343299" y="771147"/>
                  </a:lnTo>
                  <a:lnTo>
                    <a:pt x="1341126" y="770216"/>
                  </a:lnTo>
                  <a:lnTo>
                    <a:pt x="1341126" y="768043"/>
                  </a:lnTo>
                  <a:close/>
                  <a:moveTo>
                    <a:pt x="1108602" y="713094"/>
                  </a:moveTo>
                  <a:lnTo>
                    <a:pt x="1117915" y="701608"/>
                  </a:lnTo>
                  <a:lnTo>
                    <a:pt x="1126297" y="688879"/>
                  </a:lnTo>
                  <a:lnTo>
                    <a:pt x="1144924" y="691052"/>
                  </a:lnTo>
                  <a:lnTo>
                    <a:pt x="1159515" y="698503"/>
                  </a:lnTo>
                  <a:lnTo>
                    <a:pt x="1167897" y="705954"/>
                  </a:lnTo>
                  <a:lnTo>
                    <a:pt x="1175037" y="716509"/>
                  </a:lnTo>
                  <a:lnTo>
                    <a:pt x="1181246" y="727995"/>
                  </a:lnTo>
                  <a:lnTo>
                    <a:pt x="1189628" y="736377"/>
                  </a:lnTo>
                  <a:lnTo>
                    <a:pt x="1203288" y="746001"/>
                  </a:lnTo>
                  <a:lnTo>
                    <a:pt x="1211670" y="749106"/>
                  </a:lnTo>
                  <a:lnTo>
                    <a:pt x="1218810" y="749106"/>
                  </a:lnTo>
                  <a:lnTo>
                    <a:pt x="1228124" y="751279"/>
                  </a:lnTo>
                  <a:lnTo>
                    <a:pt x="1237437" y="756556"/>
                  </a:lnTo>
                  <a:lnTo>
                    <a:pt x="1237437" y="766180"/>
                  </a:lnTo>
                  <a:lnTo>
                    <a:pt x="1235264" y="771458"/>
                  </a:lnTo>
                  <a:lnTo>
                    <a:pt x="1235264" y="775804"/>
                  </a:lnTo>
                  <a:lnTo>
                    <a:pt x="1233091" y="777977"/>
                  </a:lnTo>
                  <a:lnTo>
                    <a:pt x="1232159" y="778909"/>
                  </a:lnTo>
                  <a:lnTo>
                    <a:pt x="1229986" y="778909"/>
                  </a:lnTo>
                  <a:lnTo>
                    <a:pt x="1227813" y="778909"/>
                  </a:lnTo>
                  <a:lnTo>
                    <a:pt x="1225640" y="781082"/>
                  </a:lnTo>
                  <a:lnTo>
                    <a:pt x="1224709" y="783255"/>
                  </a:lnTo>
                  <a:lnTo>
                    <a:pt x="1222535" y="785428"/>
                  </a:lnTo>
                  <a:lnTo>
                    <a:pt x="1218500" y="795983"/>
                  </a:lnTo>
                  <a:lnTo>
                    <a:pt x="1220673" y="805607"/>
                  </a:lnTo>
                  <a:lnTo>
                    <a:pt x="1222846" y="810884"/>
                  </a:lnTo>
                  <a:lnTo>
                    <a:pt x="1222846" y="818335"/>
                  </a:lnTo>
                  <a:lnTo>
                    <a:pt x="1217568" y="827959"/>
                  </a:lnTo>
                  <a:lnTo>
                    <a:pt x="1218500" y="831063"/>
                  </a:lnTo>
                  <a:lnTo>
                    <a:pt x="1218500" y="833237"/>
                  </a:lnTo>
                  <a:lnTo>
                    <a:pt x="1218500" y="835410"/>
                  </a:lnTo>
                  <a:lnTo>
                    <a:pt x="1220673" y="837583"/>
                  </a:lnTo>
                  <a:lnTo>
                    <a:pt x="1222846" y="838514"/>
                  </a:lnTo>
                  <a:lnTo>
                    <a:pt x="1225950" y="837583"/>
                  </a:lnTo>
                  <a:lnTo>
                    <a:pt x="1237437" y="833237"/>
                  </a:lnTo>
                  <a:lnTo>
                    <a:pt x="1252959" y="825786"/>
                  </a:lnTo>
                  <a:lnTo>
                    <a:pt x="1269723" y="815231"/>
                  </a:lnTo>
                  <a:lnTo>
                    <a:pt x="1288350" y="805607"/>
                  </a:lnTo>
                  <a:lnTo>
                    <a:pt x="1302941" y="794120"/>
                  </a:lnTo>
                  <a:lnTo>
                    <a:pt x="1315359" y="786670"/>
                  </a:lnTo>
                  <a:lnTo>
                    <a:pt x="1322499" y="781392"/>
                  </a:lnTo>
                  <a:lnTo>
                    <a:pt x="1325603" y="783565"/>
                  </a:lnTo>
                  <a:lnTo>
                    <a:pt x="1327777" y="783565"/>
                  </a:lnTo>
                  <a:lnTo>
                    <a:pt x="1329950" y="783565"/>
                  </a:lnTo>
                  <a:lnTo>
                    <a:pt x="1332123" y="785738"/>
                  </a:lnTo>
                  <a:lnTo>
                    <a:pt x="1332123" y="786670"/>
                  </a:lnTo>
                  <a:lnTo>
                    <a:pt x="1333054" y="791016"/>
                  </a:lnTo>
                  <a:lnTo>
                    <a:pt x="1337090" y="791016"/>
                  </a:lnTo>
                  <a:lnTo>
                    <a:pt x="1329950" y="801571"/>
                  </a:lnTo>
                  <a:lnTo>
                    <a:pt x="1313186" y="811195"/>
                  </a:lnTo>
                  <a:lnTo>
                    <a:pt x="1295490" y="818646"/>
                  </a:lnTo>
                  <a:lnTo>
                    <a:pt x="1276863" y="826096"/>
                  </a:lnTo>
                  <a:lnTo>
                    <a:pt x="1259168" y="835720"/>
                  </a:lnTo>
                  <a:lnTo>
                    <a:pt x="1242404" y="845344"/>
                  </a:lnTo>
                  <a:lnTo>
                    <a:pt x="1233091" y="859004"/>
                  </a:lnTo>
                  <a:lnTo>
                    <a:pt x="1210118" y="855899"/>
                  </a:lnTo>
                  <a:lnTo>
                    <a:pt x="1207945" y="831684"/>
                  </a:lnTo>
                  <a:lnTo>
                    <a:pt x="1207945" y="809332"/>
                  </a:lnTo>
                  <a:lnTo>
                    <a:pt x="1207945" y="791326"/>
                  </a:lnTo>
                  <a:lnTo>
                    <a:pt x="1205771" y="771147"/>
                  </a:lnTo>
                  <a:lnTo>
                    <a:pt x="1193354" y="771147"/>
                  </a:lnTo>
                  <a:lnTo>
                    <a:pt x="1191180" y="778598"/>
                  </a:lnTo>
                  <a:lnTo>
                    <a:pt x="1185903" y="789153"/>
                  </a:lnTo>
                  <a:lnTo>
                    <a:pt x="1180625" y="801882"/>
                  </a:lnTo>
                  <a:lnTo>
                    <a:pt x="1174416" y="816783"/>
                  </a:lnTo>
                  <a:lnTo>
                    <a:pt x="1169139" y="828269"/>
                  </a:lnTo>
                  <a:lnTo>
                    <a:pt x="1166034" y="835720"/>
                  </a:lnTo>
                  <a:lnTo>
                    <a:pt x="1166034" y="838825"/>
                  </a:lnTo>
                  <a:lnTo>
                    <a:pt x="1159825" y="837893"/>
                  </a:lnTo>
                  <a:lnTo>
                    <a:pt x="1158894" y="835720"/>
                  </a:lnTo>
                  <a:lnTo>
                    <a:pt x="1156721" y="833547"/>
                  </a:lnTo>
                  <a:lnTo>
                    <a:pt x="1154548" y="831374"/>
                  </a:lnTo>
                  <a:lnTo>
                    <a:pt x="1154548" y="828269"/>
                  </a:lnTo>
                  <a:lnTo>
                    <a:pt x="1153306" y="822061"/>
                  </a:lnTo>
                  <a:lnTo>
                    <a:pt x="1153306" y="812747"/>
                  </a:lnTo>
                  <a:lnTo>
                    <a:pt x="1159515" y="797846"/>
                  </a:lnTo>
                  <a:lnTo>
                    <a:pt x="1166655" y="780771"/>
                  </a:lnTo>
                  <a:lnTo>
                    <a:pt x="1175037" y="768043"/>
                  </a:lnTo>
                  <a:lnTo>
                    <a:pt x="1182177" y="756556"/>
                  </a:lnTo>
                  <a:lnTo>
                    <a:pt x="1175037" y="748174"/>
                  </a:lnTo>
                  <a:lnTo>
                    <a:pt x="1167897" y="743828"/>
                  </a:lnTo>
                  <a:lnTo>
                    <a:pt x="1160757" y="740724"/>
                  </a:lnTo>
                  <a:lnTo>
                    <a:pt x="1152375" y="736377"/>
                  </a:lnTo>
                  <a:lnTo>
                    <a:pt x="1147097" y="723649"/>
                  </a:lnTo>
                  <a:lnTo>
                    <a:pt x="1137784" y="723649"/>
                  </a:lnTo>
                  <a:lnTo>
                    <a:pt x="1137784" y="728927"/>
                  </a:lnTo>
                  <a:lnTo>
                    <a:pt x="1135611" y="733273"/>
                  </a:lnTo>
                  <a:lnTo>
                    <a:pt x="1135611" y="738551"/>
                  </a:lnTo>
                  <a:lnTo>
                    <a:pt x="1133438" y="746001"/>
                  </a:lnTo>
                  <a:lnTo>
                    <a:pt x="1126297" y="736377"/>
                  </a:lnTo>
                  <a:lnTo>
                    <a:pt x="1121020" y="731100"/>
                  </a:lnTo>
                  <a:lnTo>
                    <a:pt x="1113879" y="727995"/>
                  </a:lnTo>
                  <a:lnTo>
                    <a:pt x="1103324" y="728927"/>
                  </a:lnTo>
                  <a:lnTo>
                    <a:pt x="1108602" y="713094"/>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769" name="Google Shape;769;p16"/>
            <p:cNvSpPr/>
            <p:nvPr/>
          </p:nvSpPr>
          <p:spPr>
            <a:xfrm>
              <a:off x="3644576" y="3731096"/>
              <a:ext cx="2992697" cy="1030680"/>
            </a:xfrm>
            <a:custGeom>
              <a:rect b="b" l="l" r="r" t="t"/>
              <a:pathLst>
                <a:path extrusionOk="0" h="1030680" w="2992697">
                  <a:moveTo>
                    <a:pt x="7140" y="256428"/>
                  </a:moveTo>
                  <a:lnTo>
                    <a:pt x="26077" y="261706"/>
                  </a:lnTo>
                  <a:lnTo>
                    <a:pt x="38495" y="271330"/>
                  </a:lnTo>
                  <a:lnTo>
                    <a:pt x="49050" y="279712"/>
                  </a:lnTo>
                  <a:lnTo>
                    <a:pt x="60537" y="291198"/>
                  </a:lnTo>
                  <a:lnTo>
                    <a:pt x="71092" y="299580"/>
                  </a:lnTo>
                  <a:lnTo>
                    <a:pt x="71092" y="296476"/>
                  </a:lnTo>
                  <a:lnTo>
                    <a:pt x="77301" y="296476"/>
                  </a:lnTo>
                  <a:lnTo>
                    <a:pt x="77301" y="299580"/>
                  </a:lnTo>
                  <a:lnTo>
                    <a:pt x="78232" y="303926"/>
                  </a:lnTo>
                  <a:lnTo>
                    <a:pt x="82268" y="309204"/>
                  </a:lnTo>
                  <a:lnTo>
                    <a:pt x="84441" y="316655"/>
                  </a:lnTo>
                  <a:lnTo>
                    <a:pt x="76991" y="316655"/>
                  </a:lnTo>
                  <a:lnTo>
                    <a:pt x="72955" y="316655"/>
                  </a:lnTo>
                  <a:lnTo>
                    <a:pt x="72955" y="318828"/>
                  </a:lnTo>
                  <a:lnTo>
                    <a:pt x="70782" y="318828"/>
                  </a:lnTo>
                  <a:lnTo>
                    <a:pt x="67677" y="318828"/>
                  </a:lnTo>
                  <a:lnTo>
                    <a:pt x="63641" y="321001"/>
                  </a:lnTo>
                  <a:lnTo>
                    <a:pt x="49050" y="309514"/>
                  </a:lnTo>
                  <a:lnTo>
                    <a:pt x="34460" y="304237"/>
                  </a:lnTo>
                  <a:lnTo>
                    <a:pt x="16764" y="299891"/>
                  </a:lnTo>
                  <a:lnTo>
                    <a:pt x="0" y="291509"/>
                  </a:lnTo>
                  <a:lnTo>
                    <a:pt x="6209" y="286231"/>
                  </a:lnTo>
                  <a:lnTo>
                    <a:pt x="7140" y="280022"/>
                  </a:lnTo>
                  <a:lnTo>
                    <a:pt x="6209" y="274745"/>
                  </a:lnTo>
                  <a:lnTo>
                    <a:pt x="6209" y="266983"/>
                  </a:lnTo>
                  <a:lnTo>
                    <a:pt x="7140" y="256428"/>
                  </a:lnTo>
                  <a:lnTo>
                    <a:pt x="7140" y="256428"/>
                  </a:lnTo>
                  <a:lnTo>
                    <a:pt x="7140" y="256428"/>
                  </a:lnTo>
                  <a:close/>
                  <a:moveTo>
                    <a:pt x="1275001" y="248978"/>
                  </a:moveTo>
                  <a:lnTo>
                    <a:pt x="1279037" y="248978"/>
                  </a:lnTo>
                  <a:lnTo>
                    <a:pt x="1282141" y="249909"/>
                  </a:lnTo>
                  <a:lnTo>
                    <a:pt x="1284314" y="252082"/>
                  </a:lnTo>
                  <a:lnTo>
                    <a:pt x="1286487" y="254255"/>
                  </a:lnTo>
                  <a:lnTo>
                    <a:pt x="1287419" y="256428"/>
                  </a:lnTo>
                  <a:lnTo>
                    <a:pt x="1287419" y="257670"/>
                  </a:lnTo>
                  <a:lnTo>
                    <a:pt x="1287419" y="259843"/>
                  </a:lnTo>
                  <a:lnTo>
                    <a:pt x="1289592" y="264189"/>
                  </a:lnTo>
                  <a:lnTo>
                    <a:pt x="1282141" y="264189"/>
                  </a:lnTo>
                  <a:lnTo>
                    <a:pt x="1279037" y="265121"/>
                  </a:lnTo>
                  <a:lnTo>
                    <a:pt x="1275001" y="265121"/>
                  </a:lnTo>
                  <a:lnTo>
                    <a:pt x="1271896" y="267294"/>
                  </a:lnTo>
                  <a:lnTo>
                    <a:pt x="1265687" y="267294"/>
                  </a:lnTo>
                  <a:lnTo>
                    <a:pt x="1265687" y="264189"/>
                  </a:lnTo>
                  <a:lnTo>
                    <a:pt x="1262583" y="264189"/>
                  </a:lnTo>
                  <a:lnTo>
                    <a:pt x="1262583" y="250530"/>
                  </a:lnTo>
                  <a:lnTo>
                    <a:pt x="1267861" y="250530"/>
                  </a:lnTo>
                  <a:lnTo>
                    <a:pt x="1273138" y="249598"/>
                  </a:lnTo>
                  <a:lnTo>
                    <a:pt x="1275001" y="249598"/>
                  </a:lnTo>
                  <a:lnTo>
                    <a:pt x="1275001" y="248978"/>
                  </a:lnTo>
                  <a:lnTo>
                    <a:pt x="1275001" y="248978"/>
                  </a:lnTo>
                  <a:close/>
                  <a:moveTo>
                    <a:pt x="63641" y="239664"/>
                  </a:moveTo>
                  <a:lnTo>
                    <a:pt x="80405" y="239664"/>
                  </a:lnTo>
                  <a:lnTo>
                    <a:pt x="80405" y="242769"/>
                  </a:lnTo>
                  <a:lnTo>
                    <a:pt x="77301" y="242769"/>
                  </a:lnTo>
                  <a:lnTo>
                    <a:pt x="73265" y="242769"/>
                  </a:lnTo>
                  <a:lnTo>
                    <a:pt x="71092" y="244942"/>
                  </a:lnTo>
                  <a:lnTo>
                    <a:pt x="70161" y="244942"/>
                  </a:lnTo>
                  <a:lnTo>
                    <a:pt x="70161" y="244942"/>
                  </a:lnTo>
                  <a:lnTo>
                    <a:pt x="67988" y="244942"/>
                  </a:lnTo>
                  <a:lnTo>
                    <a:pt x="65815" y="242769"/>
                  </a:lnTo>
                  <a:lnTo>
                    <a:pt x="63641" y="239664"/>
                  </a:lnTo>
                  <a:lnTo>
                    <a:pt x="63641" y="239664"/>
                  </a:lnTo>
                  <a:lnTo>
                    <a:pt x="63641" y="239664"/>
                  </a:lnTo>
                  <a:close/>
                  <a:moveTo>
                    <a:pt x="1790651" y="213276"/>
                  </a:moveTo>
                  <a:lnTo>
                    <a:pt x="1803069" y="213276"/>
                  </a:lnTo>
                  <a:lnTo>
                    <a:pt x="1807105" y="228178"/>
                  </a:lnTo>
                  <a:lnTo>
                    <a:pt x="1810209" y="237801"/>
                  </a:lnTo>
                  <a:lnTo>
                    <a:pt x="1817660" y="242148"/>
                  </a:lnTo>
                  <a:lnTo>
                    <a:pt x="1830078" y="247425"/>
                  </a:lnTo>
                  <a:lnTo>
                    <a:pt x="1824800" y="269467"/>
                  </a:lnTo>
                  <a:lnTo>
                    <a:pt x="1817350" y="291509"/>
                  </a:lnTo>
                  <a:lnTo>
                    <a:pt x="1806794" y="307341"/>
                  </a:lnTo>
                  <a:lnTo>
                    <a:pt x="1806794" y="287162"/>
                  </a:lnTo>
                  <a:lnTo>
                    <a:pt x="1782890" y="287162"/>
                  </a:lnTo>
                  <a:lnTo>
                    <a:pt x="1785063" y="263879"/>
                  </a:lnTo>
                  <a:lnTo>
                    <a:pt x="1787236" y="241837"/>
                  </a:lnTo>
                  <a:lnTo>
                    <a:pt x="1790651" y="213276"/>
                  </a:lnTo>
                  <a:lnTo>
                    <a:pt x="1790651" y="213276"/>
                  </a:lnTo>
                  <a:lnTo>
                    <a:pt x="1790651" y="213276"/>
                  </a:lnTo>
                  <a:close/>
                  <a:moveTo>
                    <a:pt x="2941784" y="165778"/>
                  </a:moveTo>
                  <a:lnTo>
                    <a:pt x="2945820" y="165778"/>
                  </a:lnTo>
                  <a:lnTo>
                    <a:pt x="2945820" y="170124"/>
                  </a:lnTo>
                  <a:lnTo>
                    <a:pt x="2946751" y="175402"/>
                  </a:lnTo>
                  <a:lnTo>
                    <a:pt x="2948925" y="177575"/>
                  </a:lnTo>
                  <a:lnTo>
                    <a:pt x="2951098" y="180679"/>
                  </a:lnTo>
                  <a:lnTo>
                    <a:pt x="2953271" y="182853"/>
                  </a:lnTo>
                  <a:lnTo>
                    <a:pt x="2956375" y="185957"/>
                  </a:lnTo>
                  <a:lnTo>
                    <a:pt x="2960411" y="182853"/>
                  </a:lnTo>
                  <a:lnTo>
                    <a:pt x="2961342" y="178506"/>
                  </a:lnTo>
                  <a:lnTo>
                    <a:pt x="2963515" y="177575"/>
                  </a:lnTo>
                  <a:lnTo>
                    <a:pt x="2967551" y="177575"/>
                  </a:lnTo>
                  <a:lnTo>
                    <a:pt x="2972829" y="175402"/>
                  </a:lnTo>
                  <a:lnTo>
                    <a:pt x="2975933" y="185957"/>
                  </a:lnTo>
                  <a:lnTo>
                    <a:pt x="2982142" y="193408"/>
                  </a:lnTo>
                  <a:lnTo>
                    <a:pt x="2987420" y="200858"/>
                  </a:lnTo>
                  <a:lnTo>
                    <a:pt x="2990524" y="210482"/>
                  </a:lnTo>
                  <a:lnTo>
                    <a:pt x="2992697" y="223211"/>
                  </a:lnTo>
                  <a:lnTo>
                    <a:pt x="2992697" y="225384"/>
                  </a:lnTo>
                  <a:lnTo>
                    <a:pt x="2990524" y="227557"/>
                  </a:lnTo>
                  <a:lnTo>
                    <a:pt x="2990524" y="228488"/>
                  </a:lnTo>
                  <a:lnTo>
                    <a:pt x="2990524" y="230661"/>
                  </a:lnTo>
                  <a:lnTo>
                    <a:pt x="2990524" y="232834"/>
                  </a:lnTo>
                  <a:lnTo>
                    <a:pt x="2989593" y="235939"/>
                  </a:lnTo>
                  <a:lnTo>
                    <a:pt x="2978106" y="243390"/>
                  </a:lnTo>
                  <a:lnTo>
                    <a:pt x="2961342" y="250840"/>
                  </a:lnTo>
                  <a:lnTo>
                    <a:pt x="2941474" y="255186"/>
                  </a:lnTo>
                  <a:lnTo>
                    <a:pt x="2921605" y="258291"/>
                  </a:lnTo>
                  <a:lnTo>
                    <a:pt x="2904841" y="260464"/>
                  </a:lnTo>
                  <a:lnTo>
                    <a:pt x="2907014" y="250840"/>
                  </a:lnTo>
                  <a:lnTo>
                    <a:pt x="2909187" y="247736"/>
                  </a:lnTo>
                  <a:lnTo>
                    <a:pt x="2911360" y="243390"/>
                  </a:lnTo>
                  <a:lnTo>
                    <a:pt x="2912292" y="242458"/>
                  </a:lnTo>
                  <a:lnTo>
                    <a:pt x="2914465" y="242458"/>
                  </a:lnTo>
                  <a:lnTo>
                    <a:pt x="2918501" y="240285"/>
                  </a:lnTo>
                  <a:lnTo>
                    <a:pt x="2919432" y="240285"/>
                  </a:lnTo>
                  <a:lnTo>
                    <a:pt x="2921605" y="238112"/>
                  </a:lnTo>
                  <a:lnTo>
                    <a:pt x="2925641" y="235939"/>
                  </a:lnTo>
                  <a:lnTo>
                    <a:pt x="2930919" y="221037"/>
                  </a:lnTo>
                  <a:lnTo>
                    <a:pt x="2930919" y="206136"/>
                  </a:lnTo>
                  <a:lnTo>
                    <a:pt x="2928746" y="192476"/>
                  </a:lnTo>
                  <a:lnTo>
                    <a:pt x="2931850" y="180990"/>
                  </a:lnTo>
                  <a:lnTo>
                    <a:pt x="2941163" y="170435"/>
                  </a:lnTo>
                  <a:lnTo>
                    <a:pt x="2941163" y="165778"/>
                  </a:lnTo>
                  <a:lnTo>
                    <a:pt x="2941784" y="165778"/>
                  </a:lnTo>
                  <a:lnTo>
                    <a:pt x="2941784" y="165778"/>
                  </a:lnTo>
                  <a:close/>
                  <a:moveTo>
                    <a:pt x="148083" y="158327"/>
                  </a:moveTo>
                  <a:lnTo>
                    <a:pt x="167951" y="180369"/>
                  </a:lnTo>
                  <a:lnTo>
                    <a:pt x="193097" y="197133"/>
                  </a:lnTo>
                  <a:lnTo>
                    <a:pt x="224452" y="209861"/>
                  </a:lnTo>
                  <a:lnTo>
                    <a:pt x="226625" y="227867"/>
                  </a:lnTo>
                  <a:lnTo>
                    <a:pt x="231903" y="241527"/>
                  </a:lnTo>
                  <a:lnTo>
                    <a:pt x="237181" y="248978"/>
                  </a:lnTo>
                  <a:lnTo>
                    <a:pt x="244631" y="256428"/>
                  </a:lnTo>
                  <a:lnTo>
                    <a:pt x="252082" y="266983"/>
                  </a:lnTo>
                  <a:lnTo>
                    <a:pt x="239664" y="269157"/>
                  </a:lnTo>
                  <a:lnTo>
                    <a:pt x="227246" y="271330"/>
                  </a:lnTo>
                  <a:lnTo>
                    <a:pt x="215760" y="276607"/>
                  </a:lnTo>
                  <a:lnTo>
                    <a:pt x="208309" y="284058"/>
                  </a:lnTo>
                  <a:lnTo>
                    <a:pt x="207378" y="287162"/>
                  </a:lnTo>
                  <a:lnTo>
                    <a:pt x="205205" y="291509"/>
                  </a:lnTo>
                  <a:lnTo>
                    <a:pt x="203032" y="294613"/>
                  </a:lnTo>
                  <a:lnTo>
                    <a:pt x="200858" y="296786"/>
                  </a:lnTo>
                  <a:lnTo>
                    <a:pt x="197754" y="299891"/>
                  </a:lnTo>
                  <a:lnTo>
                    <a:pt x="186267" y="302064"/>
                  </a:lnTo>
                  <a:lnTo>
                    <a:pt x="170745" y="304237"/>
                  </a:lnTo>
                  <a:lnTo>
                    <a:pt x="151808" y="302064"/>
                  </a:lnTo>
                  <a:lnTo>
                    <a:pt x="137217" y="299891"/>
                  </a:lnTo>
                  <a:lnTo>
                    <a:pt x="134113" y="289335"/>
                  </a:lnTo>
                  <a:lnTo>
                    <a:pt x="131939" y="281885"/>
                  </a:lnTo>
                  <a:lnTo>
                    <a:pt x="129766" y="276607"/>
                  </a:lnTo>
                  <a:lnTo>
                    <a:pt x="124489" y="266983"/>
                  </a:lnTo>
                  <a:lnTo>
                    <a:pt x="148393" y="259533"/>
                  </a:lnTo>
                  <a:lnTo>
                    <a:pt x="148393" y="256428"/>
                  </a:lnTo>
                  <a:lnTo>
                    <a:pt x="129456" y="254255"/>
                  </a:lnTo>
                  <a:lnTo>
                    <a:pt x="117038" y="249909"/>
                  </a:lnTo>
                  <a:lnTo>
                    <a:pt x="107725" y="242458"/>
                  </a:lnTo>
                  <a:lnTo>
                    <a:pt x="106793" y="237181"/>
                  </a:lnTo>
                  <a:lnTo>
                    <a:pt x="102758" y="231903"/>
                  </a:lnTo>
                  <a:lnTo>
                    <a:pt x="100584" y="226625"/>
                  </a:lnTo>
                  <a:lnTo>
                    <a:pt x="100584" y="220417"/>
                  </a:lnTo>
                  <a:lnTo>
                    <a:pt x="100584" y="217312"/>
                  </a:lnTo>
                  <a:lnTo>
                    <a:pt x="100584" y="212966"/>
                  </a:lnTo>
                  <a:lnTo>
                    <a:pt x="102758" y="212966"/>
                  </a:lnTo>
                  <a:lnTo>
                    <a:pt x="104931" y="212034"/>
                  </a:lnTo>
                  <a:lnTo>
                    <a:pt x="107104" y="212034"/>
                  </a:lnTo>
                  <a:lnTo>
                    <a:pt x="108035" y="212034"/>
                  </a:lnTo>
                  <a:lnTo>
                    <a:pt x="112071" y="209861"/>
                  </a:lnTo>
                  <a:lnTo>
                    <a:pt x="113623" y="204894"/>
                  </a:lnTo>
                  <a:lnTo>
                    <a:pt x="113623" y="198685"/>
                  </a:lnTo>
                  <a:lnTo>
                    <a:pt x="113623" y="195581"/>
                  </a:lnTo>
                  <a:lnTo>
                    <a:pt x="114554" y="193408"/>
                  </a:lnTo>
                  <a:lnTo>
                    <a:pt x="116728" y="190303"/>
                  </a:lnTo>
                  <a:lnTo>
                    <a:pt x="118901" y="190303"/>
                  </a:lnTo>
                  <a:lnTo>
                    <a:pt x="121074" y="188130"/>
                  </a:lnTo>
                  <a:lnTo>
                    <a:pt x="122005" y="188130"/>
                  </a:lnTo>
                  <a:lnTo>
                    <a:pt x="124178" y="188130"/>
                  </a:lnTo>
                  <a:lnTo>
                    <a:pt x="127283" y="185957"/>
                  </a:lnTo>
                  <a:lnTo>
                    <a:pt x="129456" y="178506"/>
                  </a:lnTo>
                  <a:lnTo>
                    <a:pt x="131629" y="173229"/>
                  </a:lnTo>
                  <a:lnTo>
                    <a:pt x="133802" y="167951"/>
                  </a:lnTo>
                  <a:lnTo>
                    <a:pt x="136907" y="162674"/>
                  </a:lnTo>
                  <a:lnTo>
                    <a:pt x="139080" y="160500"/>
                  </a:lnTo>
                  <a:lnTo>
                    <a:pt x="141253" y="160500"/>
                  </a:lnTo>
                  <a:lnTo>
                    <a:pt x="142184" y="158327"/>
                  </a:lnTo>
                  <a:lnTo>
                    <a:pt x="144357" y="158327"/>
                  </a:lnTo>
                  <a:lnTo>
                    <a:pt x="148083" y="158327"/>
                  </a:lnTo>
                  <a:lnTo>
                    <a:pt x="148083" y="158327"/>
                  </a:lnTo>
                  <a:lnTo>
                    <a:pt x="148083" y="158327"/>
                  </a:lnTo>
                  <a:close/>
                  <a:moveTo>
                    <a:pt x="1222846" y="138148"/>
                  </a:moveTo>
                  <a:lnTo>
                    <a:pt x="1228124" y="140322"/>
                  </a:lnTo>
                  <a:lnTo>
                    <a:pt x="1233401" y="141253"/>
                  </a:lnTo>
                  <a:lnTo>
                    <a:pt x="1236506" y="143426"/>
                  </a:lnTo>
                  <a:lnTo>
                    <a:pt x="1242714" y="145599"/>
                  </a:lnTo>
                  <a:lnTo>
                    <a:pt x="1242714" y="150877"/>
                  </a:lnTo>
                  <a:lnTo>
                    <a:pt x="1243646" y="155223"/>
                  </a:lnTo>
                  <a:lnTo>
                    <a:pt x="1243646" y="158327"/>
                  </a:lnTo>
                  <a:lnTo>
                    <a:pt x="1245819" y="162674"/>
                  </a:lnTo>
                  <a:lnTo>
                    <a:pt x="1233401" y="162674"/>
                  </a:lnTo>
                  <a:lnTo>
                    <a:pt x="1231228" y="158327"/>
                  </a:lnTo>
                  <a:lnTo>
                    <a:pt x="1229055" y="155223"/>
                  </a:lnTo>
                  <a:lnTo>
                    <a:pt x="1225950" y="150877"/>
                  </a:lnTo>
                  <a:lnTo>
                    <a:pt x="1223777" y="148704"/>
                  </a:lnTo>
                  <a:lnTo>
                    <a:pt x="1223777" y="143426"/>
                  </a:lnTo>
                  <a:lnTo>
                    <a:pt x="1222846" y="138148"/>
                  </a:lnTo>
                  <a:lnTo>
                    <a:pt x="1222846" y="138148"/>
                  </a:lnTo>
                  <a:lnTo>
                    <a:pt x="1222846" y="138148"/>
                  </a:lnTo>
                  <a:close/>
                  <a:moveTo>
                    <a:pt x="1730114" y="113934"/>
                  </a:moveTo>
                  <a:lnTo>
                    <a:pt x="1736323" y="123557"/>
                  </a:lnTo>
                  <a:lnTo>
                    <a:pt x="1741601" y="141563"/>
                  </a:lnTo>
                  <a:lnTo>
                    <a:pt x="1749051" y="158327"/>
                  </a:lnTo>
                  <a:lnTo>
                    <a:pt x="1758365" y="175091"/>
                  </a:lnTo>
                  <a:lnTo>
                    <a:pt x="1763642" y="182542"/>
                  </a:lnTo>
                  <a:lnTo>
                    <a:pt x="1766747" y="178196"/>
                  </a:lnTo>
                  <a:lnTo>
                    <a:pt x="1768920" y="177265"/>
                  </a:lnTo>
                  <a:lnTo>
                    <a:pt x="1772956" y="177265"/>
                  </a:lnTo>
                  <a:lnTo>
                    <a:pt x="1776060" y="175091"/>
                  </a:lnTo>
                  <a:lnTo>
                    <a:pt x="1783511" y="175091"/>
                  </a:lnTo>
                  <a:lnTo>
                    <a:pt x="1783511" y="178196"/>
                  </a:lnTo>
                  <a:lnTo>
                    <a:pt x="1787547" y="178196"/>
                  </a:lnTo>
                  <a:lnTo>
                    <a:pt x="1787547" y="189682"/>
                  </a:lnTo>
                  <a:lnTo>
                    <a:pt x="1759296" y="192787"/>
                  </a:lnTo>
                  <a:lnTo>
                    <a:pt x="1756192" y="222279"/>
                  </a:lnTo>
                  <a:lnTo>
                    <a:pt x="1746878" y="246494"/>
                  </a:lnTo>
                  <a:lnTo>
                    <a:pt x="1739428" y="270709"/>
                  </a:lnTo>
                  <a:lnTo>
                    <a:pt x="1736323" y="290888"/>
                  </a:lnTo>
                  <a:lnTo>
                    <a:pt x="1734150" y="311067"/>
                  </a:lnTo>
                  <a:lnTo>
                    <a:pt x="1734150" y="327831"/>
                  </a:lnTo>
                  <a:lnTo>
                    <a:pt x="1730114" y="343664"/>
                  </a:lnTo>
                  <a:lnTo>
                    <a:pt x="1727010" y="343664"/>
                  </a:lnTo>
                  <a:lnTo>
                    <a:pt x="1727010" y="340559"/>
                  </a:lnTo>
                  <a:lnTo>
                    <a:pt x="1721732" y="333108"/>
                  </a:lnTo>
                  <a:lnTo>
                    <a:pt x="1712419" y="323485"/>
                  </a:lnTo>
                  <a:lnTo>
                    <a:pt x="1701864" y="310756"/>
                  </a:lnTo>
                  <a:lnTo>
                    <a:pt x="1692550" y="298028"/>
                  </a:lnTo>
                  <a:lnTo>
                    <a:pt x="1685100" y="285300"/>
                  </a:lnTo>
                  <a:lnTo>
                    <a:pt x="1681064" y="273813"/>
                  </a:lnTo>
                  <a:lnTo>
                    <a:pt x="1683237" y="266363"/>
                  </a:lnTo>
                  <a:lnTo>
                    <a:pt x="1687273" y="264189"/>
                  </a:lnTo>
                  <a:lnTo>
                    <a:pt x="1690377" y="264189"/>
                  </a:lnTo>
                  <a:lnTo>
                    <a:pt x="1692550" y="264189"/>
                  </a:lnTo>
                  <a:lnTo>
                    <a:pt x="1694723" y="264189"/>
                  </a:lnTo>
                  <a:lnTo>
                    <a:pt x="1695655" y="264189"/>
                  </a:lnTo>
                  <a:lnTo>
                    <a:pt x="1697828" y="264189"/>
                  </a:lnTo>
                  <a:lnTo>
                    <a:pt x="1700001" y="263879"/>
                  </a:lnTo>
                  <a:lnTo>
                    <a:pt x="1703106" y="259533"/>
                  </a:lnTo>
                  <a:lnTo>
                    <a:pt x="1700001" y="259533"/>
                  </a:lnTo>
                  <a:lnTo>
                    <a:pt x="1700001" y="256428"/>
                  </a:lnTo>
                  <a:lnTo>
                    <a:pt x="1683237" y="254255"/>
                  </a:lnTo>
                  <a:lnTo>
                    <a:pt x="1673924" y="248978"/>
                  </a:lnTo>
                  <a:lnTo>
                    <a:pt x="1666473" y="239354"/>
                  </a:lnTo>
                  <a:lnTo>
                    <a:pt x="1673924" y="237181"/>
                  </a:lnTo>
                  <a:lnTo>
                    <a:pt x="1680132" y="235007"/>
                  </a:lnTo>
                  <a:lnTo>
                    <a:pt x="1683237" y="234076"/>
                  </a:lnTo>
                  <a:lnTo>
                    <a:pt x="1687273" y="231903"/>
                  </a:lnTo>
                  <a:lnTo>
                    <a:pt x="1690377" y="229730"/>
                  </a:lnTo>
                  <a:lnTo>
                    <a:pt x="1694413" y="226625"/>
                  </a:lnTo>
                  <a:lnTo>
                    <a:pt x="1694413" y="222279"/>
                  </a:lnTo>
                  <a:lnTo>
                    <a:pt x="1679822" y="222279"/>
                  </a:lnTo>
                  <a:lnTo>
                    <a:pt x="1675786" y="224452"/>
                  </a:lnTo>
                  <a:lnTo>
                    <a:pt x="1672682" y="224452"/>
                  </a:lnTo>
                  <a:lnTo>
                    <a:pt x="1668646" y="226625"/>
                  </a:lnTo>
                  <a:lnTo>
                    <a:pt x="1663369" y="226625"/>
                  </a:lnTo>
                  <a:lnTo>
                    <a:pt x="1654055" y="209861"/>
                  </a:lnTo>
                  <a:lnTo>
                    <a:pt x="1643500" y="193097"/>
                  </a:lnTo>
                  <a:lnTo>
                    <a:pt x="1644431" y="187820"/>
                  </a:lnTo>
                  <a:lnTo>
                    <a:pt x="1644431" y="184715"/>
                  </a:lnTo>
                  <a:lnTo>
                    <a:pt x="1646604" y="182542"/>
                  </a:lnTo>
                  <a:lnTo>
                    <a:pt x="1648778" y="178196"/>
                  </a:lnTo>
                  <a:lnTo>
                    <a:pt x="1648778" y="175091"/>
                  </a:lnTo>
                  <a:lnTo>
                    <a:pt x="1650951" y="169814"/>
                  </a:lnTo>
                  <a:lnTo>
                    <a:pt x="1646915" y="169814"/>
                  </a:lnTo>
                  <a:lnTo>
                    <a:pt x="1646915" y="165468"/>
                  </a:lnTo>
                  <a:lnTo>
                    <a:pt x="1643810" y="167641"/>
                  </a:lnTo>
                  <a:lnTo>
                    <a:pt x="1641637" y="167641"/>
                  </a:lnTo>
                  <a:lnTo>
                    <a:pt x="1639464" y="167641"/>
                  </a:lnTo>
                  <a:lnTo>
                    <a:pt x="1639464" y="167641"/>
                  </a:lnTo>
                  <a:lnTo>
                    <a:pt x="1637291" y="167641"/>
                  </a:lnTo>
                  <a:lnTo>
                    <a:pt x="1637291" y="165468"/>
                  </a:lnTo>
                  <a:lnTo>
                    <a:pt x="1634187" y="162363"/>
                  </a:lnTo>
                  <a:lnTo>
                    <a:pt x="1632013" y="158017"/>
                  </a:lnTo>
                  <a:lnTo>
                    <a:pt x="1629840" y="154912"/>
                  </a:lnTo>
                  <a:lnTo>
                    <a:pt x="1628909" y="152739"/>
                  </a:lnTo>
                  <a:lnTo>
                    <a:pt x="1628909" y="147462"/>
                  </a:lnTo>
                  <a:lnTo>
                    <a:pt x="1626736" y="141253"/>
                  </a:lnTo>
                  <a:lnTo>
                    <a:pt x="1646604" y="128525"/>
                  </a:lnTo>
                  <a:lnTo>
                    <a:pt x="1666473" y="117969"/>
                  </a:lnTo>
                  <a:lnTo>
                    <a:pt x="1668646" y="123247"/>
                  </a:lnTo>
                  <a:lnTo>
                    <a:pt x="1670819" y="128525"/>
                  </a:lnTo>
                  <a:lnTo>
                    <a:pt x="1672992" y="130698"/>
                  </a:lnTo>
                  <a:lnTo>
                    <a:pt x="1676097" y="132871"/>
                  </a:lnTo>
                  <a:lnTo>
                    <a:pt x="1678270" y="132871"/>
                  </a:lnTo>
                  <a:lnTo>
                    <a:pt x="1680443" y="133802"/>
                  </a:lnTo>
                  <a:lnTo>
                    <a:pt x="1683547" y="135975"/>
                  </a:lnTo>
                  <a:lnTo>
                    <a:pt x="1687583" y="138148"/>
                  </a:lnTo>
                  <a:lnTo>
                    <a:pt x="1690688" y="148704"/>
                  </a:lnTo>
                  <a:lnTo>
                    <a:pt x="1692861" y="162363"/>
                  </a:lnTo>
                  <a:lnTo>
                    <a:pt x="1695034" y="175091"/>
                  </a:lnTo>
                  <a:lnTo>
                    <a:pt x="1703416" y="175091"/>
                  </a:lnTo>
                  <a:lnTo>
                    <a:pt x="1703416" y="165468"/>
                  </a:lnTo>
                  <a:lnTo>
                    <a:pt x="1700311" y="154912"/>
                  </a:lnTo>
                  <a:lnTo>
                    <a:pt x="1700311" y="141253"/>
                  </a:lnTo>
                  <a:lnTo>
                    <a:pt x="1703416" y="128525"/>
                  </a:lnTo>
                  <a:lnTo>
                    <a:pt x="1707452" y="117969"/>
                  </a:lnTo>
                  <a:lnTo>
                    <a:pt x="1730114" y="113934"/>
                  </a:lnTo>
                  <a:lnTo>
                    <a:pt x="1730114" y="113934"/>
                  </a:lnTo>
                  <a:lnTo>
                    <a:pt x="1730114" y="113934"/>
                  </a:lnTo>
                  <a:close/>
                  <a:moveTo>
                    <a:pt x="2755827" y="104620"/>
                  </a:moveTo>
                  <a:lnTo>
                    <a:pt x="2761105" y="108966"/>
                  </a:lnTo>
                  <a:lnTo>
                    <a:pt x="2765140" y="112071"/>
                  </a:lnTo>
                  <a:lnTo>
                    <a:pt x="2770418" y="112071"/>
                  </a:lnTo>
                  <a:lnTo>
                    <a:pt x="2775696" y="112071"/>
                  </a:lnTo>
                  <a:lnTo>
                    <a:pt x="2785009" y="114244"/>
                  </a:lnTo>
                  <a:lnTo>
                    <a:pt x="2782836" y="118590"/>
                  </a:lnTo>
                  <a:lnTo>
                    <a:pt x="2782836" y="119522"/>
                  </a:lnTo>
                  <a:lnTo>
                    <a:pt x="2782836" y="121695"/>
                  </a:lnTo>
                  <a:lnTo>
                    <a:pt x="2781905" y="123868"/>
                  </a:lnTo>
                  <a:lnTo>
                    <a:pt x="2781905" y="126041"/>
                  </a:lnTo>
                  <a:lnTo>
                    <a:pt x="2768245" y="133492"/>
                  </a:lnTo>
                  <a:lnTo>
                    <a:pt x="2750550" y="136596"/>
                  </a:lnTo>
                  <a:lnTo>
                    <a:pt x="2731613" y="138769"/>
                  </a:lnTo>
                  <a:lnTo>
                    <a:pt x="2730681" y="134423"/>
                  </a:lnTo>
                  <a:lnTo>
                    <a:pt x="2730681" y="131319"/>
                  </a:lnTo>
                  <a:lnTo>
                    <a:pt x="2728508" y="126972"/>
                  </a:lnTo>
                  <a:lnTo>
                    <a:pt x="2728508" y="121695"/>
                  </a:lnTo>
                  <a:lnTo>
                    <a:pt x="2733786" y="118590"/>
                  </a:lnTo>
                  <a:lnTo>
                    <a:pt x="2737821" y="114244"/>
                  </a:lnTo>
                  <a:lnTo>
                    <a:pt x="2740926" y="112071"/>
                  </a:lnTo>
                  <a:lnTo>
                    <a:pt x="2744961" y="108966"/>
                  </a:lnTo>
                  <a:lnTo>
                    <a:pt x="2748066" y="106793"/>
                  </a:lnTo>
                  <a:lnTo>
                    <a:pt x="2755827" y="104620"/>
                  </a:lnTo>
                  <a:lnTo>
                    <a:pt x="2755827" y="104620"/>
                  </a:lnTo>
                  <a:lnTo>
                    <a:pt x="2755827" y="104620"/>
                  </a:lnTo>
                  <a:close/>
                  <a:moveTo>
                    <a:pt x="2195472" y="104620"/>
                  </a:moveTo>
                  <a:lnTo>
                    <a:pt x="2210063" y="106793"/>
                  </a:lnTo>
                  <a:lnTo>
                    <a:pt x="2220619" y="112071"/>
                  </a:lnTo>
                  <a:lnTo>
                    <a:pt x="2231174" y="118280"/>
                  </a:lnTo>
                  <a:lnTo>
                    <a:pt x="2228069" y="121384"/>
                  </a:lnTo>
                  <a:lnTo>
                    <a:pt x="2225896" y="126662"/>
                  </a:lnTo>
                  <a:lnTo>
                    <a:pt x="2222792" y="128835"/>
                  </a:lnTo>
                  <a:lnTo>
                    <a:pt x="2217514" y="131008"/>
                  </a:lnTo>
                  <a:lnTo>
                    <a:pt x="2211305" y="133181"/>
                  </a:lnTo>
                  <a:lnTo>
                    <a:pt x="2203855" y="133181"/>
                  </a:lnTo>
                  <a:lnTo>
                    <a:pt x="2198577" y="136286"/>
                  </a:lnTo>
                  <a:lnTo>
                    <a:pt x="2193300" y="136286"/>
                  </a:lnTo>
                  <a:lnTo>
                    <a:pt x="2188022" y="138459"/>
                  </a:lnTo>
                  <a:lnTo>
                    <a:pt x="2180571" y="138459"/>
                  </a:lnTo>
                  <a:lnTo>
                    <a:pt x="2180571" y="126972"/>
                  </a:lnTo>
                  <a:lnTo>
                    <a:pt x="2181502" y="119522"/>
                  </a:lnTo>
                  <a:lnTo>
                    <a:pt x="2188953" y="114244"/>
                  </a:lnTo>
                  <a:lnTo>
                    <a:pt x="2195472" y="104620"/>
                  </a:lnTo>
                  <a:lnTo>
                    <a:pt x="2195472" y="104620"/>
                  </a:lnTo>
                  <a:lnTo>
                    <a:pt x="2195472" y="104620"/>
                  </a:lnTo>
                  <a:close/>
                  <a:moveTo>
                    <a:pt x="798156" y="104620"/>
                  </a:moveTo>
                  <a:lnTo>
                    <a:pt x="812747" y="104620"/>
                  </a:lnTo>
                  <a:lnTo>
                    <a:pt x="815852" y="114244"/>
                  </a:lnTo>
                  <a:lnTo>
                    <a:pt x="819887" y="119522"/>
                  </a:lnTo>
                  <a:lnTo>
                    <a:pt x="822992" y="126972"/>
                  </a:lnTo>
                  <a:lnTo>
                    <a:pt x="825165" y="138459"/>
                  </a:lnTo>
                  <a:lnTo>
                    <a:pt x="822060" y="138459"/>
                  </a:lnTo>
                  <a:lnTo>
                    <a:pt x="810574" y="131008"/>
                  </a:lnTo>
                  <a:lnTo>
                    <a:pt x="803123" y="123557"/>
                  </a:lnTo>
                  <a:lnTo>
                    <a:pt x="797846" y="116107"/>
                  </a:lnTo>
                  <a:lnTo>
                    <a:pt x="797846" y="104620"/>
                  </a:lnTo>
                  <a:lnTo>
                    <a:pt x="798156" y="104620"/>
                  </a:lnTo>
                  <a:lnTo>
                    <a:pt x="798156" y="104620"/>
                  </a:lnTo>
                  <a:close/>
                  <a:moveTo>
                    <a:pt x="2852997" y="81337"/>
                  </a:moveTo>
                  <a:lnTo>
                    <a:pt x="2856101" y="81337"/>
                  </a:lnTo>
                  <a:lnTo>
                    <a:pt x="2860137" y="83510"/>
                  </a:lnTo>
                  <a:lnTo>
                    <a:pt x="2861068" y="83510"/>
                  </a:lnTo>
                  <a:lnTo>
                    <a:pt x="2863241" y="83510"/>
                  </a:lnTo>
                  <a:lnTo>
                    <a:pt x="2865415" y="84441"/>
                  </a:lnTo>
                  <a:lnTo>
                    <a:pt x="2861379" y="88788"/>
                  </a:lnTo>
                  <a:lnTo>
                    <a:pt x="2858274" y="91892"/>
                  </a:lnTo>
                  <a:lnTo>
                    <a:pt x="2856101" y="97170"/>
                  </a:lnTo>
                  <a:lnTo>
                    <a:pt x="2853928" y="101516"/>
                  </a:lnTo>
                  <a:lnTo>
                    <a:pt x="2852997" y="108966"/>
                  </a:lnTo>
                  <a:lnTo>
                    <a:pt x="2856101" y="108966"/>
                  </a:lnTo>
                  <a:lnTo>
                    <a:pt x="2860137" y="103689"/>
                  </a:lnTo>
                  <a:lnTo>
                    <a:pt x="2863241" y="99343"/>
                  </a:lnTo>
                  <a:lnTo>
                    <a:pt x="2867277" y="96238"/>
                  </a:lnTo>
                  <a:lnTo>
                    <a:pt x="2872555" y="94065"/>
                  </a:lnTo>
                  <a:lnTo>
                    <a:pt x="2883110" y="104620"/>
                  </a:lnTo>
                  <a:lnTo>
                    <a:pt x="2896770" y="114244"/>
                  </a:lnTo>
                  <a:lnTo>
                    <a:pt x="2905151" y="121695"/>
                  </a:lnTo>
                  <a:lnTo>
                    <a:pt x="2905151" y="145910"/>
                  </a:lnTo>
                  <a:lnTo>
                    <a:pt x="2911360" y="151187"/>
                  </a:lnTo>
                  <a:lnTo>
                    <a:pt x="2916638" y="155533"/>
                  </a:lnTo>
                  <a:lnTo>
                    <a:pt x="2921916" y="156465"/>
                  </a:lnTo>
                  <a:lnTo>
                    <a:pt x="2925952" y="163915"/>
                  </a:lnTo>
                  <a:lnTo>
                    <a:pt x="2929056" y="178817"/>
                  </a:lnTo>
                  <a:lnTo>
                    <a:pt x="2921605" y="188441"/>
                  </a:lnTo>
                  <a:lnTo>
                    <a:pt x="2918501" y="198064"/>
                  </a:lnTo>
                  <a:lnTo>
                    <a:pt x="2911050" y="203342"/>
                  </a:lnTo>
                  <a:lnTo>
                    <a:pt x="2901737" y="205515"/>
                  </a:lnTo>
                  <a:lnTo>
                    <a:pt x="2884972" y="206446"/>
                  </a:lnTo>
                  <a:lnTo>
                    <a:pt x="2872555" y="195891"/>
                  </a:lnTo>
                  <a:lnTo>
                    <a:pt x="2853618" y="186267"/>
                  </a:lnTo>
                  <a:lnTo>
                    <a:pt x="2833749" y="180990"/>
                  </a:lnTo>
                  <a:lnTo>
                    <a:pt x="2813881" y="173539"/>
                  </a:lnTo>
                  <a:lnTo>
                    <a:pt x="2796185" y="166089"/>
                  </a:lnTo>
                  <a:lnTo>
                    <a:pt x="2784699" y="155533"/>
                  </a:lnTo>
                  <a:lnTo>
                    <a:pt x="2792149" y="151187"/>
                  </a:lnTo>
                  <a:lnTo>
                    <a:pt x="2797427" y="148083"/>
                  </a:lnTo>
                  <a:lnTo>
                    <a:pt x="2801463" y="143736"/>
                  </a:lnTo>
                  <a:lnTo>
                    <a:pt x="2803636" y="138459"/>
                  </a:lnTo>
                  <a:lnTo>
                    <a:pt x="2804567" y="128835"/>
                  </a:lnTo>
                  <a:lnTo>
                    <a:pt x="2803636" y="125731"/>
                  </a:lnTo>
                  <a:lnTo>
                    <a:pt x="2801463" y="119522"/>
                  </a:lnTo>
                  <a:lnTo>
                    <a:pt x="2801463" y="111760"/>
                  </a:lnTo>
                  <a:lnTo>
                    <a:pt x="2801463" y="104310"/>
                  </a:lnTo>
                  <a:lnTo>
                    <a:pt x="2801463" y="103378"/>
                  </a:lnTo>
                  <a:lnTo>
                    <a:pt x="2803636" y="103378"/>
                  </a:lnTo>
                  <a:lnTo>
                    <a:pt x="2803636" y="103378"/>
                  </a:lnTo>
                  <a:lnTo>
                    <a:pt x="2803636" y="103378"/>
                  </a:lnTo>
                  <a:lnTo>
                    <a:pt x="2803636" y="103378"/>
                  </a:lnTo>
                  <a:lnTo>
                    <a:pt x="2804567" y="101205"/>
                  </a:lnTo>
                  <a:lnTo>
                    <a:pt x="2821331" y="96859"/>
                  </a:lnTo>
                  <a:lnTo>
                    <a:pt x="2839027" y="88477"/>
                  </a:lnTo>
                  <a:lnTo>
                    <a:pt x="2852997" y="81337"/>
                  </a:lnTo>
                  <a:lnTo>
                    <a:pt x="2852997" y="81337"/>
                  </a:lnTo>
                  <a:lnTo>
                    <a:pt x="2852997" y="81337"/>
                  </a:lnTo>
                  <a:close/>
                  <a:moveTo>
                    <a:pt x="2621404" y="76991"/>
                  </a:moveTo>
                  <a:lnTo>
                    <a:pt x="2631959" y="76991"/>
                  </a:lnTo>
                  <a:lnTo>
                    <a:pt x="2646550" y="91892"/>
                  </a:lnTo>
                  <a:lnTo>
                    <a:pt x="2665487" y="104620"/>
                  </a:lnTo>
                  <a:lnTo>
                    <a:pt x="2665487" y="108656"/>
                  </a:lnTo>
                  <a:lnTo>
                    <a:pt x="2661451" y="108656"/>
                  </a:lnTo>
                  <a:lnTo>
                    <a:pt x="2661451" y="113934"/>
                  </a:lnTo>
                  <a:lnTo>
                    <a:pt x="2643756" y="104310"/>
                  </a:lnTo>
                  <a:lnTo>
                    <a:pt x="2631338" y="91582"/>
                  </a:lnTo>
                  <a:lnTo>
                    <a:pt x="2621404" y="76991"/>
                  </a:lnTo>
                  <a:lnTo>
                    <a:pt x="2621404" y="76991"/>
                  </a:lnTo>
                  <a:lnTo>
                    <a:pt x="2621404" y="76991"/>
                  </a:lnTo>
                  <a:close/>
                  <a:moveTo>
                    <a:pt x="2255078" y="71713"/>
                  </a:moveTo>
                  <a:lnTo>
                    <a:pt x="2269669" y="76059"/>
                  </a:lnTo>
                  <a:lnTo>
                    <a:pt x="2281155" y="79164"/>
                  </a:lnTo>
                  <a:lnTo>
                    <a:pt x="2291711" y="84441"/>
                  </a:lnTo>
                  <a:lnTo>
                    <a:pt x="2291711" y="94065"/>
                  </a:lnTo>
                  <a:lnTo>
                    <a:pt x="2282397" y="96238"/>
                  </a:lnTo>
                  <a:lnTo>
                    <a:pt x="2274015" y="99343"/>
                  </a:lnTo>
                  <a:lnTo>
                    <a:pt x="2260356" y="101516"/>
                  </a:lnTo>
                  <a:lnTo>
                    <a:pt x="2255078" y="103689"/>
                  </a:lnTo>
                  <a:lnTo>
                    <a:pt x="2251974" y="104620"/>
                  </a:lnTo>
                  <a:lnTo>
                    <a:pt x="2245765" y="104620"/>
                  </a:lnTo>
                  <a:lnTo>
                    <a:pt x="2240487" y="104620"/>
                  </a:lnTo>
                  <a:lnTo>
                    <a:pt x="2240487" y="94065"/>
                  </a:lnTo>
                  <a:lnTo>
                    <a:pt x="2244523" y="88788"/>
                  </a:lnTo>
                  <a:lnTo>
                    <a:pt x="2249800" y="81337"/>
                  </a:lnTo>
                  <a:lnTo>
                    <a:pt x="2255078" y="71713"/>
                  </a:lnTo>
                  <a:lnTo>
                    <a:pt x="2255078" y="71713"/>
                  </a:lnTo>
                  <a:lnTo>
                    <a:pt x="2255078" y="71713"/>
                  </a:lnTo>
                  <a:close/>
                  <a:moveTo>
                    <a:pt x="1810520" y="61158"/>
                  </a:moveTo>
                  <a:lnTo>
                    <a:pt x="1810520" y="81337"/>
                  </a:lnTo>
                  <a:lnTo>
                    <a:pt x="1817970" y="81337"/>
                  </a:lnTo>
                  <a:lnTo>
                    <a:pt x="1822006" y="79164"/>
                  </a:lnTo>
                  <a:lnTo>
                    <a:pt x="1825111" y="79164"/>
                  </a:lnTo>
                  <a:lnTo>
                    <a:pt x="1829146" y="79164"/>
                  </a:lnTo>
                  <a:lnTo>
                    <a:pt x="1830078" y="79164"/>
                  </a:lnTo>
                  <a:lnTo>
                    <a:pt x="1834114" y="81337"/>
                  </a:lnTo>
                  <a:lnTo>
                    <a:pt x="1839391" y="84441"/>
                  </a:lnTo>
                  <a:lnTo>
                    <a:pt x="1839391" y="94065"/>
                  </a:lnTo>
                  <a:lnTo>
                    <a:pt x="1843427" y="96238"/>
                  </a:lnTo>
                  <a:lnTo>
                    <a:pt x="1848705" y="96238"/>
                  </a:lnTo>
                  <a:lnTo>
                    <a:pt x="1851809" y="94065"/>
                  </a:lnTo>
                  <a:lnTo>
                    <a:pt x="1858018" y="94065"/>
                  </a:lnTo>
                  <a:lnTo>
                    <a:pt x="1858949" y="91892"/>
                  </a:lnTo>
                  <a:lnTo>
                    <a:pt x="1862985" y="94065"/>
                  </a:lnTo>
                  <a:lnTo>
                    <a:pt x="1866090" y="97170"/>
                  </a:lnTo>
                  <a:lnTo>
                    <a:pt x="1870125" y="103378"/>
                  </a:lnTo>
                  <a:lnTo>
                    <a:pt x="1873230" y="108656"/>
                  </a:lnTo>
                  <a:lnTo>
                    <a:pt x="1867952" y="121384"/>
                  </a:lnTo>
                  <a:lnTo>
                    <a:pt x="1862675" y="134113"/>
                  </a:lnTo>
                  <a:lnTo>
                    <a:pt x="1858639" y="149014"/>
                  </a:lnTo>
                  <a:lnTo>
                    <a:pt x="1846221" y="149014"/>
                  </a:lnTo>
                  <a:lnTo>
                    <a:pt x="1836908" y="153360"/>
                  </a:lnTo>
                  <a:lnTo>
                    <a:pt x="1828526" y="158638"/>
                  </a:lnTo>
                  <a:lnTo>
                    <a:pt x="1813935" y="162984"/>
                  </a:lnTo>
                  <a:lnTo>
                    <a:pt x="1804621" y="155533"/>
                  </a:lnTo>
                  <a:lnTo>
                    <a:pt x="1792203" y="151187"/>
                  </a:lnTo>
                  <a:lnTo>
                    <a:pt x="1779786" y="145910"/>
                  </a:lnTo>
                  <a:lnTo>
                    <a:pt x="1777613" y="141563"/>
                  </a:lnTo>
                  <a:lnTo>
                    <a:pt x="1777613" y="138459"/>
                  </a:lnTo>
                  <a:lnTo>
                    <a:pt x="1775439" y="134113"/>
                  </a:lnTo>
                  <a:lnTo>
                    <a:pt x="1773266" y="128835"/>
                  </a:lnTo>
                  <a:lnTo>
                    <a:pt x="1767989" y="123557"/>
                  </a:lnTo>
                  <a:lnTo>
                    <a:pt x="1762711" y="118280"/>
                  </a:lnTo>
                  <a:lnTo>
                    <a:pt x="1758675" y="113934"/>
                  </a:lnTo>
                  <a:lnTo>
                    <a:pt x="1755571" y="106483"/>
                  </a:lnTo>
                  <a:lnTo>
                    <a:pt x="1753398" y="93755"/>
                  </a:lnTo>
                  <a:lnTo>
                    <a:pt x="1760848" y="84131"/>
                  </a:lnTo>
                  <a:lnTo>
                    <a:pt x="1766126" y="76680"/>
                  </a:lnTo>
                  <a:lnTo>
                    <a:pt x="1773577" y="76680"/>
                  </a:lnTo>
                  <a:lnTo>
                    <a:pt x="1779786" y="78853"/>
                  </a:lnTo>
                  <a:lnTo>
                    <a:pt x="1787236" y="81026"/>
                  </a:lnTo>
                  <a:lnTo>
                    <a:pt x="1794687" y="81026"/>
                  </a:lnTo>
                  <a:lnTo>
                    <a:pt x="1794687" y="68298"/>
                  </a:lnTo>
                  <a:lnTo>
                    <a:pt x="1797791" y="66125"/>
                  </a:lnTo>
                  <a:lnTo>
                    <a:pt x="1801827" y="63952"/>
                  </a:lnTo>
                  <a:lnTo>
                    <a:pt x="1802759" y="63952"/>
                  </a:lnTo>
                  <a:lnTo>
                    <a:pt x="1806794" y="61779"/>
                  </a:lnTo>
                  <a:lnTo>
                    <a:pt x="1810520" y="61158"/>
                  </a:lnTo>
                  <a:lnTo>
                    <a:pt x="1810520" y="61158"/>
                  </a:lnTo>
                  <a:lnTo>
                    <a:pt x="1810520" y="61158"/>
                  </a:lnTo>
                  <a:close/>
                  <a:moveTo>
                    <a:pt x="2281155" y="47498"/>
                  </a:moveTo>
                  <a:lnTo>
                    <a:pt x="2295747" y="47498"/>
                  </a:lnTo>
                  <a:lnTo>
                    <a:pt x="2304129" y="57122"/>
                  </a:lnTo>
                  <a:lnTo>
                    <a:pt x="2313442" y="62400"/>
                  </a:lnTo>
                  <a:lnTo>
                    <a:pt x="2320893" y="69850"/>
                  </a:lnTo>
                  <a:lnTo>
                    <a:pt x="2328343" y="81337"/>
                  </a:lnTo>
                  <a:lnTo>
                    <a:pt x="2311579" y="81337"/>
                  </a:lnTo>
                  <a:lnTo>
                    <a:pt x="2301024" y="69850"/>
                  </a:lnTo>
                  <a:lnTo>
                    <a:pt x="2289538" y="61468"/>
                  </a:lnTo>
                  <a:lnTo>
                    <a:pt x="2281155" y="47498"/>
                  </a:lnTo>
                  <a:lnTo>
                    <a:pt x="2281155" y="47498"/>
                  </a:lnTo>
                  <a:lnTo>
                    <a:pt x="2281155" y="47498"/>
                  </a:lnTo>
                  <a:close/>
                  <a:moveTo>
                    <a:pt x="439281" y="47498"/>
                  </a:moveTo>
                  <a:lnTo>
                    <a:pt x="451699" y="47498"/>
                  </a:lnTo>
                  <a:lnTo>
                    <a:pt x="456976" y="51844"/>
                  </a:lnTo>
                  <a:lnTo>
                    <a:pt x="461012" y="54949"/>
                  </a:lnTo>
                  <a:lnTo>
                    <a:pt x="463185" y="59295"/>
                  </a:lnTo>
                  <a:lnTo>
                    <a:pt x="466290" y="64573"/>
                  </a:lnTo>
                  <a:lnTo>
                    <a:pt x="468463" y="68919"/>
                  </a:lnTo>
                  <a:lnTo>
                    <a:pt x="477776" y="59295"/>
                  </a:lnTo>
                  <a:lnTo>
                    <a:pt x="488331" y="54949"/>
                  </a:lnTo>
                  <a:lnTo>
                    <a:pt x="505095" y="57122"/>
                  </a:lnTo>
                  <a:lnTo>
                    <a:pt x="505095" y="72023"/>
                  </a:lnTo>
                  <a:lnTo>
                    <a:pt x="528068" y="74197"/>
                  </a:lnTo>
                  <a:lnTo>
                    <a:pt x="548868" y="77301"/>
                  </a:lnTo>
                  <a:lnTo>
                    <a:pt x="566564" y="81647"/>
                  </a:lnTo>
                  <a:lnTo>
                    <a:pt x="586432" y="83820"/>
                  </a:lnTo>
                  <a:lnTo>
                    <a:pt x="608474" y="81647"/>
                  </a:lnTo>
                  <a:lnTo>
                    <a:pt x="608474" y="94376"/>
                  </a:lnTo>
                  <a:lnTo>
                    <a:pt x="612510" y="94376"/>
                  </a:lnTo>
                  <a:lnTo>
                    <a:pt x="615614" y="94376"/>
                  </a:lnTo>
                  <a:lnTo>
                    <a:pt x="617787" y="94376"/>
                  </a:lnTo>
                  <a:lnTo>
                    <a:pt x="619960" y="96549"/>
                  </a:lnTo>
                  <a:lnTo>
                    <a:pt x="622133" y="97480"/>
                  </a:lnTo>
                  <a:lnTo>
                    <a:pt x="618098" y="97480"/>
                  </a:lnTo>
                  <a:lnTo>
                    <a:pt x="601023" y="108656"/>
                  </a:lnTo>
                  <a:lnTo>
                    <a:pt x="581155" y="121384"/>
                  </a:lnTo>
                  <a:lnTo>
                    <a:pt x="557250" y="132871"/>
                  </a:lnTo>
                  <a:lnTo>
                    <a:pt x="535209" y="145599"/>
                  </a:lnTo>
                  <a:lnTo>
                    <a:pt x="519686" y="156154"/>
                  </a:lnTo>
                  <a:lnTo>
                    <a:pt x="508200" y="165778"/>
                  </a:lnTo>
                  <a:lnTo>
                    <a:pt x="524964" y="165778"/>
                  </a:lnTo>
                  <a:lnTo>
                    <a:pt x="530241" y="162674"/>
                  </a:lnTo>
                  <a:lnTo>
                    <a:pt x="535519" y="160500"/>
                  </a:lnTo>
                  <a:lnTo>
                    <a:pt x="541728" y="158327"/>
                  </a:lnTo>
                  <a:lnTo>
                    <a:pt x="549179" y="158327"/>
                  </a:lnTo>
                  <a:lnTo>
                    <a:pt x="549179" y="162674"/>
                  </a:lnTo>
                  <a:lnTo>
                    <a:pt x="527137" y="178506"/>
                  </a:lnTo>
                  <a:lnTo>
                    <a:pt x="508200" y="195270"/>
                  </a:lnTo>
                  <a:lnTo>
                    <a:pt x="492677" y="212034"/>
                  </a:lnTo>
                  <a:lnTo>
                    <a:pt x="473740" y="226936"/>
                  </a:lnTo>
                  <a:lnTo>
                    <a:pt x="453872" y="239664"/>
                  </a:lnTo>
                  <a:lnTo>
                    <a:pt x="427794" y="247115"/>
                  </a:lnTo>
                  <a:lnTo>
                    <a:pt x="427794" y="259843"/>
                  </a:lnTo>
                  <a:lnTo>
                    <a:pt x="415377" y="262016"/>
                  </a:lnTo>
                  <a:lnTo>
                    <a:pt x="400786" y="267294"/>
                  </a:lnTo>
                  <a:lnTo>
                    <a:pt x="392403" y="274745"/>
                  </a:lnTo>
                  <a:lnTo>
                    <a:pt x="397681" y="279091"/>
                  </a:lnTo>
                  <a:lnTo>
                    <a:pt x="400786" y="282195"/>
                  </a:lnTo>
                  <a:lnTo>
                    <a:pt x="402959" y="284368"/>
                  </a:lnTo>
                  <a:lnTo>
                    <a:pt x="402959" y="287473"/>
                  </a:lnTo>
                  <a:lnTo>
                    <a:pt x="402959" y="291819"/>
                  </a:lnTo>
                  <a:lnTo>
                    <a:pt x="400786" y="297097"/>
                  </a:lnTo>
                  <a:lnTo>
                    <a:pt x="400786" y="304547"/>
                  </a:lnTo>
                  <a:lnTo>
                    <a:pt x="361048" y="307652"/>
                  </a:lnTo>
                  <a:lnTo>
                    <a:pt x="361048" y="311998"/>
                  </a:lnTo>
                  <a:lnTo>
                    <a:pt x="366326" y="314171"/>
                  </a:lnTo>
                  <a:lnTo>
                    <a:pt x="368499" y="314171"/>
                  </a:lnTo>
                  <a:lnTo>
                    <a:pt x="371604" y="314171"/>
                  </a:lnTo>
                  <a:lnTo>
                    <a:pt x="371604" y="314171"/>
                  </a:lnTo>
                  <a:lnTo>
                    <a:pt x="373777" y="315103"/>
                  </a:lnTo>
                  <a:lnTo>
                    <a:pt x="373777" y="317276"/>
                  </a:lnTo>
                  <a:lnTo>
                    <a:pt x="377813" y="321622"/>
                  </a:lnTo>
                  <a:lnTo>
                    <a:pt x="371604" y="321622"/>
                  </a:lnTo>
                  <a:lnTo>
                    <a:pt x="363222" y="324726"/>
                  </a:lnTo>
                  <a:lnTo>
                    <a:pt x="351735" y="329073"/>
                  </a:lnTo>
                  <a:lnTo>
                    <a:pt x="341180" y="332177"/>
                  </a:lnTo>
                  <a:lnTo>
                    <a:pt x="344284" y="334350"/>
                  </a:lnTo>
                  <a:lnTo>
                    <a:pt x="346458" y="334350"/>
                  </a:lnTo>
                  <a:lnTo>
                    <a:pt x="348631" y="334350"/>
                  </a:lnTo>
                  <a:lnTo>
                    <a:pt x="349562" y="336523"/>
                  </a:lnTo>
                  <a:lnTo>
                    <a:pt x="351735" y="336523"/>
                  </a:lnTo>
                  <a:lnTo>
                    <a:pt x="349562" y="339628"/>
                  </a:lnTo>
                  <a:lnTo>
                    <a:pt x="348631" y="343974"/>
                  </a:lnTo>
                  <a:lnTo>
                    <a:pt x="346458" y="344905"/>
                  </a:lnTo>
                  <a:lnTo>
                    <a:pt x="348631" y="347078"/>
                  </a:lnTo>
                  <a:lnTo>
                    <a:pt x="348631" y="349252"/>
                  </a:lnTo>
                  <a:lnTo>
                    <a:pt x="349562" y="352356"/>
                  </a:lnTo>
                  <a:lnTo>
                    <a:pt x="351735" y="356702"/>
                  </a:lnTo>
                  <a:lnTo>
                    <a:pt x="344284" y="358875"/>
                  </a:lnTo>
                  <a:lnTo>
                    <a:pt x="339007" y="358875"/>
                  </a:lnTo>
                  <a:lnTo>
                    <a:pt x="333729" y="358875"/>
                  </a:lnTo>
                  <a:lnTo>
                    <a:pt x="327520" y="361980"/>
                  </a:lnTo>
                  <a:lnTo>
                    <a:pt x="346458" y="361980"/>
                  </a:lnTo>
                  <a:lnTo>
                    <a:pt x="361048" y="366326"/>
                  </a:lnTo>
                  <a:lnTo>
                    <a:pt x="361048" y="373777"/>
                  </a:lnTo>
                  <a:lnTo>
                    <a:pt x="337144" y="373777"/>
                  </a:lnTo>
                  <a:lnTo>
                    <a:pt x="334971" y="379054"/>
                  </a:lnTo>
                  <a:lnTo>
                    <a:pt x="334971" y="381227"/>
                  </a:lnTo>
                  <a:lnTo>
                    <a:pt x="334971" y="382159"/>
                  </a:lnTo>
                  <a:lnTo>
                    <a:pt x="334040" y="384332"/>
                  </a:lnTo>
                  <a:lnTo>
                    <a:pt x="331867" y="386505"/>
                  </a:lnTo>
                  <a:lnTo>
                    <a:pt x="322553" y="389609"/>
                  </a:lnTo>
                  <a:lnTo>
                    <a:pt x="310135" y="389609"/>
                  </a:lnTo>
                  <a:lnTo>
                    <a:pt x="297717" y="389609"/>
                  </a:lnTo>
                  <a:lnTo>
                    <a:pt x="285300" y="382159"/>
                  </a:lnTo>
                  <a:lnTo>
                    <a:pt x="268536" y="382159"/>
                  </a:lnTo>
                  <a:lnTo>
                    <a:pt x="251772" y="384332"/>
                  </a:lnTo>
                  <a:lnTo>
                    <a:pt x="234076" y="386505"/>
                  </a:lnTo>
                  <a:lnTo>
                    <a:pt x="217312" y="384332"/>
                  </a:lnTo>
                  <a:lnTo>
                    <a:pt x="200548" y="379054"/>
                  </a:lnTo>
                  <a:lnTo>
                    <a:pt x="199617" y="376881"/>
                  </a:lnTo>
                  <a:lnTo>
                    <a:pt x="199617" y="374708"/>
                  </a:lnTo>
                  <a:lnTo>
                    <a:pt x="197444" y="374708"/>
                  </a:lnTo>
                  <a:lnTo>
                    <a:pt x="197444" y="372535"/>
                  </a:lnTo>
                  <a:lnTo>
                    <a:pt x="197444" y="368189"/>
                  </a:lnTo>
                  <a:lnTo>
                    <a:pt x="200548" y="368189"/>
                  </a:lnTo>
                  <a:lnTo>
                    <a:pt x="202721" y="365084"/>
                  </a:lnTo>
                  <a:lnTo>
                    <a:pt x="206757" y="360738"/>
                  </a:lnTo>
                  <a:lnTo>
                    <a:pt x="207688" y="358565"/>
                  </a:lnTo>
                  <a:lnTo>
                    <a:pt x="211724" y="357634"/>
                  </a:lnTo>
                  <a:lnTo>
                    <a:pt x="213897" y="353287"/>
                  </a:lnTo>
                  <a:lnTo>
                    <a:pt x="217002" y="348010"/>
                  </a:lnTo>
                  <a:lnTo>
                    <a:pt x="209551" y="345837"/>
                  </a:lnTo>
                  <a:lnTo>
                    <a:pt x="204273" y="342732"/>
                  </a:lnTo>
                  <a:lnTo>
                    <a:pt x="200238" y="336523"/>
                  </a:lnTo>
                  <a:lnTo>
                    <a:pt x="199306" y="331246"/>
                  </a:lnTo>
                  <a:lnTo>
                    <a:pt x="197133" y="323795"/>
                  </a:lnTo>
                  <a:lnTo>
                    <a:pt x="204584" y="323795"/>
                  </a:lnTo>
                  <a:lnTo>
                    <a:pt x="217002" y="320691"/>
                  </a:lnTo>
                  <a:lnTo>
                    <a:pt x="231593" y="323795"/>
                  </a:lnTo>
                  <a:lnTo>
                    <a:pt x="244010" y="329073"/>
                  </a:lnTo>
                  <a:lnTo>
                    <a:pt x="256428" y="335281"/>
                  </a:lnTo>
                  <a:lnTo>
                    <a:pt x="256428" y="327831"/>
                  </a:lnTo>
                  <a:lnTo>
                    <a:pt x="244010" y="321622"/>
                  </a:lnTo>
                  <a:lnTo>
                    <a:pt x="233455" y="316344"/>
                  </a:lnTo>
                  <a:lnTo>
                    <a:pt x="224142" y="306720"/>
                  </a:lnTo>
                  <a:lnTo>
                    <a:pt x="227246" y="306720"/>
                  </a:lnTo>
                  <a:lnTo>
                    <a:pt x="236560" y="293061"/>
                  </a:lnTo>
                  <a:lnTo>
                    <a:pt x="248046" y="283437"/>
                  </a:lnTo>
                  <a:lnTo>
                    <a:pt x="262637" y="275986"/>
                  </a:lnTo>
                  <a:lnTo>
                    <a:pt x="280333" y="270709"/>
                  </a:lnTo>
                  <a:lnTo>
                    <a:pt x="280333" y="266983"/>
                  </a:lnTo>
                  <a:lnTo>
                    <a:pt x="263568" y="261706"/>
                  </a:lnTo>
                  <a:lnTo>
                    <a:pt x="251151" y="252082"/>
                  </a:lnTo>
                  <a:lnTo>
                    <a:pt x="240595" y="239354"/>
                  </a:lnTo>
                  <a:lnTo>
                    <a:pt x="231282" y="226625"/>
                  </a:lnTo>
                  <a:lnTo>
                    <a:pt x="236560" y="224452"/>
                  </a:lnTo>
                  <a:lnTo>
                    <a:pt x="240595" y="224452"/>
                  </a:lnTo>
                  <a:lnTo>
                    <a:pt x="245873" y="222279"/>
                  </a:lnTo>
                  <a:lnTo>
                    <a:pt x="251151" y="222279"/>
                  </a:lnTo>
                  <a:lnTo>
                    <a:pt x="258601" y="227557"/>
                  </a:lnTo>
                  <a:lnTo>
                    <a:pt x="263879" y="233766"/>
                  </a:lnTo>
                  <a:lnTo>
                    <a:pt x="271330" y="239043"/>
                  </a:lnTo>
                  <a:lnTo>
                    <a:pt x="271330" y="234697"/>
                  </a:lnTo>
                  <a:lnTo>
                    <a:pt x="270398" y="231593"/>
                  </a:lnTo>
                  <a:lnTo>
                    <a:pt x="268225" y="231593"/>
                  </a:lnTo>
                  <a:lnTo>
                    <a:pt x="268225" y="229419"/>
                  </a:lnTo>
                  <a:lnTo>
                    <a:pt x="266052" y="227246"/>
                  </a:lnTo>
                  <a:lnTo>
                    <a:pt x="266052" y="226315"/>
                  </a:lnTo>
                  <a:lnTo>
                    <a:pt x="263879" y="221969"/>
                  </a:lnTo>
                  <a:lnTo>
                    <a:pt x="267915" y="221969"/>
                  </a:lnTo>
                  <a:lnTo>
                    <a:pt x="267915" y="218864"/>
                  </a:lnTo>
                  <a:lnTo>
                    <a:pt x="284679" y="212655"/>
                  </a:lnTo>
                  <a:lnTo>
                    <a:pt x="300201" y="209551"/>
                  </a:lnTo>
                  <a:lnTo>
                    <a:pt x="316965" y="207378"/>
                  </a:lnTo>
                  <a:lnTo>
                    <a:pt x="336834" y="209551"/>
                  </a:lnTo>
                  <a:lnTo>
                    <a:pt x="327520" y="198064"/>
                  </a:lnTo>
                  <a:lnTo>
                    <a:pt x="339007" y="194960"/>
                  </a:lnTo>
                  <a:lnTo>
                    <a:pt x="351425" y="189682"/>
                  </a:lnTo>
                  <a:lnTo>
                    <a:pt x="363842" y="184405"/>
                  </a:lnTo>
                  <a:lnTo>
                    <a:pt x="371293" y="178196"/>
                  </a:lnTo>
                  <a:lnTo>
                    <a:pt x="377502" y="178196"/>
                  </a:lnTo>
                  <a:lnTo>
                    <a:pt x="377502" y="175091"/>
                  </a:lnTo>
                  <a:lnTo>
                    <a:pt x="368189" y="175091"/>
                  </a:lnTo>
                  <a:lnTo>
                    <a:pt x="364153" y="177265"/>
                  </a:lnTo>
                  <a:lnTo>
                    <a:pt x="361048" y="178196"/>
                  </a:lnTo>
                  <a:lnTo>
                    <a:pt x="358875" y="178196"/>
                  </a:lnTo>
                  <a:lnTo>
                    <a:pt x="356702" y="178196"/>
                  </a:lnTo>
                  <a:lnTo>
                    <a:pt x="355771" y="178196"/>
                  </a:lnTo>
                  <a:lnTo>
                    <a:pt x="353598" y="177265"/>
                  </a:lnTo>
                  <a:lnTo>
                    <a:pt x="351425" y="175091"/>
                  </a:lnTo>
                  <a:lnTo>
                    <a:pt x="348320" y="175091"/>
                  </a:lnTo>
                  <a:lnTo>
                    <a:pt x="344284" y="178196"/>
                  </a:lnTo>
                  <a:lnTo>
                    <a:pt x="339007" y="184405"/>
                  </a:lnTo>
                  <a:lnTo>
                    <a:pt x="333729" y="189682"/>
                  </a:lnTo>
                  <a:lnTo>
                    <a:pt x="329693" y="194960"/>
                  </a:lnTo>
                  <a:lnTo>
                    <a:pt x="324416" y="198064"/>
                  </a:lnTo>
                  <a:lnTo>
                    <a:pt x="304547" y="204273"/>
                  </a:lnTo>
                  <a:lnTo>
                    <a:pt x="285610" y="204273"/>
                  </a:lnTo>
                  <a:lnTo>
                    <a:pt x="267915" y="199927"/>
                  </a:lnTo>
                  <a:lnTo>
                    <a:pt x="251151" y="192476"/>
                  </a:lnTo>
                  <a:lnTo>
                    <a:pt x="248978" y="192476"/>
                  </a:lnTo>
                  <a:lnTo>
                    <a:pt x="245873" y="194650"/>
                  </a:lnTo>
                  <a:lnTo>
                    <a:pt x="240595" y="196823"/>
                  </a:lnTo>
                  <a:lnTo>
                    <a:pt x="236560" y="197754"/>
                  </a:lnTo>
                  <a:lnTo>
                    <a:pt x="233455" y="199927"/>
                  </a:lnTo>
                  <a:lnTo>
                    <a:pt x="227246" y="202100"/>
                  </a:lnTo>
                  <a:lnTo>
                    <a:pt x="224142" y="192476"/>
                  </a:lnTo>
                  <a:lnTo>
                    <a:pt x="227246" y="191545"/>
                  </a:lnTo>
                  <a:lnTo>
                    <a:pt x="227246" y="191545"/>
                  </a:lnTo>
                  <a:lnTo>
                    <a:pt x="229419" y="189372"/>
                  </a:lnTo>
                  <a:lnTo>
                    <a:pt x="231593" y="185026"/>
                  </a:lnTo>
                  <a:lnTo>
                    <a:pt x="221037" y="185026"/>
                  </a:lnTo>
                  <a:lnTo>
                    <a:pt x="217002" y="187199"/>
                  </a:lnTo>
                  <a:lnTo>
                    <a:pt x="211724" y="189372"/>
                  </a:lnTo>
                  <a:lnTo>
                    <a:pt x="206446" y="189372"/>
                  </a:lnTo>
                  <a:lnTo>
                    <a:pt x="200238" y="189372"/>
                  </a:lnTo>
                  <a:lnTo>
                    <a:pt x="197133" y="177885"/>
                  </a:lnTo>
                  <a:lnTo>
                    <a:pt x="200238" y="176954"/>
                  </a:lnTo>
                  <a:lnTo>
                    <a:pt x="202411" y="176954"/>
                  </a:lnTo>
                  <a:lnTo>
                    <a:pt x="204584" y="176954"/>
                  </a:lnTo>
                  <a:lnTo>
                    <a:pt x="206757" y="174781"/>
                  </a:lnTo>
                  <a:lnTo>
                    <a:pt x="207688" y="174781"/>
                  </a:lnTo>
                  <a:lnTo>
                    <a:pt x="184715" y="177885"/>
                  </a:lnTo>
                  <a:lnTo>
                    <a:pt x="182542" y="172608"/>
                  </a:lnTo>
                  <a:lnTo>
                    <a:pt x="178506" y="169503"/>
                  </a:lnTo>
                  <a:lnTo>
                    <a:pt x="177575" y="167330"/>
                  </a:lnTo>
                  <a:lnTo>
                    <a:pt x="175402" y="162984"/>
                  </a:lnTo>
                  <a:lnTo>
                    <a:pt x="171366" y="157706"/>
                  </a:lnTo>
                  <a:lnTo>
                    <a:pt x="177575" y="155533"/>
                  </a:lnTo>
                  <a:lnTo>
                    <a:pt x="180679" y="155533"/>
                  </a:lnTo>
                  <a:lnTo>
                    <a:pt x="182853" y="155533"/>
                  </a:lnTo>
                  <a:lnTo>
                    <a:pt x="185026" y="155533"/>
                  </a:lnTo>
                  <a:lnTo>
                    <a:pt x="185026" y="155223"/>
                  </a:lnTo>
                  <a:lnTo>
                    <a:pt x="185957" y="153050"/>
                  </a:lnTo>
                  <a:lnTo>
                    <a:pt x="188130" y="148704"/>
                  </a:lnTo>
                  <a:lnTo>
                    <a:pt x="180679" y="147772"/>
                  </a:lnTo>
                  <a:lnTo>
                    <a:pt x="173229" y="145599"/>
                  </a:lnTo>
                  <a:lnTo>
                    <a:pt x="170124" y="141253"/>
                  </a:lnTo>
                  <a:lnTo>
                    <a:pt x="163915" y="138148"/>
                  </a:lnTo>
                  <a:lnTo>
                    <a:pt x="167951" y="138148"/>
                  </a:lnTo>
                  <a:lnTo>
                    <a:pt x="167951" y="132871"/>
                  </a:lnTo>
                  <a:lnTo>
                    <a:pt x="185647" y="135975"/>
                  </a:lnTo>
                  <a:lnTo>
                    <a:pt x="194960" y="133802"/>
                  </a:lnTo>
                  <a:lnTo>
                    <a:pt x="202411" y="130698"/>
                  </a:lnTo>
                  <a:lnTo>
                    <a:pt x="206446" y="125420"/>
                  </a:lnTo>
                  <a:lnTo>
                    <a:pt x="211724" y="117969"/>
                  </a:lnTo>
                  <a:lnTo>
                    <a:pt x="221037" y="113623"/>
                  </a:lnTo>
                  <a:lnTo>
                    <a:pt x="231593" y="110519"/>
                  </a:lnTo>
                  <a:lnTo>
                    <a:pt x="239043" y="113623"/>
                  </a:lnTo>
                  <a:lnTo>
                    <a:pt x="248357" y="117969"/>
                  </a:lnTo>
                  <a:lnTo>
                    <a:pt x="255807" y="118901"/>
                  </a:lnTo>
                  <a:lnTo>
                    <a:pt x="264189" y="117969"/>
                  </a:lnTo>
                  <a:lnTo>
                    <a:pt x="261085" y="115796"/>
                  </a:lnTo>
                  <a:lnTo>
                    <a:pt x="257049" y="113623"/>
                  </a:lnTo>
                  <a:lnTo>
                    <a:pt x="256118" y="113623"/>
                  </a:lnTo>
                  <a:lnTo>
                    <a:pt x="256118" y="111760"/>
                  </a:lnTo>
                  <a:lnTo>
                    <a:pt x="253945" y="110829"/>
                  </a:lnTo>
                  <a:lnTo>
                    <a:pt x="253945" y="106483"/>
                  </a:lnTo>
                  <a:lnTo>
                    <a:pt x="251772" y="101205"/>
                  </a:lnTo>
                  <a:lnTo>
                    <a:pt x="257049" y="99032"/>
                  </a:lnTo>
                  <a:lnTo>
                    <a:pt x="261085" y="96859"/>
                  </a:lnTo>
                  <a:lnTo>
                    <a:pt x="264189" y="96859"/>
                  </a:lnTo>
                  <a:lnTo>
                    <a:pt x="266363" y="95928"/>
                  </a:lnTo>
                  <a:lnTo>
                    <a:pt x="270398" y="93755"/>
                  </a:lnTo>
                  <a:lnTo>
                    <a:pt x="277849" y="93755"/>
                  </a:lnTo>
                  <a:lnTo>
                    <a:pt x="280953" y="95928"/>
                  </a:lnTo>
                  <a:lnTo>
                    <a:pt x="284989" y="99032"/>
                  </a:lnTo>
                  <a:lnTo>
                    <a:pt x="288094" y="101205"/>
                  </a:lnTo>
                  <a:lnTo>
                    <a:pt x="288094" y="96859"/>
                  </a:lnTo>
                  <a:lnTo>
                    <a:pt x="285921" y="95928"/>
                  </a:lnTo>
                  <a:lnTo>
                    <a:pt x="285921" y="93755"/>
                  </a:lnTo>
                  <a:lnTo>
                    <a:pt x="285921" y="93755"/>
                  </a:lnTo>
                  <a:lnTo>
                    <a:pt x="285921" y="91582"/>
                  </a:lnTo>
                  <a:lnTo>
                    <a:pt x="284989" y="88477"/>
                  </a:lnTo>
                  <a:lnTo>
                    <a:pt x="290267" y="86304"/>
                  </a:lnTo>
                  <a:lnTo>
                    <a:pt x="293371" y="84131"/>
                  </a:lnTo>
                  <a:lnTo>
                    <a:pt x="299580" y="81026"/>
                  </a:lnTo>
                  <a:lnTo>
                    <a:pt x="302685" y="76680"/>
                  </a:lnTo>
                  <a:lnTo>
                    <a:pt x="304858" y="76680"/>
                  </a:lnTo>
                  <a:lnTo>
                    <a:pt x="312308" y="76680"/>
                  </a:lnTo>
                  <a:lnTo>
                    <a:pt x="317586" y="78853"/>
                  </a:lnTo>
                  <a:lnTo>
                    <a:pt x="321622" y="83199"/>
                  </a:lnTo>
                  <a:lnTo>
                    <a:pt x="327831" y="83199"/>
                  </a:lnTo>
                  <a:lnTo>
                    <a:pt x="337144" y="81026"/>
                  </a:lnTo>
                  <a:lnTo>
                    <a:pt x="341180" y="68298"/>
                  </a:lnTo>
                  <a:lnTo>
                    <a:pt x="346458" y="66125"/>
                  </a:lnTo>
                  <a:lnTo>
                    <a:pt x="351735" y="66125"/>
                  </a:lnTo>
                  <a:lnTo>
                    <a:pt x="357013" y="66125"/>
                  </a:lnTo>
                  <a:lnTo>
                    <a:pt x="361048" y="68298"/>
                  </a:lnTo>
                  <a:lnTo>
                    <a:pt x="364153" y="68298"/>
                  </a:lnTo>
                  <a:lnTo>
                    <a:pt x="371604" y="56812"/>
                  </a:lnTo>
                  <a:lnTo>
                    <a:pt x="383090" y="54638"/>
                  </a:lnTo>
                  <a:lnTo>
                    <a:pt x="390541" y="58985"/>
                  </a:lnTo>
                  <a:lnTo>
                    <a:pt x="397992" y="62089"/>
                  </a:lnTo>
                  <a:lnTo>
                    <a:pt x="405442" y="64262"/>
                  </a:lnTo>
                  <a:lnTo>
                    <a:pt x="414756" y="61158"/>
                  </a:lnTo>
                  <a:lnTo>
                    <a:pt x="427173" y="53707"/>
                  </a:lnTo>
                  <a:lnTo>
                    <a:pt x="439281" y="47498"/>
                  </a:lnTo>
                  <a:lnTo>
                    <a:pt x="439281" y="47498"/>
                  </a:lnTo>
                  <a:lnTo>
                    <a:pt x="439281" y="47498"/>
                  </a:lnTo>
                  <a:close/>
                  <a:moveTo>
                    <a:pt x="2195472" y="44394"/>
                  </a:moveTo>
                  <a:lnTo>
                    <a:pt x="2202923" y="46567"/>
                  </a:lnTo>
                  <a:lnTo>
                    <a:pt x="2210374" y="49671"/>
                  </a:lnTo>
                  <a:lnTo>
                    <a:pt x="2213478" y="54018"/>
                  </a:lnTo>
                  <a:lnTo>
                    <a:pt x="2218756" y="57122"/>
                  </a:lnTo>
                  <a:lnTo>
                    <a:pt x="2224965" y="61468"/>
                  </a:lnTo>
                  <a:lnTo>
                    <a:pt x="2220929" y="72023"/>
                  </a:lnTo>
                  <a:lnTo>
                    <a:pt x="2198888" y="84752"/>
                  </a:lnTo>
                  <a:lnTo>
                    <a:pt x="2182123" y="99653"/>
                  </a:lnTo>
                  <a:lnTo>
                    <a:pt x="2167532" y="118590"/>
                  </a:lnTo>
                  <a:lnTo>
                    <a:pt x="2164428" y="118590"/>
                  </a:lnTo>
                  <a:lnTo>
                    <a:pt x="2164428" y="114244"/>
                  </a:lnTo>
                  <a:lnTo>
                    <a:pt x="2159150" y="111140"/>
                  </a:lnTo>
                  <a:lnTo>
                    <a:pt x="2155115" y="106793"/>
                  </a:lnTo>
                  <a:lnTo>
                    <a:pt x="2152942" y="103689"/>
                  </a:lnTo>
                  <a:lnTo>
                    <a:pt x="2149837" y="99343"/>
                  </a:lnTo>
                  <a:lnTo>
                    <a:pt x="2147664" y="94065"/>
                  </a:lnTo>
                  <a:lnTo>
                    <a:pt x="2151700" y="86614"/>
                  </a:lnTo>
                  <a:lnTo>
                    <a:pt x="2152631" y="81337"/>
                  </a:lnTo>
                  <a:lnTo>
                    <a:pt x="2154804" y="71713"/>
                  </a:lnTo>
                  <a:lnTo>
                    <a:pt x="2127795" y="71713"/>
                  </a:lnTo>
                  <a:lnTo>
                    <a:pt x="2127795" y="64262"/>
                  </a:lnTo>
                  <a:lnTo>
                    <a:pt x="2142386" y="58985"/>
                  </a:lnTo>
                  <a:lnTo>
                    <a:pt x="2156977" y="54638"/>
                  </a:lnTo>
                  <a:lnTo>
                    <a:pt x="2174673" y="51534"/>
                  </a:lnTo>
                  <a:lnTo>
                    <a:pt x="2176846" y="56812"/>
                  </a:lnTo>
                  <a:lnTo>
                    <a:pt x="2179019" y="58985"/>
                  </a:lnTo>
                  <a:lnTo>
                    <a:pt x="2179019" y="61158"/>
                  </a:lnTo>
                  <a:lnTo>
                    <a:pt x="2181192" y="61158"/>
                  </a:lnTo>
                  <a:lnTo>
                    <a:pt x="2181192" y="62089"/>
                  </a:lnTo>
                  <a:lnTo>
                    <a:pt x="2184297" y="64262"/>
                  </a:lnTo>
                  <a:lnTo>
                    <a:pt x="2186470" y="58985"/>
                  </a:lnTo>
                  <a:lnTo>
                    <a:pt x="2188643" y="54638"/>
                  </a:lnTo>
                  <a:lnTo>
                    <a:pt x="2189574" y="51534"/>
                  </a:lnTo>
                  <a:lnTo>
                    <a:pt x="2193610" y="47188"/>
                  </a:lnTo>
                  <a:lnTo>
                    <a:pt x="2195472" y="44394"/>
                  </a:lnTo>
                  <a:lnTo>
                    <a:pt x="2195472" y="44394"/>
                  </a:lnTo>
                  <a:lnTo>
                    <a:pt x="2195472" y="44394"/>
                  </a:lnTo>
                  <a:close/>
                  <a:moveTo>
                    <a:pt x="2240487" y="24215"/>
                  </a:moveTo>
                  <a:lnTo>
                    <a:pt x="2244523" y="25146"/>
                  </a:lnTo>
                  <a:lnTo>
                    <a:pt x="2245454" y="25146"/>
                  </a:lnTo>
                  <a:lnTo>
                    <a:pt x="2247628" y="27319"/>
                  </a:lnTo>
                  <a:lnTo>
                    <a:pt x="2247628" y="27319"/>
                  </a:lnTo>
                  <a:lnTo>
                    <a:pt x="2249800" y="29492"/>
                  </a:lnTo>
                  <a:lnTo>
                    <a:pt x="2251974" y="32597"/>
                  </a:lnTo>
                  <a:lnTo>
                    <a:pt x="2255078" y="38806"/>
                  </a:lnTo>
                  <a:lnTo>
                    <a:pt x="2259114" y="44083"/>
                  </a:lnTo>
                  <a:lnTo>
                    <a:pt x="2260045" y="51534"/>
                  </a:lnTo>
                  <a:lnTo>
                    <a:pt x="2251663" y="51534"/>
                  </a:lnTo>
                  <a:lnTo>
                    <a:pt x="2251663" y="47188"/>
                  </a:lnTo>
                  <a:lnTo>
                    <a:pt x="2247628" y="44083"/>
                  </a:lnTo>
                  <a:lnTo>
                    <a:pt x="2244523" y="39737"/>
                  </a:lnTo>
                  <a:lnTo>
                    <a:pt x="2242350" y="36633"/>
                  </a:lnTo>
                  <a:lnTo>
                    <a:pt x="2240177" y="31355"/>
                  </a:lnTo>
                  <a:lnTo>
                    <a:pt x="2240177" y="24215"/>
                  </a:lnTo>
                  <a:lnTo>
                    <a:pt x="2240487" y="24215"/>
                  </a:lnTo>
                  <a:lnTo>
                    <a:pt x="2240487" y="24215"/>
                  </a:lnTo>
                  <a:close/>
                  <a:moveTo>
                    <a:pt x="984113" y="20179"/>
                  </a:moveTo>
                  <a:lnTo>
                    <a:pt x="1009259" y="20179"/>
                  </a:lnTo>
                  <a:lnTo>
                    <a:pt x="1035337" y="24525"/>
                  </a:lnTo>
                  <a:lnTo>
                    <a:pt x="1058310" y="27630"/>
                  </a:lnTo>
                  <a:lnTo>
                    <a:pt x="1079110" y="32907"/>
                  </a:lnTo>
                  <a:lnTo>
                    <a:pt x="1109223" y="27630"/>
                  </a:lnTo>
                  <a:lnTo>
                    <a:pt x="1113259" y="31976"/>
                  </a:lnTo>
                  <a:lnTo>
                    <a:pt x="1116363" y="32907"/>
                  </a:lnTo>
                  <a:lnTo>
                    <a:pt x="1120399" y="39116"/>
                  </a:lnTo>
                  <a:lnTo>
                    <a:pt x="1122572" y="42221"/>
                  </a:lnTo>
                  <a:lnTo>
                    <a:pt x="1125676" y="44394"/>
                  </a:lnTo>
                  <a:lnTo>
                    <a:pt x="1143372" y="51844"/>
                  </a:lnTo>
                  <a:lnTo>
                    <a:pt x="1164172" y="57122"/>
                  </a:lnTo>
                  <a:lnTo>
                    <a:pt x="1181867" y="61468"/>
                  </a:lnTo>
                  <a:lnTo>
                    <a:pt x="1181867" y="68919"/>
                  </a:lnTo>
                  <a:lnTo>
                    <a:pt x="1152685" y="68919"/>
                  </a:lnTo>
                  <a:lnTo>
                    <a:pt x="1140267" y="62710"/>
                  </a:lnTo>
                  <a:lnTo>
                    <a:pt x="1125676" y="62710"/>
                  </a:lnTo>
                  <a:lnTo>
                    <a:pt x="1108912" y="64883"/>
                  </a:lnTo>
                  <a:lnTo>
                    <a:pt x="1093390" y="69229"/>
                  </a:lnTo>
                  <a:lnTo>
                    <a:pt x="1093390" y="77611"/>
                  </a:lnTo>
                  <a:lnTo>
                    <a:pt x="1113259" y="77611"/>
                  </a:lnTo>
                  <a:lnTo>
                    <a:pt x="1127850" y="74507"/>
                  </a:lnTo>
                  <a:lnTo>
                    <a:pt x="1145545" y="72334"/>
                  </a:lnTo>
                  <a:lnTo>
                    <a:pt x="1167587" y="72334"/>
                  </a:lnTo>
                  <a:lnTo>
                    <a:pt x="1189628" y="72334"/>
                  </a:lnTo>
                  <a:lnTo>
                    <a:pt x="1206392" y="72334"/>
                  </a:lnTo>
                  <a:lnTo>
                    <a:pt x="1220983" y="87235"/>
                  </a:lnTo>
                  <a:lnTo>
                    <a:pt x="1238679" y="97790"/>
                  </a:lnTo>
                  <a:lnTo>
                    <a:pt x="1233401" y="109277"/>
                  </a:lnTo>
                  <a:lnTo>
                    <a:pt x="1222846" y="116728"/>
                  </a:lnTo>
                  <a:lnTo>
                    <a:pt x="1213533" y="122005"/>
                  </a:lnTo>
                  <a:lnTo>
                    <a:pt x="1201115" y="126351"/>
                  </a:lnTo>
                  <a:lnTo>
                    <a:pt x="1182178" y="126351"/>
                  </a:lnTo>
                  <a:lnTo>
                    <a:pt x="1165413" y="131629"/>
                  </a:lnTo>
                  <a:lnTo>
                    <a:pt x="1147718" y="131629"/>
                  </a:lnTo>
                  <a:lnTo>
                    <a:pt x="1127850" y="129456"/>
                  </a:lnTo>
                  <a:lnTo>
                    <a:pt x="1108912" y="127283"/>
                  </a:lnTo>
                  <a:lnTo>
                    <a:pt x="1091527" y="127283"/>
                  </a:lnTo>
                  <a:lnTo>
                    <a:pt x="1076936" y="131629"/>
                  </a:lnTo>
                  <a:lnTo>
                    <a:pt x="1065450" y="142184"/>
                  </a:lnTo>
                  <a:lnTo>
                    <a:pt x="1109223" y="142184"/>
                  </a:lnTo>
                  <a:lnTo>
                    <a:pt x="1122882" y="139080"/>
                  </a:lnTo>
                  <a:lnTo>
                    <a:pt x="1138405" y="136907"/>
                  </a:lnTo>
                  <a:lnTo>
                    <a:pt x="1157342" y="139080"/>
                  </a:lnTo>
                  <a:lnTo>
                    <a:pt x="1169760" y="142184"/>
                  </a:lnTo>
                  <a:lnTo>
                    <a:pt x="1172864" y="155844"/>
                  </a:lnTo>
                  <a:lnTo>
                    <a:pt x="1179073" y="153671"/>
                  </a:lnTo>
                  <a:lnTo>
                    <a:pt x="1187455" y="148393"/>
                  </a:lnTo>
                  <a:lnTo>
                    <a:pt x="1198942" y="144047"/>
                  </a:lnTo>
                  <a:lnTo>
                    <a:pt x="1209497" y="141874"/>
                  </a:lnTo>
                  <a:lnTo>
                    <a:pt x="1211670" y="148083"/>
                  </a:lnTo>
                  <a:lnTo>
                    <a:pt x="1213843" y="151187"/>
                  </a:lnTo>
                  <a:lnTo>
                    <a:pt x="1216016" y="153360"/>
                  </a:lnTo>
                  <a:lnTo>
                    <a:pt x="1219121" y="155533"/>
                  </a:lnTo>
                  <a:lnTo>
                    <a:pt x="1223156" y="158638"/>
                  </a:lnTo>
                  <a:lnTo>
                    <a:pt x="1206392" y="189993"/>
                  </a:lnTo>
                  <a:lnTo>
                    <a:pt x="1213843" y="189993"/>
                  </a:lnTo>
                  <a:lnTo>
                    <a:pt x="1226261" y="182542"/>
                  </a:lnTo>
                  <a:lnTo>
                    <a:pt x="1243025" y="172918"/>
                  </a:lnTo>
                  <a:lnTo>
                    <a:pt x="1262893" y="165468"/>
                  </a:lnTo>
                  <a:lnTo>
                    <a:pt x="1284935" y="158017"/>
                  </a:lnTo>
                  <a:lnTo>
                    <a:pt x="1308839" y="152739"/>
                  </a:lnTo>
                  <a:lnTo>
                    <a:pt x="1329639" y="152739"/>
                  </a:lnTo>
                  <a:lnTo>
                    <a:pt x="1350439" y="154912"/>
                  </a:lnTo>
                  <a:lnTo>
                    <a:pt x="1365030" y="163294"/>
                  </a:lnTo>
                  <a:lnTo>
                    <a:pt x="1373412" y="178196"/>
                  </a:lnTo>
                  <a:lnTo>
                    <a:pt x="1379621" y="178196"/>
                  </a:lnTo>
                  <a:lnTo>
                    <a:pt x="1379621" y="180369"/>
                  </a:lnTo>
                  <a:lnTo>
                    <a:pt x="1379621" y="180369"/>
                  </a:lnTo>
                  <a:lnTo>
                    <a:pt x="1377448" y="182542"/>
                  </a:lnTo>
                  <a:lnTo>
                    <a:pt x="1375275" y="182542"/>
                  </a:lnTo>
                  <a:lnTo>
                    <a:pt x="1375275" y="182542"/>
                  </a:lnTo>
                  <a:lnTo>
                    <a:pt x="1373102" y="182542"/>
                  </a:lnTo>
                  <a:lnTo>
                    <a:pt x="1369997" y="185647"/>
                  </a:lnTo>
                  <a:lnTo>
                    <a:pt x="1364720" y="187820"/>
                  </a:lnTo>
                  <a:lnTo>
                    <a:pt x="1358511" y="189993"/>
                  </a:lnTo>
                  <a:lnTo>
                    <a:pt x="1351060" y="192166"/>
                  </a:lnTo>
                  <a:lnTo>
                    <a:pt x="1345783" y="193097"/>
                  </a:lnTo>
                  <a:lnTo>
                    <a:pt x="1333365" y="213276"/>
                  </a:lnTo>
                  <a:lnTo>
                    <a:pt x="1309460" y="228178"/>
                  </a:lnTo>
                  <a:lnTo>
                    <a:pt x="1282452" y="237801"/>
                  </a:lnTo>
                  <a:lnTo>
                    <a:pt x="1250165" y="243079"/>
                  </a:lnTo>
                  <a:lnTo>
                    <a:pt x="1250165" y="249288"/>
                  </a:lnTo>
                  <a:lnTo>
                    <a:pt x="1250165" y="252392"/>
                  </a:lnTo>
                  <a:lnTo>
                    <a:pt x="1250165" y="254566"/>
                  </a:lnTo>
                  <a:lnTo>
                    <a:pt x="1247992" y="256739"/>
                  </a:lnTo>
                  <a:lnTo>
                    <a:pt x="1250165" y="257670"/>
                  </a:lnTo>
                  <a:lnTo>
                    <a:pt x="1250165" y="259843"/>
                  </a:lnTo>
                  <a:lnTo>
                    <a:pt x="1253270" y="264189"/>
                  </a:lnTo>
                  <a:lnTo>
                    <a:pt x="1258547" y="267294"/>
                  </a:lnTo>
                  <a:lnTo>
                    <a:pt x="1262583" y="269467"/>
                  </a:lnTo>
                  <a:lnTo>
                    <a:pt x="1265687" y="272571"/>
                  </a:lnTo>
                  <a:lnTo>
                    <a:pt x="1269723" y="274745"/>
                  </a:lnTo>
                  <a:lnTo>
                    <a:pt x="1272828" y="280022"/>
                  </a:lnTo>
                  <a:lnTo>
                    <a:pt x="1269723" y="287473"/>
                  </a:lnTo>
                  <a:lnTo>
                    <a:pt x="1265687" y="304237"/>
                  </a:lnTo>
                  <a:lnTo>
                    <a:pt x="1262583" y="324416"/>
                  </a:lnTo>
                  <a:lnTo>
                    <a:pt x="1258547" y="344595"/>
                  </a:lnTo>
                  <a:lnTo>
                    <a:pt x="1258547" y="361359"/>
                  </a:lnTo>
                  <a:lnTo>
                    <a:pt x="1262583" y="359186"/>
                  </a:lnTo>
                  <a:lnTo>
                    <a:pt x="1265687" y="359186"/>
                  </a:lnTo>
                  <a:lnTo>
                    <a:pt x="1267861" y="359186"/>
                  </a:lnTo>
                  <a:lnTo>
                    <a:pt x="1271896" y="359186"/>
                  </a:lnTo>
                  <a:lnTo>
                    <a:pt x="1272828" y="359186"/>
                  </a:lnTo>
                  <a:lnTo>
                    <a:pt x="1279037" y="361359"/>
                  </a:lnTo>
                  <a:lnTo>
                    <a:pt x="1276864" y="366636"/>
                  </a:lnTo>
                  <a:lnTo>
                    <a:pt x="1276864" y="368810"/>
                  </a:lnTo>
                  <a:lnTo>
                    <a:pt x="1276864" y="373156"/>
                  </a:lnTo>
                  <a:lnTo>
                    <a:pt x="1276864" y="374087"/>
                  </a:lnTo>
                  <a:lnTo>
                    <a:pt x="1276864" y="378433"/>
                  </a:lnTo>
                  <a:lnTo>
                    <a:pt x="1279037" y="385884"/>
                  </a:lnTo>
                  <a:lnTo>
                    <a:pt x="1272828" y="385884"/>
                  </a:lnTo>
                  <a:lnTo>
                    <a:pt x="1272828" y="388989"/>
                  </a:lnTo>
                  <a:lnTo>
                    <a:pt x="1269723" y="388057"/>
                  </a:lnTo>
                  <a:lnTo>
                    <a:pt x="1265687" y="383711"/>
                  </a:lnTo>
                  <a:lnTo>
                    <a:pt x="1264756" y="381538"/>
                  </a:lnTo>
                  <a:lnTo>
                    <a:pt x="1260720" y="380607"/>
                  </a:lnTo>
                  <a:lnTo>
                    <a:pt x="1257616" y="378433"/>
                  </a:lnTo>
                  <a:lnTo>
                    <a:pt x="1250165" y="378433"/>
                  </a:lnTo>
                  <a:lnTo>
                    <a:pt x="1246129" y="380607"/>
                  </a:lnTo>
                  <a:lnTo>
                    <a:pt x="1243025" y="381538"/>
                  </a:lnTo>
                  <a:lnTo>
                    <a:pt x="1238989" y="383711"/>
                  </a:lnTo>
                  <a:lnTo>
                    <a:pt x="1236816" y="385884"/>
                  </a:lnTo>
                  <a:lnTo>
                    <a:pt x="1233711" y="388057"/>
                  </a:lnTo>
                  <a:lnTo>
                    <a:pt x="1231538" y="391162"/>
                  </a:lnTo>
                  <a:lnTo>
                    <a:pt x="1229365" y="398612"/>
                  </a:lnTo>
                  <a:lnTo>
                    <a:pt x="1253270" y="406063"/>
                  </a:lnTo>
                  <a:lnTo>
                    <a:pt x="1258547" y="438660"/>
                  </a:lnTo>
                  <a:lnTo>
                    <a:pt x="1253270" y="438660"/>
                  </a:lnTo>
                  <a:lnTo>
                    <a:pt x="1250165" y="438660"/>
                  </a:lnTo>
                  <a:lnTo>
                    <a:pt x="1246129" y="440833"/>
                  </a:lnTo>
                  <a:lnTo>
                    <a:pt x="1243025" y="443006"/>
                  </a:lnTo>
                  <a:lnTo>
                    <a:pt x="1243025" y="450457"/>
                  </a:lnTo>
                  <a:lnTo>
                    <a:pt x="1251407" y="455734"/>
                  </a:lnTo>
                  <a:lnTo>
                    <a:pt x="1257616" y="463185"/>
                  </a:lnTo>
                  <a:lnTo>
                    <a:pt x="1260720" y="472809"/>
                  </a:lnTo>
                  <a:lnTo>
                    <a:pt x="1262893" y="487710"/>
                  </a:lnTo>
                  <a:lnTo>
                    <a:pt x="1253580" y="487710"/>
                  </a:lnTo>
                  <a:lnTo>
                    <a:pt x="1251407" y="487710"/>
                  </a:lnTo>
                  <a:lnTo>
                    <a:pt x="1246129" y="485537"/>
                  </a:lnTo>
                  <a:lnTo>
                    <a:pt x="1243025" y="487710"/>
                  </a:lnTo>
                  <a:lnTo>
                    <a:pt x="1236816" y="487710"/>
                  </a:lnTo>
                  <a:lnTo>
                    <a:pt x="1233711" y="490815"/>
                  </a:lnTo>
                  <a:lnTo>
                    <a:pt x="1229676" y="495161"/>
                  </a:lnTo>
                  <a:lnTo>
                    <a:pt x="1235885" y="498266"/>
                  </a:lnTo>
                  <a:lnTo>
                    <a:pt x="1238989" y="500439"/>
                  </a:lnTo>
                  <a:lnTo>
                    <a:pt x="1241162" y="502612"/>
                  </a:lnTo>
                  <a:lnTo>
                    <a:pt x="1243335" y="503543"/>
                  </a:lnTo>
                  <a:lnTo>
                    <a:pt x="1244267" y="509752"/>
                  </a:lnTo>
                  <a:lnTo>
                    <a:pt x="1246440" y="515030"/>
                  </a:lnTo>
                  <a:lnTo>
                    <a:pt x="1244267" y="517203"/>
                  </a:lnTo>
                  <a:lnTo>
                    <a:pt x="1244267" y="518134"/>
                  </a:lnTo>
                  <a:lnTo>
                    <a:pt x="1244267" y="518134"/>
                  </a:lnTo>
                  <a:lnTo>
                    <a:pt x="1243335" y="520307"/>
                  </a:lnTo>
                  <a:lnTo>
                    <a:pt x="1243335" y="524653"/>
                  </a:lnTo>
                  <a:lnTo>
                    <a:pt x="1228124" y="524653"/>
                  </a:lnTo>
                  <a:lnTo>
                    <a:pt x="1213533" y="527758"/>
                  </a:lnTo>
                  <a:lnTo>
                    <a:pt x="1202046" y="532104"/>
                  </a:lnTo>
                  <a:lnTo>
                    <a:pt x="1206082" y="532104"/>
                  </a:lnTo>
                  <a:lnTo>
                    <a:pt x="1211359" y="535209"/>
                  </a:lnTo>
                  <a:lnTo>
                    <a:pt x="1215395" y="537382"/>
                  </a:lnTo>
                  <a:lnTo>
                    <a:pt x="1218500" y="537382"/>
                  </a:lnTo>
                  <a:lnTo>
                    <a:pt x="1222536" y="539555"/>
                  </a:lnTo>
                  <a:lnTo>
                    <a:pt x="1225640" y="542659"/>
                  </a:lnTo>
                  <a:lnTo>
                    <a:pt x="1228744" y="547937"/>
                  </a:lnTo>
                  <a:lnTo>
                    <a:pt x="1222536" y="557561"/>
                  </a:lnTo>
                  <a:lnTo>
                    <a:pt x="1218500" y="569047"/>
                  </a:lnTo>
                  <a:lnTo>
                    <a:pt x="1213222" y="581775"/>
                  </a:lnTo>
                  <a:lnTo>
                    <a:pt x="1211049" y="576498"/>
                  </a:lnTo>
                  <a:lnTo>
                    <a:pt x="1207945" y="572152"/>
                  </a:lnTo>
                  <a:lnTo>
                    <a:pt x="1205771" y="569979"/>
                  </a:lnTo>
                  <a:lnTo>
                    <a:pt x="1201736" y="569979"/>
                  </a:lnTo>
                  <a:lnTo>
                    <a:pt x="1196458" y="569047"/>
                  </a:lnTo>
                  <a:lnTo>
                    <a:pt x="1189007" y="569047"/>
                  </a:lnTo>
                  <a:lnTo>
                    <a:pt x="1189007" y="572152"/>
                  </a:lnTo>
                  <a:lnTo>
                    <a:pt x="1193043" y="572152"/>
                  </a:lnTo>
                  <a:lnTo>
                    <a:pt x="1205461" y="584880"/>
                  </a:lnTo>
                  <a:lnTo>
                    <a:pt x="1216016" y="599781"/>
                  </a:lnTo>
                  <a:lnTo>
                    <a:pt x="1222225" y="618719"/>
                  </a:lnTo>
                  <a:lnTo>
                    <a:pt x="1225329" y="640760"/>
                  </a:lnTo>
                  <a:lnTo>
                    <a:pt x="1222225" y="640760"/>
                  </a:lnTo>
                  <a:lnTo>
                    <a:pt x="1222225" y="646038"/>
                  </a:lnTo>
                  <a:lnTo>
                    <a:pt x="1193043" y="649142"/>
                  </a:lnTo>
                  <a:lnTo>
                    <a:pt x="1193043" y="628963"/>
                  </a:lnTo>
                  <a:lnTo>
                    <a:pt x="1189007" y="625859"/>
                  </a:lnTo>
                  <a:lnTo>
                    <a:pt x="1185903" y="623686"/>
                  </a:lnTo>
                  <a:lnTo>
                    <a:pt x="1183730" y="621513"/>
                  </a:lnTo>
                  <a:lnTo>
                    <a:pt x="1178452" y="618408"/>
                  </a:lnTo>
                  <a:lnTo>
                    <a:pt x="1172243" y="616235"/>
                  </a:lnTo>
                  <a:lnTo>
                    <a:pt x="1163861" y="621513"/>
                  </a:lnTo>
                  <a:lnTo>
                    <a:pt x="1152375" y="625859"/>
                  </a:lnTo>
                  <a:lnTo>
                    <a:pt x="1139957" y="626790"/>
                  </a:lnTo>
                  <a:lnTo>
                    <a:pt x="1128470" y="631136"/>
                  </a:lnTo>
                  <a:lnTo>
                    <a:pt x="1122262" y="636414"/>
                  </a:lnTo>
                  <a:lnTo>
                    <a:pt x="1128470" y="636414"/>
                  </a:lnTo>
                  <a:lnTo>
                    <a:pt x="1137784" y="636414"/>
                  </a:lnTo>
                  <a:lnTo>
                    <a:pt x="1152375" y="634241"/>
                  </a:lnTo>
                  <a:lnTo>
                    <a:pt x="1169139" y="633309"/>
                  </a:lnTo>
                  <a:lnTo>
                    <a:pt x="1169139" y="640760"/>
                  </a:lnTo>
                  <a:lnTo>
                    <a:pt x="1132506" y="653488"/>
                  </a:lnTo>
                  <a:lnTo>
                    <a:pt x="1132506" y="656593"/>
                  </a:lnTo>
                  <a:lnTo>
                    <a:pt x="1141820" y="656593"/>
                  </a:lnTo>
                  <a:lnTo>
                    <a:pt x="1147097" y="655662"/>
                  </a:lnTo>
                  <a:lnTo>
                    <a:pt x="1154548" y="653488"/>
                  </a:lnTo>
                  <a:lnTo>
                    <a:pt x="1161999" y="651315"/>
                  </a:lnTo>
                  <a:lnTo>
                    <a:pt x="1169449" y="649142"/>
                  </a:lnTo>
                  <a:lnTo>
                    <a:pt x="1171622" y="658766"/>
                  </a:lnTo>
                  <a:lnTo>
                    <a:pt x="1179073" y="663112"/>
                  </a:lnTo>
                  <a:lnTo>
                    <a:pt x="1186524" y="664044"/>
                  </a:lnTo>
                  <a:lnTo>
                    <a:pt x="1198942" y="663112"/>
                  </a:lnTo>
                  <a:lnTo>
                    <a:pt x="1213533" y="663112"/>
                  </a:lnTo>
                  <a:lnTo>
                    <a:pt x="1213533" y="666217"/>
                  </a:lnTo>
                  <a:lnTo>
                    <a:pt x="1209497" y="666217"/>
                  </a:lnTo>
                  <a:lnTo>
                    <a:pt x="1189628" y="685154"/>
                  </a:lnTo>
                  <a:lnTo>
                    <a:pt x="1167587" y="703160"/>
                  </a:lnTo>
                  <a:lnTo>
                    <a:pt x="1145545" y="718061"/>
                  </a:lnTo>
                  <a:lnTo>
                    <a:pt x="1120399" y="730789"/>
                  </a:lnTo>
                  <a:lnTo>
                    <a:pt x="1093390" y="736067"/>
                  </a:lnTo>
                  <a:lnTo>
                    <a:pt x="1062035" y="735136"/>
                  </a:lnTo>
                  <a:lnTo>
                    <a:pt x="1062035" y="740413"/>
                  </a:lnTo>
                  <a:lnTo>
                    <a:pt x="1062035" y="745691"/>
                  </a:lnTo>
                  <a:lnTo>
                    <a:pt x="1059862" y="750037"/>
                  </a:lnTo>
                  <a:lnTo>
                    <a:pt x="1057689" y="750968"/>
                  </a:lnTo>
                  <a:lnTo>
                    <a:pt x="1056757" y="750968"/>
                  </a:lnTo>
                  <a:lnTo>
                    <a:pt x="1054584" y="753142"/>
                  </a:lnTo>
                  <a:lnTo>
                    <a:pt x="1050548" y="755315"/>
                  </a:lnTo>
                  <a:lnTo>
                    <a:pt x="1047444" y="757488"/>
                  </a:lnTo>
                  <a:lnTo>
                    <a:pt x="1045271" y="758419"/>
                  </a:lnTo>
                  <a:lnTo>
                    <a:pt x="1042166" y="762765"/>
                  </a:lnTo>
                  <a:lnTo>
                    <a:pt x="1038131" y="773321"/>
                  </a:lnTo>
                  <a:lnTo>
                    <a:pt x="1035957" y="786980"/>
                  </a:lnTo>
                  <a:lnTo>
                    <a:pt x="1032853" y="795362"/>
                  </a:lnTo>
                  <a:lnTo>
                    <a:pt x="1023540" y="804986"/>
                  </a:lnTo>
                  <a:lnTo>
                    <a:pt x="1008017" y="815541"/>
                  </a:lnTo>
                  <a:lnTo>
                    <a:pt x="987218" y="825165"/>
                  </a:lnTo>
                  <a:lnTo>
                    <a:pt x="969522" y="832616"/>
                  </a:lnTo>
                  <a:lnTo>
                    <a:pt x="952758" y="836962"/>
                  </a:lnTo>
                  <a:lnTo>
                    <a:pt x="952758" y="832616"/>
                  </a:lnTo>
                  <a:lnTo>
                    <a:pt x="952758" y="829511"/>
                  </a:lnTo>
                  <a:lnTo>
                    <a:pt x="950585" y="829511"/>
                  </a:lnTo>
                  <a:lnTo>
                    <a:pt x="950585" y="827338"/>
                  </a:lnTo>
                  <a:lnTo>
                    <a:pt x="949654" y="825165"/>
                  </a:lnTo>
                  <a:lnTo>
                    <a:pt x="947480" y="840066"/>
                  </a:lnTo>
                  <a:lnTo>
                    <a:pt x="942203" y="852795"/>
                  </a:lnTo>
                  <a:lnTo>
                    <a:pt x="938167" y="864281"/>
                  </a:lnTo>
                  <a:lnTo>
                    <a:pt x="932890" y="874836"/>
                  </a:lnTo>
                  <a:lnTo>
                    <a:pt x="928854" y="889738"/>
                  </a:lnTo>
                  <a:lnTo>
                    <a:pt x="932890" y="891911"/>
                  </a:lnTo>
                  <a:lnTo>
                    <a:pt x="932890" y="894084"/>
                  </a:lnTo>
                  <a:lnTo>
                    <a:pt x="935063" y="894084"/>
                  </a:lnTo>
                  <a:lnTo>
                    <a:pt x="935063" y="894084"/>
                  </a:lnTo>
                  <a:lnTo>
                    <a:pt x="935063" y="896257"/>
                  </a:lnTo>
                  <a:lnTo>
                    <a:pt x="932890" y="897188"/>
                  </a:lnTo>
                  <a:lnTo>
                    <a:pt x="928854" y="901535"/>
                  </a:lnTo>
                  <a:lnTo>
                    <a:pt x="925749" y="903708"/>
                  </a:lnTo>
                  <a:lnTo>
                    <a:pt x="922645" y="906812"/>
                  </a:lnTo>
                  <a:lnTo>
                    <a:pt x="918609" y="908985"/>
                  </a:lnTo>
                  <a:lnTo>
                    <a:pt x="916436" y="912090"/>
                  </a:lnTo>
                  <a:lnTo>
                    <a:pt x="913331" y="917367"/>
                  </a:lnTo>
                  <a:lnTo>
                    <a:pt x="905881" y="938478"/>
                  </a:lnTo>
                  <a:lnTo>
                    <a:pt x="900603" y="960519"/>
                  </a:lnTo>
                  <a:lnTo>
                    <a:pt x="898430" y="985976"/>
                  </a:lnTo>
                  <a:lnTo>
                    <a:pt x="894394" y="1010191"/>
                  </a:lnTo>
                  <a:lnTo>
                    <a:pt x="889117" y="1032232"/>
                  </a:lnTo>
                  <a:lnTo>
                    <a:pt x="886012" y="1030059"/>
                  </a:lnTo>
                  <a:lnTo>
                    <a:pt x="886012" y="1030059"/>
                  </a:lnTo>
                  <a:lnTo>
                    <a:pt x="883839" y="1030059"/>
                  </a:lnTo>
                  <a:lnTo>
                    <a:pt x="883839" y="1027886"/>
                  </a:lnTo>
                  <a:lnTo>
                    <a:pt x="881666" y="1027886"/>
                  </a:lnTo>
                  <a:lnTo>
                    <a:pt x="876388" y="1024782"/>
                  </a:lnTo>
                  <a:lnTo>
                    <a:pt x="867075" y="1017331"/>
                  </a:lnTo>
                  <a:lnTo>
                    <a:pt x="852484" y="1005844"/>
                  </a:lnTo>
                  <a:lnTo>
                    <a:pt x="835720" y="996221"/>
                  </a:lnTo>
                  <a:lnTo>
                    <a:pt x="820198" y="985665"/>
                  </a:lnTo>
                  <a:lnTo>
                    <a:pt x="807780" y="976042"/>
                  </a:lnTo>
                  <a:lnTo>
                    <a:pt x="796294" y="970764"/>
                  </a:lnTo>
                  <a:lnTo>
                    <a:pt x="793189" y="968591"/>
                  </a:lnTo>
                  <a:lnTo>
                    <a:pt x="789153" y="928543"/>
                  </a:lnTo>
                  <a:lnTo>
                    <a:pt x="786980" y="924197"/>
                  </a:lnTo>
                  <a:lnTo>
                    <a:pt x="781703" y="921093"/>
                  </a:lnTo>
                  <a:lnTo>
                    <a:pt x="778598" y="918920"/>
                  </a:lnTo>
                  <a:lnTo>
                    <a:pt x="772389" y="914573"/>
                  </a:lnTo>
                  <a:lnTo>
                    <a:pt x="769285" y="911469"/>
                  </a:lnTo>
                  <a:lnTo>
                    <a:pt x="772389" y="909296"/>
                  </a:lnTo>
                  <a:lnTo>
                    <a:pt x="772389" y="907123"/>
                  </a:lnTo>
                  <a:lnTo>
                    <a:pt x="774562" y="906191"/>
                  </a:lnTo>
                  <a:lnTo>
                    <a:pt x="774562" y="906191"/>
                  </a:lnTo>
                  <a:lnTo>
                    <a:pt x="776735" y="901845"/>
                  </a:lnTo>
                  <a:lnTo>
                    <a:pt x="778908" y="898741"/>
                  </a:lnTo>
                  <a:lnTo>
                    <a:pt x="769595" y="898741"/>
                  </a:lnTo>
                  <a:lnTo>
                    <a:pt x="764317" y="898741"/>
                  </a:lnTo>
                  <a:lnTo>
                    <a:pt x="760282" y="898741"/>
                  </a:lnTo>
                  <a:lnTo>
                    <a:pt x="758109" y="896567"/>
                  </a:lnTo>
                  <a:lnTo>
                    <a:pt x="757177" y="893463"/>
                  </a:lnTo>
                  <a:lnTo>
                    <a:pt x="753141" y="887254"/>
                  </a:lnTo>
                  <a:lnTo>
                    <a:pt x="750968" y="884150"/>
                  </a:lnTo>
                  <a:lnTo>
                    <a:pt x="750968" y="879803"/>
                  </a:lnTo>
                  <a:lnTo>
                    <a:pt x="750968" y="878872"/>
                  </a:lnTo>
                  <a:lnTo>
                    <a:pt x="750968" y="874526"/>
                  </a:lnTo>
                  <a:lnTo>
                    <a:pt x="753141" y="871421"/>
                  </a:lnTo>
                  <a:lnTo>
                    <a:pt x="753141" y="867075"/>
                  </a:lnTo>
                  <a:lnTo>
                    <a:pt x="742586" y="867075"/>
                  </a:lnTo>
                  <a:lnTo>
                    <a:pt x="742586" y="861798"/>
                  </a:lnTo>
                  <a:lnTo>
                    <a:pt x="743518" y="856520"/>
                  </a:lnTo>
                  <a:lnTo>
                    <a:pt x="745691" y="854347"/>
                  </a:lnTo>
                  <a:lnTo>
                    <a:pt x="745691" y="850622"/>
                  </a:lnTo>
                  <a:lnTo>
                    <a:pt x="747864" y="847517"/>
                  </a:lnTo>
                  <a:lnTo>
                    <a:pt x="750037" y="842239"/>
                  </a:lnTo>
                  <a:lnTo>
                    <a:pt x="743828" y="842239"/>
                  </a:lnTo>
                  <a:lnTo>
                    <a:pt x="737619" y="842239"/>
                  </a:lnTo>
                  <a:lnTo>
                    <a:pt x="734515" y="840066"/>
                  </a:lnTo>
                  <a:lnTo>
                    <a:pt x="728306" y="837893"/>
                  </a:lnTo>
                  <a:lnTo>
                    <a:pt x="727375" y="810574"/>
                  </a:lnTo>
                  <a:lnTo>
                    <a:pt x="725201" y="785117"/>
                  </a:lnTo>
                  <a:lnTo>
                    <a:pt x="725201" y="760903"/>
                  </a:lnTo>
                  <a:lnTo>
                    <a:pt x="732652" y="736688"/>
                  </a:lnTo>
                  <a:lnTo>
                    <a:pt x="740103" y="726133"/>
                  </a:lnTo>
                  <a:lnTo>
                    <a:pt x="749416" y="718682"/>
                  </a:lnTo>
                  <a:lnTo>
                    <a:pt x="756867" y="712473"/>
                  </a:lnTo>
                  <a:lnTo>
                    <a:pt x="762144" y="704091"/>
                  </a:lnTo>
                  <a:lnTo>
                    <a:pt x="767422" y="692605"/>
                  </a:lnTo>
                  <a:lnTo>
                    <a:pt x="769595" y="672426"/>
                  </a:lnTo>
                  <a:lnTo>
                    <a:pt x="765559" y="672426"/>
                  </a:lnTo>
                  <a:lnTo>
                    <a:pt x="762455" y="676772"/>
                  </a:lnTo>
                  <a:lnTo>
                    <a:pt x="758419" y="677703"/>
                  </a:lnTo>
                  <a:lnTo>
                    <a:pt x="757488" y="677703"/>
                  </a:lnTo>
                  <a:lnTo>
                    <a:pt x="753452" y="677703"/>
                  </a:lnTo>
                  <a:lnTo>
                    <a:pt x="750347" y="676772"/>
                  </a:lnTo>
                  <a:lnTo>
                    <a:pt x="735757" y="672426"/>
                  </a:lnTo>
                  <a:lnTo>
                    <a:pt x="724270" y="664975"/>
                  </a:lnTo>
                  <a:lnTo>
                    <a:pt x="716819" y="654420"/>
                  </a:lnTo>
                  <a:lnTo>
                    <a:pt x="713715" y="635483"/>
                  </a:lnTo>
                  <a:lnTo>
                    <a:pt x="718992" y="635483"/>
                  </a:lnTo>
                  <a:lnTo>
                    <a:pt x="718992" y="632378"/>
                  </a:lnTo>
                  <a:lnTo>
                    <a:pt x="728306" y="637656"/>
                  </a:lnTo>
                  <a:lnTo>
                    <a:pt x="738861" y="645106"/>
                  </a:lnTo>
                  <a:lnTo>
                    <a:pt x="748174" y="648211"/>
                  </a:lnTo>
                  <a:lnTo>
                    <a:pt x="758729" y="648211"/>
                  </a:lnTo>
                  <a:lnTo>
                    <a:pt x="758729" y="647280"/>
                  </a:lnTo>
                  <a:lnTo>
                    <a:pt x="760903" y="645106"/>
                  </a:lnTo>
                  <a:lnTo>
                    <a:pt x="760903" y="645106"/>
                  </a:lnTo>
                  <a:lnTo>
                    <a:pt x="760903" y="642623"/>
                  </a:lnTo>
                  <a:lnTo>
                    <a:pt x="763076" y="639518"/>
                  </a:lnTo>
                  <a:lnTo>
                    <a:pt x="743207" y="624617"/>
                  </a:lnTo>
                  <a:lnTo>
                    <a:pt x="726443" y="603507"/>
                  </a:lnTo>
                  <a:lnTo>
                    <a:pt x="721166" y="605680"/>
                  </a:lnTo>
                  <a:lnTo>
                    <a:pt x="717130" y="607853"/>
                  </a:lnTo>
                  <a:lnTo>
                    <a:pt x="711852" y="610026"/>
                  </a:lnTo>
                  <a:lnTo>
                    <a:pt x="706575" y="610957"/>
                  </a:lnTo>
                  <a:lnTo>
                    <a:pt x="702539" y="607853"/>
                  </a:lnTo>
                  <a:lnTo>
                    <a:pt x="701608" y="605680"/>
                  </a:lnTo>
                  <a:lnTo>
                    <a:pt x="699434" y="602575"/>
                  </a:lnTo>
                  <a:lnTo>
                    <a:pt x="697261" y="600402"/>
                  </a:lnTo>
                  <a:lnTo>
                    <a:pt x="694157" y="595125"/>
                  </a:lnTo>
                  <a:lnTo>
                    <a:pt x="704712" y="583638"/>
                  </a:lnTo>
                  <a:lnTo>
                    <a:pt x="706885" y="567805"/>
                  </a:lnTo>
                  <a:lnTo>
                    <a:pt x="704712" y="546695"/>
                  </a:lnTo>
                  <a:lnTo>
                    <a:pt x="699434" y="524653"/>
                  </a:lnTo>
                  <a:lnTo>
                    <a:pt x="690121" y="501370"/>
                  </a:lnTo>
                  <a:lnTo>
                    <a:pt x="679566" y="479328"/>
                  </a:lnTo>
                  <a:lnTo>
                    <a:pt x="665906" y="459149"/>
                  </a:lnTo>
                  <a:lnTo>
                    <a:pt x="655351" y="440212"/>
                  </a:lnTo>
                  <a:lnTo>
                    <a:pt x="646038" y="425311"/>
                  </a:lnTo>
                  <a:lnTo>
                    <a:pt x="623996" y="410409"/>
                  </a:lnTo>
                  <a:lnTo>
                    <a:pt x="598850" y="405132"/>
                  </a:lnTo>
                  <a:lnTo>
                    <a:pt x="572772" y="405132"/>
                  </a:lnTo>
                  <a:lnTo>
                    <a:pt x="543591" y="405132"/>
                  </a:lnTo>
                  <a:lnTo>
                    <a:pt x="515340" y="407305"/>
                  </a:lnTo>
                  <a:lnTo>
                    <a:pt x="486158" y="405132"/>
                  </a:lnTo>
                  <a:lnTo>
                    <a:pt x="486158" y="399854"/>
                  </a:lnTo>
                  <a:lnTo>
                    <a:pt x="486158" y="395508"/>
                  </a:lnTo>
                  <a:lnTo>
                    <a:pt x="487089" y="394577"/>
                  </a:lnTo>
                  <a:lnTo>
                    <a:pt x="487089" y="392404"/>
                  </a:lnTo>
                  <a:lnTo>
                    <a:pt x="487089" y="390230"/>
                  </a:lnTo>
                  <a:lnTo>
                    <a:pt x="486158" y="388057"/>
                  </a:lnTo>
                  <a:lnTo>
                    <a:pt x="474672" y="382780"/>
                  </a:lnTo>
                  <a:lnTo>
                    <a:pt x="464116" y="379675"/>
                  </a:lnTo>
                  <a:lnTo>
                    <a:pt x="452630" y="372225"/>
                  </a:lnTo>
                  <a:lnTo>
                    <a:pt x="461943" y="372225"/>
                  </a:lnTo>
                  <a:lnTo>
                    <a:pt x="472499" y="367878"/>
                  </a:lnTo>
                  <a:lnTo>
                    <a:pt x="487089" y="364774"/>
                  </a:lnTo>
                  <a:lnTo>
                    <a:pt x="503854" y="362601"/>
                  </a:lnTo>
                  <a:lnTo>
                    <a:pt x="516271" y="358254"/>
                  </a:lnTo>
                  <a:lnTo>
                    <a:pt x="525585" y="350804"/>
                  </a:lnTo>
                  <a:lnTo>
                    <a:pt x="481812" y="350804"/>
                  </a:lnTo>
                  <a:lnTo>
                    <a:pt x="471257" y="347699"/>
                  </a:lnTo>
                  <a:lnTo>
                    <a:pt x="461943" y="347699"/>
                  </a:lnTo>
                  <a:lnTo>
                    <a:pt x="450457" y="345526"/>
                  </a:lnTo>
                  <a:lnTo>
                    <a:pt x="442075" y="343353"/>
                  </a:lnTo>
                  <a:lnTo>
                    <a:pt x="432761" y="340249"/>
                  </a:lnTo>
                  <a:lnTo>
                    <a:pt x="427484" y="330625"/>
                  </a:lnTo>
                  <a:lnTo>
                    <a:pt x="425311" y="315723"/>
                  </a:lnTo>
                  <a:lnTo>
                    <a:pt x="447352" y="312619"/>
                  </a:lnTo>
                  <a:lnTo>
                    <a:pt x="467221" y="305168"/>
                  </a:lnTo>
                  <a:lnTo>
                    <a:pt x="483985" y="297718"/>
                  </a:lnTo>
                  <a:lnTo>
                    <a:pt x="501680" y="290267"/>
                  </a:lnTo>
                  <a:lnTo>
                    <a:pt x="538313" y="290267"/>
                  </a:lnTo>
                  <a:lnTo>
                    <a:pt x="552904" y="241837"/>
                  </a:lnTo>
                  <a:lnTo>
                    <a:pt x="518444" y="241837"/>
                  </a:lnTo>
                  <a:lnTo>
                    <a:pt x="509131" y="229109"/>
                  </a:lnTo>
                  <a:lnTo>
                    <a:pt x="520618" y="221658"/>
                  </a:lnTo>
                  <a:lnTo>
                    <a:pt x="529000" y="214208"/>
                  </a:lnTo>
                  <a:lnTo>
                    <a:pt x="540486" y="208930"/>
                  </a:lnTo>
                  <a:lnTo>
                    <a:pt x="552904" y="204584"/>
                  </a:lnTo>
                  <a:lnTo>
                    <a:pt x="552904" y="191856"/>
                  </a:lnTo>
                  <a:lnTo>
                    <a:pt x="567495" y="184405"/>
                  </a:lnTo>
                  <a:lnTo>
                    <a:pt x="574946" y="176023"/>
                  </a:lnTo>
                  <a:lnTo>
                    <a:pt x="582396" y="164536"/>
                  </a:lnTo>
                  <a:lnTo>
                    <a:pt x="593883" y="157086"/>
                  </a:lnTo>
                  <a:lnTo>
                    <a:pt x="606301" y="151808"/>
                  </a:lnTo>
                  <a:lnTo>
                    <a:pt x="616856" y="151808"/>
                  </a:lnTo>
                  <a:lnTo>
                    <a:pt x="626169" y="154912"/>
                  </a:lnTo>
                  <a:lnTo>
                    <a:pt x="638587" y="153981"/>
                  </a:lnTo>
                  <a:lnTo>
                    <a:pt x="629274" y="149635"/>
                  </a:lnTo>
                  <a:lnTo>
                    <a:pt x="623996" y="147462"/>
                  </a:lnTo>
                  <a:lnTo>
                    <a:pt x="618718" y="146530"/>
                  </a:lnTo>
                  <a:lnTo>
                    <a:pt x="613441" y="140322"/>
                  </a:lnTo>
                  <a:lnTo>
                    <a:pt x="631136" y="137217"/>
                  </a:lnTo>
                  <a:lnTo>
                    <a:pt x="647900" y="131939"/>
                  </a:lnTo>
                  <a:lnTo>
                    <a:pt x="662491" y="127593"/>
                  </a:lnTo>
                  <a:lnTo>
                    <a:pt x="679255" y="124489"/>
                  </a:lnTo>
                  <a:lnTo>
                    <a:pt x="680187" y="131939"/>
                  </a:lnTo>
                  <a:lnTo>
                    <a:pt x="682360" y="135044"/>
                  </a:lnTo>
                  <a:lnTo>
                    <a:pt x="684533" y="140322"/>
                  </a:lnTo>
                  <a:lnTo>
                    <a:pt x="686706" y="144668"/>
                  </a:lnTo>
                  <a:lnTo>
                    <a:pt x="691984" y="146841"/>
                  </a:lnTo>
                  <a:lnTo>
                    <a:pt x="699434" y="147772"/>
                  </a:lnTo>
                  <a:lnTo>
                    <a:pt x="699434" y="142495"/>
                  </a:lnTo>
                  <a:lnTo>
                    <a:pt x="702539" y="137217"/>
                  </a:lnTo>
                  <a:lnTo>
                    <a:pt x="704712" y="129766"/>
                  </a:lnTo>
                  <a:lnTo>
                    <a:pt x="706885" y="124489"/>
                  </a:lnTo>
                  <a:lnTo>
                    <a:pt x="709989" y="129766"/>
                  </a:lnTo>
                  <a:lnTo>
                    <a:pt x="716198" y="135044"/>
                  </a:lnTo>
                  <a:lnTo>
                    <a:pt x="719303" y="139390"/>
                  </a:lnTo>
                  <a:lnTo>
                    <a:pt x="726754" y="142495"/>
                  </a:lnTo>
                  <a:lnTo>
                    <a:pt x="734204" y="144668"/>
                  </a:lnTo>
                  <a:lnTo>
                    <a:pt x="730168" y="120453"/>
                  </a:lnTo>
                  <a:lnTo>
                    <a:pt x="743828" y="117349"/>
                  </a:lnTo>
                  <a:lnTo>
                    <a:pt x="754383" y="113002"/>
                  </a:lnTo>
                  <a:lnTo>
                    <a:pt x="771147" y="117349"/>
                  </a:lnTo>
                  <a:lnTo>
                    <a:pt x="788843" y="124799"/>
                  </a:lnTo>
                  <a:lnTo>
                    <a:pt x="807780" y="135354"/>
                  </a:lnTo>
                  <a:lnTo>
                    <a:pt x="827648" y="144978"/>
                  </a:lnTo>
                  <a:lnTo>
                    <a:pt x="844413" y="152429"/>
                  </a:lnTo>
                  <a:lnTo>
                    <a:pt x="859935" y="157706"/>
                  </a:lnTo>
                  <a:lnTo>
                    <a:pt x="859935" y="154602"/>
                  </a:lnTo>
                  <a:lnTo>
                    <a:pt x="849380" y="144978"/>
                  </a:lnTo>
                  <a:lnTo>
                    <a:pt x="841929" y="137527"/>
                  </a:lnTo>
                  <a:lnTo>
                    <a:pt x="837893" y="127904"/>
                  </a:lnTo>
                  <a:lnTo>
                    <a:pt x="844102" y="117349"/>
                  </a:lnTo>
                  <a:lnTo>
                    <a:pt x="840066" y="113002"/>
                  </a:lnTo>
                  <a:lnTo>
                    <a:pt x="834789" y="107725"/>
                  </a:lnTo>
                  <a:lnTo>
                    <a:pt x="829511" y="103378"/>
                  </a:lnTo>
                  <a:lnTo>
                    <a:pt x="824234" y="100274"/>
                  </a:lnTo>
                  <a:lnTo>
                    <a:pt x="820198" y="95928"/>
                  </a:lnTo>
                  <a:lnTo>
                    <a:pt x="824234" y="87546"/>
                  </a:lnTo>
                  <a:lnTo>
                    <a:pt x="834789" y="90650"/>
                  </a:lnTo>
                  <a:lnTo>
                    <a:pt x="849380" y="92823"/>
                  </a:lnTo>
                  <a:lnTo>
                    <a:pt x="861797" y="90650"/>
                  </a:lnTo>
                  <a:lnTo>
                    <a:pt x="871111" y="83199"/>
                  </a:lnTo>
                  <a:lnTo>
                    <a:pt x="827338" y="83199"/>
                  </a:lnTo>
                  <a:lnTo>
                    <a:pt x="827338" y="80095"/>
                  </a:lnTo>
                  <a:lnTo>
                    <a:pt x="824234" y="80095"/>
                  </a:lnTo>
                  <a:lnTo>
                    <a:pt x="824234" y="75749"/>
                  </a:lnTo>
                  <a:lnTo>
                    <a:pt x="829511" y="72644"/>
                  </a:lnTo>
                  <a:lnTo>
                    <a:pt x="834789" y="68298"/>
                  </a:lnTo>
                  <a:lnTo>
                    <a:pt x="840066" y="65194"/>
                  </a:lnTo>
                  <a:lnTo>
                    <a:pt x="845344" y="60847"/>
                  </a:lnTo>
                  <a:lnTo>
                    <a:pt x="851553" y="59916"/>
                  </a:lnTo>
                  <a:lnTo>
                    <a:pt x="874526" y="63020"/>
                  </a:lnTo>
                  <a:lnTo>
                    <a:pt x="880735" y="46256"/>
                  </a:lnTo>
                  <a:lnTo>
                    <a:pt x="907743" y="50603"/>
                  </a:lnTo>
                  <a:lnTo>
                    <a:pt x="909917" y="50603"/>
                  </a:lnTo>
                  <a:lnTo>
                    <a:pt x="910848" y="46256"/>
                  </a:lnTo>
                  <a:lnTo>
                    <a:pt x="913021" y="45325"/>
                  </a:lnTo>
                  <a:lnTo>
                    <a:pt x="915194" y="40979"/>
                  </a:lnTo>
                  <a:lnTo>
                    <a:pt x="920472" y="38806"/>
                  </a:lnTo>
                  <a:lnTo>
                    <a:pt x="924508" y="45015"/>
                  </a:lnTo>
                  <a:lnTo>
                    <a:pt x="929785" y="50292"/>
                  </a:lnTo>
                  <a:lnTo>
                    <a:pt x="935063" y="55570"/>
                  </a:lnTo>
                  <a:lnTo>
                    <a:pt x="935063" y="45946"/>
                  </a:lnTo>
                  <a:lnTo>
                    <a:pt x="937236" y="45015"/>
                  </a:lnTo>
                  <a:lnTo>
                    <a:pt x="937236" y="42842"/>
                  </a:lnTo>
                  <a:lnTo>
                    <a:pt x="937236" y="40668"/>
                  </a:lnTo>
                  <a:lnTo>
                    <a:pt x="937236" y="38495"/>
                  </a:lnTo>
                  <a:lnTo>
                    <a:pt x="938167" y="35391"/>
                  </a:lnTo>
                  <a:lnTo>
                    <a:pt x="940340" y="33218"/>
                  </a:lnTo>
                  <a:lnTo>
                    <a:pt x="944376" y="31045"/>
                  </a:lnTo>
                  <a:lnTo>
                    <a:pt x="962071" y="22663"/>
                  </a:lnTo>
                  <a:lnTo>
                    <a:pt x="984113" y="20179"/>
                  </a:lnTo>
                  <a:lnTo>
                    <a:pt x="984113" y="20179"/>
                  </a:lnTo>
                  <a:lnTo>
                    <a:pt x="984113" y="20179"/>
                  </a:lnTo>
                  <a:close/>
                  <a:moveTo>
                    <a:pt x="2301024" y="16764"/>
                  </a:moveTo>
                  <a:lnTo>
                    <a:pt x="2311579" y="19869"/>
                  </a:lnTo>
                  <a:lnTo>
                    <a:pt x="2311579" y="27319"/>
                  </a:lnTo>
                  <a:lnTo>
                    <a:pt x="2296057" y="27319"/>
                  </a:lnTo>
                  <a:lnTo>
                    <a:pt x="2301024" y="16764"/>
                  </a:lnTo>
                  <a:lnTo>
                    <a:pt x="2301024" y="16764"/>
                  </a:lnTo>
                  <a:lnTo>
                    <a:pt x="2301024" y="16764"/>
                  </a:lnTo>
                  <a:close/>
                  <a:moveTo>
                    <a:pt x="2792460" y="0"/>
                  </a:moveTo>
                  <a:lnTo>
                    <a:pt x="2797737" y="3104"/>
                  </a:lnTo>
                  <a:lnTo>
                    <a:pt x="2801773" y="7451"/>
                  </a:lnTo>
                  <a:lnTo>
                    <a:pt x="2803946" y="10555"/>
                  </a:lnTo>
                  <a:lnTo>
                    <a:pt x="2804878" y="16764"/>
                  </a:lnTo>
                  <a:lnTo>
                    <a:pt x="2807051" y="19869"/>
                  </a:lnTo>
                  <a:lnTo>
                    <a:pt x="2809224" y="25146"/>
                  </a:lnTo>
                  <a:lnTo>
                    <a:pt x="2812328" y="27319"/>
                  </a:lnTo>
                  <a:lnTo>
                    <a:pt x="2823815" y="32597"/>
                  </a:lnTo>
                  <a:lnTo>
                    <a:pt x="2834370" y="34770"/>
                  </a:lnTo>
                  <a:lnTo>
                    <a:pt x="2841821" y="34770"/>
                  </a:lnTo>
                  <a:lnTo>
                    <a:pt x="2847098" y="39116"/>
                  </a:lnTo>
                  <a:lnTo>
                    <a:pt x="2851134" y="46567"/>
                  </a:lnTo>
                  <a:lnTo>
                    <a:pt x="2853307" y="61468"/>
                  </a:lnTo>
                  <a:lnTo>
                    <a:pt x="2851134" y="62400"/>
                  </a:lnTo>
                  <a:lnTo>
                    <a:pt x="2851134" y="62400"/>
                  </a:lnTo>
                  <a:lnTo>
                    <a:pt x="2851134" y="64573"/>
                  </a:lnTo>
                  <a:lnTo>
                    <a:pt x="2851134" y="66746"/>
                  </a:lnTo>
                  <a:lnTo>
                    <a:pt x="2848961" y="68919"/>
                  </a:lnTo>
                  <a:lnTo>
                    <a:pt x="2825988" y="68919"/>
                  </a:lnTo>
                  <a:lnTo>
                    <a:pt x="2802084" y="68919"/>
                  </a:lnTo>
                  <a:lnTo>
                    <a:pt x="2782215" y="77301"/>
                  </a:lnTo>
                  <a:lnTo>
                    <a:pt x="2778179" y="79474"/>
                  </a:lnTo>
                  <a:lnTo>
                    <a:pt x="2776006" y="83820"/>
                  </a:lnTo>
                  <a:lnTo>
                    <a:pt x="2775075" y="84752"/>
                  </a:lnTo>
                  <a:lnTo>
                    <a:pt x="2772902" y="86925"/>
                  </a:lnTo>
                  <a:lnTo>
                    <a:pt x="2770729" y="89098"/>
                  </a:lnTo>
                  <a:lnTo>
                    <a:pt x="2767624" y="91271"/>
                  </a:lnTo>
                  <a:lnTo>
                    <a:pt x="2761415" y="94376"/>
                  </a:lnTo>
                  <a:lnTo>
                    <a:pt x="2758311" y="89098"/>
                  </a:lnTo>
                  <a:lnTo>
                    <a:pt x="2756137" y="84752"/>
                  </a:lnTo>
                  <a:lnTo>
                    <a:pt x="2753033" y="81647"/>
                  </a:lnTo>
                  <a:lnTo>
                    <a:pt x="2765451" y="49982"/>
                  </a:lnTo>
                  <a:lnTo>
                    <a:pt x="2777869" y="24525"/>
                  </a:lnTo>
                  <a:lnTo>
                    <a:pt x="2792460" y="0"/>
                  </a:lnTo>
                  <a:lnTo>
                    <a:pt x="2792460" y="0"/>
                  </a:lnTo>
                  <a:lnTo>
                    <a:pt x="2792460" y="0"/>
                  </a:lnTo>
                  <a:close/>
                  <a:moveTo>
                    <a:pt x="2665177" y="0"/>
                  </a:moveTo>
                  <a:lnTo>
                    <a:pt x="2674490" y="9624"/>
                  </a:lnTo>
                  <a:lnTo>
                    <a:pt x="2679768" y="20179"/>
                  </a:lnTo>
                  <a:lnTo>
                    <a:pt x="2685046" y="32907"/>
                  </a:lnTo>
                  <a:lnTo>
                    <a:pt x="2675732" y="32907"/>
                  </a:lnTo>
                  <a:lnTo>
                    <a:pt x="2675732" y="27319"/>
                  </a:lnTo>
                  <a:lnTo>
                    <a:pt x="2672628" y="24215"/>
                  </a:lnTo>
                  <a:lnTo>
                    <a:pt x="2668592" y="19869"/>
                  </a:lnTo>
                  <a:lnTo>
                    <a:pt x="2667660" y="14591"/>
                  </a:lnTo>
                  <a:lnTo>
                    <a:pt x="2665487" y="9313"/>
                  </a:lnTo>
                  <a:lnTo>
                    <a:pt x="2665487" y="0"/>
                  </a:lnTo>
                  <a:lnTo>
                    <a:pt x="2665177" y="0"/>
                  </a:lnTo>
                  <a:lnTo>
                    <a:pt x="2665177" y="0"/>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770" name="Google Shape;770;p16"/>
            <p:cNvSpPr/>
            <p:nvPr/>
          </p:nvSpPr>
          <p:spPr>
            <a:xfrm>
              <a:off x="3709769" y="4075070"/>
              <a:ext cx="34149" cy="15522"/>
            </a:xfrm>
            <a:custGeom>
              <a:rect b="b" l="l" r="r" t="t"/>
              <a:pathLst>
                <a:path extrusionOk="0" h="15522" w="34149">
                  <a:moveTo>
                    <a:pt x="13660" y="14591"/>
                  </a:moveTo>
                  <a:lnTo>
                    <a:pt x="20800" y="16764"/>
                  </a:lnTo>
                  <a:lnTo>
                    <a:pt x="23904" y="16764"/>
                  </a:lnTo>
                  <a:lnTo>
                    <a:pt x="28251" y="16764"/>
                  </a:lnTo>
                  <a:lnTo>
                    <a:pt x="36633" y="16764"/>
                  </a:lnTo>
                  <a:lnTo>
                    <a:pt x="35391" y="10555"/>
                  </a:lnTo>
                  <a:lnTo>
                    <a:pt x="35391" y="7140"/>
                  </a:lnTo>
                  <a:lnTo>
                    <a:pt x="33528" y="3104"/>
                  </a:lnTo>
                  <a:lnTo>
                    <a:pt x="33528" y="0"/>
                  </a:lnTo>
                  <a:lnTo>
                    <a:pt x="0" y="0"/>
                  </a:lnTo>
                  <a:lnTo>
                    <a:pt x="0" y="12418"/>
                  </a:lnTo>
                  <a:lnTo>
                    <a:pt x="7451" y="14591"/>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771" name="Google Shape;771;p16"/>
            <p:cNvSpPr/>
            <p:nvPr/>
          </p:nvSpPr>
          <p:spPr>
            <a:xfrm>
              <a:off x="3530642" y="4043094"/>
              <a:ext cx="34149" cy="9313"/>
            </a:xfrm>
            <a:custGeom>
              <a:rect b="b" l="l" r="r" t="t"/>
              <a:pathLst>
                <a:path extrusionOk="0" h="9313" w="34149">
                  <a:moveTo>
                    <a:pt x="22973" y="11797"/>
                  </a:moveTo>
                  <a:lnTo>
                    <a:pt x="32286" y="7451"/>
                  </a:lnTo>
                  <a:lnTo>
                    <a:pt x="36633" y="7451"/>
                  </a:lnTo>
                  <a:lnTo>
                    <a:pt x="30424" y="4346"/>
                  </a:lnTo>
                  <a:lnTo>
                    <a:pt x="22973" y="2173"/>
                  </a:lnTo>
                  <a:lnTo>
                    <a:pt x="15833" y="0"/>
                  </a:lnTo>
                  <a:lnTo>
                    <a:pt x="12728" y="2173"/>
                  </a:lnTo>
                  <a:lnTo>
                    <a:pt x="7451" y="4346"/>
                  </a:lnTo>
                  <a:lnTo>
                    <a:pt x="3104" y="7451"/>
                  </a:lnTo>
                  <a:lnTo>
                    <a:pt x="0" y="7451"/>
                  </a:lnTo>
                  <a:lnTo>
                    <a:pt x="0" y="11797"/>
                  </a:lnTo>
                  <a:lnTo>
                    <a:pt x="12728" y="11797"/>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772" name="Google Shape;772;p16"/>
            <p:cNvSpPr/>
            <p:nvPr/>
          </p:nvSpPr>
          <p:spPr>
            <a:xfrm>
              <a:off x="3730569" y="4013602"/>
              <a:ext cx="37253" cy="40358"/>
            </a:xfrm>
            <a:custGeom>
              <a:rect b="b" l="l" r="r" t="t"/>
              <a:pathLst>
                <a:path extrusionOk="0" h="40357" w="37253">
                  <a:moveTo>
                    <a:pt x="10555" y="39116"/>
                  </a:moveTo>
                  <a:lnTo>
                    <a:pt x="14591" y="41289"/>
                  </a:lnTo>
                  <a:lnTo>
                    <a:pt x="22042" y="41289"/>
                  </a:lnTo>
                  <a:lnTo>
                    <a:pt x="27319" y="41289"/>
                  </a:lnTo>
                  <a:lnTo>
                    <a:pt x="29182" y="34770"/>
                  </a:lnTo>
                  <a:lnTo>
                    <a:pt x="30424" y="31665"/>
                  </a:lnTo>
                  <a:lnTo>
                    <a:pt x="32286" y="27630"/>
                  </a:lnTo>
                  <a:lnTo>
                    <a:pt x="34460" y="26388"/>
                  </a:lnTo>
                  <a:lnTo>
                    <a:pt x="36633" y="24215"/>
                  </a:lnTo>
                  <a:lnTo>
                    <a:pt x="39737" y="20179"/>
                  </a:lnTo>
                  <a:lnTo>
                    <a:pt x="32286" y="14901"/>
                  </a:lnTo>
                  <a:lnTo>
                    <a:pt x="25146" y="7451"/>
                  </a:lnTo>
                  <a:lnTo>
                    <a:pt x="19869" y="0"/>
                  </a:lnTo>
                  <a:lnTo>
                    <a:pt x="3104" y="0"/>
                  </a:lnTo>
                  <a:lnTo>
                    <a:pt x="3104" y="9624"/>
                  </a:lnTo>
                  <a:lnTo>
                    <a:pt x="3104" y="16764"/>
                  </a:lnTo>
                  <a:lnTo>
                    <a:pt x="1242" y="24215"/>
                  </a:lnTo>
                  <a:lnTo>
                    <a:pt x="0" y="29492"/>
                  </a:lnTo>
                  <a:lnTo>
                    <a:pt x="0" y="36943"/>
                  </a:lnTo>
                  <a:lnTo>
                    <a:pt x="5278" y="39116"/>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773" name="Google Shape;773;p16"/>
            <p:cNvSpPr/>
            <p:nvPr/>
          </p:nvSpPr>
          <p:spPr>
            <a:xfrm>
              <a:off x="3457998" y="4104562"/>
              <a:ext cx="170745" cy="90029"/>
            </a:xfrm>
            <a:custGeom>
              <a:rect b="b" l="l" r="r" t="t"/>
              <a:pathLst>
                <a:path extrusionOk="0" h="90029" w="170745">
                  <a:moveTo>
                    <a:pt x="170745" y="30734"/>
                  </a:moveTo>
                  <a:lnTo>
                    <a:pt x="170745" y="29492"/>
                  </a:lnTo>
                  <a:lnTo>
                    <a:pt x="168572" y="27630"/>
                  </a:lnTo>
                  <a:lnTo>
                    <a:pt x="165468" y="25457"/>
                  </a:lnTo>
                  <a:lnTo>
                    <a:pt x="163294" y="25457"/>
                  </a:lnTo>
                  <a:lnTo>
                    <a:pt x="161121" y="25457"/>
                  </a:lnTo>
                  <a:lnTo>
                    <a:pt x="159259" y="27630"/>
                  </a:lnTo>
                  <a:lnTo>
                    <a:pt x="156154" y="30734"/>
                  </a:lnTo>
                  <a:lnTo>
                    <a:pt x="148704" y="30734"/>
                  </a:lnTo>
                  <a:lnTo>
                    <a:pt x="143426" y="30734"/>
                  </a:lnTo>
                  <a:lnTo>
                    <a:pt x="137217" y="29492"/>
                  </a:lnTo>
                  <a:lnTo>
                    <a:pt x="132250" y="27630"/>
                  </a:lnTo>
                  <a:lnTo>
                    <a:pt x="128835" y="27630"/>
                  </a:lnTo>
                  <a:lnTo>
                    <a:pt x="128835" y="23283"/>
                  </a:lnTo>
                  <a:lnTo>
                    <a:pt x="132250" y="23283"/>
                  </a:lnTo>
                  <a:lnTo>
                    <a:pt x="132250" y="17075"/>
                  </a:lnTo>
                  <a:lnTo>
                    <a:pt x="130077" y="12728"/>
                  </a:lnTo>
                  <a:lnTo>
                    <a:pt x="130077" y="9624"/>
                  </a:lnTo>
                  <a:lnTo>
                    <a:pt x="128835" y="5278"/>
                  </a:lnTo>
                  <a:lnTo>
                    <a:pt x="126972" y="3104"/>
                  </a:lnTo>
                  <a:lnTo>
                    <a:pt x="124799" y="0"/>
                  </a:lnTo>
                  <a:lnTo>
                    <a:pt x="117659" y="0"/>
                  </a:lnTo>
                  <a:lnTo>
                    <a:pt x="112381" y="0"/>
                  </a:lnTo>
                  <a:lnTo>
                    <a:pt x="109277" y="2173"/>
                  </a:lnTo>
                  <a:lnTo>
                    <a:pt x="104931" y="3104"/>
                  </a:lnTo>
                  <a:lnTo>
                    <a:pt x="107104" y="17075"/>
                  </a:lnTo>
                  <a:lnTo>
                    <a:pt x="109277" y="22352"/>
                  </a:lnTo>
                  <a:lnTo>
                    <a:pt x="112381" y="29492"/>
                  </a:lnTo>
                  <a:lnTo>
                    <a:pt x="115486" y="38185"/>
                  </a:lnTo>
                  <a:lnTo>
                    <a:pt x="95617" y="36943"/>
                  </a:lnTo>
                  <a:lnTo>
                    <a:pt x="80095" y="30734"/>
                  </a:lnTo>
                  <a:lnTo>
                    <a:pt x="65504" y="23283"/>
                  </a:lnTo>
                  <a:lnTo>
                    <a:pt x="48740" y="17075"/>
                  </a:lnTo>
                  <a:lnTo>
                    <a:pt x="28871" y="10555"/>
                  </a:lnTo>
                  <a:lnTo>
                    <a:pt x="27009" y="12728"/>
                  </a:lnTo>
                  <a:lnTo>
                    <a:pt x="24836" y="12728"/>
                  </a:lnTo>
                  <a:lnTo>
                    <a:pt x="22663" y="14901"/>
                  </a:lnTo>
                  <a:lnTo>
                    <a:pt x="19558" y="14901"/>
                  </a:lnTo>
                  <a:lnTo>
                    <a:pt x="21731" y="18006"/>
                  </a:lnTo>
                  <a:lnTo>
                    <a:pt x="22663" y="20179"/>
                  </a:lnTo>
                  <a:lnTo>
                    <a:pt x="22663" y="22352"/>
                  </a:lnTo>
                  <a:lnTo>
                    <a:pt x="24836" y="23283"/>
                  </a:lnTo>
                  <a:lnTo>
                    <a:pt x="27009" y="25457"/>
                  </a:lnTo>
                  <a:lnTo>
                    <a:pt x="28871" y="27630"/>
                  </a:lnTo>
                  <a:lnTo>
                    <a:pt x="24836" y="29492"/>
                  </a:lnTo>
                  <a:lnTo>
                    <a:pt x="21731" y="29492"/>
                  </a:lnTo>
                  <a:lnTo>
                    <a:pt x="17695" y="30734"/>
                  </a:lnTo>
                  <a:lnTo>
                    <a:pt x="12418" y="30734"/>
                  </a:lnTo>
                  <a:lnTo>
                    <a:pt x="12418" y="34770"/>
                  </a:lnTo>
                  <a:lnTo>
                    <a:pt x="15522" y="34770"/>
                  </a:lnTo>
                  <a:lnTo>
                    <a:pt x="14280" y="40047"/>
                  </a:lnTo>
                  <a:lnTo>
                    <a:pt x="10245" y="42221"/>
                  </a:lnTo>
                  <a:lnTo>
                    <a:pt x="9313" y="44394"/>
                  </a:lnTo>
                  <a:lnTo>
                    <a:pt x="4967" y="45636"/>
                  </a:lnTo>
                  <a:lnTo>
                    <a:pt x="0" y="47498"/>
                  </a:lnTo>
                  <a:lnTo>
                    <a:pt x="0" y="51844"/>
                  </a:lnTo>
                  <a:lnTo>
                    <a:pt x="4967" y="51844"/>
                  </a:lnTo>
                  <a:lnTo>
                    <a:pt x="15522" y="57122"/>
                  </a:lnTo>
                  <a:lnTo>
                    <a:pt x="32286" y="59295"/>
                  </a:lnTo>
                  <a:lnTo>
                    <a:pt x="46567" y="57122"/>
                  </a:lnTo>
                  <a:lnTo>
                    <a:pt x="59295" y="51844"/>
                  </a:lnTo>
                  <a:lnTo>
                    <a:pt x="80095" y="51844"/>
                  </a:lnTo>
                  <a:lnTo>
                    <a:pt x="77922" y="57122"/>
                  </a:lnTo>
                  <a:lnTo>
                    <a:pt x="73886" y="62400"/>
                  </a:lnTo>
                  <a:lnTo>
                    <a:pt x="70782" y="67677"/>
                  </a:lnTo>
                  <a:lnTo>
                    <a:pt x="65504" y="72023"/>
                  </a:lnTo>
                  <a:lnTo>
                    <a:pt x="59295" y="75128"/>
                  </a:lnTo>
                  <a:lnTo>
                    <a:pt x="61158" y="81337"/>
                  </a:lnTo>
                  <a:lnTo>
                    <a:pt x="61158" y="84752"/>
                  </a:lnTo>
                  <a:lnTo>
                    <a:pt x="63331" y="88787"/>
                  </a:lnTo>
                  <a:lnTo>
                    <a:pt x="65504" y="91892"/>
                  </a:lnTo>
                  <a:lnTo>
                    <a:pt x="81026" y="86614"/>
                  </a:lnTo>
                  <a:lnTo>
                    <a:pt x="92513" y="77301"/>
                  </a:lnTo>
                  <a:lnTo>
                    <a:pt x="104931" y="67677"/>
                  </a:lnTo>
                  <a:lnTo>
                    <a:pt x="115486" y="60226"/>
                  </a:lnTo>
                  <a:lnTo>
                    <a:pt x="130077" y="57122"/>
                  </a:lnTo>
                  <a:lnTo>
                    <a:pt x="144668" y="57122"/>
                  </a:lnTo>
                  <a:lnTo>
                    <a:pt x="158017" y="57122"/>
                  </a:lnTo>
                  <a:lnTo>
                    <a:pt x="168572" y="51844"/>
                  </a:lnTo>
                  <a:lnTo>
                    <a:pt x="170745" y="47498"/>
                  </a:lnTo>
                  <a:lnTo>
                    <a:pt x="170745" y="45636"/>
                  </a:lnTo>
                  <a:lnTo>
                    <a:pt x="170745" y="44394"/>
                  </a:lnTo>
                  <a:lnTo>
                    <a:pt x="170745" y="42221"/>
                  </a:lnTo>
                  <a:lnTo>
                    <a:pt x="172608" y="38185"/>
                  </a:lnTo>
                  <a:lnTo>
                    <a:pt x="172608" y="34770"/>
                  </a:lnTo>
                  <a:lnTo>
                    <a:pt x="170745" y="32907"/>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774" name="Google Shape;774;p16"/>
            <p:cNvSpPr/>
            <p:nvPr/>
          </p:nvSpPr>
          <p:spPr>
            <a:xfrm>
              <a:off x="3317366" y="4178759"/>
              <a:ext cx="139701" cy="152118"/>
            </a:xfrm>
            <a:custGeom>
              <a:rect b="b" l="l" r="r" t="t"/>
              <a:pathLst>
                <a:path extrusionOk="0" h="152118" w="139700">
                  <a:moveTo>
                    <a:pt x="133181" y="30424"/>
                  </a:moveTo>
                  <a:lnTo>
                    <a:pt x="129145" y="22042"/>
                  </a:lnTo>
                  <a:lnTo>
                    <a:pt x="126041" y="14591"/>
                  </a:lnTo>
                  <a:lnTo>
                    <a:pt x="109277" y="14591"/>
                  </a:lnTo>
                  <a:lnTo>
                    <a:pt x="94686" y="14591"/>
                  </a:lnTo>
                  <a:lnTo>
                    <a:pt x="76991" y="14591"/>
                  </a:lnTo>
                  <a:lnTo>
                    <a:pt x="76991" y="931"/>
                  </a:lnTo>
                  <a:lnTo>
                    <a:pt x="62400" y="0"/>
                  </a:lnTo>
                  <a:lnTo>
                    <a:pt x="50913" y="931"/>
                  </a:lnTo>
                  <a:lnTo>
                    <a:pt x="42531" y="5278"/>
                  </a:lnTo>
                  <a:lnTo>
                    <a:pt x="31045" y="7140"/>
                  </a:lnTo>
                  <a:lnTo>
                    <a:pt x="16454" y="10555"/>
                  </a:lnTo>
                  <a:lnTo>
                    <a:pt x="18627" y="17695"/>
                  </a:lnTo>
                  <a:lnTo>
                    <a:pt x="20800" y="25146"/>
                  </a:lnTo>
                  <a:lnTo>
                    <a:pt x="21731" y="29492"/>
                  </a:lnTo>
                  <a:lnTo>
                    <a:pt x="23904" y="34770"/>
                  </a:lnTo>
                  <a:lnTo>
                    <a:pt x="29182" y="37874"/>
                  </a:lnTo>
                  <a:lnTo>
                    <a:pt x="21731" y="60227"/>
                  </a:lnTo>
                  <a:lnTo>
                    <a:pt x="13349" y="80095"/>
                  </a:lnTo>
                  <a:lnTo>
                    <a:pt x="0" y="94996"/>
                  </a:lnTo>
                  <a:lnTo>
                    <a:pt x="0" y="106793"/>
                  </a:lnTo>
                  <a:lnTo>
                    <a:pt x="6209" y="106793"/>
                  </a:lnTo>
                  <a:lnTo>
                    <a:pt x="7140" y="106793"/>
                  </a:lnTo>
                  <a:lnTo>
                    <a:pt x="9313" y="106793"/>
                  </a:lnTo>
                  <a:lnTo>
                    <a:pt x="11486" y="106793"/>
                  </a:lnTo>
                  <a:lnTo>
                    <a:pt x="13349" y="106793"/>
                  </a:lnTo>
                  <a:lnTo>
                    <a:pt x="16454" y="109898"/>
                  </a:lnTo>
                  <a:lnTo>
                    <a:pt x="18627" y="112071"/>
                  </a:lnTo>
                  <a:lnTo>
                    <a:pt x="18627" y="114244"/>
                  </a:lnTo>
                  <a:lnTo>
                    <a:pt x="20800" y="116107"/>
                  </a:lnTo>
                  <a:lnTo>
                    <a:pt x="20800" y="117349"/>
                  </a:lnTo>
                  <a:lnTo>
                    <a:pt x="20800" y="123557"/>
                  </a:lnTo>
                  <a:lnTo>
                    <a:pt x="33218" y="123557"/>
                  </a:lnTo>
                  <a:lnTo>
                    <a:pt x="33218" y="126662"/>
                  </a:lnTo>
                  <a:lnTo>
                    <a:pt x="31045" y="131008"/>
                  </a:lnTo>
                  <a:lnTo>
                    <a:pt x="31045" y="131939"/>
                  </a:lnTo>
                  <a:lnTo>
                    <a:pt x="31045" y="134113"/>
                  </a:lnTo>
                  <a:lnTo>
                    <a:pt x="29182" y="136286"/>
                  </a:lnTo>
                  <a:lnTo>
                    <a:pt x="31045" y="139390"/>
                  </a:lnTo>
                  <a:lnTo>
                    <a:pt x="31045" y="143736"/>
                  </a:lnTo>
                  <a:lnTo>
                    <a:pt x="33218" y="145910"/>
                  </a:lnTo>
                  <a:lnTo>
                    <a:pt x="35391" y="149014"/>
                  </a:lnTo>
                  <a:lnTo>
                    <a:pt x="36322" y="152118"/>
                  </a:lnTo>
                  <a:lnTo>
                    <a:pt x="54949" y="146841"/>
                  </a:lnTo>
                  <a:lnTo>
                    <a:pt x="69540" y="141563"/>
                  </a:lnTo>
                  <a:lnTo>
                    <a:pt x="85373" y="139390"/>
                  </a:lnTo>
                  <a:lnTo>
                    <a:pt x="82268" y="123557"/>
                  </a:lnTo>
                  <a:lnTo>
                    <a:pt x="84131" y="106793"/>
                  </a:lnTo>
                  <a:lnTo>
                    <a:pt x="91582" y="91892"/>
                  </a:lnTo>
                  <a:lnTo>
                    <a:pt x="99964" y="74817"/>
                  </a:lnTo>
                  <a:lnTo>
                    <a:pt x="114554" y="69540"/>
                  </a:lnTo>
                  <a:lnTo>
                    <a:pt x="129145" y="64262"/>
                  </a:lnTo>
                  <a:lnTo>
                    <a:pt x="140632" y="50603"/>
                  </a:lnTo>
                  <a:lnTo>
                    <a:pt x="140632" y="47498"/>
                  </a:lnTo>
                  <a:lnTo>
                    <a:pt x="136286" y="40048"/>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775" name="Google Shape;775;p16"/>
            <p:cNvSpPr/>
            <p:nvPr/>
          </p:nvSpPr>
          <p:spPr>
            <a:xfrm>
              <a:off x="3770306" y="4054891"/>
              <a:ext cx="24836" cy="12418"/>
            </a:xfrm>
            <a:custGeom>
              <a:rect b="b" l="l" r="r" t="t"/>
              <a:pathLst>
                <a:path extrusionOk="0" h="12417" w="24835">
                  <a:moveTo>
                    <a:pt x="3104" y="12728"/>
                  </a:moveTo>
                  <a:lnTo>
                    <a:pt x="27009" y="7451"/>
                  </a:lnTo>
                  <a:lnTo>
                    <a:pt x="27009" y="0"/>
                  </a:lnTo>
                  <a:lnTo>
                    <a:pt x="21731" y="0"/>
                  </a:lnTo>
                  <a:lnTo>
                    <a:pt x="17695" y="0"/>
                  </a:lnTo>
                  <a:lnTo>
                    <a:pt x="14591" y="0"/>
                  </a:lnTo>
                  <a:lnTo>
                    <a:pt x="12418" y="0"/>
                  </a:lnTo>
                  <a:lnTo>
                    <a:pt x="9313" y="0"/>
                  </a:lnTo>
                  <a:lnTo>
                    <a:pt x="5278" y="0"/>
                  </a:lnTo>
                  <a:lnTo>
                    <a:pt x="0" y="0"/>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776" name="Google Shape;776;p16"/>
            <p:cNvSpPr/>
            <p:nvPr/>
          </p:nvSpPr>
          <p:spPr>
            <a:xfrm>
              <a:off x="3430679" y="4132192"/>
              <a:ext cx="12418" cy="6209"/>
            </a:xfrm>
            <a:custGeom>
              <a:rect b="b" l="l" r="r" t="t"/>
              <a:pathLst>
                <a:path extrusionOk="0" h="6208" w="12417">
                  <a:moveTo>
                    <a:pt x="7451" y="1863"/>
                  </a:moveTo>
                  <a:lnTo>
                    <a:pt x="3104" y="0"/>
                  </a:lnTo>
                  <a:lnTo>
                    <a:pt x="0" y="0"/>
                  </a:lnTo>
                  <a:lnTo>
                    <a:pt x="0" y="7140"/>
                  </a:lnTo>
                  <a:lnTo>
                    <a:pt x="12728" y="7140"/>
                  </a:lnTo>
                  <a:lnTo>
                    <a:pt x="10555" y="3104"/>
                  </a:lnTo>
                  <a:lnTo>
                    <a:pt x="8382" y="1863"/>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777" name="Google Shape;777;p16"/>
            <p:cNvSpPr/>
            <p:nvPr/>
          </p:nvSpPr>
          <p:spPr>
            <a:xfrm>
              <a:off x="3367348" y="4082210"/>
              <a:ext cx="96238" cy="58985"/>
            </a:xfrm>
            <a:custGeom>
              <a:rect b="b" l="l" r="r" t="t"/>
              <a:pathLst>
                <a:path extrusionOk="0" h="58984" w="96238">
                  <a:moveTo>
                    <a:pt x="24836" y="60537"/>
                  </a:moveTo>
                  <a:lnTo>
                    <a:pt x="35391" y="60537"/>
                  </a:lnTo>
                  <a:lnTo>
                    <a:pt x="48740" y="57122"/>
                  </a:lnTo>
                  <a:lnTo>
                    <a:pt x="54018" y="47809"/>
                  </a:lnTo>
                  <a:lnTo>
                    <a:pt x="56191" y="29803"/>
                  </a:lnTo>
                  <a:lnTo>
                    <a:pt x="59295" y="32907"/>
                  </a:lnTo>
                  <a:lnTo>
                    <a:pt x="61468" y="35080"/>
                  </a:lnTo>
                  <a:lnTo>
                    <a:pt x="64573" y="37253"/>
                  </a:lnTo>
                  <a:lnTo>
                    <a:pt x="68608" y="39427"/>
                  </a:lnTo>
                  <a:lnTo>
                    <a:pt x="76059" y="42531"/>
                  </a:lnTo>
                  <a:lnTo>
                    <a:pt x="79164" y="37253"/>
                  </a:lnTo>
                  <a:lnTo>
                    <a:pt x="85373" y="32907"/>
                  </a:lnTo>
                  <a:lnTo>
                    <a:pt x="90650" y="29803"/>
                  </a:lnTo>
                  <a:lnTo>
                    <a:pt x="95617" y="25457"/>
                  </a:lnTo>
                  <a:lnTo>
                    <a:pt x="95617" y="22352"/>
                  </a:lnTo>
                  <a:lnTo>
                    <a:pt x="97790" y="18006"/>
                  </a:lnTo>
                  <a:lnTo>
                    <a:pt x="95617" y="12728"/>
                  </a:lnTo>
                  <a:lnTo>
                    <a:pt x="95617" y="7451"/>
                  </a:lnTo>
                  <a:lnTo>
                    <a:pt x="95617" y="0"/>
                  </a:lnTo>
                  <a:lnTo>
                    <a:pt x="66435" y="7451"/>
                  </a:lnTo>
                  <a:lnTo>
                    <a:pt x="41600" y="18006"/>
                  </a:lnTo>
                  <a:lnTo>
                    <a:pt x="19558" y="31976"/>
                  </a:lnTo>
                  <a:lnTo>
                    <a:pt x="0" y="45636"/>
                  </a:lnTo>
                  <a:lnTo>
                    <a:pt x="0" y="60537"/>
                  </a:lnTo>
                  <a:lnTo>
                    <a:pt x="13349" y="60537"/>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778" name="Google Shape;778;p16"/>
            <p:cNvSpPr/>
            <p:nvPr/>
          </p:nvSpPr>
          <p:spPr>
            <a:xfrm>
              <a:off x="3502702" y="4062342"/>
              <a:ext cx="43462" cy="27940"/>
            </a:xfrm>
            <a:custGeom>
              <a:rect b="b" l="l" r="r" t="t"/>
              <a:pathLst>
                <a:path extrusionOk="0" h="27940" w="43462">
                  <a:moveTo>
                    <a:pt x="4036" y="25146"/>
                  </a:moveTo>
                  <a:lnTo>
                    <a:pt x="7140" y="29492"/>
                  </a:lnTo>
                  <a:lnTo>
                    <a:pt x="13349" y="30734"/>
                  </a:lnTo>
                  <a:lnTo>
                    <a:pt x="16454" y="30734"/>
                  </a:lnTo>
                  <a:lnTo>
                    <a:pt x="21731" y="29492"/>
                  </a:lnTo>
                  <a:lnTo>
                    <a:pt x="27940" y="25146"/>
                  </a:lnTo>
                  <a:lnTo>
                    <a:pt x="33218" y="19869"/>
                  </a:lnTo>
                  <a:lnTo>
                    <a:pt x="36322" y="15833"/>
                  </a:lnTo>
                  <a:lnTo>
                    <a:pt x="40668" y="10555"/>
                  </a:lnTo>
                  <a:lnTo>
                    <a:pt x="43773" y="5278"/>
                  </a:lnTo>
                  <a:lnTo>
                    <a:pt x="38495" y="3104"/>
                  </a:lnTo>
                  <a:lnTo>
                    <a:pt x="31045" y="931"/>
                  </a:lnTo>
                  <a:lnTo>
                    <a:pt x="23904" y="931"/>
                  </a:lnTo>
                  <a:lnTo>
                    <a:pt x="14591" y="0"/>
                  </a:lnTo>
                  <a:lnTo>
                    <a:pt x="7140" y="7451"/>
                  </a:lnTo>
                  <a:lnTo>
                    <a:pt x="0" y="12728"/>
                  </a:lnTo>
                  <a:lnTo>
                    <a:pt x="0" y="18006"/>
                  </a:lnTo>
                  <a:lnTo>
                    <a:pt x="1863" y="22042"/>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779" name="Google Shape;779;p16"/>
            <p:cNvSpPr/>
            <p:nvPr/>
          </p:nvSpPr>
          <p:spPr>
            <a:xfrm>
              <a:off x="5862400" y="4041231"/>
              <a:ext cx="260774" cy="310446"/>
            </a:xfrm>
            <a:custGeom>
              <a:rect b="b" l="l" r="r" t="t"/>
              <a:pathLst>
                <a:path extrusionOk="0" h="310445" w="260774">
                  <a:moveTo>
                    <a:pt x="16454" y="264189"/>
                  </a:moveTo>
                  <a:lnTo>
                    <a:pt x="24836" y="273813"/>
                  </a:lnTo>
                  <a:lnTo>
                    <a:pt x="34149" y="286541"/>
                  </a:lnTo>
                  <a:lnTo>
                    <a:pt x="39427" y="301443"/>
                  </a:lnTo>
                  <a:lnTo>
                    <a:pt x="56191" y="304547"/>
                  </a:lnTo>
                  <a:lnTo>
                    <a:pt x="70782" y="310756"/>
                  </a:lnTo>
                  <a:lnTo>
                    <a:pt x="74818" y="301443"/>
                  </a:lnTo>
                  <a:lnTo>
                    <a:pt x="80095" y="301443"/>
                  </a:lnTo>
                  <a:lnTo>
                    <a:pt x="80095" y="297097"/>
                  </a:lnTo>
                  <a:lnTo>
                    <a:pt x="68609" y="288715"/>
                  </a:lnTo>
                  <a:lnTo>
                    <a:pt x="60226" y="276918"/>
                  </a:lnTo>
                  <a:lnTo>
                    <a:pt x="53086" y="266362"/>
                  </a:lnTo>
                  <a:lnTo>
                    <a:pt x="50913" y="257049"/>
                  </a:lnTo>
                  <a:lnTo>
                    <a:pt x="56191" y="229419"/>
                  </a:lnTo>
                  <a:lnTo>
                    <a:pt x="67677" y="199927"/>
                  </a:lnTo>
                  <a:lnTo>
                    <a:pt x="83199" y="170124"/>
                  </a:lnTo>
                  <a:lnTo>
                    <a:pt x="104000" y="140632"/>
                  </a:lnTo>
                  <a:lnTo>
                    <a:pt x="124799" y="115175"/>
                  </a:lnTo>
                  <a:lnTo>
                    <a:pt x="145599" y="92823"/>
                  </a:lnTo>
                  <a:lnTo>
                    <a:pt x="163295" y="78232"/>
                  </a:lnTo>
                  <a:lnTo>
                    <a:pt x="180059" y="70782"/>
                  </a:lnTo>
                  <a:lnTo>
                    <a:pt x="197754" y="63331"/>
                  </a:lnTo>
                  <a:lnTo>
                    <a:pt x="217623" y="55880"/>
                  </a:lnTo>
                  <a:lnTo>
                    <a:pt x="234076" y="46256"/>
                  </a:lnTo>
                  <a:lnTo>
                    <a:pt x="248667" y="35701"/>
                  </a:lnTo>
                  <a:lnTo>
                    <a:pt x="260154" y="21110"/>
                  </a:lnTo>
                  <a:lnTo>
                    <a:pt x="261395" y="18937"/>
                  </a:lnTo>
                  <a:lnTo>
                    <a:pt x="261395" y="16764"/>
                  </a:lnTo>
                  <a:lnTo>
                    <a:pt x="263258" y="13660"/>
                  </a:lnTo>
                  <a:lnTo>
                    <a:pt x="260154" y="9313"/>
                  </a:lnTo>
                  <a:lnTo>
                    <a:pt x="258291" y="6209"/>
                  </a:lnTo>
                  <a:lnTo>
                    <a:pt x="253945" y="1863"/>
                  </a:lnTo>
                  <a:lnTo>
                    <a:pt x="236249" y="0"/>
                  </a:lnTo>
                  <a:lnTo>
                    <a:pt x="223832" y="4036"/>
                  </a:lnTo>
                  <a:lnTo>
                    <a:pt x="216381" y="7140"/>
                  </a:lnTo>
                  <a:lnTo>
                    <a:pt x="210172" y="11486"/>
                  </a:lnTo>
                  <a:lnTo>
                    <a:pt x="205205" y="18937"/>
                  </a:lnTo>
                  <a:lnTo>
                    <a:pt x="197754" y="24215"/>
                  </a:lnTo>
                  <a:lnTo>
                    <a:pt x="187199" y="29492"/>
                  </a:lnTo>
                  <a:lnTo>
                    <a:pt x="153981" y="29492"/>
                  </a:lnTo>
                  <a:lnTo>
                    <a:pt x="134113" y="39116"/>
                  </a:lnTo>
                  <a:lnTo>
                    <a:pt x="110208" y="51844"/>
                  </a:lnTo>
                  <a:lnTo>
                    <a:pt x="87235" y="68609"/>
                  </a:lnTo>
                  <a:lnTo>
                    <a:pt x="68609" y="85683"/>
                  </a:lnTo>
                  <a:lnTo>
                    <a:pt x="54017" y="101516"/>
                  </a:lnTo>
                  <a:lnTo>
                    <a:pt x="53086" y="107725"/>
                  </a:lnTo>
                  <a:lnTo>
                    <a:pt x="53086" y="110829"/>
                  </a:lnTo>
                  <a:lnTo>
                    <a:pt x="53086" y="116107"/>
                  </a:lnTo>
                  <a:lnTo>
                    <a:pt x="54017" y="118280"/>
                  </a:lnTo>
                  <a:lnTo>
                    <a:pt x="54017" y="122626"/>
                  </a:lnTo>
                  <a:lnTo>
                    <a:pt x="56191" y="127904"/>
                  </a:lnTo>
                  <a:lnTo>
                    <a:pt x="54017" y="131008"/>
                  </a:lnTo>
                  <a:lnTo>
                    <a:pt x="48740" y="144668"/>
                  </a:lnTo>
                  <a:lnTo>
                    <a:pt x="39427" y="153360"/>
                  </a:lnTo>
                  <a:lnTo>
                    <a:pt x="31045" y="162674"/>
                  </a:lnTo>
                  <a:lnTo>
                    <a:pt x="31045" y="164847"/>
                  </a:lnTo>
                  <a:lnTo>
                    <a:pt x="31045" y="167020"/>
                  </a:lnTo>
                  <a:lnTo>
                    <a:pt x="32286" y="167020"/>
                  </a:lnTo>
                  <a:lnTo>
                    <a:pt x="32286" y="167951"/>
                  </a:lnTo>
                  <a:lnTo>
                    <a:pt x="36322" y="170124"/>
                  </a:lnTo>
                  <a:lnTo>
                    <a:pt x="39427" y="172297"/>
                  </a:lnTo>
                  <a:lnTo>
                    <a:pt x="34149" y="182853"/>
                  </a:lnTo>
                  <a:lnTo>
                    <a:pt x="27009" y="190303"/>
                  </a:lnTo>
                  <a:lnTo>
                    <a:pt x="19558" y="195581"/>
                  </a:lnTo>
                  <a:lnTo>
                    <a:pt x="14591" y="205205"/>
                  </a:lnTo>
                  <a:lnTo>
                    <a:pt x="12418" y="212345"/>
                  </a:lnTo>
                  <a:lnTo>
                    <a:pt x="14591" y="219796"/>
                  </a:lnTo>
                  <a:lnTo>
                    <a:pt x="16454" y="224142"/>
                  </a:lnTo>
                  <a:lnTo>
                    <a:pt x="16454" y="229419"/>
                  </a:lnTo>
                  <a:lnTo>
                    <a:pt x="10245" y="232524"/>
                  </a:lnTo>
                  <a:lnTo>
                    <a:pt x="0" y="239975"/>
                  </a:lnTo>
                  <a:lnTo>
                    <a:pt x="7140" y="254876"/>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780" name="Google Shape;780;p16"/>
            <p:cNvSpPr/>
            <p:nvPr/>
          </p:nvSpPr>
          <p:spPr>
            <a:xfrm>
              <a:off x="7125604" y="4179690"/>
              <a:ext cx="15522" cy="12418"/>
            </a:xfrm>
            <a:custGeom>
              <a:rect b="b" l="l" r="r" t="t"/>
              <a:pathLst>
                <a:path extrusionOk="0" h="12417" w="15522">
                  <a:moveTo>
                    <a:pt x="0" y="13660"/>
                  </a:moveTo>
                  <a:lnTo>
                    <a:pt x="16454" y="13660"/>
                  </a:lnTo>
                  <a:lnTo>
                    <a:pt x="16454" y="6209"/>
                  </a:lnTo>
                  <a:lnTo>
                    <a:pt x="4036" y="0"/>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781" name="Google Shape;781;p16"/>
            <p:cNvSpPr/>
            <p:nvPr/>
          </p:nvSpPr>
          <p:spPr>
            <a:xfrm>
              <a:off x="3826497" y="4062342"/>
              <a:ext cx="15522" cy="6209"/>
            </a:xfrm>
            <a:custGeom>
              <a:rect b="b" l="l" r="r" t="t"/>
              <a:pathLst>
                <a:path extrusionOk="0" h="6208" w="15522">
                  <a:moveTo>
                    <a:pt x="0" y="0"/>
                  </a:moveTo>
                  <a:lnTo>
                    <a:pt x="16764" y="0"/>
                  </a:lnTo>
                  <a:lnTo>
                    <a:pt x="16764" y="8382"/>
                  </a:lnTo>
                  <a:lnTo>
                    <a:pt x="0" y="8382"/>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782" name="Google Shape;782;p16"/>
            <p:cNvSpPr/>
            <p:nvPr/>
          </p:nvSpPr>
          <p:spPr>
            <a:xfrm>
              <a:off x="7212839" y="4119464"/>
              <a:ext cx="71403" cy="49671"/>
            </a:xfrm>
            <a:custGeom>
              <a:rect b="b" l="l" r="r" t="t"/>
              <a:pathLst>
                <a:path extrusionOk="0" h="49671" w="71402">
                  <a:moveTo>
                    <a:pt x="27009" y="37874"/>
                  </a:moveTo>
                  <a:lnTo>
                    <a:pt x="49050" y="45325"/>
                  </a:lnTo>
                  <a:lnTo>
                    <a:pt x="72955" y="49671"/>
                  </a:lnTo>
                  <a:lnTo>
                    <a:pt x="68919" y="32597"/>
                  </a:lnTo>
                  <a:lnTo>
                    <a:pt x="61468" y="19869"/>
                  </a:lnTo>
                  <a:lnTo>
                    <a:pt x="51224" y="10555"/>
                  </a:lnTo>
                  <a:lnTo>
                    <a:pt x="36632" y="5278"/>
                  </a:lnTo>
                  <a:lnTo>
                    <a:pt x="19868" y="2173"/>
                  </a:lnTo>
                  <a:lnTo>
                    <a:pt x="3104" y="0"/>
                  </a:lnTo>
                  <a:lnTo>
                    <a:pt x="3104" y="3104"/>
                  </a:lnTo>
                  <a:lnTo>
                    <a:pt x="3104" y="7451"/>
                  </a:lnTo>
                  <a:lnTo>
                    <a:pt x="2173" y="8382"/>
                  </a:lnTo>
                  <a:lnTo>
                    <a:pt x="2173" y="10555"/>
                  </a:lnTo>
                  <a:lnTo>
                    <a:pt x="0" y="12728"/>
                  </a:lnTo>
                  <a:lnTo>
                    <a:pt x="10555" y="27319"/>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783" name="Google Shape;783;p16"/>
            <p:cNvSpPr/>
            <p:nvPr/>
          </p:nvSpPr>
          <p:spPr>
            <a:xfrm>
              <a:off x="7085867" y="4082210"/>
              <a:ext cx="108656" cy="80716"/>
            </a:xfrm>
            <a:custGeom>
              <a:rect b="b" l="l" r="r" t="t"/>
              <a:pathLst>
                <a:path extrusionOk="0" h="80715" w="108656">
                  <a:moveTo>
                    <a:pt x="14591" y="72023"/>
                  </a:moveTo>
                  <a:lnTo>
                    <a:pt x="27009" y="82579"/>
                  </a:lnTo>
                  <a:lnTo>
                    <a:pt x="32286" y="81647"/>
                  </a:lnTo>
                  <a:lnTo>
                    <a:pt x="43773" y="79474"/>
                  </a:lnTo>
                  <a:lnTo>
                    <a:pt x="58364" y="77301"/>
                  </a:lnTo>
                  <a:lnTo>
                    <a:pt x="76059" y="75128"/>
                  </a:lnTo>
                  <a:lnTo>
                    <a:pt x="93754" y="74197"/>
                  </a:lnTo>
                  <a:lnTo>
                    <a:pt x="107414" y="74197"/>
                  </a:lnTo>
                  <a:lnTo>
                    <a:pt x="108346" y="72023"/>
                  </a:lnTo>
                  <a:lnTo>
                    <a:pt x="110519" y="72023"/>
                  </a:lnTo>
                  <a:lnTo>
                    <a:pt x="110519" y="69850"/>
                  </a:lnTo>
                  <a:lnTo>
                    <a:pt x="110519" y="12728"/>
                  </a:lnTo>
                  <a:lnTo>
                    <a:pt x="95928" y="20179"/>
                  </a:lnTo>
                  <a:lnTo>
                    <a:pt x="83199" y="27630"/>
                  </a:lnTo>
                  <a:lnTo>
                    <a:pt x="66746" y="32907"/>
                  </a:lnTo>
                  <a:lnTo>
                    <a:pt x="66746" y="20179"/>
                  </a:lnTo>
                  <a:lnTo>
                    <a:pt x="66746" y="9624"/>
                  </a:lnTo>
                  <a:lnTo>
                    <a:pt x="63641" y="0"/>
                  </a:lnTo>
                  <a:lnTo>
                    <a:pt x="54018" y="0"/>
                  </a:lnTo>
                  <a:lnTo>
                    <a:pt x="39737" y="2173"/>
                  </a:lnTo>
                  <a:lnTo>
                    <a:pt x="25146" y="7451"/>
                  </a:lnTo>
                  <a:lnTo>
                    <a:pt x="15522" y="12728"/>
                  </a:lnTo>
                  <a:lnTo>
                    <a:pt x="8382" y="17075"/>
                  </a:lnTo>
                  <a:lnTo>
                    <a:pt x="7451" y="20179"/>
                  </a:lnTo>
                  <a:lnTo>
                    <a:pt x="5277" y="24525"/>
                  </a:lnTo>
                  <a:lnTo>
                    <a:pt x="3104" y="27630"/>
                  </a:lnTo>
                  <a:lnTo>
                    <a:pt x="931" y="31976"/>
                  </a:lnTo>
                  <a:lnTo>
                    <a:pt x="0" y="37253"/>
                  </a:lnTo>
                  <a:lnTo>
                    <a:pt x="5277" y="57122"/>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784" name="Google Shape;784;p16"/>
            <p:cNvSpPr/>
            <p:nvPr/>
          </p:nvSpPr>
          <p:spPr>
            <a:xfrm>
              <a:off x="4090065" y="4082210"/>
              <a:ext cx="12418" cy="9313"/>
            </a:xfrm>
            <a:custGeom>
              <a:rect b="b" l="l" r="r" t="t"/>
              <a:pathLst>
                <a:path extrusionOk="0" h="9313" w="12417">
                  <a:moveTo>
                    <a:pt x="4036" y="9624"/>
                  </a:moveTo>
                  <a:lnTo>
                    <a:pt x="7140" y="9624"/>
                  </a:lnTo>
                  <a:lnTo>
                    <a:pt x="12418" y="9624"/>
                  </a:lnTo>
                  <a:lnTo>
                    <a:pt x="12418" y="5278"/>
                  </a:lnTo>
                  <a:lnTo>
                    <a:pt x="0" y="0"/>
                  </a:lnTo>
                  <a:lnTo>
                    <a:pt x="0" y="5278"/>
                  </a:lnTo>
                  <a:lnTo>
                    <a:pt x="0" y="7451"/>
                  </a:lnTo>
                  <a:lnTo>
                    <a:pt x="1863" y="9624"/>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785" name="Google Shape;785;p16"/>
            <p:cNvSpPr/>
            <p:nvPr/>
          </p:nvSpPr>
          <p:spPr>
            <a:xfrm>
              <a:off x="6122554" y="4209183"/>
              <a:ext cx="12418" cy="12418"/>
            </a:xfrm>
            <a:custGeom>
              <a:rect b="b" l="l" r="r" t="t"/>
              <a:pathLst>
                <a:path extrusionOk="0" h="12417" w="12417">
                  <a:moveTo>
                    <a:pt x="1242" y="4346"/>
                  </a:moveTo>
                  <a:lnTo>
                    <a:pt x="0" y="6519"/>
                  </a:lnTo>
                  <a:lnTo>
                    <a:pt x="0" y="9624"/>
                  </a:lnTo>
                  <a:lnTo>
                    <a:pt x="0" y="14901"/>
                  </a:lnTo>
                  <a:lnTo>
                    <a:pt x="3104" y="14901"/>
                  </a:lnTo>
                  <a:lnTo>
                    <a:pt x="5278" y="14901"/>
                  </a:lnTo>
                  <a:lnTo>
                    <a:pt x="7451" y="14901"/>
                  </a:lnTo>
                  <a:lnTo>
                    <a:pt x="8382" y="13970"/>
                  </a:lnTo>
                  <a:lnTo>
                    <a:pt x="10555" y="11797"/>
                  </a:lnTo>
                  <a:lnTo>
                    <a:pt x="14591" y="11797"/>
                  </a:lnTo>
                  <a:lnTo>
                    <a:pt x="14591" y="4346"/>
                  </a:lnTo>
                  <a:lnTo>
                    <a:pt x="3104" y="0"/>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786" name="Google Shape;786;p16"/>
            <p:cNvSpPr/>
            <p:nvPr/>
          </p:nvSpPr>
          <p:spPr>
            <a:xfrm>
              <a:off x="4937582" y="4135296"/>
              <a:ext cx="15522" cy="6209"/>
            </a:xfrm>
            <a:custGeom>
              <a:rect b="b" l="l" r="r" t="t"/>
              <a:pathLst>
                <a:path extrusionOk="0" h="6208" w="15522">
                  <a:moveTo>
                    <a:pt x="5277" y="6209"/>
                  </a:moveTo>
                  <a:lnTo>
                    <a:pt x="7451" y="6209"/>
                  </a:lnTo>
                  <a:lnTo>
                    <a:pt x="8382" y="6209"/>
                  </a:lnTo>
                  <a:lnTo>
                    <a:pt x="12418" y="4036"/>
                  </a:lnTo>
                  <a:lnTo>
                    <a:pt x="15522" y="4036"/>
                  </a:lnTo>
                  <a:lnTo>
                    <a:pt x="15522" y="0"/>
                  </a:lnTo>
                  <a:lnTo>
                    <a:pt x="0" y="0"/>
                  </a:lnTo>
                  <a:lnTo>
                    <a:pt x="3104" y="4036"/>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787" name="Google Shape;787;p16"/>
            <p:cNvSpPr/>
            <p:nvPr/>
          </p:nvSpPr>
          <p:spPr>
            <a:xfrm>
              <a:off x="5256410" y="5105129"/>
              <a:ext cx="12418" cy="24836"/>
            </a:xfrm>
            <a:custGeom>
              <a:rect b="b" l="l" r="r" t="t"/>
              <a:pathLst>
                <a:path extrusionOk="0" h="24835" w="12417">
                  <a:moveTo>
                    <a:pt x="9313" y="22352"/>
                  </a:moveTo>
                  <a:lnTo>
                    <a:pt x="10245" y="18006"/>
                  </a:lnTo>
                  <a:lnTo>
                    <a:pt x="10245" y="12728"/>
                  </a:lnTo>
                  <a:lnTo>
                    <a:pt x="10245" y="7451"/>
                  </a:lnTo>
                  <a:lnTo>
                    <a:pt x="12418" y="0"/>
                  </a:lnTo>
                  <a:lnTo>
                    <a:pt x="3104" y="0"/>
                  </a:lnTo>
                  <a:lnTo>
                    <a:pt x="2173" y="5588"/>
                  </a:lnTo>
                  <a:lnTo>
                    <a:pt x="2173" y="12728"/>
                  </a:lnTo>
                  <a:lnTo>
                    <a:pt x="0" y="20179"/>
                  </a:lnTo>
                  <a:lnTo>
                    <a:pt x="0" y="27630"/>
                  </a:lnTo>
                  <a:lnTo>
                    <a:pt x="7140" y="27630"/>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788" name="Google Shape;788;p16"/>
            <p:cNvSpPr/>
            <p:nvPr/>
          </p:nvSpPr>
          <p:spPr>
            <a:xfrm>
              <a:off x="3850401" y="4200801"/>
              <a:ext cx="406684" cy="447042"/>
            </a:xfrm>
            <a:custGeom>
              <a:rect b="b" l="l" r="r" t="t"/>
              <a:pathLst>
                <a:path extrusionOk="0" h="447041" w="406683">
                  <a:moveTo>
                    <a:pt x="395818" y="287783"/>
                  </a:moveTo>
                  <a:lnTo>
                    <a:pt x="392714" y="285610"/>
                  </a:lnTo>
                  <a:lnTo>
                    <a:pt x="387436" y="283437"/>
                  </a:lnTo>
                  <a:lnTo>
                    <a:pt x="383401" y="282506"/>
                  </a:lnTo>
                  <a:lnTo>
                    <a:pt x="381227" y="280333"/>
                  </a:lnTo>
                  <a:lnTo>
                    <a:pt x="381227" y="278159"/>
                  </a:lnTo>
                  <a:lnTo>
                    <a:pt x="381227" y="275986"/>
                  </a:lnTo>
                  <a:lnTo>
                    <a:pt x="383401" y="275055"/>
                  </a:lnTo>
                  <a:lnTo>
                    <a:pt x="381227" y="270709"/>
                  </a:lnTo>
                  <a:lnTo>
                    <a:pt x="379986" y="268846"/>
                  </a:lnTo>
                  <a:lnTo>
                    <a:pt x="375950" y="265431"/>
                  </a:lnTo>
                  <a:lnTo>
                    <a:pt x="372845" y="263568"/>
                  </a:lnTo>
                  <a:lnTo>
                    <a:pt x="366636" y="261395"/>
                  </a:lnTo>
                  <a:lnTo>
                    <a:pt x="363532" y="258291"/>
                  </a:lnTo>
                  <a:lnTo>
                    <a:pt x="359186" y="256118"/>
                  </a:lnTo>
                  <a:lnTo>
                    <a:pt x="358254" y="253945"/>
                  </a:lnTo>
                  <a:lnTo>
                    <a:pt x="358254" y="252703"/>
                  </a:lnTo>
                  <a:lnTo>
                    <a:pt x="356081" y="250840"/>
                  </a:lnTo>
                  <a:lnTo>
                    <a:pt x="356081" y="248667"/>
                  </a:lnTo>
                  <a:lnTo>
                    <a:pt x="356081" y="243389"/>
                  </a:lnTo>
                  <a:lnTo>
                    <a:pt x="341490" y="238112"/>
                  </a:lnTo>
                  <a:lnTo>
                    <a:pt x="330004" y="228488"/>
                  </a:lnTo>
                  <a:lnTo>
                    <a:pt x="322864" y="215760"/>
                  </a:lnTo>
                  <a:lnTo>
                    <a:pt x="325037" y="211724"/>
                  </a:lnTo>
                  <a:lnTo>
                    <a:pt x="326899" y="206446"/>
                  </a:lnTo>
                  <a:lnTo>
                    <a:pt x="330004" y="203032"/>
                  </a:lnTo>
                  <a:lnTo>
                    <a:pt x="336523" y="195581"/>
                  </a:lnTo>
                  <a:lnTo>
                    <a:pt x="326899" y="184094"/>
                  </a:lnTo>
                  <a:lnTo>
                    <a:pt x="319759" y="171366"/>
                  </a:lnTo>
                  <a:lnTo>
                    <a:pt x="310446" y="158638"/>
                  </a:lnTo>
                  <a:lnTo>
                    <a:pt x="302995" y="147151"/>
                  </a:lnTo>
                  <a:lnTo>
                    <a:pt x="290577" y="139701"/>
                  </a:lnTo>
                  <a:lnTo>
                    <a:pt x="275986" y="134423"/>
                  </a:lnTo>
                  <a:lnTo>
                    <a:pt x="275986" y="121695"/>
                  </a:lnTo>
                  <a:lnTo>
                    <a:pt x="259222" y="106793"/>
                  </a:lnTo>
                  <a:lnTo>
                    <a:pt x="244631" y="90029"/>
                  </a:lnTo>
                  <a:lnTo>
                    <a:pt x="226936" y="77301"/>
                  </a:lnTo>
                  <a:lnTo>
                    <a:pt x="222900" y="75128"/>
                  </a:lnTo>
                  <a:lnTo>
                    <a:pt x="219796" y="75128"/>
                  </a:lnTo>
                  <a:lnTo>
                    <a:pt x="214518" y="75128"/>
                  </a:lnTo>
                  <a:lnTo>
                    <a:pt x="209240" y="75128"/>
                  </a:lnTo>
                  <a:lnTo>
                    <a:pt x="203032" y="75128"/>
                  </a:lnTo>
                  <a:lnTo>
                    <a:pt x="199927" y="72955"/>
                  </a:lnTo>
                  <a:lnTo>
                    <a:pt x="192787" y="64573"/>
                  </a:lnTo>
                  <a:lnTo>
                    <a:pt x="187509" y="50913"/>
                  </a:lnTo>
                  <a:lnTo>
                    <a:pt x="180059" y="36012"/>
                  </a:lnTo>
                  <a:lnTo>
                    <a:pt x="172918" y="23283"/>
                  </a:lnTo>
                  <a:lnTo>
                    <a:pt x="166709" y="22352"/>
                  </a:lnTo>
                  <a:lnTo>
                    <a:pt x="161432" y="20179"/>
                  </a:lnTo>
                  <a:lnTo>
                    <a:pt x="156154" y="18006"/>
                  </a:lnTo>
                  <a:lnTo>
                    <a:pt x="152118" y="15833"/>
                  </a:lnTo>
                  <a:lnTo>
                    <a:pt x="146841" y="12728"/>
                  </a:lnTo>
                  <a:lnTo>
                    <a:pt x="141563" y="12728"/>
                  </a:lnTo>
                  <a:lnTo>
                    <a:pt x="137527" y="14901"/>
                  </a:lnTo>
                  <a:lnTo>
                    <a:pt x="136596" y="14901"/>
                  </a:lnTo>
                  <a:lnTo>
                    <a:pt x="132250" y="15833"/>
                  </a:lnTo>
                  <a:lnTo>
                    <a:pt x="136596" y="28561"/>
                  </a:lnTo>
                  <a:lnTo>
                    <a:pt x="139701" y="38185"/>
                  </a:lnTo>
                  <a:lnTo>
                    <a:pt x="141563" y="49671"/>
                  </a:lnTo>
                  <a:lnTo>
                    <a:pt x="143736" y="65504"/>
                  </a:lnTo>
                  <a:lnTo>
                    <a:pt x="154291" y="62400"/>
                  </a:lnTo>
                  <a:lnTo>
                    <a:pt x="161432" y="57122"/>
                  </a:lnTo>
                  <a:lnTo>
                    <a:pt x="166709" y="52776"/>
                  </a:lnTo>
                  <a:lnTo>
                    <a:pt x="176023" y="49671"/>
                  </a:lnTo>
                  <a:lnTo>
                    <a:pt x="176023" y="52776"/>
                  </a:lnTo>
                  <a:lnTo>
                    <a:pt x="180059" y="52776"/>
                  </a:lnTo>
                  <a:lnTo>
                    <a:pt x="176023" y="54949"/>
                  </a:lnTo>
                  <a:lnTo>
                    <a:pt x="172918" y="58053"/>
                  </a:lnTo>
                  <a:lnTo>
                    <a:pt x="166709" y="60226"/>
                  </a:lnTo>
                  <a:lnTo>
                    <a:pt x="163605" y="62400"/>
                  </a:lnTo>
                  <a:lnTo>
                    <a:pt x="159259" y="65504"/>
                  </a:lnTo>
                  <a:lnTo>
                    <a:pt x="158327" y="69850"/>
                  </a:lnTo>
                  <a:lnTo>
                    <a:pt x="156154" y="75128"/>
                  </a:lnTo>
                  <a:lnTo>
                    <a:pt x="154291" y="80405"/>
                  </a:lnTo>
                  <a:lnTo>
                    <a:pt x="152118" y="84752"/>
                  </a:lnTo>
                  <a:lnTo>
                    <a:pt x="150877" y="86614"/>
                  </a:lnTo>
                  <a:lnTo>
                    <a:pt x="149014" y="87856"/>
                  </a:lnTo>
                  <a:lnTo>
                    <a:pt x="146841" y="87856"/>
                  </a:lnTo>
                  <a:lnTo>
                    <a:pt x="143736" y="90029"/>
                  </a:lnTo>
                  <a:lnTo>
                    <a:pt x="143736" y="82579"/>
                  </a:lnTo>
                  <a:lnTo>
                    <a:pt x="141563" y="69850"/>
                  </a:lnTo>
                  <a:lnTo>
                    <a:pt x="139701" y="58053"/>
                  </a:lnTo>
                  <a:lnTo>
                    <a:pt x="139701" y="52776"/>
                  </a:lnTo>
                  <a:lnTo>
                    <a:pt x="126972" y="49671"/>
                  </a:lnTo>
                  <a:lnTo>
                    <a:pt x="119832" y="38185"/>
                  </a:lnTo>
                  <a:lnTo>
                    <a:pt x="112381" y="25457"/>
                  </a:lnTo>
                  <a:lnTo>
                    <a:pt x="107414" y="12728"/>
                  </a:lnTo>
                  <a:lnTo>
                    <a:pt x="80095" y="12728"/>
                  </a:lnTo>
                  <a:lnTo>
                    <a:pt x="80095" y="57122"/>
                  </a:lnTo>
                  <a:lnTo>
                    <a:pt x="73886" y="57122"/>
                  </a:lnTo>
                  <a:lnTo>
                    <a:pt x="70782" y="54949"/>
                  </a:lnTo>
                  <a:lnTo>
                    <a:pt x="66746" y="54949"/>
                  </a:lnTo>
                  <a:lnTo>
                    <a:pt x="63641" y="52776"/>
                  </a:lnTo>
                  <a:lnTo>
                    <a:pt x="56191" y="38185"/>
                  </a:lnTo>
                  <a:lnTo>
                    <a:pt x="54328" y="22352"/>
                  </a:lnTo>
                  <a:lnTo>
                    <a:pt x="56191" y="3104"/>
                  </a:lnTo>
                  <a:lnTo>
                    <a:pt x="52155" y="3104"/>
                  </a:lnTo>
                  <a:lnTo>
                    <a:pt x="52155" y="0"/>
                  </a:lnTo>
                  <a:lnTo>
                    <a:pt x="22973" y="3104"/>
                  </a:lnTo>
                  <a:lnTo>
                    <a:pt x="19869" y="28561"/>
                  </a:lnTo>
                  <a:lnTo>
                    <a:pt x="16764" y="54949"/>
                  </a:lnTo>
                  <a:lnTo>
                    <a:pt x="9313" y="79474"/>
                  </a:lnTo>
                  <a:lnTo>
                    <a:pt x="0" y="97480"/>
                  </a:lnTo>
                  <a:lnTo>
                    <a:pt x="3104" y="104620"/>
                  </a:lnTo>
                  <a:lnTo>
                    <a:pt x="7451" y="109898"/>
                  </a:lnTo>
                  <a:lnTo>
                    <a:pt x="12418" y="114244"/>
                  </a:lnTo>
                  <a:lnTo>
                    <a:pt x="19869" y="116417"/>
                  </a:lnTo>
                  <a:lnTo>
                    <a:pt x="27009" y="117349"/>
                  </a:lnTo>
                  <a:lnTo>
                    <a:pt x="27009" y="121695"/>
                  </a:lnTo>
                  <a:lnTo>
                    <a:pt x="27009" y="123868"/>
                  </a:lnTo>
                  <a:lnTo>
                    <a:pt x="25146" y="123868"/>
                  </a:lnTo>
                  <a:lnTo>
                    <a:pt x="25146" y="124799"/>
                  </a:lnTo>
                  <a:lnTo>
                    <a:pt x="22973" y="126972"/>
                  </a:lnTo>
                  <a:lnTo>
                    <a:pt x="30113" y="141874"/>
                  </a:lnTo>
                  <a:lnTo>
                    <a:pt x="41600" y="151187"/>
                  </a:lnTo>
                  <a:lnTo>
                    <a:pt x="56191" y="156465"/>
                  </a:lnTo>
                  <a:lnTo>
                    <a:pt x="72955" y="161742"/>
                  </a:lnTo>
                  <a:lnTo>
                    <a:pt x="90650" y="166089"/>
                  </a:lnTo>
                  <a:lnTo>
                    <a:pt x="107414" y="171366"/>
                  </a:lnTo>
                  <a:lnTo>
                    <a:pt x="119832" y="178817"/>
                  </a:lnTo>
                  <a:lnTo>
                    <a:pt x="132250" y="174471"/>
                  </a:lnTo>
                  <a:lnTo>
                    <a:pt x="139701" y="169193"/>
                  </a:lnTo>
                  <a:lnTo>
                    <a:pt x="144668" y="163915"/>
                  </a:lnTo>
                  <a:lnTo>
                    <a:pt x="150877" y="158638"/>
                  </a:lnTo>
                  <a:lnTo>
                    <a:pt x="159259" y="154602"/>
                  </a:lnTo>
                  <a:lnTo>
                    <a:pt x="168882" y="156465"/>
                  </a:lnTo>
                  <a:lnTo>
                    <a:pt x="178196" y="163915"/>
                  </a:lnTo>
                  <a:lnTo>
                    <a:pt x="188441" y="171366"/>
                  </a:lnTo>
                  <a:lnTo>
                    <a:pt x="203032" y="174471"/>
                  </a:lnTo>
                  <a:lnTo>
                    <a:pt x="212345" y="218864"/>
                  </a:lnTo>
                  <a:lnTo>
                    <a:pt x="219796" y="228488"/>
                  </a:lnTo>
                  <a:lnTo>
                    <a:pt x="230040" y="235939"/>
                  </a:lnTo>
                  <a:lnTo>
                    <a:pt x="239664" y="243389"/>
                  </a:lnTo>
                  <a:lnTo>
                    <a:pt x="246804" y="256118"/>
                  </a:lnTo>
                  <a:lnTo>
                    <a:pt x="248977" y="265431"/>
                  </a:lnTo>
                  <a:lnTo>
                    <a:pt x="246804" y="278159"/>
                  </a:lnTo>
                  <a:lnTo>
                    <a:pt x="243700" y="295234"/>
                  </a:lnTo>
                  <a:lnTo>
                    <a:pt x="237491" y="311998"/>
                  </a:lnTo>
                  <a:lnTo>
                    <a:pt x="232213" y="326899"/>
                  </a:lnTo>
                  <a:lnTo>
                    <a:pt x="226936" y="337455"/>
                  </a:lnTo>
                  <a:lnTo>
                    <a:pt x="209240" y="342732"/>
                  </a:lnTo>
                  <a:lnTo>
                    <a:pt x="188441" y="348010"/>
                  </a:lnTo>
                  <a:lnTo>
                    <a:pt x="172918" y="354529"/>
                  </a:lnTo>
                  <a:lnTo>
                    <a:pt x="172918" y="361669"/>
                  </a:lnTo>
                  <a:lnTo>
                    <a:pt x="172918" y="367257"/>
                  </a:lnTo>
                  <a:lnTo>
                    <a:pt x="173850" y="372535"/>
                  </a:lnTo>
                  <a:lnTo>
                    <a:pt x="176023" y="377813"/>
                  </a:lnTo>
                  <a:lnTo>
                    <a:pt x="197754" y="376571"/>
                  </a:lnTo>
                  <a:lnTo>
                    <a:pt x="216691" y="370362"/>
                  </a:lnTo>
                  <a:lnTo>
                    <a:pt x="232213" y="361669"/>
                  </a:lnTo>
                  <a:lnTo>
                    <a:pt x="243700" y="372535"/>
                  </a:lnTo>
                  <a:lnTo>
                    <a:pt x="254255" y="387126"/>
                  </a:lnTo>
                  <a:lnTo>
                    <a:pt x="261395" y="402027"/>
                  </a:lnTo>
                  <a:lnTo>
                    <a:pt x="268846" y="418791"/>
                  </a:lnTo>
                  <a:lnTo>
                    <a:pt x="280022" y="429657"/>
                  </a:lnTo>
                  <a:lnTo>
                    <a:pt x="292750" y="436797"/>
                  </a:lnTo>
                  <a:lnTo>
                    <a:pt x="310446" y="441143"/>
                  </a:lnTo>
                  <a:lnTo>
                    <a:pt x="326899" y="444248"/>
                  </a:lnTo>
                  <a:lnTo>
                    <a:pt x="339628" y="449526"/>
                  </a:lnTo>
                  <a:lnTo>
                    <a:pt x="343663" y="449526"/>
                  </a:lnTo>
                  <a:lnTo>
                    <a:pt x="336523" y="433693"/>
                  </a:lnTo>
                  <a:lnTo>
                    <a:pt x="326899" y="420964"/>
                  </a:lnTo>
                  <a:lnTo>
                    <a:pt x="316655" y="406374"/>
                  </a:lnTo>
                  <a:lnTo>
                    <a:pt x="319759" y="406374"/>
                  </a:lnTo>
                  <a:lnTo>
                    <a:pt x="322864" y="407305"/>
                  </a:lnTo>
                  <a:lnTo>
                    <a:pt x="330004" y="411651"/>
                  </a:lnTo>
                  <a:lnTo>
                    <a:pt x="339628" y="416929"/>
                  </a:lnTo>
                  <a:lnTo>
                    <a:pt x="348941" y="422206"/>
                  </a:lnTo>
                  <a:lnTo>
                    <a:pt x="356081" y="426242"/>
                  </a:lnTo>
                  <a:lnTo>
                    <a:pt x="359186" y="424379"/>
                  </a:lnTo>
                  <a:lnTo>
                    <a:pt x="361359" y="422206"/>
                  </a:lnTo>
                  <a:lnTo>
                    <a:pt x="363532" y="420964"/>
                  </a:lnTo>
                  <a:lnTo>
                    <a:pt x="363532" y="418791"/>
                  </a:lnTo>
                  <a:lnTo>
                    <a:pt x="365395" y="416929"/>
                  </a:lnTo>
                  <a:lnTo>
                    <a:pt x="366636" y="414756"/>
                  </a:lnTo>
                  <a:lnTo>
                    <a:pt x="365395" y="394577"/>
                  </a:lnTo>
                  <a:lnTo>
                    <a:pt x="359186" y="379675"/>
                  </a:lnTo>
                  <a:lnTo>
                    <a:pt x="352045" y="365084"/>
                  </a:lnTo>
                  <a:lnTo>
                    <a:pt x="339628" y="365084"/>
                  </a:lnTo>
                  <a:lnTo>
                    <a:pt x="332177" y="333108"/>
                  </a:lnTo>
                  <a:lnTo>
                    <a:pt x="322864" y="304547"/>
                  </a:lnTo>
                  <a:lnTo>
                    <a:pt x="329073" y="302685"/>
                  </a:lnTo>
                  <a:lnTo>
                    <a:pt x="334350" y="302685"/>
                  </a:lnTo>
                  <a:lnTo>
                    <a:pt x="339628" y="300512"/>
                  </a:lnTo>
                  <a:lnTo>
                    <a:pt x="346768" y="300512"/>
                  </a:lnTo>
                  <a:lnTo>
                    <a:pt x="352045" y="313240"/>
                  </a:lnTo>
                  <a:lnTo>
                    <a:pt x="359186" y="322553"/>
                  </a:lnTo>
                  <a:lnTo>
                    <a:pt x="368810" y="332177"/>
                  </a:lnTo>
                  <a:lnTo>
                    <a:pt x="375950" y="340559"/>
                  </a:lnTo>
                  <a:lnTo>
                    <a:pt x="383401" y="340559"/>
                  </a:lnTo>
                  <a:lnTo>
                    <a:pt x="388368" y="339628"/>
                  </a:lnTo>
                  <a:lnTo>
                    <a:pt x="394577" y="339628"/>
                  </a:lnTo>
                  <a:lnTo>
                    <a:pt x="399854" y="337455"/>
                  </a:lnTo>
                  <a:lnTo>
                    <a:pt x="407305" y="287783"/>
                  </a:lnTo>
                  <a:lnTo>
                    <a:pt x="402027" y="287783"/>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789" name="Google Shape;789;p16"/>
            <p:cNvSpPr/>
            <p:nvPr/>
          </p:nvSpPr>
          <p:spPr>
            <a:xfrm>
              <a:off x="5463788" y="5234275"/>
              <a:ext cx="43462" cy="15522"/>
            </a:xfrm>
            <a:custGeom>
              <a:rect b="b" l="l" r="r" t="t"/>
              <a:pathLst>
                <a:path extrusionOk="0" h="15522" w="43462">
                  <a:moveTo>
                    <a:pt x="24836" y="7451"/>
                  </a:moveTo>
                  <a:lnTo>
                    <a:pt x="14591" y="3415"/>
                  </a:lnTo>
                  <a:lnTo>
                    <a:pt x="4967" y="0"/>
                  </a:lnTo>
                  <a:lnTo>
                    <a:pt x="3104" y="3415"/>
                  </a:lnTo>
                  <a:lnTo>
                    <a:pt x="3104" y="5278"/>
                  </a:lnTo>
                  <a:lnTo>
                    <a:pt x="1863" y="7451"/>
                  </a:lnTo>
                  <a:lnTo>
                    <a:pt x="0" y="8692"/>
                  </a:lnTo>
                  <a:lnTo>
                    <a:pt x="0" y="12728"/>
                  </a:lnTo>
                  <a:lnTo>
                    <a:pt x="7140" y="12728"/>
                  </a:lnTo>
                  <a:lnTo>
                    <a:pt x="10245" y="14901"/>
                  </a:lnTo>
                  <a:lnTo>
                    <a:pt x="12418" y="14901"/>
                  </a:lnTo>
                  <a:lnTo>
                    <a:pt x="15522" y="15833"/>
                  </a:lnTo>
                  <a:lnTo>
                    <a:pt x="44704" y="15833"/>
                  </a:lnTo>
                  <a:lnTo>
                    <a:pt x="37253" y="10555"/>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790" name="Google Shape;790;p16"/>
            <p:cNvSpPr/>
            <p:nvPr/>
          </p:nvSpPr>
          <p:spPr>
            <a:xfrm>
              <a:off x="5144029" y="5162562"/>
              <a:ext cx="24836" cy="9313"/>
            </a:xfrm>
            <a:custGeom>
              <a:rect b="b" l="l" r="r" t="t"/>
              <a:pathLst>
                <a:path extrusionOk="0" h="9313" w="24835">
                  <a:moveTo>
                    <a:pt x="4967" y="10555"/>
                  </a:moveTo>
                  <a:lnTo>
                    <a:pt x="10245" y="10555"/>
                  </a:lnTo>
                  <a:lnTo>
                    <a:pt x="14280" y="8382"/>
                  </a:lnTo>
                  <a:lnTo>
                    <a:pt x="17695" y="7140"/>
                  </a:lnTo>
                  <a:lnTo>
                    <a:pt x="19558" y="5278"/>
                  </a:lnTo>
                  <a:lnTo>
                    <a:pt x="24836" y="3104"/>
                  </a:lnTo>
                  <a:lnTo>
                    <a:pt x="24836" y="0"/>
                  </a:lnTo>
                  <a:lnTo>
                    <a:pt x="0" y="0"/>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791" name="Google Shape;791;p16"/>
            <p:cNvSpPr/>
            <p:nvPr/>
          </p:nvSpPr>
          <p:spPr>
            <a:xfrm>
              <a:off x="5247097" y="5141141"/>
              <a:ext cx="24836" cy="40358"/>
            </a:xfrm>
            <a:custGeom>
              <a:rect b="b" l="l" r="r" t="t"/>
              <a:pathLst>
                <a:path extrusionOk="0" h="40357" w="24835">
                  <a:moveTo>
                    <a:pt x="21731" y="0"/>
                  </a:moveTo>
                  <a:lnTo>
                    <a:pt x="14591" y="0"/>
                  </a:lnTo>
                  <a:lnTo>
                    <a:pt x="9313" y="0"/>
                  </a:lnTo>
                  <a:lnTo>
                    <a:pt x="4967" y="2173"/>
                  </a:lnTo>
                  <a:lnTo>
                    <a:pt x="1863" y="4346"/>
                  </a:lnTo>
                  <a:lnTo>
                    <a:pt x="0" y="11797"/>
                  </a:lnTo>
                  <a:lnTo>
                    <a:pt x="0" y="26698"/>
                  </a:lnTo>
                  <a:lnTo>
                    <a:pt x="1863" y="41289"/>
                  </a:lnTo>
                  <a:lnTo>
                    <a:pt x="7140" y="39116"/>
                  </a:lnTo>
                  <a:lnTo>
                    <a:pt x="11487" y="39116"/>
                  </a:lnTo>
                  <a:lnTo>
                    <a:pt x="14591" y="39116"/>
                  </a:lnTo>
                  <a:lnTo>
                    <a:pt x="16454" y="37253"/>
                  </a:lnTo>
                  <a:lnTo>
                    <a:pt x="26078" y="37253"/>
                  </a:lnTo>
                  <a:lnTo>
                    <a:pt x="23904" y="17075"/>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792" name="Google Shape;792;p16"/>
            <p:cNvSpPr/>
            <p:nvPr/>
          </p:nvSpPr>
          <p:spPr>
            <a:xfrm>
              <a:off x="5592933" y="5239552"/>
              <a:ext cx="34149" cy="21731"/>
            </a:xfrm>
            <a:custGeom>
              <a:rect b="b" l="l" r="r" t="t"/>
              <a:pathLst>
                <a:path extrusionOk="0" h="21731" w="34149">
                  <a:moveTo>
                    <a:pt x="21731" y="3415"/>
                  </a:moveTo>
                  <a:lnTo>
                    <a:pt x="14591" y="5278"/>
                  </a:lnTo>
                  <a:lnTo>
                    <a:pt x="7140" y="9624"/>
                  </a:lnTo>
                  <a:lnTo>
                    <a:pt x="0" y="10555"/>
                  </a:lnTo>
                  <a:lnTo>
                    <a:pt x="3104" y="24525"/>
                  </a:lnTo>
                  <a:lnTo>
                    <a:pt x="7140" y="22352"/>
                  </a:lnTo>
                  <a:lnTo>
                    <a:pt x="10245" y="22352"/>
                  </a:lnTo>
                  <a:lnTo>
                    <a:pt x="12418" y="22352"/>
                  </a:lnTo>
                  <a:lnTo>
                    <a:pt x="12418" y="20179"/>
                  </a:lnTo>
                  <a:lnTo>
                    <a:pt x="15522" y="20179"/>
                  </a:lnTo>
                  <a:lnTo>
                    <a:pt x="21731" y="17075"/>
                  </a:lnTo>
                  <a:lnTo>
                    <a:pt x="24836" y="12728"/>
                  </a:lnTo>
                  <a:lnTo>
                    <a:pt x="29182" y="9624"/>
                  </a:lnTo>
                  <a:lnTo>
                    <a:pt x="32286" y="5278"/>
                  </a:lnTo>
                  <a:lnTo>
                    <a:pt x="36322" y="0"/>
                  </a:lnTo>
                  <a:lnTo>
                    <a:pt x="27009" y="0"/>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793" name="Google Shape;793;p16"/>
            <p:cNvSpPr/>
            <p:nvPr/>
          </p:nvSpPr>
          <p:spPr>
            <a:xfrm>
              <a:off x="4877977" y="3996527"/>
              <a:ext cx="2967861" cy="2340761"/>
            </a:xfrm>
            <a:custGeom>
              <a:rect b="b" l="l" r="r" t="t"/>
              <a:pathLst>
                <a:path extrusionOk="0" h="2340761" w="2967861">
                  <a:moveTo>
                    <a:pt x="2965999" y="516271"/>
                  </a:moveTo>
                  <a:lnTo>
                    <a:pt x="2956685" y="502612"/>
                  </a:lnTo>
                  <a:lnTo>
                    <a:pt x="2945199" y="489883"/>
                  </a:lnTo>
                  <a:lnTo>
                    <a:pt x="2934644" y="477155"/>
                  </a:lnTo>
                  <a:lnTo>
                    <a:pt x="2930608" y="477155"/>
                  </a:lnTo>
                  <a:lnTo>
                    <a:pt x="2929677" y="477155"/>
                  </a:lnTo>
                  <a:lnTo>
                    <a:pt x="2927503" y="479328"/>
                  </a:lnTo>
                  <a:lnTo>
                    <a:pt x="2925330" y="479328"/>
                  </a:lnTo>
                  <a:lnTo>
                    <a:pt x="2923158" y="480260"/>
                  </a:lnTo>
                  <a:lnTo>
                    <a:pt x="2905462" y="477155"/>
                  </a:lnTo>
                  <a:lnTo>
                    <a:pt x="2896149" y="469705"/>
                  </a:lnTo>
                  <a:lnTo>
                    <a:pt x="2889008" y="460081"/>
                  </a:lnTo>
                  <a:lnTo>
                    <a:pt x="2881868" y="449526"/>
                  </a:lnTo>
                  <a:lnTo>
                    <a:pt x="2871313" y="439902"/>
                  </a:lnTo>
                  <a:lnTo>
                    <a:pt x="2866035" y="435555"/>
                  </a:lnTo>
                  <a:lnTo>
                    <a:pt x="2859827" y="435555"/>
                  </a:lnTo>
                  <a:lnTo>
                    <a:pt x="2854549" y="434624"/>
                  </a:lnTo>
                  <a:lnTo>
                    <a:pt x="2849271" y="434624"/>
                  </a:lnTo>
                  <a:lnTo>
                    <a:pt x="2843994" y="430278"/>
                  </a:lnTo>
                  <a:lnTo>
                    <a:pt x="2810776" y="395508"/>
                  </a:lnTo>
                  <a:lnTo>
                    <a:pt x="2751481" y="370051"/>
                  </a:lnTo>
                  <a:lnTo>
                    <a:pt x="2747445" y="370983"/>
                  </a:lnTo>
                  <a:lnTo>
                    <a:pt x="2744340" y="373156"/>
                  </a:lnTo>
                  <a:lnTo>
                    <a:pt x="2740305" y="377502"/>
                  </a:lnTo>
                  <a:lnTo>
                    <a:pt x="2735027" y="378433"/>
                  </a:lnTo>
                  <a:lnTo>
                    <a:pt x="2729750" y="378433"/>
                  </a:lnTo>
                  <a:lnTo>
                    <a:pt x="2723541" y="378433"/>
                  </a:lnTo>
                  <a:lnTo>
                    <a:pt x="2708950" y="373156"/>
                  </a:lnTo>
                  <a:lnTo>
                    <a:pt x="2696532" y="365705"/>
                  </a:lnTo>
                  <a:lnTo>
                    <a:pt x="2678836" y="362601"/>
                  </a:lnTo>
                  <a:lnTo>
                    <a:pt x="2678836" y="367878"/>
                  </a:lnTo>
                  <a:lnTo>
                    <a:pt x="2678836" y="373156"/>
                  </a:lnTo>
                  <a:lnTo>
                    <a:pt x="2676664" y="377502"/>
                  </a:lnTo>
                  <a:lnTo>
                    <a:pt x="2676664" y="380607"/>
                  </a:lnTo>
                  <a:lnTo>
                    <a:pt x="2678836" y="382780"/>
                  </a:lnTo>
                  <a:lnTo>
                    <a:pt x="2681010" y="385884"/>
                  </a:lnTo>
                  <a:lnTo>
                    <a:pt x="2684114" y="392093"/>
                  </a:lnTo>
                  <a:lnTo>
                    <a:pt x="2681941" y="397371"/>
                  </a:lnTo>
                  <a:lnTo>
                    <a:pt x="2681941" y="400475"/>
                  </a:lnTo>
                  <a:lnTo>
                    <a:pt x="2681010" y="404821"/>
                  </a:lnTo>
                  <a:lnTo>
                    <a:pt x="2678836" y="406994"/>
                  </a:lnTo>
                  <a:lnTo>
                    <a:pt x="2678836" y="412272"/>
                  </a:lnTo>
                  <a:lnTo>
                    <a:pt x="2671696" y="406994"/>
                  </a:lnTo>
                  <a:lnTo>
                    <a:pt x="2666419" y="402648"/>
                  </a:lnTo>
                  <a:lnTo>
                    <a:pt x="2660210" y="395198"/>
                  </a:lnTo>
                  <a:lnTo>
                    <a:pt x="2654932" y="389920"/>
                  </a:lnTo>
                  <a:lnTo>
                    <a:pt x="2651828" y="382469"/>
                  </a:lnTo>
                  <a:lnTo>
                    <a:pt x="2616437" y="382469"/>
                  </a:lnTo>
                  <a:lnTo>
                    <a:pt x="2581978" y="382469"/>
                  </a:lnTo>
                  <a:lnTo>
                    <a:pt x="2547518" y="385574"/>
                  </a:lnTo>
                  <a:lnTo>
                    <a:pt x="2544414" y="384642"/>
                  </a:lnTo>
                  <a:lnTo>
                    <a:pt x="2542240" y="380296"/>
                  </a:lnTo>
                  <a:lnTo>
                    <a:pt x="2538205" y="378123"/>
                  </a:lnTo>
                  <a:lnTo>
                    <a:pt x="2535100" y="365395"/>
                  </a:lnTo>
                  <a:lnTo>
                    <a:pt x="2532927" y="350493"/>
                  </a:lnTo>
                  <a:lnTo>
                    <a:pt x="2527650" y="333419"/>
                  </a:lnTo>
                  <a:lnTo>
                    <a:pt x="2515232" y="330314"/>
                  </a:lnTo>
                  <a:lnTo>
                    <a:pt x="2498468" y="327210"/>
                  </a:lnTo>
                  <a:lnTo>
                    <a:pt x="2481703" y="325037"/>
                  </a:lnTo>
                  <a:lnTo>
                    <a:pt x="2464008" y="325037"/>
                  </a:lnTo>
                  <a:lnTo>
                    <a:pt x="2451590" y="330314"/>
                  </a:lnTo>
                  <a:lnTo>
                    <a:pt x="2437931" y="325037"/>
                  </a:lnTo>
                  <a:lnTo>
                    <a:pt x="2427375" y="315413"/>
                  </a:lnTo>
                  <a:lnTo>
                    <a:pt x="2420235" y="304858"/>
                  </a:lnTo>
                  <a:lnTo>
                    <a:pt x="2414958" y="293371"/>
                  </a:lnTo>
                  <a:lnTo>
                    <a:pt x="2401298" y="293371"/>
                  </a:lnTo>
                  <a:lnTo>
                    <a:pt x="2388880" y="293371"/>
                  </a:lnTo>
                  <a:lnTo>
                    <a:pt x="2378325" y="297718"/>
                  </a:lnTo>
                  <a:lnTo>
                    <a:pt x="2373047" y="295544"/>
                  </a:lnTo>
                  <a:lnTo>
                    <a:pt x="2369012" y="293371"/>
                  </a:lnTo>
                  <a:lnTo>
                    <a:pt x="2365907" y="291198"/>
                  </a:lnTo>
                  <a:lnTo>
                    <a:pt x="2365907" y="288094"/>
                  </a:lnTo>
                  <a:lnTo>
                    <a:pt x="2363734" y="285921"/>
                  </a:lnTo>
                  <a:lnTo>
                    <a:pt x="2363734" y="282816"/>
                  </a:lnTo>
                  <a:lnTo>
                    <a:pt x="2361561" y="276607"/>
                  </a:lnTo>
                  <a:lnTo>
                    <a:pt x="2358457" y="273503"/>
                  </a:lnTo>
                  <a:lnTo>
                    <a:pt x="2351316" y="268225"/>
                  </a:lnTo>
                  <a:lnTo>
                    <a:pt x="2334552" y="262016"/>
                  </a:lnTo>
                  <a:lnTo>
                    <a:pt x="2315925" y="256739"/>
                  </a:lnTo>
                  <a:lnTo>
                    <a:pt x="2296057" y="251461"/>
                  </a:lnTo>
                  <a:lnTo>
                    <a:pt x="2276188" y="249288"/>
                  </a:lnTo>
                  <a:lnTo>
                    <a:pt x="2258493" y="249288"/>
                  </a:lnTo>
                  <a:lnTo>
                    <a:pt x="2247007" y="253634"/>
                  </a:lnTo>
                  <a:lnTo>
                    <a:pt x="2234589" y="256739"/>
                  </a:lnTo>
                  <a:lnTo>
                    <a:pt x="2237693" y="273813"/>
                  </a:lnTo>
                  <a:lnTo>
                    <a:pt x="2241729" y="286541"/>
                  </a:lnTo>
                  <a:lnTo>
                    <a:pt x="2243902" y="305479"/>
                  </a:lnTo>
                  <a:lnTo>
                    <a:pt x="2236762" y="305479"/>
                  </a:lnTo>
                  <a:lnTo>
                    <a:pt x="2232726" y="303306"/>
                  </a:lnTo>
                  <a:lnTo>
                    <a:pt x="2227448" y="303306"/>
                  </a:lnTo>
                  <a:lnTo>
                    <a:pt x="2225275" y="303306"/>
                  </a:lnTo>
                  <a:lnTo>
                    <a:pt x="2222171" y="303306"/>
                  </a:lnTo>
                  <a:lnTo>
                    <a:pt x="2218135" y="306410"/>
                  </a:lnTo>
                  <a:lnTo>
                    <a:pt x="2215030" y="310756"/>
                  </a:lnTo>
                  <a:lnTo>
                    <a:pt x="2207890" y="306410"/>
                  </a:lnTo>
                  <a:lnTo>
                    <a:pt x="2201681" y="303306"/>
                  </a:lnTo>
                  <a:lnTo>
                    <a:pt x="2198577" y="298028"/>
                  </a:lnTo>
                  <a:lnTo>
                    <a:pt x="2193299" y="293682"/>
                  </a:lnTo>
                  <a:lnTo>
                    <a:pt x="2188022" y="288404"/>
                  </a:lnTo>
                  <a:lnTo>
                    <a:pt x="2174362" y="310756"/>
                  </a:lnTo>
                  <a:lnTo>
                    <a:pt x="2165980" y="308583"/>
                  </a:lnTo>
                  <a:lnTo>
                    <a:pt x="2158840" y="306410"/>
                  </a:lnTo>
                  <a:lnTo>
                    <a:pt x="2152631" y="303306"/>
                  </a:lnTo>
                  <a:lnTo>
                    <a:pt x="2149526" y="298028"/>
                  </a:lnTo>
                  <a:lnTo>
                    <a:pt x="2147353" y="290577"/>
                  </a:lnTo>
                  <a:lnTo>
                    <a:pt x="2147353" y="280953"/>
                  </a:lnTo>
                  <a:lnTo>
                    <a:pt x="2140213" y="290577"/>
                  </a:lnTo>
                  <a:lnTo>
                    <a:pt x="2137109" y="301132"/>
                  </a:lnTo>
                  <a:lnTo>
                    <a:pt x="2133073" y="312619"/>
                  </a:lnTo>
                  <a:lnTo>
                    <a:pt x="2127795" y="321001"/>
                  </a:lnTo>
                  <a:lnTo>
                    <a:pt x="2125622" y="323174"/>
                  </a:lnTo>
                  <a:lnTo>
                    <a:pt x="2123449" y="325347"/>
                  </a:lnTo>
                  <a:lnTo>
                    <a:pt x="2112894" y="317896"/>
                  </a:lnTo>
                  <a:lnTo>
                    <a:pt x="2100476" y="310446"/>
                  </a:lnTo>
                  <a:lnTo>
                    <a:pt x="2091163" y="300822"/>
                  </a:lnTo>
                  <a:lnTo>
                    <a:pt x="2088989" y="295544"/>
                  </a:lnTo>
                  <a:lnTo>
                    <a:pt x="2088058" y="291198"/>
                  </a:lnTo>
                  <a:lnTo>
                    <a:pt x="2088058" y="288094"/>
                  </a:lnTo>
                  <a:lnTo>
                    <a:pt x="2085885" y="283747"/>
                  </a:lnTo>
                  <a:lnTo>
                    <a:pt x="2083712" y="280643"/>
                  </a:lnTo>
                  <a:lnTo>
                    <a:pt x="2090852" y="261706"/>
                  </a:lnTo>
                  <a:lnTo>
                    <a:pt x="2103270" y="248978"/>
                  </a:lnTo>
                  <a:lnTo>
                    <a:pt x="2093957" y="212034"/>
                  </a:lnTo>
                  <a:lnTo>
                    <a:pt x="2090852" y="212034"/>
                  </a:lnTo>
                  <a:lnTo>
                    <a:pt x="2090852" y="206757"/>
                  </a:lnTo>
                  <a:lnTo>
                    <a:pt x="2070984" y="208930"/>
                  </a:lnTo>
                  <a:lnTo>
                    <a:pt x="2058566" y="214208"/>
                  </a:lnTo>
                  <a:lnTo>
                    <a:pt x="2047079" y="223831"/>
                  </a:lnTo>
                  <a:lnTo>
                    <a:pt x="2036524" y="218554"/>
                  </a:lnTo>
                  <a:lnTo>
                    <a:pt x="2025038" y="212345"/>
                  </a:lnTo>
                  <a:lnTo>
                    <a:pt x="2014482" y="207067"/>
                  </a:lnTo>
                  <a:lnTo>
                    <a:pt x="2012310" y="209240"/>
                  </a:lnTo>
                  <a:lnTo>
                    <a:pt x="2012310" y="211414"/>
                  </a:lnTo>
                  <a:lnTo>
                    <a:pt x="2010136" y="211414"/>
                  </a:lnTo>
                  <a:lnTo>
                    <a:pt x="2007032" y="212345"/>
                  </a:lnTo>
                  <a:lnTo>
                    <a:pt x="2007032" y="218554"/>
                  </a:lnTo>
                  <a:lnTo>
                    <a:pt x="2007032" y="223831"/>
                  </a:lnTo>
                  <a:lnTo>
                    <a:pt x="2007032" y="226936"/>
                  </a:lnTo>
                  <a:lnTo>
                    <a:pt x="2007032" y="229109"/>
                  </a:lnTo>
                  <a:lnTo>
                    <a:pt x="2007032" y="232213"/>
                  </a:lnTo>
                  <a:lnTo>
                    <a:pt x="2002996" y="243700"/>
                  </a:lnTo>
                  <a:lnTo>
                    <a:pt x="1950841" y="239354"/>
                  </a:lnTo>
                  <a:lnTo>
                    <a:pt x="1948668" y="234076"/>
                  </a:lnTo>
                  <a:lnTo>
                    <a:pt x="1948668" y="228799"/>
                  </a:lnTo>
                  <a:lnTo>
                    <a:pt x="1946495" y="223521"/>
                  </a:lnTo>
                  <a:lnTo>
                    <a:pt x="1946495" y="218243"/>
                  </a:lnTo>
                  <a:lnTo>
                    <a:pt x="1946495" y="216070"/>
                  </a:lnTo>
                  <a:lnTo>
                    <a:pt x="1934077" y="206446"/>
                  </a:lnTo>
                  <a:lnTo>
                    <a:pt x="1921659" y="204273"/>
                  </a:lnTo>
                  <a:lnTo>
                    <a:pt x="1904895" y="204273"/>
                  </a:lnTo>
                  <a:lnTo>
                    <a:pt x="1887200" y="206446"/>
                  </a:lnTo>
                  <a:lnTo>
                    <a:pt x="1887200" y="219175"/>
                  </a:lnTo>
                  <a:lnTo>
                    <a:pt x="1877886" y="219175"/>
                  </a:lnTo>
                  <a:lnTo>
                    <a:pt x="1877886" y="218243"/>
                  </a:lnTo>
                  <a:lnTo>
                    <a:pt x="1875713" y="218243"/>
                  </a:lnTo>
                  <a:lnTo>
                    <a:pt x="1873540" y="216070"/>
                  </a:lnTo>
                  <a:lnTo>
                    <a:pt x="1875713" y="206446"/>
                  </a:lnTo>
                  <a:lnTo>
                    <a:pt x="1877886" y="198996"/>
                  </a:lnTo>
                  <a:lnTo>
                    <a:pt x="1880060" y="193718"/>
                  </a:lnTo>
                  <a:lnTo>
                    <a:pt x="1883164" y="188441"/>
                  </a:lnTo>
                  <a:lnTo>
                    <a:pt x="1883164" y="182232"/>
                  </a:lnTo>
                  <a:lnTo>
                    <a:pt x="1873851" y="186578"/>
                  </a:lnTo>
                  <a:lnTo>
                    <a:pt x="1866710" y="191856"/>
                  </a:lnTo>
                  <a:lnTo>
                    <a:pt x="1859570" y="197133"/>
                  </a:lnTo>
                  <a:lnTo>
                    <a:pt x="1854293" y="203342"/>
                  </a:lnTo>
                  <a:lnTo>
                    <a:pt x="1851188" y="201169"/>
                  </a:lnTo>
                  <a:lnTo>
                    <a:pt x="1849015" y="201169"/>
                  </a:lnTo>
                  <a:lnTo>
                    <a:pt x="1849015" y="198996"/>
                  </a:lnTo>
                  <a:lnTo>
                    <a:pt x="1849015" y="196823"/>
                  </a:lnTo>
                  <a:lnTo>
                    <a:pt x="1849015" y="195891"/>
                  </a:lnTo>
                  <a:lnTo>
                    <a:pt x="1851188" y="191545"/>
                  </a:lnTo>
                  <a:lnTo>
                    <a:pt x="1851188" y="188441"/>
                  </a:lnTo>
                  <a:lnTo>
                    <a:pt x="1834424" y="186267"/>
                  </a:lnTo>
                  <a:lnTo>
                    <a:pt x="1819833" y="188441"/>
                  </a:lnTo>
                  <a:lnTo>
                    <a:pt x="1807415" y="195891"/>
                  </a:lnTo>
                  <a:lnTo>
                    <a:pt x="1803379" y="195891"/>
                  </a:lnTo>
                  <a:lnTo>
                    <a:pt x="1815797" y="180990"/>
                  </a:lnTo>
                  <a:lnTo>
                    <a:pt x="1832561" y="169503"/>
                  </a:lnTo>
                  <a:lnTo>
                    <a:pt x="1849325" y="159880"/>
                  </a:lnTo>
                  <a:lnTo>
                    <a:pt x="1863916" y="151498"/>
                  </a:lnTo>
                  <a:lnTo>
                    <a:pt x="1869194" y="141874"/>
                  </a:lnTo>
                  <a:lnTo>
                    <a:pt x="1873230" y="132250"/>
                  </a:lnTo>
                  <a:lnTo>
                    <a:pt x="1878507" y="123868"/>
                  </a:lnTo>
                  <a:lnTo>
                    <a:pt x="1890925" y="114244"/>
                  </a:lnTo>
                  <a:lnTo>
                    <a:pt x="1890925" y="90029"/>
                  </a:lnTo>
                  <a:lnTo>
                    <a:pt x="1881612" y="77301"/>
                  </a:lnTo>
                  <a:lnTo>
                    <a:pt x="1873230" y="65815"/>
                  </a:lnTo>
                  <a:lnTo>
                    <a:pt x="1861743" y="57432"/>
                  </a:lnTo>
                  <a:lnTo>
                    <a:pt x="1847152" y="49982"/>
                  </a:lnTo>
                  <a:lnTo>
                    <a:pt x="1847152" y="47809"/>
                  </a:lnTo>
                  <a:lnTo>
                    <a:pt x="1847152" y="45636"/>
                  </a:lnTo>
                  <a:lnTo>
                    <a:pt x="1844979" y="43462"/>
                  </a:lnTo>
                  <a:lnTo>
                    <a:pt x="1844048" y="45636"/>
                  </a:lnTo>
                  <a:lnTo>
                    <a:pt x="1827284" y="50913"/>
                  </a:lnTo>
                  <a:lnTo>
                    <a:pt x="1812693" y="53086"/>
                  </a:lnTo>
                  <a:lnTo>
                    <a:pt x="1800275" y="55259"/>
                  </a:lnTo>
                  <a:lnTo>
                    <a:pt x="1787857" y="60537"/>
                  </a:lnTo>
                  <a:lnTo>
                    <a:pt x="1780717" y="50913"/>
                  </a:lnTo>
                  <a:lnTo>
                    <a:pt x="1773577" y="43462"/>
                  </a:lnTo>
                  <a:lnTo>
                    <a:pt x="1766436" y="40358"/>
                  </a:lnTo>
                  <a:lnTo>
                    <a:pt x="1751845" y="36012"/>
                  </a:lnTo>
                  <a:lnTo>
                    <a:pt x="1752777" y="30734"/>
                  </a:lnTo>
                  <a:lnTo>
                    <a:pt x="1754950" y="28561"/>
                  </a:lnTo>
                  <a:lnTo>
                    <a:pt x="1757123" y="25457"/>
                  </a:lnTo>
                  <a:lnTo>
                    <a:pt x="1760227" y="23283"/>
                  </a:lnTo>
                  <a:lnTo>
                    <a:pt x="1762401" y="22352"/>
                  </a:lnTo>
                  <a:lnTo>
                    <a:pt x="1767678" y="20179"/>
                  </a:lnTo>
                  <a:lnTo>
                    <a:pt x="1766747" y="14901"/>
                  </a:lnTo>
                  <a:lnTo>
                    <a:pt x="1762711" y="10555"/>
                  </a:lnTo>
                  <a:lnTo>
                    <a:pt x="1760538" y="7451"/>
                  </a:lnTo>
                  <a:lnTo>
                    <a:pt x="1759607" y="5278"/>
                  </a:lnTo>
                  <a:lnTo>
                    <a:pt x="1755571" y="0"/>
                  </a:lnTo>
                  <a:lnTo>
                    <a:pt x="1735702" y="0"/>
                  </a:lnTo>
                  <a:lnTo>
                    <a:pt x="1731666" y="18006"/>
                  </a:lnTo>
                  <a:lnTo>
                    <a:pt x="1721111" y="28561"/>
                  </a:lnTo>
                  <a:lnTo>
                    <a:pt x="1708693" y="38185"/>
                  </a:lnTo>
                  <a:lnTo>
                    <a:pt x="1695034" y="45636"/>
                  </a:lnTo>
                  <a:lnTo>
                    <a:pt x="1679511" y="53086"/>
                  </a:lnTo>
                  <a:lnTo>
                    <a:pt x="1679511" y="73265"/>
                  </a:lnTo>
                  <a:lnTo>
                    <a:pt x="1674234" y="73265"/>
                  </a:lnTo>
                  <a:lnTo>
                    <a:pt x="1668025" y="72334"/>
                  </a:lnTo>
                  <a:lnTo>
                    <a:pt x="1664921" y="72334"/>
                  </a:lnTo>
                  <a:lnTo>
                    <a:pt x="1659643" y="70161"/>
                  </a:lnTo>
                  <a:lnTo>
                    <a:pt x="1653434" y="75438"/>
                  </a:lnTo>
                  <a:lnTo>
                    <a:pt x="1646294" y="82889"/>
                  </a:lnTo>
                  <a:lnTo>
                    <a:pt x="1639153" y="88167"/>
                  </a:lnTo>
                  <a:lnTo>
                    <a:pt x="1632013" y="94376"/>
                  </a:lnTo>
                  <a:lnTo>
                    <a:pt x="1626736" y="94376"/>
                  </a:lnTo>
                  <a:lnTo>
                    <a:pt x="1616181" y="94376"/>
                  </a:lnTo>
                  <a:lnTo>
                    <a:pt x="1601590" y="94376"/>
                  </a:lnTo>
                  <a:lnTo>
                    <a:pt x="1586999" y="94376"/>
                  </a:lnTo>
                  <a:lnTo>
                    <a:pt x="1575512" y="94376"/>
                  </a:lnTo>
                  <a:lnTo>
                    <a:pt x="1572408" y="99653"/>
                  </a:lnTo>
                  <a:lnTo>
                    <a:pt x="1570235" y="104931"/>
                  </a:lnTo>
                  <a:lnTo>
                    <a:pt x="1567130" y="110208"/>
                  </a:lnTo>
                  <a:lnTo>
                    <a:pt x="1564957" y="117659"/>
                  </a:lnTo>
                  <a:lnTo>
                    <a:pt x="1543226" y="117659"/>
                  </a:lnTo>
                  <a:lnTo>
                    <a:pt x="1526462" y="123868"/>
                  </a:lnTo>
                  <a:lnTo>
                    <a:pt x="1511871" y="130077"/>
                  </a:lnTo>
                  <a:lnTo>
                    <a:pt x="1497280" y="141563"/>
                  </a:lnTo>
                  <a:lnTo>
                    <a:pt x="1484862" y="152118"/>
                  </a:lnTo>
                  <a:lnTo>
                    <a:pt x="1468098" y="161742"/>
                  </a:lnTo>
                  <a:lnTo>
                    <a:pt x="1462821" y="180679"/>
                  </a:lnTo>
                  <a:lnTo>
                    <a:pt x="1459716" y="198685"/>
                  </a:lnTo>
                  <a:lnTo>
                    <a:pt x="1455680" y="215760"/>
                  </a:lnTo>
                  <a:lnTo>
                    <a:pt x="1452576" y="215760"/>
                  </a:lnTo>
                  <a:lnTo>
                    <a:pt x="1445436" y="198685"/>
                  </a:lnTo>
                  <a:lnTo>
                    <a:pt x="1419358" y="203963"/>
                  </a:lnTo>
                  <a:lnTo>
                    <a:pt x="1395454" y="211414"/>
                  </a:lnTo>
                  <a:lnTo>
                    <a:pt x="1399490" y="233766"/>
                  </a:lnTo>
                  <a:lnTo>
                    <a:pt x="1404767" y="253945"/>
                  </a:lnTo>
                  <a:lnTo>
                    <a:pt x="1410045" y="275055"/>
                  </a:lnTo>
                  <a:lnTo>
                    <a:pt x="1419358" y="290888"/>
                  </a:lnTo>
                  <a:lnTo>
                    <a:pt x="1431776" y="304547"/>
                  </a:lnTo>
                  <a:lnTo>
                    <a:pt x="1431776" y="312929"/>
                  </a:lnTo>
                  <a:lnTo>
                    <a:pt x="1416254" y="302374"/>
                  </a:lnTo>
                  <a:lnTo>
                    <a:pt x="1399490" y="287473"/>
                  </a:lnTo>
                  <a:lnTo>
                    <a:pt x="1388934" y="272571"/>
                  </a:lnTo>
                  <a:lnTo>
                    <a:pt x="1368135" y="272571"/>
                  </a:lnTo>
                  <a:lnTo>
                    <a:pt x="1352612" y="275676"/>
                  </a:lnTo>
                  <a:lnTo>
                    <a:pt x="1338953" y="283127"/>
                  </a:lnTo>
                  <a:lnTo>
                    <a:pt x="1331812" y="274745"/>
                  </a:lnTo>
                  <a:lnTo>
                    <a:pt x="1328708" y="263258"/>
                  </a:lnTo>
                  <a:lnTo>
                    <a:pt x="1324672" y="252703"/>
                  </a:lnTo>
                  <a:lnTo>
                    <a:pt x="1321568" y="250530"/>
                  </a:lnTo>
                  <a:lnTo>
                    <a:pt x="1321568" y="249909"/>
                  </a:lnTo>
                  <a:lnTo>
                    <a:pt x="1319394" y="249909"/>
                  </a:lnTo>
                  <a:lnTo>
                    <a:pt x="1316290" y="249909"/>
                  </a:lnTo>
                  <a:lnTo>
                    <a:pt x="1312254" y="249909"/>
                  </a:lnTo>
                  <a:lnTo>
                    <a:pt x="1312254" y="284679"/>
                  </a:lnTo>
                  <a:lnTo>
                    <a:pt x="1289281" y="305789"/>
                  </a:lnTo>
                  <a:lnTo>
                    <a:pt x="1294559" y="320691"/>
                  </a:lnTo>
                  <a:lnTo>
                    <a:pt x="1299837" y="331246"/>
                  </a:lnTo>
                  <a:lnTo>
                    <a:pt x="1305114" y="343974"/>
                  </a:lnTo>
                  <a:lnTo>
                    <a:pt x="1309150" y="362911"/>
                  </a:lnTo>
                  <a:lnTo>
                    <a:pt x="1329018" y="370362"/>
                  </a:lnTo>
                  <a:lnTo>
                    <a:pt x="1350750" y="378744"/>
                  </a:lnTo>
                  <a:lnTo>
                    <a:pt x="1368445" y="386195"/>
                  </a:lnTo>
                  <a:lnTo>
                    <a:pt x="1368445" y="392403"/>
                  </a:lnTo>
                  <a:lnTo>
                    <a:pt x="1350750" y="386195"/>
                  </a:lnTo>
                  <a:lnTo>
                    <a:pt x="1332123" y="386195"/>
                  </a:lnTo>
                  <a:lnTo>
                    <a:pt x="1312254" y="386195"/>
                  </a:lnTo>
                  <a:lnTo>
                    <a:pt x="1314427" y="401096"/>
                  </a:lnTo>
                  <a:lnTo>
                    <a:pt x="1316601" y="418170"/>
                  </a:lnTo>
                  <a:lnTo>
                    <a:pt x="1319705" y="435245"/>
                  </a:lnTo>
                  <a:lnTo>
                    <a:pt x="1316601" y="453251"/>
                  </a:lnTo>
                  <a:lnTo>
                    <a:pt x="1310392" y="464737"/>
                  </a:lnTo>
                  <a:lnTo>
                    <a:pt x="1303251" y="479639"/>
                  </a:lnTo>
                  <a:lnTo>
                    <a:pt x="1296111" y="492367"/>
                  </a:lnTo>
                  <a:lnTo>
                    <a:pt x="1293006" y="494540"/>
                  </a:lnTo>
                  <a:lnTo>
                    <a:pt x="1290833" y="495472"/>
                  </a:lnTo>
                  <a:lnTo>
                    <a:pt x="1289902" y="497645"/>
                  </a:lnTo>
                  <a:lnTo>
                    <a:pt x="1269102" y="497645"/>
                  </a:lnTo>
                  <a:lnTo>
                    <a:pt x="1269102" y="492057"/>
                  </a:lnTo>
                  <a:lnTo>
                    <a:pt x="1276243" y="489883"/>
                  </a:lnTo>
                  <a:lnTo>
                    <a:pt x="1282452" y="486779"/>
                  </a:lnTo>
                  <a:lnTo>
                    <a:pt x="1287729" y="484606"/>
                  </a:lnTo>
                  <a:lnTo>
                    <a:pt x="1290833" y="480260"/>
                  </a:lnTo>
                  <a:lnTo>
                    <a:pt x="1296111" y="477155"/>
                  </a:lnTo>
                  <a:lnTo>
                    <a:pt x="1296111" y="460081"/>
                  </a:lnTo>
                  <a:lnTo>
                    <a:pt x="1300147" y="447352"/>
                  </a:lnTo>
                  <a:lnTo>
                    <a:pt x="1305424" y="435866"/>
                  </a:lnTo>
                  <a:lnTo>
                    <a:pt x="1302320" y="429657"/>
                  </a:lnTo>
                  <a:lnTo>
                    <a:pt x="1300147" y="423448"/>
                  </a:lnTo>
                  <a:lnTo>
                    <a:pt x="1296111" y="420344"/>
                  </a:lnTo>
                  <a:lnTo>
                    <a:pt x="1293006" y="415997"/>
                  </a:lnTo>
                  <a:lnTo>
                    <a:pt x="1290833" y="412893"/>
                  </a:lnTo>
                  <a:lnTo>
                    <a:pt x="1289902" y="407615"/>
                  </a:lnTo>
                  <a:lnTo>
                    <a:pt x="1289902" y="400165"/>
                  </a:lnTo>
                  <a:lnTo>
                    <a:pt x="1293006" y="390541"/>
                  </a:lnTo>
                  <a:lnTo>
                    <a:pt x="1296111" y="379054"/>
                  </a:lnTo>
                  <a:lnTo>
                    <a:pt x="1296111" y="366326"/>
                  </a:lnTo>
                  <a:lnTo>
                    <a:pt x="1293006" y="355771"/>
                  </a:lnTo>
                  <a:lnTo>
                    <a:pt x="1289902" y="340870"/>
                  </a:lnTo>
                  <a:lnTo>
                    <a:pt x="1283693" y="328141"/>
                  </a:lnTo>
                  <a:lnTo>
                    <a:pt x="1280589" y="318517"/>
                  </a:lnTo>
                  <a:lnTo>
                    <a:pt x="1282762" y="311067"/>
                  </a:lnTo>
                  <a:lnTo>
                    <a:pt x="1283693" y="299580"/>
                  </a:lnTo>
                  <a:lnTo>
                    <a:pt x="1287729" y="286852"/>
                  </a:lnTo>
                  <a:lnTo>
                    <a:pt x="1290833" y="271951"/>
                  </a:lnTo>
                  <a:lnTo>
                    <a:pt x="1293006" y="257049"/>
                  </a:lnTo>
                  <a:lnTo>
                    <a:pt x="1285866" y="249598"/>
                  </a:lnTo>
                  <a:lnTo>
                    <a:pt x="1280589" y="239975"/>
                  </a:lnTo>
                  <a:lnTo>
                    <a:pt x="1260720" y="239043"/>
                  </a:lnTo>
                  <a:lnTo>
                    <a:pt x="1243956" y="239975"/>
                  </a:lnTo>
                  <a:lnTo>
                    <a:pt x="1234643" y="246184"/>
                  </a:lnTo>
                  <a:lnTo>
                    <a:pt x="1227502" y="254566"/>
                  </a:lnTo>
                  <a:lnTo>
                    <a:pt x="1222225" y="266052"/>
                  </a:lnTo>
                  <a:lnTo>
                    <a:pt x="1218189" y="276607"/>
                  </a:lnTo>
                  <a:lnTo>
                    <a:pt x="1215085" y="290267"/>
                  </a:lnTo>
                  <a:lnTo>
                    <a:pt x="1211049" y="300822"/>
                  </a:lnTo>
                  <a:lnTo>
                    <a:pt x="1203909" y="310446"/>
                  </a:lnTo>
                  <a:lnTo>
                    <a:pt x="1193353" y="317896"/>
                  </a:lnTo>
                  <a:lnTo>
                    <a:pt x="1196458" y="338075"/>
                  </a:lnTo>
                  <a:lnTo>
                    <a:pt x="1198631" y="352977"/>
                  </a:lnTo>
                  <a:lnTo>
                    <a:pt x="1202667" y="370051"/>
                  </a:lnTo>
                  <a:lnTo>
                    <a:pt x="1200494" y="392403"/>
                  </a:lnTo>
                  <a:lnTo>
                    <a:pt x="1217258" y="392403"/>
                  </a:lnTo>
                  <a:lnTo>
                    <a:pt x="1218189" y="399854"/>
                  </a:lnTo>
                  <a:lnTo>
                    <a:pt x="1222225" y="405132"/>
                  </a:lnTo>
                  <a:lnTo>
                    <a:pt x="1224398" y="410409"/>
                  </a:lnTo>
                  <a:lnTo>
                    <a:pt x="1227502" y="414756"/>
                  </a:lnTo>
                  <a:lnTo>
                    <a:pt x="1232780" y="420033"/>
                  </a:lnTo>
                  <a:lnTo>
                    <a:pt x="1231849" y="423138"/>
                  </a:lnTo>
                  <a:lnTo>
                    <a:pt x="1231849" y="425311"/>
                  </a:lnTo>
                  <a:lnTo>
                    <a:pt x="1229676" y="427484"/>
                  </a:lnTo>
                  <a:lnTo>
                    <a:pt x="1220362" y="423138"/>
                  </a:lnTo>
                  <a:lnTo>
                    <a:pt x="1205771" y="415687"/>
                  </a:lnTo>
                  <a:lnTo>
                    <a:pt x="1190249" y="402959"/>
                  </a:lnTo>
                  <a:lnTo>
                    <a:pt x="1171622" y="390230"/>
                  </a:lnTo>
                  <a:lnTo>
                    <a:pt x="1159204" y="377502"/>
                  </a:lnTo>
                  <a:lnTo>
                    <a:pt x="1149891" y="366016"/>
                  </a:lnTo>
                  <a:lnTo>
                    <a:pt x="1142751" y="366016"/>
                  </a:lnTo>
                  <a:lnTo>
                    <a:pt x="1135611" y="366016"/>
                  </a:lnTo>
                  <a:lnTo>
                    <a:pt x="1130333" y="363842"/>
                  </a:lnTo>
                  <a:lnTo>
                    <a:pt x="1126297" y="362911"/>
                  </a:lnTo>
                  <a:lnTo>
                    <a:pt x="1119157" y="366016"/>
                  </a:lnTo>
                  <a:lnTo>
                    <a:pt x="1116052" y="368189"/>
                  </a:lnTo>
                  <a:lnTo>
                    <a:pt x="1112017" y="371293"/>
                  </a:lnTo>
                  <a:lnTo>
                    <a:pt x="1106739" y="375639"/>
                  </a:lnTo>
                  <a:lnTo>
                    <a:pt x="1106739" y="383090"/>
                  </a:lnTo>
                  <a:lnTo>
                    <a:pt x="1106739" y="388368"/>
                  </a:lnTo>
                  <a:lnTo>
                    <a:pt x="1108912" y="392714"/>
                  </a:lnTo>
                  <a:lnTo>
                    <a:pt x="1111085" y="395818"/>
                  </a:lnTo>
                  <a:lnTo>
                    <a:pt x="1114190" y="400165"/>
                  </a:lnTo>
                  <a:lnTo>
                    <a:pt x="1114190" y="405442"/>
                  </a:lnTo>
                  <a:lnTo>
                    <a:pt x="1112017" y="410720"/>
                  </a:lnTo>
                  <a:lnTo>
                    <a:pt x="1112017" y="415066"/>
                  </a:lnTo>
                  <a:lnTo>
                    <a:pt x="1111085" y="415997"/>
                  </a:lnTo>
                  <a:lnTo>
                    <a:pt x="1108912" y="420344"/>
                  </a:lnTo>
                  <a:lnTo>
                    <a:pt x="1106739" y="423448"/>
                  </a:lnTo>
                  <a:lnTo>
                    <a:pt x="1099599" y="422517"/>
                  </a:lnTo>
                  <a:lnTo>
                    <a:pt x="1096495" y="422517"/>
                  </a:lnTo>
                  <a:lnTo>
                    <a:pt x="1094321" y="420344"/>
                  </a:lnTo>
                  <a:lnTo>
                    <a:pt x="1092148" y="418170"/>
                  </a:lnTo>
                  <a:lnTo>
                    <a:pt x="1089044" y="415066"/>
                  </a:lnTo>
                  <a:lnTo>
                    <a:pt x="1086871" y="412893"/>
                  </a:lnTo>
                  <a:lnTo>
                    <a:pt x="1083766" y="412893"/>
                  </a:lnTo>
                  <a:lnTo>
                    <a:pt x="1072280" y="415997"/>
                  </a:lnTo>
                  <a:lnTo>
                    <a:pt x="1061724" y="420344"/>
                  </a:lnTo>
                  <a:lnTo>
                    <a:pt x="1048065" y="425621"/>
                  </a:lnTo>
                  <a:lnTo>
                    <a:pt x="1035647" y="430899"/>
                  </a:lnTo>
                  <a:lnTo>
                    <a:pt x="1030369" y="436176"/>
                  </a:lnTo>
                  <a:lnTo>
                    <a:pt x="1021056" y="436176"/>
                  </a:lnTo>
                  <a:lnTo>
                    <a:pt x="1028196" y="425621"/>
                  </a:lnTo>
                  <a:lnTo>
                    <a:pt x="1035336" y="420344"/>
                  </a:lnTo>
                  <a:lnTo>
                    <a:pt x="1044650" y="415066"/>
                  </a:lnTo>
                  <a:lnTo>
                    <a:pt x="1053963" y="407615"/>
                  </a:lnTo>
                  <a:lnTo>
                    <a:pt x="1040304" y="403269"/>
                  </a:lnTo>
                  <a:lnTo>
                    <a:pt x="1025713" y="400165"/>
                  </a:lnTo>
                  <a:lnTo>
                    <a:pt x="1010190" y="400165"/>
                  </a:lnTo>
                  <a:lnTo>
                    <a:pt x="1008017" y="407615"/>
                  </a:lnTo>
                  <a:lnTo>
                    <a:pt x="1008017" y="412893"/>
                  </a:lnTo>
                  <a:lnTo>
                    <a:pt x="1005844" y="415997"/>
                  </a:lnTo>
                  <a:lnTo>
                    <a:pt x="1003671" y="420344"/>
                  </a:lnTo>
                  <a:lnTo>
                    <a:pt x="1000567" y="423448"/>
                  </a:lnTo>
                  <a:lnTo>
                    <a:pt x="1000567" y="427794"/>
                  </a:lnTo>
                  <a:lnTo>
                    <a:pt x="996531" y="425621"/>
                  </a:lnTo>
                  <a:lnTo>
                    <a:pt x="995600" y="422517"/>
                  </a:lnTo>
                  <a:lnTo>
                    <a:pt x="993426" y="420344"/>
                  </a:lnTo>
                  <a:lnTo>
                    <a:pt x="991253" y="415997"/>
                  </a:lnTo>
                  <a:lnTo>
                    <a:pt x="990322" y="412893"/>
                  </a:lnTo>
                  <a:lnTo>
                    <a:pt x="986286" y="410720"/>
                  </a:lnTo>
                  <a:lnTo>
                    <a:pt x="983182" y="408547"/>
                  </a:lnTo>
                  <a:lnTo>
                    <a:pt x="981009" y="410720"/>
                  </a:lnTo>
                  <a:lnTo>
                    <a:pt x="975731" y="410720"/>
                  </a:lnTo>
                  <a:lnTo>
                    <a:pt x="969522" y="412893"/>
                  </a:lnTo>
                  <a:lnTo>
                    <a:pt x="957104" y="429967"/>
                  </a:lnTo>
                  <a:lnTo>
                    <a:pt x="942513" y="443627"/>
                  </a:lnTo>
                  <a:lnTo>
                    <a:pt x="930095" y="460702"/>
                  </a:lnTo>
                  <a:lnTo>
                    <a:pt x="932269" y="465979"/>
                  </a:lnTo>
                  <a:lnTo>
                    <a:pt x="932269" y="470325"/>
                  </a:lnTo>
                  <a:lnTo>
                    <a:pt x="932269" y="475603"/>
                  </a:lnTo>
                  <a:lnTo>
                    <a:pt x="932269" y="479949"/>
                  </a:lnTo>
                  <a:lnTo>
                    <a:pt x="930095" y="485227"/>
                  </a:lnTo>
                  <a:lnTo>
                    <a:pt x="926060" y="487400"/>
                  </a:lnTo>
                  <a:lnTo>
                    <a:pt x="925128" y="487400"/>
                  </a:lnTo>
                  <a:lnTo>
                    <a:pt x="922955" y="488331"/>
                  </a:lnTo>
                  <a:lnTo>
                    <a:pt x="920782" y="488331"/>
                  </a:lnTo>
                  <a:lnTo>
                    <a:pt x="915504" y="488331"/>
                  </a:lnTo>
                  <a:lnTo>
                    <a:pt x="911469" y="487400"/>
                  </a:lnTo>
                  <a:lnTo>
                    <a:pt x="908364" y="485227"/>
                  </a:lnTo>
                  <a:lnTo>
                    <a:pt x="906191" y="483054"/>
                  </a:lnTo>
                  <a:lnTo>
                    <a:pt x="900914" y="480881"/>
                  </a:lnTo>
                  <a:lnTo>
                    <a:pt x="900914" y="460702"/>
                  </a:lnTo>
                  <a:lnTo>
                    <a:pt x="908054" y="460702"/>
                  </a:lnTo>
                  <a:lnTo>
                    <a:pt x="911158" y="458528"/>
                  </a:lnTo>
                  <a:lnTo>
                    <a:pt x="913331" y="458528"/>
                  </a:lnTo>
                  <a:lnTo>
                    <a:pt x="917367" y="457597"/>
                  </a:lnTo>
                  <a:lnTo>
                    <a:pt x="917367" y="447973"/>
                  </a:lnTo>
                  <a:lnTo>
                    <a:pt x="911158" y="438349"/>
                  </a:lnTo>
                  <a:lnTo>
                    <a:pt x="904018" y="427794"/>
                  </a:lnTo>
                  <a:lnTo>
                    <a:pt x="896878" y="420344"/>
                  </a:lnTo>
                  <a:lnTo>
                    <a:pt x="866765" y="420344"/>
                  </a:lnTo>
                  <a:lnTo>
                    <a:pt x="873905" y="464737"/>
                  </a:lnTo>
                  <a:lnTo>
                    <a:pt x="877009" y="504785"/>
                  </a:lnTo>
                  <a:lnTo>
                    <a:pt x="869869" y="502612"/>
                  </a:lnTo>
                  <a:lnTo>
                    <a:pt x="862729" y="501680"/>
                  </a:lnTo>
                  <a:lnTo>
                    <a:pt x="855588" y="499507"/>
                  </a:lnTo>
                  <a:lnTo>
                    <a:pt x="850311" y="497334"/>
                  </a:lnTo>
                  <a:lnTo>
                    <a:pt x="840997" y="510062"/>
                  </a:lnTo>
                  <a:lnTo>
                    <a:pt x="830442" y="521549"/>
                  </a:lnTo>
                  <a:lnTo>
                    <a:pt x="813678" y="529000"/>
                  </a:lnTo>
                  <a:lnTo>
                    <a:pt x="815851" y="534277"/>
                  </a:lnTo>
                  <a:lnTo>
                    <a:pt x="815851" y="537382"/>
                  </a:lnTo>
                  <a:lnTo>
                    <a:pt x="815851" y="539555"/>
                  </a:lnTo>
                  <a:lnTo>
                    <a:pt x="818025" y="541728"/>
                  </a:lnTo>
                  <a:lnTo>
                    <a:pt x="818956" y="543901"/>
                  </a:lnTo>
                  <a:lnTo>
                    <a:pt x="821129" y="544832"/>
                  </a:lnTo>
                  <a:lnTo>
                    <a:pt x="821129" y="551041"/>
                  </a:lnTo>
                  <a:lnTo>
                    <a:pt x="818956" y="556319"/>
                  </a:lnTo>
                  <a:lnTo>
                    <a:pt x="818025" y="558492"/>
                  </a:lnTo>
                  <a:lnTo>
                    <a:pt x="815851" y="561596"/>
                  </a:lnTo>
                  <a:lnTo>
                    <a:pt x="813678" y="565943"/>
                  </a:lnTo>
                  <a:lnTo>
                    <a:pt x="799087" y="559734"/>
                  </a:lnTo>
                  <a:lnTo>
                    <a:pt x="786669" y="552283"/>
                  </a:lnTo>
                  <a:lnTo>
                    <a:pt x="774252" y="544832"/>
                  </a:lnTo>
                  <a:lnTo>
                    <a:pt x="774252" y="549179"/>
                  </a:lnTo>
                  <a:lnTo>
                    <a:pt x="767732" y="549179"/>
                  </a:lnTo>
                  <a:lnTo>
                    <a:pt x="767732" y="559734"/>
                  </a:lnTo>
                  <a:lnTo>
                    <a:pt x="769906" y="569358"/>
                  </a:lnTo>
                  <a:lnTo>
                    <a:pt x="772079" y="582086"/>
                  </a:lnTo>
                  <a:lnTo>
                    <a:pt x="764938" y="581155"/>
                  </a:lnTo>
                  <a:lnTo>
                    <a:pt x="760903" y="576808"/>
                  </a:lnTo>
                  <a:lnTo>
                    <a:pt x="755625" y="574635"/>
                  </a:lnTo>
                  <a:lnTo>
                    <a:pt x="752520" y="569358"/>
                  </a:lnTo>
                  <a:lnTo>
                    <a:pt x="748485" y="559734"/>
                  </a:lnTo>
                  <a:lnTo>
                    <a:pt x="745380" y="544832"/>
                  </a:lnTo>
                  <a:lnTo>
                    <a:pt x="743207" y="526827"/>
                  </a:lnTo>
                  <a:lnTo>
                    <a:pt x="741034" y="509752"/>
                  </a:lnTo>
                  <a:lnTo>
                    <a:pt x="738861" y="497024"/>
                  </a:lnTo>
                  <a:lnTo>
                    <a:pt x="753452" y="502301"/>
                  </a:lnTo>
                  <a:lnTo>
                    <a:pt x="768043" y="509752"/>
                  </a:lnTo>
                  <a:lnTo>
                    <a:pt x="784807" y="517203"/>
                  </a:lnTo>
                  <a:lnTo>
                    <a:pt x="802502" y="517203"/>
                  </a:lnTo>
                  <a:lnTo>
                    <a:pt x="819266" y="508821"/>
                  </a:lnTo>
                  <a:lnTo>
                    <a:pt x="831684" y="495161"/>
                  </a:lnTo>
                  <a:lnTo>
                    <a:pt x="833857" y="479328"/>
                  </a:lnTo>
                  <a:lnTo>
                    <a:pt x="830753" y="462254"/>
                  </a:lnTo>
                  <a:lnTo>
                    <a:pt x="819266" y="445179"/>
                  </a:lnTo>
                  <a:lnTo>
                    <a:pt x="806848" y="429347"/>
                  </a:lnTo>
                  <a:lnTo>
                    <a:pt x="792258" y="414445"/>
                  </a:lnTo>
                  <a:lnTo>
                    <a:pt x="777667" y="402959"/>
                  </a:lnTo>
                  <a:lnTo>
                    <a:pt x="765249" y="395508"/>
                  </a:lnTo>
                  <a:lnTo>
                    <a:pt x="732031" y="392403"/>
                  </a:lnTo>
                  <a:lnTo>
                    <a:pt x="726753" y="386195"/>
                  </a:lnTo>
                  <a:lnTo>
                    <a:pt x="721476" y="380917"/>
                  </a:lnTo>
                  <a:lnTo>
                    <a:pt x="719303" y="375639"/>
                  </a:lnTo>
                  <a:lnTo>
                    <a:pt x="717130" y="371293"/>
                  </a:lnTo>
                  <a:lnTo>
                    <a:pt x="711852" y="371293"/>
                  </a:lnTo>
                  <a:lnTo>
                    <a:pt x="704712" y="373466"/>
                  </a:lnTo>
                  <a:lnTo>
                    <a:pt x="692294" y="378744"/>
                  </a:lnTo>
                  <a:lnTo>
                    <a:pt x="690121" y="375639"/>
                  </a:lnTo>
                  <a:lnTo>
                    <a:pt x="689190" y="373466"/>
                  </a:lnTo>
                  <a:lnTo>
                    <a:pt x="687016" y="373466"/>
                  </a:lnTo>
                  <a:lnTo>
                    <a:pt x="684843" y="370362"/>
                  </a:lnTo>
                  <a:lnTo>
                    <a:pt x="684843" y="366016"/>
                  </a:lnTo>
                  <a:lnTo>
                    <a:pt x="687016" y="363842"/>
                  </a:lnTo>
                  <a:lnTo>
                    <a:pt x="687016" y="362911"/>
                  </a:lnTo>
                  <a:lnTo>
                    <a:pt x="689190" y="362911"/>
                  </a:lnTo>
                  <a:lnTo>
                    <a:pt x="690121" y="360738"/>
                  </a:lnTo>
                  <a:lnTo>
                    <a:pt x="692294" y="358565"/>
                  </a:lnTo>
                  <a:lnTo>
                    <a:pt x="689190" y="343664"/>
                  </a:lnTo>
                  <a:lnTo>
                    <a:pt x="682981" y="336213"/>
                  </a:lnTo>
                  <a:lnTo>
                    <a:pt x="675840" y="334040"/>
                  </a:lnTo>
                  <a:lnTo>
                    <a:pt x="668700" y="333108"/>
                  </a:lnTo>
                  <a:lnTo>
                    <a:pt x="660318" y="328762"/>
                  </a:lnTo>
                  <a:lnTo>
                    <a:pt x="653178" y="321311"/>
                  </a:lnTo>
                  <a:lnTo>
                    <a:pt x="636414" y="323485"/>
                  </a:lnTo>
                  <a:lnTo>
                    <a:pt x="619650" y="327831"/>
                  </a:lnTo>
                  <a:lnTo>
                    <a:pt x="607232" y="330935"/>
                  </a:lnTo>
                  <a:lnTo>
                    <a:pt x="595745" y="340559"/>
                  </a:lnTo>
                  <a:lnTo>
                    <a:pt x="589536" y="355460"/>
                  </a:lnTo>
                  <a:lnTo>
                    <a:pt x="583328" y="351114"/>
                  </a:lnTo>
                  <a:lnTo>
                    <a:pt x="581465" y="351114"/>
                  </a:lnTo>
                  <a:lnTo>
                    <a:pt x="579292" y="348941"/>
                  </a:lnTo>
                  <a:lnTo>
                    <a:pt x="577119" y="348941"/>
                  </a:lnTo>
                  <a:lnTo>
                    <a:pt x="574014" y="348941"/>
                  </a:lnTo>
                  <a:lnTo>
                    <a:pt x="569978" y="348941"/>
                  </a:lnTo>
                  <a:lnTo>
                    <a:pt x="564701" y="348941"/>
                  </a:lnTo>
                  <a:lnTo>
                    <a:pt x="564701" y="362601"/>
                  </a:lnTo>
                  <a:lnTo>
                    <a:pt x="560665" y="360428"/>
                  </a:lnTo>
                  <a:lnTo>
                    <a:pt x="559734" y="360428"/>
                  </a:lnTo>
                  <a:lnTo>
                    <a:pt x="557561" y="360428"/>
                  </a:lnTo>
                  <a:lnTo>
                    <a:pt x="555387" y="358254"/>
                  </a:lnTo>
                  <a:lnTo>
                    <a:pt x="535519" y="363532"/>
                  </a:lnTo>
                  <a:lnTo>
                    <a:pt x="520928" y="375019"/>
                  </a:lnTo>
                  <a:lnTo>
                    <a:pt x="511615" y="392093"/>
                  </a:lnTo>
                  <a:lnTo>
                    <a:pt x="494850" y="392093"/>
                  </a:lnTo>
                  <a:lnTo>
                    <a:pt x="494850" y="406994"/>
                  </a:lnTo>
                  <a:lnTo>
                    <a:pt x="479328" y="415377"/>
                  </a:lnTo>
                  <a:lnTo>
                    <a:pt x="466910" y="430278"/>
                  </a:lnTo>
                  <a:lnTo>
                    <a:pt x="453251" y="452630"/>
                  </a:lnTo>
                  <a:lnTo>
                    <a:pt x="442696" y="476845"/>
                  </a:lnTo>
                  <a:lnTo>
                    <a:pt x="431209" y="501060"/>
                  </a:lnTo>
                  <a:lnTo>
                    <a:pt x="420654" y="524343"/>
                  </a:lnTo>
                  <a:lnTo>
                    <a:pt x="408236" y="544522"/>
                  </a:lnTo>
                  <a:lnTo>
                    <a:pt x="394577" y="561596"/>
                  </a:lnTo>
                  <a:lnTo>
                    <a:pt x="396750" y="565943"/>
                  </a:lnTo>
                  <a:lnTo>
                    <a:pt x="396750" y="569047"/>
                  </a:lnTo>
                  <a:lnTo>
                    <a:pt x="396750" y="571220"/>
                  </a:lnTo>
                  <a:lnTo>
                    <a:pt x="398923" y="571220"/>
                  </a:lnTo>
                  <a:lnTo>
                    <a:pt x="401096" y="571220"/>
                  </a:lnTo>
                  <a:lnTo>
                    <a:pt x="404200" y="573393"/>
                  </a:lnTo>
                  <a:lnTo>
                    <a:pt x="394887" y="581775"/>
                  </a:lnTo>
                  <a:lnTo>
                    <a:pt x="384332" y="586122"/>
                  </a:lnTo>
                  <a:lnTo>
                    <a:pt x="371914" y="593572"/>
                  </a:lnTo>
                  <a:lnTo>
                    <a:pt x="369741" y="596677"/>
                  </a:lnTo>
                  <a:lnTo>
                    <a:pt x="367568" y="602886"/>
                  </a:lnTo>
                  <a:lnTo>
                    <a:pt x="366636" y="605990"/>
                  </a:lnTo>
                  <a:lnTo>
                    <a:pt x="364463" y="610336"/>
                  </a:lnTo>
                  <a:lnTo>
                    <a:pt x="360427" y="613441"/>
                  </a:lnTo>
                  <a:lnTo>
                    <a:pt x="359496" y="611268"/>
                  </a:lnTo>
                  <a:lnTo>
                    <a:pt x="357323" y="610336"/>
                  </a:lnTo>
                  <a:lnTo>
                    <a:pt x="355150" y="608163"/>
                  </a:lnTo>
                  <a:lnTo>
                    <a:pt x="352045" y="605990"/>
                  </a:lnTo>
                  <a:lnTo>
                    <a:pt x="345836" y="611268"/>
                  </a:lnTo>
                  <a:lnTo>
                    <a:pt x="340559" y="617477"/>
                  </a:lnTo>
                  <a:lnTo>
                    <a:pt x="335281" y="622754"/>
                  </a:lnTo>
                  <a:lnTo>
                    <a:pt x="331246" y="625859"/>
                  </a:lnTo>
                  <a:lnTo>
                    <a:pt x="325968" y="640760"/>
                  </a:lnTo>
                  <a:lnTo>
                    <a:pt x="323795" y="652247"/>
                  </a:lnTo>
                  <a:lnTo>
                    <a:pt x="320690" y="660629"/>
                  </a:lnTo>
                  <a:lnTo>
                    <a:pt x="311377" y="670252"/>
                  </a:lnTo>
                  <a:lnTo>
                    <a:pt x="313550" y="692605"/>
                  </a:lnTo>
                  <a:lnTo>
                    <a:pt x="316655" y="709679"/>
                  </a:lnTo>
                  <a:lnTo>
                    <a:pt x="320690" y="724581"/>
                  </a:lnTo>
                  <a:lnTo>
                    <a:pt x="322864" y="742586"/>
                  </a:lnTo>
                  <a:lnTo>
                    <a:pt x="323795" y="764938"/>
                  </a:lnTo>
                  <a:lnTo>
                    <a:pt x="327831" y="764938"/>
                  </a:lnTo>
                  <a:lnTo>
                    <a:pt x="330004" y="767112"/>
                  </a:lnTo>
                  <a:lnTo>
                    <a:pt x="330935" y="767112"/>
                  </a:lnTo>
                  <a:lnTo>
                    <a:pt x="333108" y="767112"/>
                  </a:lnTo>
                  <a:lnTo>
                    <a:pt x="335281" y="769285"/>
                  </a:lnTo>
                  <a:lnTo>
                    <a:pt x="352977" y="764938"/>
                  </a:lnTo>
                  <a:lnTo>
                    <a:pt x="364463" y="759661"/>
                  </a:lnTo>
                  <a:lnTo>
                    <a:pt x="375018" y="752210"/>
                  </a:lnTo>
                  <a:lnTo>
                    <a:pt x="384332" y="742586"/>
                  </a:lnTo>
                  <a:lnTo>
                    <a:pt x="398923" y="735136"/>
                  </a:lnTo>
                  <a:lnTo>
                    <a:pt x="409478" y="762765"/>
                  </a:lnTo>
                  <a:lnTo>
                    <a:pt x="415687" y="786980"/>
                  </a:lnTo>
                  <a:lnTo>
                    <a:pt x="424069" y="809332"/>
                  </a:lnTo>
                  <a:lnTo>
                    <a:pt x="438660" y="829511"/>
                  </a:lnTo>
                  <a:lnTo>
                    <a:pt x="438660" y="833857"/>
                  </a:lnTo>
                  <a:lnTo>
                    <a:pt x="444869" y="833857"/>
                  </a:lnTo>
                  <a:lnTo>
                    <a:pt x="453251" y="818956"/>
                  </a:lnTo>
                  <a:lnTo>
                    <a:pt x="462564" y="807470"/>
                  </a:lnTo>
                  <a:lnTo>
                    <a:pt x="474051" y="796914"/>
                  </a:lnTo>
                  <a:lnTo>
                    <a:pt x="481191" y="784186"/>
                  </a:lnTo>
                  <a:lnTo>
                    <a:pt x="488331" y="767112"/>
                  </a:lnTo>
                  <a:lnTo>
                    <a:pt x="491436" y="744759"/>
                  </a:lnTo>
                  <a:lnTo>
                    <a:pt x="515340" y="735136"/>
                  </a:lnTo>
                  <a:lnTo>
                    <a:pt x="516271" y="734204"/>
                  </a:lnTo>
                  <a:lnTo>
                    <a:pt x="516271" y="729858"/>
                  </a:lnTo>
                  <a:lnTo>
                    <a:pt x="518444" y="727685"/>
                  </a:lnTo>
                  <a:lnTo>
                    <a:pt x="518444" y="726754"/>
                  </a:lnTo>
                  <a:lnTo>
                    <a:pt x="520618" y="724581"/>
                  </a:lnTo>
                  <a:lnTo>
                    <a:pt x="522791" y="722407"/>
                  </a:lnTo>
                  <a:lnTo>
                    <a:pt x="528068" y="720234"/>
                  </a:lnTo>
                  <a:lnTo>
                    <a:pt x="524032" y="704402"/>
                  </a:lnTo>
                  <a:lnTo>
                    <a:pt x="516892" y="690742"/>
                  </a:lnTo>
                  <a:lnTo>
                    <a:pt x="506337" y="680187"/>
                  </a:lnTo>
                  <a:lnTo>
                    <a:pt x="494850" y="670563"/>
                  </a:lnTo>
                  <a:lnTo>
                    <a:pt x="501059" y="645106"/>
                  </a:lnTo>
                  <a:lnTo>
                    <a:pt x="509441" y="622754"/>
                  </a:lnTo>
                  <a:lnTo>
                    <a:pt x="523101" y="603817"/>
                  </a:lnTo>
                  <a:lnTo>
                    <a:pt x="537692" y="587984"/>
                  </a:lnTo>
                  <a:lnTo>
                    <a:pt x="550110" y="570910"/>
                  </a:lnTo>
                  <a:lnTo>
                    <a:pt x="559423" y="550731"/>
                  </a:lnTo>
                  <a:lnTo>
                    <a:pt x="564701" y="524343"/>
                  </a:lnTo>
                  <a:lnTo>
                    <a:pt x="581465" y="523412"/>
                  </a:lnTo>
                  <a:lnTo>
                    <a:pt x="595125" y="521238"/>
                  </a:lnTo>
                  <a:lnTo>
                    <a:pt x="601334" y="526516"/>
                  </a:lnTo>
                  <a:lnTo>
                    <a:pt x="606611" y="531794"/>
                  </a:lnTo>
                  <a:lnTo>
                    <a:pt x="611889" y="537071"/>
                  </a:lnTo>
                  <a:lnTo>
                    <a:pt x="602575" y="554146"/>
                  </a:lnTo>
                  <a:lnTo>
                    <a:pt x="590157" y="569047"/>
                  </a:lnTo>
                  <a:lnTo>
                    <a:pt x="575566" y="583949"/>
                  </a:lnTo>
                  <a:lnTo>
                    <a:pt x="560976" y="596677"/>
                  </a:lnTo>
                  <a:lnTo>
                    <a:pt x="552593" y="615614"/>
                  </a:lnTo>
                  <a:lnTo>
                    <a:pt x="550420" y="628342"/>
                  </a:lnTo>
                  <a:lnTo>
                    <a:pt x="552593" y="643244"/>
                  </a:lnTo>
                  <a:lnTo>
                    <a:pt x="553525" y="655972"/>
                  </a:lnTo>
                  <a:lnTo>
                    <a:pt x="552593" y="667458"/>
                  </a:lnTo>
                  <a:lnTo>
                    <a:pt x="553525" y="682360"/>
                  </a:lnTo>
                  <a:lnTo>
                    <a:pt x="557561" y="690742"/>
                  </a:lnTo>
                  <a:lnTo>
                    <a:pt x="562838" y="698193"/>
                  </a:lnTo>
                  <a:lnTo>
                    <a:pt x="568116" y="705643"/>
                  </a:lnTo>
                  <a:lnTo>
                    <a:pt x="572152" y="715267"/>
                  </a:lnTo>
                  <a:lnTo>
                    <a:pt x="593883" y="712163"/>
                  </a:lnTo>
                  <a:lnTo>
                    <a:pt x="613751" y="705954"/>
                  </a:lnTo>
                  <a:lnTo>
                    <a:pt x="631447" y="697572"/>
                  </a:lnTo>
                  <a:lnTo>
                    <a:pt x="638587" y="697572"/>
                  </a:lnTo>
                  <a:lnTo>
                    <a:pt x="644796" y="698503"/>
                  </a:lnTo>
                  <a:lnTo>
                    <a:pt x="647900" y="700676"/>
                  </a:lnTo>
                  <a:lnTo>
                    <a:pt x="653178" y="702849"/>
                  </a:lnTo>
                  <a:lnTo>
                    <a:pt x="659387" y="705022"/>
                  </a:lnTo>
                  <a:lnTo>
                    <a:pt x="652246" y="715578"/>
                  </a:lnTo>
                  <a:lnTo>
                    <a:pt x="642933" y="719924"/>
                  </a:lnTo>
                  <a:lnTo>
                    <a:pt x="633620" y="717751"/>
                  </a:lnTo>
                  <a:lnTo>
                    <a:pt x="621202" y="715578"/>
                  </a:lnTo>
                  <a:lnTo>
                    <a:pt x="608784" y="715578"/>
                  </a:lnTo>
                  <a:lnTo>
                    <a:pt x="601644" y="719924"/>
                  </a:lnTo>
                  <a:lnTo>
                    <a:pt x="595435" y="723028"/>
                  </a:lnTo>
                  <a:lnTo>
                    <a:pt x="589226" y="727375"/>
                  </a:lnTo>
                  <a:lnTo>
                    <a:pt x="579913" y="728306"/>
                  </a:lnTo>
                  <a:lnTo>
                    <a:pt x="583017" y="745380"/>
                  </a:lnTo>
                  <a:lnTo>
                    <a:pt x="585190" y="755004"/>
                  </a:lnTo>
                  <a:lnTo>
                    <a:pt x="589226" y="762455"/>
                  </a:lnTo>
                  <a:lnTo>
                    <a:pt x="590157" y="773010"/>
                  </a:lnTo>
                  <a:lnTo>
                    <a:pt x="592331" y="790085"/>
                  </a:lnTo>
                  <a:lnTo>
                    <a:pt x="587053" y="787911"/>
                  </a:lnTo>
                  <a:lnTo>
                    <a:pt x="581775" y="785738"/>
                  </a:lnTo>
                  <a:lnTo>
                    <a:pt x="579602" y="784807"/>
                  </a:lnTo>
                  <a:lnTo>
                    <a:pt x="577429" y="780461"/>
                  </a:lnTo>
                  <a:lnTo>
                    <a:pt x="575256" y="777356"/>
                  </a:lnTo>
                  <a:lnTo>
                    <a:pt x="572152" y="773010"/>
                  </a:lnTo>
                  <a:lnTo>
                    <a:pt x="572152" y="769906"/>
                  </a:lnTo>
                  <a:lnTo>
                    <a:pt x="566874" y="770837"/>
                  </a:lnTo>
                  <a:lnTo>
                    <a:pt x="562838" y="773010"/>
                  </a:lnTo>
                  <a:lnTo>
                    <a:pt x="559734" y="777356"/>
                  </a:lnTo>
                  <a:lnTo>
                    <a:pt x="555698" y="778288"/>
                  </a:lnTo>
                  <a:lnTo>
                    <a:pt x="552593" y="782634"/>
                  </a:lnTo>
                  <a:lnTo>
                    <a:pt x="548558" y="808090"/>
                  </a:lnTo>
                  <a:lnTo>
                    <a:pt x="548558" y="839756"/>
                  </a:lnTo>
                  <a:lnTo>
                    <a:pt x="543280" y="841929"/>
                  </a:lnTo>
                  <a:lnTo>
                    <a:pt x="539244" y="841929"/>
                  </a:lnTo>
                  <a:lnTo>
                    <a:pt x="536140" y="842860"/>
                  </a:lnTo>
                  <a:lnTo>
                    <a:pt x="532104" y="847207"/>
                  </a:lnTo>
                  <a:lnTo>
                    <a:pt x="531173" y="849380"/>
                  </a:lnTo>
                  <a:lnTo>
                    <a:pt x="528999" y="854657"/>
                  </a:lnTo>
                  <a:lnTo>
                    <a:pt x="509131" y="850311"/>
                  </a:lnTo>
                  <a:lnTo>
                    <a:pt x="494540" y="849380"/>
                  </a:lnTo>
                  <a:lnTo>
                    <a:pt x="485227" y="852484"/>
                  </a:lnTo>
                  <a:lnTo>
                    <a:pt x="478086" y="856830"/>
                  </a:lnTo>
                  <a:lnTo>
                    <a:pt x="472809" y="862108"/>
                  </a:lnTo>
                  <a:lnTo>
                    <a:pt x="463495" y="867386"/>
                  </a:lnTo>
                  <a:lnTo>
                    <a:pt x="452940" y="871732"/>
                  </a:lnTo>
                  <a:lnTo>
                    <a:pt x="443627" y="871732"/>
                  </a:lnTo>
                  <a:lnTo>
                    <a:pt x="436487" y="865523"/>
                  </a:lnTo>
                  <a:lnTo>
                    <a:pt x="431209" y="862418"/>
                  </a:lnTo>
                  <a:lnTo>
                    <a:pt x="423138" y="862418"/>
                  </a:lnTo>
                  <a:lnTo>
                    <a:pt x="411651" y="867696"/>
                  </a:lnTo>
                  <a:lnTo>
                    <a:pt x="406373" y="864592"/>
                  </a:lnTo>
                  <a:lnTo>
                    <a:pt x="402338" y="862418"/>
                  </a:lnTo>
                  <a:lnTo>
                    <a:pt x="401406" y="860245"/>
                  </a:lnTo>
                  <a:lnTo>
                    <a:pt x="397371" y="858072"/>
                  </a:lnTo>
                  <a:lnTo>
                    <a:pt x="392093" y="854968"/>
                  </a:lnTo>
                  <a:lnTo>
                    <a:pt x="392093" y="842239"/>
                  </a:lnTo>
                  <a:lnTo>
                    <a:pt x="394266" y="825165"/>
                  </a:lnTo>
                  <a:lnTo>
                    <a:pt x="395197" y="807159"/>
                  </a:lnTo>
                  <a:lnTo>
                    <a:pt x="397371" y="793500"/>
                  </a:lnTo>
                  <a:lnTo>
                    <a:pt x="399544" y="786049"/>
                  </a:lnTo>
                  <a:lnTo>
                    <a:pt x="399544" y="777667"/>
                  </a:lnTo>
                  <a:lnTo>
                    <a:pt x="387126" y="780771"/>
                  </a:lnTo>
                  <a:lnTo>
                    <a:pt x="375639" y="785117"/>
                  </a:lnTo>
                  <a:lnTo>
                    <a:pt x="360117" y="786049"/>
                  </a:lnTo>
                  <a:lnTo>
                    <a:pt x="361048" y="803123"/>
                  </a:lnTo>
                  <a:lnTo>
                    <a:pt x="361048" y="823302"/>
                  </a:lnTo>
                  <a:lnTo>
                    <a:pt x="365084" y="845654"/>
                  </a:lnTo>
                  <a:lnTo>
                    <a:pt x="372224" y="864592"/>
                  </a:lnTo>
                  <a:lnTo>
                    <a:pt x="370051" y="865523"/>
                  </a:lnTo>
                  <a:lnTo>
                    <a:pt x="370051" y="867696"/>
                  </a:lnTo>
                  <a:lnTo>
                    <a:pt x="370051" y="869869"/>
                  </a:lnTo>
                  <a:lnTo>
                    <a:pt x="367878" y="872042"/>
                  </a:lnTo>
                  <a:lnTo>
                    <a:pt x="353287" y="877320"/>
                  </a:lnTo>
                  <a:lnTo>
                    <a:pt x="337765" y="882597"/>
                  </a:lnTo>
                  <a:lnTo>
                    <a:pt x="324105" y="887875"/>
                  </a:lnTo>
                  <a:lnTo>
                    <a:pt x="313550" y="895326"/>
                  </a:lnTo>
                  <a:lnTo>
                    <a:pt x="308273" y="906812"/>
                  </a:lnTo>
                  <a:lnTo>
                    <a:pt x="306099" y="917367"/>
                  </a:lnTo>
                  <a:lnTo>
                    <a:pt x="298959" y="928854"/>
                  </a:lnTo>
                  <a:lnTo>
                    <a:pt x="264500" y="939409"/>
                  </a:lnTo>
                  <a:lnTo>
                    <a:pt x="262327" y="943755"/>
                  </a:lnTo>
                  <a:lnTo>
                    <a:pt x="260154" y="946860"/>
                  </a:lnTo>
                  <a:lnTo>
                    <a:pt x="260154" y="951206"/>
                  </a:lnTo>
                  <a:lnTo>
                    <a:pt x="260154" y="954310"/>
                  </a:lnTo>
                  <a:lnTo>
                    <a:pt x="260154" y="958657"/>
                  </a:lnTo>
                  <a:lnTo>
                    <a:pt x="259222" y="961761"/>
                  </a:lnTo>
                  <a:lnTo>
                    <a:pt x="257049" y="963934"/>
                  </a:lnTo>
                  <a:lnTo>
                    <a:pt x="251771" y="966107"/>
                  </a:lnTo>
                  <a:lnTo>
                    <a:pt x="247736" y="967039"/>
                  </a:lnTo>
                  <a:lnTo>
                    <a:pt x="242458" y="969212"/>
                  </a:lnTo>
                  <a:lnTo>
                    <a:pt x="238422" y="973558"/>
                  </a:lnTo>
                  <a:lnTo>
                    <a:pt x="235318" y="971385"/>
                  </a:lnTo>
                  <a:lnTo>
                    <a:pt x="231282" y="969212"/>
                  </a:lnTo>
                  <a:lnTo>
                    <a:pt x="228178" y="969212"/>
                  </a:lnTo>
                  <a:lnTo>
                    <a:pt x="226004" y="967039"/>
                  </a:lnTo>
                  <a:lnTo>
                    <a:pt x="220727" y="966107"/>
                  </a:lnTo>
                  <a:lnTo>
                    <a:pt x="215449" y="966107"/>
                  </a:lnTo>
                  <a:lnTo>
                    <a:pt x="215449" y="986286"/>
                  </a:lnTo>
                  <a:lnTo>
                    <a:pt x="209240" y="986286"/>
                  </a:lnTo>
                  <a:lnTo>
                    <a:pt x="203963" y="986286"/>
                  </a:lnTo>
                  <a:lnTo>
                    <a:pt x="198685" y="988459"/>
                  </a:lnTo>
                  <a:lnTo>
                    <a:pt x="194650" y="989391"/>
                  </a:lnTo>
                  <a:lnTo>
                    <a:pt x="188441" y="989391"/>
                  </a:lnTo>
                  <a:lnTo>
                    <a:pt x="184405" y="991564"/>
                  </a:lnTo>
                  <a:lnTo>
                    <a:pt x="181300" y="991564"/>
                  </a:lnTo>
                  <a:lnTo>
                    <a:pt x="179127" y="993737"/>
                  </a:lnTo>
                  <a:lnTo>
                    <a:pt x="175091" y="995910"/>
                  </a:lnTo>
                  <a:lnTo>
                    <a:pt x="171987" y="996842"/>
                  </a:lnTo>
                  <a:lnTo>
                    <a:pt x="181300" y="1006465"/>
                  </a:lnTo>
                  <a:lnTo>
                    <a:pt x="193718" y="1013916"/>
                  </a:lnTo>
                  <a:lnTo>
                    <a:pt x="206136" y="1018262"/>
                  </a:lnTo>
                  <a:lnTo>
                    <a:pt x="218554" y="1021367"/>
                  </a:lnTo>
                  <a:lnTo>
                    <a:pt x="220727" y="1040304"/>
                  </a:lnTo>
                  <a:lnTo>
                    <a:pt x="222900" y="1056137"/>
                  </a:lnTo>
                  <a:lnTo>
                    <a:pt x="222900" y="1073211"/>
                  </a:lnTo>
                  <a:lnTo>
                    <a:pt x="218864" y="1088113"/>
                  </a:lnTo>
                  <a:lnTo>
                    <a:pt x="218864" y="1090286"/>
                  </a:lnTo>
                  <a:lnTo>
                    <a:pt x="218864" y="1091217"/>
                  </a:lnTo>
                  <a:lnTo>
                    <a:pt x="216691" y="1091217"/>
                  </a:lnTo>
                  <a:lnTo>
                    <a:pt x="216691" y="1093390"/>
                  </a:lnTo>
                  <a:lnTo>
                    <a:pt x="215760" y="1095563"/>
                  </a:lnTo>
                  <a:lnTo>
                    <a:pt x="202100" y="1100841"/>
                  </a:lnTo>
                  <a:lnTo>
                    <a:pt x="184405" y="1105187"/>
                  </a:lnTo>
                  <a:lnTo>
                    <a:pt x="166709" y="1105187"/>
                  </a:lnTo>
                  <a:lnTo>
                    <a:pt x="149945" y="1100841"/>
                  </a:lnTo>
                  <a:lnTo>
                    <a:pt x="135354" y="1095563"/>
                  </a:lnTo>
                  <a:lnTo>
                    <a:pt x="130077" y="1095563"/>
                  </a:lnTo>
                  <a:lnTo>
                    <a:pt x="126041" y="1097736"/>
                  </a:lnTo>
                  <a:lnTo>
                    <a:pt x="122936" y="1097736"/>
                  </a:lnTo>
                  <a:lnTo>
                    <a:pt x="120763" y="1097736"/>
                  </a:lnTo>
                  <a:lnTo>
                    <a:pt x="118590" y="1098668"/>
                  </a:lnTo>
                  <a:lnTo>
                    <a:pt x="116417" y="1103014"/>
                  </a:lnTo>
                  <a:lnTo>
                    <a:pt x="115796" y="1106739"/>
                  </a:lnTo>
                  <a:lnTo>
                    <a:pt x="111760" y="1119468"/>
                  </a:lnTo>
                  <a:lnTo>
                    <a:pt x="111760" y="1140578"/>
                  </a:lnTo>
                  <a:lnTo>
                    <a:pt x="111760" y="1163861"/>
                  </a:lnTo>
                  <a:lnTo>
                    <a:pt x="113934" y="1188076"/>
                  </a:lnTo>
                  <a:lnTo>
                    <a:pt x="116107" y="1208255"/>
                  </a:lnTo>
                  <a:lnTo>
                    <a:pt x="116107" y="1223157"/>
                  </a:lnTo>
                  <a:lnTo>
                    <a:pt x="119211" y="1223157"/>
                  </a:lnTo>
                  <a:lnTo>
                    <a:pt x="119211" y="1228434"/>
                  </a:lnTo>
                  <a:lnTo>
                    <a:pt x="126351" y="1228434"/>
                  </a:lnTo>
                  <a:lnTo>
                    <a:pt x="131629" y="1227503"/>
                  </a:lnTo>
                  <a:lnTo>
                    <a:pt x="135665" y="1227503"/>
                  </a:lnTo>
                  <a:lnTo>
                    <a:pt x="138769" y="1223157"/>
                  </a:lnTo>
                  <a:lnTo>
                    <a:pt x="144978" y="1225330"/>
                  </a:lnTo>
                  <a:lnTo>
                    <a:pt x="148083" y="1225330"/>
                  </a:lnTo>
                  <a:lnTo>
                    <a:pt x="152118" y="1227503"/>
                  </a:lnTo>
                  <a:lnTo>
                    <a:pt x="155223" y="1228434"/>
                  </a:lnTo>
                  <a:lnTo>
                    <a:pt x="157396" y="1230607"/>
                  </a:lnTo>
                  <a:lnTo>
                    <a:pt x="157396" y="1232780"/>
                  </a:lnTo>
                  <a:lnTo>
                    <a:pt x="157396" y="1234953"/>
                  </a:lnTo>
                  <a:lnTo>
                    <a:pt x="159569" y="1234953"/>
                  </a:lnTo>
                  <a:lnTo>
                    <a:pt x="159569" y="1235885"/>
                  </a:lnTo>
                  <a:lnTo>
                    <a:pt x="153360" y="1252959"/>
                  </a:lnTo>
                  <a:lnTo>
                    <a:pt x="142805" y="1265688"/>
                  </a:lnTo>
                  <a:lnTo>
                    <a:pt x="130387" y="1277174"/>
                  </a:lnTo>
                  <a:lnTo>
                    <a:pt x="116728" y="1287729"/>
                  </a:lnTo>
                  <a:lnTo>
                    <a:pt x="104310" y="1299216"/>
                  </a:lnTo>
                  <a:lnTo>
                    <a:pt x="94996" y="1314117"/>
                  </a:lnTo>
                  <a:lnTo>
                    <a:pt x="94065" y="1324672"/>
                  </a:lnTo>
                  <a:lnTo>
                    <a:pt x="94996" y="1337401"/>
                  </a:lnTo>
                  <a:lnTo>
                    <a:pt x="94996" y="1348887"/>
                  </a:lnTo>
                  <a:lnTo>
                    <a:pt x="91892" y="1357269"/>
                  </a:lnTo>
                  <a:lnTo>
                    <a:pt x="77301" y="1366893"/>
                  </a:lnTo>
                  <a:lnTo>
                    <a:pt x="62710" y="1374344"/>
                  </a:lnTo>
                  <a:lnTo>
                    <a:pt x="48119" y="1383967"/>
                  </a:lnTo>
                  <a:lnTo>
                    <a:pt x="35701" y="1394523"/>
                  </a:lnTo>
                  <a:lnTo>
                    <a:pt x="31666" y="1401973"/>
                  </a:lnTo>
                  <a:lnTo>
                    <a:pt x="24525" y="1415633"/>
                  </a:lnTo>
                  <a:lnTo>
                    <a:pt x="17385" y="1431466"/>
                  </a:lnTo>
                  <a:lnTo>
                    <a:pt x="10245" y="1450403"/>
                  </a:lnTo>
                  <a:lnTo>
                    <a:pt x="3104" y="1466236"/>
                  </a:lnTo>
                  <a:lnTo>
                    <a:pt x="0" y="1481137"/>
                  </a:lnTo>
                  <a:lnTo>
                    <a:pt x="0" y="1492623"/>
                  </a:lnTo>
                  <a:lnTo>
                    <a:pt x="3104" y="1500074"/>
                  </a:lnTo>
                  <a:lnTo>
                    <a:pt x="9313" y="1509698"/>
                  </a:lnTo>
                  <a:lnTo>
                    <a:pt x="12418" y="1518080"/>
                  </a:lnTo>
                  <a:lnTo>
                    <a:pt x="12418" y="1532981"/>
                  </a:lnTo>
                  <a:lnTo>
                    <a:pt x="10245" y="1542605"/>
                  </a:lnTo>
                  <a:lnTo>
                    <a:pt x="7140" y="1555334"/>
                  </a:lnTo>
                  <a:lnTo>
                    <a:pt x="3104" y="1570235"/>
                  </a:lnTo>
                  <a:lnTo>
                    <a:pt x="2173" y="1587309"/>
                  </a:lnTo>
                  <a:lnTo>
                    <a:pt x="5278" y="1597865"/>
                  </a:lnTo>
                  <a:lnTo>
                    <a:pt x="5278" y="1622079"/>
                  </a:lnTo>
                  <a:lnTo>
                    <a:pt x="14591" y="1633566"/>
                  </a:lnTo>
                  <a:lnTo>
                    <a:pt x="29182" y="1646294"/>
                  </a:lnTo>
                  <a:lnTo>
                    <a:pt x="45946" y="1659022"/>
                  </a:lnTo>
                  <a:lnTo>
                    <a:pt x="56501" y="1671751"/>
                  </a:lnTo>
                  <a:lnTo>
                    <a:pt x="65815" y="1695965"/>
                  </a:lnTo>
                  <a:lnTo>
                    <a:pt x="78232" y="1705589"/>
                  </a:lnTo>
                  <a:lnTo>
                    <a:pt x="92823" y="1713040"/>
                  </a:lnTo>
                  <a:lnTo>
                    <a:pt x="107414" y="1720491"/>
                  </a:lnTo>
                  <a:lnTo>
                    <a:pt x="122005" y="1727941"/>
                  </a:lnTo>
                  <a:lnTo>
                    <a:pt x="132560" y="1740670"/>
                  </a:lnTo>
                  <a:lnTo>
                    <a:pt x="139701" y="1738497"/>
                  </a:lnTo>
                  <a:lnTo>
                    <a:pt x="145910" y="1736323"/>
                  </a:lnTo>
                  <a:lnTo>
                    <a:pt x="149014" y="1733219"/>
                  </a:lnTo>
                  <a:lnTo>
                    <a:pt x="153050" y="1731046"/>
                  </a:lnTo>
                  <a:lnTo>
                    <a:pt x="161432" y="1733219"/>
                  </a:lnTo>
                  <a:lnTo>
                    <a:pt x="172918" y="1736323"/>
                  </a:lnTo>
                  <a:lnTo>
                    <a:pt x="185336" y="1736323"/>
                  </a:lnTo>
                  <a:lnTo>
                    <a:pt x="189372" y="1723595"/>
                  </a:lnTo>
                  <a:lnTo>
                    <a:pt x="224763" y="1731046"/>
                  </a:lnTo>
                  <a:lnTo>
                    <a:pt x="239354" y="1725768"/>
                  </a:lnTo>
                  <a:lnTo>
                    <a:pt x="257980" y="1718318"/>
                  </a:lnTo>
                  <a:lnTo>
                    <a:pt x="275676" y="1710867"/>
                  </a:lnTo>
                  <a:lnTo>
                    <a:pt x="290267" y="1713040"/>
                  </a:lnTo>
                  <a:lnTo>
                    <a:pt x="302685" y="1713971"/>
                  </a:lnTo>
                  <a:lnTo>
                    <a:pt x="316344" y="1716144"/>
                  </a:lnTo>
                  <a:lnTo>
                    <a:pt x="336213" y="1747810"/>
                  </a:lnTo>
                  <a:lnTo>
                    <a:pt x="343353" y="1747810"/>
                  </a:lnTo>
                  <a:lnTo>
                    <a:pt x="348631" y="1747810"/>
                  </a:lnTo>
                  <a:lnTo>
                    <a:pt x="353908" y="1745637"/>
                  </a:lnTo>
                  <a:lnTo>
                    <a:pt x="356081" y="1743464"/>
                  </a:lnTo>
                  <a:lnTo>
                    <a:pt x="360117" y="1740359"/>
                  </a:lnTo>
                  <a:lnTo>
                    <a:pt x="367257" y="1742532"/>
                  </a:lnTo>
                  <a:lnTo>
                    <a:pt x="372535" y="1742532"/>
                  </a:lnTo>
                  <a:lnTo>
                    <a:pt x="375639" y="1743464"/>
                  </a:lnTo>
                  <a:lnTo>
                    <a:pt x="379675" y="1747810"/>
                  </a:lnTo>
                  <a:lnTo>
                    <a:pt x="382780" y="1749983"/>
                  </a:lnTo>
                  <a:lnTo>
                    <a:pt x="388989" y="1753088"/>
                  </a:lnTo>
                  <a:lnTo>
                    <a:pt x="382780" y="1775440"/>
                  </a:lnTo>
                  <a:lnTo>
                    <a:pt x="377502" y="1795619"/>
                  </a:lnTo>
                  <a:lnTo>
                    <a:pt x="372224" y="1817971"/>
                  </a:lnTo>
                  <a:lnTo>
                    <a:pt x="388989" y="1835045"/>
                  </a:lnTo>
                  <a:lnTo>
                    <a:pt x="404511" y="1855224"/>
                  </a:lnTo>
                  <a:lnTo>
                    <a:pt x="421275" y="1877576"/>
                  </a:lnTo>
                  <a:lnTo>
                    <a:pt x="431830" y="1899928"/>
                  </a:lnTo>
                  <a:lnTo>
                    <a:pt x="435866" y="1917003"/>
                  </a:lnTo>
                  <a:lnTo>
                    <a:pt x="435866" y="1929731"/>
                  </a:lnTo>
                  <a:lnTo>
                    <a:pt x="438039" y="1942459"/>
                  </a:lnTo>
                  <a:lnTo>
                    <a:pt x="445179" y="1957361"/>
                  </a:lnTo>
                  <a:lnTo>
                    <a:pt x="438970" y="1972262"/>
                  </a:lnTo>
                  <a:lnTo>
                    <a:pt x="431830" y="1989337"/>
                  </a:lnTo>
                  <a:lnTo>
                    <a:pt x="421275" y="2009516"/>
                  </a:lnTo>
                  <a:lnTo>
                    <a:pt x="414135" y="2027522"/>
                  </a:lnTo>
                  <a:lnTo>
                    <a:pt x="410099" y="2048632"/>
                  </a:lnTo>
                  <a:lnTo>
                    <a:pt x="412272" y="2066638"/>
                  </a:lnTo>
                  <a:lnTo>
                    <a:pt x="419412" y="2081539"/>
                  </a:lnTo>
                  <a:lnTo>
                    <a:pt x="430899" y="2096441"/>
                  </a:lnTo>
                  <a:lnTo>
                    <a:pt x="441454" y="2113515"/>
                  </a:lnTo>
                  <a:lnTo>
                    <a:pt x="448594" y="2128416"/>
                  </a:lnTo>
                  <a:lnTo>
                    <a:pt x="448594" y="2133694"/>
                  </a:lnTo>
                  <a:lnTo>
                    <a:pt x="448594" y="2138972"/>
                  </a:lnTo>
                  <a:lnTo>
                    <a:pt x="446421" y="2143318"/>
                  </a:lnTo>
                  <a:lnTo>
                    <a:pt x="445490" y="2148595"/>
                  </a:lnTo>
                  <a:lnTo>
                    <a:pt x="445490" y="2151700"/>
                  </a:lnTo>
                  <a:lnTo>
                    <a:pt x="445490" y="2156046"/>
                  </a:lnTo>
                  <a:lnTo>
                    <a:pt x="452630" y="2159151"/>
                  </a:lnTo>
                  <a:lnTo>
                    <a:pt x="450457" y="2163497"/>
                  </a:lnTo>
                  <a:lnTo>
                    <a:pt x="448284" y="2166601"/>
                  </a:lnTo>
                  <a:lnTo>
                    <a:pt x="448284" y="2170948"/>
                  </a:lnTo>
                  <a:lnTo>
                    <a:pt x="446111" y="2176225"/>
                  </a:lnTo>
                  <a:lnTo>
                    <a:pt x="448284" y="2181503"/>
                  </a:lnTo>
                  <a:lnTo>
                    <a:pt x="450457" y="2181503"/>
                  </a:lnTo>
                  <a:lnTo>
                    <a:pt x="452630" y="2185849"/>
                  </a:lnTo>
                  <a:lnTo>
                    <a:pt x="455734" y="2186780"/>
                  </a:lnTo>
                  <a:lnTo>
                    <a:pt x="459770" y="2191127"/>
                  </a:lnTo>
                  <a:lnTo>
                    <a:pt x="459770" y="2193300"/>
                  </a:lnTo>
                  <a:lnTo>
                    <a:pt x="455734" y="2206028"/>
                  </a:lnTo>
                  <a:lnTo>
                    <a:pt x="465048" y="2224034"/>
                  </a:lnTo>
                  <a:lnTo>
                    <a:pt x="479639" y="2242971"/>
                  </a:lnTo>
                  <a:lnTo>
                    <a:pt x="494230" y="2260046"/>
                  </a:lnTo>
                  <a:lnTo>
                    <a:pt x="504785" y="2278051"/>
                  </a:lnTo>
                  <a:lnTo>
                    <a:pt x="506958" y="2290780"/>
                  </a:lnTo>
                  <a:lnTo>
                    <a:pt x="506958" y="2303508"/>
                  </a:lnTo>
                  <a:lnTo>
                    <a:pt x="506958" y="2314994"/>
                  </a:lnTo>
                  <a:lnTo>
                    <a:pt x="509131" y="2324618"/>
                  </a:lnTo>
                  <a:lnTo>
                    <a:pt x="512236" y="2327723"/>
                  </a:lnTo>
                  <a:lnTo>
                    <a:pt x="516271" y="2333000"/>
                  </a:lnTo>
                  <a:lnTo>
                    <a:pt x="519376" y="2335173"/>
                  </a:lnTo>
                  <a:lnTo>
                    <a:pt x="523411" y="2339520"/>
                  </a:lnTo>
                  <a:lnTo>
                    <a:pt x="528689" y="2342624"/>
                  </a:lnTo>
                  <a:lnTo>
                    <a:pt x="553835" y="2337347"/>
                  </a:lnTo>
                  <a:lnTo>
                    <a:pt x="582086" y="2332069"/>
                  </a:lnTo>
                  <a:lnTo>
                    <a:pt x="609095" y="2324618"/>
                  </a:lnTo>
                  <a:lnTo>
                    <a:pt x="636103" y="2317168"/>
                  </a:lnTo>
                  <a:lnTo>
                    <a:pt x="657834" y="2303508"/>
                  </a:lnTo>
                  <a:lnTo>
                    <a:pt x="675530" y="2287675"/>
                  </a:lnTo>
                  <a:lnTo>
                    <a:pt x="684843" y="2270601"/>
                  </a:lnTo>
                  <a:lnTo>
                    <a:pt x="691984" y="2253526"/>
                  </a:lnTo>
                  <a:lnTo>
                    <a:pt x="715888" y="2233347"/>
                  </a:lnTo>
                  <a:lnTo>
                    <a:pt x="718992" y="2218446"/>
                  </a:lnTo>
                  <a:lnTo>
                    <a:pt x="721165" y="2203544"/>
                  </a:lnTo>
                  <a:lnTo>
                    <a:pt x="723339" y="2188643"/>
                  </a:lnTo>
                  <a:lnTo>
                    <a:pt x="728616" y="2175915"/>
                  </a:lnTo>
                  <a:lnTo>
                    <a:pt x="748485" y="2171568"/>
                  </a:lnTo>
                  <a:lnTo>
                    <a:pt x="752520" y="2168464"/>
                  </a:lnTo>
                  <a:lnTo>
                    <a:pt x="753452" y="2164118"/>
                  </a:lnTo>
                  <a:lnTo>
                    <a:pt x="757488" y="2161013"/>
                  </a:lnTo>
                  <a:lnTo>
                    <a:pt x="759661" y="2158840"/>
                  </a:lnTo>
                  <a:lnTo>
                    <a:pt x="762765" y="2155736"/>
                  </a:lnTo>
                  <a:lnTo>
                    <a:pt x="768043" y="2151390"/>
                  </a:lnTo>
                  <a:lnTo>
                    <a:pt x="764938" y="2131211"/>
                  </a:lnTo>
                  <a:lnTo>
                    <a:pt x="757798" y="2114136"/>
                  </a:lnTo>
                  <a:lnTo>
                    <a:pt x="748485" y="2103581"/>
                  </a:lnTo>
                  <a:lnTo>
                    <a:pt x="757798" y="2084644"/>
                  </a:lnTo>
                  <a:lnTo>
                    <a:pt x="772389" y="2071915"/>
                  </a:lnTo>
                  <a:lnTo>
                    <a:pt x="790084" y="2062291"/>
                  </a:lnTo>
                  <a:lnTo>
                    <a:pt x="808711" y="2053909"/>
                  </a:lnTo>
                  <a:lnTo>
                    <a:pt x="824234" y="2042423"/>
                  </a:lnTo>
                  <a:lnTo>
                    <a:pt x="835720" y="2019140"/>
                  </a:lnTo>
                  <a:lnTo>
                    <a:pt x="837893" y="1996787"/>
                  </a:lnTo>
                  <a:lnTo>
                    <a:pt x="831684" y="1974435"/>
                  </a:lnTo>
                  <a:lnTo>
                    <a:pt x="824544" y="1952083"/>
                  </a:lnTo>
                  <a:lnTo>
                    <a:pt x="817404" y="1931904"/>
                  </a:lnTo>
                  <a:lnTo>
                    <a:pt x="810263" y="1909552"/>
                  </a:lnTo>
                  <a:lnTo>
                    <a:pt x="807159" y="1887200"/>
                  </a:lnTo>
                  <a:lnTo>
                    <a:pt x="812437" y="1862985"/>
                  </a:lnTo>
                  <a:lnTo>
                    <a:pt x="827027" y="1837529"/>
                  </a:lnTo>
                  <a:lnTo>
                    <a:pt x="845654" y="1815177"/>
                  </a:lnTo>
                  <a:lnTo>
                    <a:pt x="867385" y="1794066"/>
                  </a:lnTo>
                  <a:lnTo>
                    <a:pt x="890358" y="1776060"/>
                  </a:lnTo>
                  <a:lnTo>
                    <a:pt x="912090" y="1757123"/>
                  </a:lnTo>
                  <a:lnTo>
                    <a:pt x="931958" y="1736944"/>
                  </a:lnTo>
                  <a:lnTo>
                    <a:pt x="945618" y="1718938"/>
                  </a:lnTo>
                  <a:lnTo>
                    <a:pt x="958036" y="1696586"/>
                  </a:lnTo>
                  <a:lnTo>
                    <a:pt x="968591" y="1674234"/>
                  </a:lnTo>
                  <a:lnTo>
                    <a:pt x="975731" y="1655297"/>
                  </a:lnTo>
                  <a:lnTo>
                    <a:pt x="979767" y="1642569"/>
                  </a:lnTo>
                  <a:lnTo>
                    <a:pt x="979767" y="1631393"/>
                  </a:lnTo>
                  <a:lnTo>
                    <a:pt x="985044" y="1621769"/>
                  </a:lnTo>
                  <a:lnTo>
                    <a:pt x="985044" y="1618665"/>
                  </a:lnTo>
                  <a:lnTo>
                    <a:pt x="963313" y="1621769"/>
                  </a:lnTo>
                  <a:lnTo>
                    <a:pt x="939409" y="1627046"/>
                  </a:lnTo>
                  <a:lnTo>
                    <a:pt x="914263" y="1633255"/>
                  </a:lnTo>
                  <a:lnTo>
                    <a:pt x="895636" y="1641637"/>
                  </a:lnTo>
                  <a:lnTo>
                    <a:pt x="880114" y="1640706"/>
                  </a:lnTo>
                  <a:lnTo>
                    <a:pt x="874836" y="1634497"/>
                  </a:lnTo>
                  <a:lnTo>
                    <a:pt x="872663" y="1629220"/>
                  </a:lnTo>
                  <a:lnTo>
                    <a:pt x="872663" y="1623942"/>
                  </a:lnTo>
                  <a:lnTo>
                    <a:pt x="872663" y="1616491"/>
                  </a:lnTo>
                  <a:lnTo>
                    <a:pt x="868627" y="1611214"/>
                  </a:lnTo>
                  <a:lnTo>
                    <a:pt x="854036" y="1599727"/>
                  </a:lnTo>
                  <a:lnTo>
                    <a:pt x="836341" y="1589172"/>
                  </a:lnTo>
                  <a:lnTo>
                    <a:pt x="819577" y="1577686"/>
                  </a:lnTo>
                  <a:lnTo>
                    <a:pt x="809022" y="1564957"/>
                  </a:lnTo>
                  <a:lnTo>
                    <a:pt x="804986" y="1553471"/>
                  </a:lnTo>
                  <a:lnTo>
                    <a:pt x="802813" y="1545089"/>
                  </a:lnTo>
                  <a:lnTo>
                    <a:pt x="799708" y="1533602"/>
                  </a:lnTo>
                  <a:lnTo>
                    <a:pt x="797535" y="1530498"/>
                  </a:lnTo>
                  <a:lnTo>
                    <a:pt x="792258" y="1526152"/>
                  </a:lnTo>
                  <a:lnTo>
                    <a:pt x="786980" y="1523047"/>
                  </a:lnTo>
                  <a:lnTo>
                    <a:pt x="782944" y="1517770"/>
                  </a:lnTo>
                  <a:lnTo>
                    <a:pt x="779840" y="1513423"/>
                  </a:lnTo>
                  <a:lnTo>
                    <a:pt x="779840" y="1476480"/>
                  </a:lnTo>
                  <a:lnTo>
                    <a:pt x="777667" y="1471203"/>
                  </a:lnTo>
                  <a:lnTo>
                    <a:pt x="772389" y="1466856"/>
                  </a:lnTo>
                  <a:lnTo>
                    <a:pt x="768353" y="1463752"/>
                  </a:lnTo>
                  <a:lnTo>
                    <a:pt x="763076" y="1459406"/>
                  </a:lnTo>
                  <a:lnTo>
                    <a:pt x="759971" y="1456301"/>
                  </a:lnTo>
                  <a:lnTo>
                    <a:pt x="750658" y="1436122"/>
                  </a:lnTo>
                  <a:lnTo>
                    <a:pt x="743518" y="1415943"/>
                  </a:lnTo>
                  <a:lnTo>
                    <a:pt x="736377" y="1393591"/>
                  </a:lnTo>
                  <a:lnTo>
                    <a:pt x="724891" y="1374654"/>
                  </a:lnTo>
                  <a:lnTo>
                    <a:pt x="712473" y="1357580"/>
                  </a:lnTo>
                  <a:lnTo>
                    <a:pt x="712473" y="1350129"/>
                  </a:lnTo>
                  <a:lnTo>
                    <a:pt x="716509" y="1350129"/>
                  </a:lnTo>
                  <a:lnTo>
                    <a:pt x="719613" y="1357580"/>
                  </a:lnTo>
                  <a:lnTo>
                    <a:pt x="723649" y="1363788"/>
                  </a:lnTo>
                  <a:lnTo>
                    <a:pt x="726753" y="1366893"/>
                  </a:lnTo>
                  <a:lnTo>
                    <a:pt x="730789" y="1369066"/>
                  </a:lnTo>
                  <a:lnTo>
                    <a:pt x="733894" y="1371239"/>
                  </a:lnTo>
                  <a:lnTo>
                    <a:pt x="737930" y="1372170"/>
                  </a:lnTo>
                  <a:lnTo>
                    <a:pt x="738861" y="1376517"/>
                  </a:lnTo>
                  <a:lnTo>
                    <a:pt x="745070" y="1378690"/>
                  </a:lnTo>
                  <a:lnTo>
                    <a:pt x="755625" y="1386141"/>
                  </a:lnTo>
                  <a:lnTo>
                    <a:pt x="762765" y="1396696"/>
                  </a:lnTo>
                  <a:lnTo>
                    <a:pt x="768043" y="1409424"/>
                  </a:lnTo>
                  <a:lnTo>
                    <a:pt x="774252" y="1423084"/>
                  </a:lnTo>
                  <a:lnTo>
                    <a:pt x="779529" y="1435812"/>
                  </a:lnTo>
                  <a:lnTo>
                    <a:pt x="799398" y="1448540"/>
                  </a:lnTo>
                  <a:lnTo>
                    <a:pt x="804675" y="1459095"/>
                  </a:lnTo>
                  <a:lnTo>
                    <a:pt x="806848" y="1472755"/>
                  </a:lnTo>
                  <a:lnTo>
                    <a:pt x="809022" y="1485483"/>
                  </a:lnTo>
                  <a:lnTo>
                    <a:pt x="812126" y="1496038"/>
                  </a:lnTo>
                  <a:lnTo>
                    <a:pt x="824544" y="1510940"/>
                  </a:lnTo>
                  <a:lnTo>
                    <a:pt x="838204" y="1525841"/>
                  </a:lnTo>
                  <a:lnTo>
                    <a:pt x="850621" y="1542916"/>
                  </a:lnTo>
                  <a:lnTo>
                    <a:pt x="859935" y="1560922"/>
                  </a:lnTo>
                  <a:lnTo>
                    <a:pt x="860866" y="1572408"/>
                  </a:lnTo>
                  <a:lnTo>
                    <a:pt x="860866" y="1582963"/>
                  </a:lnTo>
                  <a:lnTo>
                    <a:pt x="863039" y="1594450"/>
                  </a:lnTo>
                  <a:lnTo>
                    <a:pt x="868317" y="1605005"/>
                  </a:lnTo>
                  <a:lnTo>
                    <a:pt x="870490" y="1609351"/>
                  </a:lnTo>
                  <a:lnTo>
                    <a:pt x="872663" y="1611524"/>
                  </a:lnTo>
                  <a:lnTo>
                    <a:pt x="874836" y="1612456"/>
                  </a:lnTo>
                  <a:lnTo>
                    <a:pt x="875767" y="1612456"/>
                  </a:lnTo>
                  <a:lnTo>
                    <a:pt x="879803" y="1614629"/>
                  </a:lnTo>
                  <a:lnTo>
                    <a:pt x="889117" y="1614629"/>
                  </a:lnTo>
                  <a:lnTo>
                    <a:pt x="901534" y="1611524"/>
                  </a:lnTo>
                  <a:lnTo>
                    <a:pt x="913952" y="1604074"/>
                  </a:lnTo>
                  <a:lnTo>
                    <a:pt x="928543" y="1597865"/>
                  </a:lnTo>
                  <a:lnTo>
                    <a:pt x="946239" y="1592587"/>
                  </a:lnTo>
                  <a:lnTo>
                    <a:pt x="963003" y="1589483"/>
                  </a:lnTo>
                  <a:lnTo>
                    <a:pt x="979767" y="1582032"/>
                  </a:lnTo>
                  <a:lnTo>
                    <a:pt x="992185" y="1572408"/>
                  </a:lnTo>
                  <a:lnTo>
                    <a:pt x="1002740" y="1560922"/>
                  </a:lnTo>
                  <a:lnTo>
                    <a:pt x="1016399" y="1553471"/>
                  </a:lnTo>
                  <a:lnTo>
                    <a:pt x="1039372" y="1553471"/>
                  </a:lnTo>
                  <a:lnTo>
                    <a:pt x="1039372" y="1544468"/>
                  </a:lnTo>
                  <a:lnTo>
                    <a:pt x="1057999" y="1531740"/>
                  </a:lnTo>
                  <a:lnTo>
                    <a:pt x="1075694" y="1520253"/>
                  </a:lnTo>
                  <a:lnTo>
                    <a:pt x="1075694" y="1500074"/>
                  </a:lnTo>
                  <a:lnTo>
                    <a:pt x="1089354" y="1494797"/>
                  </a:lnTo>
                  <a:lnTo>
                    <a:pt x="1095563" y="1487346"/>
                  </a:lnTo>
                  <a:lnTo>
                    <a:pt x="1101772" y="1477722"/>
                  </a:lnTo>
                  <a:lnTo>
                    <a:pt x="1108912" y="1468098"/>
                  </a:lnTo>
                  <a:lnTo>
                    <a:pt x="1087181" y="1450092"/>
                  </a:lnTo>
                  <a:lnTo>
                    <a:pt x="1060172" y="1435191"/>
                  </a:lnTo>
                  <a:lnTo>
                    <a:pt x="1057999" y="1420290"/>
                  </a:lnTo>
                  <a:lnTo>
                    <a:pt x="1055826" y="1401352"/>
                  </a:lnTo>
                  <a:lnTo>
                    <a:pt x="1035958" y="1416254"/>
                  </a:lnTo>
                  <a:lnTo>
                    <a:pt x="1019193" y="1435191"/>
                  </a:lnTo>
                  <a:lnTo>
                    <a:pt x="1008638" y="1435191"/>
                  </a:lnTo>
                  <a:lnTo>
                    <a:pt x="999325" y="1437364"/>
                  </a:lnTo>
                  <a:lnTo>
                    <a:pt x="992185" y="1438295"/>
                  </a:lnTo>
                  <a:lnTo>
                    <a:pt x="990011" y="1433018"/>
                  </a:lnTo>
                  <a:lnTo>
                    <a:pt x="989080" y="1427740"/>
                  </a:lnTo>
                  <a:lnTo>
                    <a:pt x="989080" y="1422463"/>
                  </a:lnTo>
                  <a:lnTo>
                    <a:pt x="986907" y="1416254"/>
                  </a:lnTo>
                  <a:lnTo>
                    <a:pt x="984734" y="1410976"/>
                  </a:lnTo>
                  <a:lnTo>
                    <a:pt x="979456" y="1408803"/>
                  </a:lnTo>
                  <a:lnTo>
                    <a:pt x="977283" y="1408803"/>
                  </a:lnTo>
                  <a:lnTo>
                    <a:pt x="975110" y="1408803"/>
                  </a:lnTo>
                  <a:lnTo>
                    <a:pt x="975110" y="1410976"/>
                  </a:lnTo>
                  <a:lnTo>
                    <a:pt x="974179" y="1413149"/>
                  </a:lnTo>
                  <a:lnTo>
                    <a:pt x="972006" y="1418427"/>
                  </a:lnTo>
                  <a:lnTo>
                    <a:pt x="964865" y="1407872"/>
                  </a:lnTo>
                  <a:lnTo>
                    <a:pt x="957725" y="1392970"/>
                  </a:lnTo>
                  <a:lnTo>
                    <a:pt x="948412" y="1375896"/>
                  </a:lnTo>
                  <a:lnTo>
                    <a:pt x="943134" y="1358821"/>
                  </a:lnTo>
                  <a:lnTo>
                    <a:pt x="939098" y="1343920"/>
                  </a:lnTo>
                  <a:lnTo>
                    <a:pt x="946239" y="1343920"/>
                  </a:lnTo>
                  <a:lnTo>
                    <a:pt x="950274" y="1343920"/>
                  </a:lnTo>
                  <a:lnTo>
                    <a:pt x="952448" y="1343920"/>
                  </a:lnTo>
                  <a:lnTo>
                    <a:pt x="953379" y="1343920"/>
                  </a:lnTo>
                  <a:lnTo>
                    <a:pt x="955552" y="1343920"/>
                  </a:lnTo>
                  <a:lnTo>
                    <a:pt x="967039" y="1353544"/>
                  </a:lnTo>
                  <a:lnTo>
                    <a:pt x="972316" y="1363167"/>
                  </a:lnTo>
                  <a:lnTo>
                    <a:pt x="975421" y="1373723"/>
                  </a:lnTo>
                  <a:lnTo>
                    <a:pt x="984734" y="1381173"/>
                  </a:lnTo>
                  <a:lnTo>
                    <a:pt x="997152" y="1388624"/>
                  </a:lnTo>
                  <a:lnTo>
                    <a:pt x="1008638" y="1393902"/>
                  </a:lnTo>
                  <a:lnTo>
                    <a:pt x="1019193" y="1401352"/>
                  </a:lnTo>
                  <a:lnTo>
                    <a:pt x="1031611" y="1401352"/>
                  </a:lnTo>
                  <a:lnTo>
                    <a:pt x="1040925" y="1400421"/>
                  </a:lnTo>
                  <a:lnTo>
                    <a:pt x="1048065" y="1398248"/>
                  </a:lnTo>
                  <a:lnTo>
                    <a:pt x="1059551" y="1393902"/>
                  </a:lnTo>
                  <a:lnTo>
                    <a:pt x="1066692" y="1407561"/>
                  </a:lnTo>
                  <a:lnTo>
                    <a:pt x="1071969" y="1418116"/>
                  </a:lnTo>
                  <a:lnTo>
                    <a:pt x="1102082" y="1420290"/>
                  </a:lnTo>
                  <a:lnTo>
                    <a:pt x="1133438" y="1422463"/>
                  </a:lnTo>
                  <a:lnTo>
                    <a:pt x="1164793" y="1422463"/>
                  </a:lnTo>
                  <a:lnTo>
                    <a:pt x="1194906" y="1418116"/>
                  </a:lnTo>
                  <a:lnTo>
                    <a:pt x="1206392" y="1429603"/>
                  </a:lnTo>
                  <a:lnTo>
                    <a:pt x="1218810" y="1437985"/>
                  </a:lnTo>
                  <a:lnTo>
                    <a:pt x="1231228" y="1447609"/>
                  </a:lnTo>
                  <a:lnTo>
                    <a:pt x="1238368" y="1458164"/>
                  </a:lnTo>
                  <a:lnTo>
                    <a:pt x="1235264" y="1471824"/>
                  </a:lnTo>
                  <a:lnTo>
                    <a:pt x="1238368" y="1474928"/>
                  </a:lnTo>
                  <a:lnTo>
                    <a:pt x="1242404" y="1479274"/>
                  </a:lnTo>
                  <a:lnTo>
                    <a:pt x="1247681" y="1482379"/>
                  </a:lnTo>
                  <a:lnTo>
                    <a:pt x="1251717" y="1486725"/>
                  </a:lnTo>
                  <a:lnTo>
                    <a:pt x="1262273" y="1487656"/>
                  </a:lnTo>
                  <a:lnTo>
                    <a:pt x="1271586" y="1487656"/>
                  </a:lnTo>
                  <a:lnTo>
                    <a:pt x="1284004" y="1486725"/>
                  </a:lnTo>
                  <a:lnTo>
                    <a:pt x="1288039" y="1524910"/>
                  </a:lnTo>
                  <a:lnTo>
                    <a:pt x="1296422" y="1556575"/>
                  </a:lnTo>
                  <a:lnTo>
                    <a:pt x="1308840" y="1586068"/>
                  </a:lnTo>
                  <a:lnTo>
                    <a:pt x="1327466" y="1613697"/>
                  </a:lnTo>
                  <a:lnTo>
                    <a:pt x="1327466" y="1615870"/>
                  </a:lnTo>
                  <a:lnTo>
                    <a:pt x="1325293" y="1618044"/>
                  </a:lnTo>
                  <a:lnTo>
                    <a:pt x="1323120" y="1621148"/>
                  </a:lnTo>
                  <a:lnTo>
                    <a:pt x="1322188" y="1625494"/>
                  </a:lnTo>
                  <a:lnTo>
                    <a:pt x="1323120" y="1628599"/>
                  </a:lnTo>
                  <a:lnTo>
                    <a:pt x="1329329" y="1645673"/>
                  </a:lnTo>
                  <a:lnTo>
                    <a:pt x="1339884" y="1665852"/>
                  </a:lnTo>
                  <a:lnTo>
                    <a:pt x="1351370" y="1678581"/>
                  </a:lnTo>
                  <a:lnTo>
                    <a:pt x="1352302" y="1680754"/>
                  </a:lnTo>
                  <a:lnTo>
                    <a:pt x="1354475" y="1680754"/>
                  </a:lnTo>
                  <a:lnTo>
                    <a:pt x="1356648" y="1682927"/>
                  </a:lnTo>
                  <a:lnTo>
                    <a:pt x="1358821" y="1682927"/>
                  </a:lnTo>
                  <a:lnTo>
                    <a:pt x="1378690" y="1658712"/>
                  </a:lnTo>
                  <a:lnTo>
                    <a:pt x="1391108" y="1633255"/>
                  </a:lnTo>
                  <a:lnTo>
                    <a:pt x="1400421" y="1601590"/>
                  </a:lnTo>
                  <a:lnTo>
                    <a:pt x="1403525" y="1564647"/>
                  </a:lnTo>
                  <a:lnTo>
                    <a:pt x="1415943" y="1557196"/>
                  </a:lnTo>
                  <a:lnTo>
                    <a:pt x="1425257" y="1547572"/>
                  </a:lnTo>
                  <a:lnTo>
                    <a:pt x="1434570" y="1540122"/>
                  </a:lnTo>
                  <a:lnTo>
                    <a:pt x="1451334" y="1540122"/>
                  </a:lnTo>
                  <a:lnTo>
                    <a:pt x="1463752" y="1507214"/>
                  </a:lnTo>
                  <a:lnTo>
                    <a:pt x="1470892" y="1501937"/>
                  </a:lnTo>
                  <a:lnTo>
                    <a:pt x="1478032" y="1499764"/>
                  </a:lnTo>
                  <a:lnTo>
                    <a:pt x="1485172" y="1499764"/>
                  </a:lnTo>
                  <a:lnTo>
                    <a:pt x="1488277" y="1497591"/>
                  </a:lnTo>
                  <a:lnTo>
                    <a:pt x="1493555" y="1490140"/>
                  </a:lnTo>
                  <a:lnTo>
                    <a:pt x="1497590" y="1475239"/>
                  </a:lnTo>
                  <a:lnTo>
                    <a:pt x="1512181" y="1475239"/>
                  </a:lnTo>
                  <a:lnTo>
                    <a:pt x="1526772" y="1477412"/>
                  </a:lnTo>
                  <a:lnTo>
                    <a:pt x="1543536" y="1475239"/>
                  </a:lnTo>
                  <a:lnTo>
                    <a:pt x="1544468" y="1473065"/>
                  </a:lnTo>
                  <a:lnTo>
                    <a:pt x="1546641" y="1472134"/>
                  </a:lnTo>
                  <a:lnTo>
                    <a:pt x="1548814" y="1467788"/>
                  </a:lnTo>
                  <a:lnTo>
                    <a:pt x="1550987" y="1465615"/>
                  </a:lnTo>
                  <a:lnTo>
                    <a:pt x="1554092" y="1462510"/>
                  </a:lnTo>
                  <a:lnTo>
                    <a:pt x="1565578" y="1480516"/>
                  </a:lnTo>
                  <a:lnTo>
                    <a:pt x="1573960" y="1495418"/>
                  </a:lnTo>
                  <a:lnTo>
                    <a:pt x="1585447" y="1509077"/>
                  </a:lnTo>
                  <a:lnTo>
                    <a:pt x="1592587" y="1523979"/>
                  </a:lnTo>
                  <a:lnTo>
                    <a:pt x="1597864" y="1541984"/>
                  </a:lnTo>
                  <a:lnTo>
                    <a:pt x="1597864" y="1564337"/>
                  </a:lnTo>
                  <a:lnTo>
                    <a:pt x="1600037" y="1566509"/>
                  </a:lnTo>
                  <a:lnTo>
                    <a:pt x="1600969" y="1566509"/>
                  </a:lnTo>
                  <a:lnTo>
                    <a:pt x="1600969" y="1567441"/>
                  </a:lnTo>
                  <a:lnTo>
                    <a:pt x="1603142" y="1567441"/>
                  </a:lnTo>
                  <a:lnTo>
                    <a:pt x="1610282" y="1567441"/>
                  </a:lnTo>
                  <a:lnTo>
                    <a:pt x="1617422" y="1566509"/>
                  </a:lnTo>
                  <a:lnTo>
                    <a:pt x="1621458" y="1564337"/>
                  </a:lnTo>
                  <a:lnTo>
                    <a:pt x="1626736" y="1559990"/>
                  </a:lnTo>
                  <a:lnTo>
                    <a:pt x="1629840" y="1556886"/>
                  </a:lnTo>
                  <a:lnTo>
                    <a:pt x="1641327" y="1569614"/>
                  </a:lnTo>
                  <a:lnTo>
                    <a:pt x="1648467" y="1586688"/>
                  </a:lnTo>
                  <a:lnTo>
                    <a:pt x="1650640" y="1606867"/>
                  </a:lnTo>
                  <a:lnTo>
                    <a:pt x="1650640" y="1629220"/>
                  </a:lnTo>
                  <a:lnTo>
                    <a:pt x="1650640" y="1649399"/>
                  </a:lnTo>
                  <a:lnTo>
                    <a:pt x="1650640" y="1668336"/>
                  </a:lnTo>
                  <a:lnTo>
                    <a:pt x="1653745" y="1683237"/>
                  </a:lnTo>
                  <a:lnTo>
                    <a:pt x="1653745" y="1686342"/>
                  </a:lnTo>
                  <a:lnTo>
                    <a:pt x="1663058" y="1683237"/>
                  </a:lnTo>
                  <a:lnTo>
                    <a:pt x="1663058" y="1686342"/>
                  </a:lnTo>
                  <a:lnTo>
                    <a:pt x="1672371" y="1699070"/>
                  </a:lnTo>
                  <a:lnTo>
                    <a:pt x="1677649" y="1713971"/>
                  </a:lnTo>
                  <a:lnTo>
                    <a:pt x="1682927" y="1728873"/>
                  </a:lnTo>
                  <a:lnTo>
                    <a:pt x="1686962" y="1745947"/>
                  </a:lnTo>
                  <a:lnTo>
                    <a:pt x="1693171" y="1760849"/>
                  </a:lnTo>
                  <a:lnTo>
                    <a:pt x="1702485" y="1768299"/>
                  </a:lnTo>
                  <a:lnTo>
                    <a:pt x="1704658" y="1770472"/>
                  </a:lnTo>
                  <a:lnTo>
                    <a:pt x="1715213" y="1775750"/>
                  </a:lnTo>
                  <a:lnTo>
                    <a:pt x="1726699" y="1785374"/>
                  </a:lnTo>
                  <a:lnTo>
                    <a:pt x="1737255" y="1785374"/>
                  </a:lnTo>
                  <a:lnTo>
                    <a:pt x="1736323" y="1758986"/>
                  </a:lnTo>
                  <a:lnTo>
                    <a:pt x="1729183" y="1733529"/>
                  </a:lnTo>
                  <a:lnTo>
                    <a:pt x="1717696" y="1711177"/>
                  </a:lnTo>
                  <a:lnTo>
                    <a:pt x="1703106" y="1696276"/>
                  </a:lnTo>
                  <a:lnTo>
                    <a:pt x="1700001" y="1694103"/>
                  </a:lnTo>
                  <a:lnTo>
                    <a:pt x="1695965" y="1694103"/>
                  </a:lnTo>
                  <a:lnTo>
                    <a:pt x="1692861" y="1694103"/>
                  </a:lnTo>
                  <a:lnTo>
                    <a:pt x="1688825" y="1694103"/>
                  </a:lnTo>
                  <a:lnTo>
                    <a:pt x="1687894" y="1691930"/>
                  </a:lnTo>
                  <a:lnTo>
                    <a:pt x="1681685" y="1681374"/>
                  </a:lnTo>
                  <a:lnTo>
                    <a:pt x="1680753" y="1671751"/>
                  </a:lnTo>
                  <a:lnTo>
                    <a:pt x="1676718" y="1664300"/>
                  </a:lnTo>
                  <a:lnTo>
                    <a:pt x="1667404" y="1659022"/>
                  </a:lnTo>
                  <a:lnTo>
                    <a:pt x="1676718" y="1634808"/>
                  </a:lnTo>
                  <a:lnTo>
                    <a:pt x="1683858" y="1605315"/>
                  </a:lnTo>
                  <a:lnTo>
                    <a:pt x="1700622" y="1618975"/>
                  </a:lnTo>
                  <a:lnTo>
                    <a:pt x="1716144" y="1631703"/>
                  </a:lnTo>
                  <a:lnTo>
                    <a:pt x="1730735" y="1644431"/>
                  </a:lnTo>
                  <a:lnTo>
                    <a:pt x="1742222" y="1659333"/>
                  </a:lnTo>
                  <a:lnTo>
                    <a:pt x="1747499" y="1679512"/>
                  </a:lnTo>
                  <a:lnTo>
                    <a:pt x="1754640" y="1679512"/>
                  </a:lnTo>
                  <a:lnTo>
                    <a:pt x="1815176" y="1629841"/>
                  </a:lnTo>
                  <a:lnTo>
                    <a:pt x="1813003" y="1600348"/>
                  </a:lnTo>
                  <a:lnTo>
                    <a:pt x="1807726" y="1576133"/>
                  </a:lnTo>
                  <a:lnTo>
                    <a:pt x="1796239" y="1558128"/>
                  </a:lnTo>
                  <a:lnTo>
                    <a:pt x="1783822" y="1541053"/>
                  </a:lnTo>
                  <a:lnTo>
                    <a:pt x="1767057" y="1525220"/>
                  </a:lnTo>
                  <a:lnTo>
                    <a:pt x="1769230" y="1510319"/>
                  </a:lnTo>
                  <a:lnTo>
                    <a:pt x="1774508" y="1500695"/>
                  </a:lnTo>
                  <a:lnTo>
                    <a:pt x="1780717" y="1495418"/>
                  </a:lnTo>
                  <a:lnTo>
                    <a:pt x="1787857" y="1489209"/>
                  </a:lnTo>
                  <a:lnTo>
                    <a:pt x="1794066" y="1480827"/>
                  </a:lnTo>
                  <a:lnTo>
                    <a:pt x="1800275" y="1480827"/>
                  </a:lnTo>
                  <a:lnTo>
                    <a:pt x="1805553" y="1481758"/>
                  </a:lnTo>
                  <a:lnTo>
                    <a:pt x="1807726" y="1481758"/>
                  </a:lnTo>
                  <a:lnTo>
                    <a:pt x="1810830" y="1483931"/>
                  </a:lnTo>
                  <a:lnTo>
                    <a:pt x="1813003" y="1488277"/>
                  </a:lnTo>
                  <a:lnTo>
                    <a:pt x="1816108" y="1493555"/>
                  </a:lnTo>
                  <a:lnTo>
                    <a:pt x="1818281" y="1496659"/>
                  </a:lnTo>
                  <a:lnTo>
                    <a:pt x="1816108" y="1501006"/>
                  </a:lnTo>
                  <a:lnTo>
                    <a:pt x="1815176" y="1504110"/>
                  </a:lnTo>
                  <a:lnTo>
                    <a:pt x="1811141" y="1506283"/>
                  </a:lnTo>
                  <a:lnTo>
                    <a:pt x="1808036" y="1506283"/>
                  </a:lnTo>
                  <a:lnTo>
                    <a:pt x="1804000" y="1508456"/>
                  </a:lnTo>
                  <a:lnTo>
                    <a:pt x="1804000" y="1518080"/>
                  </a:lnTo>
                  <a:lnTo>
                    <a:pt x="1804000" y="1523358"/>
                  </a:lnTo>
                  <a:lnTo>
                    <a:pt x="1806173" y="1528635"/>
                  </a:lnTo>
                  <a:lnTo>
                    <a:pt x="1808346" y="1533913"/>
                  </a:lnTo>
                  <a:lnTo>
                    <a:pt x="1811451" y="1532981"/>
                  </a:lnTo>
                  <a:lnTo>
                    <a:pt x="1813624" y="1532981"/>
                  </a:lnTo>
                  <a:lnTo>
                    <a:pt x="1815797" y="1532981"/>
                  </a:lnTo>
                  <a:lnTo>
                    <a:pt x="1816729" y="1530808"/>
                  </a:lnTo>
                  <a:lnTo>
                    <a:pt x="1818902" y="1530808"/>
                  </a:lnTo>
                  <a:lnTo>
                    <a:pt x="1826042" y="1526462"/>
                  </a:lnTo>
                  <a:lnTo>
                    <a:pt x="1830078" y="1523358"/>
                  </a:lnTo>
                  <a:lnTo>
                    <a:pt x="1831009" y="1521184"/>
                  </a:lnTo>
                  <a:lnTo>
                    <a:pt x="1835045" y="1518080"/>
                  </a:lnTo>
                  <a:lnTo>
                    <a:pt x="1838150" y="1513734"/>
                  </a:lnTo>
                  <a:lnTo>
                    <a:pt x="1837218" y="1508456"/>
                  </a:lnTo>
                  <a:lnTo>
                    <a:pt x="1837218" y="1503179"/>
                  </a:lnTo>
                  <a:lnTo>
                    <a:pt x="1835045" y="1501006"/>
                  </a:lnTo>
                  <a:lnTo>
                    <a:pt x="1835045" y="1498832"/>
                  </a:lnTo>
                  <a:lnTo>
                    <a:pt x="1835045" y="1495728"/>
                  </a:lnTo>
                  <a:lnTo>
                    <a:pt x="1835045" y="1491382"/>
                  </a:lnTo>
                  <a:lnTo>
                    <a:pt x="1835045" y="1483931"/>
                  </a:lnTo>
                  <a:lnTo>
                    <a:pt x="1862054" y="1478653"/>
                  </a:lnTo>
                  <a:lnTo>
                    <a:pt x="1891236" y="1469030"/>
                  </a:lnTo>
                  <a:lnTo>
                    <a:pt x="1916382" y="1458474"/>
                  </a:lnTo>
                  <a:lnTo>
                    <a:pt x="1940286" y="1443573"/>
                  </a:lnTo>
                  <a:lnTo>
                    <a:pt x="1958913" y="1423394"/>
                  </a:lnTo>
                  <a:lnTo>
                    <a:pt x="1967295" y="1408493"/>
                  </a:lnTo>
                  <a:lnTo>
                    <a:pt x="1974435" y="1394833"/>
                  </a:lnTo>
                  <a:lnTo>
                    <a:pt x="1981575" y="1379932"/>
                  </a:lnTo>
                  <a:lnTo>
                    <a:pt x="1993993" y="1371550"/>
                  </a:lnTo>
                  <a:lnTo>
                    <a:pt x="1993993" y="1351992"/>
                  </a:lnTo>
                  <a:lnTo>
                    <a:pt x="1993062" y="1329639"/>
                  </a:lnTo>
                  <a:lnTo>
                    <a:pt x="1989026" y="1309460"/>
                  </a:lnTo>
                  <a:lnTo>
                    <a:pt x="1981886" y="1289281"/>
                  </a:lnTo>
                  <a:lnTo>
                    <a:pt x="1973504" y="1274380"/>
                  </a:lnTo>
                  <a:lnTo>
                    <a:pt x="1958913" y="1264756"/>
                  </a:lnTo>
                  <a:lnTo>
                    <a:pt x="1964190" y="1252028"/>
                  </a:lnTo>
                  <a:lnTo>
                    <a:pt x="1969468" y="1244577"/>
                  </a:lnTo>
                  <a:lnTo>
                    <a:pt x="1976608" y="1237127"/>
                  </a:lnTo>
                  <a:lnTo>
                    <a:pt x="1983748" y="1227503"/>
                  </a:lnTo>
                  <a:lnTo>
                    <a:pt x="2003617" y="1227503"/>
                  </a:lnTo>
                  <a:lnTo>
                    <a:pt x="2003617" y="1214774"/>
                  </a:lnTo>
                  <a:lnTo>
                    <a:pt x="1998339" y="1214774"/>
                  </a:lnTo>
                  <a:lnTo>
                    <a:pt x="1987784" y="1209497"/>
                  </a:lnTo>
                  <a:lnTo>
                    <a:pt x="1978471" y="1209497"/>
                  </a:lnTo>
                  <a:lnTo>
                    <a:pt x="1969157" y="1212601"/>
                  </a:lnTo>
                  <a:lnTo>
                    <a:pt x="1958602" y="1218810"/>
                  </a:lnTo>
                  <a:lnTo>
                    <a:pt x="1954567" y="1212601"/>
                  </a:lnTo>
                  <a:lnTo>
                    <a:pt x="1951462" y="1209497"/>
                  </a:lnTo>
                  <a:lnTo>
                    <a:pt x="1947426" y="1205151"/>
                  </a:lnTo>
                  <a:lnTo>
                    <a:pt x="1942149" y="1202046"/>
                  </a:lnTo>
                  <a:lnTo>
                    <a:pt x="1935008" y="1197700"/>
                  </a:lnTo>
                  <a:lnTo>
                    <a:pt x="1942149" y="1184972"/>
                  </a:lnTo>
                  <a:lnTo>
                    <a:pt x="1954567" y="1174416"/>
                  </a:lnTo>
                  <a:lnTo>
                    <a:pt x="1966985" y="1164793"/>
                  </a:lnTo>
                  <a:lnTo>
                    <a:pt x="1978471" y="1153306"/>
                  </a:lnTo>
                  <a:lnTo>
                    <a:pt x="1983748" y="1155479"/>
                  </a:lnTo>
                  <a:lnTo>
                    <a:pt x="1987784" y="1155479"/>
                  </a:lnTo>
                  <a:lnTo>
                    <a:pt x="1990889" y="1157652"/>
                  </a:lnTo>
                  <a:lnTo>
                    <a:pt x="1993993" y="1157652"/>
                  </a:lnTo>
                  <a:lnTo>
                    <a:pt x="1990889" y="1165103"/>
                  </a:lnTo>
                  <a:lnTo>
                    <a:pt x="1988716" y="1168208"/>
                  </a:lnTo>
                  <a:lnTo>
                    <a:pt x="1987784" y="1174416"/>
                  </a:lnTo>
                  <a:lnTo>
                    <a:pt x="1985611" y="1177521"/>
                  </a:lnTo>
                  <a:lnTo>
                    <a:pt x="1983438" y="1182799"/>
                  </a:lnTo>
                  <a:lnTo>
                    <a:pt x="1983438" y="1187145"/>
                  </a:lnTo>
                  <a:lnTo>
                    <a:pt x="1995856" y="1181867"/>
                  </a:lnTo>
                  <a:lnTo>
                    <a:pt x="2010447" y="1175658"/>
                  </a:lnTo>
                  <a:lnTo>
                    <a:pt x="2022865" y="1172554"/>
                  </a:lnTo>
                  <a:lnTo>
                    <a:pt x="2034351" y="1174727"/>
                  </a:lnTo>
                  <a:lnTo>
                    <a:pt x="2043664" y="1174727"/>
                  </a:lnTo>
                  <a:lnTo>
                    <a:pt x="2039629" y="1182178"/>
                  </a:lnTo>
                  <a:lnTo>
                    <a:pt x="2037456" y="1187455"/>
                  </a:lnTo>
                  <a:lnTo>
                    <a:pt x="2034351" y="1192733"/>
                  </a:lnTo>
                  <a:lnTo>
                    <a:pt x="2030315" y="1198010"/>
                  </a:lnTo>
                  <a:lnTo>
                    <a:pt x="2034351" y="1204219"/>
                  </a:lnTo>
                  <a:lnTo>
                    <a:pt x="2037456" y="1205151"/>
                  </a:lnTo>
                  <a:lnTo>
                    <a:pt x="2039629" y="1207324"/>
                  </a:lnTo>
                  <a:lnTo>
                    <a:pt x="2041802" y="1207324"/>
                  </a:lnTo>
                  <a:lnTo>
                    <a:pt x="2044906" y="1207324"/>
                  </a:lnTo>
                  <a:lnTo>
                    <a:pt x="2048942" y="1207324"/>
                  </a:lnTo>
                  <a:lnTo>
                    <a:pt x="2054220" y="1207324"/>
                  </a:lnTo>
                  <a:lnTo>
                    <a:pt x="2054220" y="1218810"/>
                  </a:lnTo>
                  <a:lnTo>
                    <a:pt x="2052046" y="1233712"/>
                  </a:lnTo>
                  <a:lnTo>
                    <a:pt x="2052046" y="1246440"/>
                  </a:lnTo>
                  <a:lnTo>
                    <a:pt x="2054220" y="1254822"/>
                  </a:lnTo>
                  <a:lnTo>
                    <a:pt x="2054220" y="1264446"/>
                  </a:lnTo>
                  <a:lnTo>
                    <a:pt x="2078124" y="1261341"/>
                  </a:lnTo>
                  <a:lnTo>
                    <a:pt x="2092715" y="1255132"/>
                  </a:lnTo>
                  <a:lnTo>
                    <a:pt x="2099855" y="1247682"/>
                  </a:lnTo>
                  <a:lnTo>
                    <a:pt x="2102960" y="1239300"/>
                  </a:lnTo>
                  <a:lnTo>
                    <a:pt x="2100787" y="1226571"/>
                  </a:lnTo>
                  <a:lnTo>
                    <a:pt x="2097682" y="1215085"/>
                  </a:lnTo>
                  <a:lnTo>
                    <a:pt x="2090542" y="1202357"/>
                  </a:lnTo>
                  <a:lnTo>
                    <a:pt x="2085264" y="1189628"/>
                  </a:lnTo>
                  <a:lnTo>
                    <a:pt x="2078124" y="1178142"/>
                  </a:lnTo>
                  <a:lnTo>
                    <a:pt x="2074088" y="1167587"/>
                  </a:lnTo>
                  <a:lnTo>
                    <a:pt x="2078124" y="1165414"/>
                  </a:lnTo>
                  <a:lnTo>
                    <a:pt x="2081228" y="1165414"/>
                  </a:lnTo>
                  <a:lnTo>
                    <a:pt x="2083402" y="1165414"/>
                  </a:lnTo>
                  <a:lnTo>
                    <a:pt x="2085575" y="1163241"/>
                  </a:lnTo>
                  <a:lnTo>
                    <a:pt x="2087748" y="1163241"/>
                  </a:lnTo>
                  <a:lnTo>
                    <a:pt x="2098303" y="1155790"/>
                  </a:lnTo>
                  <a:lnTo>
                    <a:pt x="2105443" y="1145235"/>
                  </a:lnTo>
                  <a:lnTo>
                    <a:pt x="2110721" y="1133748"/>
                  </a:lnTo>
                  <a:lnTo>
                    <a:pt x="2117861" y="1123193"/>
                  </a:lnTo>
                  <a:lnTo>
                    <a:pt x="2127175" y="1113569"/>
                  </a:lnTo>
                  <a:lnTo>
                    <a:pt x="2137730" y="1111396"/>
                  </a:lnTo>
                  <a:lnTo>
                    <a:pt x="2149216" y="1111396"/>
                  </a:lnTo>
                  <a:lnTo>
                    <a:pt x="2161634" y="1113569"/>
                  </a:lnTo>
                  <a:lnTo>
                    <a:pt x="2174052" y="1110465"/>
                  </a:lnTo>
                  <a:lnTo>
                    <a:pt x="2178088" y="1106118"/>
                  </a:lnTo>
                  <a:lnTo>
                    <a:pt x="2185228" y="1096495"/>
                  </a:lnTo>
                  <a:lnTo>
                    <a:pt x="2195783" y="1083766"/>
                  </a:lnTo>
                  <a:lnTo>
                    <a:pt x="2208201" y="1071038"/>
                  </a:lnTo>
                  <a:lnTo>
                    <a:pt x="2219687" y="1056137"/>
                  </a:lnTo>
                  <a:lnTo>
                    <a:pt x="2230242" y="1043408"/>
                  </a:lnTo>
                  <a:lnTo>
                    <a:pt x="2239556" y="1031922"/>
                  </a:lnTo>
                  <a:lnTo>
                    <a:pt x="2243592" y="1028817"/>
                  </a:lnTo>
                  <a:lnTo>
                    <a:pt x="2250732" y="1011743"/>
                  </a:lnTo>
                  <a:lnTo>
                    <a:pt x="2256010" y="999015"/>
                  </a:lnTo>
                  <a:lnTo>
                    <a:pt x="2263150" y="986286"/>
                  </a:lnTo>
                  <a:lnTo>
                    <a:pt x="2273705" y="974800"/>
                  </a:lnTo>
                  <a:lnTo>
                    <a:pt x="2270600" y="962072"/>
                  </a:lnTo>
                  <a:lnTo>
                    <a:pt x="2266565" y="952448"/>
                  </a:lnTo>
                  <a:lnTo>
                    <a:pt x="2263460" y="942824"/>
                  </a:lnTo>
                  <a:lnTo>
                    <a:pt x="2263460" y="932269"/>
                  </a:lnTo>
                  <a:lnTo>
                    <a:pt x="2265633" y="922645"/>
                  </a:lnTo>
                  <a:lnTo>
                    <a:pt x="2270911" y="917367"/>
                  </a:lnTo>
                  <a:lnTo>
                    <a:pt x="2273084" y="912090"/>
                  </a:lnTo>
                  <a:lnTo>
                    <a:pt x="2270911" y="902466"/>
                  </a:lnTo>
                  <a:lnTo>
                    <a:pt x="2266875" y="887565"/>
                  </a:lnTo>
                  <a:lnTo>
                    <a:pt x="2263771" y="877941"/>
                  </a:lnTo>
                  <a:lnTo>
                    <a:pt x="2258493" y="870490"/>
                  </a:lnTo>
                  <a:lnTo>
                    <a:pt x="2251353" y="862108"/>
                  </a:lnTo>
                  <a:lnTo>
                    <a:pt x="2242039" y="862108"/>
                  </a:lnTo>
                  <a:lnTo>
                    <a:pt x="2236762" y="862108"/>
                  </a:lnTo>
                  <a:lnTo>
                    <a:pt x="2230553" y="863039"/>
                  </a:lnTo>
                  <a:lnTo>
                    <a:pt x="2227448" y="865213"/>
                  </a:lnTo>
                  <a:lnTo>
                    <a:pt x="2223413" y="869559"/>
                  </a:lnTo>
                  <a:lnTo>
                    <a:pt x="2216272" y="867386"/>
                  </a:lnTo>
                  <a:lnTo>
                    <a:pt x="2213168" y="865213"/>
                  </a:lnTo>
                  <a:lnTo>
                    <a:pt x="2209132" y="862108"/>
                  </a:lnTo>
                  <a:lnTo>
                    <a:pt x="2208201" y="857762"/>
                  </a:lnTo>
                  <a:lnTo>
                    <a:pt x="2206028" y="854657"/>
                  </a:lnTo>
                  <a:lnTo>
                    <a:pt x="2203854" y="848448"/>
                  </a:lnTo>
                  <a:lnTo>
                    <a:pt x="2188332" y="848448"/>
                  </a:lnTo>
                  <a:lnTo>
                    <a:pt x="2188332" y="837893"/>
                  </a:lnTo>
                  <a:lnTo>
                    <a:pt x="2200750" y="828269"/>
                  </a:lnTo>
                  <a:lnTo>
                    <a:pt x="2206028" y="820819"/>
                  </a:lnTo>
                  <a:lnTo>
                    <a:pt x="2211305" y="812437"/>
                  </a:lnTo>
                  <a:lnTo>
                    <a:pt x="2218446" y="804986"/>
                  </a:lnTo>
                  <a:lnTo>
                    <a:pt x="2247627" y="795362"/>
                  </a:lnTo>
                  <a:lnTo>
                    <a:pt x="2256941" y="785738"/>
                  </a:lnTo>
                  <a:lnTo>
                    <a:pt x="2264081" y="773010"/>
                  </a:lnTo>
                  <a:lnTo>
                    <a:pt x="2271221" y="760282"/>
                  </a:lnTo>
                  <a:lnTo>
                    <a:pt x="2278361" y="746622"/>
                  </a:lnTo>
                  <a:lnTo>
                    <a:pt x="2290779" y="736067"/>
                  </a:lnTo>
                  <a:lnTo>
                    <a:pt x="2305370" y="726443"/>
                  </a:lnTo>
                  <a:lnTo>
                    <a:pt x="2317788" y="713715"/>
                  </a:lnTo>
                  <a:lnTo>
                    <a:pt x="2354110" y="718993"/>
                  </a:lnTo>
                  <a:lnTo>
                    <a:pt x="2363424" y="730479"/>
                  </a:lnTo>
                  <a:lnTo>
                    <a:pt x="2375841" y="732652"/>
                  </a:lnTo>
                  <a:lnTo>
                    <a:pt x="2390432" y="726443"/>
                  </a:lnTo>
                  <a:lnTo>
                    <a:pt x="2407196" y="723339"/>
                  </a:lnTo>
                  <a:lnTo>
                    <a:pt x="2407196" y="743518"/>
                  </a:lnTo>
                  <a:lnTo>
                    <a:pt x="2422719" y="743518"/>
                  </a:lnTo>
                  <a:lnTo>
                    <a:pt x="2439483" y="741345"/>
                  </a:lnTo>
                  <a:lnTo>
                    <a:pt x="2451901" y="739171"/>
                  </a:lnTo>
                  <a:lnTo>
                    <a:pt x="2463387" y="733894"/>
                  </a:lnTo>
                  <a:lnTo>
                    <a:pt x="2463387" y="730789"/>
                  </a:lnTo>
                  <a:lnTo>
                    <a:pt x="2461214" y="726443"/>
                  </a:lnTo>
                  <a:lnTo>
                    <a:pt x="2459041" y="721166"/>
                  </a:lnTo>
                  <a:lnTo>
                    <a:pt x="2458110" y="718061"/>
                  </a:lnTo>
                  <a:lnTo>
                    <a:pt x="2458110" y="713715"/>
                  </a:lnTo>
                  <a:lnTo>
                    <a:pt x="2458110" y="710610"/>
                  </a:lnTo>
                  <a:lnTo>
                    <a:pt x="2463387" y="700987"/>
                  </a:lnTo>
                  <a:lnTo>
                    <a:pt x="2473942" y="688258"/>
                  </a:lnTo>
                  <a:lnTo>
                    <a:pt x="2485429" y="674599"/>
                  </a:lnTo>
                  <a:lnTo>
                    <a:pt x="2497847" y="664044"/>
                  </a:lnTo>
                  <a:lnTo>
                    <a:pt x="2507160" y="658766"/>
                  </a:lnTo>
                  <a:lnTo>
                    <a:pt x="2510265" y="656593"/>
                  </a:lnTo>
                  <a:lnTo>
                    <a:pt x="2515542" y="658766"/>
                  </a:lnTo>
                  <a:lnTo>
                    <a:pt x="2519578" y="659697"/>
                  </a:lnTo>
                  <a:lnTo>
                    <a:pt x="2524855" y="661871"/>
                  </a:lnTo>
                  <a:lnTo>
                    <a:pt x="2530133" y="666217"/>
                  </a:lnTo>
                  <a:lnTo>
                    <a:pt x="2530133" y="669321"/>
                  </a:lnTo>
                  <a:lnTo>
                    <a:pt x="2529202" y="673667"/>
                  </a:lnTo>
                  <a:lnTo>
                    <a:pt x="2529202" y="674599"/>
                  </a:lnTo>
                  <a:lnTo>
                    <a:pt x="2529202" y="676772"/>
                  </a:lnTo>
                  <a:lnTo>
                    <a:pt x="2527028" y="678945"/>
                  </a:lnTo>
                  <a:lnTo>
                    <a:pt x="2527028" y="684223"/>
                  </a:lnTo>
                  <a:lnTo>
                    <a:pt x="2529202" y="688569"/>
                  </a:lnTo>
                  <a:lnTo>
                    <a:pt x="2529202" y="689500"/>
                  </a:lnTo>
                  <a:lnTo>
                    <a:pt x="2530133" y="695709"/>
                  </a:lnTo>
                  <a:lnTo>
                    <a:pt x="2546897" y="688258"/>
                  </a:lnTo>
                  <a:lnTo>
                    <a:pt x="2559315" y="678635"/>
                  </a:lnTo>
                  <a:lnTo>
                    <a:pt x="2568628" y="665906"/>
                  </a:lnTo>
                  <a:lnTo>
                    <a:pt x="2577942" y="651005"/>
                  </a:lnTo>
                  <a:lnTo>
                    <a:pt x="2587255" y="637345"/>
                  </a:lnTo>
                  <a:lnTo>
                    <a:pt x="2588186" y="636414"/>
                  </a:lnTo>
                  <a:lnTo>
                    <a:pt x="2590359" y="634241"/>
                  </a:lnTo>
                  <a:lnTo>
                    <a:pt x="2593464" y="632068"/>
                  </a:lnTo>
                  <a:lnTo>
                    <a:pt x="2595637" y="634241"/>
                  </a:lnTo>
                  <a:lnTo>
                    <a:pt x="2595637" y="636414"/>
                  </a:lnTo>
                  <a:lnTo>
                    <a:pt x="2597810" y="636414"/>
                  </a:lnTo>
                  <a:lnTo>
                    <a:pt x="2597810" y="637345"/>
                  </a:lnTo>
                  <a:lnTo>
                    <a:pt x="2592533" y="651005"/>
                  </a:lnTo>
                  <a:lnTo>
                    <a:pt x="2588497" y="665906"/>
                  </a:lnTo>
                  <a:lnTo>
                    <a:pt x="2583219" y="678635"/>
                  </a:lnTo>
                  <a:lnTo>
                    <a:pt x="2570802" y="688258"/>
                  </a:lnTo>
                  <a:lnTo>
                    <a:pt x="2558384" y="696640"/>
                  </a:lnTo>
                  <a:lnTo>
                    <a:pt x="2546897" y="706264"/>
                  </a:lnTo>
                  <a:lnTo>
                    <a:pt x="2532306" y="728616"/>
                  </a:lnTo>
                  <a:lnTo>
                    <a:pt x="2517715" y="750968"/>
                  </a:lnTo>
                  <a:lnTo>
                    <a:pt x="2510575" y="758419"/>
                  </a:lnTo>
                  <a:lnTo>
                    <a:pt x="2500020" y="761524"/>
                  </a:lnTo>
                  <a:lnTo>
                    <a:pt x="2490706" y="765870"/>
                  </a:lnTo>
                  <a:lnTo>
                    <a:pt x="2483566" y="771147"/>
                  </a:lnTo>
                  <a:lnTo>
                    <a:pt x="2476426" y="786049"/>
                  </a:lnTo>
                  <a:lnTo>
                    <a:pt x="2478599" y="798777"/>
                  </a:lnTo>
                  <a:lnTo>
                    <a:pt x="2483877" y="808401"/>
                  </a:lnTo>
                  <a:lnTo>
                    <a:pt x="2480772" y="815852"/>
                  </a:lnTo>
                  <a:lnTo>
                    <a:pt x="2478599" y="821129"/>
                  </a:lnTo>
                  <a:lnTo>
                    <a:pt x="2473322" y="825475"/>
                  </a:lnTo>
                  <a:lnTo>
                    <a:pt x="2469286" y="828580"/>
                  </a:lnTo>
                  <a:lnTo>
                    <a:pt x="2464008" y="832926"/>
                  </a:lnTo>
                  <a:lnTo>
                    <a:pt x="2461835" y="865833"/>
                  </a:lnTo>
                  <a:lnTo>
                    <a:pt x="2464008" y="893463"/>
                  </a:lnTo>
                  <a:lnTo>
                    <a:pt x="2473322" y="917678"/>
                  </a:lnTo>
                  <a:lnTo>
                    <a:pt x="2487912" y="937857"/>
                  </a:lnTo>
                  <a:lnTo>
                    <a:pt x="2487912" y="943134"/>
                  </a:lnTo>
                  <a:lnTo>
                    <a:pt x="2494121" y="943134"/>
                  </a:lnTo>
                  <a:lnTo>
                    <a:pt x="2498157" y="922955"/>
                  </a:lnTo>
                  <a:lnTo>
                    <a:pt x="2510575" y="922955"/>
                  </a:lnTo>
                  <a:lnTo>
                    <a:pt x="2515852" y="904950"/>
                  </a:lnTo>
                  <a:lnTo>
                    <a:pt x="2522993" y="890048"/>
                  </a:lnTo>
                  <a:lnTo>
                    <a:pt x="2527028" y="890048"/>
                  </a:lnTo>
                  <a:lnTo>
                    <a:pt x="2529202" y="890048"/>
                  </a:lnTo>
                  <a:lnTo>
                    <a:pt x="2530133" y="890048"/>
                  </a:lnTo>
                  <a:lnTo>
                    <a:pt x="2534169" y="890048"/>
                  </a:lnTo>
                  <a:lnTo>
                    <a:pt x="2537273" y="890048"/>
                  </a:lnTo>
                  <a:lnTo>
                    <a:pt x="2539446" y="875147"/>
                  </a:lnTo>
                  <a:lnTo>
                    <a:pt x="2541620" y="867696"/>
                  </a:lnTo>
                  <a:lnTo>
                    <a:pt x="2546897" y="860245"/>
                  </a:lnTo>
                  <a:lnTo>
                    <a:pt x="2554037" y="848759"/>
                  </a:lnTo>
                  <a:lnTo>
                    <a:pt x="2566455" y="848759"/>
                  </a:lnTo>
                  <a:lnTo>
                    <a:pt x="2566455" y="840377"/>
                  </a:lnTo>
                  <a:lnTo>
                    <a:pt x="2566455" y="832926"/>
                  </a:lnTo>
                  <a:lnTo>
                    <a:pt x="2568628" y="827649"/>
                  </a:lnTo>
                  <a:lnTo>
                    <a:pt x="2570802" y="821440"/>
                  </a:lnTo>
                  <a:lnTo>
                    <a:pt x="2572975" y="820508"/>
                  </a:lnTo>
                  <a:lnTo>
                    <a:pt x="2573906" y="818335"/>
                  </a:lnTo>
                  <a:lnTo>
                    <a:pt x="2576079" y="818335"/>
                  </a:lnTo>
                  <a:lnTo>
                    <a:pt x="2578252" y="818335"/>
                  </a:lnTo>
                  <a:lnTo>
                    <a:pt x="2583530" y="818335"/>
                  </a:lnTo>
                  <a:lnTo>
                    <a:pt x="2580425" y="794120"/>
                  </a:lnTo>
                  <a:lnTo>
                    <a:pt x="2580425" y="766491"/>
                  </a:lnTo>
                  <a:lnTo>
                    <a:pt x="2581356" y="742276"/>
                  </a:lnTo>
                  <a:lnTo>
                    <a:pt x="2590670" y="719924"/>
                  </a:lnTo>
                  <a:lnTo>
                    <a:pt x="2595948" y="718993"/>
                  </a:lnTo>
                  <a:lnTo>
                    <a:pt x="2607434" y="716819"/>
                  </a:lnTo>
                  <a:lnTo>
                    <a:pt x="2619852" y="716819"/>
                  </a:lnTo>
                  <a:lnTo>
                    <a:pt x="2629165" y="716819"/>
                  </a:lnTo>
                  <a:lnTo>
                    <a:pt x="2634443" y="714646"/>
                  </a:lnTo>
                  <a:lnTo>
                    <a:pt x="2634443" y="707196"/>
                  </a:lnTo>
                  <a:lnTo>
                    <a:pt x="2639720" y="704091"/>
                  </a:lnTo>
                  <a:lnTo>
                    <a:pt x="2646861" y="699745"/>
                  </a:lnTo>
                  <a:lnTo>
                    <a:pt x="2656174" y="697572"/>
                  </a:lnTo>
                  <a:lnTo>
                    <a:pt x="2663314" y="696640"/>
                  </a:lnTo>
                  <a:lnTo>
                    <a:pt x="2666419" y="701918"/>
                  </a:lnTo>
                  <a:lnTo>
                    <a:pt x="2672628" y="707196"/>
                  </a:lnTo>
                  <a:lnTo>
                    <a:pt x="2677905" y="711542"/>
                  </a:lnTo>
                  <a:lnTo>
                    <a:pt x="2685045" y="709369"/>
                  </a:lnTo>
                  <a:lnTo>
                    <a:pt x="2692186" y="705022"/>
                  </a:lnTo>
                  <a:lnTo>
                    <a:pt x="2702741" y="701918"/>
                  </a:lnTo>
                  <a:lnTo>
                    <a:pt x="2717332" y="699745"/>
                  </a:lnTo>
                  <a:lnTo>
                    <a:pt x="2724472" y="689190"/>
                  </a:lnTo>
                  <a:lnTo>
                    <a:pt x="2728508" y="677703"/>
                  </a:lnTo>
                  <a:lnTo>
                    <a:pt x="2729439" y="662802"/>
                  </a:lnTo>
                  <a:lnTo>
                    <a:pt x="2744030" y="657524"/>
                  </a:lnTo>
                  <a:lnTo>
                    <a:pt x="2757690" y="652247"/>
                  </a:lnTo>
                  <a:lnTo>
                    <a:pt x="2768245" y="644796"/>
                  </a:lnTo>
                  <a:lnTo>
                    <a:pt x="2773522" y="629895"/>
                  </a:lnTo>
                  <a:lnTo>
                    <a:pt x="2782836" y="632068"/>
                  </a:lnTo>
                  <a:lnTo>
                    <a:pt x="2789976" y="632999"/>
                  </a:lnTo>
                  <a:lnTo>
                    <a:pt x="2795254" y="637345"/>
                  </a:lnTo>
                  <a:lnTo>
                    <a:pt x="2802394" y="642623"/>
                  </a:lnTo>
                  <a:lnTo>
                    <a:pt x="2807671" y="640450"/>
                  </a:lnTo>
                  <a:lnTo>
                    <a:pt x="2811707" y="640450"/>
                  </a:lnTo>
                  <a:lnTo>
                    <a:pt x="2813880" y="638277"/>
                  </a:lnTo>
                  <a:lnTo>
                    <a:pt x="2816985" y="638277"/>
                  </a:lnTo>
                  <a:lnTo>
                    <a:pt x="2811707" y="612820"/>
                  </a:lnTo>
                  <a:lnTo>
                    <a:pt x="2800221" y="590468"/>
                  </a:lnTo>
                  <a:lnTo>
                    <a:pt x="2789666" y="577740"/>
                  </a:lnTo>
                  <a:lnTo>
                    <a:pt x="2792770" y="572462"/>
                  </a:lnTo>
                  <a:lnTo>
                    <a:pt x="2794943" y="570289"/>
                  </a:lnTo>
                  <a:lnTo>
                    <a:pt x="2797116" y="568116"/>
                  </a:lnTo>
                  <a:lnTo>
                    <a:pt x="2799290" y="568116"/>
                  </a:lnTo>
                  <a:lnTo>
                    <a:pt x="2800221" y="568116"/>
                  </a:lnTo>
                  <a:lnTo>
                    <a:pt x="2802394" y="570289"/>
                  </a:lnTo>
                  <a:lnTo>
                    <a:pt x="2804567" y="570289"/>
                  </a:lnTo>
                  <a:lnTo>
                    <a:pt x="2806740" y="570289"/>
                  </a:lnTo>
                  <a:lnTo>
                    <a:pt x="2809845" y="570289"/>
                  </a:lnTo>
                  <a:lnTo>
                    <a:pt x="2813880" y="568116"/>
                  </a:lnTo>
                  <a:lnTo>
                    <a:pt x="2822263" y="560665"/>
                  </a:lnTo>
                  <a:lnTo>
                    <a:pt x="2826298" y="547937"/>
                  </a:lnTo>
                  <a:lnTo>
                    <a:pt x="2829403" y="533036"/>
                  </a:lnTo>
                  <a:lnTo>
                    <a:pt x="2829403" y="520307"/>
                  </a:lnTo>
                  <a:lnTo>
                    <a:pt x="2833439" y="525585"/>
                  </a:lnTo>
                  <a:lnTo>
                    <a:pt x="2838716" y="533036"/>
                  </a:lnTo>
                  <a:lnTo>
                    <a:pt x="2842752" y="540486"/>
                  </a:lnTo>
                  <a:lnTo>
                    <a:pt x="2845856" y="538313"/>
                  </a:lnTo>
                  <a:lnTo>
                    <a:pt x="2848029" y="538313"/>
                  </a:lnTo>
                  <a:lnTo>
                    <a:pt x="2850203" y="538313"/>
                  </a:lnTo>
                  <a:lnTo>
                    <a:pt x="2851134" y="536140"/>
                  </a:lnTo>
                  <a:lnTo>
                    <a:pt x="2853307" y="536140"/>
                  </a:lnTo>
                  <a:lnTo>
                    <a:pt x="2860447" y="536140"/>
                  </a:lnTo>
                  <a:lnTo>
                    <a:pt x="2864483" y="538313"/>
                  </a:lnTo>
                  <a:lnTo>
                    <a:pt x="2865414" y="540486"/>
                  </a:lnTo>
                  <a:lnTo>
                    <a:pt x="2869450" y="542659"/>
                  </a:lnTo>
                  <a:lnTo>
                    <a:pt x="2872555" y="543591"/>
                  </a:lnTo>
                  <a:lnTo>
                    <a:pt x="2872555" y="557250"/>
                  </a:lnTo>
                  <a:lnTo>
                    <a:pt x="2887146" y="560355"/>
                  </a:lnTo>
                  <a:lnTo>
                    <a:pt x="2898632" y="565632"/>
                  </a:lnTo>
                  <a:lnTo>
                    <a:pt x="2905772" y="577119"/>
                  </a:lnTo>
                  <a:lnTo>
                    <a:pt x="2912913" y="577119"/>
                  </a:lnTo>
                  <a:lnTo>
                    <a:pt x="2916017" y="577119"/>
                  </a:lnTo>
                  <a:lnTo>
                    <a:pt x="2920053" y="577119"/>
                  </a:lnTo>
                  <a:lnTo>
                    <a:pt x="2923158" y="574946"/>
                  </a:lnTo>
                  <a:lnTo>
                    <a:pt x="2925330" y="572773"/>
                  </a:lnTo>
                  <a:lnTo>
                    <a:pt x="2928435" y="567495"/>
                  </a:lnTo>
                  <a:lnTo>
                    <a:pt x="2930608" y="564390"/>
                  </a:lnTo>
                  <a:lnTo>
                    <a:pt x="2930608" y="562217"/>
                  </a:lnTo>
                  <a:lnTo>
                    <a:pt x="2928435" y="557871"/>
                  </a:lnTo>
                  <a:lnTo>
                    <a:pt x="2927503" y="556940"/>
                  </a:lnTo>
                  <a:lnTo>
                    <a:pt x="2925330" y="554767"/>
                  </a:lnTo>
                  <a:lnTo>
                    <a:pt x="2921295" y="552594"/>
                  </a:lnTo>
                  <a:lnTo>
                    <a:pt x="2923468" y="547316"/>
                  </a:lnTo>
                  <a:lnTo>
                    <a:pt x="2925641" y="542038"/>
                  </a:lnTo>
                  <a:lnTo>
                    <a:pt x="2927814" y="539865"/>
                  </a:lnTo>
                  <a:lnTo>
                    <a:pt x="2930919" y="535519"/>
                  </a:lnTo>
                  <a:lnTo>
                    <a:pt x="2933092" y="532415"/>
                  </a:lnTo>
                  <a:lnTo>
                    <a:pt x="2969414" y="532415"/>
                  </a:lnTo>
                  <a:lnTo>
                    <a:pt x="2965999" y="516271"/>
                  </a:lnTo>
                  <a:close/>
                  <a:moveTo>
                    <a:pt x="758729" y="1039993"/>
                  </a:moveTo>
                  <a:lnTo>
                    <a:pt x="776425" y="1034716"/>
                  </a:lnTo>
                  <a:lnTo>
                    <a:pt x="791016" y="1027265"/>
                  </a:lnTo>
                  <a:lnTo>
                    <a:pt x="791016" y="1030370"/>
                  </a:lnTo>
                  <a:lnTo>
                    <a:pt x="791016" y="1034716"/>
                  </a:lnTo>
                  <a:lnTo>
                    <a:pt x="791016" y="1039993"/>
                  </a:lnTo>
                  <a:lnTo>
                    <a:pt x="788843" y="1045271"/>
                  </a:lnTo>
                  <a:lnTo>
                    <a:pt x="785738" y="1050549"/>
                  </a:lnTo>
                  <a:lnTo>
                    <a:pt x="785738" y="1057999"/>
                  </a:lnTo>
                  <a:lnTo>
                    <a:pt x="774252" y="1057999"/>
                  </a:lnTo>
                  <a:lnTo>
                    <a:pt x="765870" y="1057068"/>
                  </a:lnTo>
                  <a:lnTo>
                    <a:pt x="758729" y="1054895"/>
                  </a:lnTo>
                  <a:lnTo>
                    <a:pt x="758729" y="1039993"/>
                  </a:lnTo>
                  <a:close/>
                  <a:moveTo>
                    <a:pt x="644175" y="1152064"/>
                  </a:moveTo>
                  <a:lnTo>
                    <a:pt x="645106" y="1151133"/>
                  </a:lnTo>
                  <a:lnTo>
                    <a:pt x="645106" y="1148960"/>
                  </a:lnTo>
                  <a:lnTo>
                    <a:pt x="647279" y="1148960"/>
                  </a:lnTo>
                  <a:lnTo>
                    <a:pt x="649453" y="1146787"/>
                  </a:lnTo>
                  <a:lnTo>
                    <a:pt x="651626" y="1144614"/>
                  </a:lnTo>
                  <a:lnTo>
                    <a:pt x="666217" y="1144614"/>
                  </a:lnTo>
                  <a:lnTo>
                    <a:pt x="662181" y="1148960"/>
                  </a:lnTo>
                  <a:lnTo>
                    <a:pt x="659076" y="1151133"/>
                  </a:lnTo>
                  <a:lnTo>
                    <a:pt x="655041" y="1152064"/>
                  </a:lnTo>
                  <a:lnTo>
                    <a:pt x="651936" y="1154238"/>
                  </a:lnTo>
                  <a:lnTo>
                    <a:pt x="645727" y="1156411"/>
                  </a:lnTo>
                  <a:lnTo>
                    <a:pt x="642623" y="1156411"/>
                  </a:lnTo>
                  <a:lnTo>
                    <a:pt x="644175" y="1152064"/>
                  </a:lnTo>
                  <a:close/>
                  <a:moveTo>
                    <a:pt x="765870" y="1265377"/>
                  </a:moveTo>
                  <a:lnTo>
                    <a:pt x="759661" y="1282452"/>
                  </a:lnTo>
                  <a:lnTo>
                    <a:pt x="752520" y="1300457"/>
                  </a:lnTo>
                  <a:lnTo>
                    <a:pt x="751589" y="1315359"/>
                  </a:lnTo>
                  <a:lnTo>
                    <a:pt x="737930" y="1319705"/>
                  </a:lnTo>
                  <a:lnTo>
                    <a:pt x="725512" y="1320636"/>
                  </a:lnTo>
                  <a:lnTo>
                    <a:pt x="714957" y="1315359"/>
                  </a:lnTo>
                  <a:lnTo>
                    <a:pt x="701297" y="1312254"/>
                  </a:lnTo>
                  <a:lnTo>
                    <a:pt x="696019" y="1312254"/>
                  </a:lnTo>
                  <a:lnTo>
                    <a:pt x="692915" y="1312254"/>
                  </a:lnTo>
                  <a:lnTo>
                    <a:pt x="688879" y="1313186"/>
                  </a:lnTo>
                  <a:lnTo>
                    <a:pt x="685775" y="1317532"/>
                  </a:lnTo>
                  <a:lnTo>
                    <a:pt x="683602" y="1319705"/>
                  </a:lnTo>
                  <a:lnTo>
                    <a:pt x="681428" y="1322810"/>
                  </a:lnTo>
                  <a:lnTo>
                    <a:pt x="678324" y="1324983"/>
                  </a:lnTo>
                  <a:lnTo>
                    <a:pt x="673046" y="1322810"/>
                  </a:lnTo>
                  <a:lnTo>
                    <a:pt x="661560" y="1320636"/>
                  </a:lnTo>
                  <a:lnTo>
                    <a:pt x="646969" y="1319705"/>
                  </a:lnTo>
                  <a:lnTo>
                    <a:pt x="632378" y="1315359"/>
                  </a:lnTo>
                  <a:lnTo>
                    <a:pt x="617787" y="1313186"/>
                  </a:lnTo>
                  <a:lnTo>
                    <a:pt x="610647" y="1312254"/>
                  </a:lnTo>
                  <a:lnTo>
                    <a:pt x="596056" y="1306046"/>
                  </a:lnTo>
                  <a:lnTo>
                    <a:pt x="581465" y="1298595"/>
                  </a:lnTo>
                  <a:lnTo>
                    <a:pt x="566874" y="1295490"/>
                  </a:lnTo>
                  <a:lnTo>
                    <a:pt x="551352" y="1298595"/>
                  </a:lnTo>
                  <a:lnTo>
                    <a:pt x="539865" y="1306046"/>
                  </a:lnTo>
                  <a:lnTo>
                    <a:pt x="536761" y="1315669"/>
                  </a:lnTo>
                  <a:lnTo>
                    <a:pt x="532725" y="1325293"/>
                  </a:lnTo>
                  <a:lnTo>
                    <a:pt x="530552" y="1335848"/>
                  </a:lnTo>
                  <a:lnTo>
                    <a:pt x="523411" y="1334917"/>
                  </a:lnTo>
                  <a:lnTo>
                    <a:pt x="510994" y="1330571"/>
                  </a:lnTo>
                  <a:lnTo>
                    <a:pt x="496403" y="1327466"/>
                  </a:lnTo>
                  <a:lnTo>
                    <a:pt x="485848" y="1323120"/>
                  </a:lnTo>
                  <a:lnTo>
                    <a:pt x="478707" y="1320016"/>
                  </a:lnTo>
                  <a:lnTo>
                    <a:pt x="474671" y="1305114"/>
                  </a:lnTo>
                  <a:lnTo>
                    <a:pt x="460081" y="1297664"/>
                  </a:lnTo>
                  <a:lnTo>
                    <a:pt x="445490" y="1295490"/>
                  </a:lnTo>
                  <a:lnTo>
                    <a:pt x="430899" y="1295490"/>
                  </a:lnTo>
                  <a:lnTo>
                    <a:pt x="418481" y="1291144"/>
                  </a:lnTo>
                  <a:lnTo>
                    <a:pt x="415376" y="1288040"/>
                  </a:lnTo>
                  <a:lnTo>
                    <a:pt x="413203" y="1285867"/>
                  </a:lnTo>
                  <a:lnTo>
                    <a:pt x="409167" y="1282762"/>
                  </a:lnTo>
                  <a:lnTo>
                    <a:pt x="408236" y="1278416"/>
                  </a:lnTo>
                  <a:lnTo>
                    <a:pt x="402027" y="1275311"/>
                  </a:lnTo>
                  <a:lnTo>
                    <a:pt x="406063" y="1256374"/>
                  </a:lnTo>
                  <a:lnTo>
                    <a:pt x="409167" y="1238368"/>
                  </a:lnTo>
                  <a:lnTo>
                    <a:pt x="415376" y="1221294"/>
                  </a:lnTo>
                  <a:lnTo>
                    <a:pt x="410720" y="1221294"/>
                  </a:lnTo>
                  <a:lnTo>
                    <a:pt x="401406" y="1219121"/>
                  </a:lnTo>
                  <a:lnTo>
                    <a:pt x="381538" y="1218189"/>
                  </a:lnTo>
                  <a:lnTo>
                    <a:pt x="358565" y="1218189"/>
                  </a:lnTo>
                  <a:lnTo>
                    <a:pt x="330314" y="1218189"/>
                  </a:lnTo>
                  <a:lnTo>
                    <a:pt x="305168" y="1219121"/>
                  </a:lnTo>
                  <a:lnTo>
                    <a:pt x="281264" y="1223467"/>
                  </a:lnTo>
                  <a:lnTo>
                    <a:pt x="265742" y="1226571"/>
                  </a:lnTo>
                  <a:lnTo>
                    <a:pt x="254255" y="1234022"/>
                  </a:lnTo>
                  <a:lnTo>
                    <a:pt x="239664" y="1243646"/>
                  </a:lnTo>
                  <a:lnTo>
                    <a:pt x="225073" y="1251097"/>
                  </a:lnTo>
                  <a:lnTo>
                    <a:pt x="174160" y="1243646"/>
                  </a:lnTo>
                  <a:lnTo>
                    <a:pt x="174160" y="1234022"/>
                  </a:lnTo>
                  <a:lnTo>
                    <a:pt x="180369" y="1233091"/>
                  </a:lnTo>
                  <a:lnTo>
                    <a:pt x="183473" y="1230918"/>
                  </a:lnTo>
                  <a:lnTo>
                    <a:pt x="187509" y="1228744"/>
                  </a:lnTo>
                  <a:lnTo>
                    <a:pt x="190614" y="1226571"/>
                  </a:lnTo>
                  <a:lnTo>
                    <a:pt x="192787" y="1226571"/>
                  </a:lnTo>
                  <a:lnTo>
                    <a:pt x="195891" y="1228744"/>
                  </a:lnTo>
                  <a:lnTo>
                    <a:pt x="199927" y="1230918"/>
                  </a:lnTo>
                  <a:lnTo>
                    <a:pt x="205205" y="1233091"/>
                  </a:lnTo>
                  <a:lnTo>
                    <a:pt x="208309" y="1233091"/>
                  </a:lnTo>
                  <a:lnTo>
                    <a:pt x="214518" y="1230918"/>
                  </a:lnTo>
                  <a:lnTo>
                    <a:pt x="219796" y="1225640"/>
                  </a:lnTo>
                  <a:lnTo>
                    <a:pt x="222900" y="1219431"/>
                  </a:lnTo>
                  <a:lnTo>
                    <a:pt x="226936" y="1216327"/>
                  </a:lnTo>
                  <a:lnTo>
                    <a:pt x="232213" y="1211980"/>
                  </a:lnTo>
                  <a:lnTo>
                    <a:pt x="244631" y="1211049"/>
                  </a:lnTo>
                  <a:lnTo>
                    <a:pt x="244631" y="1204840"/>
                  </a:lnTo>
                  <a:lnTo>
                    <a:pt x="244631" y="1202978"/>
                  </a:lnTo>
                  <a:lnTo>
                    <a:pt x="244631" y="1200804"/>
                  </a:lnTo>
                  <a:lnTo>
                    <a:pt x="244631" y="1196458"/>
                  </a:lnTo>
                  <a:lnTo>
                    <a:pt x="248667" y="1195527"/>
                  </a:lnTo>
                  <a:lnTo>
                    <a:pt x="250840" y="1193354"/>
                  </a:lnTo>
                  <a:lnTo>
                    <a:pt x="251771" y="1191181"/>
                  </a:lnTo>
                  <a:lnTo>
                    <a:pt x="253945" y="1191181"/>
                  </a:lnTo>
                  <a:lnTo>
                    <a:pt x="256118" y="1189007"/>
                  </a:lnTo>
                  <a:lnTo>
                    <a:pt x="261395" y="1189007"/>
                  </a:lnTo>
                  <a:lnTo>
                    <a:pt x="259222" y="1185903"/>
                  </a:lnTo>
                  <a:lnTo>
                    <a:pt x="256118" y="1181557"/>
                  </a:lnTo>
                  <a:lnTo>
                    <a:pt x="253945" y="1180625"/>
                  </a:lnTo>
                  <a:lnTo>
                    <a:pt x="251771" y="1178452"/>
                  </a:lnTo>
                  <a:lnTo>
                    <a:pt x="251771" y="1174106"/>
                  </a:lnTo>
                  <a:lnTo>
                    <a:pt x="253945" y="1173175"/>
                  </a:lnTo>
                  <a:lnTo>
                    <a:pt x="257980" y="1159515"/>
                  </a:lnTo>
                  <a:lnTo>
                    <a:pt x="263258" y="1148960"/>
                  </a:lnTo>
                  <a:lnTo>
                    <a:pt x="270398" y="1139336"/>
                  </a:lnTo>
                  <a:lnTo>
                    <a:pt x="290267" y="1139336"/>
                  </a:lnTo>
                  <a:lnTo>
                    <a:pt x="295544" y="1130954"/>
                  </a:lnTo>
                  <a:lnTo>
                    <a:pt x="297717" y="1119468"/>
                  </a:lnTo>
                  <a:lnTo>
                    <a:pt x="300822" y="1108912"/>
                  </a:lnTo>
                  <a:lnTo>
                    <a:pt x="310135" y="1101462"/>
                  </a:lnTo>
                  <a:lnTo>
                    <a:pt x="314171" y="1099289"/>
                  </a:lnTo>
                  <a:lnTo>
                    <a:pt x="315102" y="1099289"/>
                  </a:lnTo>
                  <a:lnTo>
                    <a:pt x="319138" y="1099289"/>
                  </a:lnTo>
                  <a:lnTo>
                    <a:pt x="321311" y="1101462"/>
                  </a:lnTo>
                  <a:lnTo>
                    <a:pt x="322243" y="1104566"/>
                  </a:lnTo>
                  <a:lnTo>
                    <a:pt x="324416" y="1108912"/>
                  </a:lnTo>
                  <a:lnTo>
                    <a:pt x="344284" y="1104566"/>
                  </a:lnTo>
                  <a:lnTo>
                    <a:pt x="361048" y="1094942"/>
                  </a:lnTo>
                  <a:lnTo>
                    <a:pt x="373466" y="1084387"/>
                  </a:lnTo>
                  <a:lnTo>
                    <a:pt x="388057" y="1089665"/>
                  </a:lnTo>
                  <a:lnTo>
                    <a:pt x="399544" y="1101151"/>
                  </a:lnTo>
                  <a:lnTo>
                    <a:pt x="406684" y="1113880"/>
                  </a:lnTo>
                  <a:lnTo>
                    <a:pt x="415066" y="1124435"/>
                  </a:lnTo>
                  <a:lnTo>
                    <a:pt x="424379" y="1135921"/>
                  </a:lnTo>
                  <a:lnTo>
                    <a:pt x="453561" y="1156100"/>
                  </a:lnTo>
                  <a:lnTo>
                    <a:pt x="480570" y="1176279"/>
                  </a:lnTo>
                  <a:lnTo>
                    <a:pt x="480570" y="1180625"/>
                  </a:lnTo>
                  <a:lnTo>
                    <a:pt x="480570" y="1183730"/>
                  </a:lnTo>
                  <a:lnTo>
                    <a:pt x="479639" y="1185903"/>
                  </a:lnTo>
                  <a:lnTo>
                    <a:pt x="479639" y="1188076"/>
                  </a:lnTo>
                  <a:lnTo>
                    <a:pt x="477466" y="1189007"/>
                  </a:lnTo>
                  <a:lnTo>
                    <a:pt x="470325" y="1196458"/>
                  </a:lnTo>
                  <a:lnTo>
                    <a:pt x="458839" y="1200804"/>
                  </a:lnTo>
                  <a:lnTo>
                    <a:pt x="444248" y="1202978"/>
                  </a:lnTo>
                  <a:lnTo>
                    <a:pt x="429657" y="1200804"/>
                  </a:lnTo>
                  <a:lnTo>
                    <a:pt x="435866" y="1213533"/>
                  </a:lnTo>
                  <a:lnTo>
                    <a:pt x="444248" y="1218810"/>
                  </a:lnTo>
                  <a:lnTo>
                    <a:pt x="455734" y="1223157"/>
                  </a:lnTo>
                  <a:lnTo>
                    <a:pt x="465048" y="1230607"/>
                  </a:lnTo>
                  <a:lnTo>
                    <a:pt x="473430" y="1230607"/>
                  </a:lnTo>
                  <a:lnTo>
                    <a:pt x="473430" y="1206082"/>
                  </a:lnTo>
                  <a:lnTo>
                    <a:pt x="484916" y="1206082"/>
                  </a:lnTo>
                  <a:lnTo>
                    <a:pt x="488021" y="1198631"/>
                  </a:lnTo>
                  <a:lnTo>
                    <a:pt x="492057" y="1193354"/>
                  </a:lnTo>
                  <a:lnTo>
                    <a:pt x="495161" y="1189007"/>
                  </a:lnTo>
                  <a:lnTo>
                    <a:pt x="500439" y="1185903"/>
                  </a:lnTo>
                  <a:lnTo>
                    <a:pt x="499507" y="1180625"/>
                  </a:lnTo>
                  <a:lnTo>
                    <a:pt x="497334" y="1176279"/>
                  </a:lnTo>
                  <a:lnTo>
                    <a:pt x="497334" y="1174106"/>
                  </a:lnTo>
                  <a:lnTo>
                    <a:pt x="495161" y="1171002"/>
                  </a:lnTo>
                  <a:lnTo>
                    <a:pt x="494230" y="1166655"/>
                  </a:lnTo>
                  <a:lnTo>
                    <a:pt x="494230" y="1161378"/>
                  </a:lnTo>
                  <a:lnTo>
                    <a:pt x="499507" y="1161378"/>
                  </a:lnTo>
                  <a:lnTo>
                    <a:pt x="504785" y="1163551"/>
                  </a:lnTo>
                  <a:lnTo>
                    <a:pt x="507889" y="1165724"/>
                  </a:lnTo>
                  <a:lnTo>
                    <a:pt x="510062" y="1165724"/>
                  </a:lnTo>
                  <a:lnTo>
                    <a:pt x="514098" y="1165724"/>
                  </a:lnTo>
                  <a:lnTo>
                    <a:pt x="517203" y="1165724"/>
                  </a:lnTo>
                  <a:lnTo>
                    <a:pt x="521238" y="1165724"/>
                  </a:lnTo>
                  <a:lnTo>
                    <a:pt x="521238" y="1161378"/>
                  </a:lnTo>
                  <a:lnTo>
                    <a:pt x="509752" y="1151754"/>
                  </a:lnTo>
                  <a:lnTo>
                    <a:pt x="499197" y="1144303"/>
                  </a:lnTo>
                  <a:lnTo>
                    <a:pt x="484606" y="1139026"/>
                  </a:lnTo>
                  <a:lnTo>
                    <a:pt x="484606" y="1128471"/>
                  </a:lnTo>
                  <a:lnTo>
                    <a:pt x="470015" y="1128471"/>
                  </a:lnTo>
                  <a:lnTo>
                    <a:pt x="457597" y="1109533"/>
                  </a:lnTo>
                  <a:lnTo>
                    <a:pt x="443937" y="1093701"/>
                  </a:lnTo>
                  <a:lnTo>
                    <a:pt x="429346" y="1078799"/>
                  </a:lnTo>
                  <a:lnTo>
                    <a:pt x="429346" y="1072590"/>
                  </a:lnTo>
                  <a:lnTo>
                    <a:pt x="429346" y="1069486"/>
                  </a:lnTo>
                  <a:lnTo>
                    <a:pt x="429346" y="1065140"/>
                  </a:lnTo>
                  <a:lnTo>
                    <a:pt x="429346" y="1064208"/>
                  </a:lnTo>
                  <a:lnTo>
                    <a:pt x="433382" y="1062035"/>
                  </a:lnTo>
                  <a:lnTo>
                    <a:pt x="436487" y="1057689"/>
                  </a:lnTo>
                  <a:lnTo>
                    <a:pt x="438660" y="1057689"/>
                  </a:lnTo>
                  <a:lnTo>
                    <a:pt x="438660" y="1056758"/>
                  </a:lnTo>
                  <a:lnTo>
                    <a:pt x="440833" y="1056758"/>
                  </a:lnTo>
                  <a:lnTo>
                    <a:pt x="443006" y="1056758"/>
                  </a:lnTo>
                  <a:lnTo>
                    <a:pt x="443937" y="1054584"/>
                  </a:lnTo>
                  <a:lnTo>
                    <a:pt x="446111" y="1057689"/>
                  </a:lnTo>
                  <a:lnTo>
                    <a:pt x="448284" y="1062035"/>
                  </a:lnTo>
                  <a:lnTo>
                    <a:pt x="448284" y="1065140"/>
                  </a:lnTo>
                  <a:lnTo>
                    <a:pt x="450457" y="1071349"/>
                  </a:lnTo>
                  <a:lnTo>
                    <a:pt x="465048" y="1067002"/>
                  </a:lnTo>
                  <a:lnTo>
                    <a:pt x="472188" y="1087181"/>
                  </a:lnTo>
                  <a:lnTo>
                    <a:pt x="479328" y="1098668"/>
                  </a:lnTo>
                  <a:lnTo>
                    <a:pt x="487710" y="1103945"/>
                  </a:lnTo>
                  <a:lnTo>
                    <a:pt x="497024" y="1106118"/>
                  </a:lnTo>
                  <a:lnTo>
                    <a:pt x="507579" y="1111396"/>
                  </a:lnTo>
                  <a:lnTo>
                    <a:pt x="521238" y="1121020"/>
                  </a:lnTo>
                  <a:lnTo>
                    <a:pt x="526516" y="1126297"/>
                  </a:lnTo>
                  <a:lnTo>
                    <a:pt x="526516" y="1133748"/>
                  </a:lnTo>
                  <a:lnTo>
                    <a:pt x="524343" y="1141199"/>
                  </a:lnTo>
                  <a:lnTo>
                    <a:pt x="522170" y="1150823"/>
                  </a:lnTo>
                  <a:lnTo>
                    <a:pt x="524343" y="1161378"/>
                  </a:lnTo>
                  <a:lnTo>
                    <a:pt x="528379" y="1165724"/>
                  </a:lnTo>
                  <a:lnTo>
                    <a:pt x="531483" y="1166655"/>
                  </a:lnTo>
                  <a:lnTo>
                    <a:pt x="536761" y="1171002"/>
                  </a:lnTo>
                  <a:lnTo>
                    <a:pt x="540797" y="1174106"/>
                  </a:lnTo>
                  <a:lnTo>
                    <a:pt x="543901" y="1176279"/>
                  </a:lnTo>
                  <a:lnTo>
                    <a:pt x="560665" y="1225951"/>
                  </a:lnTo>
                  <a:lnTo>
                    <a:pt x="564701" y="1225951"/>
                  </a:lnTo>
                  <a:lnTo>
                    <a:pt x="565632" y="1228124"/>
                  </a:lnTo>
                  <a:lnTo>
                    <a:pt x="567805" y="1228124"/>
                  </a:lnTo>
                  <a:lnTo>
                    <a:pt x="569978" y="1230297"/>
                  </a:lnTo>
                  <a:lnTo>
                    <a:pt x="575256" y="1228124"/>
                  </a:lnTo>
                  <a:lnTo>
                    <a:pt x="580534" y="1225951"/>
                  </a:lnTo>
                  <a:lnTo>
                    <a:pt x="582707" y="1225019"/>
                  </a:lnTo>
                  <a:lnTo>
                    <a:pt x="584880" y="1220673"/>
                  </a:lnTo>
                  <a:lnTo>
                    <a:pt x="584880" y="1218500"/>
                  </a:lnTo>
                  <a:lnTo>
                    <a:pt x="587053" y="1215395"/>
                  </a:lnTo>
                  <a:lnTo>
                    <a:pt x="587984" y="1211049"/>
                  </a:lnTo>
                  <a:lnTo>
                    <a:pt x="592020" y="1210118"/>
                  </a:lnTo>
                  <a:lnTo>
                    <a:pt x="597298" y="1205772"/>
                  </a:lnTo>
                  <a:lnTo>
                    <a:pt x="594193" y="1188697"/>
                  </a:lnTo>
                  <a:lnTo>
                    <a:pt x="587053" y="1172864"/>
                  </a:lnTo>
                  <a:lnTo>
                    <a:pt x="577740" y="1161378"/>
                  </a:lnTo>
                  <a:lnTo>
                    <a:pt x="577740" y="1156411"/>
                  </a:lnTo>
                  <a:lnTo>
                    <a:pt x="580844" y="1158584"/>
                  </a:lnTo>
                  <a:lnTo>
                    <a:pt x="580844" y="1159515"/>
                  </a:lnTo>
                  <a:lnTo>
                    <a:pt x="583017" y="1161688"/>
                  </a:lnTo>
                  <a:lnTo>
                    <a:pt x="585190" y="1166035"/>
                  </a:lnTo>
                  <a:lnTo>
                    <a:pt x="592331" y="1163861"/>
                  </a:lnTo>
                  <a:lnTo>
                    <a:pt x="595435" y="1163861"/>
                  </a:lnTo>
                  <a:lnTo>
                    <a:pt x="597608" y="1163861"/>
                  </a:lnTo>
                  <a:lnTo>
                    <a:pt x="599781" y="1161688"/>
                  </a:lnTo>
                  <a:lnTo>
                    <a:pt x="599781" y="1159515"/>
                  </a:lnTo>
                  <a:lnTo>
                    <a:pt x="599781" y="1158584"/>
                  </a:lnTo>
                  <a:lnTo>
                    <a:pt x="597608" y="1154238"/>
                  </a:lnTo>
                  <a:lnTo>
                    <a:pt x="597608" y="1148960"/>
                  </a:lnTo>
                  <a:lnTo>
                    <a:pt x="600713" y="1148960"/>
                  </a:lnTo>
                  <a:lnTo>
                    <a:pt x="600713" y="1144614"/>
                  </a:lnTo>
                  <a:lnTo>
                    <a:pt x="604748" y="1144614"/>
                  </a:lnTo>
                  <a:lnTo>
                    <a:pt x="607853" y="1144614"/>
                  </a:lnTo>
                  <a:lnTo>
                    <a:pt x="610026" y="1146787"/>
                  </a:lnTo>
                  <a:lnTo>
                    <a:pt x="612199" y="1146787"/>
                  </a:lnTo>
                  <a:lnTo>
                    <a:pt x="614372" y="1148960"/>
                  </a:lnTo>
                  <a:lnTo>
                    <a:pt x="619650" y="1151133"/>
                  </a:lnTo>
                  <a:lnTo>
                    <a:pt x="622754" y="1152064"/>
                  </a:lnTo>
                  <a:lnTo>
                    <a:pt x="624927" y="1154238"/>
                  </a:lnTo>
                  <a:lnTo>
                    <a:pt x="627100" y="1156411"/>
                  </a:lnTo>
                  <a:lnTo>
                    <a:pt x="630205" y="1158584"/>
                  </a:lnTo>
                  <a:lnTo>
                    <a:pt x="634241" y="1161688"/>
                  </a:lnTo>
                  <a:lnTo>
                    <a:pt x="632068" y="1166966"/>
                  </a:lnTo>
                  <a:lnTo>
                    <a:pt x="629894" y="1171312"/>
                  </a:lnTo>
                  <a:lnTo>
                    <a:pt x="629894" y="1174416"/>
                  </a:lnTo>
                  <a:lnTo>
                    <a:pt x="629894" y="1178763"/>
                  </a:lnTo>
                  <a:lnTo>
                    <a:pt x="629894" y="1181867"/>
                  </a:lnTo>
                  <a:lnTo>
                    <a:pt x="629894" y="1186213"/>
                  </a:lnTo>
                  <a:lnTo>
                    <a:pt x="629894" y="1189318"/>
                  </a:lnTo>
                  <a:lnTo>
                    <a:pt x="636103" y="1206392"/>
                  </a:lnTo>
                  <a:lnTo>
                    <a:pt x="648521" y="1223467"/>
                  </a:lnTo>
                  <a:lnTo>
                    <a:pt x="665285" y="1234022"/>
                  </a:lnTo>
                  <a:lnTo>
                    <a:pt x="680808" y="1238368"/>
                  </a:lnTo>
                  <a:lnTo>
                    <a:pt x="684843" y="1236195"/>
                  </a:lnTo>
                  <a:lnTo>
                    <a:pt x="687948" y="1233091"/>
                  </a:lnTo>
                  <a:lnTo>
                    <a:pt x="690121" y="1228744"/>
                  </a:lnTo>
                  <a:lnTo>
                    <a:pt x="695399" y="1226571"/>
                  </a:lnTo>
                  <a:lnTo>
                    <a:pt x="699434" y="1225640"/>
                  </a:lnTo>
                  <a:lnTo>
                    <a:pt x="704712" y="1226571"/>
                  </a:lnTo>
                  <a:lnTo>
                    <a:pt x="714025" y="1230918"/>
                  </a:lnTo>
                  <a:lnTo>
                    <a:pt x="721165" y="1234022"/>
                  </a:lnTo>
                  <a:lnTo>
                    <a:pt x="728306" y="1236195"/>
                  </a:lnTo>
                  <a:lnTo>
                    <a:pt x="735446" y="1234022"/>
                  </a:lnTo>
                  <a:lnTo>
                    <a:pt x="743828" y="1226571"/>
                  </a:lnTo>
                  <a:lnTo>
                    <a:pt x="750968" y="1226571"/>
                  </a:lnTo>
                  <a:lnTo>
                    <a:pt x="755004" y="1226571"/>
                  </a:lnTo>
                  <a:lnTo>
                    <a:pt x="758109" y="1226571"/>
                  </a:lnTo>
                  <a:lnTo>
                    <a:pt x="760282" y="1228744"/>
                  </a:lnTo>
                  <a:lnTo>
                    <a:pt x="762455" y="1230918"/>
                  </a:lnTo>
                  <a:lnTo>
                    <a:pt x="762455" y="1234022"/>
                  </a:lnTo>
                  <a:lnTo>
                    <a:pt x="764628" y="1238368"/>
                  </a:lnTo>
                  <a:lnTo>
                    <a:pt x="767732" y="1251097"/>
                  </a:lnTo>
                  <a:lnTo>
                    <a:pt x="765870" y="1265377"/>
                  </a:lnTo>
                  <a:close/>
                  <a:moveTo>
                    <a:pt x="845033" y="1136232"/>
                  </a:moveTo>
                  <a:lnTo>
                    <a:pt x="825165" y="1141509"/>
                  </a:lnTo>
                  <a:lnTo>
                    <a:pt x="803434" y="1143682"/>
                  </a:lnTo>
                  <a:lnTo>
                    <a:pt x="781702" y="1139336"/>
                  </a:lnTo>
                  <a:lnTo>
                    <a:pt x="773320" y="1136232"/>
                  </a:lnTo>
                  <a:lnTo>
                    <a:pt x="766180" y="1130954"/>
                  </a:lnTo>
                  <a:lnTo>
                    <a:pt x="756867" y="1124745"/>
                  </a:lnTo>
                  <a:lnTo>
                    <a:pt x="742276" y="1124745"/>
                  </a:lnTo>
                  <a:lnTo>
                    <a:pt x="727685" y="1126918"/>
                  </a:lnTo>
                  <a:lnTo>
                    <a:pt x="713094" y="1134369"/>
                  </a:lnTo>
                  <a:lnTo>
                    <a:pt x="700676" y="1139647"/>
                  </a:lnTo>
                  <a:lnTo>
                    <a:pt x="686085" y="1141820"/>
                  </a:lnTo>
                  <a:lnTo>
                    <a:pt x="671494" y="1136542"/>
                  </a:lnTo>
                  <a:lnTo>
                    <a:pt x="666217" y="1134369"/>
                  </a:lnTo>
                  <a:lnTo>
                    <a:pt x="662181" y="1132196"/>
                  </a:lnTo>
                  <a:lnTo>
                    <a:pt x="659076" y="1131265"/>
                  </a:lnTo>
                  <a:lnTo>
                    <a:pt x="656903" y="1126918"/>
                  </a:lnTo>
                  <a:lnTo>
                    <a:pt x="656903" y="1123814"/>
                  </a:lnTo>
                  <a:lnTo>
                    <a:pt x="654730" y="1116363"/>
                  </a:lnTo>
                  <a:lnTo>
                    <a:pt x="654730" y="1110154"/>
                  </a:lnTo>
                  <a:lnTo>
                    <a:pt x="658766" y="1099599"/>
                  </a:lnTo>
                  <a:lnTo>
                    <a:pt x="665906" y="1086871"/>
                  </a:lnTo>
                  <a:lnTo>
                    <a:pt x="674288" y="1071969"/>
                  </a:lnTo>
                  <a:lnTo>
                    <a:pt x="683602" y="1057068"/>
                  </a:lnTo>
                  <a:lnTo>
                    <a:pt x="690742" y="1043408"/>
                  </a:lnTo>
                  <a:lnTo>
                    <a:pt x="694778" y="1035026"/>
                  </a:lnTo>
                  <a:lnTo>
                    <a:pt x="703160" y="1037199"/>
                  </a:lnTo>
                  <a:lnTo>
                    <a:pt x="710300" y="1040304"/>
                  </a:lnTo>
                  <a:lnTo>
                    <a:pt x="715578" y="1042477"/>
                  </a:lnTo>
                  <a:lnTo>
                    <a:pt x="721786" y="1047755"/>
                  </a:lnTo>
                  <a:lnTo>
                    <a:pt x="724891" y="1049928"/>
                  </a:lnTo>
                  <a:lnTo>
                    <a:pt x="727064" y="1049928"/>
                  </a:lnTo>
                  <a:lnTo>
                    <a:pt x="729237" y="1049928"/>
                  </a:lnTo>
                  <a:lnTo>
                    <a:pt x="730168" y="1050859"/>
                  </a:lnTo>
                  <a:lnTo>
                    <a:pt x="717751" y="1055205"/>
                  </a:lnTo>
                  <a:lnTo>
                    <a:pt x="721786" y="1064829"/>
                  </a:lnTo>
                  <a:lnTo>
                    <a:pt x="728927" y="1072280"/>
                  </a:lnTo>
                  <a:lnTo>
                    <a:pt x="734204" y="1079731"/>
                  </a:lnTo>
                  <a:lnTo>
                    <a:pt x="743518" y="1080662"/>
                  </a:lnTo>
                  <a:lnTo>
                    <a:pt x="755935" y="1075384"/>
                  </a:lnTo>
                  <a:lnTo>
                    <a:pt x="765249" y="1067934"/>
                  </a:lnTo>
                  <a:lnTo>
                    <a:pt x="780771" y="1073211"/>
                  </a:lnTo>
                  <a:lnTo>
                    <a:pt x="800640" y="1084698"/>
                  </a:lnTo>
                  <a:lnTo>
                    <a:pt x="821439" y="1097426"/>
                  </a:lnTo>
                  <a:lnTo>
                    <a:pt x="836030" y="1110154"/>
                  </a:lnTo>
                  <a:lnTo>
                    <a:pt x="844413" y="1125056"/>
                  </a:lnTo>
                  <a:lnTo>
                    <a:pt x="850621" y="1125056"/>
                  </a:lnTo>
                  <a:lnTo>
                    <a:pt x="845033" y="1136232"/>
                  </a:lnTo>
                  <a:close/>
                  <a:moveTo>
                    <a:pt x="1025402" y="1146787"/>
                  </a:moveTo>
                  <a:lnTo>
                    <a:pt x="1022298" y="1146787"/>
                  </a:lnTo>
                  <a:lnTo>
                    <a:pt x="1018262" y="1146787"/>
                  </a:lnTo>
                  <a:lnTo>
                    <a:pt x="1015157" y="1146787"/>
                  </a:lnTo>
                  <a:lnTo>
                    <a:pt x="1011122" y="1144614"/>
                  </a:lnTo>
                  <a:lnTo>
                    <a:pt x="1008949" y="1161688"/>
                  </a:lnTo>
                  <a:lnTo>
                    <a:pt x="1011122" y="1173175"/>
                  </a:lnTo>
                  <a:lnTo>
                    <a:pt x="1016399" y="1183730"/>
                  </a:lnTo>
                  <a:lnTo>
                    <a:pt x="1020435" y="1196458"/>
                  </a:lnTo>
                  <a:lnTo>
                    <a:pt x="1022608" y="1217569"/>
                  </a:lnTo>
                  <a:lnTo>
                    <a:pt x="995600" y="1218500"/>
                  </a:lnTo>
                  <a:lnTo>
                    <a:pt x="976973" y="1215395"/>
                  </a:lnTo>
                  <a:lnTo>
                    <a:pt x="966418" y="1205772"/>
                  </a:lnTo>
                  <a:lnTo>
                    <a:pt x="962382" y="1188697"/>
                  </a:lnTo>
                  <a:lnTo>
                    <a:pt x="962382" y="1165414"/>
                  </a:lnTo>
                  <a:lnTo>
                    <a:pt x="974800" y="1165414"/>
                  </a:lnTo>
                  <a:lnTo>
                    <a:pt x="967660" y="1151754"/>
                  </a:lnTo>
                  <a:lnTo>
                    <a:pt x="955242" y="1138094"/>
                  </a:lnTo>
                  <a:lnTo>
                    <a:pt x="944686" y="1121020"/>
                  </a:lnTo>
                  <a:lnTo>
                    <a:pt x="933200" y="1103945"/>
                  </a:lnTo>
                  <a:lnTo>
                    <a:pt x="927922" y="1086871"/>
                  </a:lnTo>
                  <a:lnTo>
                    <a:pt x="931027" y="1071038"/>
                  </a:lnTo>
                  <a:lnTo>
                    <a:pt x="938167" y="1059552"/>
                  </a:lnTo>
                  <a:lnTo>
                    <a:pt x="949653" y="1049928"/>
                  </a:lnTo>
                  <a:lnTo>
                    <a:pt x="962071" y="1044650"/>
                  </a:lnTo>
                  <a:lnTo>
                    <a:pt x="974489" y="1039373"/>
                  </a:lnTo>
                  <a:lnTo>
                    <a:pt x="985976" y="1029749"/>
                  </a:lnTo>
                  <a:lnTo>
                    <a:pt x="995289" y="1029749"/>
                  </a:lnTo>
                  <a:lnTo>
                    <a:pt x="1000567" y="1031922"/>
                  </a:lnTo>
                  <a:lnTo>
                    <a:pt x="1005844" y="1031922"/>
                  </a:lnTo>
                  <a:lnTo>
                    <a:pt x="1011122" y="1034095"/>
                  </a:lnTo>
                  <a:lnTo>
                    <a:pt x="1008017" y="1049928"/>
                  </a:lnTo>
                  <a:lnTo>
                    <a:pt x="1000877" y="1063587"/>
                  </a:lnTo>
                  <a:lnTo>
                    <a:pt x="986286" y="1068865"/>
                  </a:lnTo>
                  <a:lnTo>
                    <a:pt x="966418" y="1071038"/>
                  </a:lnTo>
                  <a:lnTo>
                    <a:pt x="973558" y="1086871"/>
                  </a:lnTo>
                  <a:lnTo>
                    <a:pt x="985976" y="1101772"/>
                  </a:lnTo>
                  <a:lnTo>
                    <a:pt x="1001498" y="1111396"/>
                  </a:lnTo>
                  <a:lnTo>
                    <a:pt x="1000567" y="1115742"/>
                  </a:lnTo>
                  <a:lnTo>
                    <a:pt x="998394" y="1116674"/>
                  </a:lnTo>
                  <a:lnTo>
                    <a:pt x="996220" y="1116674"/>
                  </a:lnTo>
                  <a:lnTo>
                    <a:pt x="995289" y="1121020"/>
                  </a:lnTo>
                  <a:lnTo>
                    <a:pt x="1000567" y="1130644"/>
                  </a:lnTo>
                  <a:lnTo>
                    <a:pt x="1005844" y="1139026"/>
                  </a:lnTo>
                  <a:lnTo>
                    <a:pt x="1008017" y="1143372"/>
                  </a:lnTo>
                  <a:lnTo>
                    <a:pt x="1008949" y="1144303"/>
                  </a:lnTo>
                  <a:lnTo>
                    <a:pt x="1011122" y="1143372"/>
                  </a:lnTo>
                  <a:lnTo>
                    <a:pt x="1011122" y="1141199"/>
                  </a:lnTo>
                  <a:lnTo>
                    <a:pt x="1013295" y="1138094"/>
                  </a:lnTo>
                  <a:lnTo>
                    <a:pt x="1013295" y="1133748"/>
                  </a:lnTo>
                  <a:lnTo>
                    <a:pt x="1015468" y="1131575"/>
                  </a:lnTo>
                  <a:lnTo>
                    <a:pt x="1018573" y="1133748"/>
                  </a:lnTo>
                  <a:lnTo>
                    <a:pt x="1022608" y="1138094"/>
                  </a:lnTo>
                  <a:lnTo>
                    <a:pt x="1023540" y="1139026"/>
                  </a:lnTo>
                  <a:lnTo>
                    <a:pt x="1027575" y="1141199"/>
                  </a:lnTo>
                  <a:lnTo>
                    <a:pt x="1030680" y="1144303"/>
                  </a:lnTo>
                  <a:lnTo>
                    <a:pt x="1025402" y="1146787"/>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794" name="Google Shape;794;p16"/>
            <p:cNvSpPr/>
            <p:nvPr/>
          </p:nvSpPr>
          <p:spPr>
            <a:xfrm>
              <a:off x="3690211" y="4196454"/>
              <a:ext cx="74507" cy="99343"/>
            </a:xfrm>
            <a:custGeom>
              <a:rect b="b" l="l" r="r" t="t"/>
              <a:pathLst>
                <a:path extrusionOk="0" h="99342" w="74506">
                  <a:moveTo>
                    <a:pt x="60226" y="0"/>
                  </a:moveTo>
                  <a:lnTo>
                    <a:pt x="43462" y="0"/>
                  </a:lnTo>
                  <a:lnTo>
                    <a:pt x="23904" y="2173"/>
                  </a:lnTo>
                  <a:lnTo>
                    <a:pt x="4036" y="4346"/>
                  </a:lnTo>
                  <a:lnTo>
                    <a:pt x="4967" y="11797"/>
                  </a:lnTo>
                  <a:lnTo>
                    <a:pt x="7140" y="14901"/>
                  </a:lnTo>
                  <a:lnTo>
                    <a:pt x="11176" y="19248"/>
                  </a:lnTo>
                  <a:lnTo>
                    <a:pt x="14281" y="20179"/>
                  </a:lnTo>
                  <a:lnTo>
                    <a:pt x="18627" y="22352"/>
                  </a:lnTo>
                  <a:lnTo>
                    <a:pt x="23904" y="24525"/>
                  </a:lnTo>
                  <a:lnTo>
                    <a:pt x="18627" y="31976"/>
                  </a:lnTo>
                  <a:lnTo>
                    <a:pt x="11176" y="37253"/>
                  </a:lnTo>
                  <a:lnTo>
                    <a:pt x="4036" y="40358"/>
                  </a:lnTo>
                  <a:lnTo>
                    <a:pt x="0" y="74197"/>
                  </a:lnTo>
                  <a:lnTo>
                    <a:pt x="23904" y="77301"/>
                  </a:lnTo>
                  <a:lnTo>
                    <a:pt x="23904" y="89098"/>
                  </a:lnTo>
                  <a:lnTo>
                    <a:pt x="31045" y="92202"/>
                  </a:lnTo>
                  <a:lnTo>
                    <a:pt x="38495" y="98411"/>
                  </a:lnTo>
                  <a:lnTo>
                    <a:pt x="43462" y="101826"/>
                  </a:lnTo>
                  <a:lnTo>
                    <a:pt x="48740" y="99653"/>
                  </a:lnTo>
                  <a:lnTo>
                    <a:pt x="50913" y="96549"/>
                  </a:lnTo>
                  <a:lnTo>
                    <a:pt x="53086" y="94376"/>
                  </a:lnTo>
                  <a:lnTo>
                    <a:pt x="53086" y="92202"/>
                  </a:lnTo>
                  <a:lnTo>
                    <a:pt x="53086" y="89098"/>
                  </a:lnTo>
                  <a:lnTo>
                    <a:pt x="53086" y="84752"/>
                  </a:lnTo>
                  <a:lnTo>
                    <a:pt x="56191" y="81647"/>
                  </a:lnTo>
                  <a:lnTo>
                    <a:pt x="67677" y="84752"/>
                  </a:lnTo>
                  <a:lnTo>
                    <a:pt x="72644" y="77301"/>
                  </a:lnTo>
                  <a:lnTo>
                    <a:pt x="76991" y="77301"/>
                  </a:lnTo>
                  <a:lnTo>
                    <a:pt x="69540" y="37253"/>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795" name="Google Shape;795;p16"/>
            <p:cNvSpPr/>
            <p:nvPr/>
          </p:nvSpPr>
          <p:spPr>
            <a:xfrm>
              <a:off x="3753542" y="4135296"/>
              <a:ext cx="40358" cy="34149"/>
            </a:xfrm>
            <a:custGeom>
              <a:rect b="b" l="l" r="r" t="t"/>
              <a:pathLst>
                <a:path extrusionOk="0" h="34149" w="40357">
                  <a:moveTo>
                    <a:pt x="22042" y="36012"/>
                  </a:moveTo>
                  <a:lnTo>
                    <a:pt x="27009" y="31665"/>
                  </a:lnTo>
                  <a:lnTo>
                    <a:pt x="31355" y="29492"/>
                  </a:lnTo>
                  <a:lnTo>
                    <a:pt x="34460" y="28561"/>
                  </a:lnTo>
                  <a:lnTo>
                    <a:pt x="40668" y="24215"/>
                  </a:lnTo>
                  <a:lnTo>
                    <a:pt x="36633" y="0"/>
                  </a:lnTo>
                  <a:lnTo>
                    <a:pt x="23904" y="2173"/>
                  </a:lnTo>
                  <a:lnTo>
                    <a:pt x="16764" y="6209"/>
                  </a:lnTo>
                  <a:lnTo>
                    <a:pt x="9313" y="11486"/>
                  </a:lnTo>
                  <a:lnTo>
                    <a:pt x="0" y="16764"/>
                  </a:lnTo>
                  <a:lnTo>
                    <a:pt x="0" y="24215"/>
                  </a:lnTo>
                  <a:lnTo>
                    <a:pt x="2173" y="26388"/>
                  </a:lnTo>
                  <a:lnTo>
                    <a:pt x="2173" y="28561"/>
                  </a:lnTo>
                  <a:lnTo>
                    <a:pt x="4346" y="28561"/>
                  </a:lnTo>
                  <a:lnTo>
                    <a:pt x="4346" y="29492"/>
                  </a:lnTo>
                  <a:lnTo>
                    <a:pt x="4346" y="33839"/>
                  </a:lnTo>
                  <a:lnTo>
                    <a:pt x="9313" y="33839"/>
                  </a:lnTo>
                  <a:lnTo>
                    <a:pt x="11487" y="33839"/>
                  </a:lnTo>
                  <a:lnTo>
                    <a:pt x="13660" y="36012"/>
                  </a:lnTo>
                  <a:lnTo>
                    <a:pt x="14591" y="36012"/>
                  </a:lnTo>
                  <a:lnTo>
                    <a:pt x="16764" y="36943"/>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796" name="Google Shape;796;p16"/>
            <p:cNvSpPr/>
            <p:nvPr/>
          </p:nvSpPr>
          <p:spPr>
            <a:xfrm>
              <a:off x="3770306" y="4179690"/>
              <a:ext cx="55880" cy="96238"/>
            </a:xfrm>
            <a:custGeom>
              <a:rect b="b" l="l" r="r" t="t"/>
              <a:pathLst>
                <a:path extrusionOk="0" h="96238" w="55880">
                  <a:moveTo>
                    <a:pt x="54018" y="13660"/>
                  </a:moveTo>
                  <a:lnTo>
                    <a:pt x="53086" y="9624"/>
                  </a:lnTo>
                  <a:lnTo>
                    <a:pt x="43773" y="6209"/>
                  </a:lnTo>
                  <a:lnTo>
                    <a:pt x="31045" y="4346"/>
                  </a:lnTo>
                  <a:lnTo>
                    <a:pt x="16454" y="2173"/>
                  </a:lnTo>
                  <a:lnTo>
                    <a:pt x="3104" y="0"/>
                  </a:lnTo>
                  <a:lnTo>
                    <a:pt x="0" y="16764"/>
                  </a:lnTo>
                  <a:lnTo>
                    <a:pt x="2173" y="31665"/>
                  </a:lnTo>
                  <a:lnTo>
                    <a:pt x="3104" y="48740"/>
                  </a:lnTo>
                  <a:lnTo>
                    <a:pt x="7140" y="63331"/>
                  </a:lnTo>
                  <a:lnTo>
                    <a:pt x="7140" y="76059"/>
                  </a:lnTo>
                  <a:lnTo>
                    <a:pt x="3104" y="86614"/>
                  </a:lnTo>
                  <a:lnTo>
                    <a:pt x="7140" y="98411"/>
                  </a:lnTo>
                  <a:lnTo>
                    <a:pt x="14591" y="98411"/>
                  </a:lnTo>
                  <a:lnTo>
                    <a:pt x="19869" y="98411"/>
                  </a:lnTo>
                  <a:lnTo>
                    <a:pt x="23904" y="96238"/>
                  </a:lnTo>
                  <a:lnTo>
                    <a:pt x="27009" y="94065"/>
                  </a:lnTo>
                  <a:lnTo>
                    <a:pt x="31045" y="88788"/>
                  </a:lnTo>
                  <a:lnTo>
                    <a:pt x="32286" y="81337"/>
                  </a:lnTo>
                  <a:lnTo>
                    <a:pt x="34460" y="70782"/>
                  </a:lnTo>
                  <a:lnTo>
                    <a:pt x="32286" y="61468"/>
                  </a:lnTo>
                  <a:lnTo>
                    <a:pt x="34460" y="57122"/>
                  </a:lnTo>
                  <a:lnTo>
                    <a:pt x="38495" y="56191"/>
                  </a:lnTo>
                  <a:lnTo>
                    <a:pt x="39427" y="54018"/>
                  </a:lnTo>
                  <a:lnTo>
                    <a:pt x="43773" y="51844"/>
                  </a:lnTo>
                  <a:lnTo>
                    <a:pt x="46877" y="49671"/>
                  </a:lnTo>
                  <a:lnTo>
                    <a:pt x="50913" y="46567"/>
                  </a:lnTo>
                  <a:lnTo>
                    <a:pt x="53086" y="41289"/>
                  </a:lnTo>
                  <a:lnTo>
                    <a:pt x="54018" y="36943"/>
                  </a:lnTo>
                  <a:lnTo>
                    <a:pt x="56191" y="33839"/>
                  </a:lnTo>
                  <a:lnTo>
                    <a:pt x="56191" y="26388"/>
                  </a:lnTo>
                  <a:lnTo>
                    <a:pt x="54018" y="18937"/>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797" name="Google Shape;797;p16"/>
            <p:cNvSpPr/>
            <p:nvPr/>
          </p:nvSpPr>
          <p:spPr>
            <a:xfrm>
              <a:off x="3630606" y="4070724"/>
              <a:ext cx="21731" cy="27940"/>
            </a:xfrm>
            <a:custGeom>
              <a:rect b="b" l="l" r="r" t="t"/>
              <a:pathLst>
                <a:path extrusionOk="0" h="27940" w="21731">
                  <a:moveTo>
                    <a:pt x="22973" y="28561"/>
                  </a:moveTo>
                  <a:lnTo>
                    <a:pt x="22042" y="21110"/>
                  </a:lnTo>
                  <a:lnTo>
                    <a:pt x="17695" y="13660"/>
                  </a:lnTo>
                  <a:lnTo>
                    <a:pt x="14591" y="7451"/>
                  </a:lnTo>
                  <a:lnTo>
                    <a:pt x="7451" y="4346"/>
                  </a:lnTo>
                  <a:lnTo>
                    <a:pt x="0" y="0"/>
                  </a:lnTo>
                  <a:lnTo>
                    <a:pt x="1242" y="7451"/>
                  </a:lnTo>
                  <a:lnTo>
                    <a:pt x="3104" y="13660"/>
                  </a:lnTo>
                  <a:lnTo>
                    <a:pt x="5278" y="16764"/>
                  </a:lnTo>
                  <a:lnTo>
                    <a:pt x="7451" y="21110"/>
                  </a:lnTo>
                  <a:lnTo>
                    <a:pt x="12728" y="24215"/>
                  </a:lnTo>
                  <a:lnTo>
                    <a:pt x="12728" y="28561"/>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798" name="Google Shape;798;p16"/>
            <p:cNvSpPr/>
            <p:nvPr/>
          </p:nvSpPr>
          <p:spPr>
            <a:xfrm>
              <a:off x="3646438" y="4107667"/>
              <a:ext cx="86925" cy="68298"/>
            </a:xfrm>
            <a:custGeom>
              <a:rect b="b" l="l" r="r" t="t"/>
              <a:pathLst>
                <a:path extrusionOk="0" h="68298" w="86924">
                  <a:moveTo>
                    <a:pt x="50913" y="44394"/>
                  </a:moveTo>
                  <a:lnTo>
                    <a:pt x="54949" y="48740"/>
                  </a:lnTo>
                  <a:lnTo>
                    <a:pt x="54949" y="51844"/>
                  </a:lnTo>
                  <a:lnTo>
                    <a:pt x="54949" y="57122"/>
                  </a:lnTo>
                  <a:lnTo>
                    <a:pt x="56191" y="61468"/>
                  </a:lnTo>
                  <a:lnTo>
                    <a:pt x="60226" y="64573"/>
                  </a:lnTo>
                  <a:lnTo>
                    <a:pt x="62400" y="66746"/>
                  </a:lnTo>
                  <a:lnTo>
                    <a:pt x="63331" y="66746"/>
                  </a:lnTo>
                  <a:lnTo>
                    <a:pt x="63331" y="68919"/>
                  </a:lnTo>
                  <a:lnTo>
                    <a:pt x="67677" y="68919"/>
                  </a:lnTo>
                  <a:lnTo>
                    <a:pt x="70782" y="64573"/>
                  </a:lnTo>
                  <a:lnTo>
                    <a:pt x="74817" y="63641"/>
                  </a:lnTo>
                  <a:lnTo>
                    <a:pt x="80095" y="61468"/>
                  </a:lnTo>
                  <a:lnTo>
                    <a:pt x="82268" y="48740"/>
                  </a:lnTo>
                  <a:lnTo>
                    <a:pt x="84131" y="31665"/>
                  </a:lnTo>
                  <a:lnTo>
                    <a:pt x="87235" y="20179"/>
                  </a:lnTo>
                  <a:lnTo>
                    <a:pt x="87235" y="14901"/>
                  </a:lnTo>
                  <a:lnTo>
                    <a:pt x="87235" y="9624"/>
                  </a:lnTo>
                  <a:lnTo>
                    <a:pt x="85373" y="7451"/>
                  </a:lnTo>
                  <a:lnTo>
                    <a:pt x="84131" y="4346"/>
                  </a:lnTo>
                  <a:lnTo>
                    <a:pt x="82268" y="2173"/>
                  </a:lnTo>
                  <a:lnTo>
                    <a:pt x="80095" y="2173"/>
                  </a:lnTo>
                  <a:lnTo>
                    <a:pt x="77922" y="0"/>
                  </a:lnTo>
                  <a:lnTo>
                    <a:pt x="76991" y="0"/>
                  </a:lnTo>
                  <a:lnTo>
                    <a:pt x="70782" y="0"/>
                  </a:lnTo>
                  <a:lnTo>
                    <a:pt x="70782" y="11797"/>
                  </a:lnTo>
                  <a:lnTo>
                    <a:pt x="58053" y="11797"/>
                  </a:lnTo>
                  <a:lnTo>
                    <a:pt x="43773" y="13970"/>
                  </a:lnTo>
                  <a:lnTo>
                    <a:pt x="31045" y="14901"/>
                  </a:lnTo>
                  <a:lnTo>
                    <a:pt x="20800" y="11797"/>
                  </a:lnTo>
                  <a:lnTo>
                    <a:pt x="14591" y="13970"/>
                  </a:lnTo>
                  <a:lnTo>
                    <a:pt x="11487" y="13970"/>
                  </a:lnTo>
                  <a:lnTo>
                    <a:pt x="9313" y="13970"/>
                  </a:lnTo>
                  <a:lnTo>
                    <a:pt x="7140" y="13970"/>
                  </a:lnTo>
                  <a:lnTo>
                    <a:pt x="7140" y="14901"/>
                  </a:lnTo>
                  <a:lnTo>
                    <a:pt x="6209" y="17075"/>
                  </a:lnTo>
                  <a:lnTo>
                    <a:pt x="4036" y="20179"/>
                  </a:lnTo>
                  <a:lnTo>
                    <a:pt x="0" y="20179"/>
                  </a:lnTo>
                  <a:lnTo>
                    <a:pt x="7140" y="31665"/>
                  </a:lnTo>
                  <a:lnTo>
                    <a:pt x="16454" y="36943"/>
                  </a:lnTo>
                  <a:lnTo>
                    <a:pt x="26077" y="39116"/>
                  </a:lnTo>
                  <a:lnTo>
                    <a:pt x="34149" y="36943"/>
                  </a:lnTo>
                  <a:lnTo>
                    <a:pt x="43773" y="39116"/>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799" name="Google Shape;799;p16"/>
            <p:cNvSpPr/>
            <p:nvPr/>
          </p:nvSpPr>
          <p:spPr>
            <a:xfrm>
              <a:off x="3750438" y="4075070"/>
              <a:ext cx="235939" cy="102447"/>
            </a:xfrm>
            <a:custGeom>
              <a:rect b="b" l="l" r="r" t="t"/>
              <a:pathLst>
                <a:path extrusionOk="0" h="102447" w="235938">
                  <a:moveTo>
                    <a:pt x="97790" y="86614"/>
                  </a:moveTo>
                  <a:lnTo>
                    <a:pt x="97790" y="88787"/>
                  </a:lnTo>
                  <a:lnTo>
                    <a:pt x="97790" y="89719"/>
                  </a:lnTo>
                  <a:lnTo>
                    <a:pt x="99964" y="91892"/>
                  </a:lnTo>
                  <a:lnTo>
                    <a:pt x="103068" y="94065"/>
                  </a:lnTo>
                  <a:lnTo>
                    <a:pt x="107414" y="96238"/>
                  </a:lnTo>
                  <a:lnTo>
                    <a:pt x="110519" y="96238"/>
                  </a:lnTo>
                  <a:lnTo>
                    <a:pt x="112381" y="94065"/>
                  </a:lnTo>
                  <a:lnTo>
                    <a:pt x="114554" y="89719"/>
                  </a:lnTo>
                  <a:lnTo>
                    <a:pt x="116728" y="84441"/>
                  </a:lnTo>
                  <a:lnTo>
                    <a:pt x="119832" y="91892"/>
                  </a:lnTo>
                  <a:lnTo>
                    <a:pt x="122937" y="99343"/>
                  </a:lnTo>
                  <a:lnTo>
                    <a:pt x="126972" y="104620"/>
                  </a:lnTo>
                  <a:lnTo>
                    <a:pt x="136596" y="104620"/>
                  </a:lnTo>
                  <a:lnTo>
                    <a:pt x="137527" y="101516"/>
                  </a:lnTo>
                  <a:lnTo>
                    <a:pt x="139701" y="97170"/>
                  </a:lnTo>
                  <a:lnTo>
                    <a:pt x="143736" y="94065"/>
                  </a:lnTo>
                  <a:lnTo>
                    <a:pt x="143736" y="89719"/>
                  </a:lnTo>
                  <a:lnTo>
                    <a:pt x="146841" y="94065"/>
                  </a:lnTo>
                  <a:lnTo>
                    <a:pt x="149014" y="99343"/>
                  </a:lnTo>
                  <a:lnTo>
                    <a:pt x="152118" y="104620"/>
                  </a:lnTo>
                  <a:lnTo>
                    <a:pt x="158327" y="104620"/>
                  </a:lnTo>
                  <a:lnTo>
                    <a:pt x="163605" y="104620"/>
                  </a:lnTo>
                  <a:lnTo>
                    <a:pt x="166709" y="103689"/>
                  </a:lnTo>
                  <a:lnTo>
                    <a:pt x="172918" y="101516"/>
                  </a:lnTo>
                  <a:lnTo>
                    <a:pt x="178196" y="101516"/>
                  </a:lnTo>
                  <a:lnTo>
                    <a:pt x="183163" y="99343"/>
                  </a:lnTo>
                  <a:lnTo>
                    <a:pt x="185336" y="97170"/>
                  </a:lnTo>
                  <a:lnTo>
                    <a:pt x="188441" y="97170"/>
                  </a:lnTo>
                  <a:lnTo>
                    <a:pt x="190614" y="96238"/>
                  </a:lnTo>
                  <a:lnTo>
                    <a:pt x="192787" y="91892"/>
                  </a:lnTo>
                  <a:lnTo>
                    <a:pt x="195891" y="89719"/>
                  </a:lnTo>
                  <a:lnTo>
                    <a:pt x="199927" y="89719"/>
                  </a:lnTo>
                  <a:lnTo>
                    <a:pt x="209240" y="91892"/>
                  </a:lnTo>
                  <a:lnTo>
                    <a:pt x="221969" y="94065"/>
                  </a:lnTo>
                  <a:lnTo>
                    <a:pt x="232213" y="94065"/>
                  </a:lnTo>
                  <a:lnTo>
                    <a:pt x="236560" y="81337"/>
                  </a:lnTo>
                  <a:lnTo>
                    <a:pt x="236560" y="76991"/>
                  </a:lnTo>
                  <a:lnTo>
                    <a:pt x="236560" y="73886"/>
                  </a:lnTo>
                  <a:lnTo>
                    <a:pt x="236560" y="71713"/>
                  </a:lnTo>
                  <a:lnTo>
                    <a:pt x="234387" y="67677"/>
                  </a:lnTo>
                  <a:lnTo>
                    <a:pt x="232213" y="62400"/>
                  </a:lnTo>
                  <a:lnTo>
                    <a:pt x="232213" y="57122"/>
                  </a:lnTo>
                  <a:lnTo>
                    <a:pt x="209240" y="54949"/>
                  </a:lnTo>
                  <a:lnTo>
                    <a:pt x="181300" y="57122"/>
                  </a:lnTo>
                  <a:lnTo>
                    <a:pt x="156154" y="57122"/>
                  </a:lnTo>
                  <a:lnTo>
                    <a:pt x="130077" y="57122"/>
                  </a:lnTo>
                  <a:lnTo>
                    <a:pt x="107414" y="51844"/>
                  </a:lnTo>
                  <a:lnTo>
                    <a:pt x="87546" y="40047"/>
                  </a:lnTo>
                  <a:lnTo>
                    <a:pt x="87546" y="36943"/>
                  </a:lnTo>
                  <a:lnTo>
                    <a:pt x="87546" y="31665"/>
                  </a:lnTo>
                  <a:lnTo>
                    <a:pt x="87546" y="27319"/>
                  </a:lnTo>
                  <a:lnTo>
                    <a:pt x="85373" y="22042"/>
                  </a:lnTo>
                  <a:lnTo>
                    <a:pt x="83199" y="16764"/>
                  </a:lnTo>
                  <a:lnTo>
                    <a:pt x="83199" y="12418"/>
                  </a:lnTo>
                  <a:lnTo>
                    <a:pt x="65504" y="14591"/>
                  </a:lnTo>
                  <a:lnTo>
                    <a:pt x="54328" y="14591"/>
                  </a:lnTo>
                  <a:lnTo>
                    <a:pt x="46877" y="10555"/>
                  </a:lnTo>
                  <a:lnTo>
                    <a:pt x="43773" y="0"/>
                  </a:lnTo>
                  <a:lnTo>
                    <a:pt x="37564" y="0"/>
                  </a:lnTo>
                  <a:lnTo>
                    <a:pt x="34460" y="1863"/>
                  </a:lnTo>
                  <a:lnTo>
                    <a:pt x="30113" y="1863"/>
                  </a:lnTo>
                  <a:lnTo>
                    <a:pt x="27009" y="3104"/>
                  </a:lnTo>
                  <a:lnTo>
                    <a:pt x="16764" y="5278"/>
                  </a:lnTo>
                  <a:lnTo>
                    <a:pt x="7451" y="5278"/>
                  </a:lnTo>
                  <a:lnTo>
                    <a:pt x="0" y="7140"/>
                  </a:lnTo>
                  <a:lnTo>
                    <a:pt x="0" y="12418"/>
                  </a:lnTo>
                  <a:lnTo>
                    <a:pt x="2173" y="14591"/>
                  </a:lnTo>
                  <a:lnTo>
                    <a:pt x="2173" y="16764"/>
                  </a:lnTo>
                  <a:lnTo>
                    <a:pt x="2173" y="18006"/>
                  </a:lnTo>
                  <a:lnTo>
                    <a:pt x="3104" y="19869"/>
                  </a:lnTo>
                  <a:lnTo>
                    <a:pt x="17695" y="25146"/>
                  </a:lnTo>
                  <a:lnTo>
                    <a:pt x="34460" y="31665"/>
                  </a:lnTo>
                  <a:lnTo>
                    <a:pt x="52155" y="32597"/>
                  </a:lnTo>
                  <a:lnTo>
                    <a:pt x="52155" y="44394"/>
                  </a:lnTo>
                  <a:lnTo>
                    <a:pt x="56191" y="52776"/>
                  </a:lnTo>
                  <a:lnTo>
                    <a:pt x="59295" y="58985"/>
                  </a:lnTo>
                  <a:lnTo>
                    <a:pt x="61468" y="66435"/>
                  </a:lnTo>
                  <a:lnTo>
                    <a:pt x="59295" y="76991"/>
                  </a:lnTo>
                  <a:lnTo>
                    <a:pt x="61468" y="79164"/>
                  </a:lnTo>
                  <a:lnTo>
                    <a:pt x="65504" y="81337"/>
                  </a:lnTo>
                  <a:lnTo>
                    <a:pt x="66746" y="82268"/>
                  </a:lnTo>
                  <a:lnTo>
                    <a:pt x="70782" y="84441"/>
                  </a:lnTo>
                  <a:lnTo>
                    <a:pt x="72955" y="84441"/>
                  </a:lnTo>
                  <a:lnTo>
                    <a:pt x="73886" y="86614"/>
                  </a:lnTo>
                  <a:lnTo>
                    <a:pt x="80095" y="84441"/>
                  </a:lnTo>
                  <a:lnTo>
                    <a:pt x="83199" y="84441"/>
                  </a:lnTo>
                  <a:lnTo>
                    <a:pt x="88477" y="82268"/>
                  </a:lnTo>
                  <a:lnTo>
                    <a:pt x="92823" y="82268"/>
                  </a:lnTo>
                  <a:lnTo>
                    <a:pt x="94686" y="81337"/>
                  </a:lnTo>
                  <a:lnTo>
                    <a:pt x="95928" y="81337"/>
                  </a:lnTo>
                  <a:lnTo>
                    <a:pt x="97790" y="82268"/>
                  </a:lnTo>
                  <a:lnTo>
                    <a:pt x="97790" y="84441"/>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00" name="Google Shape;800;p16"/>
            <p:cNvSpPr/>
            <p:nvPr/>
          </p:nvSpPr>
          <p:spPr>
            <a:xfrm>
              <a:off x="6856448" y="5409987"/>
              <a:ext cx="24836" cy="58985"/>
            </a:xfrm>
            <a:custGeom>
              <a:rect b="b" l="l" r="r" t="t"/>
              <a:pathLst>
                <a:path extrusionOk="0" h="58984" w="24835">
                  <a:moveTo>
                    <a:pt x="5277" y="50913"/>
                  </a:moveTo>
                  <a:lnTo>
                    <a:pt x="12418" y="60227"/>
                  </a:lnTo>
                  <a:lnTo>
                    <a:pt x="27009" y="23283"/>
                  </a:lnTo>
                  <a:lnTo>
                    <a:pt x="27009" y="15833"/>
                  </a:lnTo>
                  <a:lnTo>
                    <a:pt x="27009" y="10555"/>
                  </a:lnTo>
                  <a:lnTo>
                    <a:pt x="25146" y="7451"/>
                  </a:lnTo>
                  <a:lnTo>
                    <a:pt x="22973" y="3104"/>
                  </a:lnTo>
                  <a:lnTo>
                    <a:pt x="19869" y="0"/>
                  </a:lnTo>
                  <a:lnTo>
                    <a:pt x="0" y="27630"/>
                  </a:lnTo>
                  <a:lnTo>
                    <a:pt x="2173" y="42531"/>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01" name="Google Shape;801;p16"/>
            <p:cNvSpPr/>
            <p:nvPr/>
          </p:nvSpPr>
          <p:spPr>
            <a:xfrm>
              <a:off x="6876316" y="5644063"/>
              <a:ext cx="68298" cy="65194"/>
            </a:xfrm>
            <a:custGeom>
              <a:rect b="b" l="l" r="r" t="t"/>
              <a:pathLst>
                <a:path extrusionOk="0" h="65193" w="68298">
                  <a:moveTo>
                    <a:pt x="43773" y="12418"/>
                  </a:moveTo>
                  <a:lnTo>
                    <a:pt x="31355" y="19868"/>
                  </a:lnTo>
                  <a:lnTo>
                    <a:pt x="17695" y="24215"/>
                  </a:lnTo>
                  <a:lnTo>
                    <a:pt x="3104" y="29492"/>
                  </a:lnTo>
                  <a:lnTo>
                    <a:pt x="3104" y="33838"/>
                  </a:lnTo>
                  <a:lnTo>
                    <a:pt x="2173" y="33838"/>
                  </a:lnTo>
                  <a:lnTo>
                    <a:pt x="2173" y="34770"/>
                  </a:lnTo>
                  <a:lnTo>
                    <a:pt x="0" y="36943"/>
                  </a:lnTo>
                  <a:lnTo>
                    <a:pt x="0" y="46567"/>
                  </a:lnTo>
                  <a:lnTo>
                    <a:pt x="7140" y="42221"/>
                  </a:lnTo>
                  <a:lnTo>
                    <a:pt x="14591" y="40979"/>
                  </a:lnTo>
                  <a:lnTo>
                    <a:pt x="21731" y="36943"/>
                  </a:lnTo>
                  <a:lnTo>
                    <a:pt x="27009" y="33838"/>
                  </a:lnTo>
                  <a:lnTo>
                    <a:pt x="31355" y="40979"/>
                  </a:lnTo>
                  <a:lnTo>
                    <a:pt x="32286" y="46567"/>
                  </a:lnTo>
                  <a:lnTo>
                    <a:pt x="34459" y="51844"/>
                  </a:lnTo>
                  <a:lnTo>
                    <a:pt x="36322" y="55880"/>
                  </a:lnTo>
                  <a:lnTo>
                    <a:pt x="41600" y="58985"/>
                  </a:lnTo>
                  <a:lnTo>
                    <a:pt x="46877" y="61158"/>
                  </a:lnTo>
                  <a:lnTo>
                    <a:pt x="46877" y="66435"/>
                  </a:lnTo>
                  <a:lnTo>
                    <a:pt x="56191" y="66435"/>
                  </a:lnTo>
                  <a:lnTo>
                    <a:pt x="56191" y="61158"/>
                  </a:lnTo>
                  <a:lnTo>
                    <a:pt x="56191" y="58985"/>
                  </a:lnTo>
                  <a:lnTo>
                    <a:pt x="56191" y="57122"/>
                  </a:lnTo>
                  <a:lnTo>
                    <a:pt x="58364" y="55880"/>
                  </a:lnTo>
                  <a:lnTo>
                    <a:pt x="56191" y="53707"/>
                  </a:lnTo>
                  <a:lnTo>
                    <a:pt x="54018" y="51844"/>
                  </a:lnTo>
                  <a:lnTo>
                    <a:pt x="53086" y="49671"/>
                  </a:lnTo>
                  <a:lnTo>
                    <a:pt x="53086" y="46567"/>
                  </a:lnTo>
                  <a:lnTo>
                    <a:pt x="54018" y="48429"/>
                  </a:lnTo>
                  <a:lnTo>
                    <a:pt x="56191" y="48429"/>
                  </a:lnTo>
                  <a:lnTo>
                    <a:pt x="58364" y="48429"/>
                  </a:lnTo>
                  <a:lnTo>
                    <a:pt x="58364" y="49671"/>
                  </a:lnTo>
                  <a:lnTo>
                    <a:pt x="60227" y="53707"/>
                  </a:lnTo>
                  <a:lnTo>
                    <a:pt x="63641" y="51844"/>
                  </a:lnTo>
                  <a:lnTo>
                    <a:pt x="65504" y="51844"/>
                  </a:lnTo>
                  <a:lnTo>
                    <a:pt x="65504" y="49671"/>
                  </a:lnTo>
                  <a:lnTo>
                    <a:pt x="67677" y="49671"/>
                  </a:lnTo>
                  <a:lnTo>
                    <a:pt x="67677" y="46567"/>
                  </a:lnTo>
                  <a:lnTo>
                    <a:pt x="68608" y="42221"/>
                  </a:lnTo>
                  <a:lnTo>
                    <a:pt x="70781" y="42221"/>
                  </a:lnTo>
                  <a:lnTo>
                    <a:pt x="70781" y="40979"/>
                  </a:lnTo>
                  <a:lnTo>
                    <a:pt x="68608" y="40979"/>
                  </a:lnTo>
                  <a:lnTo>
                    <a:pt x="67677" y="36943"/>
                  </a:lnTo>
                  <a:lnTo>
                    <a:pt x="67677" y="19868"/>
                  </a:lnTo>
                  <a:lnTo>
                    <a:pt x="61468" y="9313"/>
                  </a:lnTo>
                  <a:lnTo>
                    <a:pt x="53086" y="0"/>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02" name="Google Shape;802;p16"/>
            <p:cNvSpPr/>
            <p:nvPr/>
          </p:nvSpPr>
          <p:spPr>
            <a:xfrm>
              <a:off x="6851170" y="5514917"/>
              <a:ext cx="83820" cy="139701"/>
            </a:xfrm>
            <a:custGeom>
              <a:rect b="b" l="l" r="r" t="t"/>
              <a:pathLst>
                <a:path extrusionOk="0" h="139700" w="83820">
                  <a:moveTo>
                    <a:pt x="7450" y="76991"/>
                  </a:moveTo>
                  <a:lnTo>
                    <a:pt x="12728" y="90961"/>
                  </a:lnTo>
                  <a:lnTo>
                    <a:pt x="14591" y="91892"/>
                  </a:lnTo>
                  <a:lnTo>
                    <a:pt x="14591" y="94065"/>
                  </a:lnTo>
                  <a:lnTo>
                    <a:pt x="15833" y="96238"/>
                  </a:lnTo>
                  <a:lnTo>
                    <a:pt x="17695" y="98411"/>
                  </a:lnTo>
                  <a:lnTo>
                    <a:pt x="17695" y="91892"/>
                  </a:lnTo>
                  <a:lnTo>
                    <a:pt x="19868" y="86614"/>
                  </a:lnTo>
                  <a:lnTo>
                    <a:pt x="22042" y="81337"/>
                  </a:lnTo>
                  <a:lnTo>
                    <a:pt x="22042" y="73886"/>
                  </a:lnTo>
                  <a:lnTo>
                    <a:pt x="42841" y="83510"/>
                  </a:lnTo>
                  <a:lnTo>
                    <a:pt x="61468" y="98411"/>
                  </a:lnTo>
                  <a:lnTo>
                    <a:pt x="64572" y="98411"/>
                  </a:lnTo>
                  <a:lnTo>
                    <a:pt x="63641" y="101516"/>
                  </a:lnTo>
                  <a:lnTo>
                    <a:pt x="61468" y="103689"/>
                  </a:lnTo>
                  <a:lnTo>
                    <a:pt x="61468" y="105862"/>
                  </a:lnTo>
                  <a:lnTo>
                    <a:pt x="59605" y="106793"/>
                  </a:lnTo>
                  <a:lnTo>
                    <a:pt x="57432" y="111140"/>
                  </a:lnTo>
                  <a:lnTo>
                    <a:pt x="57432" y="114244"/>
                  </a:lnTo>
                  <a:lnTo>
                    <a:pt x="45015" y="114244"/>
                  </a:lnTo>
                  <a:lnTo>
                    <a:pt x="45015" y="101516"/>
                  </a:lnTo>
                  <a:lnTo>
                    <a:pt x="37564" y="101516"/>
                  </a:lnTo>
                  <a:lnTo>
                    <a:pt x="32286" y="103689"/>
                  </a:lnTo>
                  <a:lnTo>
                    <a:pt x="28250" y="103689"/>
                  </a:lnTo>
                  <a:lnTo>
                    <a:pt x="27319" y="105862"/>
                  </a:lnTo>
                  <a:lnTo>
                    <a:pt x="27319" y="106793"/>
                  </a:lnTo>
                  <a:lnTo>
                    <a:pt x="25146" y="111140"/>
                  </a:lnTo>
                  <a:lnTo>
                    <a:pt x="25146" y="116417"/>
                  </a:lnTo>
                  <a:lnTo>
                    <a:pt x="25146" y="121695"/>
                  </a:lnTo>
                  <a:lnTo>
                    <a:pt x="30423" y="123558"/>
                  </a:lnTo>
                  <a:lnTo>
                    <a:pt x="32286" y="123558"/>
                  </a:lnTo>
                  <a:lnTo>
                    <a:pt x="34459" y="125731"/>
                  </a:lnTo>
                  <a:lnTo>
                    <a:pt x="34459" y="127904"/>
                  </a:lnTo>
                  <a:lnTo>
                    <a:pt x="34459" y="129146"/>
                  </a:lnTo>
                  <a:lnTo>
                    <a:pt x="34459" y="131008"/>
                  </a:lnTo>
                  <a:lnTo>
                    <a:pt x="34459" y="134423"/>
                  </a:lnTo>
                  <a:lnTo>
                    <a:pt x="37564" y="138459"/>
                  </a:lnTo>
                  <a:lnTo>
                    <a:pt x="37564" y="141563"/>
                  </a:lnTo>
                  <a:lnTo>
                    <a:pt x="42841" y="138459"/>
                  </a:lnTo>
                  <a:lnTo>
                    <a:pt x="49050" y="136286"/>
                  </a:lnTo>
                  <a:lnTo>
                    <a:pt x="52155" y="131008"/>
                  </a:lnTo>
                  <a:lnTo>
                    <a:pt x="54328" y="125731"/>
                  </a:lnTo>
                  <a:lnTo>
                    <a:pt x="57432" y="118280"/>
                  </a:lnTo>
                  <a:lnTo>
                    <a:pt x="59605" y="120453"/>
                  </a:lnTo>
                  <a:lnTo>
                    <a:pt x="61468" y="120453"/>
                  </a:lnTo>
                  <a:lnTo>
                    <a:pt x="63641" y="120453"/>
                  </a:lnTo>
                  <a:lnTo>
                    <a:pt x="63641" y="121695"/>
                  </a:lnTo>
                  <a:lnTo>
                    <a:pt x="64572" y="125731"/>
                  </a:lnTo>
                  <a:lnTo>
                    <a:pt x="70781" y="123558"/>
                  </a:lnTo>
                  <a:lnTo>
                    <a:pt x="74196" y="123558"/>
                  </a:lnTo>
                  <a:lnTo>
                    <a:pt x="74196" y="121695"/>
                  </a:lnTo>
                  <a:lnTo>
                    <a:pt x="74196" y="120453"/>
                  </a:lnTo>
                  <a:lnTo>
                    <a:pt x="74196" y="118280"/>
                  </a:lnTo>
                  <a:lnTo>
                    <a:pt x="76059" y="118280"/>
                  </a:lnTo>
                  <a:lnTo>
                    <a:pt x="79164" y="116417"/>
                  </a:lnTo>
                  <a:lnTo>
                    <a:pt x="85373" y="114244"/>
                  </a:lnTo>
                  <a:lnTo>
                    <a:pt x="78232" y="101516"/>
                  </a:lnTo>
                  <a:lnTo>
                    <a:pt x="68919" y="91892"/>
                  </a:lnTo>
                  <a:lnTo>
                    <a:pt x="61468" y="83510"/>
                  </a:lnTo>
                  <a:lnTo>
                    <a:pt x="57432" y="69850"/>
                  </a:lnTo>
                  <a:lnTo>
                    <a:pt x="49982" y="68609"/>
                  </a:lnTo>
                  <a:lnTo>
                    <a:pt x="46877" y="66435"/>
                  </a:lnTo>
                  <a:lnTo>
                    <a:pt x="42841" y="64573"/>
                  </a:lnTo>
                  <a:lnTo>
                    <a:pt x="39737" y="64573"/>
                  </a:lnTo>
                  <a:lnTo>
                    <a:pt x="35391" y="64573"/>
                  </a:lnTo>
                  <a:lnTo>
                    <a:pt x="28250" y="64573"/>
                  </a:lnTo>
                  <a:lnTo>
                    <a:pt x="28250" y="61158"/>
                  </a:lnTo>
                  <a:lnTo>
                    <a:pt x="25146" y="61158"/>
                  </a:lnTo>
                  <a:lnTo>
                    <a:pt x="27319" y="42221"/>
                  </a:lnTo>
                  <a:lnTo>
                    <a:pt x="30423" y="31666"/>
                  </a:lnTo>
                  <a:lnTo>
                    <a:pt x="32286" y="18937"/>
                  </a:lnTo>
                  <a:lnTo>
                    <a:pt x="32286" y="0"/>
                  </a:lnTo>
                  <a:lnTo>
                    <a:pt x="25146" y="0"/>
                  </a:lnTo>
                  <a:lnTo>
                    <a:pt x="19868" y="0"/>
                  </a:lnTo>
                  <a:lnTo>
                    <a:pt x="14591" y="1863"/>
                  </a:lnTo>
                  <a:lnTo>
                    <a:pt x="8382" y="4036"/>
                  </a:lnTo>
                  <a:lnTo>
                    <a:pt x="1241" y="22042"/>
                  </a:lnTo>
                  <a:lnTo>
                    <a:pt x="0" y="40048"/>
                  </a:lnTo>
                  <a:lnTo>
                    <a:pt x="1241" y="61158"/>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03" name="Google Shape;803;p16"/>
            <p:cNvSpPr/>
            <p:nvPr/>
          </p:nvSpPr>
          <p:spPr>
            <a:xfrm>
              <a:off x="6849307" y="5908563"/>
              <a:ext cx="46567" cy="15522"/>
            </a:xfrm>
            <a:custGeom>
              <a:rect b="b" l="l" r="r" t="t"/>
              <a:pathLst>
                <a:path extrusionOk="0" h="15522" w="46566">
                  <a:moveTo>
                    <a:pt x="39427" y="12728"/>
                  </a:moveTo>
                  <a:lnTo>
                    <a:pt x="46878" y="12728"/>
                  </a:lnTo>
                  <a:lnTo>
                    <a:pt x="44704" y="9313"/>
                  </a:lnTo>
                  <a:lnTo>
                    <a:pt x="44704" y="5277"/>
                  </a:lnTo>
                  <a:lnTo>
                    <a:pt x="44704" y="3104"/>
                  </a:lnTo>
                  <a:lnTo>
                    <a:pt x="43773" y="3104"/>
                  </a:lnTo>
                  <a:lnTo>
                    <a:pt x="39427" y="0"/>
                  </a:lnTo>
                  <a:lnTo>
                    <a:pt x="30113" y="5277"/>
                  </a:lnTo>
                  <a:lnTo>
                    <a:pt x="21731" y="5277"/>
                  </a:lnTo>
                  <a:lnTo>
                    <a:pt x="12418" y="5277"/>
                  </a:lnTo>
                  <a:lnTo>
                    <a:pt x="3104" y="9313"/>
                  </a:lnTo>
                  <a:lnTo>
                    <a:pt x="1863" y="10555"/>
                  </a:lnTo>
                  <a:lnTo>
                    <a:pt x="0" y="10555"/>
                  </a:lnTo>
                  <a:lnTo>
                    <a:pt x="0" y="12728"/>
                  </a:lnTo>
                  <a:lnTo>
                    <a:pt x="12418" y="16764"/>
                  </a:lnTo>
                  <a:lnTo>
                    <a:pt x="27009" y="16764"/>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04" name="Google Shape;804;p16"/>
            <p:cNvSpPr/>
            <p:nvPr/>
          </p:nvSpPr>
          <p:spPr>
            <a:xfrm>
              <a:off x="6900220" y="5913840"/>
              <a:ext cx="55880" cy="31045"/>
            </a:xfrm>
            <a:custGeom>
              <a:rect b="b" l="l" r="r" t="t"/>
              <a:pathLst>
                <a:path extrusionOk="0" h="31044" w="55880">
                  <a:moveTo>
                    <a:pt x="5278" y="29492"/>
                  </a:moveTo>
                  <a:lnTo>
                    <a:pt x="7451" y="29492"/>
                  </a:lnTo>
                  <a:lnTo>
                    <a:pt x="8382" y="31666"/>
                  </a:lnTo>
                  <a:lnTo>
                    <a:pt x="12418" y="31666"/>
                  </a:lnTo>
                  <a:lnTo>
                    <a:pt x="25146" y="22042"/>
                  </a:lnTo>
                  <a:lnTo>
                    <a:pt x="39737" y="12728"/>
                  </a:lnTo>
                  <a:lnTo>
                    <a:pt x="52155" y="4036"/>
                  </a:lnTo>
                  <a:lnTo>
                    <a:pt x="56191" y="4036"/>
                  </a:lnTo>
                  <a:lnTo>
                    <a:pt x="56191" y="0"/>
                  </a:lnTo>
                  <a:lnTo>
                    <a:pt x="36322" y="0"/>
                  </a:lnTo>
                  <a:lnTo>
                    <a:pt x="17696" y="12728"/>
                  </a:lnTo>
                  <a:lnTo>
                    <a:pt x="0" y="24215"/>
                  </a:lnTo>
                  <a:lnTo>
                    <a:pt x="0" y="27319"/>
                  </a:lnTo>
                  <a:lnTo>
                    <a:pt x="3104" y="27319"/>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05" name="Google Shape;805;p16"/>
            <p:cNvSpPr/>
            <p:nvPr/>
          </p:nvSpPr>
          <p:spPr>
            <a:xfrm>
              <a:off x="6939958" y="5274633"/>
              <a:ext cx="15522" cy="12418"/>
            </a:xfrm>
            <a:custGeom>
              <a:rect b="b" l="l" r="r" t="t"/>
              <a:pathLst>
                <a:path extrusionOk="0" h="12417" w="15522">
                  <a:moveTo>
                    <a:pt x="16453" y="0"/>
                  </a:moveTo>
                  <a:lnTo>
                    <a:pt x="4036" y="0"/>
                  </a:lnTo>
                  <a:lnTo>
                    <a:pt x="4036" y="4346"/>
                  </a:lnTo>
                  <a:lnTo>
                    <a:pt x="0" y="4346"/>
                  </a:lnTo>
                  <a:lnTo>
                    <a:pt x="0" y="12728"/>
                  </a:lnTo>
                  <a:lnTo>
                    <a:pt x="16453" y="12728"/>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06" name="Google Shape;806;p16"/>
            <p:cNvSpPr/>
            <p:nvPr/>
          </p:nvSpPr>
          <p:spPr>
            <a:xfrm>
              <a:off x="6808639" y="5623884"/>
              <a:ext cx="40358" cy="46567"/>
            </a:xfrm>
            <a:custGeom>
              <a:rect b="b" l="l" r="r" t="t"/>
              <a:pathLst>
                <a:path extrusionOk="0" h="46566" w="40357">
                  <a:moveTo>
                    <a:pt x="21731" y="31666"/>
                  </a:moveTo>
                  <a:lnTo>
                    <a:pt x="29182" y="22042"/>
                  </a:lnTo>
                  <a:lnTo>
                    <a:pt x="40668" y="12728"/>
                  </a:lnTo>
                  <a:lnTo>
                    <a:pt x="38495" y="9313"/>
                  </a:lnTo>
                  <a:lnTo>
                    <a:pt x="38495" y="5278"/>
                  </a:lnTo>
                  <a:lnTo>
                    <a:pt x="38495" y="4036"/>
                  </a:lnTo>
                  <a:lnTo>
                    <a:pt x="36322" y="4036"/>
                  </a:lnTo>
                  <a:lnTo>
                    <a:pt x="35391" y="4036"/>
                  </a:lnTo>
                  <a:lnTo>
                    <a:pt x="31045" y="0"/>
                  </a:lnTo>
                  <a:lnTo>
                    <a:pt x="23905" y="16764"/>
                  </a:lnTo>
                  <a:lnTo>
                    <a:pt x="11487" y="29492"/>
                  </a:lnTo>
                  <a:lnTo>
                    <a:pt x="0" y="42221"/>
                  </a:lnTo>
                  <a:lnTo>
                    <a:pt x="0" y="46567"/>
                  </a:lnTo>
                  <a:lnTo>
                    <a:pt x="13349" y="39116"/>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07" name="Google Shape;807;p16"/>
            <p:cNvSpPr/>
            <p:nvPr/>
          </p:nvSpPr>
          <p:spPr>
            <a:xfrm>
              <a:off x="4168919" y="5514917"/>
              <a:ext cx="24836" cy="12418"/>
            </a:xfrm>
            <a:custGeom>
              <a:rect b="b" l="l" r="r" t="t"/>
              <a:pathLst>
                <a:path extrusionOk="0" h="12417" w="24835">
                  <a:moveTo>
                    <a:pt x="27009" y="4036"/>
                  </a:moveTo>
                  <a:lnTo>
                    <a:pt x="21731" y="1863"/>
                  </a:lnTo>
                  <a:lnTo>
                    <a:pt x="14591" y="1863"/>
                  </a:lnTo>
                  <a:lnTo>
                    <a:pt x="7140" y="0"/>
                  </a:lnTo>
                  <a:lnTo>
                    <a:pt x="0" y="0"/>
                  </a:lnTo>
                  <a:lnTo>
                    <a:pt x="0" y="12728"/>
                  </a:lnTo>
                  <a:lnTo>
                    <a:pt x="27009" y="12728"/>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08" name="Google Shape;808;p16"/>
            <p:cNvSpPr/>
            <p:nvPr/>
          </p:nvSpPr>
          <p:spPr>
            <a:xfrm>
              <a:off x="2808235" y="5420542"/>
              <a:ext cx="27940" cy="15522"/>
            </a:xfrm>
            <a:custGeom>
              <a:rect b="b" l="l" r="r" t="t"/>
              <a:pathLst>
                <a:path extrusionOk="0" h="15522" w="27940">
                  <a:moveTo>
                    <a:pt x="16764" y="2173"/>
                  </a:moveTo>
                  <a:lnTo>
                    <a:pt x="13660" y="2173"/>
                  </a:lnTo>
                  <a:lnTo>
                    <a:pt x="6209" y="2173"/>
                  </a:lnTo>
                  <a:lnTo>
                    <a:pt x="0" y="0"/>
                  </a:lnTo>
                  <a:lnTo>
                    <a:pt x="0" y="17075"/>
                  </a:lnTo>
                  <a:lnTo>
                    <a:pt x="7451" y="17075"/>
                  </a:lnTo>
                  <a:lnTo>
                    <a:pt x="13660" y="17075"/>
                  </a:lnTo>
                  <a:lnTo>
                    <a:pt x="18937" y="14901"/>
                  </a:lnTo>
                  <a:lnTo>
                    <a:pt x="24215" y="12728"/>
                  </a:lnTo>
                  <a:lnTo>
                    <a:pt x="28251" y="12728"/>
                  </a:lnTo>
                  <a:lnTo>
                    <a:pt x="28251" y="5278"/>
                  </a:lnTo>
                  <a:lnTo>
                    <a:pt x="22042" y="4346"/>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09" name="Google Shape;809;p16"/>
            <p:cNvSpPr/>
            <p:nvPr/>
          </p:nvSpPr>
          <p:spPr>
            <a:xfrm>
              <a:off x="4066782" y="5047076"/>
              <a:ext cx="12418" cy="15522"/>
            </a:xfrm>
            <a:custGeom>
              <a:rect b="b" l="l" r="r" t="t"/>
              <a:pathLst>
                <a:path extrusionOk="0" h="15522" w="12417">
                  <a:moveTo>
                    <a:pt x="6209" y="17075"/>
                  </a:moveTo>
                  <a:lnTo>
                    <a:pt x="7140" y="11487"/>
                  </a:lnTo>
                  <a:lnTo>
                    <a:pt x="7140" y="9624"/>
                  </a:lnTo>
                  <a:lnTo>
                    <a:pt x="9313" y="6209"/>
                  </a:lnTo>
                  <a:lnTo>
                    <a:pt x="11487" y="4346"/>
                  </a:lnTo>
                  <a:lnTo>
                    <a:pt x="12418" y="0"/>
                  </a:lnTo>
                  <a:lnTo>
                    <a:pt x="9313" y="0"/>
                  </a:lnTo>
                  <a:lnTo>
                    <a:pt x="7140" y="4346"/>
                  </a:lnTo>
                  <a:lnTo>
                    <a:pt x="4036" y="7451"/>
                  </a:lnTo>
                  <a:lnTo>
                    <a:pt x="2173" y="9624"/>
                  </a:lnTo>
                  <a:lnTo>
                    <a:pt x="0" y="11487"/>
                  </a:lnTo>
                  <a:lnTo>
                    <a:pt x="0" y="13660"/>
                  </a:lnTo>
                  <a:lnTo>
                    <a:pt x="2173" y="14901"/>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10" name="Google Shape;810;p16"/>
            <p:cNvSpPr/>
            <p:nvPr/>
          </p:nvSpPr>
          <p:spPr>
            <a:xfrm>
              <a:off x="4243736" y="5014168"/>
              <a:ext cx="18627" cy="37253"/>
            </a:xfrm>
            <a:custGeom>
              <a:rect b="b" l="l" r="r" t="t"/>
              <a:pathLst>
                <a:path extrusionOk="0" h="37253" w="18626">
                  <a:moveTo>
                    <a:pt x="3104" y="31976"/>
                  </a:moveTo>
                  <a:lnTo>
                    <a:pt x="3104" y="32907"/>
                  </a:lnTo>
                  <a:lnTo>
                    <a:pt x="3104" y="35080"/>
                  </a:lnTo>
                  <a:lnTo>
                    <a:pt x="5278" y="37253"/>
                  </a:lnTo>
                  <a:lnTo>
                    <a:pt x="12728" y="37253"/>
                  </a:lnTo>
                  <a:lnTo>
                    <a:pt x="14591" y="37253"/>
                  </a:lnTo>
                  <a:lnTo>
                    <a:pt x="14591" y="35080"/>
                  </a:lnTo>
                  <a:lnTo>
                    <a:pt x="15833" y="35080"/>
                  </a:lnTo>
                  <a:lnTo>
                    <a:pt x="17695" y="35080"/>
                  </a:lnTo>
                  <a:lnTo>
                    <a:pt x="19869" y="32907"/>
                  </a:lnTo>
                  <a:lnTo>
                    <a:pt x="17695" y="22352"/>
                  </a:lnTo>
                  <a:lnTo>
                    <a:pt x="15833" y="9624"/>
                  </a:lnTo>
                  <a:lnTo>
                    <a:pt x="12728" y="0"/>
                  </a:lnTo>
                  <a:lnTo>
                    <a:pt x="0" y="29803"/>
                  </a:lnTo>
                  <a:lnTo>
                    <a:pt x="1242" y="31976"/>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11" name="Google Shape;811;p16"/>
            <p:cNvSpPr/>
            <p:nvPr/>
          </p:nvSpPr>
          <p:spPr>
            <a:xfrm>
              <a:off x="6688807" y="5690630"/>
              <a:ext cx="149014" cy="161432"/>
            </a:xfrm>
            <a:custGeom>
              <a:rect b="b" l="l" r="r" t="t"/>
              <a:pathLst>
                <a:path extrusionOk="0" h="161431" w="149013">
                  <a:moveTo>
                    <a:pt x="11486" y="128835"/>
                  </a:moveTo>
                  <a:lnTo>
                    <a:pt x="23904" y="145910"/>
                  </a:lnTo>
                  <a:lnTo>
                    <a:pt x="36322" y="151187"/>
                  </a:lnTo>
                  <a:lnTo>
                    <a:pt x="49051" y="153360"/>
                  </a:lnTo>
                  <a:lnTo>
                    <a:pt x="62400" y="153360"/>
                  </a:lnTo>
                  <a:lnTo>
                    <a:pt x="72955" y="155533"/>
                  </a:lnTo>
                  <a:lnTo>
                    <a:pt x="84441" y="161742"/>
                  </a:lnTo>
                  <a:lnTo>
                    <a:pt x="90650" y="161742"/>
                  </a:lnTo>
                  <a:lnTo>
                    <a:pt x="96859" y="160811"/>
                  </a:lnTo>
                  <a:lnTo>
                    <a:pt x="102137" y="160811"/>
                  </a:lnTo>
                  <a:lnTo>
                    <a:pt x="107104" y="156465"/>
                  </a:lnTo>
                  <a:lnTo>
                    <a:pt x="116728" y="138459"/>
                  </a:lnTo>
                  <a:lnTo>
                    <a:pt x="121695" y="118280"/>
                  </a:lnTo>
                  <a:lnTo>
                    <a:pt x="131319" y="101516"/>
                  </a:lnTo>
                  <a:lnTo>
                    <a:pt x="133181" y="97170"/>
                  </a:lnTo>
                  <a:lnTo>
                    <a:pt x="134423" y="96238"/>
                  </a:lnTo>
                  <a:lnTo>
                    <a:pt x="136286" y="94065"/>
                  </a:lnTo>
                  <a:lnTo>
                    <a:pt x="138459" y="94065"/>
                  </a:lnTo>
                  <a:lnTo>
                    <a:pt x="141563" y="94065"/>
                  </a:lnTo>
                  <a:lnTo>
                    <a:pt x="147772" y="91892"/>
                  </a:lnTo>
                  <a:lnTo>
                    <a:pt x="140632" y="76991"/>
                  </a:lnTo>
                  <a:lnTo>
                    <a:pt x="133181" y="64262"/>
                  </a:lnTo>
                  <a:lnTo>
                    <a:pt x="126972" y="47498"/>
                  </a:lnTo>
                  <a:lnTo>
                    <a:pt x="134423" y="44394"/>
                  </a:lnTo>
                  <a:lnTo>
                    <a:pt x="140632" y="40047"/>
                  </a:lnTo>
                  <a:lnTo>
                    <a:pt x="145910" y="34770"/>
                  </a:lnTo>
                  <a:lnTo>
                    <a:pt x="150877" y="31666"/>
                  </a:lnTo>
                  <a:lnTo>
                    <a:pt x="145910" y="22042"/>
                  </a:lnTo>
                  <a:lnTo>
                    <a:pt x="134423" y="10555"/>
                  </a:lnTo>
                  <a:lnTo>
                    <a:pt x="121695" y="3104"/>
                  </a:lnTo>
                  <a:lnTo>
                    <a:pt x="111450" y="0"/>
                  </a:lnTo>
                  <a:lnTo>
                    <a:pt x="105241" y="9313"/>
                  </a:lnTo>
                  <a:lnTo>
                    <a:pt x="99963" y="17695"/>
                  </a:lnTo>
                  <a:lnTo>
                    <a:pt x="94686" y="27319"/>
                  </a:lnTo>
                  <a:lnTo>
                    <a:pt x="90650" y="40047"/>
                  </a:lnTo>
                  <a:lnTo>
                    <a:pt x="84441" y="40047"/>
                  </a:lnTo>
                  <a:lnTo>
                    <a:pt x="78232" y="40047"/>
                  </a:lnTo>
                  <a:lnTo>
                    <a:pt x="74817" y="40047"/>
                  </a:lnTo>
                  <a:lnTo>
                    <a:pt x="72955" y="42221"/>
                  </a:lnTo>
                  <a:lnTo>
                    <a:pt x="72955" y="44394"/>
                  </a:lnTo>
                  <a:lnTo>
                    <a:pt x="72955" y="46256"/>
                  </a:lnTo>
                  <a:lnTo>
                    <a:pt x="70782" y="47498"/>
                  </a:lnTo>
                  <a:lnTo>
                    <a:pt x="70782" y="49671"/>
                  </a:lnTo>
                  <a:lnTo>
                    <a:pt x="67677" y="53707"/>
                  </a:lnTo>
                  <a:lnTo>
                    <a:pt x="63641" y="57122"/>
                  </a:lnTo>
                  <a:lnTo>
                    <a:pt x="40668" y="60226"/>
                  </a:lnTo>
                  <a:lnTo>
                    <a:pt x="31355" y="75128"/>
                  </a:lnTo>
                  <a:lnTo>
                    <a:pt x="23904" y="79164"/>
                  </a:lnTo>
                  <a:lnTo>
                    <a:pt x="16764" y="76991"/>
                  </a:lnTo>
                  <a:lnTo>
                    <a:pt x="9313" y="76991"/>
                  </a:lnTo>
                  <a:lnTo>
                    <a:pt x="0" y="81337"/>
                  </a:lnTo>
                  <a:lnTo>
                    <a:pt x="2173" y="106793"/>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12" name="Google Shape;812;p16"/>
            <p:cNvSpPr/>
            <p:nvPr/>
          </p:nvSpPr>
          <p:spPr>
            <a:xfrm>
              <a:off x="6961689" y="5762343"/>
              <a:ext cx="15522" cy="46567"/>
            </a:xfrm>
            <a:custGeom>
              <a:rect b="b" l="l" r="r" t="t"/>
              <a:pathLst>
                <a:path extrusionOk="0" h="46566" w="15522">
                  <a:moveTo>
                    <a:pt x="7140" y="46567"/>
                  </a:moveTo>
                  <a:lnTo>
                    <a:pt x="11486" y="42531"/>
                  </a:lnTo>
                  <a:lnTo>
                    <a:pt x="12418" y="40358"/>
                  </a:lnTo>
                  <a:lnTo>
                    <a:pt x="12418" y="39116"/>
                  </a:lnTo>
                  <a:lnTo>
                    <a:pt x="12418" y="37253"/>
                  </a:lnTo>
                  <a:lnTo>
                    <a:pt x="12418" y="35080"/>
                  </a:lnTo>
                  <a:lnTo>
                    <a:pt x="12418" y="32907"/>
                  </a:lnTo>
                  <a:lnTo>
                    <a:pt x="14591" y="31976"/>
                  </a:lnTo>
                  <a:lnTo>
                    <a:pt x="17695" y="29803"/>
                  </a:lnTo>
                  <a:lnTo>
                    <a:pt x="17695" y="20179"/>
                  </a:lnTo>
                  <a:lnTo>
                    <a:pt x="17695" y="12728"/>
                  </a:lnTo>
                  <a:lnTo>
                    <a:pt x="16764" y="9624"/>
                  </a:lnTo>
                  <a:lnTo>
                    <a:pt x="12418" y="5278"/>
                  </a:lnTo>
                  <a:lnTo>
                    <a:pt x="9313" y="3415"/>
                  </a:lnTo>
                  <a:lnTo>
                    <a:pt x="2173" y="0"/>
                  </a:lnTo>
                  <a:lnTo>
                    <a:pt x="0" y="12728"/>
                  </a:lnTo>
                  <a:lnTo>
                    <a:pt x="0" y="25457"/>
                  </a:lnTo>
                  <a:lnTo>
                    <a:pt x="7140" y="37253"/>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13" name="Google Shape;813;p16"/>
            <p:cNvSpPr/>
            <p:nvPr/>
          </p:nvSpPr>
          <p:spPr>
            <a:xfrm>
              <a:off x="7269030" y="5852372"/>
              <a:ext cx="58985" cy="31045"/>
            </a:xfrm>
            <a:custGeom>
              <a:rect b="b" l="l" r="r" t="t"/>
              <a:pathLst>
                <a:path extrusionOk="0" h="31044" w="58984">
                  <a:moveTo>
                    <a:pt x="12418" y="28561"/>
                  </a:moveTo>
                  <a:lnTo>
                    <a:pt x="17695" y="29492"/>
                  </a:lnTo>
                  <a:lnTo>
                    <a:pt x="23904" y="31666"/>
                  </a:lnTo>
                  <a:lnTo>
                    <a:pt x="60537" y="21110"/>
                  </a:lnTo>
                  <a:lnTo>
                    <a:pt x="60537" y="931"/>
                  </a:lnTo>
                  <a:lnTo>
                    <a:pt x="59605" y="0"/>
                  </a:lnTo>
                  <a:lnTo>
                    <a:pt x="50913" y="0"/>
                  </a:lnTo>
                  <a:lnTo>
                    <a:pt x="38495" y="9624"/>
                  </a:lnTo>
                  <a:lnTo>
                    <a:pt x="21731" y="14901"/>
                  </a:lnTo>
                  <a:lnTo>
                    <a:pt x="0" y="17075"/>
                  </a:lnTo>
                  <a:lnTo>
                    <a:pt x="0" y="24215"/>
                  </a:lnTo>
                  <a:lnTo>
                    <a:pt x="5277" y="26388"/>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14" name="Google Shape;814;p16"/>
            <p:cNvSpPr/>
            <p:nvPr/>
          </p:nvSpPr>
          <p:spPr>
            <a:xfrm>
              <a:off x="7008566" y="5801459"/>
              <a:ext cx="291819" cy="152118"/>
            </a:xfrm>
            <a:custGeom>
              <a:rect b="b" l="l" r="r" t="t"/>
              <a:pathLst>
                <a:path extrusionOk="0" h="152118" w="291819">
                  <a:moveTo>
                    <a:pt x="207378" y="60537"/>
                  </a:moveTo>
                  <a:lnTo>
                    <a:pt x="192787" y="49982"/>
                  </a:lnTo>
                  <a:lnTo>
                    <a:pt x="175091" y="38185"/>
                  </a:lnTo>
                  <a:lnTo>
                    <a:pt x="153050" y="30734"/>
                  </a:lnTo>
                  <a:lnTo>
                    <a:pt x="135354" y="23283"/>
                  </a:lnTo>
                  <a:lnTo>
                    <a:pt x="120763" y="14901"/>
                  </a:lnTo>
                  <a:lnTo>
                    <a:pt x="102137" y="16143"/>
                  </a:lnTo>
                  <a:lnTo>
                    <a:pt x="89719" y="20179"/>
                  </a:lnTo>
                  <a:lnTo>
                    <a:pt x="80095" y="25456"/>
                  </a:lnTo>
                  <a:lnTo>
                    <a:pt x="70782" y="35080"/>
                  </a:lnTo>
                  <a:lnTo>
                    <a:pt x="70782" y="38185"/>
                  </a:lnTo>
                  <a:lnTo>
                    <a:pt x="67677" y="38185"/>
                  </a:lnTo>
                  <a:lnTo>
                    <a:pt x="67677" y="35080"/>
                  </a:lnTo>
                  <a:lnTo>
                    <a:pt x="60537" y="25456"/>
                  </a:lnTo>
                  <a:lnTo>
                    <a:pt x="55259" y="14901"/>
                  </a:lnTo>
                  <a:lnTo>
                    <a:pt x="50913" y="1242"/>
                  </a:lnTo>
                  <a:lnTo>
                    <a:pt x="36322" y="0"/>
                  </a:lnTo>
                  <a:lnTo>
                    <a:pt x="26078" y="0"/>
                  </a:lnTo>
                  <a:lnTo>
                    <a:pt x="14591" y="0"/>
                  </a:lnTo>
                  <a:lnTo>
                    <a:pt x="0" y="1242"/>
                  </a:lnTo>
                  <a:lnTo>
                    <a:pt x="0" y="10866"/>
                  </a:lnTo>
                  <a:lnTo>
                    <a:pt x="9313" y="14901"/>
                  </a:lnTo>
                  <a:lnTo>
                    <a:pt x="20800" y="20179"/>
                  </a:lnTo>
                  <a:lnTo>
                    <a:pt x="31355" y="22352"/>
                  </a:lnTo>
                  <a:lnTo>
                    <a:pt x="29182" y="25456"/>
                  </a:lnTo>
                  <a:lnTo>
                    <a:pt x="28250" y="27630"/>
                  </a:lnTo>
                  <a:lnTo>
                    <a:pt x="26078" y="29803"/>
                  </a:lnTo>
                  <a:lnTo>
                    <a:pt x="23904" y="29803"/>
                  </a:lnTo>
                  <a:lnTo>
                    <a:pt x="20800" y="30734"/>
                  </a:lnTo>
                  <a:lnTo>
                    <a:pt x="29182" y="42531"/>
                  </a:lnTo>
                  <a:lnTo>
                    <a:pt x="42842" y="49982"/>
                  </a:lnTo>
                  <a:lnTo>
                    <a:pt x="58364" y="53086"/>
                  </a:lnTo>
                  <a:lnTo>
                    <a:pt x="75128" y="58364"/>
                  </a:lnTo>
                  <a:lnTo>
                    <a:pt x="89719" y="62710"/>
                  </a:lnTo>
                  <a:lnTo>
                    <a:pt x="102137" y="72023"/>
                  </a:lnTo>
                  <a:lnTo>
                    <a:pt x="111450" y="87856"/>
                  </a:lnTo>
                  <a:lnTo>
                    <a:pt x="113623" y="92202"/>
                  </a:lnTo>
                  <a:lnTo>
                    <a:pt x="111450" y="95307"/>
                  </a:lnTo>
                  <a:lnTo>
                    <a:pt x="109277" y="99653"/>
                  </a:lnTo>
                  <a:lnTo>
                    <a:pt x="107414" y="102757"/>
                  </a:lnTo>
                  <a:lnTo>
                    <a:pt x="106172" y="109277"/>
                  </a:lnTo>
                  <a:lnTo>
                    <a:pt x="104310" y="116417"/>
                  </a:lnTo>
                  <a:lnTo>
                    <a:pt x="122005" y="114554"/>
                  </a:lnTo>
                  <a:lnTo>
                    <a:pt x="135354" y="116417"/>
                  </a:lnTo>
                  <a:lnTo>
                    <a:pt x="147772" y="119832"/>
                  </a:lnTo>
                  <a:lnTo>
                    <a:pt x="160500" y="126972"/>
                  </a:lnTo>
                  <a:lnTo>
                    <a:pt x="172918" y="123868"/>
                  </a:lnTo>
                  <a:lnTo>
                    <a:pt x="185336" y="116417"/>
                  </a:lnTo>
                  <a:lnTo>
                    <a:pt x="198996" y="112381"/>
                  </a:lnTo>
                  <a:lnTo>
                    <a:pt x="209241" y="112381"/>
                  </a:lnTo>
                  <a:lnTo>
                    <a:pt x="223831" y="119832"/>
                  </a:lnTo>
                  <a:lnTo>
                    <a:pt x="228178" y="123868"/>
                  </a:lnTo>
                  <a:lnTo>
                    <a:pt x="231282" y="129145"/>
                  </a:lnTo>
                  <a:lnTo>
                    <a:pt x="235318" y="136596"/>
                  </a:lnTo>
                  <a:lnTo>
                    <a:pt x="238423" y="139701"/>
                  </a:lnTo>
                  <a:lnTo>
                    <a:pt x="243700" y="144047"/>
                  </a:lnTo>
                  <a:lnTo>
                    <a:pt x="249909" y="146220"/>
                  </a:lnTo>
                  <a:lnTo>
                    <a:pt x="253013" y="147151"/>
                  </a:lnTo>
                  <a:lnTo>
                    <a:pt x="257360" y="147151"/>
                  </a:lnTo>
                  <a:lnTo>
                    <a:pt x="260464" y="147151"/>
                  </a:lnTo>
                  <a:lnTo>
                    <a:pt x="264500" y="149324"/>
                  </a:lnTo>
                  <a:lnTo>
                    <a:pt x="267604" y="152429"/>
                  </a:lnTo>
                  <a:lnTo>
                    <a:pt x="291819" y="152429"/>
                  </a:lnTo>
                  <a:lnTo>
                    <a:pt x="291819" y="144047"/>
                  </a:lnTo>
                  <a:lnTo>
                    <a:pt x="270709" y="132560"/>
                  </a:lnTo>
                  <a:lnTo>
                    <a:pt x="253013" y="117659"/>
                  </a:lnTo>
                  <a:lnTo>
                    <a:pt x="240595" y="99653"/>
                  </a:lnTo>
                  <a:lnTo>
                    <a:pt x="236560" y="97480"/>
                  </a:lnTo>
                  <a:lnTo>
                    <a:pt x="235318" y="97480"/>
                  </a:lnTo>
                  <a:lnTo>
                    <a:pt x="236560" y="95307"/>
                  </a:lnTo>
                  <a:lnTo>
                    <a:pt x="238423" y="94375"/>
                  </a:lnTo>
                  <a:lnTo>
                    <a:pt x="242768" y="94375"/>
                  </a:lnTo>
                  <a:lnTo>
                    <a:pt x="245873" y="92202"/>
                  </a:lnTo>
                  <a:lnTo>
                    <a:pt x="248046" y="92202"/>
                  </a:lnTo>
                  <a:lnTo>
                    <a:pt x="248046" y="82579"/>
                  </a:lnTo>
                  <a:lnTo>
                    <a:pt x="236560" y="80405"/>
                  </a:lnTo>
                  <a:lnTo>
                    <a:pt x="228178" y="77301"/>
                  </a:lnTo>
                  <a:lnTo>
                    <a:pt x="214518" y="75128"/>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15" name="Google Shape;815;p16"/>
            <p:cNvSpPr/>
            <p:nvPr/>
          </p:nvSpPr>
          <p:spPr>
            <a:xfrm>
              <a:off x="7300385" y="5823811"/>
              <a:ext cx="37253" cy="34149"/>
            </a:xfrm>
            <a:custGeom>
              <a:rect b="b" l="l" r="r" t="t"/>
              <a:pathLst>
                <a:path extrusionOk="0" h="34149" w="37253">
                  <a:moveTo>
                    <a:pt x="29182" y="29492"/>
                  </a:moveTo>
                  <a:lnTo>
                    <a:pt x="36322" y="36012"/>
                  </a:lnTo>
                  <a:lnTo>
                    <a:pt x="39426" y="36012"/>
                  </a:lnTo>
                  <a:lnTo>
                    <a:pt x="36322" y="22352"/>
                  </a:lnTo>
                  <a:lnTo>
                    <a:pt x="29182" y="10555"/>
                  </a:lnTo>
                  <a:lnTo>
                    <a:pt x="19558" y="0"/>
                  </a:lnTo>
                  <a:lnTo>
                    <a:pt x="0" y="0"/>
                  </a:lnTo>
                  <a:lnTo>
                    <a:pt x="7140" y="10555"/>
                  </a:lnTo>
                  <a:lnTo>
                    <a:pt x="17695" y="18006"/>
                  </a:lnTo>
                  <a:lnTo>
                    <a:pt x="27009" y="27630"/>
                  </a:lnTo>
                  <a:lnTo>
                    <a:pt x="28250" y="28561"/>
                  </a:lnTo>
                  <a:lnTo>
                    <a:pt x="29182" y="28561"/>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16" name="Google Shape;816;p16"/>
            <p:cNvSpPr/>
            <p:nvPr/>
          </p:nvSpPr>
          <p:spPr>
            <a:xfrm>
              <a:off x="7503417" y="6096693"/>
              <a:ext cx="43462" cy="34149"/>
            </a:xfrm>
            <a:custGeom>
              <a:rect b="b" l="l" r="r" t="t"/>
              <a:pathLst>
                <a:path extrusionOk="0" h="34149" w="43462">
                  <a:moveTo>
                    <a:pt x="14591" y="20179"/>
                  </a:moveTo>
                  <a:lnTo>
                    <a:pt x="23904" y="27630"/>
                  </a:lnTo>
                  <a:lnTo>
                    <a:pt x="33218" y="35080"/>
                  </a:lnTo>
                  <a:lnTo>
                    <a:pt x="45946" y="35080"/>
                  </a:lnTo>
                  <a:lnTo>
                    <a:pt x="45946" y="24525"/>
                  </a:lnTo>
                  <a:lnTo>
                    <a:pt x="26078" y="12728"/>
                  </a:lnTo>
                  <a:lnTo>
                    <a:pt x="9313" y="0"/>
                  </a:lnTo>
                  <a:lnTo>
                    <a:pt x="0" y="0"/>
                  </a:lnTo>
                  <a:lnTo>
                    <a:pt x="7140" y="10866"/>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17" name="Google Shape;817;p16"/>
            <p:cNvSpPr/>
            <p:nvPr/>
          </p:nvSpPr>
          <p:spPr>
            <a:xfrm>
              <a:off x="7529494" y="6010079"/>
              <a:ext cx="18627" cy="31045"/>
            </a:xfrm>
            <a:custGeom>
              <a:rect b="b" l="l" r="r" t="t"/>
              <a:pathLst>
                <a:path extrusionOk="0" h="31044" w="18626">
                  <a:moveTo>
                    <a:pt x="5277" y="24215"/>
                  </a:moveTo>
                  <a:lnTo>
                    <a:pt x="7140" y="32907"/>
                  </a:lnTo>
                  <a:lnTo>
                    <a:pt x="19868" y="32907"/>
                  </a:lnTo>
                  <a:lnTo>
                    <a:pt x="17695" y="27630"/>
                  </a:lnTo>
                  <a:lnTo>
                    <a:pt x="15522" y="24215"/>
                  </a:lnTo>
                  <a:lnTo>
                    <a:pt x="14591" y="20179"/>
                  </a:lnTo>
                  <a:lnTo>
                    <a:pt x="12418" y="16764"/>
                  </a:lnTo>
                  <a:lnTo>
                    <a:pt x="12418" y="10555"/>
                  </a:lnTo>
                  <a:lnTo>
                    <a:pt x="10244" y="5278"/>
                  </a:lnTo>
                  <a:lnTo>
                    <a:pt x="8382" y="3104"/>
                  </a:lnTo>
                  <a:lnTo>
                    <a:pt x="7140" y="3104"/>
                  </a:lnTo>
                  <a:lnTo>
                    <a:pt x="5277" y="3104"/>
                  </a:lnTo>
                  <a:lnTo>
                    <a:pt x="5277" y="2173"/>
                  </a:lnTo>
                  <a:lnTo>
                    <a:pt x="3104" y="0"/>
                  </a:lnTo>
                  <a:lnTo>
                    <a:pt x="0" y="0"/>
                  </a:lnTo>
                  <a:lnTo>
                    <a:pt x="0" y="10555"/>
                  </a:lnTo>
                  <a:lnTo>
                    <a:pt x="931" y="18006"/>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18" name="Google Shape;818;p16"/>
            <p:cNvSpPr/>
            <p:nvPr/>
          </p:nvSpPr>
          <p:spPr>
            <a:xfrm>
              <a:off x="7059479" y="5873482"/>
              <a:ext cx="12418" cy="18627"/>
            </a:xfrm>
            <a:custGeom>
              <a:rect b="b" l="l" r="r" t="t"/>
              <a:pathLst>
                <a:path extrusionOk="0" h="18626" w="12417">
                  <a:moveTo>
                    <a:pt x="0" y="20179"/>
                  </a:moveTo>
                  <a:lnTo>
                    <a:pt x="2173" y="18006"/>
                  </a:lnTo>
                  <a:lnTo>
                    <a:pt x="4346" y="15833"/>
                  </a:lnTo>
                  <a:lnTo>
                    <a:pt x="13660" y="10555"/>
                  </a:lnTo>
                  <a:lnTo>
                    <a:pt x="13660" y="3104"/>
                  </a:lnTo>
                  <a:lnTo>
                    <a:pt x="0" y="0"/>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19" name="Google Shape;819;p16"/>
            <p:cNvSpPr/>
            <p:nvPr/>
          </p:nvSpPr>
          <p:spPr>
            <a:xfrm>
              <a:off x="6836579" y="5928431"/>
              <a:ext cx="24836" cy="15522"/>
            </a:xfrm>
            <a:custGeom>
              <a:rect b="b" l="l" r="r" t="t"/>
              <a:pathLst>
                <a:path extrusionOk="0" h="15522" w="24835">
                  <a:moveTo>
                    <a:pt x="7451" y="9624"/>
                  </a:moveTo>
                  <a:lnTo>
                    <a:pt x="12728" y="12728"/>
                  </a:lnTo>
                  <a:lnTo>
                    <a:pt x="17696" y="14901"/>
                  </a:lnTo>
                  <a:lnTo>
                    <a:pt x="22973" y="17075"/>
                  </a:lnTo>
                  <a:lnTo>
                    <a:pt x="22973" y="12728"/>
                  </a:lnTo>
                  <a:lnTo>
                    <a:pt x="27319" y="12728"/>
                  </a:lnTo>
                  <a:lnTo>
                    <a:pt x="27319" y="5588"/>
                  </a:lnTo>
                  <a:lnTo>
                    <a:pt x="22042" y="4346"/>
                  </a:lnTo>
                  <a:lnTo>
                    <a:pt x="17696" y="2173"/>
                  </a:lnTo>
                  <a:lnTo>
                    <a:pt x="12728" y="2173"/>
                  </a:lnTo>
                  <a:lnTo>
                    <a:pt x="7451" y="2173"/>
                  </a:lnTo>
                  <a:lnTo>
                    <a:pt x="0" y="0"/>
                  </a:lnTo>
                  <a:lnTo>
                    <a:pt x="3104" y="5588"/>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20" name="Google Shape;820;p16"/>
            <p:cNvSpPr/>
            <p:nvPr/>
          </p:nvSpPr>
          <p:spPr>
            <a:xfrm>
              <a:off x="6939958" y="5836539"/>
              <a:ext cx="18627" cy="9313"/>
            </a:xfrm>
            <a:custGeom>
              <a:rect b="b" l="l" r="r" t="t"/>
              <a:pathLst>
                <a:path extrusionOk="0" h="9313" w="18626">
                  <a:moveTo>
                    <a:pt x="0" y="0"/>
                  </a:moveTo>
                  <a:lnTo>
                    <a:pt x="0" y="10555"/>
                  </a:lnTo>
                  <a:lnTo>
                    <a:pt x="19558" y="10555"/>
                  </a:lnTo>
                  <a:lnTo>
                    <a:pt x="19558" y="3104"/>
                  </a:lnTo>
                  <a:lnTo>
                    <a:pt x="18627" y="2173"/>
                  </a:lnTo>
                  <a:lnTo>
                    <a:pt x="16453" y="0"/>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21" name="Google Shape;821;p16"/>
            <p:cNvSpPr/>
            <p:nvPr/>
          </p:nvSpPr>
          <p:spPr>
            <a:xfrm>
              <a:off x="6803361" y="5908563"/>
              <a:ext cx="34149" cy="15522"/>
            </a:xfrm>
            <a:custGeom>
              <a:rect b="b" l="l" r="r" t="t"/>
              <a:pathLst>
                <a:path extrusionOk="0" h="15522" w="34149">
                  <a:moveTo>
                    <a:pt x="34459" y="9313"/>
                  </a:moveTo>
                  <a:lnTo>
                    <a:pt x="31355" y="5277"/>
                  </a:lnTo>
                  <a:lnTo>
                    <a:pt x="27009" y="3104"/>
                  </a:lnTo>
                  <a:lnTo>
                    <a:pt x="23904" y="2173"/>
                  </a:lnTo>
                  <a:lnTo>
                    <a:pt x="16764" y="0"/>
                  </a:lnTo>
                  <a:lnTo>
                    <a:pt x="12418" y="3104"/>
                  </a:lnTo>
                  <a:lnTo>
                    <a:pt x="11486" y="5277"/>
                  </a:lnTo>
                  <a:lnTo>
                    <a:pt x="5277" y="7451"/>
                  </a:lnTo>
                  <a:lnTo>
                    <a:pt x="0" y="9313"/>
                  </a:lnTo>
                  <a:lnTo>
                    <a:pt x="0" y="16764"/>
                  </a:lnTo>
                  <a:lnTo>
                    <a:pt x="12418" y="16764"/>
                  </a:lnTo>
                  <a:lnTo>
                    <a:pt x="23904" y="16764"/>
                  </a:lnTo>
                  <a:lnTo>
                    <a:pt x="33218" y="12728"/>
                  </a:lnTo>
                  <a:lnTo>
                    <a:pt x="36322" y="12728"/>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22" name="Google Shape;822;p16"/>
            <p:cNvSpPr/>
            <p:nvPr/>
          </p:nvSpPr>
          <p:spPr>
            <a:xfrm>
              <a:off x="2868772" y="5437617"/>
              <a:ext cx="34149" cy="12418"/>
            </a:xfrm>
            <a:custGeom>
              <a:rect b="b" l="l" r="r" t="t"/>
              <a:pathLst>
                <a:path extrusionOk="0" h="12417" w="34149">
                  <a:moveTo>
                    <a:pt x="34459" y="8382"/>
                  </a:moveTo>
                  <a:lnTo>
                    <a:pt x="34459" y="5278"/>
                  </a:lnTo>
                  <a:lnTo>
                    <a:pt x="19869" y="0"/>
                  </a:lnTo>
                  <a:lnTo>
                    <a:pt x="14591" y="2173"/>
                  </a:lnTo>
                  <a:lnTo>
                    <a:pt x="10555" y="3104"/>
                  </a:lnTo>
                  <a:lnTo>
                    <a:pt x="5278" y="3104"/>
                  </a:lnTo>
                  <a:lnTo>
                    <a:pt x="0" y="5278"/>
                  </a:lnTo>
                  <a:lnTo>
                    <a:pt x="0" y="12728"/>
                  </a:lnTo>
                  <a:lnTo>
                    <a:pt x="9313" y="12728"/>
                  </a:lnTo>
                  <a:lnTo>
                    <a:pt x="19869" y="12728"/>
                  </a:lnTo>
                  <a:lnTo>
                    <a:pt x="31355" y="8382"/>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23" name="Google Shape;823;p16"/>
            <p:cNvSpPr/>
            <p:nvPr/>
          </p:nvSpPr>
          <p:spPr>
            <a:xfrm>
              <a:off x="6993044" y="5054526"/>
              <a:ext cx="229730" cy="266983"/>
            </a:xfrm>
            <a:custGeom>
              <a:rect b="b" l="l" r="r" t="t"/>
              <a:pathLst>
                <a:path extrusionOk="0" h="266983" w="229729">
                  <a:moveTo>
                    <a:pt x="7140" y="247425"/>
                  </a:moveTo>
                  <a:lnTo>
                    <a:pt x="8382" y="254876"/>
                  </a:lnTo>
                  <a:lnTo>
                    <a:pt x="10245" y="269777"/>
                  </a:lnTo>
                  <a:lnTo>
                    <a:pt x="22663" y="269777"/>
                  </a:lnTo>
                  <a:lnTo>
                    <a:pt x="27009" y="262327"/>
                  </a:lnTo>
                  <a:lnTo>
                    <a:pt x="30113" y="254876"/>
                  </a:lnTo>
                  <a:lnTo>
                    <a:pt x="36322" y="249599"/>
                  </a:lnTo>
                  <a:lnTo>
                    <a:pt x="34149" y="240285"/>
                  </a:lnTo>
                  <a:lnTo>
                    <a:pt x="34149" y="235008"/>
                  </a:lnTo>
                  <a:lnTo>
                    <a:pt x="34149" y="231593"/>
                  </a:lnTo>
                  <a:lnTo>
                    <a:pt x="30113" y="229730"/>
                  </a:lnTo>
                  <a:lnTo>
                    <a:pt x="27009" y="224452"/>
                  </a:lnTo>
                  <a:lnTo>
                    <a:pt x="27009" y="220106"/>
                  </a:lnTo>
                  <a:lnTo>
                    <a:pt x="34149" y="222279"/>
                  </a:lnTo>
                  <a:lnTo>
                    <a:pt x="37253" y="224452"/>
                  </a:lnTo>
                  <a:lnTo>
                    <a:pt x="41600" y="224452"/>
                  </a:lnTo>
                  <a:lnTo>
                    <a:pt x="41600" y="225384"/>
                  </a:lnTo>
                  <a:lnTo>
                    <a:pt x="41600" y="229730"/>
                  </a:lnTo>
                  <a:lnTo>
                    <a:pt x="41600" y="231593"/>
                  </a:lnTo>
                  <a:lnTo>
                    <a:pt x="41600" y="236870"/>
                  </a:lnTo>
                  <a:lnTo>
                    <a:pt x="43773" y="240285"/>
                  </a:lnTo>
                  <a:lnTo>
                    <a:pt x="48740" y="239043"/>
                  </a:lnTo>
                  <a:lnTo>
                    <a:pt x="54018" y="239043"/>
                  </a:lnTo>
                  <a:lnTo>
                    <a:pt x="56191" y="236870"/>
                  </a:lnTo>
                  <a:lnTo>
                    <a:pt x="58364" y="235008"/>
                  </a:lnTo>
                  <a:lnTo>
                    <a:pt x="59295" y="235008"/>
                  </a:lnTo>
                  <a:lnTo>
                    <a:pt x="61468" y="232834"/>
                  </a:lnTo>
                  <a:lnTo>
                    <a:pt x="65504" y="232834"/>
                  </a:lnTo>
                  <a:lnTo>
                    <a:pt x="70782" y="232834"/>
                  </a:lnTo>
                  <a:lnTo>
                    <a:pt x="72955" y="229730"/>
                  </a:lnTo>
                  <a:lnTo>
                    <a:pt x="73886" y="224452"/>
                  </a:lnTo>
                  <a:lnTo>
                    <a:pt x="73886" y="220106"/>
                  </a:lnTo>
                  <a:lnTo>
                    <a:pt x="76059" y="212655"/>
                  </a:lnTo>
                  <a:lnTo>
                    <a:pt x="81026" y="220106"/>
                  </a:lnTo>
                  <a:lnTo>
                    <a:pt x="86304" y="229730"/>
                  </a:lnTo>
                  <a:lnTo>
                    <a:pt x="112381" y="217933"/>
                  </a:lnTo>
                  <a:lnTo>
                    <a:pt x="139390" y="205205"/>
                  </a:lnTo>
                  <a:lnTo>
                    <a:pt x="163294" y="192476"/>
                  </a:lnTo>
                  <a:lnTo>
                    <a:pt x="165468" y="170435"/>
                  </a:lnTo>
                  <a:lnTo>
                    <a:pt x="168572" y="152429"/>
                  </a:lnTo>
                  <a:lnTo>
                    <a:pt x="172918" y="138459"/>
                  </a:lnTo>
                  <a:lnTo>
                    <a:pt x="173850" y="125731"/>
                  </a:lnTo>
                  <a:lnTo>
                    <a:pt x="173850" y="113313"/>
                  </a:lnTo>
                  <a:lnTo>
                    <a:pt x="172918" y="96238"/>
                  </a:lnTo>
                  <a:lnTo>
                    <a:pt x="166709" y="73886"/>
                  </a:lnTo>
                  <a:lnTo>
                    <a:pt x="170745" y="72955"/>
                  </a:lnTo>
                  <a:lnTo>
                    <a:pt x="172918" y="68609"/>
                  </a:lnTo>
                  <a:lnTo>
                    <a:pt x="176023" y="66746"/>
                  </a:lnTo>
                  <a:lnTo>
                    <a:pt x="180059" y="65504"/>
                  </a:lnTo>
                  <a:lnTo>
                    <a:pt x="183163" y="66746"/>
                  </a:lnTo>
                  <a:lnTo>
                    <a:pt x="186267" y="68609"/>
                  </a:lnTo>
                  <a:lnTo>
                    <a:pt x="190614" y="73886"/>
                  </a:lnTo>
                  <a:lnTo>
                    <a:pt x="200858" y="68609"/>
                  </a:lnTo>
                  <a:lnTo>
                    <a:pt x="208309" y="61468"/>
                  </a:lnTo>
                  <a:lnTo>
                    <a:pt x="217622" y="54018"/>
                  </a:lnTo>
                  <a:lnTo>
                    <a:pt x="230040" y="50603"/>
                  </a:lnTo>
                  <a:lnTo>
                    <a:pt x="230040" y="44394"/>
                  </a:lnTo>
                  <a:lnTo>
                    <a:pt x="230040" y="41289"/>
                  </a:lnTo>
                  <a:lnTo>
                    <a:pt x="229109" y="36943"/>
                  </a:lnTo>
                  <a:lnTo>
                    <a:pt x="226936" y="33839"/>
                  </a:lnTo>
                  <a:lnTo>
                    <a:pt x="219796" y="28561"/>
                  </a:lnTo>
                  <a:lnTo>
                    <a:pt x="212345" y="24215"/>
                  </a:lnTo>
                  <a:lnTo>
                    <a:pt x="200858" y="21110"/>
                  </a:lnTo>
                  <a:lnTo>
                    <a:pt x="192476" y="13660"/>
                  </a:lnTo>
                  <a:lnTo>
                    <a:pt x="183163" y="0"/>
                  </a:lnTo>
                  <a:lnTo>
                    <a:pt x="173850" y="9624"/>
                  </a:lnTo>
                  <a:lnTo>
                    <a:pt x="170745" y="24215"/>
                  </a:lnTo>
                  <a:lnTo>
                    <a:pt x="170745" y="43462"/>
                  </a:lnTo>
                  <a:lnTo>
                    <a:pt x="166709" y="43462"/>
                  </a:lnTo>
                  <a:lnTo>
                    <a:pt x="163294" y="44394"/>
                  </a:lnTo>
                  <a:lnTo>
                    <a:pt x="158327" y="44394"/>
                  </a:lnTo>
                  <a:lnTo>
                    <a:pt x="150877" y="46567"/>
                  </a:lnTo>
                  <a:lnTo>
                    <a:pt x="150877" y="48740"/>
                  </a:lnTo>
                  <a:lnTo>
                    <a:pt x="150877" y="50603"/>
                  </a:lnTo>
                  <a:lnTo>
                    <a:pt x="149014" y="51844"/>
                  </a:lnTo>
                  <a:lnTo>
                    <a:pt x="146841" y="54018"/>
                  </a:lnTo>
                  <a:lnTo>
                    <a:pt x="146841" y="63331"/>
                  </a:lnTo>
                  <a:lnTo>
                    <a:pt x="146841" y="70782"/>
                  </a:lnTo>
                  <a:lnTo>
                    <a:pt x="149014" y="73886"/>
                  </a:lnTo>
                  <a:lnTo>
                    <a:pt x="150877" y="78232"/>
                  </a:lnTo>
                  <a:lnTo>
                    <a:pt x="156154" y="81337"/>
                  </a:lnTo>
                  <a:lnTo>
                    <a:pt x="163294" y="81337"/>
                  </a:lnTo>
                  <a:lnTo>
                    <a:pt x="152118" y="98411"/>
                  </a:lnTo>
                  <a:lnTo>
                    <a:pt x="146841" y="111140"/>
                  </a:lnTo>
                  <a:lnTo>
                    <a:pt x="143737" y="125731"/>
                  </a:lnTo>
                  <a:lnTo>
                    <a:pt x="139390" y="138459"/>
                  </a:lnTo>
                  <a:lnTo>
                    <a:pt x="130077" y="150256"/>
                  </a:lnTo>
                  <a:lnTo>
                    <a:pt x="115486" y="162984"/>
                  </a:lnTo>
                  <a:lnTo>
                    <a:pt x="114555" y="165157"/>
                  </a:lnTo>
                  <a:lnTo>
                    <a:pt x="112381" y="165157"/>
                  </a:lnTo>
                  <a:lnTo>
                    <a:pt x="110208" y="165157"/>
                  </a:lnTo>
                  <a:lnTo>
                    <a:pt x="108346" y="162984"/>
                  </a:lnTo>
                  <a:lnTo>
                    <a:pt x="107104" y="159880"/>
                  </a:lnTo>
                  <a:lnTo>
                    <a:pt x="100895" y="162984"/>
                  </a:lnTo>
                  <a:lnTo>
                    <a:pt x="97790" y="168262"/>
                  </a:lnTo>
                  <a:lnTo>
                    <a:pt x="95617" y="172297"/>
                  </a:lnTo>
                  <a:lnTo>
                    <a:pt x="93754" y="177886"/>
                  </a:lnTo>
                  <a:lnTo>
                    <a:pt x="90650" y="183163"/>
                  </a:lnTo>
                  <a:lnTo>
                    <a:pt x="86304" y="188441"/>
                  </a:lnTo>
                  <a:lnTo>
                    <a:pt x="83200" y="188441"/>
                  </a:lnTo>
                  <a:lnTo>
                    <a:pt x="80095" y="188441"/>
                  </a:lnTo>
                  <a:lnTo>
                    <a:pt x="73886" y="187199"/>
                  </a:lnTo>
                  <a:lnTo>
                    <a:pt x="66435" y="187199"/>
                  </a:lnTo>
                  <a:lnTo>
                    <a:pt x="59295" y="188441"/>
                  </a:lnTo>
                  <a:lnTo>
                    <a:pt x="39426" y="197754"/>
                  </a:lnTo>
                  <a:lnTo>
                    <a:pt x="22663" y="212655"/>
                  </a:lnTo>
                  <a:lnTo>
                    <a:pt x="10245" y="229730"/>
                  </a:lnTo>
                  <a:lnTo>
                    <a:pt x="0" y="229730"/>
                  </a:lnTo>
                  <a:lnTo>
                    <a:pt x="3104" y="240285"/>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24" name="Google Shape;824;p16"/>
            <p:cNvSpPr/>
            <p:nvPr/>
          </p:nvSpPr>
          <p:spPr>
            <a:xfrm>
              <a:off x="6968829" y="5832193"/>
              <a:ext cx="43462" cy="18627"/>
            </a:xfrm>
            <a:custGeom>
              <a:rect b="b" l="l" r="r" t="t"/>
              <a:pathLst>
                <a:path extrusionOk="0" h="18626" w="43462">
                  <a:moveTo>
                    <a:pt x="0" y="0"/>
                  </a:moveTo>
                  <a:lnTo>
                    <a:pt x="0" y="11797"/>
                  </a:lnTo>
                  <a:lnTo>
                    <a:pt x="16764" y="11797"/>
                  </a:lnTo>
                  <a:lnTo>
                    <a:pt x="29182" y="13970"/>
                  </a:lnTo>
                  <a:lnTo>
                    <a:pt x="39737" y="20179"/>
                  </a:lnTo>
                  <a:lnTo>
                    <a:pt x="43773" y="20179"/>
                  </a:lnTo>
                  <a:lnTo>
                    <a:pt x="41910" y="14901"/>
                  </a:lnTo>
                  <a:lnTo>
                    <a:pt x="41910" y="11797"/>
                  </a:lnTo>
                  <a:lnTo>
                    <a:pt x="39737" y="7451"/>
                  </a:lnTo>
                  <a:lnTo>
                    <a:pt x="39737" y="4346"/>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25" name="Google Shape;825;p16"/>
            <p:cNvSpPr/>
            <p:nvPr/>
          </p:nvSpPr>
          <p:spPr>
            <a:xfrm>
              <a:off x="6983420" y="5324304"/>
              <a:ext cx="15522" cy="24836"/>
            </a:xfrm>
            <a:custGeom>
              <a:rect b="b" l="l" r="r" t="t"/>
              <a:pathLst>
                <a:path extrusionOk="0" h="24835" w="15522">
                  <a:moveTo>
                    <a:pt x="10555" y="22352"/>
                  </a:moveTo>
                  <a:lnTo>
                    <a:pt x="14591" y="17075"/>
                  </a:lnTo>
                  <a:lnTo>
                    <a:pt x="16764" y="11797"/>
                  </a:lnTo>
                  <a:lnTo>
                    <a:pt x="16764" y="7451"/>
                  </a:lnTo>
                  <a:lnTo>
                    <a:pt x="14591" y="4346"/>
                  </a:lnTo>
                  <a:lnTo>
                    <a:pt x="14591" y="2173"/>
                  </a:lnTo>
                  <a:lnTo>
                    <a:pt x="12728" y="2173"/>
                  </a:lnTo>
                  <a:lnTo>
                    <a:pt x="9624" y="0"/>
                  </a:lnTo>
                  <a:lnTo>
                    <a:pt x="7451" y="6519"/>
                  </a:lnTo>
                  <a:lnTo>
                    <a:pt x="5277" y="9624"/>
                  </a:lnTo>
                  <a:lnTo>
                    <a:pt x="3415" y="13660"/>
                  </a:lnTo>
                  <a:lnTo>
                    <a:pt x="0" y="14901"/>
                  </a:lnTo>
                  <a:lnTo>
                    <a:pt x="0" y="27630"/>
                  </a:lnTo>
                  <a:lnTo>
                    <a:pt x="9624" y="27630"/>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26" name="Google Shape;826;p16"/>
            <p:cNvSpPr/>
            <p:nvPr/>
          </p:nvSpPr>
          <p:spPr>
            <a:xfrm>
              <a:off x="6832543" y="5765758"/>
              <a:ext cx="99343" cy="108656"/>
            </a:xfrm>
            <a:custGeom>
              <a:rect b="b" l="l" r="r" t="t"/>
              <a:pathLst>
                <a:path extrusionOk="0" h="108656" w="99342">
                  <a:moveTo>
                    <a:pt x="63641" y="107725"/>
                  </a:moveTo>
                  <a:lnTo>
                    <a:pt x="67677" y="107725"/>
                  </a:lnTo>
                  <a:lnTo>
                    <a:pt x="63641" y="88787"/>
                  </a:lnTo>
                  <a:lnTo>
                    <a:pt x="60537" y="78232"/>
                  </a:lnTo>
                  <a:lnTo>
                    <a:pt x="53086" y="66435"/>
                  </a:lnTo>
                  <a:lnTo>
                    <a:pt x="46877" y="53707"/>
                  </a:lnTo>
                  <a:lnTo>
                    <a:pt x="54017" y="50603"/>
                  </a:lnTo>
                  <a:lnTo>
                    <a:pt x="61468" y="46567"/>
                  </a:lnTo>
                  <a:lnTo>
                    <a:pt x="67677" y="43152"/>
                  </a:lnTo>
                  <a:lnTo>
                    <a:pt x="70781" y="43152"/>
                  </a:lnTo>
                  <a:lnTo>
                    <a:pt x="70781" y="33838"/>
                  </a:lnTo>
                  <a:lnTo>
                    <a:pt x="50913" y="39116"/>
                  </a:lnTo>
                  <a:lnTo>
                    <a:pt x="31355" y="46567"/>
                  </a:lnTo>
                  <a:lnTo>
                    <a:pt x="29182" y="43152"/>
                  </a:lnTo>
                  <a:lnTo>
                    <a:pt x="27009" y="40979"/>
                  </a:lnTo>
                  <a:lnTo>
                    <a:pt x="27009" y="39116"/>
                  </a:lnTo>
                  <a:lnTo>
                    <a:pt x="23904" y="36943"/>
                  </a:lnTo>
                  <a:lnTo>
                    <a:pt x="23904" y="26388"/>
                  </a:lnTo>
                  <a:lnTo>
                    <a:pt x="43773" y="24215"/>
                  </a:lnTo>
                  <a:lnTo>
                    <a:pt x="60537" y="24215"/>
                  </a:lnTo>
                  <a:lnTo>
                    <a:pt x="80095" y="26388"/>
                  </a:lnTo>
                  <a:lnTo>
                    <a:pt x="85373" y="21110"/>
                  </a:lnTo>
                  <a:lnTo>
                    <a:pt x="90650" y="14591"/>
                  </a:lnTo>
                  <a:lnTo>
                    <a:pt x="96859" y="9313"/>
                  </a:lnTo>
                  <a:lnTo>
                    <a:pt x="96859" y="7140"/>
                  </a:lnTo>
                  <a:lnTo>
                    <a:pt x="97790" y="7140"/>
                  </a:lnTo>
                  <a:lnTo>
                    <a:pt x="99963" y="6209"/>
                  </a:lnTo>
                  <a:lnTo>
                    <a:pt x="96859" y="6209"/>
                  </a:lnTo>
                  <a:lnTo>
                    <a:pt x="96859" y="4036"/>
                  </a:lnTo>
                  <a:lnTo>
                    <a:pt x="94686" y="4036"/>
                  </a:lnTo>
                  <a:lnTo>
                    <a:pt x="94686" y="1863"/>
                  </a:lnTo>
                  <a:lnTo>
                    <a:pt x="94686" y="0"/>
                  </a:lnTo>
                  <a:lnTo>
                    <a:pt x="92823" y="0"/>
                  </a:lnTo>
                  <a:lnTo>
                    <a:pt x="90650" y="0"/>
                  </a:lnTo>
                  <a:lnTo>
                    <a:pt x="80095" y="6209"/>
                  </a:lnTo>
                  <a:lnTo>
                    <a:pt x="68608" y="9313"/>
                  </a:lnTo>
                  <a:lnTo>
                    <a:pt x="60537" y="11486"/>
                  </a:lnTo>
                  <a:lnTo>
                    <a:pt x="49050" y="11486"/>
                  </a:lnTo>
                  <a:lnTo>
                    <a:pt x="31355" y="6209"/>
                  </a:lnTo>
                  <a:lnTo>
                    <a:pt x="27009" y="11486"/>
                  </a:lnTo>
                  <a:lnTo>
                    <a:pt x="19868" y="22042"/>
                  </a:lnTo>
                  <a:lnTo>
                    <a:pt x="12418" y="35701"/>
                  </a:lnTo>
                  <a:lnTo>
                    <a:pt x="5277" y="50603"/>
                  </a:lnTo>
                  <a:lnTo>
                    <a:pt x="0" y="61158"/>
                  </a:lnTo>
                  <a:lnTo>
                    <a:pt x="0" y="70782"/>
                  </a:lnTo>
                  <a:lnTo>
                    <a:pt x="4036" y="80405"/>
                  </a:lnTo>
                  <a:lnTo>
                    <a:pt x="7140" y="86614"/>
                  </a:lnTo>
                  <a:lnTo>
                    <a:pt x="9313" y="94065"/>
                  </a:lnTo>
                  <a:lnTo>
                    <a:pt x="7140" y="107725"/>
                  </a:lnTo>
                  <a:lnTo>
                    <a:pt x="9313" y="107725"/>
                  </a:lnTo>
                  <a:lnTo>
                    <a:pt x="9313" y="108966"/>
                  </a:lnTo>
                  <a:lnTo>
                    <a:pt x="11486" y="108966"/>
                  </a:lnTo>
                  <a:lnTo>
                    <a:pt x="11486" y="110829"/>
                  </a:lnTo>
                  <a:lnTo>
                    <a:pt x="27009" y="110829"/>
                  </a:lnTo>
                  <a:lnTo>
                    <a:pt x="27009" y="70782"/>
                  </a:lnTo>
                  <a:lnTo>
                    <a:pt x="36322" y="83510"/>
                  </a:lnTo>
                  <a:lnTo>
                    <a:pt x="45946" y="96238"/>
                  </a:lnTo>
                  <a:lnTo>
                    <a:pt x="56191" y="107725"/>
                  </a:lnTo>
                  <a:lnTo>
                    <a:pt x="58364" y="107725"/>
                  </a:lnTo>
                  <a:lnTo>
                    <a:pt x="58364" y="108966"/>
                  </a:lnTo>
                  <a:lnTo>
                    <a:pt x="60537" y="108966"/>
                  </a:lnTo>
                  <a:lnTo>
                    <a:pt x="63641" y="110829"/>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27" name="Google Shape;827;p16"/>
            <p:cNvSpPr/>
            <p:nvPr/>
          </p:nvSpPr>
          <p:spPr>
            <a:xfrm>
              <a:off x="7352229" y="5852372"/>
              <a:ext cx="21731" cy="34149"/>
            </a:xfrm>
            <a:custGeom>
              <a:rect b="b" l="l" r="r" t="t"/>
              <a:pathLst>
                <a:path extrusionOk="0" h="34149" w="21731">
                  <a:moveTo>
                    <a:pt x="18937" y="18937"/>
                  </a:moveTo>
                  <a:lnTo>
                    <a:pt x="11487" y="7451"/>
                  </a:lnTo>
                  <a:lnTo>
                    <a:pt x="0" y="0"/>
                  </a:lnTo>
                  <a:lnTo>
                    <a:pt x="2173" y="13660"/>
                  </a:lnTo>
                  <a:lnTo>
                    <a:pt x="4346" y="22352"/>
                  </a:lnTo>
                  <a:lnTo>
                    <a:pt x="7451" y="31666"/>
                  </a:lnTo>
                  <a:lnTo>
                    <a:pt x="20800" y="36943"/>
                  </a:lnTo>
                  <a:lnTo>
                    <a:pt x="20800" y="31666"/>
                  </a:lnTo>
                  <a:lnTo>
                    <a:pt x="24215" y="31666"/>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28" name="Google Shape;828;p16"/>
            <p:cNvSpPr/>
            <p:nvPr/>
          </p:nvSpPr>
          <p:spPr>
            <a:xfrm>
              <a:off x="6269084" y="5666105"/>
              <a:ext cx="24836" cy="55880"/>
            </a:xfrm>
            <a:custGeom>
              <a:rect b="b" l="l" r="r" t="t"/>
              <a:pathLst>
                <a:path extrusionOk="0" h="55880" w="24835">
                  <a:moveTo>
                    <a:pt x="23904" y="41289"/>
                  </a:moveTo>
                  <a:lnTo>
                    <a:pt x="23904" y="39116"/>
                  </a:lnTo>
                  <a:lnTo>
                    <a:pt x="23904" y="20179"/>
                  </a:lnTo>
                  <a:lnTo>
                    <a:pt x="17695" y="7451"/>
                  </a:lnTo>
                  <a:lnTo>
                    <a:pt x="7140" y="0"/>
                  </a:lnTo>
                  <a:lnTo>
                    <a:pt x="4967" y="5278"/>
                  </a:lnTo>
                  <a:lnTo>
                    <a:pt x="4036" y="9624"/>
                  </a:lnTo>
                  <a:lnTo>
                    <a:pt x="1863" y="11797"/>
                  </a:lnTo>
                  <a:lnTo>
                    <a:pt x="0" y="14901"/>
                  </a:lnTo>
                  <a:lnTo>
                    <a:pt x="0" y="36943"/>
                  </a:lnTo>
                  <a:lnTo>
                    <a:pt x="7140" y="51844"/>
                  </a:lnTo>
                  <a:lnTo>
                    <a:pt x="9313" y="54018"/>
                  </a:lnTo>
                  <a:lnTo>
                    <a:pt x="10244" y="54018"/>
                  </a:lnTo>
                  <a:lnTo>
                    <a:pt x="12418" y="56191"/>
                  </a:lnTo>
                  <a:lnTo>
                    <a:pt x="14591" y="56191"/>
                  </a:lnTo>
                  <a:lnTo>
                    <a:pt x="17695" y="54018"/>
                  </a:lnTo>
                  <a:lnTo>
                    <a:pt x="19558" y="49671"/>
                  </a:lnTo>
                  <a:lnTo>
                    <a:pt x="23904" y="48740"/>
                  </a:lnTo>
                  <a:lnTo>
                    <a:pt x="27009" y="48740"/>
                  </a:lnTo>
                  <a:lnTo>
                    <a:pt x="27009" y="44394"/>
                  </a:lnTo>
                  <a:lnTo>
                    <a:pt x="27009" y="42221"/>
                  </a:lnTo>
                  <a:lnTo>
                    <a:pt x="24836" y="41289"/>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29" name="Google Shape;829;p16"/>
            <p:cNvSpPr/>
            <p:nvPr/>
          </p:nvSpPr>
          <p:spPr>
            <a:xfrm>
              <a:off x="6752448" y="5941160"/>
              <a:ext cx="599160" cy="468773"/>
            </a:xfrm>
            <a:custGeom>
              <a:rect b="b" l="l" r="r" t="t"/>
              <a:pathLst>
                <a:path extrusionOk="0" h="468773" w="599160">
                  <a:moveTo>
                    <a:pt x="587363" y="227557"/>
                  </a:moveTo>
                  <a:lnTo>
                    <a:pt x="578050" y="214828"/>
                  </a:lnTo>
                  <a:lnTo>
                    <a:pt x="567495" y="202100"/>
                  </a:lnTo>
                  <a:lnTo>
                    <a:pt x="560355" y="183163"/>
                  </a:lnTo>
                  <a:lnTo>
                    <a:pt x="540486" y="183163"/>
                  </a:lnTo>
                  <a:lnTo>
                    <a:pt x="536450" y="165157"/>
                  </a:lnTo>
                  <a:lnTo>
                    <a:pt x="526826" y="151498"/>
                  </a:lnTo>
                  <a:lnTo>
                    <a:pt x="523722" y="146220"/>
                  </a:lnTo>
                  <a:lnTo>
                    <a:pt x="520617" y="143115"/>
                  </a:lnTo>
                  <a:lnTo>
                    <a:pt x="514408" y="140942"/>
                  </a:lnTo>
                  <a:lnTo>
                    <a:pt x="509131" y="138769"/>
                  </a:lnTo>
                  <a:lnTo>
                    <a:pt x="499818" y="138769"/>
                  </a:lnTo>
                  <a:lnTo>
                    <a:pt x="496713" y="129145"/>
                  </a:lnTo>
                  <a:lnTo>
                    <a:pt x="492677" y="116417"/>
                  </a:lnTo>
                  <a:lnTo>
                    <a:pt x="487400" y="98411"/>
                  </a:lnTo>
                  <a:lnTo>
                    <a:pt x="484295" y="83820"/>
                  </a:lnTo>
                  <a:lnTo>
                    <a:pt x="479949" y="71092"/>
                  </a:lnTo>
                  <a:lnTo>
                    <a:pt x="479949" y="64573"/>
                  </a:lnTo>
                  <a:lnTo>
                    <a:pt x="476845" y="63641"/>
                  </a:lnTo>
                  <a:lnTo>
                    <a:pt x="472809" y="63641"/>
                  </a:lnTo>
                  <a:lnTo>
                    <a:pt x="467531" y="61468"/>
                  </a:lnTo>
                  <a:lnTo>
                    <a:pt x="463496" y="61468"/>
                  </a:lnTo>
                  <a:lnTo>
                    <a:pt x="458218" y="59295"/>
                  </a:lnTo>
                  <a:lnTo>
                    <a:pt x="456045" y="57122"/>
                  </a:lnTo>
                  <a:lnTo>
                    <a:pt x="452940" y="49982"/>
                  </a:lnTo>
                  <a:lnTo>
                    <a:pt x="448905" y="37253"/>
                  </a:lnTo>
                  <a:lnTo>
                    <a:pt x="443627" y="22352"/>
                  </a:lnTo>
                  <a:lnTo>
                    <a:pt x="441454" y="9624"/>
                  </a:lnTo>
                  <a:lnTo>
                    <a:pt x="440523" y="0"/>
                  </a:lnTo>
                  <a:lnTo>
                    <a:pt x="436487" y="0"/>
                  </a:lnTo>
                  <a:lnTo>
                    <a:pt x="431209" y="19247"/>
                  </a:lnTo>
                  <a:lnTo>
                    <a:pt x="426863" y="42531"/>
                  </a:lnTo>
                  <a:lnTo>
                    <a:pt x="425931" y="66746"/>
                  </a:lnTo>
                  <a:lnTo>
                    <a:pt x="420654" y="91271"/>
                  </a:lnTo>
                  <a:lnTo>
                    <a:pt x="411341" y="105862"/>
                  </a:lnTo>
                  <a:lnTo>
                    <a:pt x="398923" y="105862"/>
                  </a:lnTo>
                  <a:lnTo>
                    <a:pt x="382159" y="100584"/>
                  </a:lnTo>
                  <a:lnTo>
                    <a:pt x="365395" y="91271"/>
                  </a:lnTo>
                  <a:lnTo>
                    <a:pt x="348941" y="81647"/>
                  </a:lnTo>
                  <a:lnTo>
                    <a:pt x="336213" y="74196"/>
                  </a:lnTo>
                  <a:lnTo>
                    <a:pt x="343663" y="49982"/>
                  </a:lnTo>
                  <a:lnTo>
                    <a:pt x="356081" y="33838"/>
                  </a:lnTo>
                  <a:lnTo>
                    <a:pt x="356081" y="24525"/>
                  </a:lnTo>
                  <a:lnTo>
                    <a:pt x="338386" y="26698"/>
                  </a:lnTo>
                  <a:lnTo>
                    <a:pt x="321622" y="26698"/>
                  </a:lnTo>
                  <a:lnTo>
                    <a:pt x="306099" y="24525"/>
                  </a:lnTo>
                  <a:lnTo>
                    <a:pt x="291509" y="17075"/>
                  </a:lnTo>
                  <a:lnTo>
                    <a:pt x="276917" y="17075"/>
                  </a:lnTo>
                  <a:lnTo>
                    <a:pt x="277849" y="19247"/>
                  </a:lnTo>
                  <a:lnTo>
                    <a:pt x="280022" y="20179"/>
                  </a:lnTo>
                  <a:lnTo>
                    <a:pt x="280022" y="22352"/>
                  </a:lnTo>
                  <a:lnTo>
                    <a:pt x="284368" y="24525"/>
                  </a:lnTo>
                  <a:lnTo>
                    <a:pt x="274745" y="33838"/>
                  </a:lnTo>
                  <a:lnTo>
                    <a:pt x="265431" y="37253"/>
                  </a:lnTo>
                  <a:lnTo>
                    <a:pt x="256118" y="42531"/>
                  </a:lnTo>
                  <a:lnTo>
                    <a:pt x="248977" y="48740"/>
                  </a:lnTo>
                  <a:lnTo>
                    <a:pt x="243700" y="57122"/>
                  </a:lnTo>
                  <a:lnTo>
                    <a:pt x="240595" y="74196"/>
                  </a:lnTo>
                  <a:lnTo>
                    <a:pt x="234387" y="72023"/>
                  </a:lnTo>
                  <a:lnTo>
                    <a:pt x="230972" y="71092"/>
                  </a:lnTo>
                  <a:lnTo>
                    <a:pt x="226005" y="71092"/>
                  </a:lnTo>
                  <a:lnTo>
                    <a:pt x="220727" y="68919"/>
                  </a:lnTo>
                  <a:lnTo>
                    <a:pt x="218554" y="63641"/>
                  </a:lnTo>
                  <a:lnTo>
                    <a:pt x="218554" y="59295"/>
                  </a:lnTo>
                  <a:lnTo>
                    <a:pt x="218554" y="56191"/>
                  </a:lnTo>
                  <a:lnTo>
                    <a:pt x="216381" y="54017"/>
                  </a:lnTo>
                  <a:lnTo>
                    <a:pt x="209241" y="49982"/>
                  </a:lnTo>
                  <a:lnTo>
                    <a:pt x="198685" y="56191"/>
                  </a:lnTo>
                  <a:lnTo>
                    <a:pt x="187509" y="63641"/>
                  </a:lnTo>
                  <a:lnTo>
                    <a:pt x="176954" y="72023"/>
                  </a:lnTo>
                  <a:lnTo>
                    <a:pt x="167641" y="81647"/>
                  </a:lnTo>
                  <a:lnTo>
                    <a:pt x="160190" y="85683"/>
                  </a:lnTo>
                  <a:lnTo>
                    <a:pt x="160190" y="98411"/>
                  </a:lnTo>
                  <a:lnTo>
                    <a:pt x="145599" y="103689"/>
                  </a:lnTo>
                  <a:lnTo>
                    <a:pt x="134112" y="114554"/>
                  </a:lnTo>
                  <a:lnTo>
                    <a:pt x="126041" y="129145"/>
                  </a:lnTo>
                  <a:lnTo>
                    <a:pt x="120763" y="143115"/>
                  </a:lnTo>
                  <a:lnTo>
                    <a:pt x="106172" y="146220"/>
                  </a:lnTo>
                  <a:lnTo>
                    <a:pt x="89409" y="150256"/>
                  </a:lnTo>
                  <a:lnTo>
                    <a:pt x="70782" y="153671"/>
                  </a:lnTo>
                  <a:lnTo>
                    <a:pt x="56191" y="155533"/>
                  </a:lnTo>
                  <a:lnTo>
                    <a:pt x="47809" y="155533"/>
                  </a:lnTo>
                  <a:lnTo>
                    <a:pt x="34149" y="161121"/>
                  </a:lnTo>
                  <a:lnTo>
                    <a:pt x="23904" y="170435"/>
                  </a:lnTo>
                  <a:lnTo>
                    <a:pt x="16454" y="180990"/>
                  </a:lnTo>
                  <a:lnTo>
                    <a:pt x="9313" y="192787"/>
                  </a:lnTo>
                  <a:lnTo>
                    <a:pt x="0" y="203342"/>
                  </a:lnTo>
                  <a:lnTo>
                    <a:pt x="4036" y="216070"/>
                  </a:lnTo>
                  <a:lnTo>
                    <a:pt x="7140" y="227557"/>
                  </a:lnTo>
                  <a:lnTo>
                    <a:pt x="16454" y="237180"/>
                  </a:lnTo>
                  <a:lnTo>
                    <a:pt x="14591" y="240285"/>
                  </a:lnTo>
                  <a:lnTo>
                    <a:pt x="13349" y="242458"/>
                  </a:lnTo>
                  <a:lnTo>
                    <a:pt x="11176" y="244631"/>
                  </a:lnTo>
                  <a:lnTo>
                    <a:pt x="9313" y="242458"/>
                  </a:lnTo>
                  <a:lnTo>
                    <a:pt x="7140" y="242458"/>
                  </a:lnTo>
                  <a:lnTo>
                    <a:pt x="4036" y="240285"/>
                  </a:lnTo>
                  <a:lnTo>
                    <a:pt x="0" y="240285"/>
                  </a:lnTo>
                  <a:lnTo>
                    <a:pt x="4036" y="253013"/>
                  </a:lnTo>
                  <a:lnTo>
                    <a:pt x="9313" y="270088"/>
                  </a:lnTo>
                  <a:lnTo>
                    <a:pt x="18627" y="289025"/>
                  </a:lnTo>
                  <a:lnTo>
                    <a:pt x="25767" y="309204"/>
                  </a:lnTo>
                  <a:lnTo>
                    <a:pt x="33218" y="327210"/>
                  </a:lnTo>
                  <a:lnTo>
                    <a:pt x="34149" y="346147"/>
                  </a:lnTo>
                  <a:lnTo>
                    <a:pt x="33218" y="361980"/>
                  </a:lnTo>
                  <a:lnTo>
                    <a:pt x="23904" y="375639"/>
                  </a:lnTo>
                  <a:lnTo>
                    <a:pt x="27009" y="381227"/>
                  </a:lnTo>
                  <a:lnTo>
                    <a:pt x="33218" y="386505"/>
                  </a:lnTo>
                  <a:lnTo>
                    <a:pt x="36322" y="391782"/>
                  </a:lnTo>
                  <a:lnTo>
                    <a:pt x="40358" y="398923"/>
                  </a:lnTo>
                  <a:lnTo>
                    <a:pt x="54949" y="398923"/>
                  </a:lnTo>
                  <a:lnTo>
                    <a:pt x="67677" y="397991"/>
                  </a:lnTo>
                  <a:lnTo>
                    <a:pt x="77922" y="391782"/>
                  </a:lnTo>
                  <a:lnTo>
                    <a:pt x="91582" y="386505"/>
                  </a:lnTo>
                  <a:lnTo>
                    <a:pt x="103999" y="383090"/>
                  </a:lnTo>
                  <a:lnTo>
                    <a:pt x="121695" y="381227"/>
                  </a:lnTo>
                  <a:lnTo>
                    <a:pt x="138459" y="383090"/>
                  </a:lnTo>
                  <a:lnTo>
                    <a:pt x="156154" y="383090"/>
                  </a:lnTo>
                  <a:lnTo>
                    <a:pt x="163294" y="358875"/>
                  </a:lnTo>
                  <a:lnTo>
                    <a:pt x="176954" y="354529"/>
                  </a:lnTo>
                  <a:lnTo>
                    <a:pt x="194649" y="351425"/>
                  </a:lnTo>
                  <a:lnTo>
                    <a:pt x="214518" y="347078"/>
                  </a:lnTo>
                  <a:lnTo>
                    <a:pt x="234387" y="346147"/>
                  </a:lnTo>
                  <a:lnTo>
                    <a:pt x="255186" y="343974"/>
                  </a:lnTo>
                  <a:lnTo>
                    <a:pt x="269777" y="346147"/>
                  </a:lnTo>
                  <a:lnTo>
                    <a:pt x="280022" y="349252"/>
                  </a:lnTo>
                  <a:lnTo>
                    <a:pt x="296786" y="351425"/>
                  </a:lnTo>
                  <a:lnTo>
                    <a:pt x="309204" y="358875"/>
                  </a:lnTo>
                  <a:lnTo>
                    <a:pt x="318517" y="368499"/>
                  </a:lnTo>
                  <a:lnTo>
                    <a:pt x="325968" y="379054"/>
                  </a:lnTo>
                  <a:lnTo>
                    <a:pt x="331245" y="390541"/>
                  </a:lnTo>
                  <a:lnTo>
                    <a:pt x="345837" y="384332"/>
                  </a:lnTo>
                  <a:lnTo>
                    <a:pt x="355150" y="379054"/>
                  </a:lnTo>
                  <a:lnTo>
                    <a:pt x="363532" y="369431"/>
                  </a:lnTo>
                  <a:lnTo>
                    <a:pt x="363532" y="375639"/>
                  </a:lnTo>
                  <a:lnTo>
                    <a:pt x="367568" y="375639"/>
                  </a:lnTo>
                  <a:lnTo>
                    <a:pt x="363532" y="381227"/>
                  </a:lnTo>
                  <a:lnTo>
                    <a:pt x="358254" y="386505"/>
                  </a:lnTo>
                  <a:lnTo>
                    <a:pt x="350804" y="390541"/>
                  </a:lnTo>
                  <a:lnTo>
                    <a:pt x="350804" y="393645"/>
                  </a:lnTo>
                  <a:lnTo>
                    <a:pt x="356081" y="393645"/>
                  </a:lnTo>
                  <a:lnTo>
                    <a:pt x="356081" y="398923"/>
                  </a:lnTo>
                  <a:lnTo>
                    <a:pt x="358254" y="398923"/>
                  </a:lnTo>
                  <a:lnTo>
                    <a:pt x="360427" y="398923"/>
                  </a:lnTo>
                  <a:lnTo>
                    <a:pt x="362290" y="397991"/>
                  </a:lnTo>
                  <a:lnTo>
                    <a:pt x="362290" y="395818"/>
                  </a:lnTo>
                  <a:lnTo>
                    <a:pt x="363532" y="393645"/>
                  </a:lnTo>
                  <a:lnTo>
                    <a:pt x="369741" y="395818"/>
                  </a:lnTo>
                  <a:lnTo>
                    <a:pt x="370672" y="397991"/>
                  </a:lnTo>
                  <a:lnTo>
                    <a:pt x="372845" y="398923"/>
                  </a:lnTo>
                  <a:lnTo>
                    <a:pt x="372845" y="401096"/>
                  </a:lnTo>
                  <a:lnTo>
                    <a:pt x="372845" y="403269"/>
                  </a:lnTo>
                  <a:lnTo>
                    <a:pt x="370672" y="405442"/>
                  </a:lnTo>
                  <a:lnTo>
                    <a:pt x="370672" y="406373"/>
                  </a:lnTo>
                  <a:lnTo>
                    <a:pt x="372845" y="408547"/>
                  </a:lnTo>
                  <a:lnTo>
                    <a:pt x="376881" y="410720"/>
                  </a:lnTo>
                  <a:lnTo>
                    <a:pt x="379986" y="413824"/>
                  </a:lnTo>
                  <a:lnTo>
                    <a:pt x="385263" y="415997"/>
                  </a:lnTo>
                  <a:lnTo>
                    <a:pt x="391472" y="418170"/>
                  </a:lnTo>
                  <a:lnTo>
                    <a:pt x="396750" y="419102"/>
                  </a:lnTo>
                  <a:lnTo>
                    <a:pt x="403890" y="456355"/>
                  </a:lnTo>
                  <a:lnTo>
                    <a:pt x="420654" y="458218"/>
                  </a:lnTo>
                  <a:lnTo>
                    <a:pt x="434314" y="460391"/>
                  </a:lnTo>
                  <a:lnTo>
                    <a:pt x="447663" y="462564"/>
                  </a:lnTo>
                  <a:lnTo>
                    <a:pt x="458218" y="458218"/>
                  </a:lnTo>
                  <a:lnTo>
                    <a:pt x="467531" y="451078"/>
                  </a:lnTo>
                  <a:lnTo>
                    <a:pt x="479949" y="462564"/>
                  </a:lnTo>
                  <a:lnTo>
                    <a:pt x="491436" y="470946"/>
                  </a:lnTo>
                  <a:lnTo>
                    <a:pt x="499818" y="467842"/>
                  </a:lnTo>
                  <a:lnTo>
                    <a:pt x="513477" y="462564"/>
                  </a:lnTo>
                  <a:lnTo>
                    <a:pt x="525895" y="456355"/>
                  </a:lnTo>
                  <a:lnTo>
                    <a:pt x="536450" y="451078"/>
                  </a:lnTo>
                  <a:lnTo>
                    <a:pt x="545764" y="441454"/>
                  </a:lnTo>
                  <a:lnTo>
                    <a:pt x="551041" y="428726"/>
                  </a:lnTo>
                  <a:lnTo>
                    <a:pt x="555077" y="412893"/>
                  </a:lnTo>
                  <a:lnTo>
                    <a:pt x="560355" y="397991"/>
                  </a:lnTo>
                  <a:lnTo>
                    <a:pt x="563459" y="383090"/>
                  </a:lnTo>
                  <a:lnTo>
                    <a:pt x="574945" y="358875"/>
                  </a:lnTo>
                  <a:lnTo>
                    <a:pt x="584259" y="336523"/>
                  </a:lnTo>
                  <a:lnTo>
                    <a:pt x="592641" y="316655"/>
                  </a:lnTo>
                  <a:lnTo>
                    <a:pt x="598850" y="294303"/>
                  </a:lnTo>
                  <a:lnTo>
                    <a:pt x="599781" y="271950"/>
                  </a:lnTo>
                  <a:lnTo>
                    <a:pt x="596677" y="244631"/>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30" name="Google Shape;830;p16"/>
            <p:cNvSpPr/>
            <p:nvPr/>
          </p:nvSpPr>
          <p:spPr>
            <a:xfrm>
              <a:off x="7376444" y="5893661"/>
              <a:ext cx="15522" cy="9313"/>
            </a:xfrm>
            <a:custGeom>
              <a:rect b="b" l="l" r="r" t="t"/>
              <a:pathLst>
                <a:path extrusionOk="0" h="9313" w="15522">
                  <a:moveTo>
                    <a:pt x="9313" y="5278"/>
                  </a:moveTo>
                  <a:lnTo>
                    <a:pt x="9313" y="3104"/>
                  </a:lnTo>
                  <a:lnTo>
                    <a:pt x="7140" y="2173"/>
                  </a:lnTo>
                  <a:lnTo>
                    <a:pt x="4967" y="2173"/>
                  </a:lnTo>
                  <a:lnTo>
                    <a:pt x="3104" y="0"/>
                  </a:lnTo>
                  <a:lnTo>
                    <a:pt x="0" y="0"/>
                  </a:lnTo>
                  <a:lnTo>
                    <a:pt x="3104" y="3104"/>
                  </a:lnTo>
                  <a:lnTo>
                    <a:pt x="4967" y="5278"/>
                  </a:lnTo>
                  <a:lnTo>
                    <a:pt x="7140" y="7451"/>
                  </a:lnTo>
                  <a:lnTo>
                    <a:pt x="10245" y="9624"/>
                  </a:lnTo>
                  <a:lnTo>
                    <a:pt x="16454" y="10555"/>
                  </a:lnTo>
                  <a:lnTo>
                    <a:pt x="16454" y="7451"/>
                  </a:lnTo>
                  <a:lnTo>
                    <a:pt x="12418" y="7451"/>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31" name="Google Shape;831;p16"/>
            <p:cNvSpPr/>
            <p:nvPr/>
          </p:nvSpPr>
          <p:spPr>
            <a:xfrm>
              <a:off x="2900127" y="5457796"/>
              <a:ext cx="55880" cy="37253"/>
            </a:xfrm>
            <a:custGeom>
              <a:rect b="b" l="l" r="r" t="t"/>
              <a:pathLst>
                <a:path extrusionOk="0" h="37253" w="55880">
                  <a:moveTo>
                    <a:pt x="29182" y="5278"/>
                  </a:moveTo>
                  <a:lnTo>
                    <a:pt x="12418" y="0"/>
                  </a:lnTo>
                  <a:lnTo>
                    <a:pt x="10245" y="1863"/>
                  </a:lnTo>
                  <a:lnTo>
                    <a:pt x="8072" y="1863"/>
                  </a:lnTo>
                  <a:lnTo>
                    <a:pt x="8072" y="3104"/>
                  </a:lnTo>
                  <a:lnTo>
                    <a:pt x="7140" y="3104"/>
                  </a:lnTo>
                  <a:lnTo>
                    <a:pt x="3104" y="5278"/>
                  </a:lnTo>
                  <a:lnTo>
                    <a:pt x="3104" y="18006"/>
                  </a:lnTo>
                  <a:lnTo>
                    <a:pt x="3104" y="27319"/>
                  </a:lnTo>
                  <a:lnTo>
                    <a:pt x="0" y="36943"/>
                  </a:lnTo>
                  <a:lnTo>
                    <a:pt x="3104" y="36943"/>
                  </a:lnTo>
                  <a:lnTo>
                    <a:pt x="3104" y="40047"/>
                  </a:lnTo>
                  <a:lnTo>
                    <a:pt x="15522" y="36943"/>
                  </a:lnTo>
                  <a:lnTo>
                    <a:pt x="27009" y="34770"/>
                  </a:lnTo>
                  <a:lnTo>
                    <a:pt x="39427" y="32597"/>
                  </a:lnTo>
                  <a:lnTo>
                    <a:pt x="51844" y="24215"/>
                  </a:lnTo>
                  <a:lnTo>
                    <a:pt x="56191" y="24215"/>
                  </a:lnTo>
                  <a:lnTo>
                    <a:pt x="56191" y="19868"/>
                  </a:lnTo>
                  <a:lnTo>
                    <a:pt x="41600" y="12418"/>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32" name="Google Shape;832;p16"/>
            <p:cNvSpPr/>
            <p:nvPr/>
          </p:nvSpPr>
          <p:spPr>
            <a:xfrm>
              <a:off x="6488880" y="5710498"/>
              <a:ext cx="301132" cy="207999"/>
            </a:xfrm>
            <a:custGeom>
              <a:rect b="b" l="l" r="r" t="t"/>
              <a:pathLst>
                <a:path extrusionOk="0" h="207998" w="301132">
                  <a:moveTo>
                    <a:pt x="284368" y="210793"/>
                  </a:moveTo>
                  <a:lnTo>
                    <a:pt x="294613" y="207378"/>
                  </a:lnTo>
                  <a:lnTo>
                    <a:pt x="297718" y="205515"/>
                  </a:lnTo>
                  <a:lnTo>
                    <a:pt x="299891" y="205515"/>
                  </a:lnTo>
                  <a:lnTo>
                    <a:pt x="302064" y="203342"/>
                  </a:lnTo>
                  <a:lnTo>
                    <a:pt x="303926" y="203342"/>
                  </a:lnTo>
                  <a:lnTo>
                    <a:pt x="287473" y="195891"/>
                  </a:lnTo>
                  <a:lnTo>
                    <a:pt x="269777" y="186267"/>
                  </a:lnTo>
                  <a:lnTo>
                    <a:pt x="250840" y="178817"/>
                  </a:lnTo>
                  <a:lnTo>
                    <a:pt x="234387" y="173539"/>
                  </a:lnTo>
                  <a:lnTo>
                    <a:pt x="226936" y="175712"/>
                  </a:lnTo>
                  <a:lnTo>
                    <a:pt x="219796" y="178817"/>
                  </a:lnTo>
                  <a:lnTo>
                    <a:pt x="211413" y="183163"/>
                  </a:lnTo>
                  <a:lnTo>
                    <a:pt x="199927" y="183163"/>
                  </a:lnTo>
                  <a:lnTo>
                    <a:pt x="190614" y="177886"/>
                  </a:lnTo>
                  <a:lnTo>
                    <a:pt x="184094" y="171366"/>
                  </a:lnTo>
                  <a:lnTo>
                    <a:pt x="174781" y="168262"/>
                  </a:lnTo>
                  <a:lnTo>
                    <a:pt x="160190" y="166089"/>
                  </a:lnTo>
                  <a:lnTo>
                    <a:pt x="160190" y="144047"/>
                  </a:lnTo>
                  <a:lnTo>
                    <a:pt x="163294" y="126041"/>
                  </a:lnTo>
                  <a:lnTo>
                    <a:pt x="145599" y="111140"/>
                  </a:lnTo>
                  <a:lnTo>
                    <a:pt x="133181" y="92202"/>
                  </a:lnTo>
                  <a:lnTo>
                    <a:pt x="121695" y="76370"/>
                  </a:lnTo>
                  <a:lnTo>
                    <a:pt x="109277" y="61468"/>
                  </a:lnTo>
                  <a:lnTo>
                    <a:pt x="101826" y="54018"/>
                  </a:lnTo>
                  <a:lnTo>
                    <a:pt x="99964" y="54018"/>
                  </a:lnTo>
                  <a:lnTo>
                    <a:pt x="99964" y="51844"/>
                  </a:lnTo>
                  <a:lnTo>
                    <a:pt x="94686" y="47809"/>
                  </a:lnTo>
                  <a:lnTo>
                    <a:pt x="76991" y="39116"/>
                  </a:lnTo>
                  <a:lnTo>
                    <a:pt x="62400" y="29803"/>
                  </a:lnTo>
                  <a:lnTo>
                    <a:pt x="47809" y="20179"/>
                  </a:lnTo>
                  <a:lnTo>
                    <a:pt x="34149" y="4346"/>
                  </a:lnTo>
                  <a:lnTo>
                    <a:pt x="0" y="0"/>
                  </a:lnTo>
                  <a:lnTo>
                    <a:pt x="4967" y="17075"/>
                  </a:lnTo>
                  <a:lnTo>
                    <a:pt x="16454" y="27630"/>
                  </a:lnTo>
                  <a:lnTo>
                    <a:pt x="29182" y="39116"/>
                  </a:lnTo>
                  <a:lnTo>
                    <a:pt x="40358" y="47809"/>
                  </a:lnTo>
                  <a:lnTo>
                    <a:pt x="50913" y="61468"/>
                  </a:lnTo>
                  <a:lnTo>
                    <a:pt x="62400" y="77301"/>
                  </a:lnTo>
                  <a:lnTo>
                    <a:pt x="72644" y="98411"/>
                  </a:lnTo>
                  <a:lnTo>
                    <a:pt x="85373" y="118590"/>
                  </a:lnTo>
                  <a:lnTo>
                    <a:pt x="97790" y="136596"/>
                  </a:lnTo>
                  <a:lnTo>
                    <a:pt x="114555" y="153671"/>
                  </a:lnTo>
                  <a:lnTo>
                    <a:pt x="133181" y="164226"/>
                  </a:lnTo>
                  <a:lnTo>
                    <a:pt x="155223" y="170435"/>
                  </a:lnTo>
                  <a:lnTo>
                    <a:pt x="153050" y="173539"/>
                  </a:lnTo>
                  <a:lnTo>
                    <a:pt x="150877" y="175712"/>
                  </a:lnTo>
                  <a:lnTo>
                    <a:pt x="147772" y="178817"/>
                  </a:lnTo>
                  <a:lnTo>
                    <a:pt x="155223" y="183163"/>
                  </a:lnTo>
                  <a:lnTo>
                    <a:pt x="170745" y="190614"/>
                  </a:lnTo>
                  <a:lnTo>
                    <a:pt x="190614" y="195891"/>
                  </a:lnTo>
                  <a:lnTo>
                    <a:pt x="216691" y="201169"/>
                  </a:lnTo>
                  <a:lnTo>
                    <a:pt x="240595" y="207378"/>
                  </a:lnTo>
                  <a:lnTo>
                    <a:pt x="263569" y="210793"/>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33" name="Google Shape;833;p16"/>
            <p:cNvSpPr/>
            <p:nvPr/>
          </p:nvSpPr>
          <p:spPr>
            <a:xfrm>
              <a:off x="7403453" y="5901112"/>
              <a:ext cx="24836" cy="21731"/>
            </a:xfrm>
            <a:custGeom>
              <a:rect b="b" l="l" r="r" t="t"/>
              <a:pathLst>
                <a:path extrusionOk="0" h="21731" w="24835">
                  <a:moveTo>
                    <a:pt x="26078" y="24215"/>
                  </a:moveTo>
                  <a:lnTo>
                    <a:pt x="21731" y="18006"/>
                  </a:lnTo>
                  <a:lnTo>
                    <a:pt x="19869" y="12728"/>
                  </a:lnTo>
                  <a:lnTo>
                    <a:pt x="16454" y="9624"/>
                  </a:lnTo>
                  <a:lnTo>
                    <a:pt x="11487" y="5278"/>
                  </a:lnTo>
                  <a:lnTo>
                    <a:pt x="7140" y="3104"/>
                  </a:lnTo>
                  <a:lnTo>
                    <a:pt x="0" y="0"/>
                  </a:lnTo>
                  <a:lnTo>
                    <a:pt x="4036" y="7451"/>
                  </a:lnTo>
                  <a:lnTo>
                    <a:pt x="7140" y="12728"/>
                  </a:lnTo>
                  <a:lnTo>
                    <a:pt x="11487" y="16764"/>
                  </a:lnTo>
                  <a:lnTo>
                    <a:pt x="16454" y="20179"/>
                  </a:lnTo>
                  <a:lnTo>
                    <a:pt x="19869" y="24215"/>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34" name="Google Shape;834;p16"/>
            <p:cNvSpPr/>
            <p:nvPr/>
          </p:nvSpPr>
          <p:spPr>
            <a:xfrm>
              <a:off x="7568921" y="6290411"/>
              <a:ext cx="93134" cy="145910"/>
            </a:xfrm>
            <a:custGeom>
              <a:rect b="b" l="l" r="r" t="t"/>
              <a:pathLst>
                <a:path extrusionOk="0" h="145909" w="93133">
                  <a:moveTo>
                    <a:pt x="89719" y="63641"/>
                  </a:moveTo>
                  <a:lnTo>
                    <a:pt x="87546" y="66746"/>
                  </a:lnTo>
                  <a:lnTo>
                    <a:pt x="83510" y="69850"/>
                  </a:lnTo>
                  <a:lnTo>
                    <a:pt x="80406" y="69850"/>
                  </a:lnTo>
                  <a:lnTo>
                    <a:pt x="78232" y="69850"/>
                  </a:lnTo>
                  <a:lnTo>
                    <a:pt x="75128" y="69850"/>
                  </a:lnTo>
                  <a:lnTo>
                    <a:pt x="68919" y="69850"/>
                  </a:lnTo>
                  <a:lnTo>
                    <a:pt x="63641" y="69850"/>
                  </a:lnTo>
                  <a:lnTo>
                    <a:pt x="53086" y="48740"/>
                  </a:lnTo>
                  <a:lnTo>
                    <a:pt x="38495" y="31976"/>
                  </a:lnTo>
                  <a:lnTo>
                    <a:pt x="23904" y="17075"/>
                  </a:lnTo>
                  <a:lnTo>
                    <a:pt x="7451" y="0"/>
                  </a:lnTo>
                  <a:lnTo>
                    <a:pt x="0" y="0"/>
                  </a:lnTo>
                  <a:lnTo>
                    <a:pt x="4346" y="11797"/>
                  </a:lnTo>
                  <a:lnTo>
                    <a:pt x="9313" y="26388"/>
                  </a:lnTo>
                  <a:lnTo>
                    <a:pt x="17695" y="42531"/>
                  </a:lnTo>
                  <a:lnTo>
                    <a:pt x="29182" y="61468"/>
                  </a:lnTo>
                  <a:lnTo>
                    <a:pt x="36633" y="74196"/>
                  </a:lnTo>
                  <a:lnTo>
                    <a:pt x="43773" y="81647"/>
                  </a:lnTo>
                  <a:lnTo>
                    <a:pt x="38495" y="86925"/>
                  </a:lnTo>
                  <a:lnTo>
                    <a:pt x="32286" y="92202"/>
                  </a:lnTo>
                  <a:lnTo>
                    <a:pt x="27319" y="96238"/>
                  </a:lnTo>
                  <a:lnTo>
                    <a:pt x="23904" y="101826"/>
                  </a:lnTo>
                  <a:lnTo>
                    <a:pt x="22042" y="103689"/>
                  </a:lnTo>
                  <a:lnTo>
                    <a:pt x="22042" y="105862"/>
                  </a:lnTo>
                  <a:lnTo>
                    <a:pt x="23904" y="107104"/>
                  </a:lnTo>
                  <a:lnTo>
                    <a:pt x="27319" y="108966"/>
                  </a:lnTo>
                  <a:lnTo>
                    <a:pt x="31355" y="111140"/>
                  </a:lnTo>
                  <a:lnTo>
                    <a:pt x="34459" y="113313"/>
                  </a:lnTo>
                  <a:lnTo>
                    <a:pt x="38495" y="114244"/>
                  </a:lnTo>
                  <a:lnTo>
                    <a:pt x="41910" y="116417"/>
                  </a:lnTo>
                  <a:lnTo>
                    <a:pt x="43773" y="118590"/>
                  </a:lnTo>
                  <a:lnTo>
                    <a:pt x="43773" y="121695"/>
                  </a:lnTo>
                  <a:lnTo>
                    <a:pt x="43773" y="126041"/>
                  </a:lnTo>
                  <a:lnTo>
                    <a:pt x="41910" y="129145"/>
                  </a:lnTo>
                  <a:lnTo>
                    <a:pt x="41910" y="135665"/>
                  </a:lnTo>
                  <a:lnTo>
                    <a:pt x="41910" y="138769"/>
                  </a:lnTo>
                  <a:lnTo>
                    <a:pt x="43773" y="142805"/>
                  </a:lnTo>
                  <a:lnTo>
                    <a:pt x="43773" y="148083"/>
                  </a:lnTo>
                  <a:lnTo>
                    <a:pt x="54328" y="136596"/>
                  </a:lnTo>
                  <a:lnTo>
                    <a:pt x="63641" y="126041"/>
                  </a:lnTo>
                  <a:lnTo>
                    <a:pt x="75128" y="114244"/>
                  </a:lnTo>
                  <a:lnTo>
                    <a:pt x="75128" y="101826"/>
                  </a:lnTo>
                  <a:lnTo>
                    <a:pt x="87546" y="101826"/>
                  </a:lnTo>
                  <a:lnTo>
                    <a:pt x="89719" y="98411"/>
                  </a:lnTo>
                  <a:lnTo>
                    <a:pt x="90650" y="92202"/>
                  </a:lnTo>
                  <a:lnTo>
                    <a:pt x="92823" y="86925"/>
                  </a:lnTo>
                  <a:lnTo>
                    <a:pt x="94996" y="81647"/>
                  </a:lnTo>
                  <a:lnTo>
                    <a:pt x="94996" y="57122"/>
                  </a:lnTo>
                  <a:lnTo>
                    <a:pt x="90650" y="57122"/>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35" name="Google Shape;835;p16"/>
            <p:cNvSpPr/>
            <p:nvPr/>
          </p:nvSpPr>
          <p:spPr>
            <a:xfrm>
              <a:off x="7483548" y="6426076"/>
              <a:ext cx="117969" cy="136596"/>
            </a:xfrm>
            <a:custGeom>
              <a:rect b="b" l="l" r="r" t="t"/>
              <a:pathLst>
                <a:path extrusionOk="0" h="136596" w="117969">
                  <a:moveTo>
                    <a:pt x="116728" y="7140"/>
                  </a:moveTo>
                  <a:lnTo>
                    <a:pt x="116728" y="3104"/>
                  </a:lnTo>
                  <a:lnTo>
                    <a:pt x="114555" y="3104"/>
                  </a:lnTo>
                  <a:lnTo>
                    <a:pt x="112692" y="3104"/>
                  </a:lnTo>
                  <a:lnTo>
                    <a:pt x="112692" y="5278"/>
                  </a:lnTo>
                  <a:lnTo>
                    <a:pt x="110519" y="8382"/>
                  </a:lnTo>
                  <a:lnTo>
                    <a:pt x="109277" y="10555"/>
                  </a:lnTo>
                  <a:lnTo>
                    <a:pt x="109277" y="12418"/>
                  </a:lnTo>
                  <a:lnTo>
                    <a:pt x="105241" y="8382"/>
                  </a:lnTo>
                  <a:lnTo>
                    <a:pt x="103068" y="7140"/>
                  </a:lnTo>
                  <a:lnTo>
                    <a:pt x="102137" y="5278"/>
                  </a:lnTo>
                  <a:lnTo>
                    <a:pt x="99963" y="3104"/>
                  </a:lnTo>
                  <a:lnTo>
                    <a:pt x="95928" y="931"/>
                  </a:lnTo>
                  <a:lnTo>
                    <a:pt x="92823" y="0"/>
                  </a:lnTo>
                  <a:lnTo>
                    <a:pt x="87546" y="8382"/>
                  </a:lnTo>
                  <a:lnTo>
                    <a:pt x="80406" y="23283"/>
                  </a:lnTo>
                  <a:lnTo>
                    <a:pt x="70782" y="37874"/>
                  </a:lnTo>
                  <a:lnTo>
                    <a:pt x="63641" y="52776"/>
                  </a:lnTo>
                  <a:lnTo>
                    <a:pt x="54328" y="65504"/>
                  </a:lnTo>
                  <a:lnTo>
                    <a:pt x="49051" y="71713"/>
                  </a:lnTo>
                  <a:lnTo>
                    <a:pt x="38495" y="75128"/>
                  </a:lnTo>
                  <a:lnTo>
                    <a:pt x="27009" y="76991"/>
                  </a:lnTo>
                  <a:lnTo>
                    <a:pt x="16764" y="80406"/>
                  </a:lnTo>
                  <a:lnTo>
                    <a:pt x="12418" y="84441"/>
                  </a:lnTo>
                  <a:lnTo>
                    <a:pt x="10555" y="89719"/>
                  </a:lnTo>
                  <a:lnTo>
                    <a:pt x="9313" y="94997"/>
                  </a:lnTo>
                  <a:lnTo>
                    <a:pt x="7451" y="99343"/>
                  </a:lnTo>
                  <a:lnTo>
                    <a:pt x="5277" y="104620"/>
                  </a:lnTo>
                  <a:lnTo>
                    <a:pt x="0" y="108967"/>
                  </a:lnTo>
                  <a:lnTo>
                    <a:pt x="7451" y="119522"/>
                  </a:lnTo>
                  <a:lnTo>
                    <a:pt x="14591" y="124799"/>
                  </a:lnTo>
                  <a:lnTo>
                    <a:pt x="23904" y="131008"/>
                  </a:lnTo>
                  <a:lnTo>
                    <a:pt x="32286" y="137528"/>
                  </a:lnTo>
                  <a:lnTo>
                    <a:pt x="39737" y="137528"/>
                  </a:lnTo>
                  <a:lnTo>
                    <a:pt x="45946" y="132250"/>
                  </a:lnTo>
                  <a:lnTo>
                    <a:pt x="51224" y="128835"/>
                  </a:lnTo>
                  <a:lnTo>
                    <a:pt x="56191" y="124799"/>
                  </a:lnTo>
                  <a:lnTo>
                    <a:pt x="61468" y="121695"/>
                  </a:lnTo>
                  <a:lnTo>
                    <a:pt x="65814" y="117349"/>
                  </a:lnTo>
                  <a:lnTo>
                    <a:pt x="67677" y="109898"/>
                  </a:lnTo>
                  <a:lnTo>
                    <a:pt x="67677" y="104620"/>
                  </a:lnTo>
                  <a:lnTo>
                    <a:pt x="68919" y="99343"/>
                  </a:lnTo>
                  <a:lnTo>
                    <a:pt x="68919" y="94065"/>
                  </a:lnTo>
                  <a:lnTo>
                    <a:pt x="72955" y="87856"/>
                  </a:lnTo>
                  <a:lnTo>
                    <a:pt x="76059" y="86614"/>
                  </a:lnTo>
                  <a:lnTo>
                    <a:pt x="82268" y="82268"/>
                  </a:lnTo>
                  <a:lnTo>
                    <a:pt x="87546" y="80406"/>
                  </a:lnTo>
                  <a:lnTo>
                    <a:pt x="92823" y="79164"/>
                  </a:lnTo>
                  <a:lnTo>
                    <a:pt x="98101" y="75128"/>
                  </a:lnTo>
                  <a:lnTo>
                    <a:pt x="99963" y="71713"/>
                  </a:lnTo>
                  <a:lnTo>
                    <a:pt x="95928" y="60227"/>
                  </a:lnTo>
                  <a:lnTo>
                    <a:pt x="107414" y="42221"/>
                  </a:lnTo>
                  <a:lnTo>
                    <a:pt x="119832" y="27319"/>
                  </a:lnTo>
                  <a:lnTo>
                    <a:pt x="119832" y="22042"/>
                  </a:lnTo>
                  <a:lnTo>
                    <a:pt x="119832" y="15833"/>
                  </a:lnTo>
                  <a:lnTo>
                    <a:pt x="117659" y="10555"/>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36" name="Google Shape;836;p16"/>
            <p:cNvSpPr/>
            <p:nvPr/>
          </p:nvSpPr>
          <p:spPr>
            <a:xfrm>
              <a:off x="7696203" y="6032431"/>
              <a:ext cx="18627" cy="27940"/>
            </a:xfrm>
            <a:custGeom>
              <a:rect b="b" l="l" r="r" t="t"/>
              <a:pathLst>
                <a:path extrusionOk="0" h="27940" w="18626">
                  <a:moveTo>
                    <a:pt x="19558" y="30424"/>
                  </a:moveTo>
                  <a:lnTo>
                    <a:pt x="18627" y="23283"/>
                  </a:lnTo>
                  <a:lnTo>
                    <a:pt x="16454" y="16764"/>
                  </a:lnTo>
                  <a:lnTo>
                    <a:pt x="12418" y="10555"/>
                  </a:lnTo>
                  <a:lnTo>
                    <a:pt x="11486" y="7140"/>
                  </a:lnTo>
                  <a:lnTo>
                    <a:pt x="9313" y="5278"/>
                  </a:lnTo>
                  <a:lnTo>
                    <a:pt x="9313" y="3104"/>
                  </a:lnTo>
                  <a:lnTo>
                    <a:pt x="7140" y="1863"/>
                  </a:lnTo>
                  <a:lnTo>
                    <a:pt x="4036" y="0"/>
                  </a:lnTo>
                  <a:lnTo>
                    <a:pt x="0" y="0"/>
                  </a:lnTo>
                  <a:lnTo>
                    <a:pt x="1863" y="5278"/>
                  </a:lnTo>
                  <a:lnTo>
                    <a:pt x="4036" y="10555"/>
                  </a:lnTo>
                  <a:lnTo>
                    <a:pt x="4967" y="14591"/>
                  </a:lnTo>
                  <a:lnTo>
                    <a:pt x="7140" y="19869"/>
                  </a:lnTo>
                  <a:lnTo>
                    <a:pt x="12418" y="23283"/>
                  </a:lnTo>
                  <a:lnTo>
                    <a:pt x="12418" y="30424"/>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37" name="Google Shape;837;p16"/>
            <p:cNvSpPr/>
            <p:nvPr/>
          </p:nvSpPr>
          <p:spPr>
            <a:xfrm>
              <a:off x="7436671" y="5917876"/>
              <a:ext cx="18627" cy="21731"/>
            </a:xfrm>
            <a:custGeom>
              <a:rect b="b" l="l" r="r" t="t"/>
              <a:pathLst>
                <a:path extrusionOk="0" h="21731" w="18626">
                  <a:moveTo>
                    <a:pt x="12418" y="23283"/>
                  </a:moveTo>
                  <a:lnTo>
                    <a:pt x="19869" y="23283"/>
                  </a:lnTo>
                  <a:lnTo>
                    <a:pt x="12418" y="0"/>
                  </a:lnTo>
                  <a:lnTo>
                    <a:pt x="0" y="0"/>
                  </a:lnTo>
                  <a:lnTo>
                    <a:pt x="931" y="5277"/>
                  </a:lnTo>
                  <a:lnTo>
                    <a:pt x="3104" y="8692"/>
                  </a:lnTo>
                  <a:lnTo>
                    <a:pt x="5277" y="12728"/>
                  </a:lnTo>
                  <a:lnTo>
                    <a:pt x="7451" y="16143"/>
                  </a:lnTo>
                  <a:lnTo>
                    <a:pt x="12418" y="20179"/>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38" name="Google Shape;838;p16"/>
            <p:cNvSpPr/>
            <p:nvPr/>
          </p:nvSpPr>
          <p:spPr>
            <a:xfrm>
              <a:off x="7423321" y="5928431"/>
              <a:ext cx="18627" cy="15522"/>
            </a:xfrm>
            <a:custGeom>
              <a:rect b="b" l="l" r="r" t="t"/>
              <a:pathLst>
                <a:path extrusionOk="0" h="15522" w="18626">
                  <a:moveTo>
                    <a:pt x="13349" y="4346"/>
                  </a:moveTo>
                  <a:lnTo>
                    <a:pt x="9313" y="0"/>
                  </a:lnTo>
                  <a:lnTo>
                    <a:pt x="6209" y="4346"/>
                  </a:lnTo>
                  <a:lnTo>
                    <a:pt x="4036" y="4346"/>
                  </a:lnTo>
                  <a:lnTo>
                    <a:pt x="1863" y="4346"/>
                  </a:lnTo>
                  <a:lnTo>
                    <a:pt x="1863" y="5588"/>
                  </a:lnTo>
                  <a:lnTo>
                    <a:pt x="1863" y="9624"/>
                  </a:lnTo>
                  <a:lnTo>
                    <a:pt x="0" y="12728"/>
                  </a:lnTo>
                  <a:lnTo>
                    <a:pt x="6209" y="14901"/>
                  </a:lnTo>
                  <a:lnTo>
                    <a:pt x="7140" y="14901"/>
                  </a:lnTo>
                  <a:lnTo>
                    <a:pt x="9313" y="14901"/>
                  </a:lnTo>
                  <a:lnTo>
                    <a:pt x="11176" y="17075"/>
                  </a:lnTo>
                  <a:lnTo>
                    <a:pt x="13349" y="17075"/>
                  </a:lnTo>
                  <a:lnTo>
                    <a:pt x="20800" y="17075"/>
                  </a:lnTo>
                  <a:lnTo>
                    <a:pt x="20800" y="9624"/>
                  </a:lnTo>
                  <a:lnTo>
                    <a:pt x="16454" y="7451"/>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39" name="Google Shape;839;p16"/>
            <p:cNvSpPr/>
            <p:nvPr/>
          </p:nvSpPr>
          <p:spPr>
            <a:xfrm>
              <a:off x="7449089" y="5945506"/>
              <a:ext cx="12418" cy="12418"/>
            </a:xfrm>
            <a:custGeom>
              <a:rect b="b" l="l" r="r" t="t"/>
              <a:pathLst>
                <a:path extrusionOk="0" h="12417" w="12417">
                  <a:moveTo>
                    <a:pt x="0" y="3104"/>
                  </a:moveTo>
                  <a:lnTo>
                    <a:pt x="0" y="5278"/>
                  </a:lnTo>
                  <a:lnTo>
                    <a:pt x="2173" y="5278"/>
                  </a:lnTo>
                  <a:lnTo>
                    <a:pt x="2173" y="7451"/>
                  </a:lnTo>
                  <a:lnTo>
                    <a:pt x="3104" y="8382"/>
                  </a:lnTo>
                  <a:lnTo>
                    <a:pt x="3104" y="12728"/>
                  </a:lnTo>
                  <a:lnTo>
                    <a:pt x="14591" y="12728"/>
                  </a:lnTo>
                  <a:lnTo>
                    <a:pt x="14591" y="5278"/>
                  </a:lnTo>
                  <a:lnTo>
                    <a:pt x="0" y="0"/>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40" name="Google Shape;840;p16"/>
            <p:cNvSpPr/>
            <p:nvPr/>
          </p:nvSpPr>
          <p:spPr>
            <a:xfrm>
              <a:off x="7229293" y="6429180"/>
              <a:ext cx="52776" cy="68298"/>
            </a:xfrm>
            <a:custGeom>
              <a:rect b="b" l="l" r="r" t="t"/>
              <a:pathLst>
                <a:path extrusionOk="0" h="68298" w="52775">
                  <a:moveTo>
                    <a:pt x="46877" y="0"/>
                  </a:moveTo>
                  <a:lnTo>
                    <a:pt x="37564" y="9313"/>
                  </a:lnTo>
                  <a:lnTo>
                    <a:pt x="27319" y="11487"/>
                  </a:lnTo>
                  <a:lnTo>
                    <a:pt x="14591" y="4036"/>
                  </a:lnTo>
                  <a:lnTo>
                    <a:pt x="0" y="4036"/>
                  </a:lnTo>
                  <a:lnTo>
                    <a:pt x="7451" y="24215"/>
                  </a:lnTo>
                  <a:lnTo>
                    <a:pt x="14591" y="46567"/>
                  </a:lnTo>
                  <a:lnTo>
                    <a:pt x="19869" y="68609"/>
                  </a:lnTo>
                  <a:lnTo>
                    <a:pt x="32286" y="62400"/>
                  </a:lnTo>
                  <a:lnTo>
                    <a:pt x="41910" y="57122"/>
                  </a:lnTo>
                  <a:lnTo>
                    <a:pt x="49982" y="47498"/>
                  </a:lnTo>
                  <a:lnTo>
                    <a:pt x="54328" y="31666"/>
                  </a:lnTo>
                  <a:lnTo>
                    <a:pt x="52155" y="14902"/>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41" name="Google Shape;841;p16"/>
            <p:cNvSpPr/>
            <p:nvPr/>
          </p:nvSpPr>
          <p:spPr>
            <a:xfrm>
              <a:off x="4103104" y="5644063"/>
              <a:ext cx="9313" cy="12418"/>
            </a:xfrm>
            <a:custGeom>
              <a:rect b="b" l="l" r="r" t="t"/>
              <a:pathLst>
                <a:path extrusionOk="0" h="12417" w="9313">
                  <a:moveTo>
                    <a:pt x="2173" y="5278"/>
                  </a:moveTo>
                  <a:lnTo>
                    <a:pt x="2173" y="7140"/>
                  </a:lnTo>
                  <a:lnTo>
                    <a:pt x="2173" y="9313"/>
                  </a:lnTo>
                  <a:lnTo>
                    <a:pt x="4346" y="11487"/>
                  </a:lnTo>
                  <a:lnTo>
                    <a:pt x="5278" y="11487"/>
                  </a:lnTo>
                  <a:lnTo>
                    <a:pt x="9624" y="12418"/>
                  </a:lnTo>
                  <a:lnTo>
                    <a:pt x="9624" y="5278"/>
                  </a:lnTo>
                  <a:lnTo>
                    <a:pt x="0" y="0"/>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42" name="Google Shape;842;p16"/>
            <p:cNvSpPr/>
            <p:nvPr/>
          </p:nvSpPr>
          <p:spPr>
            <a:xfrm>
              <a:off x="4008418" y="5514917"/>
              <a:ext cx="34149" cy="18627"/>
            </a:xfrm>
            <a:custGeom>
              <a:rect b="b" l="l" r="r" t="t"/>
              <a:pathLst>
                <a:path extrusionOk="0" h="18626" w="34149">
                  <a:moveTo>
                    <a:pt x="21731" y="5278"/>
                  </a:moveTo>
                  <a:lnTo>
                    <a:pt x="16764" y="1863"/>
                  </a:lnTo>
                  <a:lnTo>
                    <a:pt x="7140" y="0"/>
                  </a:lnTo>
                  <a:lnTo>
                    <a:pt x="6209" y="1863"/>
                  </a:lnTo>
                  <a:lnTo>
                    <a:pt x="4036" y="1863"/>
                  </a:lnTo>
                  <a:lnTo>
                    <a:pt x="2173" y="4036"/>
                  </a:lnTo>
                  <a:lnTo>
                    <a:pt x="0" y="4036"/>
                  </a:lnTo>
                  <a:lnTo>
                    <a:pt x="0" y="16764"/>
                  </a:lnTo>
                  <a:lnTo>
                    <a:pt x="6209" y="18937"/>
                  </a:lnTo>
                  <a:lnTo>
                    <a:pt x="13660" y="18937"/>
                  </a:lnTo>
                  <a:lnTo>
                    <a:pt x="16764" y="19869"/>
                  </a:lnTo>
                  <a:lnTo>
                    <a:pt x="21731" y="18937"/>
                  </a:lnTo>
                  <a:lnTo>
                    <a:pt x="28251" y="16764"/>
                  </a:lnTo>
                  <a:lnTo>
                    <a:pt x="35391" y="16764"/>
                  </a:lnTo>
                  <a:lnTo>
                    <a:pt x="35391" y="12728"/>
                  </a:lnTo>
                  <a:lnTo>
                    <a:pt x="29182" y="9313"/>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43" name="Google Shape;843;p16"/>
            <p:cNvSpPr/>
            <p:nvPr/>
          </p:nvSpPr>
          <p:spPr>
            <a:xfrm>
              <a:off x="3912490" y="5445999"/>
              <a:ext cx="155223" cy="58985"/>
            </a:xfrm>
            <a:custGeom>
              <a:rect b="b" l="l" r="r" t="t"/>
              <a:pathLst>
                <a:path extrusionOk="0" h="58984" w="155222">
                  <a:moveTo>
                    <a:pt x="156465" y="44394"/>
                  </a:moveTo>
                  <a:lnTo>
                    <a:pt x="134423" y="33838"/>
                  </a:lnTo>
                  <a:lnTo>
                    <a:pt x="114554" y="24215"/>
                  </a:lnTo>
                  <a:lnTo>
                    <a:pt x="94996" y="14901"/>
                  </a:lnTo>
                  <a:lnTo>
                    <a:pt x="68919" y="6519"/>
                  </a:lnTo>
                  <a:lnTo>
                    <a:pt x="39737" y="0"/>
                  </a:lnTo>
                  <a:lnTo>
                    <a:pt x="36633" y="2173"/>
                  </a:lnTo>
                  <a:lnTo>
                    <a:pt x="32286" y="2173"/>
                  </a:lnTo>
                  <a:lnTo>
                    <a:pt x="29182" y="4346"/>
                  </a:lnTo>
                  <a:lnTo>
                    <a:pt x="23904" y="4346"/>
                  </a:lnTo>
                  <a:lnTo>
                    <a:pt x="17695" y="9624"/>
                  </a:lnTo>
                  <a:lnTo>
                    <a:pt x="12418" y="13660"/>
                  </a:lnTo>
                  <a:lnTo>
                    <a:pt x="7451" y="21110"/>
                  </a:lnTo>
                  <a:lnTo>
                    <a:pt x="0" y="21110"/>
                  </a:lnTo>
                  <a:lnTo>
                    <a:pt x="3104" y="22352"/>
                  </a:lnTo>
                  <a:lnTo>
                    <a:pt x="10555" y="26388"/>
                  </a:lnTo>
                  <a:lnTo>
                    <a:pt x="16764" y="28561"/>
                  </a:lnTo>
                  <a:lnTo>
                    <a:pt x="22042" y="22352"/>
                  </a:lnTo>
                  <a:lnTo>
                    <a:pt x="25146" y="17075"/>
                  </a:lnTo>
                  <a:lnTo>
                    <a:pt x="31355" y="11797"/>
                  </a:lnTo>
                  <a:lnTo>
                    <a:pt x="58364" y="24215"/>
                  </a:lnTo>
                  <a:lnTo>
                    <a:pt x="83510" y="36943"/>
                  </a:lnTo>
                  <a:lnTo>
                    <a:pt x="110519" y="44394"/>
                  </a:lnTo>
                  <a:lnTo>
                    <a:pt x="112692" y="48740"/>
                  </a:lnTo>
                  <a:lnTo>
                    <a:pt x="112692" y="50913"/>
                  </a:lnTo>
                  <a:lnTo>
                    <a:pt x="112692" y="51844"/>
                  </a:lnTo>
                  <a:lnTo>
                    <a:pt x="112692" y="54017"/>
                  </a:lnTo>
                  <a:lnTo>
                    <a:pt x="112692" y="58364"/>
                  </a:lnTo>
                  <a:lnTo>
                    <a:pt x="110519" y="61468"/>
                  </a:lnTo>
                  <a:lnTo>
                    <a:pt x="124178" y="59295"/>
                  </a:lnTo>
                  <a:lnTo>
                    <a:pt x="136596" y="56191"/>
                  </a:lnTo>
                  <a:lnTo>
                    <a:pt x="146841" y="51844"/>
                  </a:lnTo>
                  <a:lnTo>
                    <a:pt x="156465" y="51844"/>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44" name="Google Shape;844;p16"/>
            <p:cNvSpPr/>
            <p:nvPr/>
          </p:nvSpPr>
          <p:spPr>
            <a:xfrm>
              <a:off x="4008418" y="5417438"/>
              <a:ext cx="12418" cy="24836"/>
            </a:xfrm>
            <a:custGeom>
              <a:rect b="b" l="l" r="r" t="t"/>
              <a:pathLst>
                <a:path extrusionOk="0" h="24835" w="12417">
                  <a:moveTo>
                    <a:pt x="6209" y="3104"/>
                  </a:moveTo>
                  <a:lnTo>
                    <a:pt x="0" y="0"/>
                  </a:lnTo>
                  <a:lnTo>
                    <a:pt x="0" y="7451"/>
                  </a:lnTo>
                  <a:lnTo>
                    <a:pt x="0" y="10555"/>
                  </a:lnTo>
                  <a:lnTo>
                    <a:pt x="2173" y="14901"/>
                  </a:lnTo>
                  <a:lnTo>
                    <a:pt x="4036" y="18006"/>
                  </a:lnTo>
                  <a:lnTo>
                    <a:pt x="6209" y="20179"/>
                  </a:lnTo>
                  <a:lnTo>
                    <a:pt x="7140" y="25457"/>
                  </a:lnTo>
                  <a:lnTo>
                    <a:pt x="14591" y="25457"/>
                  </a:lnTo>
                  <a:lnTo>
                    <a:pt x="14591" y="15833"/>
                  </a:lnTo>
                  <a:lnTo>
                    <a:pt x="13660" y="10555"/>
                  </a:lnTo>
                  <a:lnTo>
                    <a:pt x="9313" y="7451"/>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45" name="Google Shape;845;p16"/>
            <p:cNvSpPr/>
            <p:nvPr/>
          </p:nvSpPr>
          <p:spPr>
            <a:xfrm>
              <a:off x="4000036" y="5393223"/>
              <a:ext cx="27940" cy="15522"/>
            </a:xfrm>
            <a:custGeom>
              <a:rect b="b" l="l" r="r" t="t"/>
              <a:pathLst>
                <a:path extrusionOk="0" h="15522" w="27940">
                  <a:moveTo>
                    <a:pt x="29182" y="16764"/>
                  </a:moveTo>
                  <a:lnTo>
                    <a:pt x="29182" y="12728"/>
                  </a:lnTo>
                  <a:lnTo>
                    <a:pt x="30113" y="10555"/>
                  </a:lnTo>
                  <a:lnTo>
                    <a:pt x="30113" y="9313"/>
                  </a:lnTo>
                  <a:lnTo>
                    <a:pt x="29182" y="7451"/>
                  </a:lnTo>
                  <a:lnTo>
                    <a:pt x="29182" y="5277"/>
                  </a:lnTo>
                  <a:lnTo>
                    <a:pt x="25146" y="3104"/>
                  </a:lnTo>
                  <a:lnTo>
                    <a:pt x="22973" y="0"/>
                  </a:lnTo>
                  <a:lnTo>
                    <a:pt x="0" y="0"/>
                  </a:lnTo>
                  <a:lnTo>
                    <a:pt x="0" y="3104"/>
                  </a:lnTo>
                  <a:lnTo>
                    <a:pt x="931" y="7451"/>
                  </a:lnTo>
                  <a:lnTo>
                    <a:pt x="5278" y="9313"/>
                  </a:lnTo>
                  <a:lnTo>
                    <a:pt x="8382" y="9313"/>
                  </a:lnTo>
                  <a:lnTo>
                    <a:pt x="12418" y="10555"/>
                  </a:lnTo>
                  <a:lnTo>
                    <a:pt x="17695" y="10555"/>
                  </a:lnTo>
                  <a:lnTo>
                    <a:pt x="22973" y="12728"/>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46" name="Google Shape;846;p16"/>
            <p:cNvSpPr/>
            <p:nvPr/>
          </p:nvSpPr>
          <p:spPr>
            <a:xfrm>
              <a:off x="5743810" y="6002628"/>
              <a:ext cx="99343" cy="207999"/>
            </a:xfrm>
            <a:custGeom>
              <a:rect b="b" l="l" r="r" t="t"/>
              <a:pathLst>
                <a:path extrusionOk="0" h="207998" w="99342">
                  <a:moveTo>
                    <a:pt x="92823" y="0"/>
                  </a:moveTo>
                  <a:lnTo>
                    <a:pt x="83510" y="5278"/>
                  </a:lnTo>
                  <a:lnTo>
                    <a:pt x="72023" y="14901"/>
                  </a:lnTo>
                  <a:lnTo>
                    <a:pt x="59606" y="27630"/>
                  </a:lnTo>
                  <a:lnTo>
                    <a:pt x="49051" y="40358"/>
                  </a:lnTo>
                  <a:lnTo>
                    <a:pt x="37564" y="51844"/>
                  </a:lnTo>
                  <a:lnTo>
                    <a:pt x="32286" y="60226"/>
                  </a:lnTo>
                  <a:lnTo>
                    <a:pt x="12728" y="60226"/>
                  </a:lnTo>
                  <a:lnTo>
                    <a:pt x="12728" y="75128"/>
                  </a:lnTo>
                  <a:lnTo>
                    <a:pt x="14591" y="90029"/>
                  </a:lnTo>
                  <a:lnTo>
                    <a:pt x="15833" y="104931"/>
                  </a:lnTo>
                  <a:lnTo>
                    <a:pt x="15833" y="114244"/>
                  </a:lnTo>
                  <a:lnTo>
                    <a:pt x="10555" y="129145"/>
                  </a:lnTo>
                  <a:lnTo>
                    <a:pt x="5278" y="144047"/>
                  </a:lnTo>
                  <a:lnTo>
                    <a:pt x="0" y="156775"/>
                  </a:lnTo>
                  <a:lnTo>
                    <a:pt x="1242" y="171366"/>
                  </a:lnTo>
                  <a:lnTo>
                    <a:pt x="8382" y="186267"/>
                  </a:lnTo>
                  <a:lnTo>
                    <a:pt x="10555" y="193718"/>
                  </a:lnTo>
                  <a:lnTo>
                    <a:pt x="14591" y="198996"/>
                  </a:lnTo>
                  <a:lnTo>
                    <a:pt x="19869" y="203342"/>
                  </a:lnTo>
                  <a:lnTo>
                    <a:pt x="25146" y="205205"/>
                  </a:lnTo>
                  <a:lnTo>
                    <a:pt x="32286" y="206446"/>
                  </a:lnTo>
                  <a:lnTo>
                    <a:pt x="32286" y="210482"/>
                  </a:lnTo>
                  <a:lnTo>
                    <a:pt x="45015" y="201169"/>
                  </a:lnTo>
                  <a:lnTo>
                    <a:pt x="52155" y="190614"/>
                  </a:lnTo>
                  <a:lnTo>
                    <a:pt x="54328" y="176644"/>
                  </a:lnTo>
                  <a:lnTo>
                    <a:pt x="56501" y="160811"/>
                  </a:lnTo>
                  <a:lnTo>
                    <a:pt x="59606" y="141874"/>
                  </a:lnTo>
                  <a:lnTo>
                    <a:pt x="66746" y="126972"/>
                  </a:lnTo>
                  <a:lnTo>
                    <a:pt x="76059" y="108966"/>
                  </a:lnTo>
                  <a:lnTo>
                    <a:pt x="86614" y="90029"/>
                  </a:lnTo>
                  <a:lnTo>
                    <a:pt x="95928" y="69850"/>
                  </a:lnTo>
                  <a:lnTo>
                    <a:pt x="101205" y="49671"/>
                  </a:lnTo>
                  <a:lnTo>
                    <a:pt x="101205" y="27630"/>
                  </a:lnTo>
                  <a:lnTo>
                    <a:pt x="92823" y="7451"/>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47" name="Google Shape;847;p16"/>
            <p:cNvSpPr/>
            <p:nvPr/>
          </p:nvSpPr>
          <p:spPr>
            <a:xfrm>
              <a:off x="4236596" y="6662015"/>
              <a:ext cx="74507" cy="31045"/>
            </a:xfrm>
            <a:custGeom>
              <a:rect b="b" l="l" r="r" t="t"/>
              <a:pathLst>
                <a:path extrusionOk="0" h="31044" w="74506">
                  <a:moveTo>
                    <a:pt x="46877" y="3104"/>
                  </a:moveTo>
                  <a:lnTo>
                    <a:pt x="32286" y="0"/>
                  </a:lnTo>
                  <a:lnTo>
                    <a:pt x="21731" y="5278"/>
                  </a:lnTo>
                  <a:lnTo>
                    <a:pt x="10245" y="10555"/>
                  </a:lnTo>
                  <a:lnTo>
                    <a:pt x="0" y="14591"/>
                  </a:lnTo>
                  <a:lnTo>
                    <a:pt x="0" y="31666"/>
                  </a:lnTo>
                  <a:lnTo>
                    <a:pt x="12418" y="27319"/>
                  </a:lnTo>
                  <a:lnTo>
                    <a:pt x="21731" y="25457"/>
                  </a:lnTo>
                  <a:lnTo>
                    <a:pt x="30113" y="20179"/>
                  </a:lnTo>
                  <a:lnTo>
                    <a:pt x="39427" y="10555"/>
                  </a:lnTo>
                  <a:lnTo>
                    <a:pt x="42531" y="10555"/>
                  </a:lnTo>
                  <a:lnTo>
                    <a:pt x="41600" y="14591"/>
                  </a:lnTo>
                  <a:lnTo>
                    <a:pt x="39427" y="16764"/>
                  </a:lnTo>
                  <a:lnTo>
                    <a:pt x="39427" y="18006"/>
                  </a:lnTo>
                  <a:lnTo>
                    <a:pt x="37564" y="20179"/>
                  </a:lnTo>
                  <a:lnTo>
                    <a:pt x="34460" y="22042"/>
                  </a:lnTo>
                  <a:lnTo>
                    <a:pt x="32286" y="24215"/>
                  </a:lnTo>
                  <a:lnTo>
                    <a:pt x="32286" y="31666"/>
                  </a:lnTo>
                  <a:lnTo>
                    <a:pt x="46877" y="27319"/>
                  </a:lnTo>
                  <a:lnTo>
                    <a:pt x="59295" y="22042"/>
                  </a:lnTo>
                  <a:lnTo>
                    <a:pt x="71713" y="14591"/>
                  </a:lnTo>
                  <a:lnTo>
                    <a:pt x="76059" y="14591"/>
                  </a:lnTo>
                  <a:lnTo>
                    <a:pt x="63641" y="9313"/>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48" name="Google Shape;848;p16"/>
            <p:cNvSpPr/>
            <p:nvPr/>
          </p:nvSpPr>
          <p:spPr>
            <a:xfrm>
              <a:off x="4403305" y="5779417"/>
              <a:ext cx="34149" cy="31045"/>
            </a:xfrm>
            <a:custGeom>
              <a:rect b="b" l="l" r="r" t="t"/>
              <a:pathLst>
                <a:path extrusionOk="0" h="31044" w="34149">
                  <a:moveTo>
                    <a:pt x="27009" y="23283"/>
                  </a:moveTo>
                  <a:lnTo>
                    <a:pt x="26078" y="22042"/>
                  </a:lnTo>
                  <a:lnTo>
                    <a:pt x="23904" y="22042"/>
                  </a:lnTo>
                  <a:lnTo>
                    <a:pt x="19558" y="22042"/>
                  </a:lnTo>
                  <a:lnTo>
                    <a:pt x="16454" y="20179"/>
                  </a:lnTo>
                  <a:lnTo>
                    <a:pt x="16454" y="0"/>
                  </a:lnTo>
                  <a:lnTo>
                    <a:pt x="12418" y="0"/>
                  </a:lnTo>
                  <a:lnTo>
                    <a:pt x="4967" y="12728"/>
                  </a:lnTo>
                  <a:lnTo>
                    <a:pt x="0" y="12728"/>
                  </a:lnTo>
                  <a:lnTo>
                    <a:pt x="0" y="15833"/>
                  </a:lnTo>
                  <a:lnTo>
                    <a:pt x="11487" y="20179"/>
                  </a:lnTo>
                  <a:lnTo>
                    <a:pt x="21731" y="25457"/>
                  </a:lnTo>
                  <a:lnTo>
                    <a:pt x="29182" y="30734"/>
                  </a:lnTo>
                  <a:lnTo>
                    <a:pt x="33218" y="32907"/>
                  </a:lnTo>
                  <a:lnTo>
                    <a:pt x="34149" y="30734"/>
                  </a:lnTo>
                  <a:lnTo>
                    <a:pt x="34149" y="29492"/>
                  </a:lnTo>
                  <a:lnTo>
                    <a:pt x="36322" y="27319"/>
                  </a:lnTo>
                  <a:lnTo>
                    <a:pt x="36322" y="23283"/>
                  </a:lnTo>
                  <a:lnTo>
                    <a:pt x="29182" y="23283"/>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49" name="Google Shape;849;p16"/>
            <p:cNvSpPr/>
            <p:nvPr/>
          </p:nvSpPr>
          <p:spPr>
            <a:xfrm>
              <a:off x="4237527" y="6453395"/>
              <a:ext cx="12418" cy="18627"/>
            </a:xfrm>
            <a:custGeom>
              <a:rect b="b" l="l" r="r" t="t"/>
              <a:pathLst>
                <a:path extrusionOk="0" h="18626" w="12417">
                  <a:moveTo>
                    <a:pt x="4346" y="15833"/>
                  </a:moveTo>
                  <a:lnTo>
                    <a:pt x="6209" y="20179"/>
                  </a:lnTo>
                  <a:lnTo>
                    <a:pt x="14591" y="20179"/>
                  </a:lnTo>
                  <a:lnTo>
                    <a:pt x="13660" y="14901"/>
                  </a:lnTo>
                  <a:lnTo>
                    <a:pt x="13660" y="10555"/>
                  </a:lnTo>
                  <a:lnTo>
                    <a:pt x="11487" y="7451"/>
                  </a:lnTo>
                  <a:lnTo>
                    <a:pt x="9313" y="5277"/>
                  </a:lnTo>
                  <a:lnTo>
                    <a:pt x="6209" y="3104"/>
                  </a:lnTo>
                  <a:lnTo>
                    <a:pt x="2173" y="0"/>
                  </a:lnTo>
                  <a:lnTo>
                    <a:pt x="2173" y="5277"/>
                  </a:lnTo>
                  <a:lnTo>
                    <a:pt x="0" y="8382"/>
                  </a:lnTo>
                  <a:lnTo>
                    <a:pt x="2173" y="10555"/>
                  </a:lnTo>
                  <a:lnTo>
                    <a:pt x="2173" y="12728"/>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50" name="Google Shape;850;p16"/>
            <p:cNvSpPr/>
            <p:nvPr/>
          </p:nvSpPr>
          <p:spPr>
            <a:xfrm>
              <a:off x="4152155" y="6693680"/>
              <a:ext cx="58985" cy="52776"/>
            </a:xfrm>
            <a:custGeom>
              <a:rect b="b" l="l" r="r" t="t"/>
              <a:pathLst>
                <a:path extrusionOk="0" h="52775" w="58984">
                  <a:moveTo>
                    <a:pt x="29182" y="22352"/>
                  </a:moveTo>
                  <a:lnTo>
                    <a:pt x="14591" y="8382"/>
                  </a:lnTo>
                  <a:lnTo>
                    <a:pt x="0" y="0"/>
                  </a:lnTo>
                  <a:lnTo>
                    <a:pt x="0" y="15833"/>
                  </a:lnTo>
                  <a:lnTo>
                    <a:pt x="4036" y="34770"/>
                  </a:lnTo>
                  <a:lnTo>
                    <a:pt x="7451" y="49671"/>
                  </a:lnTo>
                  <a:lnTo>
                    <a:pt x="14591" y="51844"/>
                  </a:lnTo>
                  <a:lnTo>
                    <a:pt x="27009" y="54949"/>
                  </a:lnTo>
                  <a:lnTo>
                    <a:pt x="41600" y="54949"/>
                  </a:lnTo>
                  <a:lnTo>
                    <a:pt x="50913" y="52776"/>
                  </a:lnTo>
                  <a:lnTo>
                    <a:pt x="60537" y="52776"/>
                  </a:lnTo>
                  <a:lnTo>
                    <a:pt x="60537" y="44394"/>
                  </a:lnTo>
                  <a:lnTo>
                    <a:pt x="43773" y="34770"/>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51" name="Google Shape;851;p16"/>
            <p:cNvSpPr/>
            <p:nvPr/>
          </p:nvSpPr>
          <p:spPr>
            <a:xfrm>
              <a:off x="4063677" y="5497843"/>
              <a:ext cx="86925" cy="34149"/>
            </a:xfrm>
            <a:custGeom>
              <a:rect b="b" l="l" r="r" t="t"/>
              <a:pathLst>
                <a:path extrusionOk="0" h="34149" w="86924">
                  <a:moveTo>
                    <a:pt x="88477" y="17075"/>
                  </a:moveTo>
                  <a:lnTo>
                    <a:pt x="70782" y="11797"/>
                  </a:lnTo>
                  <a:lnTo>
                    <a:pt x="56191" y="6519"/>
                  </a:lnTo>
                  <a:lnTo>
                    <a:pt x="37564" y="2173"/>
                  </a:lnTo>
                  <a:lnTo>
                    <a:pt x="15522" y="0"/>
                  </a:lnTo>
                  <a:lnTo>
                    <a:pt x="17695" y="6519"/>
                  </a:lnTo>
                  <a:lnTo>
                    <a:pt x="19869" y="9624"/>
                  </a:lnTo>
                  <a:lnTo>
                    <a:pt x="21731" y="11797"/>
                  </a:lnTo>
                  <a:lnTo>
                    <a:pt x="24836" y="14902"/>
                  </a:lnTo>
                  <a:lnTo>
                    <a:pt x="29182" y="17075"/>
                  </a:lnTo>
                  <a:lnTo>
                    <a:pt x="22973" y="18937"/>
                  </a:lnTo>
                  <a:lnTo>
                    <a:pt x="15522" y="21110"/>
                  </a:lnTo>
                  <a:lnTo>
                    <a:pt x="9313" y="21110"/>
                  </a:lnTo>
                  <a:lnTo>
                    <a:pt x="0" y="21110"/>
                  </a:lnTo>
                  <a:lnTo>
                    <a:pt x="5278" y="33839"/>
                  </a:lnTo>
                  <a:lnTo>
                    <a:pt x="15522" y="33839"/>
                  </a:lnTo>
                  <a:lnTo>
                    <a:pt x="30113" y="36012"/>
                  </a:lnTo>
                  <a:lnTo>
                    <a:pt x="43773" y="36943"/>
                  </a:lnTo>
                  <a:lnTo>
                    <a:pt x="49050" y="36943"/>
                  </a:lnTo>
                  <a:lnTo>
                    <a:pt x="52155" y="26388"/>
                  </a:lnTo>
                  <a:lnTo>
                    <a:pt x="54018" y="24525"/>
                  </a:lnTo>
                  <a:lnTo>
                    <a:pt x="56191" y="26388"/>
                  </a:lnTo>
                  <a:lnTo>
                    <a:pt x="58364" y="28561"/>
                  </a:lnTo>
                  <a:lnTo>
                    <a:pt x="59295" y="29803"/>
                  </a:lnTo>
                  <a:lnTo>
                    <a:pt x="59295" y="31666"/>
                  </a:lnTo>
                  <a:lnTo>
                    <a:pt x="59295" y="33839"/>
                  </a:lnTo>
                  <a:lnTo>
                    <a:pt x="65504" y="33839"/>
                  </a:lnTo>
                  <a:lnTo>
                    <a:pt x="68609" y="31666"/>
                  </a:lnTo>
                  <a:lnTo>
                    <a:pt x="72955" y="29803"/>
                  </a:lnTo>
                  <a:lnTo>
                    <a:pt x="77922" y="28561"/>
                  </a:lnTo>
                  <a:lnTo>
                    <a:pt x="81337" y="26388"/>
                  </a:lnTo>
                  <a:lnTo>
                    <a:pt x="88477" y="26388"/>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52" name="Google Shape;852;p16"/>
            <p:cNvSpPr/>
            <p:nvPr/>
          </p:nvSpPr>
          <p:spPr>
            <a:xfrm>
              <a:off x="4215796" y="5526404"/>
              <a:ext cx="34149" cy="12418"/>
            </a:xfrm>
            <a:custGeom>
              <a:rect b="b" l="l" r="r" t="t"/>
              <a:pathLst>
                <a:path extrusionOk="0" h="12417" w="34149">
                  <a:moveTo>
                    <a:pt x="27940" y="12728"/>
                  </a:moveTo>
                  <a:lnTo>
                    <a:pt x="31045" y="10555"/>
                  </a:lnTo>
                  <a:lnTo>
                    <a:pt x="33218" y="7451"/>
                  </a:lnTo>
                  <a:lnTo>
                    <a:pt x="36322" y="5278"/>
                  </a:lnTo>
                  <a:lnTo>
                    <a:pt x="27940" y="1242"/>
                  </a:lnTo>
                  <a:lnTo>
                    <a:pt x="20800" y="0"/>
                  </a:lnTo>
                  <a:lnTo>
                    <a:pt x="13349" y="0"/>
                  </a:lnTo>
                  <a:lnTo>
                    <a:pt x="0" y="1242"/>
                  </a:lnTo>
                  <a:lnTo>
                    <a:pt x="0" y="12728"/>
                  </a:lnTo>
                  <a:lnTo>
                    <a:pt x="6209" y="10555"/>
                  </a:lnTo>
                  <a:lnTo>
                    <a:pt x="11487" y="10555"/>
                  </a:lnTo>
                  <a:lnTo>
                    <a:pt x="16454" y="10555"/>
                  </a:lnTo>
                  <a:lnTo>
                    <a:pt x="21731" y="12728"/>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53" name="Google Shape;853;p16"/>
            <p:cNvSpPr/>
            <p:nvPr/>
          </p:nvSpPr>
          <p:spPr>
            <a:xfrm>
              <a:off x="4066782" y="5047076"/>
              <a:ext cx="12418" cy="15522"/>
            </a:xfrm>
            <a:custGeom>
              <a:rect b="b" l="l" r="r" t="t"/>
              <a:pathLst>
                <a:path extrusionOk="0" h="15522" w="12417">
                  <a:moveTo>
                    <a:pt x="6209" y="17075"/>
                  </a:moveTo>
                  <a:lnTo>
                    <a:pt x="7140" y="11487"/>
                  </a:lnTo>
                  <a:lnTo>
                    <a:pt x="7140" y="9624"/>
                  </a:lnTo>
                  <a:lnTo>
                    <a:pt x="9313" y="6209"/>
                  </a:lnTo>
                  <a:lnTo>
                    <a:pt x="11487" y="4346"/>
                  </a:lnTo>
                  <a:lnTo>
                    <a:pt x="12418" y="0"/>
                  </a:lnTo>
                  <a:lnTo>
                    <a:pt x="9313" y="0"/>
                  </a:lnTo>
                  <a:lnTo>
                    <a:pt x="7140" y="4346"/>
                  </a:lnTo>
                  <a:lnTo>
                    <a:pt x="4036" y="7451"/>
                  </a:lnTo>
                  <a:lnTo>
                    <a:pt x="2173" y="9624"/>
                  </a:lnTo>
                  <a:lnTo>
                    <a:pt x="0" y="11487"/>
                  </a:lnTo>
                  <a:lnTo>
                    <a:pt x="0" y="13660"/>
                  </a:lnTo>
                  <a:lnTo>
                    <a:pt x="2173" y="14901"/>
                  </a:lnTo>
                  <a:close/>
                </a:path>
              </a:pathLst>
            </a:cu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54" name="Google Shape;854;p16"/>
            <p:cNvSpPr/>
            <p:nvPr/>
          </p:nvSpPr>
          <p:spPr>
            <a:xfrm>
              <a:off x="3707286" y="4372477"/>
              <a:ext cx="55880" cy="43462"/>
            </a:xfrm>
            <a:custGeom>
              <a:rect b="b" l="l" r="r" t="t"/>
              <a:pathLst>
                <a:path extrusionOk="0" h="43462" w="55880">
                  <a:moveTo>
                    <a:pt x="16764" y="37564"/>
                  </a:moveTo>
                  <a:lnTo>
                    <a:pt x="23904" y="45015"/>
                  </a:lnTo>
                  <a:lnTo>
                    <a:pt x="32286" y="45015"/>
                  </a:lnTo>
                  <a:lnTo>
                    <a:pt x="38495" y="44083"/>
                  </a:lnTo>
                  <a:lnTo>
                    <a:pt x="43773" y="44083"/>
                  </a:lnTo>
                  <a:lnTo>
                    <a:pt x="46877" y="41910"/>
                  </a:lnTo>
                  <a:lnTo>
                    <a:pt x="51224" y="36633"/>
                  </a:lnTo>
                  <a:lnTo>
                    <a:pt x="56191" y="36633"/>
                  </a:lnTo>
                  <a:lnTo>
                    <a:pt x="41600" y="22973"/>
                  </a:lnTo>
                  <a:lnTo>
                    <a:pt x="27009" y="10245"/>
                  </a:lnTo>
                  <a:lnTo>
                    <a:pt x="10555" y="0"/>
                  </a:lnTo>
                  <a:lnTo>
                    <a:pt x="12418" y="7140"/>
                  </a:lnTo>
                  <a:lnTo>
                    <a:pt x="12418" y="10245"/>
                  </a:lnTo>
                  <a:lnTo>
                    <a:pt x="14591" y="12418"/>
                  </a:lnTo>
                  <a:lnTo>
                    <a:pt x="16764" y="15522"/>
                  </a:lnTo>
                  <a:lnTo>
                    <a:pt x="0" y="25146"/>
                  </a:lnTo>
                  <a:lnTo>
                    <a:pt x="0" y="29182"/>
                  </a:lnTo>
                  <a:lnTo>
                    <a:pt x="9313" y="32286"/>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55" name="Google Shape;855;p16"/>
            <p:cNvSpPr/>
            <p:nvPr/>
          </p:nvSpPr>
          <p:spPr>
            <a:xfrm>
              <a:off x="3927081" y="4626422"/>
              <a:ext cx="24836" cy="21731"/>
            </a:xfrm>
            <a:custGeom>
              <a:rect b="b" l="l" r="r" t="t"/>
              <a:pathLst>
                <a:path extrusionOk="0" h="21731" w="24835">
                  <a:moveTo>
                    <a:pt x="24215" y="4346"/>
                  </a:moveTo>
                  <a:lnTo>
                    <a:pt x="19869" y="0"/>
                  </a:lnTo>
                  <a:lnTo>
                    <a:pt x="14591" y="6519"/>
                  </a:lnTo>
                  <a:lnTo>
                    <a:pt x="7451" y="9624"/>
                  </a:lnTo>
                  <a:lnTo>
                    <a:pt x="0" y="12728"/>
                  </a:lnTo>
                  <a:lnTo>
                    <a:pt x="0" y="17075"/>
                  </a:lnTo>
                  <a:lnTo>
                    <a:pt x="4346" y="17075"/>
                  </a:lnTo>
                  <a:lnTo>
                    <a:pt x="9624" y="20179"/>
                  </a:lnTo>
                  <a:lnTo>
                    <a:pt x="16764" y="22042"/>
                  </a:lnTo>
                  <a:lnTo>
                    <a:pt x="24215" y="24215"/>
                  </a:lnTo>
                  <a:lnTo>
                    <a:pt x="24215" y="20179"/>
                  </a:lnTo>
                  <a:lnTo>
                    <a:pt x="27319" y="20179"/>
                  </a:lnTo>
                  <a:lnTo>
                    <a:pt x="27319" y="14901"/>
                  </a:lnTo>
                  <a:lnTo>
                    <a:pt x="27319" y="11797"/>
                  </a:lnTo>
                  <a:lnTo>
                    <a:pt x="26077" y="7451"/>
                  </a:lnTo>
                  <a:lnTo>
                    <a:pt x="26077" y="6519"/>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56" name="Google Shape;856;p16"/>
            <p:cNvSpPr/>
            <p:nvPr/>
          </p:nvSpPr>
          <p:spPr>
            <a:xfrm>
              <a:off x="3587454" y="4223153"/>
              <a:ext cx="37253" cy="31045"/>
            </a:xfrm>
            <a:custGeom>
              <a:rect b="b" l="l" r="r" t="t"/>
              <a:pathLst>
                <a:path extrusionOk="0" h="31044" w="37253">
                  <a:moveTo>
                    <a:pt x="19869" y="33528"/>
                  </a:moveTo>
                  <a:lnTo>
                    <a:pt x="25146" y="31665"/>
                  </a:lnTo>
                  <a:lnTo>
                    <a:pt x="30424" y="31665"/>
                  </a:lnTo>
                  <a:lnTo>
                    <a:pt x="34460" y="29492"/>
                  </a:lnTo>
                  <a:lnTo>
                    <a:pt x="39737" y="29492"/>
                  </a:lnTo>
                  <a:lnTo>
                    <a:pt x="39737" y="22042"/>
                  </a:lnTo>
                  <a:lnTo>
                    <a:pt x="37564" y="16764"/>
                  </a:lnTo>
                  <a:lnTo>
                    <a:pt x="37564" y="12728"/>
                  </a:lnTo>
                  <a:lnTo>
                    <a:pt x="36633" y="7451"/>
                  </a:lnTo>
                  <a:lnTo>
                    <a:pt x="30424" y="4346"/>
                  </a:lnTo>
                  <a:lnTo>
                    <a:pt x="22973" y="2173"/>
                  </a:lnTo>
                  <a:lnTo>
                    <a:pt x="15833" y="0"/>
                  </a:lnTo>
                  <a:lnTo>
                    <a:pt x="7451" y="0"/>
                  </a:lnTo>
                  <a:lnTo>
                    <a:pt x="0" y="16764"/>
                  </a:lnTo>
                  <a:lnTo>
                    <a:pt x="10555" y="24215"/>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57" name="Google Shape;857;p16"/>
            <p:cNvSpPr/>
            <p:nvPr/>
          </p:nvSpPr>
          <p:spPr>
            <a:xfrm>
              <a:off x="2717274" y="4696893"/>
              <a:ext cx="18627" cy="9313"/>
            </a:xfrm>
            <a:custGeom>
              <a:rect b="b" l="l" r="r" t="t"/>
              <a:pathLst>
                <a:path extrusionOk="0" h="9313" w="18626">
                  <a:moveTo>
                    <a:pt x="4346" y="3104"/>
                  </a:moveTo>
                  <a:lnTo>
                    <a:pt x="7451" y="5278"/>
                  </a:lnTo>
                  <a:lnTo>
                    <a:pt x="11486" y="8382"/>
                  </a:lnTo>
                  <a:lnTo>
                    <a:pt x="16764" y="10555"/>
                  </a:lnTo>
                  <a:lnTo>
                    <a:pt x="16764" y="7451"/>
                  </a:lnTo>
                  <a:lnTo>
                    <a:pt x="20800" y="7451"/>
                  </a:lnTo>
                  <a:lnTo>
                    <a:pt x="20800" y="0"/>
                  </a:lnTo>
                  <a:lnTo>
                    <a:pt x="0" y="0"/>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58" name="Google Shape;858;p16"/>
            <p:cNvSpPr/>
            <p:nvPr/>
          </p:nvSpPr>
          <p:spPr>
            <a:xfrm>
              <a:off x="2917512" y="4768295"/>
              <a:ext cx="31045" cy="34149"/>
            </a:xfrm>
            <a:custGeom>
              <a:rect b="b" l="l" r="r" t="t"/>
              <a:pathLst>
                <a:path extrusionOk="0" h="34149" w="31044">
                  <a:moveTo>
                    <a:pt x="21731" y="3104"/>
                  </a:moveTo>
                  <a:lnTo>
                    <a:pt x="16764" y="5278"/>
                  </a:lnTo>
                  <a:lnTo>
                    <a:pt x="13349" y="7451"/>
                  </a:lnTo>
                  <a:lnTo>
                    <a:pt x="0" y="12728"/>
                  </a:lnTo>
                  <a:lnTo>
                    <a:pt x="2173" y="18006"/>
                  </a:lnTo>
                  <a:lnTo>
                    <a:pt x="2173" y="23283"/>
                  </a:lnTo>
                  <a:lnTo>
                    <a:pt x="4036" y="29492"/>
                  </a:lnTo>
                  <a:lnTo>
                    <a:pt x="6209" y="32597"/>
                  </a:lnTo>
                  <a:lnTo>
                    <a:pt x="9313" y="36943"/>
                  </a:lnTo>
                  <a:lnTo>
                    <a:pt x="11487" y="34770"/>
                  </a:lnTo>
                  <a:lnTo>
                    <a:pt x="18627" y="30424"/>
                  </a:lnTo>
                  <a:lnTo>
                    <a:pt x="26077" y="25146"/>
                  </a:lnTo>
                  <a:lnTo>
                    <a:pt x="31355" y="15833"/>
                  </a:lnTo>
                  <a:lnTo>
                    <a:pt x="31355" y="8382"/>
                  </a:lnTo>
                  <a:lnTo>
                    <a:pt x="26077" y="0"/>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59" name="Google Shape;859;p16"/>
            <p:cNvSpPr/>
            <p:nvPr/>
          </p:nvSpPr>
          <p:spPr>
            <a:xfrm>
              <a:off x="3423849" y="4239917"/>
              <a:ext cx="245252" cy="170745"/>
            </a:xfrm>
            <a:custGeom>
              <a:rect b="b" l="l" r="r" t="t"/>
              <a:pathLst>
                <a:path extrusionOk="0" h="170745" w="245252">
                  <a:moveTo>
                    <a:pt x="7451" y="86304"/>
                  </a:moveTo>
                  <a:lnTo>
                    <a:pt x="12418" y="96859"/>
                  </a:lnTo>
                  <a:lnTo>
                    <a:pt x="14591" y="108346"/>
                  </a:lnTo>
                  <a:lnTo>
                    <a:pt x="30424" y="108346"/>
                  </a:lnTo>
                  <a:lnTo>
                    <a:pt x="43773" y="108346"/>
                  </a:lnTo>
                  <a:lnTo>
                    <a:pt x="49982" y="108346"/>
                  </a:lnTo>
                  <a:lnTo>
                    <a:pt x="63641" y="110519"/>
                  </a:lnTo>
                  <a:lnTo>
                    <a:pt x="70782" y="111450"/>
                  </a:lnTo>
                  <a:lnTo>
                    <a:pt x="76059" y="115486"/>
                  </a:lnTo>
                  <a:lnTo>
                    <a:pt x="83510" y="120763"/>
                  </a:lnTo>
                  <a:lnTo>
                    <a:pt x="83510" y="125110"/>
                  </a:lnTo>
                  <a:lnTo>
                    <a:pt x="66746" y="126041"/>
                  </a:lnTo>
                  <a:lnTo>
                    <a:pt x="49982" y="128214"/>
                  </a:lnTo>
                  <a:lnTo>
                    <a:pt x="36633" y="132560"/>
                  </a:lnTo>
                  <a:lnTo>
                    <a:pt x="27009" y="140942"/>
                  </a:lnTo>
                  <a:lnTo>
                    <a:pt x="22973" y="140942"/>
                  </a:lnTo>
                  <a:lnTo>
                    <a:pt x="29182" y="152429"/>
                  </a:lnTo>
                  <a:lnTo>
                    <a:pt x="37564" y="157706"/>
                  </a:lnTo>
                  <a:lnTo>
                    <a:pt x="46877" y="159880"/>
                  </a:lnTo>
                  <a:lnTo>
                    <a:pt x="57432" y="161742"/>
                  </a:lnTo>
                  <a:lnTo>
                    <a:pt x="70782" y="164847"/>
                  </a:lnTo>
                  <a:lnTo>
                    <a:pt x="95928" y="172297"/>
                  </a:lnTo>
                  <a:lnTo>
                    <a:pt x="117659" y="172297"/>
                  </a:lnTo>
                  <a:lnTo>
                    <a:pt x="137527" y="169193"/>
                  </a:lnTo>
                  <a:lnTo>
                    <a:pt x="157396" y="162984"/>
                  </a:lnTo>
                  <a:lnTo>
                    <a:pt x="178196" y="159880"/>
                  </a:lnTo>
                  <a:lnTo>
                    <a:pt x="195891" y="161742"/>
                  </a:lnTo>
                  <a:lnTo>
                    <a:pt x="214828" y="169193"/>
                  </a:lnTo>
                  <a:lnTo>
                    <a:pt x="225073" y="169193"/>
                  </a:lnTo>
                  <a:lnTo>
                    <a:pt x="234387" y="167020"/>
                  </a:lnTo>
                  <a:lnTo>
                    <a:pt x="244010" y="164847"/>
                  </a:lnTo>
                  <a:lnTo>
                    <a:pt x="241837" y="159880"/>
                  </a:lnTo>
                  <a:lnTo>
                    <a:pt x="241837" y="157706"/>
                  </a:lnTo>
                  <a:lnTo>
                    <a:pt x="241837" y="154602"/>
                  </a:lnTo>
                  <a:lnTo>
                    <a:pt x="239664" y="154602"/>
                  </a:lnTo>
                  <a:lnTo>
                    <a:pt x="237491" y="152429"/>
                  </a:lnTo>
                  <a:lnTo>
                    <a:pt x="234387" y="148083"/>
                  </a:lnTo>
                  <a:lnTo>
                    <a:pt x="234387" y="140942"/>
                  </a:lnTo>
                  <a:lnTo>
                    <a:pt x="237491" y="142805"/>
                  </a:lnTo>
                  <a:lnTo>
                    <a:pt x="239664" y="144978"/>
                  </a:lnTo>
                  <a:lnTo>
                    <a:pt x="241837" y="147151"/>
                  </a:lnTo>
                  <a:lnTo>
                    <a:pt x="244010" y="148083"/>
                  </a:lnTo>
                  <a:lnTo>
                    <a:pt x="247115" y="148083"/>
                  </a:lnTo>
                  <a:lnTo>
                    <a:pt x="244942" y="132560"/>
                  </a:lnTo>
                  <a:lnTo>
                    <a:pt x="239664" y="122937"/>
                  </a:lnTo>
                  <a:lnTo>
                    <a:pt x="230351" y="115486"/>
                  </a:lnTo>
                  <a:lnTo>
                    <a:pt x="219796" y="113623"/>
                  </a:lnTo>
                  <a:lnTo>
                    <a:pt x="203342" y="111450"/>
                  </a:lnTo>
                  <a:lnTo>
                    <a:pt x="198064" y="83199"/>
                  </a:lnTo>
                  <a:lnTo>
                    <a:pt x="192787" y="54638"/>
                  </a:lnTo>
                  <a:lnTo>
                    <a:pt x="185647" y="32597"/>
                  </a:lnTo>
                  <a:lnTo>
                    <a:pt x="171987" y="14901"/>
                  </a:lnTo>
                  <a:lnTo>
                    <a:pt x="150256" y="0"/>
                  </a:lnTo>
                  <a:lnTo>
                    <a:pt x="144978" y="10555"/>
                  </a:lnTo>
                  <a:lnTo>
                    <a:pt x="143736" y="22042"/>
                  </a:lnTo>
                  <a:lnTo>
                    <a:pt x="150256" y="32597"/>
                  </a:lnTo>
                  <a:lnTo>
                    <a:pt x="150256" y="40048"/>
                  </a:lnTo>
                  <a:lnTo>
                    <a:pt x="150256" y="46256"/>
                  </a:lnTo>
                  <a:lnTo>
                    <a:pt x="149014" y="51534"/>
                  </a:lnTo>
                  <a:lnTo>
                    <a:pt x="146841" y="56812"/>
                  </a:lnTo>
                  <a:lnTo>
                    <a:pt x="141874" y="49361"/>
                  </a:lnTo>
                  <a:lnTo>
                    <a:pt x="134423" y="38806"/>
                  </a:lnTo>
                  <a:lnTo>
                    <a:pt x="127283" y="24215"/>
                  </a:lnTo>
                  <a:lnTo>
                    <a:pt x="122005" y="25457"/>
                  </a:lnTo>
                  <a:lnTo>
                    <a:pt x="115796" y="25457"/>
                  </a:lnTo>
                  <a:lnTo>
                    <a:pt x="114555" y="27319"/>
                  </a:lnTo>
                  <a:lnTo>
                    <a:pt x="110519" y="29492"/>
                  </a:lnTo>
                  <a:lnTo>
                    <a:pt x="108346" y="31666"/>
                  </a:lnTo>
                  <a:lnTo>
                    <a:pt x="107414" y="36943"/>
                  </a:lnTo>
                  <a:lnTo>
                    <a:pt x="103068" y="32597"/>
                  </a:lnTo>
                  <a:lnTo>
                    <a:pt x="99964" y="31666"/>
                  </a:lnTo>
                  <a:lnTo>
                    <a:pt x="98101" y="27319"/>
                  </a:lnTo>
                  <a:lnTo>
                    <a:pt x="95928" y="24215"/>
                  </a:lnTo>
                  <a:lnTo>
                    <a:pt x="93755" y="22042"/>
                  </a:lnTo>
                  <a:lnTo>
                    <a:pt x="90650" y="20179"/>
                  </a:lnTo>
                  <a:lnTo>
                    <a:pt x="83510" y="20179"/>
                  </a:lnTo>
                  <a:lnTo>
                    <a:pt x="72023" y="20179"/>
                  </a:lnTo>
                  <a:lnTo>
                    <a:pt x="59295" y="20179"/>
                  </a:lnTo>
                  <a:lnTo>
                    <a:pt x="49982" y="20179"/>
                  </a:lnTo>
                  <a:lnTo>
                    <a:pt x="49982" y="16764"/>
                  </a:lnTo>
                  <a:lnTo>
                    <a:pt x="49050" y="14901"/>
                  </a:lnTo>
                  <a:lnTo>
                    <a:pt x="49050" y="12728"/>
                  </a:lnTo>
                  <a:lnTo>
                    <a:pt x="49982" y="12728"/>
                  </a:lnTo>
                  <a:lnTo>
                    <a:pt x="49982" y="10555"/>
                  </a:lnTo>
                  <a:lnTo>
                    <a:pt x="49982" y="7451"/>
                  </a:lnTo>
                  <a:lnTo>
                    <a:pt x="46877" y="7451"/>
                  </a:lnTo>
                  <a:lnTo>
                    <a:pt x="34459" y="5278"/>
                  </a:lnTo>
                  <a:lnTo>
                    <a:pt x="22973" y="12728"/>
                  </a:lnTo>
                  <a:lnTo>
                    <a:pt x="14591" y="24215"/>
                  </a:lnTo>
                  <a:lnTo>
                    <a:pt x="7451" y="36943"/>
                  </a:lnTo>
                  <a:lnTo>
                    <a:pt x="0" y="47498"/>
                  </a:lnTo>
                  <a:lnTo>
                    <a:pt x="0" y="66125"/>
                  </a:lnTo>
                  <a:lnTo>
                    <a:pt x="3104" y="76680"/>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60" name="Google Shape;860;p16"/>
            <p:cNvSpPr/>
            <p:nvPr/>
          </p:nvSpPr>
          <p:spPr>
            <a:xfrm>
              <a:off x="2687161" y="4573956"/>
              <a:ext cx="37253" cy="27940"/>
            </a:xfrm>
            <a:custGeom>
              <a:rect b="b" l="l" r="r" t="t"/>
              <a:pathLst>
                <a:path extrusionOk="0" h="27940" w="37253">
                  <a:moveTo>
                    <a:pt x="32286" y="23283"/>
                  </a:moveTo>
                  <a:lnTo>
                    <a:pt x="36322" y="23283"/>
                  </a:lnTo>
                  <a:lnTo>
                    <a:pt x="39737" y="19869"/>
                  </a:lnTo>
                  <a:lnTo>
                    <a:pt x="30113" y="8382"/>
                  </a:lnTo>
                  <a:lnTo>
                    <a:pt x="17695" y="3104"/>
                  </a:lnTo>
                  <a:lnTo>
                    <a:pt x="0" y="0"/>
                  </a:lnTo>
                  <a:lnTo>
                    <a:pt x="0" y="7451"/>
                  </a:lnTo>
                  <a:lnTo>
                    <a:pt x="0" y="10555"/>
                  </a:lnTo>
                  <a:lnTo>
                    <a:pt x="3104" y="14901"/>
                  </a:lnTo>
                  <a:lnTo>
                    <a:pt x="5278" y="15833"/>
                  </a:lnTo>
                  <a:lnTo>
                    <a:pt x="10555" y="18006"/>
                  </a:lnTo>
                  <a:lnTo>
                    <a:pt x="14591" y="22042"/>
                  </a:lnTo>
                  <a:lnTo>
                    <a:pt x="19869" y="25146"/>
                  </a:lnTo>
                  <a:lnTo>
                    <a:pt x="22973" y="29492"/>
                  </a:lnTo>
                  <a:lnTo>
                    <a:pt x="29182" y="27319"/>
                  </a:lnTo>
                  <a:lnTo>
                    <a:pt x="30113" y="25146"/>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61" name="Google Shape;861;p16"/>
            <p:cNvSpPr/>
            <p:nvPr/>
          </p:nvSpPr>
          <p:spPr>
            <a:xfrm>
              <a:off x="3878341" y="4529873"/>
              <a:ext cx="93134" cy="86925"/>
            </a:xfrm>
            <a:custGeom>
              <a:rect b="b" l="l" r="r" t="t"/>
              <a:pathLst>
                <a:path extrusionOk="0" h="86924" w="93133">
                  <a:moveTo>
                    <a:pt x="60226" y="29492"/>
                  </a:moveTo>
                  <a:lnTo>
                    <a:pt x="39427" y="29492"/>
                  </a:lnTo>
                  <a:lnTo>
                    <a:pt x="39427" y="22042"/>
                  </a:lnTo>
                  <a:lnTo>
                    <a:pt x="39427" y="15833"/>
                  </a:lnTo>
                  <a:lnTo>
                    <a:pt x="38495" y="12728"/>
                  </a:lnTo>
                  <a:lnTo>
                    <a:pt x="36322" y="8382"/>
                  </a:lnTo>
                  <a:lnTo>
                    <a:pt x="36322" y="0"/>
                  </a:lnTo>
                  <a:lnTo>
                    <a:pt x="24836" y="10555"/>
                  </a:lnTo>
                  <a:lnTo>
                    <a:pt x="17695" y="25146"/>
                  </a:lnTo>
                  <a:lnTo>
                    <a:pt x="10245" y="40048"/>
                  </a:lnTo>
                  <a:lnTo>
                    <a:pt x="0" y="52465"/>
                  </a:lnTo>
                  <a:lnTo>
                    <a:pt x="3104" y="56812"/>
                  </a:lnTo>
                  <a:lnTo>
                    <a:pt x="7140" y="58985"/>
                  </a:lnTo>
                  <a:lnTo>
                    <a:pt x="9313" y="58985"/>
                  </a:lnTo>
                  <a:lnTo>
                    <a:pt x="12418" y="59916"/>
                  </a:lnTo>
                  <a:lnTo>
                    <a:pt x="16454" y="59916"/>
                  </a:lnTo>
                  <a:lnTo>
                    <a:pt x="19558" y="62089"/>
                  </a:lnTo>
                  <a:lnTo>
                    <a:pt x="24836" y="63952"/>
                  </a:lnTo>
                  <a:lnTo>
                    <a:pt x="27009" y="69229"/>
                  </a:lnTo>
                  <a:lnTo>
                    <a:pt x="29182" y="73576"/>
                  </a:lnTo>
                  <a:lnTo>
                    <a:pt x="31045" y="76680"/>
                  </a:lnTo>
                  <a:lnTo>
                    <a:pt x="29182" y="81026"/>
                  </a:lnTo>
                  <a:lnTo>
                    <a:pt x="29182" y="84131"/>
                  </a:lnTo>
                  <a:lnTo>
                    <a:pt x="29182" y="89408"/>
                  </a:lnTo>
                  <a:lnTo>
                    <a:pt x="43773" y="84131"/>
                  </a:lnTo>
                  <a:lnTo>
                    <a:pt x="54018" y="74507"/>
                  </a:lnTo>
                  <a:lnTo>
                    <a:pt x="60226" y="59916"/>
                  </a:lnTo>
                  <a:lnTo>
                    <a:pt x="65504" y="63952"/>
                  </a:lnTo>
                  <a:lnTo>
                    <a:pt x="68608" y="66125"/>
                  </a:lnTo>
                  <a:lnTo>
                    <a:pt x="72955" y="69229"/>
                  </a:lnTo>
                  <a:lnTo>
                    <a:pt x="72955" y="71403"/>
                  </a:lnTo>
                  <a:lnTo>
                    <a:pt x="72955" y="74507"/>
                  </a:lnTo>
                  <a:lnTo>
                    <a:pt x="72955" y="81026"/>
                  </a:lnTo>
                  <a:lnTo>
                    <a:pt x="72955" y="86304"/>
                  </a:lnTo>
                  <a:lnTo>
                    <a:pt x="77922" y="84131"/>
                  </a:lnTo>
                  <a:lnTo>
                    <a:pt x="83199" y="84131"/>
                  </a:lnTo>
                  <a:lnTo>
                    <a:pt x="85373" y="84131"/>
                  </a:lnTo>
                  <a:lnTo>
                    <a:pt x="87546" y="81958"/>
                  </a:lnTo>
                  <a:lnTo>
                    <a:pt x="89408" y="81026"/>
                  </a:lnTo>
                  <a:lnTo>
                    <a:pt x="92513" y="76680"/>
                  </a:lnTo>
                  <a:lnTo>
                    <a:pt x="94686" y="74507"/>
                  </a:lnTo>
                  <a:lnTo>
                    <a:pt x="94686" y="73576"/>
                  </a:lnTo>
                  <a:lnTo>
                    <a:pt x="95617" y="71403"/>
                  </a:lnTo>
                  <a:lnTo>
                    <a:pt x="95617" y="69229"/>
                  </a:lnTo>
                  <a:lnTo>
                    <a:pt x="77922" y="49361"/>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62" name="Google Shape;862;p16"/>
            <p:cNvSpPr/>
            <p:nvPr/>
          </p:nvSpPr>
          <p:spPr>
            <a:xfrm>
              <a:off x="4263915" y="4941524"/>
              <a:ext cx="93134" cy="111760"/>
            </a:xfrm>
            <a:custGeom>
              <a:rect b="b" l="l" r="r" t="t"/>
              <a:pathLst>
                <a:path extrusionOk="0" h="111760" w="93133">
                  <a:moveTo>
                    <a:pt x="54018" y="51534"/>
                  </a:moveTo>
                  <a:lnTo>
                    <a:pt x="53086" y="39116"/>
                  </a:lnTo>
                  <a:lnTo>
                    <a:pt x="50913" y="28561"/>
                  </a:lnTo>
                  <a:lnTo>
                    <a:pt x="50913" y="14901"/>
                  </a:lnTo>
                  <a:lnTo>
                    <a:pt x="50913" y="0"/>
                  </a:lnTo>
                  <a:lnTo>
                    <a:pt x="39427" y="0"/>
                  </a:lnTo>
                  <a:lnTo>
                    <a:pt x="29182" y="24215"/>
                  </a:lnTo>
                  <a:lnTo>
                    <a:pt x="21731" y="48430"/>
                  </a:lnTo>
                  <a:lnTo>
                    <a:pt x="10245" y="70471"/>
                  </a:lnTo>
                  <a:lnTo>
                    <a:pt x="0" y="85062"/>
                  </a:lnTo>
                  <a:lnTo>
                    <a:pt x="4036" y="88477"/>
                  </a:lnTo>
                  <a:lnTo>
                    <a:pt x="9313" y="90340"/>
                  </a:lnTo>
                  <a:lnTo>
                    <a:pt x="14591" y="90340"/>
                  </a:lnTo>
                  <a:lnTo>
                    <a:pt x="19558" y="92513"/>
                  </a:lnTo>
                  <a:lnTo>
                    <a:pt x="23904" y="92513"/>
                  </a:lnTo>
                  <a:lnTo>
                    <a:pt x="27009" y="92513"/>
                  </a:lnTo>
                  <a:lnTo>
                    <a:pt x="36322" y="92513"/>
                  </a:lnTo>
                  <a:lnTo>
                    <a:pt x="41600" y="92513"/>
                  </a:lnTo>
                  <a:lnTo>
                    <a:pt x="45635" y="94686"/>
                  </a:lnTo>
                  <a:lnTo>
                    <a:pt x="46877" y="95617"/>
                  </a:lnTo>
                  <a:lnTo>
                    <a:pt x="46877" y="97790"/>
                  </a:lnTo>
                  <a:lnTo>
                    <a:pt x="46877" y="103068"/>
                  </a:lnTo>
                  <a:lnTo>
                    <a:pt x="46877" y="108346"/>
                  </a:lnTo>
                  <a:lnTo>
                    <a:pt x="56191" y="103068"/>
                  </a:lnTo>
                  <a:lnTo>
                    <a:pt x="63331" y="95617"/>
                  </a:lnTo>
                  <a:lnTo>
                    <a:pt x="70782" y="88477"/>
                  </a:lnTo>
                  <a:lnTo>
                    <a:pt x="74817" y="88477"/>
                  </a:lnTo>
                  <a:lnTo>
                    <a:pt x="74817" y="92513"/>
                  </a:lnTo>
                  <a:lnTo>
                    <a:pt x="74817" y="95617"/>
                  </a:lnTo>
                  <a:lnTo>
                    <a:pt x="72955" y="97790"/>
                  </a:lnTo>
                  <a:lnTo>
                    <a:pt x="72955" y="99964"/>
                  </a:lnTo>
                  <a:lnTo>
                    <a:pt x="70782" y="100895"/>
                  </a:lnTo>
                  <a:lnTo>
                    <a:pt x="70782" y="108346"/>
                  </a:lnTo>
                  <a:lnTo>
                    <a:pt x="74817" y="107104"/>
                  </a:lnTo>
                  <a:lnTo>
                    <a:pt x="76059" y="107104"/>
                  </a:lnTo>
                  <a:lnTo>
                    <a:pt x="76059" y="105241"/>
                  </a:lnTo>
                  <a:lnTo>
                    <a:pt x="77922" y="105241"/>
                  </a:lnTo>
                  <a:lnTo>
                    <a:pt x="80095" y="100895"/>
                  </a:lnTo>
                  <a:lnTo>
                    <a:pt x="80095" y="103068"/>
                  </a:lnTo>
                  <a:lnTo>
                    <a:pt x="82268" y="105241"/>
                  </a:lnTo>
                  <a:lnTo>
                    <a:pt x="82268" y="107104"/>
                  </a:lnTo>
                  <a:lnTo>
                    <a:pt x="82268" y="108346"/>
                  </a:lnTo>
                  <a:lnTo>
                    <a:pt x="83200" y="112381"/>
                  </a:lnTo>
                  <a:lnTo>
                    <a:pt x="87546" y="112381"/>
                  </a:lnTo>
                  <a:lnTo>
                    <a:pt x="89408" y="99964"/>
                  </a:lnTo>
                  <a:lnTo>
                    <a:pt x="92513" y="87235"/>
                  </a:lnTo>
                  <a:lnTo>
                    <a:pt x="94686" y="75749"/>
                  </a:lnTo>
                  <a:lnTo>
                    <a:pt x="92513" y="73576"/>
                  </a:lnTo>
                  <a:lnTo>
                    <a:pt x="90650" y="73576"/>
                  </a:lnTo>
                  <a:lnTo>
                    <a:pt x="89408" y="73576"/>
                  </a:lnTo>
                  <a:lnTo>
                    <a:pt x="87546" y="73576"/>
                  </a:lnTo>
                  <a:lnTo>
                    <a:pt x="85373" y="73576"/>
                  </a:lnTo>
                  <a:lnTo>
                    <a:pt x="83200" y="72644"/>
                  </a:lnTo>
                  <a:lnTo>
                    <a:pt x="74817" y="72644"/>
                  </a:lnTo>
                  <a:lnTo>
                    <a:pt x="74817" y="51534"/>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63" name="Google Shape;863;p16"/>
            <p:cNvSpPr/>
            <p:nvPr/>
          </p:nvSpPr>
          <p:spPr>
            <a:xfrm>
              <a:off x="4034496" y="4432083"/>
              <a:ext cx="27940" cy="40358"/>
            </a:xfrm>
            <a:custGeom>
              <a:rect b="b" l="l" r="r" t="t"/>
              <a:pathLst>
                <a:path extrusionOk="0" h="40357" w="27940">
                  <a:moveTo>
                    <a:pt x="4346" y="42221"/>
                  </a:moveTo>
                  <a:lnTo>
                    <a:pt x="12418" y="40979"/>
                  </a:lnTo>
                  <a:lnTo>
                    <a:pt x="18937" y="40979"/>
                  </a:lnTo>
                  <a:lnTo>
                    <a:pt x="23904" y="39116"/>
                  </a:lnTo>
                  <a:lnTo>
                    <a:pt x="29182" y="36943"/>
                  </a:lnTo>
                  <a:lnTo>
                    <a:pt x="27009" y="29492"/>
                  </a:lnTo>
                  <a:lnTo>
                    <a:pt x="26077" y="24215"/>
                  </a:lnTo>
                  <a:lnTo>
                    <a:pt x="23904" y="18937"/>
                  </a:lnTo>
                  <a:lnTo>
                    <a:pt x="19869" y="12728"/>
                  </a:lnTo>
                  <a:lnTo>
                    <a:pt x="18937" y="9624"/>
                  </a:lnTo>
                  <a:lnTo>
                    <a:pt x="18937" y="7451"/>
                  </a:lnTo>
                  <a:lnTo>
                    <a:pt x="18937" y="5278"/>
                  </a:lnTo>
                  <a:lnTo>
                    <a:pt x="16764" y="4346"/>
                  </a:lnTo>
                  <a:lnTo>
                    <a:pt x="14591" y="4346"/>
                  </a:lnTo>
                  <a:lnTo>
                    <a:pt x="12418" y="2173"/>
                  </a:lnTo>
                  <a:lnTo>
                    <a:pt x="9313" y="0"/>
                  </a:lnTo>
                  <a:lnTo>
                    <a:pt x="5278" y="5278"/>
                  </a:lnTo>
                  <a:lnTo>
                    <a:pt x="4346" y="9624"/>
                  </a:lnTo>
                  <a:lnTo>
                    <a:pt x="0" y="12728"/>
                  </a:lnTo>
                  <a:lnTo>
                    <a:pt x="0" y="24215"/>
                  </a:lnTo>
                  <a:lnTo>
                    <a:pt x="2173" y="33839"/>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64" name="Google Shape;864;p16"/>
            <p:cNvSpPr/>
            <p:nvPr/>
          </p:nvSpPr>
          <p:spPr>
            <a:xfrm>
              <a:off x="3958436" y="4877572"/>
              <a:ext cx="15522" cy="9313"/>
            </a:xfrm>
            <a:custGeom>
              <a:rect b="b" l="l" r="r" t="t"/>
              <a:pathLst>
                <a:path extrusionOk="0" h="9313" w="15522">
                  <a:moveTo>
                    <a:pt x="0" y="11487"/>
                  </a:moveTo>
                  <a:lnTo>
                    <a:pt x="5278" y="11487"/>
                  </a:lnTo>
                  <a:lnTo>
                    <a:pt x="7451" y="9313"/>
                  </a:lnTo>
                  <a:lnTo>
                    <a:pt x="9313" y="9313"/>
                  </a:lnTo>
                  <a:lnTo>
                    <a:pt x="10555" y="9313"/>
                  </a:lnTo>
                  <a:lnTo>
                    <a:pt x="12418" y="7451"/>
                  </a:lnTo>
                  <a:lnTo>
                    <a:pt x="15522" y="7451"/>
                  </a:lnTo>
                  <a:lnTo>
                    <a:pt x="15522" y="0"/>
                  </a:lnTo>
                  <a:lnTo>
                    <a:pt x="0" y="0"/>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65" name="Google Shape;865;p16"/>
            <p:cNvSpPr/>
            <p:nvPr/>
          </p:nvSpPr>
          <p:spPr>
            <a:xfrm>
              <a:off x="4347115" y="4401659"/>
              <a:ext cx="40358" cy="34149"/>
            </a:xfrm>
            <a:custGeom>
              <a:rect b="b" l="l" r="r" t="t"/>
              <a:pathLst>
                <a:path extrusionOk="0" h="34149" w="40357">
                  <a:moveTo>
                    <a:pt x="13660" y="25457"/>
                  </a:moveTo>
                  <a:lnTo>
                    <a:pt x="18937" y="30424"/>
                  </a:lnTo>
                  <a:lnTo>
                    <a:pt x="23904" y="35701"/>
                  </a:lnTo>
                  <a:lnTo>
                    <a:pt x="27009" y="34770"/>
                  </a:lnTo>
                  <a:lnTo>
                    <a:pt x="29182" y="32597"/>
                  </a:lnTo>
                  <a:lnTo>
                    <a:pt x="31355" y="32597"/>
                  </a:lnTo>
                  <a:lnTo>
                    <a:pt x="33528" y="32597"/>
                  </a:lnTo>
                  <a:lnTo>
                    <a:pt x="33528" y="30424"/>
                  </a:lnTo>
                  <a:lnTo>
                    <a:pt x="36633" y="27319"/>
                  </a:lnTo>
                  <a:lnTo>
                    <a:pt x="36633" y="25457"/>
                  </a:lnTo>
                  <a:lnTo>
                    <a:pt x="38495" y="25457"/>
                  </a:lnTo>
                  <a:lnTo>
                    <a:pt x="38495" y="23283"/>
                  </a:lnTo>
                  <a:lnTo>
                    <a:pt x="40668" y="20179"/>
                  </a:lnTo>
                  <a:lnTo>
                    <a:pt x="34459" y="14901"/>
                  </a:lnTo>
                  <a:lnTo>
                    <a:pt x="29182" y="10555"/>
                  </a:lnTo>
                  <a:lnTo>
                    <a:pt x="26077" y="7451"/>
                  </a:lnTo>
                  <a:lnTo>
                    <a:pt x="18937" y="3104"/>
                  </a:lnTo>
                  <a:lnTo>
                    <a:pt x="11487" y="0"/>
                  </a:lnTo>
                  <a:lnTo>
                    <a:pt x="9313" y="1242"/>
                  </a:lnTo>
                  <a:lnTo>
                    <a:pt x="7451" y="3104"/>
                  </a:lnTo>
                  <a:lnTo>
                    <a:pt x="4346" y="3104"/>
                  </a:lnTo>
                  <a:lnTo>
                    <a:pt x="0" y="15833"/>
                  </a:lnTo>
                  <a:lnTo>
                    <a:pt x="6209" y="20179"/>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66" name="Google Shape;866;p16"/>
            <p:cNvSpPr/>
            <p:nvPr/>
          </p:nvSpPr>
          <p:spPr>
            <a:xfrm>
              <a:off x="4024251" y="4593825"/>
              <a:ext cx="12418" cy="15522"/>
            </a:xfrm>
            <a:custGeom>
              <a:rect b="b" l="l" r="r" t="t"/>
              <a:pathLst>
                <a:path extrusionOk="0" h="15522" w="12417">
                  <a:moveTo>
                    <a:pt x="4967" y="17075"/>
                  </a:moveTo>
                  <a:lnTo>
                    <a:pt x="7140" y="14901"/>
                  </a:lnTo>
                  <a:lnTo>
                    <a:pt x="8072" y="14901"/>
                  </a:lnTo>
                  <a:lnTo>
                    <a:pt x="10245" y="12728"/>
                  </a:lnTo>
                  <a:lnTo>
                    <a:pt x="12418" y="10555"/>
                  </a:lnTo>
                  <a:lnTo>
                    <a:pt x="14591" y="9624"/>
                  </a:lnTo>
                  <a:lnTo>
                    <a:pt x="14591" y="7451"/>
                  </a:lnTo>
                  <a:lnTo>
                    <a:pt x="14591" y="5278"/>
                  </a:lnTo>
                  <a:lnTo>
                    <a:pt x="10245" y="5278"/>
                  </a:lnTo>
                  <a:lnTo>
                    <a:pt x="8072" y="3415"/>
                  </a:lnTo>
                  <a:lnTo>
                    <a:pt x="7140" y="2173"/>
                  </a:lnTo>
                  <a:lnTo>
                    <a:pt x="3104" y="0"/>
                  </a:lnTo>
                  <a:lnTo>
                    <a:pt x="931" y="5278"/>
                  </a:lnTo>
                  <a:lnTo>
                    <a:pt x="0" y="7451"/>
                  </a:lnTo>
                  <a:lnTo>
                    <a:pt x="0" y="10555"/>
                  </a:lnTo>
                  <a:lnTo>
                    <a:pt x="0" y="17075"/>
                  </a:lnTo>
                  <a:lnTo>
                    <a:pt x="3104" y="17075"/>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67" name="Google Shape;867;p16"/>
            <p:cNvSpPr/>
            <p:nvPr/>
          </p:nvSpPr>
          <p:spPr>
            <a:xfrm>
              <a:off x="3970854" y="4639150"/>
              <a:ext cx="21731" cy="27940"/>
            </a:xfrm>
            <a:custGeom>
              <a:rect b="b" l="l" r="r" t="t"/>
              <a:pathLst>
                <a:path extrusionOk="0" h="27940" w="21731">
                  <a:moveTo>
                    <a:pt x="2173" y="13660"/>
                  </a:moveTo>
                  <a:lnTo>
                    <a:pt x="2173" y="14591"/>
                  </a:lnTo>
                  <a:lnTo>
                    <a:pt x="2173" y="16764"/>
                  </a:lnTo>
                  <a:lnTo>
                    <a:pt x="0" y="21110"/>
                  </a:lnTo>
                  <a:lnTo>
                    <a:pt x="2173" y="22042"/>
                  </a:lnTo>
                  <a:lnTo>
                    <a:pt x="2173" y="24215"/>
                  </a:lnTo>
                  <a:lnTo>
                    <a:pt x="3104" y="24215"/>
                  </a:lnTo>
                  <a:lnTo>
                    <a:pt x="3104" y="28251"/>
                  </a:lnTo>
                  <a:lnTo>
                    <a:pt x="9624" y="28251"/>
                  </a:lnTo>
                  <a:lnTo>
                    <a:pt x="14591" y="26388"/>
                  </a:lnTo>
                  <a:lnTo>
                    <a:pt x="16764" y="26388"/>
                  </a:lnTo>
                  <a:lnTo>
                    <a:pt x="19869" y="24215"/>
                  </a:lnTo>
                  <a:lnTo>
                    <a:pt x="24215" y="24215"/>
                  </a:lnTo>
                  <a:lnTo>
                    <a:pt x="22042" y="16764"/>
                  </a:lnTo>
                  <a:lnTo>
                    <a:pt x="17695" y="9313"/>
                  </a:lnTo>
                  <a:lnTo>
                    <a:pt x="12728" y="4346"/>
                  </a:lnTo>
                  <a:lnTo>
                    <a:pt x="7451" y="0"/>
                  </a:lnTo>
                  <a:lnTo>
                    <a:pt x="3104" y="11487"/>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68" name="Google Shape;868;p16"/>
            <p:cNvSpPr/>
            <p:nvPr/>
          </p:nvSpPr>
          <p:spPr>
            <a:xfrm>
              <a:off x="7159753" y="4855531"/>
              <a:ext cx="43462" cy="189372"/>
            </a:xfrm>
            <a:custGeom>
              <a:rect b="b" l="l" r="r" t="t"/>
              <a:pathLst>
                <a:path extrusionOk="0" h="189371" w="43462">
                  <a:moveTo>
                    <a:pt x="44704" y="130077"/>
                  </a:moveTo>
                  <a:lnTo>
                    <a:pt x="39427" y="108035"/>
                  </a:lnTo>
                  <a:lnTo>
                    <a:pt x="30113" y="88167"/>
                  </a:lnTo>
                  <a:lnTo>
                    <a:pt x="24836" y="70471"/>
                  </a:lnTo>
                  <a:lnTo>
                    <a:pt x="21731" y="51534"/>
                  </a:lnTo>
                  <a:lnTo>
                    <a:pt x="21731" y="35701"/>
                  </a:lnTo>
                  <a:lnTo>
                    <a:pt x="21731" y="18937"/>
                  </a:lnTo>
                  <a:lnTo>
                    <a:pt x="15522" y="6209"/>
                  </a:lnTo>
                  <a:lnTo>
                    <a:pt x="15522" y="4036"/>
                  </a:lnTo>
                  <a:lnTo>
                    <a:pt x="14591" y="4036"/>
                  </a:lnTo>
                  <a:lnTo>
                    <a:pt x="14591" y="2173"/>
                  </a:lnTo>
                  <a:lnTo>
                    <a:pt x="12418" y="0"/>
                  </a:lnTo>
                  <a:lnTo>
                    <a:pt x="10245" y="7451"/>
                  </a:lnTo>
                  <a:lnTo>
                    <a:pt x="9313" y="13660"/>
                  </a:lnTo>
                  <a:lnTo>
                    <a:pt x="7140" y="16764"/>
                  </a:lnTo>
                  <a:lnTo>
                    <a:pt x="5278" y="21110"/>
                  </a:lnTo>
                  <a:lnTo>
                    <a:pt x="3104" y="24215"/>
                  </a:lnTo>
                  <a:lnTo>
                    <a:pt x="0" y="29492"/>
                  </a:lnTo>
                  <a:lnTo>
                    <a:pt x="0" y="70471"/>
                  </a:lnTo>
                  <a:lnTo>
                    <a:pt x="3104" y="85993"/>
                  </a:lnTo>
                  <a:lnTo>
                    <a:pt x="3104" y="110208"/>
                  </a:lnTo>
                  <a:lnTo>
                    <a:pt x="3104" y="136596"/>
                  </a:lnTo>
                  <a:lnTo>
                    <a:pt x="3104" y="159569"/>
                  </a:lnTo>
                  <a:lnTo>
                    <a:pt x="5278" y="180679"/>
                  </a:lnTo>
                  <a:lnTo>
                    <a:pt x="9313" y="191235"/>
                  </a:lnTo>
                  <a:lnTo>
                    <a:pt x="12418" y="189061"/>
                  </a:lnTo>
                  <a:lnTo>
                    <a:pt x="14591" y="189061"/>
                  </a:lnTo>
                  <a:lnTo>
                    <a:pt x="19869" y="186888"/>
                  </a:lnTo>
                  <a:lnTo>
                    <a:pt x="22973" y="186888"/>
                  </a:lnTo>
                  <a:lnTo>
                    <a:pt x="29182" y="186888"/>
                  </a:lnTo>
                  <a:lnTo>
                    <a:pt x="24836" y="169193"/>
                  </a:lnTo>
                  <a:lnTo>
                    <a:pt x="22973" y="156465"/>
                  </a:lnTo>
                  <a:lnTo>
                    <a:pt x="19869" y="143736"/>
                  </a:lnTo>
                  <a:lnTo>
                    <a:pt x="19869" y="126972"/>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69" name="Google Shape;869;p16"/>
            <p:cNvSpPr/>
            <p:nvPr/>
          </p:nvSpPr>
          <p:spPr>
            <a:xfrm>
              <a:off x="3223922" y="4869190"/>
              <a:ext cx="34149" cy="43462"/>
            </a:xfrm>
            <a:custGeom>
              <a:rect b="b" l="l" r="r" t="t"/>
              <a:pathLst>
                <a:path extrusionOk="0" h="43462" w="34149">
                  <a:moveTo>
                    <a:pt x="29182" y="17695"/>
                  </a:moveTo>
                  <a:lnTo>
                    <a:pt x="27009" y="3104"/>
                  </a:lnTo>
                  <a:lnTo>
                    <a:pt x="19558" y="3104"/>
                  </a:lnTo>
                  <a:lnTo>
                    <a:pt x="14591" y="3104"/>
                  </a:lnTo>
                  <a:lnTo>
                    <a:pt x="10245" y="931"/>
                  </a:lnTo>
                  <a:lnTo>
                    <a:pt x="7140" y="0"/>
                  </a:lnTo>
                  <a:lnTo>
                    <a:pt x="0" y="0"/>
                  </a:lnTo>
                  <a:lnTo>
                    <a:pt x="0" y="5278"/>
                  </a:lnTo>
                  <a:lnTo>
                    <a:pt x="0" y="8382"/>
                  </a:lnTo>
                  <a:lnTo>
                    <a:pt x="931" y="12728"/>
                  </a:lnTo>
                  <a:lnTo>
                    <a:pt x="3104" y="15833"/>
                  </a:lnTo>
                  <a:lnTo>
                    <a:pt x="7140" y="22042"/>
                  </a:lnTo>
                  <a:lnTo>
                    <a:pt x="10245" y="27319"/>
                  </a:lnTo>
                  <a:lnTo>
                    <a:pt x="14591" y="30424"/>
                  </a:lnTo>
                  <a:lnTo>
                    <a:pt x="19558" y="34770"/>
                  </a:lnTo>
                  <a:lnTo>
                    <a:pt x="22973" y="37874"/>
                  </a:lnTo>
                  <a:lnTo>
                    <a:pt x="27009" y="44083"/>
                  </a:lnTo>
                  <a:lnTo>
                    <a:pt x="34149" y="44083"/>
                  </a:lnTo>
                  <a:lnTo>
                    <a:pt x="32286" y="29492"/>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70" name="Google Shape;870;p16"/>
            <p:cNvSpPr/>
            <p:nvPr/>
          </p:nvSpPr>
          <p:spPr>
            <a:xfrm>
              <a:off x="5439263" y="4744081"/>
              <a:ext cx="18627" cy="18627"/>
            </a:xfrm>
            <a:custGeom>
              <a:rect b="b" l="l" r="r" t="t"/>
              <a:pathLst>
                <a:path extrusionOk="0" h="18626" w="18626">
                  <a:moveTo>
                    <a:pt x="931" y="3104"/>
                  </a:moveTo>
                  <a:lnTo>
                    <a:pt x="0" y="7451"/>
                  </a:lnTo>
                  <a:lnTo>
                    <a:pt x="0" y="9624"/>
                  </a:lnTo>
                  <a:lnTo>
                    <a:pt x="0" y="12728"/>
                  </a:lnTo>
                  <a:lnTo>
                    <a:pt x="0" y="16764"/>
                  </a:lnTo>
                  <a:lnTo>
                    <a:pt x="931" y="16764"/>
                  </a:lnTo>
                  <a:lnTo>
                    <a:pt x="3104" y="18006"/>
                  </a:lnTo>
                  <a:lnTo>
                    <a:pt x="5278" y="18006"/>
                  </a:lnTo>
                  <a:lnTo>
                    <a:pt x="8382" y="20179"/>
                  </a:lnTo>
                  <a:lnTo>
                    <a:pt x="10555" y="16764"/>
                  </a:lnTo>
                  <a:lnTo>
                    <a:pt x="14591" y="14901"/>
                  </a:lnTo>
                  <a:lnTo>
                    <a:pt x="15522" y="12728"/>
                  </a:lnTo>
                  <a:lnTo>
                    <a:pt x="19869" y="12728"/>
                  </a:lnTo>
                  <a:lnTo>
                    <a:pt x="19869" y="7451"/>
                  </a:lnTo>
                  <a:lnTo>
                    <a:pt x="5278" y="0"/>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71" name="Google Shape;871;p16"/>
            <p:cNvSpPr/>
            <p:nvPr/>
          </p:nvSpPr>
          <p:spPr>
            <a:xfrm>
              <a:off x="5039098" y="4734767"/>
              <a:ext cx="111760" cy="217312"/>
            </a:xfrm>
            <a:custGeom>
              <a:rect b="b" l="l" r="r" t="t"/>
              <a:pathLst>
                <a:path extrusionOk="0" h="217312" w="111760">
                  <a:moveTo>
                    <a:pt x="103068" y="141874"/>
                  </a:moveTo>
                  <a:lnTo>
                    <a:pt x="93755" y="122937"/>
                  </a:lnTo>
                  <a:lnTo>
                    <a:pt x="83510" y="106173"/>
                  </a:lnTo>
                  <a:lnTo>
                    <a:pt x="70782" y="92513"/>
                  </a:lnTo>
                  <a:lnTo>
                    <a:pt x="61468" y="78853"/>
                  </a:lnTo>
                  <a:lnTo>
                    <a:pt x="52155" y="70471"/>
                  </a:lnTo>
                  <a:lnTo>
                    <a:pt x="56191" y="63021"/>
                  </a:lnTo>
                  <a:lnTo>
                    <a:pt x="61468" y="53397"/>
                  </a:lnTo>
                  <a:lnTo>
                    <a:pt x="64573" y="41910"/>
                  </a:lnTo>
                  <a:lnTo>
                    <a:pt x="59295" y="29492"/>
                  </a:lnTo>
                  <a:lnTo>
                    <a:pt x="59295" y="22042"/>
                  </a:lnTo>
                  <a:lnTo>
                    <a:pt x="54328" y="22042"/>
                  </a:lnTo>
                  <a:lnTo>
                    <a:pt x="49982" y="24215"/>
                  </a:lnTo>
                  <a:lnTo>
                    <a:pt x="49051" y="26078"/>
                  </a:lnTo>
                  <a:lnTo>
                    <a:pt x="44704" y="29492"/>
                  </a:lnTo>
                  <a:lnTo>
                    <a:pt x="35391" y="29492"/>
                  </a:lnTo>
                  <a:lnTo>
                    <a:pt x="39737" y="24215"/>
                  </a:lnTo>
                  <a:lnTo>
                    <a:pt x="42842" y="18937"/>
                  </a:lnTo>
                  <a:lnTo>
                    <a:pt x="44704" y="12418"/>
                  </a:lnTo>
                  <a:lnTo>
                    <a:pt x="49051" y="5278"/>
                  </a:lnTo>
                  <a:lnTo>
                    <a:pt x="34460" y="2173"/>
                  </a:lnTo>
                  <a:lnTo>
                    <a:pt x="15522" y="0"/>
                  </a:lnTo>
                  <a:lnTo>
                    <a:pt x="14591" y="16764"/>
                  </a:lnTo>
                  <a:lnTo>
                    <a:pt x="8382" y="27319"/>
                  </a:lnTo>
                  <a:lnTo>
                    <a:pt x="3104" y="36633"/>
                  </a:lnTo>
                  <a:lnTo>
                    <a:pt x="0" y="46257"/>
                  </a:lnTo>
                  <a:lnTo>
                    <a:pt x="931" y="58674"/>
                  </a:lnTo>
                  <a:lnTo>
                    <a:pt x="5278" y="75438"/>
                  </a:lnTo>
                  <a:lnTo>
                    <a:pt x="8382" y="93444"/>
                  </a:lnTo>
                  <a:lnTo>
                    <a:pt x="10555" y="92513"/>
                  </a:lnTo>
                  <a:lnTo>
                    <a:pt x="12418" y="90340"/>
                  </a:lnTo>
                  <a:lnTo>
                    <a:pt x="14591" y="90340"/>
                  </a:lnTo>
                  <a:lnTo>
                    <a:pt x="14591" y="88167"/>
                  </a:lnTo>
                  <a:lnTo>
                    <a:pt x="14591" y="85994"/>
                  </a:lnTo>
                  <a:lnTo>
                    <a:pt x="15522" y="82889"/>
                  </a:lnTo>
                  <a:lnTo>
                    <a:pt x="19869" y="82889"/>
                  </a:lnTo>
                  <a:lnTo>
                    <a:pt x="19869" y="85994"/>
                  </a:lnTo>
                  <a:lnTo>
                    <a:pt x="19869" y="88167"/>
                  </a:lnTo>
                  <a:lnTo>
                    <a:pt x="17695" y="90340"/>
                  </a:lnTo>
                  <a:lnTo>
                    <a:pt x="17695" y="92513"/>
                  </a:lnTo>
                  <a:lnTo>
                    <a:pt x="15522" y="93444"/>
                  </a:lnTo>
                  <a:lnTo>
                    <a:pt x="17695" y="97480"/>
                  </a:lnTo>
                  <a:lnTo>
                    <a:pt x="17695" y="100895"/>
                  </a:lnTo>
                  <a:lnTo>
                    <a:pt x="17695" y="102758"/>
                  </a:lnTo>
                  <a:lnTo>
                    <a:pt x="19869" y="104931"/>
                  </a:lnTo>
                  <a:lnTo>
                    <a:pt x="19869" y="106173"/>
                  </a:lnTo>
                  <a:lnTo>
                    <a:pt x="22973" y="106173"/>
                  </a:lnTo>
                  <a:lnTo>
                    <a:pt x="27009" y="108035"/>
                  </a:lnTo>
                  <a:lnTo>
                    <a:pt x="30113" y="108035"/>
                  </a:lnTo>
                  <a:lnTo>
                    <a:pt x="32286" y="108035"/>
                  </a:lnTo>
                  <a:lnTo>
                    <a:pt x="35391" y="110208"/>
                  </a:lnTo>
                  <a:lnTo>
                    <a:pt x="39737" y="112381"/>
                  </a:lnTo>
                  <a:lnTo>
                    <a:pt x="41600" y="112381"/>
                  </a:lnTo>
                  <a:lnTo>
                    <a:pt x="41600" y="113313"/>
                  </a:lnTo>
                  <a:lnTo>
                    <a:pt x="42842" y="113313"/>
                  </a:lnTo>
                  <a:lnTo>
                    <a:pt x="44704" y="117659"/>
                  </a:lnTo>
                  <a:lnTo>
                    <a:pt x="44704" y="119832"/>
                  </a:lnTo>
                  <a:lnTo>
                    <a:pt x="46877" y="120763"/>
                  </a:lnTo>
                  <a:lnTo>
                    <a:pt x="46877" y="122937"/>
                  </a:lnTo>
                  <a:lnTo>
                    <a:pt x="49051" y="126972"/>
                  </a:lnTo>
                  <a:lnTo>
                    <a:pt x="42842" y="130077"/>
                  </a:lnTo>
                  <a:lnTo>
                    <a:pt x="35391" y="134423"/>
                  </a:lnTo>
                  <a:lnTo>
                    <a:pt x="32286" y="137528"/>
                  </a:lnTo>
                  <a:lnTo>
                    <a:pt x="27009" y="142805"/>
                  </a:lnTo>
                  <a:lnTo>
                    <a:pt x="25146" y="150256"/>
                  </a:lnTo>
                  <a:lnTo>
                    <a:pt x="22973" y="154292"/>
                  </a:lnTo>
                  <a:lnTo>
                    <a:pt x="22973" y="156465"/>
                  </a:lnTo>
                  <a:lnTo>
                    <a:pt x="25146" y="157396"/>
                  </a:lnTo>
                  <a:lnTo>
                    <a:pt x="25146" y="159569"/>
                  </a:lnTo>
                  <a:lnTo>
                    <a:pt x="29182" y="163915"/>
                  </a:lnTo>
                  <a:lnTo>
                    <a:pt x="15522" y="167020"/>
                  </a:lnTo>
                  <a:lnTo>
                    <a:pt x="17695" y="172297"/>
                  </a:lnTo>
                  <a:lnTo>
                    <a:pt x="17695" y="176333"/>
                  </a:lnTo>
                  <a:lnTo>
                    <a:pt x="19869" y="178506"/>
                  </a:lnTo>
                  <a:lnTo>
                    <a:pt x="19869" y="179438"/>
                  </a:lnTo>
                  <a:lnTo>
                    <a:pt x="22973" y="181611"/>
                  </a:lnTo>
                  <a:lnTo>
                    <a:pt x="27009" y="181611"/>
                  </a:lnTo>
                  <a:lnTo>
                    <a:pt x="32286" y="181611"/>
                  </a:lnTo>
                  <a:lnTo>
                    <a:pt x="22973" y="198375"/>
                  </a:lnTo>
                  <a:lnTo>
                    <a:pt x="12418" y="214208"/>
                  </a:lnTo>
                  <a:lnTo>
                    <a:pt x="12418" y="218554"/>
                  </a:lnTo>
                  <a:lnTo>
                    <a:pt x="29182" y="216381"/>
                  </a:lnTo>
                  <a:lnTo>
                    <a:pt x="49051" y="211103"/>
                  </a:lnTo>
                  <a:lnTo>
                    <a:pt x="70782" y="205826"/>
                  </a:lnTo>
                  <a:lnTo>
                    <a:pt x="88477" y="198375"/>
                  </a:lnTo>
                  <a:lnTo>
                    <a:pt x="99964" y="191235"/>
                  </a:lnTo>
                  <a:lnTo>
                    <a:pt x="108346" y="183784"/>
                  </a:lnTo>
                  <a:lnTo>
                    <a:pt x="112692" y="171056"/>
                  </a:lnTo>
                  <a:lnTo>
                    <a:pt x="110519" y="157396"/>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72" name="Google Shape;872;p16"/>
            <p:cNvSpPr/>
            <p:nvPr/>
          </p:nvSpPr>
          <p:spPr>
            <a:xfrm>
              <a:off x="5278762" y="4812379"/>
              <a:ext cx="24836" cy="34149"/>
            </a:xfrm>
            <a:custGeom>
              <a:rect b="b" l="l" r="r" t="t"/>
              <a:pathLst>
                <a:path extrusionOk="0" h="34149" w="24835">
                  <a:moveTo>
                    <a:pt x="23904" y="10555"/>
                  </a:moveTo>
                  <a:lnTo>
                    <a:pt x="23904" y="7451"/>
                  </a:lnTo>
                  <a:lnTo>
                    <a:pt x="22042" y="5278"/>
                  </a:lnTo>
                  <a:lnTo>
                    <a:pt x="19869" y="3104"/>
                  </a:lnTo>
                  <a:lnTo>
                    <a:pt x="16764" y="0"/>
                  </a:lnTo>
                  <a:lnTo>
                    <a:pt x="9313" y="10555"/>
                  </a:lnTo>
                  <a:lnTo>
                    <a:pt x="2173" y="14901"/>
                  </a:lnTo>
                  <a:lnTo>
                    <a:pt x="0" y="15833"/>
                  </a:lnTo>
                  <a:lnTo>
                    <a:pt x="0" y="18006"/>
                  </a:lnTo>
                  <a:lnTo>
                    <a:pt x="3104" y="23283"/>
                  </a:lnTo>
                  <a:lnTo>
                    <a:pt x="9313" y="35701"/>
                  </a:lnTo>
                  <a:lnTo>
                    <a:pt x="12418" y="35701"/>
                  </a:lnTo>
                  <a:lnTo>
                    <a:pt x="14591" y="34770"/>
                  </a:lnTo>
                  <a:lnTo>
                    <a:pt x="16764" y="34770"/>
                  </a:lnTo>
                  <a:lnTo>
                    <a:pt x="17695" y="34770"/>
                  </a:lnTo>
                  <a:lnTo>
                    <a:pt x="19869" y="32597"/>
                  </a:lnTo>
                  <a:lnTo>
                    <a:pt x="22042" y="30424"/>
                  </a:lnTo>
                  <a:lnTo>
                    <a:pt x="22042" y="28561"/>
                  </a:lnTo>
                  <a:lnTo>
                    <a:pt x="22042" y="27319"/>
                  </a:lnTo>
                  <a:lnTo>
                    <a:pt x="22042" y="25146"/>
                  </a:lnTo>
                  <a:lnTo>
                    <a:pt x="23904" y="23283"/>
                  </a:lnTo>
                  <a:lnTo>
                    <a:pt x="25146" y="19869"/>
                  </a:lnTo>
                  <a:lnTo>
                    <a:pt x="23904" y="14901"/>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73" name="Google Shape;873;p16"/>
            <p:cNvSpPr/>
            <p:nvPr/>
          </p:nvSpPr>
          <p:spPr>
            <a:xfrm>
              <a:off x="7689063" y="4320943"/>
              <a:ext cx="49671" cy="27940"/>
            </a:xfrm>
            <a:custGeom>
              <a:rect b="b" l="l" r="r" t="t"/>
              <a:pathLst>
                <a:path extrusionOk="0" h="27940" w="49671">
                  <a:moveTo>
                    <a:pt x="49051" y="12418"/>
                  </a:moveTo>
                  <a:lnTo>
                    <a:pt x="44704" y="10555"/>
                  </a:lnTo>
                  <a:lnTo>
                    <a:pt x="43773" y="10555"/>
                  </a:lnTo>
                  <a:lnTo>
                    <a:pt x="41600" y="10555"/>
                  </a:lnTo>
                  <a:lnTo>
                    <a:pt x="37564" y="10555"/>
                  </a:lnTo>
                  <a:lnTo>
                    <a:pt x="36322" y="10555"/>
                  </a:lnTo>
                  <a:lnTo>
                    <a:pt x="34460" y="9313"/>
                  </a:lnTo>
                  <a:lnTo>
                    <a:pt x="30113" y="9313"/>
                  </a:lnTo>
                  <a:lnTo>
                    <a:pt x="27009" y="5278"/>
                  </a:lnTo>
                  <a:lnTo>
                    <a:pt x="22973" y="0"/>
                  </a:lnTo>
                  <a:lnTo>
                    <a:pt x="15522" y="3104"/>
                  </a:lnTo>
                  <a:lnTo>
                    <a:pt x="10555" y="7451"/>
                  </a:lnTo>
                  <a:lnTo>
                    <a:pt x="5278" y="10555"/>
                  </a:lnTo>
                  <a:lnTo>
                    <a:pt x="0" y="15833"/>
                  </a:lnTo>
                  <a:lnTo>
                    <a:pt x="0" y="30424"/>
                  </a:lnTo>
                  <a:lnTo>
                    <a:pt x="36322" y="27319"/>
                  </a:lnTo>
                  <a:lnTo>
                    <a:pt x="43773" y="22042"/>
                  </a:lnTo>
                  <a:lnTo>
                    <a:pt x="50913" y="15833"/>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74" name="Google Shape;874;p16"/>
            <p:cNvSpPr/>
            <p:nvPr/>
          </p:nvSpPr>
          <p:spPr>
            <a:xfrm>
              <a:off x="5774854" y="4394519"/>
              <a:ext cx="15522" cy="9313"/>
            </a:xfrm>
            <a:custGeom>
              <a:rect b="b" l="l" r="r" t="t"/>
              <a:pathLst>
                <a:path extrusionOk="0" h="9313" w="15522">
                  <a:moveTo>
                    <a:pt x="0" y="931"/>
                  </a:moveTo>
                  <a:lnTo>
                    <a:pt x="2173" y="3104"/>
                  </a:lnTo>
                  <a:lnTo>
                    <a:pt x="2173" y="5278"/>
                  </a:lnTo>
                  <a:lnTo>
                    <a:pt x="4036" y="8382"/>
                  </a:lnTo>
                  <a:lnTo>
                    <a:pt x="4036" y="10245"/>
                  </a:lnTo>
                  <a:lnTo>
                    <a:pt x="7140" y="10245"/>
                  </a:lnTo>
                  <a:lnTo>
                    <a:pt x="9313" y="10245"/>
                  </a:lnTo>
                  <a:lnTo>
                    <a:pt x="13349" y="7140"/>
                  </a:lnTo>
                  <a:lnTo>
                    <a:pt x="16764" y="7140"/>
                  </a:lnTo>
                  <a:lnTo>
                    <a:pt x="16764" y="0"/>
                  </a:lnTo>
                  <a:lnTo>
                    <a:pt x="0" y="0"/>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75" name="Google Shape;875;p16"/>
            <p:cNvSpPr/>
            <p:nvPr/>
          </p:nvSpPr>
          <p:spPr>
            <a:xfrm>
              <a:off x="7132744" y="4215702"/>
              <a:ext cx="55880" cy="21731"/>
            </a:xfrm>
            <a:custGeom>
              <a:rect b="b" l="l" r="r" t="t"/>
              <a:pathLst>
                <a:path extrusionOk="0" h="21731" w="55880">
                  <a:moveTo>
                    <a:pt x="51844" y="7451"/>
                  </a:moveTo>
                  <a:lnTo>
                    <a:pt x="36322" y="4346"/>
                  </a:lnTo>
                  <a:lnTo>
                    <a:pt x="19558" y="0"/>
                  </a:lnTo>
                  <a:lnTo>
                    <a:pt x="0" y="0"/>
                  </a:lnTo>
                  <a:lnTo>
                    <a:pt x="0" y="7451"/>
                  </a:lnTo>
                  <a:lnTo>
                    <a:pt x="931" y="13660"/>
                  </a:lnTo>
                  <a:lnTo>
                    <a:pt x="931" y="18937"/>
                  </a:lnTo>
                  <a:lnTo>
                    <a:pt x="3104" y="24215"/>
                  </a:lnTo>
                  <a:lnTo>
                    <a:pt x="56191" y="24215"/>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76" name="Google Shape;876;p16"/>
            <p:cNvSpPr/>
            <p:nvPr/>
          </p:nvSpPr>
          <p:spPr>
            <a:xfrm>
              <a:off x="5371586" y="4771400"/>
              <a:ext cx="18627" cy="27940"/>
            </a:xfrm>
            <a:custGeom>
              <a:rect b="b" l="l" r="r" t="t"/>
              <a:pathLst>
                <a:path extrusionOk="0" h="27940" w="18626">
                  <a:moveTo>
                    <a:pt x="16454" y="2173"/>
                  </a:moveTo>
                  <a:lnTo>
                    <a:pt x="14591" y="2173"/>
                  </a:lnTo>
                  <a:lnTo>
                    <a:pt x="12418" y="2173"/>
                  </a:lnTo>
                  <a:lnTo>
                    <a:pt x="7140" y="0"/>
                  </a:lnTo>
                  <a:lnTo>
                    <a:pt x="7140" y="5278"/>
                  </a:lnTo>
                  <a:lnTo>
                    <a:pt x="5278" y="9624"/>
                  </a:lnTo>
                  <a:lnTo>
                    <a:pt x="3104" y="12728"/>
                  </a:lnTo>
                  <a:lnTo>
                    <a:pt x="0" y="16764"/>
                  </a:lnTo>
                  <a:lnTo>
                    <a:pt x="1863" y="20179"/>
                  </a:lnTo>
                  <a:lnTo>
                    <a:pt x="1863" y="22042"/>
                  </a:lnTo>
                  <a:lnTo>
                    <a:pt x="1863" y="24215"/>
                  </a:lnTo>
                  <a:lnTo>
                    <a:pt x="3104" y="24215"/>
                  </a:lnTo>
                  <a:lnTo>
                    <a:pt x="3104" y="29492"/>
                  </a:lnTo>
                  <a:lnTo>
                    <a:pt x="9313" y="26388"/>
                  </a:lnTo>
                  <a:lnTo>
                    <a:pt x="12418" y="20179"/>
                  </a:lnTo>
                  <a:lnTo>
                    <a:pt x="14591" y="14901"/>
                  </a:lnTo>
                  <a:lnTo>
                    <a:pt x="16454" y="9624"/>
                  </a:lnTo>
                  <a:lnTo>
                    <a:pt x="19868" y="4346"/>
                  </a:lnTo>
                  <a:lnTo>
                    <a:pt x="17695" y="4346"/>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77" name="Google Shape;877;p16"/>
            <p:cNvSpPr/>
            <p:nvPr/>
          </p:nvSpPr>
          <p:spPr>
            <a:xfrm>
              <a:off x="4983839" y="4840940"/>
              <a:ext cx="52776" cy="80716"/>
            </a:xfrm>
            <a:custGeom>
              <a:rect b="b" l="l" r="r" t="t"/>
              <a:pathLst>
                <a:path extrusionOk="0" h="80715" w="52775">
                  <a:moveTo>
                    <a:pt x="34460" y="1863"/>
                  </a:moveTo>
                  <a:lnTo>
                    <a:pt x="23904" y="7140"/>
                  </a:lnTo>
                  <a:lnTo>
                    <a:pt x="14591" y="14591"/>
                  </a:lnTo>
                  <a:lnTo>
                    <a:pt x="4346" y="23904"/>
                  </a:lnTo>
                  <a:lnTo>
                    <a:pt x="5278" y="42841"/>
                  </a:lnTo>
                  <a:lnTo>
                    <a:pt x="5278" y="58674"/>
                  </a:lnTo>
                  <a:lnTo>
                    <a:pt x="0" y="72334"/>
                  </a:lnTo>
                  <a:lnTo>
                    <a:pt x="0" y="80716"/>
                  </a:lnTo>
                  <a:lnTo>
                    <a:pt x="19869" y="79785"/>
                  </a:lnTo>
                  <a:lnTo>
                    <a:pt x="33528" y="75438"/>
                  </a:lnTo>
                  <a:lnTo>
                    <a:pt x="48119" y="67988"/>
                  </a:lnTo>
                  <a:lnTo>
                    <a:pt x="53086" y="44083"/>
                  </a:lnTo>
                  <a:lnTo>
                    <a:pt x="55259" y="22042"/>
                  </a:lnTo>
                  <a:lnTo>
                    <a:pt x="51224" y="0"/>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78" name="Google Shape;878;p16"/>
            <p:cNvSpPr/>
            <p:nvPr/>
          </p:nvSpPr>
          <p:spPr>
            <a:xfrm>
              <a:off x="4217969" y="4962635"/>
              <a:ext cx="31045" cy="18627"/>
            </a:xfrm>
            <a:custGeom>
              <a:rect b="b" l="l" r="r" t="t"/>
              <a:pathLst>
                <a:path extrusionOk="0" h="18626" w="31044">
                  <a:moveTo>
                    <a:pt x="0" y="0"/>
                  </a:moveTo>
                  <a:lnTo>
                    <a:pt x="4036" y="5278"/>
                  </a:lnTo>
                  <a:lnTo>
                    <a:pt x="6209" y="8382"/>
                  </a:lnTo>
                  <a:lnTo>
                    <a:pt x="7140" y="12728"/>
                  </a:lnTo>
                  <a:lnTo>
                    <a:pt x="9313" y="14591"/>
                  </a:lnTo>
                  <a:lnTo>
                    <a:pt x="13660" y="19869"/>
                  </a:lnTo>
                  <a:lnTo>
                    <a:pt x="18627" y="18006"/>
                  </a:lnTo>
                  <a:lnTo>
                    <a:pt x="21731" y="18006"/>
                  </a:lnTo>
                  <a:lnTo>
                    <a:pt x="26077" y="18006"/>
                  </a:lnTo>
                  <a:lnTo>
                    <a:pt x="29182" y="15833"/>
                  </a:lnTo>
                  <a:lnTo>
                    <a:pt x="33218" y="15833"/>
                  </a:lnTo>
                  <a:lnTo>
                    <a:pt x="33218" y="7451"/>
                  </a:lnTo>
                  <a:lnTo>
                    <a:pt x="21731" y="3104"/>
                  </a:lnTo>
                  <a:lnTo>
                    <a:pt x="13660" y="931"/>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79" name="Google Shape;879;p16"/>
            <p:cNvSpPr/>
            <p:nvPr/>
          </p:nvSpPr>
          <p:spPr>
            <a:xfrm>
              <a:off x="4778634" y="4498518"/>
              <a:ext cx="158327" cy="117969"/>
            </a:xfrm>
            <a:custGeom>
              <a:rect b="b" l="l" r="r" t="t"/>
              <a:pathLst>
                <a:path extrusionOk="0" h="117969" w="158327">
                  <a:moveTo>
                    <a:pt x="156154" y="29182"/>
                  </a:moveTo>
                  <a:lnTo>
                    <a:pt x="156154" y="23904"/>
                  </a:lnTo>
                  <a:lnTo>
                    <a:pt x="156154" y="16764"/>
                  </a:lnTo>
                  <a:lnTo>
                    <a:pt x="154292" y="12418"/>
                  </a:lnTo>
                  <a:lnTo>
                    <a:pt x="154292" y="9313"/>
                  </a:lnTo>
                  <a:lnTo>
                    <a:pt x="153050" y="7140"/>
                  </a:lnTo>
                  <a:lnTo>
                    <a:pt x="151187" y="4036"/>
                  </a:lnTo>
                  <a:lnTo>
                    <a:pt x="149014" y="0"/>
                  </a:lnTo>
                  <a:lnTo>
                    <a:pt x="134423" y="1863"/>
                  </a:lnTo>
                  <a:lnTo>
                    <a:pt x="126972" y="7140"/>
                  </a:lnTo>
                  <a:lnTo>
                    <a:pt x="119832" y="12418"/>
                  </a:lnTo>
                  <a:lnTo>
                    <a:pt x="114554" y="18937"/>
                  </a:lnTo>
                  <a:lnTo>
                    <a:pt x="105241" y="23904"/>
                  </a:lnTo>
                  <a:lnTo>
                    <a:pt x="102137" y="23904"/>
                  </a:lnTo>
                  <a:lnTo>
                    <a:pt x="99964" y="23904"/>
                  </a:lnTo>
                  <a:lnTo>
                    <a:pt x="97790" y="23904"/>
                  </a:lnTo>
                  <a:lnTo>
                    <a:pt x="97790" y="22042"/>
                  </a:lnTo>
                  <a:lnTo>
                    <a:pt x="94686" y="19869"/>
                  </a:lnTo>
                  <a:lnTo>
                    <a:pt x="92823" y="14591"/>
                  </a:lnTo>
                  <a:lnTo>
                    <a:pt x="78232" y="19869"/>
                  </a:lnTo>
                  <a:lnTo>
                    <a:pt x="67677" y="27319"/>
                  </a:lnTo>
                  <a:lnTo>
                    <a:pt x="56191" y="36633"/>
                  </a:lnTo>
                  <a:lnTo>
                    <a:pt x="53086" y="29182"/>
                  </a:lnTo>
                  <a:lnTo>
                    <a:pt x="49050" y="26077"/>
                  </a:lnTo>
                  <a:lnTo>
                    <a:pt x="45946" y="19869"/>
                  </a:lnTo>
                  <a:lnTo>
                    <a:pt x="39427" y="14591"/>
                  </a:lnTo>
                  <a:lnTo>
                    <a:pt x="24836" y="18937"/>
                  </a:lnTo>
                  <a:lnTo>
                    <a:pt x="16764" y="22042"/>
                  </a:lnTo>
                  <a:lnTo>
                    <a:pt x="9313" y="29182"/>
                  </a:lnTo>
                  <a:lnTo>
                    <a:pt x="0" y="36633"/>
                  </a:lnTo>
                  <a:lnTo>
                    <a:pt x="5278" y="47188"/>
                  </a:lnTo>
                  <a:lnTo>
                    <a:pt x="32286" y="47188"/>
                  </a:lnTo>
                  <a:lnTo>
                    <a:pt x="32286" y="60847"/>
                  </a:lnTo>
                  <a:lnTo>
                    <a:pt x="27009" y="60847"/>
                  </a:lnTo>
                  <a:lnTo>
                    <a:pt x="21731" y="60847"/>
                  </a:lnTo>
                  <a:lnTo>
                    <a:pt x="19868" y="61779"/>
                  </a:lnTo>
                  <a:lnTo>
                    <a:pt x="17695" y="61779"/>
                  </a:lnTo>
                  <a:lnTo>
                    <a:pt x="16764" y="63952"/>
                  </a:lnTo>
                  <a:lnTo>
                    <a:pt x="12418" y="68298"/>
                  </a:lnTo>
                  <a:lnTo>
                    <a:pt x="9313" y="68298"/>
                  </a:lnTo>
                  <a:lnTo>
                    <a:pt x="14591" y="71403"/>
                  </a:lnTo>
                  <a:lnTo>
                    <a:pt x="19868" y="75438"/>
                  </a:lnTo>
                  <a:lnTo>
                    <a:pt x="27009" y="76680"/>
                  </a:lnTo>
                  <a:lnTo>
                    <a:pt x="32286" y="80716"/>
                  </a:lnTo>
                  <a:lnTo>
                    <a:pt x="31355" y="83820"/>
                  </a:lnTo>
                  <a:lnTo>
                    <a:pt x="31355" y="85993"/>
                  </a:lnTo>
                  <a:lnTo>
                    <a:pt x="29182" y="88167"/>
                  </a:lnTo>
                  <a:lnTo>
                    <a:pt x="27009" y="90340"/>
                  </a:lnTo>
                  <a:lnTo>
                    <a:pt x="24836" y="91271"/>
                  </a:lnTo>
                  <a:lnTo>
                    <a:pt x="29182" y="95307"/>
                  </a:lnTo>
                  <a:lnTo>
                    <a:pt x="38495" y="100584"/>
                  </a:lnTo>
                  <a:lnTo>
                    <a:pt x="49050" y="105862"/>
                  </a:lnTo>
                  <a:lnTo>
                    <a:pt x="61468" y="113313"/>
                  </a:lnTo>
                  <a:lnTo>
                    <a:pt x="70782" y="117659"/>
                  </a:lnTo>
                  <a:lnTo>
                    <a:pt x="76059" y="120763"/>
                  </a:lnTo>
                  <a:lnTo>
                    <a:pt x="94686" y="105862"/>
                  </a:lnTo>
                  <a:lnTo>
                    <a:pt x="116728" y="95307"/>
                  </a:lnTo>
                  <a:lnTo>
                    <a:pt x="139701" y="85993"/>
                  </a:lnTo>
                  <a:lnTo>
                    <a:pt x="160501" y="75438"/>
                  </a:lnTo>
                  <a:lnTo>
                    <a:pt x="160501" y="60847"/>
                  </a:lnTo>
                  <a:lnTo>
                    <a:pt x="158327" y="44083"/>
                  </a:lnTo>
                  <a:close/>
                </a:path>
              </a:pathLst>
            </a:custGeom>
            <a:solidFill>
              <a:srgbClr val="D9D9D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sp>
        <p:nvSpPr>
          <p:cNvPr id="880" name="Google Shape;880;p16"/>
          <p:cNvSpPr/>
          <p:nvPr/>
        </p:nvSpPr>
        <p:spPr>
          <a:xfrm>
            <a:off x="6452908" y="3166174"/>
            <a:ext cx="307790" cy="521208"/>
          </a:xfrm>
          <a:custGeom>
            <a:rect b="b" l="l" r="r" t="t"/>
            <a:pathLst>
              <a:path extrusionOk="0" h="3962520" w="2340000">
                <a:moveTo>
                  <a:pt x="1434947" y="1066468"/>
                </a:moveTo>
                <a:lnTo>
                  <a:pt x="1220577" y="1866509"/>
                </a:lnTo>
                <a:lnTo>
                  <a:pt x="1571704" y="1960593"/>
                </a:lnTo>
                <a:lnTo>
                  <a:pt x="905054" y="3044058"/>
                </a:lnTo>
                <a:lnTo>
                  <a:pt x="1119424" y="2244017"/>
                </a:lnTo>
                <a:lnTo>
                  <a:pt x="768296" y="2149933"/>
                </a:lnTo>
                <a:close/>
                <a:moveTo>
                  <a:pt x="270000" y="538035"/>
                </a:moveTo>
                <a:lnTo>
                  <a:pt x="270000" y="3692320"/>
                </a:lnTo>
                <a:lnTo>
                  <a:pt x="2070000" y="3692320"/>
                </a:lnTo>
                <a:lnTo>
                  <a:pt x="2070000" y="538035"/>
                </a:lnTo>
                <a:close/>
                <a:moveTo>
                  <a:pt x="983190" y="0"/>
                </a:moveTo>
                <a:lnTo>
                  <a:pt x="1356810" y="0"/>
                </a:lnTo>
                <a:cubicBezTo>
                  <a:pt x="1412713" y="0"/>
                  <a:pt x="1458032" y="45319"/>
                  <a:pt x="1458032" y="101222"/>
                </a:cubicBezTo>
                <a:lnTo>
                  <a:pt x="1458032" y="251184"/>
                </a:lnTo>
                <a:lnTo>
                  <a:pt x="1949992" y="251184"/>
                </a:lnTo>
                <a:cubicBezTo>
                  <a:pt x="2165387" y="251184"/>
                  <a:pt x="2340000" y="425797"/>
                  <a:pt x="2340000" y="641192"/>
                </a:cubicBezTo>
                <a:lnTo>
                  <a:pt x="2340000" y="3572512"/>
                </a:lnTo>
                <a:cubicBezTo>
                  <a:pt x="2340000" y="3787907"/>
                  <a:pt x="2165387" y="3962520"/>
                  <a:pt x="1949992" y="3962520"/>
                </a:cubicBezTo>
                <a:lnTo>
                  <a:pt x="390008" y="3962520"/>
                </a:lnTo>
                <a:cubicBezTo>
                  <a:pt x="174613" y="3962520"/>
                  <a:pt x="0" y="3787907"/>
                  <a:pt x="0" y="3572512"/>
                </a:cubicBezTo>
                <a:lnTo>
                  <a:pt x="0" y="641192"/>
                </a:lnTo>
                <a:cubicBezTo>
                  <a:pt x="0" y="425797"/>
                  <a:pt x="174613" y="251184"/>
                  <a:pt x="390008" y="251184"/>
                </a:cubicBezTo>
                <a:lnTo>
                  <a:pt x="881968" y="251184"/>
                </a:lnTo>
                <a:lnTo>
                  <a:pt x="881968" y="101222"/>
                </a:lnTo>
                <a:cubicBezTo>
                  <a:pt x="881968" y="45319"/>
                  <a:pt x="927287" y="0"/>
                  <a:pt x="983190"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881" name="Google Shape;881;p16"/>
          <p:cNvSpPr/>
          <p:nvPr/>
        </p:nvSpPr>
        <p:spPr>
          <a:xfrm>
            <a:off x="9442757" y="3082103"/>
            <a:ext cx="307790" cy="521208"/>
          </a:xfrm>
          <a:custGeom>
            <a:rect b="b" l="l" r="r" t="t"/>
            <a:pathLst>
              <a:path extrusionOk="0" h="3962520" w="2340000">
                <a:moveTo>
                  <a:pt x="1434947" y="1066468"/>
                </a:moveTo>
                <a:lnTo>
                  <a:pt x="1220577" y="1866509"/>
                </a:lnTo>
                <a:lnTo>
                  <a:pt x="1571704" y="1960593"/>
                </a:lnTo>
                <a:lnTo>
                  <a:pt x="905054" y="3044058"/>
                </a:lnTo>
                <a:lnTo>
                  <a:pt x="1119424" y="2244017"/>
                </a:lnTo>
                <a:lnTo>
                  <a:pt x="768296" y="2149933"/>
                </a:lnTo>
                <a:close/>
                <a:moveTo>
                  <a:pt x="270000" y="538035"/>
                </a:moveTo>
                <a:lnTo>
                  <a:pt x="270000" y="3692320"/>
                </a:lnTo>
                <a:lnTo>
                  <a:pt x="2070000" y="3692320"/>
                </a:lnTo>
                <a:lnTo>
                  <a:pt x="2070000" y="538035"/>
                </a:lnTo>
                <a:close/>
                <a:moveTo>
                  <a:pt x="983190" y="0"/>
                </a:moveTo>
                <a:lnTo>
                  <a:pt x="1356810" y="0"/>
                </a:lnTo>
                <a:cubicBezTo>
                  <a:pt x="1412713" y="0"/>
                  <a:pt x="1458032" y="45319"/>
                  <a:pt x="1458032" y="101222"/>
                </a:cubicBezTo>
                <a:lnTo>
                  <a:pt x="1458032" y="251184"/>
                </a:lnTo>
                <a:lnTo>
                  <a:pt x="1949992" y="251184"/>
                </a:lnTo>
                <a:cubicBezTo>
                  <a:pt x="2165387" y="251184"/>
                  <a:pt x="2340000" y="425797"/>
                  <a:pt x="2340000" y="641192"/>
                </a:cubicBezTo>
                <a:lnTo>
                  <a:pt x="2340000" y="3572512"/>
                </a:lnTo>
                <a:cubicBezTo>
                  <a:pt x="2340000" y="3787907"/>
                  <a:pt x="2165387" y="3962520"/>
                  <a:pt x="1949992" y="3962520"/>
                </a:cubicBezTo>
                <a:lnTo>
                  <a:pt x="390008" y="3962520"/>
                </a:lnTo>
                <a:cubicBezTo>
                  <a:pt x="174613" y="3962520"/>
                  <a:pt x="0" y="3787907"/>
                  <a:pt x="0" y="3572512"/>
                </a:cubicBezTo>
                <a:lnTo>
                  <a:pt x="0" y="641192"/>
                </a:lnTo>
                <a:cubicBezTo>
                  <a:pt x="0" y="425797"/>
                  <a:pt x="174613" y="251184"/>
                  <a:pt x="390008" y="251184"/>
                </a:cubicBezTo>
                <a:lnTo>
                  <a:pt x="881968" y="251184"/>
                </a:lnTo>
                <a:lnTo>
                  <a:pt x="881968" y="101222"/>
                </a:lnTo>
                <a:cubicBezTo>
                  <a:pt x="881968" y="45319"/>
                  <a:pt x="927287" y="0"/>
                  <a:pt x="98319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2C2C2C"/>
        </a:solidFill>
      </p:bgPr>
    </p:bg>
    <p:spTree>
      <p:nvGrpSpPr>
        <p:cNvPr id="885" name="Shape 885"/>
        <p:cNvGrpSpPr/>
        <p:nvPr/>
      </p:nvGrpSpPr>
      <p:grpSpPr>
        <a:xfrm>
          <a:off x="0" y="0"/>
          <a:ext cx="0" cy="0"/>
          <a:chOff x="0" y="0"/>
          <a:chExt cx="0" cy="0"/>
        </a:xfrm>
      </p:grpSpPr>
      <p:sp>
        <p:nvSpPr>
          <p:cNvPr id="886" name="Google Shape;886;p18"/>
          <p:cNvSpPr/>
          <p:nvPr/>
        </p:nvSpPr>
        <p:spPr>
          <a:xfrm>
            <a:off x="6096000" y="0"/>
            <a:ext cx="6096000" cy="6858000"/>
          </a:xfrm>
          <a:prstGeom prst="rect">
            <a:avLst/>
          </a:prstGeom>
          <a:solidFill>
            <a:srgbClr val="42424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800">
              <a:solidFill>
                <a:schemeClr val="lt1"/>
              </a:solidFill>
              <a:latin typeface="Arial"/>
              <a:ea typeface="Arial"/>
              <a:cs typeface="Arial"/>
              <a:sym typeface="Arial"/>
            </a:endParaRPr>
          </a:p>
        </p:txBody>
      </p:sp>
      <p:sp>
        <p:nvSpPr>
          <p:cNvPr id="887" name="Google Shape;887;p18"/>
          <p:cNvSpPr/>
          <p:nvPr/>
        </p:nvSpPr>
        <p:spPr>
          <a:xfrm>
            <a:off x="2" y="0"/>
            <a:ext cx="6090488" cy="6858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800">
              <a:solidFill>
                <a:schemeClr val="lt1"/>
              </a:solidFill>
              <a:latin typeface="Arial"/>
              <a:ea typeface="Arial"/>
              <a:cs typeface="Arial"/>
              <a:sym typeface="Arial"/>
            </a:endParaRPr>
          </a:p>
        </p:txBody>
      </p:sp>
      <p:sp>
        <p:nvSpPr>
          <p:cNvPr id="888" name="Google Shape;888;p18"/>
          <p:cNvSpPr txBox="1"/>
          <p:nvPr>
            <p:ph idx="1" type="body"/>
          </p:nvPr>
        </p:nvSpPr>
        <p:spPr>
          <a:xfrm>
            <a:off x="323529" y="281518"/>
            <a:ext cx="11573197" cy="840230"/>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rgbClr val="424242"/>
              </a:buClr>
              <a:buSzPts val="5400"/>
              <a:buFont typeface="Arial"/>
              <a:buNone/>
            </a:pPr>
            <a:r>
              <a:rPr lang="en-US">
                <a:solidFill>
                  <a:srgbClr val="424242"/>
                </a:solidFill>
              </a:rPr>
              <a:t>Infograp</a:t>
            </a:r>
            <a:r>
              <a:rPr lang="en-US">
                <a:solidFill>
                  <a:schemeClr val="accent1"/>
                </a:solidFill>
              </a:rPr>
              <a:t>hic Style</a:t>
            </a:r>
            <a:endParaRPr/>
          </a:p>
        </p:txBody>
      </p:sp>
      <p:grpSp>
        <p:nvGrpSpPr>
          <p:cNvPr id="889" name="Google Shape;889;p18"/>
          <p:cNvGrpSpPr/>
          <p:nvPr/>
        </p:nvGrpSpPr>
        <p:grpSpPr>
          <a:xfrm>
            <a:off x="5196255" y="2173225"/>
            <a:ext cx="1788470" cy="3425872"/>
            <a:chOff x="4929203" y="1548735"/>
            <a:chExt cx="2319196" cy="4442491"/>
          </a:xfrm>
        </p:grpSpPr>
        <p:sp>
          <p:nvSpPr>
            <p:cNvPr id="890" name="Google Shape;890;p18"/>
            <p:cNvSpPr/>
            <p:nvPr/>
          </p:nvSpPr>
          <p:spPr>
            <a:xfrm>
              <a:off x="4929203" y="1552574"/>
              <a:ext cx="1157272" cy="4438652"/>
            </a:xfrm>
            <a:custGeom>
              <a:rect b="b" l="l" r="r" t="t"/>
              <a:pathLst>
                <a:path extrusionOk="0" h="4438652" w="1157272">
                  <a:moveTo>
                    <a:pt x="501932" y="4181319"/>
                  </a:moveTo>
                  <a:cubicBezTo>
                    <a:pt x="485818" y="4190108"/>
                    <a:pt x="493142" y="4206710"/>
                    <a:pt x="491678" y="4218918"/>
                  </a:cubicBezTo>
                  <a:cubicBezTo>
                    <a:pt x="491678" y="4254565"/>
                    <a:pt x="488260" y="4268725"/>
                    <a:pt x="529765" y="4279956"/>
                  </a:cubicBezTo>
                  <a:cubicBezTo>
                    <a:pt x="666001" y="4316091"/>
                    <a:pt x="775380" y="4339529"/>
                    <a:pt x="915523" y="4353202"/>
                  </a:cubicBezTo>
                  <a:cubicBezTo>
                    <a:pt x="935055" y="4355154"/>
                    <a:pt x="931637" y="4341970"/>
                    <a:pt x="925777" y="4327321"/>
                  </a:cubicBezTo>
                  <a:cubicBezTo>
                    <a:pt x="916011" y="4302417"/>
                    <a:pt x="898920" y="4302906"/>
                    <a:pt x="877924" y="4301930"/>
                  </a:cubicBezTo>
                  <a:cubicBezTo>
                    <a:pt x="744129" y="4283862"/>
                    <a:pt x="688950" y="4267261"/>
                    <a:pt x="558086" y="4204757"/>
                  </a:cubicBezTo>
                  <a:cubicBezTo>
                    <a:pt x="546368" y="4197433"/>
                    <a:pt x="517557" y="4173017"/>
                    <a:pt x="501932" y="4181319"/>
                  </a:cubicBezTo>
                  <a:close/>
                  <a:moveTo>
                    <a:pt x="322725" y="2274016"/>
                  </a:moveTo>
                  <a:cubicBezTo>
                    <a:pt x="313449" y="2279875"/>
                    <a:pt x="317843" y="2292571"/>
                    <a:pt x="318331" y="2301849"/>
                  </a:cubicBezTo>
                  <a:cubicBezTo>
                    <a:pt x="322725" y="2425877"/>
                    <a:pt x="326145" y="2540140"/>
                    <a:pt x="332004" y="2664168"/>
                  </a:cubicBezTo>
                  <a:cubicBezTo>
                    <a:pt x="334933" y="2730088"/>
                    <a:pt x="340305" y="2795521"/>
                    <a:pt x="346164" y="2860954"/>
                  </a:cubicBezTo>
                  <a:cubicBezTo>
                    <a:pt x="355442" y="2960079"/>
                    <a:pt x="376440" y="3059204"/>
                    <a:pt x="387671" y="3158329"/>
                  </a:cubicBezTo>
                  <a:cubicBezTo>
                    <a:pt x="396949" y="3240851"/>
                    <a:pt x="407203" y="3274056"/>
                    <a:pt x="423805" y="3360485"/>
                  </a:cubicBezTo>
                  <a:cubicBezTo>
                    <a:pt x="429176" y="3352672"/>
                    <a:pt x="431618" y="3400038"/>
                    <a:pt x="431618" y="3398084"/>
                  </a:cubicBezTo>
                  <a:cubicBezTo>
                    <a:pt x="452126" y="3253547"/>
                    <a:pt x="462381" y="3108033"/>
                    <a:pt x="472635" y="2963009"/>
                  </a:cubicBezTo>
                  <a:cubicBezTo>
                    <a:pt x="479471" y="2867790"/>
                    <a:pt x="480449" y="2772083"/>
                    <a:pt x="484843" y="2676864"/>
                  </a:cubicBezTo>
                  <a:cubicBezTo>
                    <a:pt x="490215" y="2576762"/>
                    <a:pt x="486307" y="2485939"/>
                    <a:pt x="487285" y="2385836"/>
                  </a:cubicBezTo>
                  <a:cubicBezTo>
                    <a:pt x="487285" y="2367770"/>
                    <a:pt x="480449" y="2357515"/>
                    <a:pt x="465311" y="2349215"/>
                  </a:cubicBezTo>
                  <a:cubicBezTo>
                    <a:pt x="429176" y="2328217"/>
                    <a:pt x="384253" y="2305756"/>
                    <a:pt x="348118" y="2284759"/>
                  </a:cubicBezTo>
                  <a:cubicBezTo>
                    <a:pt x="340305" y="2280364"/>
                    <a:pt x="332493" y="2268156"/>
                    <a:pt x="322725" y="2274016"/>
                  </a:cubicBezTo>
                  <a:close/>
                  <a:moveTo>
                    <a:pt x="366185" y="1299856"/>
                  </a:moveTo>
                  <a:cubicBezTo>
                    <a:pt x="344698" y="1415583"/>
                    <a:pt x="330051" y="1513243"/>
                    <a:pt x="326632" y="1629947"/>
                  </a:cubicBezTo>
                  <a:cubicBezTo>
                    <a:pt x="322237" y="1787179"/>
                    <a:pt x="313937" y="1929764"/>
                    <a:pt x="317843" y="2087485"/>
                  </a:cubicBezTo>
                  <a:cubicBezTo>
                    <a:pt x="318331" y="2098716"/>
                    <a:pt x="317355" y="2109946"/>
                    <a:pt x="327608" y="2117760"/>
                  </a:cubicBezTo>
                  <a:cubicBezTo>
                    <a:pt x="375463" y="2152429"/>
                    <a:pt x="433082" y="2186610"/>
                    <a:pt x="488260" y="2226162"/>
                  </a:cubicBezTo>
                  <a:cubicBezTo>
                    <a:pt x="480934" y="1895094"/>
                    <a:pt x="460427" y="1609927"/>
                    <a:pt x="366185" y="1299856"/>
                  </a:cubicBezTo>
                  <a:close/>
                  <a:moveTo>
                    <a:pt x="883030" y="0"/>
                  </a:moveTo>
                  <a:lnTo>
                    <a:pt x="1157272" y="0"/>
                  </a:lnTo>
                  <a:lnTo>
                    <a:pt x="1157272" y="1031538"/>
                  </a:lnTo>
                  <a:lnTo>
                    <a:pt x="981076" y="1039593"/>
                  </a:lnTo>
                  <a:cubicBezTo>
                    <a:pt x="916010" y="1043255"/>
                    <a:pt x="850333" y="1048626"/>
                    <a:pt x="785145" y="1058636"/>
                  </a:cubicBezTo>
                  <a:cubicBezTo>
                    <a:pt x="679672" y="1074750"/>
                    <a:pt x="575176" y="1096235"/>
                    <a:pt x="478493" y="1144577"/>
                  </a:cubicBezTo>
                  <a:cubicBezTo>
                    <a:pt x="436987" y="1165575"/>
                    <a:pt x="420873" y="1197314"/>
                    <a:pt x="428197" y="1241749"/>
                  </a:cubicBezTo>
                  <a:cubicBezTo>
                    <a:pt x="450171" y="1374567"/>
                    <a:pt x="501931" y="1523987"/>
                    <a:pt x="580547" y="1632390"/>
                  </a:cubicBezTo>
                  <a:cubicBezTo>
                    <a:pt x="601056" y="1660713"/>
                    <a:pt x="629378" y="1678291"/>
                    <a:pt x="664048" y="1673896"/>
                  </a:cubicBezTo>
                  <a:cubicBezTo>
                    <a:pt x="802724" y="1656317"/>
                    <a:pt x="942378" y="1655341"/>
                    <a:pt x="1081544" y="1648993"/>
                  </a:cubicBezTo>
                  <a:lnTo>
                    <a:pt x="1157272" y="1649199"/>
                  </a:lnTo>
                  <a:lnTo>
                    <a:pt x="1157272" y="3256840"/>
                  </a:lnTo>
                  <a:lnTo>
                    <a:pt x="1043946" y="3251104"/>
                  </a:lnTo>
                  <a:cubicBezTo>
                    <a:pt x="895991" y="3237432"/>
                    <a:pt x="751454" y="3224249"/>
                    <a:pt x="615218" y="3161259"/>
                  </a:cubicBezTo>
                  <a:cubicBezTo>
                    <a:pt x="599592" y="3153933"/>
                    <a:pt x="590803" y="3158329"/>
                    <a:pt x="586897" y="3175418"/>
                  </a:cubicBezTo>
                  <a:cubicBezTo>
                    <a:pt x="578595" y="3208623"/>
                    <a:pt x="567853" y="3240851"/>
                    <a:pt x="561016" y="3274056"/>
                  </a:cubicBezTo>
                  <a:cubicBezTo>
                    <a:pt x="541484" y="3365367"/>
                    <a:pt x="532207" y="3458144"/>
                    <a:pt x="521464" y="3550922"/>
                  </a:cubicBezTo>
                  <a:cubicBezTo>
                    <a:pt x="514139" y="3614401"/>
                    <a:pt x="535624" y="3659324"/>
                    <a:pt x="592267" y="3686669"/>
                  </a:cubicBezTo>
                  <a:cubicBezTo>
                    <a:pt x="731068" y="3754055"/>
                    <a:pt x="875635" y="3795622"/>
                    <a:pt x="1037507" y="3812194"/>
                  </a:cubicBezTo>
                  <a:lnTo>
                    <a:pt x="1157272" y="3818087"/>
                  </a:lnTo>
                  <a:lnTo>
                    <a:pt x="1157272" y="4438652"/>
                  </a:lnTo>
                  <a:lnTo>
                    <a:pt x="730193" y="4438652"/>
                  </a:lnTo>
                  <a:cubicBezTo>
                    <a:pt x="476764" y="4438652"/>
                    <a:pt x="269237" y="4231125"/>
                    <a:pt x="269237" y="3977696"/>
                  </a:cubicBezTo>
                  <a:lnTo>
                    <a:pt x="269237" y="1360894"/>
                  </a:lnTo>
                  <a:lnTo>
                    <a:pt x="101261" y="1458066"/>
                  </a:lnTo>
                  <a:cubicBezTo>
                    <a:pt x="69522" y="1476621"/>
                    <a:pt x="28505" y="1465390"/>
                    <a:pt x="9949" y="1433650"/>
                  </a:cubicBezTo>
                  <a:lnTo>
                    <a:pt x="8973" y="1432186"/>
                  </a:lnTo>
                  <a:cubicBezTo>
                    <a:pt x="-9583" y="1400446"/>
                    <a:pt x="1648" y="1359429"/>
                    <a:pt x="33388" y="1340874"/>
                  </a:cubicBezTo>
                  <a:lnTo>
                    <a:pt x="269237" y="1205126"/>
                  </a:lnTo>
                  <a:lnTo>
                    <a:pt x="269237" y="613794"/>
                  </a:lnTo>
                  <a:cubicBezTo>
                    <a:pt x="269237" y="276378"/>
                    <a:pt x="545614" y="0"/>
                    <a:pt x="883030" y="0"/>
                  </a:cubicBezTo>
                  <a:close/>
                </a:path>
              </a:pathLst>
            </a:custGeom>
            <a:solidFill>
              <a:srgbClr val="42424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891" name="Google Shape;891;p18"/>
            <p:cNvSpPr/>
            <p:nvPr/>
          </p:nvSpPr>
          <p:spPr>
            <a:xfrm>
              <a:off x="6090490" y="1548735"/>
              <a:ext cx="1157909" cy="4438652"/>
            </a:xfrm>
            <a:custGeom>
              <a:rect b="b" l="l" r="r" t="t"/>
              <a:pathLst>
                <a:path extrusionOk="0" h="4438652" w="1157909">
                  <a:moveTo>
                    <a:pt x="698718" y="4181319"/>
                  </a:moveTo>
                  <a:cubicBezTo>
                    <a:pt x="683580" y="4173017"/>
                    <a:pt x="654771" y="4197921"/>
                    <a:pt x="642563" y="4204757"/>
                  </a:cubicBezTo>
                  <a:cubicBezTo>
                    <a:pt x="511699" y="4267260"/>
                    <a:pt x="456032" y="4283862"/>
                    <a:pt x="322727" y="4301929"/>
                  </a:cubicBezTo>
                  <a:cubicBezTo>
                    <a:pt x="301729" y="4302906"/>
                    <a:pt x="284638" y="4302417"/>
                    <a:pt x="274872" y="4326833"/>
                  </a:cubicBezTo>
                  <a:cubicBezTo>
                    <a:pt x="269012" y="4341482"/>
                    <a:pt x="265594" y="4354666"/>
                    <a:pt x="285128" y="4352713"/>
                  </a:cubicBezTo>
                  <a:cubicBezTo>
                    <a:pt x="425269" y="4339041"/>
                    <a:pt x="534648" y="4315602"/>
                    <a:pt x="670885" y="4279468"/>
                  </a:cubicBezTo>
                  <a:cubicBezTo>
                    <a:pt x="712389" y="4268725"/>
                    <a:pt x="708971" y="4254565"/>
                    <a:pt x="708971" y="4218430"/>
                  </a:cubicBezTo>
                  <a:cubicBezTo>
                    <a:pt x="707507" y="4206710"/>
                    <a:pt x="715319" y="4189620"/>
                    <a:pt x="698718" y="4181319"/>
                  </a:cubicBezTo>
                  <a:close/>
                  <a:moveTo>
                    <a:pt x="871821" y="2275665"/>
                  </a:moveTo>
                  <a:cubicBezTo>
                    <a:pt x="869013" y="2273040"/>
                    <a:pt x="864008" y="2273772"/>
                    <a:pt x="854974" y="2279388"/>
                  </a:cubicBezTo>
                  <a:cubicBezTo>
                    <a:pt x="813957" y="2304779"/>
                    <a:pt x="762686" y="2329683"/>
                    <a:pt x="720691" y="2354097"/>
                  </a:cubicBezTo>
                  <a:cubicBezTo>
                    <a:pt x="709460" y="2360445"/>
                    <a:pt x="706042" y="2369235"/>
                    <a:pt x="706042" y="2381443"/>
                  </a:cubicBezTo>
                  <a:cubicBezTo>
                    <a:pt x="706530" y="2442968"/>
                    <a:pt x="702624" y="2504495"/>
                    <a:pt x="708484" y="2565533"/>
                  </a:cubicBezTo>
                  <a:cubicBezTo>
                    <a:pt x="717273" y="2652450"/>
                    <a:pt x="709949" y="2729602"/>
                    <a:pt x="717761" y="2816030"/>
                  </a:cubicBezTo>
                  <a:cubicBezTo>
                    <a:pt x="724598" y="2895623"/>
                    <a:pt x="727039" y="2976193"/>
                    <a:pt x="731433" y="3056275"/>
                  </a:cubicBezTo>
                  <a:cubicBezTo>
                    <a:pt x="738759" y="3176885"/>
                    <a:pt x="750966" y="3247687"/>
                    <a:pt x="768546" y="3376599"/>
                  </a:cubicBezTo>
                  <a:cubicBezTo>
                    <a:pt x="772940" y="3355114"/>
                    <a:pt x="776358" y="3391736"/>
                    <a:pt x="778311" y="3379041"/>
                  </a:cubicBezTo>
                  <a:cubicBezTo>
                    <a:pt x="789054" y="3304331"/>
                    <a:pt x="800773" y="3229133"/>
                    <a:pt x="809563" y="3153934"/>
                  </a:cubicBezTo>
                  <a:cubicBezTo>
                    <a:pt x="820305" y="3060180"/>
                    <a:pt x="839838" y="2966427"/>
                    <a:pt x="847650" y="2872184"/>
                  </a:cubicBezTo>
                  <a:cubicBezTo>
                    <a:pt x="853998" y="2797962"/>
                    <a:pt x="858392" y="2723253"/>
                    <a:pt x="863276" y="2648543"/>
                  </a:cubicBezTo>
                  <a:cubicBezTo>
                    <a:pt x="871577" y="2526468"/>
                    <a:pt x="875483" y="2414159"/>
                    <a:pt x="875483" y="2292084"/>
                  </a:cubicBezTo>
                  <a:cubicBezTo>
                    <a:pt x="875239" y="2284271"/>
                    <a:pt x="874629" y="2278289"/>
                    <a:pt x="871821" y="2275665"/>
                  </a:cubicBezTo>
                  <a:close/>
                  <a:moveTo>
                    <a:pt x="828607" y="1298880"/>
                  </a:moveTo>
                  <a:cubicBezTo>
                    <a:pt x="805168" y="1374566"/>
                    <a:pt x="788078" y="1423885"/>
                    <a:pt x="774404" y="1494200"/>
                  </a:cubicBezTo>
                  <a:cubicBezTo>
                    <a:pt x="754873" y="1594302"/>
                    <a:pt x="742177" y="1695380"/>
                    <a:pt x="732411" y="1796946"/>
                  </a:cubicBezTo>
                  <a:cubicBezTo>
                    <a:pt x="726063" y="1864331"/>
                    <a:pt x="722645" y="1917556"/>
                    <a:pt x="716786" y="1985430"/>
                  </a:cubicBezTo>
                  <a:cubicBezTo>
                    <a:pt x="710438" y="2057698"/>
                    <a:pt x="716786" y="2130456"/>
                    <a:pt x="706530" y="2202724"/>
                  </a:cubicBezTo>
                  <a:cubicBezTo>
                    <a:pt x="703600" y="2224209"/>
                    <a:pt x="713856" y="2224699"/>
                    <a:pt x="728993" y="2213467"/>
                  </a:cubicBezTo>
                  <a:cubicBezTo>
                    <a:pt x="767080" y="2185146"/>
                    <a:pt x="814935" y="2157313"/>
                    <a:pt x="853510" y="2129967"/>
                  </a:cubicBezTo>
                  <a:cubicBezTo>
                    <a:pt x="871578" y="2116784"/>
                    <a:pt x="875484" y="2099693"/>
                    <a:pt x="875484" y="2078207"/>
                  </a:cubicBezTo>
                  <a:cubicBezTo>
                    <a:pt x="874996" y="1899489"/>
                    <a:pt x="875972" y="1735909"/>
                    <a:pt x="867671" y="1557679"/>
                  </a:cubicBezTo>
                  <a:cubicBezTo>
                    <a:pt x="864742" y="1494200"/>
                    <a:pt x="851556" y="1430232"/>
                    <a:pt x="843744" y="1367242"/>
                  </a:cubicBezTo>
                  <a:cubicBezTo>
                    <a:pt x="840326" y="1340873"/>
                    <a:pt x="844233" y="1331596"/>
                    <a:pt x="828607" y="1298880"/>
                  </a:cubicBezTo>
                  <a:close/>
                  <a:moveTo>
                    <a:pt x="0" y="0"/>
                  </a:moveTo>
                  <a:lnTo>
                    <a:pt x="344923" y="0"/>
                  </a:lnTo>
                  <a:cubicBezTo>
                    <a:pt x="682339" y="0"/>
                    <a:pt x="958229" y="276378"/>
                    <a:pt x="958717" y="613794"/>
                  </a:cubicBezTo>
                  <a:lnTo>
                    <a:pt x="958717" y="1245166"/>
                  </a:lnTo>
                  <a:lnTo>
                    <a:pt x="1124739" y="1340874"/>
                  </a:lnTo>
                  <a:cubicBezTo>
                    <a:pt x="1156479" y="1359429"/>
                    <a:pt x="1167221" y="1400446"/>
                    <a:pt x="1149154" y="1432186"/>
                  </a:cubicBezTo>
                  <a:lnTo>
                    <a:pt x="1148177" y="1433650"/>
                  </a:lnTo>
                  <a:cubicBezTo>
                    <a:pt x="1129622" y="1465390"/>
                    <a:pt x="1088604" y="1476621"/>
                    <a:pt x="1056865" y="1458066"/>
                  </a:cubicBezTo>
                  <a:lnTo>
                    <a:pt x="958229" y="1401423"/>
                  </a:lnTo>
                  <a:lnTo>
                    <a:pt x="958229" y="3977696"/>
                  </a:lnTo>
                  <a:cubicBezTo>
                    <a:pt x="958229" y="4231125"/>
                    <a:pt x="750701" y="4438652"/>
                    <a:pt x="497273" y="4438652"/>
                  </a:cubicBezTo>
                  <a:lnTo>
                    <a:pt x="0" y="4438652"/>
                  </a:lnTo>
                  <a:lnTo>
                    <a:pt x="0" y="3818087"/>
                  </a:lnTo>
                  <a:lnTo>
                    <a:pt x="48301" y="3820464"/>
                  </a:lnTo>
                  <a:cubicBezTo>
                    <a:pt x="102015" y="3824371"/>
                    <a:pt x="181608" y="3813628"/>
                    <a:pt x="260225" y="3798978"/>
                  </a:cubicBezTo>
                  <a:cubicBezTo>
                    <a:pt x="384254" y="3776029"/>
                    <a:pt x="503887" y="3739894"/>
                    <a:pt x="616197" y="3681787"/>
                  </a:cubicBezTo>
                  <a:cubicBezTo>
                    <a:pt x="652330" y="3662742"/>
                    <a:pt x="675281" y="3626121"/>
                    <a:pt x="673816" y="3581196"/>
                  </a:cubicBezTo>
                  <a:cubicBezTo>
                    <a:pt x="672839" y="3547992"/>
                    <a:pt x="670398" y="3515276"/>
                    <a:pt x="667468" y="3482559"/>
                  </a:cubicBezTo>
                  <a:cubicBezTo>
                    <a:pt x="658190" y="3378552"/>
                    <a:pt x="640611" y="3276009"/>
                    <a:pt x="610337" y="3175906"/>
                  </a:cubicBezTo>
                  <a:cubicBezTo>
                    <a:pt x="606919" y="3164676"/>
                    <a:pt x="603500" y="3159549"/>
                    <a:pt x="598740" y="3158205"/>
                  </a:cubicBezTo>
                  <a:cubicBezTo>
                    <a:pt x="593978" y="3156863"/>
                    <a:pt x="587874" y="3159305"/>
                    <a:pt x="579086" y="3163211"/>
                  </a:cubicBezTo>
                  <a:cubicBezTo>
                    <a:pt x="412819" y="3233892"/>
                    <a:pt x="240784" y="3260627"/>
                    <a:pt x="64423" y="3260100"/>
                  </a:cubicBezTo>
                  <a:lnTo>
                    <a:pt x="0" y="3256840"/>
                  </a:lnTo>
                  <a:lnTo>
                    <a:pt x="0" y="1649199"/>
                  </a:lnTo>
                  <a:lnTo>
                    <a:pt x="148402" y="1649603"/>
                  </a:lnTo>
                  <a:cubicBezTo>
                    <a:pt x="223112" y="1652411"/>
                    <a:pt x="297822" y="1657050"/>
                    <a:pt x="372533" y="1661200"/>
                  </a:cubicBezTo>
                  <a:cubicBezTo>
                    <a:pt x="425269" y="1664130"/>
                    <a:pt x="477518" y="1669501"/>
                    <a:pt x="530254" y="1673408"/>
                  </a:cubicBezTo>
                  <a:cubicBezTo>
                    <a:pt x="566387" y="1675850"/>
                    <a:pt x="596174" y="1662177"/>
                    <a:pt x="618636" y="1629460"/>
                  </a:cubicBezTo>
                  <a:cubicBezTo>
                    <a:pt x="693834" y="1520081"/>
                    <a:pt x="747546" y="1373102"/>
                    <a:pt x="768056" y="1240773"/>
                  </a:cubicBezTo>
                  <a:cubicBezTo>
                    <a:pt x="774892" y="1195360"/>
                    <a:pt x="763173" y="1166063"/>
                    <a:pt x="723133" y="1145554"/>
                  </a:cubicBezTo>
                  <a:cubicBezTo>
                    <a:pt x="681626" y="1124556"/>
                    <a:pt x="638167" y="1109908"/>
                    <a:pt x="593244" y="1097211"/>
                  </a:cubicBezTo>
                  <a:cubicBezTo>
                    <a:pt x="406226" y="1044476"/>
                    <a:pt x="214323" y="1038616"/>
                    <a:pt x="16073" y="1030803"/>
                  </a:cubicBezTo>
                  <a:lnTo>
                    <a:pt x="0" y="1031538"/>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grpSp>
      <p:grpSp>
        <p:nvGrpSpPr>
          <p:cNvPr id="892" name="Google Shape;892;p18"/>
          <p:cNvGrpSpPr/>
          <p:nvPr/>
        </p:nvGrpSpPr>
        <p:grpSpPr>
          <a:xfrm>
            <a:off x="3757704" y="1403265"/>
            <a:ext cx="4676591" cy="4965792"/>
            <a:chOff x="3757704" y="1403265"/>
            <a:chExt cx="4676591" cy="4965792"/>
          </a:xfrm>
        </p:grpSpPr>
        <p:grpSp>
          <p:nvGrpSpPr>
            <p:cNvPr id="893" name="Google Shape;893;p18"/>
            <p:cNvGrpSpPr/>
            <p:nvPr/>
          </p:nvGrpSpPr>
          <p:grpSpPr>
            <a:xfrm>
              <a:off x="3757705" y="1555981"/>
              <a:ext cx="4676590" cy="4813077"/>
              <a:chOff x="2585991" y="2445792"/>
              <a:chExt cx="2830016" cy="2912611"/>
            </a:xfrm>
          </p:grpSpPr>
          <p:sp>
            <p:nvSpPr>
              <p:cNvPr id="894" name="Google Shape;894;p18"/>
              <p:cNvSpPr/>
              <p:nvPr/>
            </p:nvSpPr>
            <p:spPr>
              <a:xfrm>
                <a:off x="2585991" y="2445792"/>
                <a:ext cx="2830016" cy="2830016"/>
              </a:xfrm>
              <a:prstGeom prst="blockArc">
                <a:avLst>
                  <a:gd fmla="val 5749470" name="adj1"/>
                  <a:gd fmla="val 16195660" name="adj2"/>
                  <a:gd fmla="val 4704" name="adj3"/>
                </a:avLst>
              </a:prstGeom>
              <a:solidFill>
                <a:srgbClr val="42424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895" name="Google Shape;895;p18"/>
              <p:cNvSpPr/>
              <p:nvPr/>
            </p:nvSpPr>
            <p:spPr>
              <a:xfrm rot="5400000">
                <a:off x="3761449" y="5104467"/>
                <a:ext cx="309057" cy="198816"/>
              </a:xfrm>
              <a:prstGeom prst="triangle">
                <a:avLst>
                  <a:gd fmla="val 50000" name="adj"/>
                </a:avLst>
              </a:prstGeom>
              <a:solidFill>
                <a:srgbClr val="42424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grpSp>
        <p:grpSp>
          <p:nvGrpSpPr>
            <p:cNvPr id="896" name="Google Shape;896;p18"/>
            <p:cNvGrpSpPr/>
            <p:nvPr/>
          </p:nvGrpSpPr>
          <p:grpSpPr>
            <a:xfrm rot="10800000">
              <a:off x="3757704" y="1403265"/>
              <a:ext cx="4676590" cy="4813077"/>
              <a:chOff x="2585991" y="2445792"/>
              <a:chExt cx="2830016" cy="2912611"/>
            </a:xfrm>
          </p:grpSpPr>
          <p:sp>
            <p:nvSpPr>
              <p:cNvPr id="897" name="Google Shape;897;p18"/>
              <p:cNvSpPr/>
              <p:nvPr/>
            </p:nvSpPr>
            <p:spPr>
              <a:xfrm>
                <a:off x="2585991" y="2445792"/>
                <a:ext cx="2830016" cy="2830016"/>
              </a:xfrm>
              <a:prstGeom prst="blockArc">
                <a:avLst>
                  <a:gd fmla="val 5749470" name="adj1"/>
                  <a:gd fmla="val 16195660" name="adj2"/>
                  <a:gd fmla="val 4704" name="adj3"/>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898" name="Google Shape;898;p18"/>
              <p:cNvSpPr/>
              <p:nvPr/>
            </p:nvSpPr>
            <p:spPr>
              <a:xfrm rot="5400000">
                <a:off x="3761449" y="5104467"/>
                <a:ext cx="309057" cy="198816"/>
              </a:xfrm>
              <a:prstGeom prst="triangle">
                <a:avLst>
                  <a:gd fmla="val 50000" name="adj"/>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grpSp>
      </p:grpSp>
      <p:grpSp>
        <p:nvGrpSpPr>
          <p:cNvPr id="899" name="Google Shape;899;p18"/>
          <p:cNvGrpSpPr/>
          <p:nvPr/>
        </p:nvGrpSpPr>
        <p:grpSpPr>
          <a:xfrm>
            <a:off x="586210" y="4101067"/>
            <a:ext cx="2102633" cy="678649"/>
            <a:chOff x="3233964" y="1954419"/>
            <a:chExt cx="1410044" cy="678649"/>
          </a:xfrm>
        </p:grpSpPr>
        <p:sp>
          <p:nvSpPr>
            <p:cNvPr id="900" name="Google Shape;900;p18"/>
            <p:cNvSpPr txBox="1"/>
            <p:nvPr/>
          </p:nvSpPr>
          <p:spPr>
            <a:xfrm>
              <a:off x="3233964" y="1954419"/>
              <a:ext cx="1400519" cy="276999"/>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en-US" sz="1200">
                  <a:solidFill>
                    <a:schemeClr val="lt1"/>
                  </a:solidFill>
                  <a:latin typeface="Arial"/>
                  <a:ea typeface="Arial"/>
                  <a:cs typeface="Arial"/>
                  <a:sym typeface="Arial"/>
                </a:rPr>
                <a:t>Add Text</a:t>
              </a:r>
              <a:endParaRPr b="1" sz="1200">
                <a:solidFill>
                  <a:schemeClr val="lt1"/>
                </a:solidFill>
                <a:latin typeface="Arial"/>
                <a:ea typeface="Arial"/>
                <a:cs typeface="Arial"/>
                <a:sym typeface="Arial"/>
              </a:endParaRPr>
            </a:p>
          </p:txBody>
        </p:sp>
        <p:sp>
          <p:nvSpPr>
            <p:cNvPr id="901" name="Google Shape;901;p18"/>
            <p:cNvSpPr txBox="1"/>
            <p:nvPr/>
          </p:nvSpPr>
          <p:spPr>
            <a:xfrm>
              <a:off x="3243489" y="2171403"/>
              <a:ext cx="1400519" cy="461665"/>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1200">
                  <a:solidFill>
                    <a:schemeClr val="lt1"/>
                  </a:solidFill>
                  <a:latin typeface="Arial"/>
                  <a:ea typeface="Arial"/>
                  <a:cs typeface="Arial"/>
                  <a:sym typeface="Arial"/>
                </a:rPr>
                <a:t>Easy to change colors, photos and Text.</a:t>
              </a:r>
              <a:endParaRPr sz="1200">
                <a:solidFill>
                  <a:schemeClr val="lt1"/>
                </a:solidFill>
                <a:latin typeface="Arial"/>
                <a:ea typeface="Arial"/>
                <a:cs typeface="Arial"/>
                <a:sym typeface="Arial"/>
              </a:endParaRPr>
            </a:p>
          </p:txBody>
        </p:sp>
      </p:grpSp>
      <p:grpSp>
        <p:nvGrpSpPr>
          <p:cNvPr id="902" name="Google Shape;902;p18"/>
          <p:cNvGrpSpPr/>
          <p:nvPr/>
        </p:nvGrpSpPr>
        <p:grpSpPr>
          <a:xfrm>
            <a:off x="9520958" y="4101067"/>
            <a:ext cx="2084832" cy="678649"/>
            <a:chOff x="3233964" y="1954419"/>
            <a:chExt cx="1410044" cy="678649"/>
          </a:xfrm>
        </p:grpSpPr>
        <p:sp>
          <p:nvSpPr>
            <p:cNvPr id="903" name="Google Shape;903;p18"/>
            <p:cNvSpPr txBox="1"/>
            <p:nvPr/>
          </p:nvSpPr>
          <p:spPr>
            <a:xfrm>
              <a:off x="3233964" y="1954419"/>
              <a:ext cx="1400519"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chemeClr val="lt1"/>
                  </a:solidFill>
                  <a:latin typeface="Arial"/>
                  <a:ea typeface="Arial"/>
                  <a:cs typeface="Arial"/>
                  <a:sym typeface="Arial"/>
                </a:rPr>
                <a:t>Add Text</a:t>
              </a:r>
              <a:endParaRPr b="1" sz="1200">
                <a:solidFill>
                  <a:schemeClr val="lt1"/>
                </a:solidFill>
                <a:latin typeface="Arial"/>
                <a:ea typeface="Arial"/>
                <a:cs typeface="Arial"/>
                <a:sym typeface="Arial"/>
              </a:endParaRPr>
            </a:p>
          </p:txBody>
        </p:sp>
        <p:sp>
          <p:nvSpPr>
            <p:cNvPr id="904" name="Google Shape;904;p18"/>
            <p:cNvSpPr txBox="1"/>
            <p:nvPr/>
          </p:nvSpPr>
          <p:spPr>
            <a:xfrm>
              <a:off x="3243489" y="2171403"/>
              <a:ext cx="1400519"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lt1"/>
                  </a:solidFill>
                  <a:latin typeface="Arial"/>
                  <a:ea typeface="Arial"/>
                  <a:cs typeface="Arial"/>
                  <a:sym typeface="Arial"/>
                </a:rPr>
                <a:t>Easy to change colors, photos and Text.</a:t>
              </a:r>
              <a:endParaRPr sz="1200">
                <a:solidFill>
                  <a:schemeClr val="lt1"/>
                </a:solidFill>
                <a:latin typeface="Arial"/>
                <a:ea typeface="Arial"/>
                <a:cs typeface="Arial"/>
                <a:sym typeface="Arial"/>
              </a:endParaRPr>
            </a:p>
          </p:txBody>
        </p:sp>
      </p:grpSp>
      <p:grpSp>
        <p:nvGrpSpPr>
          <p:cNvPr id="905" name="Google Shape;905;p18"/>
          <p:cNvGrpSpPr/>
          <p:nvPr/>
        </p:nvGrpSpPr>
        <p:grpSpPr>
          <a:xfrm>
            <a:off x="586210" y="4886787"/>
            <a:ext cx="2102633" cy="678649"/>
            <a:chOff x="3233964" y="1954419"/>
            <a:chExt cx="1410044" cy="678649"/>
          </a:xfrm>
        </p:grpSpPr>
        <p:sp>
          <p:nvSpPr>
            <p:cNvPr id="906" name="Google Shape;906;p18"/>
            <p:cNvSpPr txBox="1"/>
            <p:nvPr/>
          </p:nvSpPr>
          <p:spPr>
            <a:xfrm>
              <a:off x="3233964" y="1954419"/>
              <a:ext cx="1400519" cy="276999"/>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en-US" sz="1200">
                  <a:solidFill>
                    <a:schemeClr val="lt1"/>
                  </a:solidFill>
                  <a:latin typeface="Arial"/>
                  <a:ea typeface="Arial"/>
                  <a:cs typeface="Arial"/>
                  <a:sym typeface="Arial"/>
                </a:rPr>
                <a:t>Add Text</a:t>
              </a:r>
              <a:endParaRPr b="1" sz="1200">
                <a:solidFill>
                  <a:schemeClr val="lt1"/>
                </a:solidFill>
                <a:latin typeface="Arial"/>
                <a:ea typeface="Arial"/>
                <a:cs typeface="Arial"/>
                <a:sym typeface="Arial"/>
              </a:endParaRPr>
            </a:p>
          </p:txBody>
        </p:sp>
        <p:sp>
          <p:nvSpPr>
            <p:cNvPr id="907" name="Google Shape;907;p18"/>
            <p:cNvSpPr txBox="1"/>
            <p:nvPr/>
          </p:nvSpPr>
          <p:spPr>
            <a:xfrm>
              <a:off x="3243489" y="2171403"/>
              <a:ext cx="1400519" cy="461665"/>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1200">
                  <a:solidFill>
                    <a:schemeClr val="lt1"/>
                  </a:solidFill>
                  <a:latin typeface="Arial"/>
                  <a:ea typeface="Arial"/>
                  <a:cs typeface="Arial"/>
                  <a:sym typeface="Arial"/>
                </a:rPr>
                <a:t>Easy to change colors, photos and Text.</a:t>
              </a:r>
              <a:endParaRPr sz="1200">
                <a:solidFill>
                  <a:schemeClr val="lt1"/>
                </a:solidFill>
                <a:latin typeface="Arial"/>
                <a:ea typeface="Arial"/>
                <a:cs typeface="Arial"/>
                <a:sym typeface="Arial"/>
              </a:endParaRPr>
            </a:p>
          </p:txBody>
        </p:sp>
      </p:grpSp>
      <p:grpSp>
        <p:nvGrpSpPr>
          <p:cNvPr id="908" name="Google Shape;908;p18"/>
          <p:cNvGrpSpPr/>
          <p:nvPr/>
        </p:nvGrpSpPr>
        <p:grpSpPr>
          <a:xfrm>
            <a:off x="9520958" y="4886787"/>
            <a:ext cx="2084832" cy="678649"/>
            <a:chOff x="3233964" y="1954419"/>
            <a:chExt cx="1410044" cy="678649"/>
          </a:xfrm>
        </p:grpSpPr>
        <p:sp>
          <p:nvSpPr>
            <p:cNvPr id="909" name="Google Shape;909;p18"/>
            <p:cNvSpPr txBox="1"/>
            <p:nvPr/>
          </p:nvSpPr>
          <p:spPr>
            <a:xfrm>
              <a:off x="3233964" y="1954419"/>
              <a:ext cx="1400519"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chemeClr val="lt1"/>
                  </a:solidFill>
                  <a:latin typeface="Arial"/>
                  <a:ea typeface="Arial"/>
                  <a:cs typeface="Arial"/>
                  <a:sym typeface="Arial"/>
                </a:rPr>
                <a:t>Add Text</a:t>
              </a:r>
              <a:endParaRPr b="1" sz="1200">
                <a:solidFill>
                  <a:schemeClr val="lt1"/>
                </a:solidFill>
                <a:latin typeface="Arial"/>
                <a:ea typeface="Arial"/>
                <a:cs typeface="Arial"/>
                <a:sym typeface="Arial"/>
              </a:endParaRPr>
            </a:p>
          </p:txBody>
        </p:sp>
        <p:sp>
          <p:nvSpPr>
            <p:cNvPr id="910" name="Google Shape;910;p18"/>
            <p:cNvSpPr txBox="1"/>
            <p:nvPr/>
          </p:nvSpPr>
          <p:spPr>
            <a:xfrm>
              <a:off x="3243489" y="2171403"/>
              <a:ext cx="1400519"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lt1"/>
                  </a:solidFill>
                  <a:latin typeface="Arial"/>
                  <a:ea typeface="Arial"/>
                  <a:cs typeface="Arial"/>
                  <a:sym typeface="Arial"/>
                </a:rPr>
                <a:t>Easy to change colors, photos and Text.</a:t>
              </a:r>
              <a:endParaRPr sz="1200">
                <a:solidFill>
                  <a:schemeClr val="lt1"/>
                </a:solidFill>
                <a:latin typeface="Arial"/>
                <a:ea typeface="Arial"/>
                <a:cs typeface="Arial"/>
                <a:sym typeface="Arial"/>
              </a:endParaRPr>
            </a:p>
          </p:txBody>
        </p:sp>
      </p:grpSp>
      <p:grpSp>
        <p:nvGrpSpPr>
          <p:cNvPr id="911" name="Google Shape;911;p18"/>
          <p:cNvGrpSpPr/>
          <p:nvPr/>
        </p:nvGrpSpPr>
        <p:grpSpPr>
          <a:xfrm>
            <a:off x="586210" y="5672505"/>
            <a:ext cx="2102633" cy="678649"/>
            <a:chOff x="3233964" y="1954419"/>
            <a:chExt cx="1410044" cy="678649"/>
          </a:xfrm>
        </p:grpSpPr>
        <p:sp>
          <p:nvSpPr>
            <p:cNvPr id="912" name="Google Shape;912;p18"/>
            <p:cNvSpPr txBox="1"/>
            <p:nvPr/>
          </p:nvSpPr>
          <p:spPr>
            <a:xfrm>
              <a:off x="3233964" y="1954419"/>
              <a:ext cx="1400519" cy="276999"/>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en-US" sz="1200">
                  <a:solidFill>
                    <a:schemeClr val="lt1"/>
                  </a:solidFill>
                  <a:latin typeface="Arial"/>
                  <a:ea typeface="Arial"/>
                  <a:cs typeface="Arial"/>
                  <a:sym typeface="Arial"/>
                </a:rPr>
                <a:t>Add Text</a:t>
              </a:r>
              <a:endParaRPr b="1" sz="1200">
                <a:solidFill>
                  <a:schemeClr val="lt1"/>
                </a:solidFill>
                <a:latin typeface="Arial"/>
                <a:ea typeface="Arial"/>
                <a:cs typeface="Arial"/>
                <a:sym typeface="Arial"/>
              </a:endParaRPr>
            </a:p>
          </p:txBody>
        </p:sp>
        <p:sp>
          <p:nvSpPr>
            <p:cNvPr id="913" name="Google Shape;913;p18"/>
            <p:cNvSpPr txBox="1"/>
            <p:nvPr/>
          </p:nvSpPr>
          <p:spPr>
            <a:xfrm>
              <a:off x="3243489" y="2171403"/>
              <a:ext cx="1400519" cy="461665"/>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1200">
                  <a:solidFill>
                    <a:schemeClr val="lt1"/>
                  </a:solidFill>
                  <a:latin typeface="Arial"/>
                  <a:ea typeface="Arial"/>
                  <a:cs typeface="Arial"/>
                  <a:sym typeface="Arial"/>
                </a:rPr>
                <a:t>Easy to change colors, photos and Text.</a:t>
              </a:r>
              <a:endParaRPr sz="1200">
                <a:solidFill>
                  <a:schemeClr val="lt1"/>
                </a:solidFill>
                <a:latin typeface="Arial"/>
                <a:ea typeface="Arial"/>
                <a:cs typeface="Arial"/>
                <a:sym typeface="Arial"/>
              </a:endParaRPr>
            </a:p>
          </p:txBody>
        </p:sp>
      </p:grpSp>
      <p:grpSp>
        <p:nvGrpSpPr>
          <p:cNvPr id="914" name="Google Shape;914;p18"/>
          <p:cNvGrpSpPr/>
          <p:nvPr/>
        </p:nvGrpSpPr>
        <p:grpSpPr>
          <a:xfrm>
            <a:off x="9520958" y="5672505"/>
            <a:ext cx="2084832" cy="678649"/>
            <a:chOff x="3233964" y="1954419"/>
            <a:chExt cx="1410044" cy="678649"/>
          </a:xfrm>
        </p:grpSpPr>
        <p:sp>
          <p:nvSpPr>
            <p:cNvPr id="915" name="Google Shape;915;p18"/>
            <p:cNvSpPr txBox="1"/>
            <p:nvPr/>
          </p:nvSpPr>
          <p:spPr>
            <a:xfrm>
              <a:off x="3233964" y="1954419"/>
              <a:ext cx="1400519"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chemeClr val="lt1"/>
                  </a:solidFill>
                  <a:latin typeface="Arial"/>
                  <a:ea typeface="Arial"/>
                  <a:cs typeface="Arial"/>
                  <a:sym typeface="Arial"/>
                </a:rPr>
                <a:t>Add Text</a:t>
              </a:r>
              <a:endParaRPr b="1" sz="1200">
                <a:solidFill>
                  <a:schemeClr val="lt1"/>
                </a:solidFill>
                <a:latin typeface="Arial"/>
                <a:ea typeface="Arial"/>
                <a:cs typeface="Arial"/>
                <a:sym typeface="Arial"/>
              </a:endParaRPr>
            </a:p>
          </p:txBody>
        </p:sp>
        <p:sp>
          <p:nvSpPr>
            <p:cNvPr id="916" name="Google Shape;916;p18"/>
            <p:cNvSpPr txBox="1"/>
            <p:nvPr/>
          </p:nvSpPr>
          <p:spPr>
            <a:xfrm>
              <a:off x="3243489" y="2171403"/>
              <a:ext cx="1400519"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lt1"/>
                  </a:solidFill>
                  <a:latin typeface="Arial"/>
                  <a:ea typeface="Arial"/>
                  <a:cs typeface="Arial"/>
                  <a:sym typeface="Arial"/>
                </a:rPr>
                <a:t>Easy to change colors, photos and Text.</a:t>
              </a:r>
              <a:endParaRPr sz="1200">
                <a:solidFill>
                  <a:schemeClr val="lt1"/>
                </a:solidFill>
                <a:latin typeface="Arial"/>
                <a:ea typeface="Arial"/>
                <a:cs typeface="Arial"/>
                <a:sym typeface="Arial"/>
              </a:endParaRPr>
            </a:p>
          </p:txBody>
        </p:sp>
      </p:grpSp>
      <p:sp>
        <p:nvSpPr>
          <p:cNvPr id="917" name="Google Shape;917;p18"/>
          <p:cNvSpPr/>
          <p:nvPr/>
        </p:nvSpPr>
        <p:spPr>
          <a:xfrm flipH="1">
            <a:off x="2819880" y="5889489"/>
            <a:ext cx="391682" cy="323114"/>
          </a:xfrm>
          <a:custGeom>
            <a:rect b="b" l="l" r="r" t="t"/>
            <a:pathLst>
              <a:path extrusionOk="0" h="2654282" w="3217557">
                <a:moveTo>
                  <a:pt x="1384251" y="661544"/>
                </a:moveTo>
                <a:cubicBezTo>
                  <a:pt x="1489083" y="661544"/>
                  <a:pt x="1574067" y="746528"/>
                  <a:pt x="1574067" y="851360"/>
                </a:cubicBezTo>
                <a:cubicBezTo>
                  <a:pt x="1574067" y="956192"/>
                  <a:pt x="1489083" y="1041176"/>
                  <a:pt x="1384251" y="1041176"/>
                </a:cubicBezTo>
                <a:cubicBezTo>
                  <a:pt x="1279419" y="1041176"/>
                  <a:pt x="1194435" y="956192"/>
                  <a:pt x="1194435" y="851360"/>
                </a:cubicBezTo>
                <a:cubicBezTo>
                  <a:pt x="1194435" y="746528"/>
                  <a:pt x="1279419" y="661544"/>
                  <a:pt x="1384251" y="661544"/>
                </a:cubicBezTo>
                <a:close/>
                <a:moveTo>
                  <a:pt x="1993421" y="661544"/>
                </a:moveTo>
                <a:cubicBezTo>
                  <a:pt x="2098253" y="661544"/>
                  <a:pt x="2183237" y="746528"/>
                  <a:pt x="2183237" y="851360"/>
                </a:cubicBezTo>
                <a:cubicBezTo>
                  <a:pt x="2183237" y="956192"/>
                  <a:pt x="2098253" y="1041176"/>
                  <a:pt x="1993421" y="1041176"/>
                </a:cubicBezTo>
                <a:cubicBezTo>
                  <a:pt x="1888589" y="1041176"/>
                  <a:pt x="1803605" y="956192"/>
                  <a:pt x="1803605" y="851360"/>
                </a:cubicBezTo>
                <a:cubicBezTo>
                  <a:pt x="1803605" y="746528"/>
                  <a:pt x="1888589" y="661544"/>
                  <a:pt x="1993421" y="661544"/>
                </a:cubicBezTo>
                <a:close/>
                <a:moveTo>
                  <a:pt x="2602591" y="661544"/>
                </a:moveTo>
                <a:cubicBezTo>
                  <a:pt x="2707423" y="661544"/>
                  <a:pt x="2792407" y="746528"/>
                  <a:pt x="2792407" y="851360"/>
                </a:cubicBezTo>
                <a:cubicBezTo>
                  <a:pt x="2792407" y="956192"/>
                  <a:pt x="2707423" y="1041176"/>
                  <a:pt x="2602591" y="1041176"/>
                </a:cubicBezTo>
                <a:cubicBezTo>
                  <a:pt x="2497759" y="1041176"/>
                  <a:pt x="2412775" y="956192"/>
                  <a:pt x="2412775" y="851360"/>
                </a:cubicBezTo>
                <a:cubicBezTo>
                  <a:pt x="2412775" y="746528"/>
                  <a:pt x="2497759" y="661544"/>
                  <a:pt x="2602591" y="661544"/>
                </a:cubicBezTo>
                <a:close/>
                <a:moveTo>
                  <a:pt x="677114" y="569491"/>
                </a:moveTo>
                <a:lnTo>
                  <a:pt x="330916" y="569491"/>
                </a:lnTo>
                <a:cubicBezTo>
                  <a:pt x="148156" y="569491"/>
                  <a:pt x="0" y="717647"/>
                  <a:pt x="0" y="900407"/>
                </a:cubicBezTo>
                <a:lnTo>
                  <a:pt x="0" y="1952009"/>
                </a:lnTo>
                <a:cubicBezTo>
                  <a:pt x="0" y="2134769"/>
                  <a:pt x="148156" y="2282925"/>
                  <a:pt x="330916" y="2282925"/>
                </a:cubicBezTo>
                <a:lnTo>
                  <a:pt x="711670" y="2282925"/>
                </a:lnTo>
                <a:cubicBezTo>
                  <a:pt x="639726" y="2394386"/>
                  <a:pt x="647101" y="2475544"/>
                  <a:pt x="275077" y="2654282"/>
                </a:cubicBezTo>
                <a:cubicBezTo>
                  <a:pt x="900998" y="2583693"/>
                  <a:pt x="998412" y="2552618"/>
                  <a:pt x="1294529" y="2282925"/>
                </a:cubicBezTo>
                <a:lnTo>
                  <a:pt x="2117356" y="2282925"/>
                </a:lnTo>
                <a:cubicBezTo>
                  <a:pt x="2251554" y="2282925"/>
                  <a:pt x="2367095" y="2203043"/>
                  <a:pt x="2418395" y="2087951"/>
                </a:cubicBezTo>
                <a:cubicBezTo>
                  <a:pt x="2205538" y="2022975"/>
                  <a:pt x="2032941" y="1932583"/>
                  <a:pt x="1830857" y="1799347"/>
                </a:cubicBezTo>
                <a:lnTo>
                  <a:pt x="1008030" y="1799347"/>
                </a:lnTo>
                <a:cubicBezTo>
                  <a:pt x="825270" y="1799347"/>
                  <a:pt x="677114" y="1651191"/>
                  <a:pt x="677114" y="1468431"/>
                </a:cubicBezTo>
                <a:lnTo>
                  <a:pt x="677114" y="569491"/>
                </a:lnTo>
                <a:close/>
                <a:moveTo>
                  <a:pt x="2886641" y="0"/>
                </a:moveTo>
                <a:lnTo>
                  <a:pt x="1100201" y="0"/>
                </a:lnTo>
                <a:cubicBezTo>
                  <a:pt x="917441" y="0"/>
                  <a:pt x="769285" y="148156"/>
                  <a:pt x="769285" y="330916"/>
                </a:cubicBezTo>
                <a:lnTo>
                  <a:pt x="769285" y="1382518"/>
                </a:lnTo>
                <a:cubicBezTo>
                  <a:pt x="769285" y="1565278"/>
                  <a:pt x="917441" y="1713434"/>
                  <a:pt x="1100201" y="1713434"/>
                </a:cubicBezTo>
                <a:lnTo>
                  <a:pt x="1923028" y="1713434"/>
                </a:lnTo>
                <a:cubicBezTo>
                  <a:pt x="2301032" y="1962656"/>
                  <a:pt x="2453037" y="2007378"/>
                  <a:pt x="3078958" y="2077967"/>
                </a:cubicBezTo>
                <a:cubicBezTo>
                  <a:pt x="2713759" y="1878758"/>
                  <a:pt x="2673367" y="1899957"/>
                  <a:pt x="2505887" y="1713434"/>
                </a:cubicBezTo>
                <a:lnTo>
                  <a:pt x="2886641" y="1713434"/>
                </a:lnTo>
                <a:cubicBezTo>
                  <a:pt x="3069401" y="1713434"/>
                  <a:pt x="3217557" y="1565278"/>
                  <a:pt x="3217557" y="1382518"/>
                </a:cubicBezTo>
                <a:lnTo>
                  <a:pt x="3217557" y="330916"/>
                </a:lnTo>
                <a:cubicBezTo>
                  <a:pt x="3217557" y="148156"/>
                  <a:pt x="3069401" y="0"/>
                  <a:pt x="2886641" y="0"/>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918" name="Google Shape;918;p18"/>
          <p:cNvSpPr/>
          <p:nvPr/>
        </p:nvSpPr>
        <p:spPr>
          <a:xfrm rot="-2794009">
            <a:off x="8945708" y="5877739"/>
            <a:ext cx="376862" cy="372930"/>
          </a:xfrm>
          <a:custGeom>
            <a:rect b="b" l="l" r="r" t="t"/>
            <a:pathLst>
              <a:path extrusionOk="0" h="1788383" w="1807241">
                <a:moveTo>
                  <a:pt x="712876" y="1117592"/>
                </a:moveTo>
                <a:cubicBezTo>
                  <a:pt x="771173" y="1181828"/>
                  <a:pt x="811089" y="1255910"/>
                  <a:pt x="847925" y="1348018"/>
                </a:cubicBezTo>
                <a:cubicBezTo>
                  <a:pt x="814544" y="1418896"/>
                  <a:pt x="753893" y="1474052"/>
                  <a:pt x="679064" y="1498332"/>
                </a:cubicBezTo>
                <a:lnTo>
                  <a:pt x="308226" y="1106637"/>
                </a:lnTo>
                <a:cubicBezTo>
                  <a:pt x="336560" y="1033247"/>
                  <a:pt x="394949" y="975701"/>
                  <a:pt x="467546" y="946245"/>
                </a:cubicBezTo>
                <a:cubicBezTo>
                  <a:pt x="577903" y="998968"/>
                  <a:pt x="654580" y="1053357"/>
                  <a:pt x="712876" y="1117592"/>
                </a:cubicBezTo>
                <a:close/>
                <a:moveTo>
                  <a:pt x="1038527" y="398886"/>
                </a:moveTo>
                <a:lnTo>
                  <a:pt x="1405560" y="786562"/>
                </a:lnTo>
                <a:cubicBezTo>
                  <a:pt x="1374476" y="799049"/>
                  <a:pt x="1340402" y="804299"/>
                  <a:pt x="1305054" y="803332"/>
                </a:cubicBezTo>
                <a:lnTo>
                  <a:pt x="1008167" y="795212"/>
                </a:lnTo>
                <a:lnTo>
                  <a:pt x="1016288" y="498325"/>
                </a:lnTo>
                <a:cubicBezTo>
                  <a:pt x="1017255" y="462976"/>
                  <a:pt x="1024360" y="429240"/>
                  <a:pt x="1038527" y="398886"/>
                </a:cubicBezTo>
                <a:close/>
                <a:moveTo>
                  <a:pt x="1097925" y="218888"/>
                </a:moveTo>
                <a:cubicBezTo>
                  <a:pt x="992582" y="279303"/>
                  <a:pt x="921871" y="392886"/>
                  <a:pt x="921053" y="523256"/>
                </a:cubicBezTo>
                <a:lnTo>
                  <a:pt x="919136" y="828763"/>
                </a:lnTo>
                <a:lnTo>
                  <a:pt x="830924" y="915875"/>
                </a:lnTo>
                <a:lnTo>
                  <a:pt x="525417" y="913958"/>
                </a:lnTo>
                <a:cubicBezTo>
                  <a:pt x="403891" y="913196"/>
                  <a:pt x="296188" y="973343"/>
                  <a:pt x="234366" y="1067831"/>
                </a:cubicBezTo>
                <a:lnTo>
                  <a:pt x="710285" y="1570519"/>
                </a:lnTo>
                <a:cubicBezTo>
                  <a:pt x="811872" y="1510375"/>
                  <a:pt x="878808" y="1399439"/>
                  <a:pt x="879603" y="1272618"/>
                </a:cubicBezTo>
                <a:lnTo>
                  <a:pt x="881520" y="967111"/>
                </a:lnTo>
                <a:lnTo>
                  <a:pt x="969732" y="879999"/>
                </a:lnTo>
                <a:lnTo>
                  <a:pt x="1275239" y="881916"/>
                </a:lnTo>
                <a:cubicBezTo>
                  <a:pt x="1400271" y="882701"/>
                  <a:pt x="1510670" y="819011"/>
                  <a:pt x="1573529" y="721242"/>
                </a:cubicBezTo>
                <a:close/>
                <a:moveTo>
                  <a:pt x="1162945" y="27894"/>
                </a:moveTo>
                <a:lnTo>
                  <a:pt x="1782798" y="682611"/>
                </a:lnTo>
                <a:cubicBezTo>
                  <a:pt x="1816692" y="718411"/>
                  <a:pt x="1815147" y="774907"/>
                  <a:pt x="1779347" y="808801"/>
                </a:cubicBezTo>
                <a:cubicBezTo>
                  <a:pt x="1743547" y="842694"/>
                  <a:pt x="1687050" y="841149"/>
                  <a:pt x="1653157" y="805349"/>
                </a:cubicBezTo>
                <a:lnTo>
                  <a:pt x="1644015" y="795693"/>
                </a:lnTo>
                <a:cubicBezTo>
                  <a:pt x="1561789" y="910282"/>
                  <a:pt x="1426630" y="983636"/>
                  <a:pt x="1274606" y="982683"/>
                </a:cubicBezTo>
                <a:lnTo>
                  <a:pt x="980378" y="980836"/>
                </a:lnTo>
                <a:lnTo>
                  <a:pt x="980378" y="1270380"/>
                </a:lnTo>
                <a:cubicBezTo>
                  <a:pt x="980378" y="1427425"/>
                  <a:pt x="901198" y="1565976"/>
                  <a:pt x="779756" y="1647056"/>
                </a:cubicBezTo>
                <a:cubicBezTo>
                  <a:pt x="807405" y="1681913"/>
                  <a:pt x="803595" y="1732594"/>
                  <a:pt x="770486" y="1763941"/>
                </a:cubicBezTo>
                <a:cubicBezTo>
                  <a:pt x="734686" y="1797834"/>
                  <a:pt x="678189" y="1796289"/>
                  <a:pt x="644296" y="1760489"/>
                </a:cubicBezTo>
                <a:lnTo>
                  <a:pt x="24442" y="1105772"/>
                </a:lnTo>
                <a:cubicBezTo>
                  <a:pt x="-9451" y="1069973"/>
                  <a:pt x="-7906" y="1013476"/>
                  <a:pt x="27894" y="979583"/>
                </a:cubicBezTo>
                <a:cubicBezTo>
                  <a:pt x="63694" y="945689"/>
                  <a:pt x="120190" y="947235"/>
                  <a:pt x="154084" y="983034"/>
                </a:cubicBezTo>
                <a:lnTo>
                  <a:pt x="163237" y="992702"/>
                </a:lnTo>
                <a:cubicBezTo>
                  <a:pt x="244774" y="882877"/>
                  <a:pt x="375836" y="813180"/>
                  <a:pt x="523178" y="813180"/>
                </a:cubicBezTo>
                <a:lnTo>
                  <a:pt x="818460" y="813180"/>
                </a:lnTo>
                <a:lnTo>
                  <a:pt x="820284" y="522622"/>
                </a:lnTo>
                <a:cubicBezTo>
                  <a:pt x="821285" y="363119"/>
                  <a:pt x="903845" y="223207"/>
                  <a:pt x="1028952" y="143673"/>
                </a:cubicBezTo>
                <a:cubicBezTo>
                  <a:pt x="999689" y="108599"/>
                  <a:pt x="1002953" y="56445"/>
                  <a:pt x="1036755" y="24443"/>
                </a:cubicBezTo>
                <a:cubicBezTo>
                  <a:pt x="1072555" y="-9451"/>
                  <a:pt x="1129052" y="-7906"/>
                  <a:pt x="1162945" y="27894"/>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919" name="Google Shape;919;p18"/>
          <p:cNvSpPr/>
          <p:nvPr/>
        </p:nvSpPr>
        <p:spPr>
          <a:xfrm rot="9900000">
            <a:off x="8905962" y="5086191"/>
            <a:ext cx="396000" cy="336326"/>
          </a:xfrm>
          <a:custGeom>
            <a:rect b="b" l="l" r="r" t="t"/>
            <a:pathLst>
              <a:path extrusionOk="0" h="2472345" w="2911009">
                <a:moveTo>
                  <a:pt x="2219598" y="1335309"/>
                </a:moveTo>
                <a:lnTo>
                  <a:pt x="2219598" y="1222573"/>
                </a:lnTo>
                <a:cubicBezTo>
                  <a:pt x="2219598" y="1176944"/>
                  <a:pt x="2241926" y="1136530"/>
                  <a:pt x="2277694" y="1113650"/>
                </a:cubicBezTo>
                <a:lnTo>
                  <a:pt x="2277694" y="137786"/>
                </a:lnTo>
                <a:cubicBezTo>
                  <a:pt x="2277694" y="61689"/>
                  <a:pt x="2339383" y="0"/>
                  <a:pt x="2415480" y="0"/>
                </a:cubicBezTo>
                <a:lnTo>
                  <a:pt x="2545196" y="0"/>
                </a:lnTo>
                <a:cubicBezTo>
                  <a:pt x="2621293" y="0"/>
                  <a:pt x="2682982" y="61689"/>
                  <a:pt x="2682982" y="137786"/>
                </a:cubicBezTo>
                <a:lnTo>
                  <a:pt x="2682982" y="1099067"/>
                </a:lnTo>
                <a:cubicBezTo>
                  <a:pt x="2730197" y="1120049"/>
                  <a:pt x="2762708" y="1167515"/>
                  <a:pt x="2762708" y="1222573"/>
                </a:cubicBezTo>
                <a:lnTo>
                  <a:pt x="2762708" y="1480834"/>
                </a:lnTo>
                <a:close/>
                <a:moveTo>
                  <a:pt x="241900" y="1676361"/>
                </a:moveTo>
                <a:cubicBezTo>
                  <a:pt x="69371" y="1631107"/>
                  <a:pt x="-34146" y="1454930"/>
                  <a:pt x="10296" y="1282189"/>
                </a:cubicBezTo>
                <a:cubicBezTo>
                  <a:pt x="54739" y="1109449"/>
                  <a:pt x="230428" y="1005105"/>
                  <a:pt x="403375" y="1048736"/>
                </a:cubicBezTo>
                <a:cubicBezTo>
                  <a:pt x="349550" y="1257945"/>
                  <a:pt x="295726" y="1467153"/>
                  <a:pt x="241900" y="1676361"/>
                </a:cubicBezTo>
                <a:close/>
                <a:moveTo>
                  <a:pt x="2578947" y="2467929"/>
                </a:moveTo>
                <a:lnTo>
                  <a:pt x="1957545" y="2301425"/>
                </a:lnTo>
                <a:lnTo>
                  <a:pt x="2194209" y="1418183"/>
                </a:lnTo>
                <a:lnTo>
                  <a:pt x="2815611" y="1584687"/>
                </a:lnTo>
                <a:cubicBezTo>
                  <a:pt x="2884250" y="1603079"/>
                  <a:pt x="2924985" y="1673632"/>
                  <a:pt x="2906593" y="1742272"/>
                </a:cubicBezTo>
                <a:lnTo>
                  <a:pt x="2736532" y="2376947"/>
                </a:lnTo>
                <a:cubicBezTo>
                  <a:pt x="2718140" y="2445587"/>
                  <a:pt x="2647586" y="2486321"/>
                  <a:pt x="2578947" y="2467929"/>
                </a:cubicBezTo>
                <a:close/>
                <a:moveTo>
                  <a:pt x="610249" y="2287120"/>
                </a:moveTo>
                <a:lnTo>
                  <a:pt x="1020264" y="756923"/>
                </a:lnTo>
                <a:lnTo>
                  <a:pt x="2107356" y="1398691"/>
                </a:lnTo>
                <a:lnTo>
                  <a:pt x="1872582" y="2274879"/>
                </a:lnTo>
                <a:close/>
                <a:moveTo>
                  <a:pt x="426016" y="2349577"/>
                </a:moveTo>
                <a:lnTo>
                  <a:pt x="243978" y="2300800"/>
                </a:lnTo>
                <a:cubicBezTo>
                  <a:pt x="205115" y="2290387"/>
                  <a:pt x="182051" y="2250439"/>
                  <a:pt x="192464" y="2211576"/>
                </a:cubicBezTo>
                <a:lnTo>
                  <a:pt x="620679" y="613455"/>
                </a:lnTo>
                <a:cubicBezTo>
                  <a:pt x="631093" y="574592"/>
                  <a:pt x="671040" y="551528"/>
                  <a:pt x="709903" y="561941"/>
                </a:cubicBezTo>
                <a:lnTo>
                  <a:pt x="891942" y="610718"/>
                </a:lnTo>
                <a:cubicBezTo>
                  <a:pt x="930805" y="621132"/>
                  <a:pt x="953869" y="661079"/>
                  <a:pt x="943455" y="699942"/>
                </a:cubicBezTo>
                <a:lnTo>
                  <a:pt x="515240" y="2298064"/>
                </a:lnTo>
                <a:cubicBezTo>
                  <a:pt x="504827" y="2336927"/>
                  <a:pt x="464879" y="2359990"/>
                  <a:pt x="426016" y="2349577"/>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920" name="Google Shape;920;p18"/>
          <p:cNvSpPr/>
          <p:nvPr/>
        </p:nvSpPr>
        <p:spPr>
          <a:xfrm>
            <a:off x="2865166" y="5103771"/>
            <a:ext cx="346396" cy="266079"/>
          </a:xfrm>
          <a:custGeom>
            <a:rect b="b" l="l" r="r" t="t"/>
            <a:pathLst>
              <a:path extrusionOk="0" h="2447912" w="3186824">
                <a:moveTo>
                  <a:pt x="1917737" y="1021643"/>
                </a:moveTo>
                <a:cubicBezTo>
                  <a:pt x="2188548" y="1021643"/>
                  <a:pt x="2408083" y="1241178"/>
                  <a:pt x="2408083" y="1511989"/>
                </a:cubicBezTo>
                <a:cubicBezTo>
                  <a:pt x="2408083" y="1782800"/>
                  <a:pt x="2188548" y="2002335"/>
                  <a:pt x="1917737" y="2002335"/>
                </a:cubicBezTo>
                <a:cubicBezTo>
                  <a:pt x="1646926" y="2002335"/>
                  <a:pt x="1427391" y="1782800"/>
                  <a:pt x="1427391" y="1511989"/>
                </a:cubicBezTo>
                <a:cubicBezTo>
                  <a:pt x="1427391" y="1241178"/>
                  <a:pt x="1646926" y="1021643"/>
                  <a:pt x="1917737" y="1021643"/>
                </a:cubicBezTo>
                <a:close/>
                <a:moveTo>
                  <a:pt x="1917737" y="827913"/>
                </a:moveTo>
                <a:cubicBezTo>
                  <a:pt x="1539932" y="827913"/>
                  <a:pt x="1233661" y="1134184"/>
                  <a:pt x="1233661" y="1511989"/>
                </a:cubicBezTo>
                <a:cubicBezTo>
                  <a:pt x="1233661" y="1889794"/>
                  <a:pt x="1539932" y="2196065"/>
                  <a:pt x="1917737" y="2196065"/>
                </a:cubicBezTo>
                <a:cubicBezTo>
                  <a:pt x="2295542" y="2196065"/>
                  <a:pt x="2601813" y="1889794"/>
                  <a:pt x="2601813" y="1511989"/>
                </a:cubicBezTo>
                <a:cubicBezTo>
                  <a:pt x="2601813" y="1134184"/>
                  <a:pt x="2295542" y="827913"/>
                  <a:pt x="1917737" y="827913"/>
                </a:cubicBezTo>
                <a:close/>
                <a:moveTo>
                  <a:pt x="1112286" y="675885"/>
                </a:moveTo>
                <a:lnTo>
                  <a:pt x="1112286" y="830188"/>
                </a:lnTo>
                <a:lnTo>
                  <a:pt x="1328310" y="830188"/>
                </a:lnTo>
                <a:lnTo>
                  <a:pt x="1328310" y="675885"/>
                </a:lnTo>
                <a:close/>
                <a:moveTo>
                  <a:pt x="2586084" y="626422"/>
                </a:moveTo>
                <a:lnTo>
                  <a:pt x="2586084" y="830188"/>
                </a:lnTo>
                <a:lnTo>
                  <a:pt x="3001340" y="830188"/>
                </a:lnTo>
                <a:lnTo>
                  <a:pt x="3001340" y="626422"/>
                </a:lnTo>
                <a:close/>
                <a:moveTo>
                  <a:pt x="1593701" y="108218"/>
                </a:moveTo>
                <a:lnTo>
                  <a:pt x="1593701" y="432905"/>
                </a:lnTo>
                <a:lnTo>
                  <a:pt x="2241773" y="432905"/>
                </a:lnTo>
                <a:lnTo>
                  <a:pt x="2241773" y="108218"/>
                </a:lnTo>
                <a:close/>
                <a:moveTo>
                  <a:pt x="1452512" y="0"/>
                </a:moveTo>
                <a:lnTo>
                  <a:pt x="2382963" y="0"/>
                </a:lnTo>
                <a:cubicBezTo>
                  <a:pt x="2433311" y="0"/>
                  <a:pt x="2474127" y="40816"/>
                  <a:pt x="2474127" y="91164"/>
                </a:cubicBezTo>
                <a:lnTo>
                  <a:pt x="2474127" y="432905"/>
                </a:lnTo>
                <a:lnTo>
                  <a:pt x="2933014" y="432905"/>
                </a:lnTo>
                <a:cubicBezTo>
                  <a:pt x="3073189" y="432905"/>
                  <a:pt x="3186824" y="546540"/>
                  <a:pt x="3186824" y="686715"/>
                </a:cubicBezTo>
                <a:lnTo>
                  <a:pt x="3186824" y="2194102"/>
                </a:lnTo>
                <a:cubicBezTo>
                  <a:pt x="3186824" y="2334277"/>
                  <a:pt x="3073189" y="2447912"/>
                  <a:pt x="2933014" y="2447912"/>
                </a:cubicBezTo>
                <a:lnTo>
                  <a:pt x="253810" y="2447912"/>
                </a:lnTo>
                <a:cubicBezTo>
                  <a:pt x="113635" y="2447912"/>
                  <a:pt x="0" y="2334277"/>
                  <a:pt x="0" y="2194102"/>
                </a:cubicBezTo>
                <a:lnTo>
                  <a:pt x="0" y="686715"/>
                </a:lnTo>
                <a:cubicBezTo>
                  <a:pt x="0" y="546540"/>
                  <a:pt x="113635" y="432905"/>
                  <a:pt x="253810" y="432905"/>
                </a:cubicBezTo>
                <a:lnTo>
                  <a:pt x="307082" y="432905"/>
                </a:lnTo>
                <a:lnTo>
                  <a:pt x="307082" y="313169"/>
                </a:lnTo>
                <a:cubicBezTo>
                  <a:pt x="307082" y="287995"/>
                  <a:pt x="327490" y="267587"/>
                  <a:pt x="352664" y="267587"/>
                </a:cubicBezTo>
                <a:lnTo>
                  <a:pt x="817888" y="267587"/>
                </a:lnTo>
                <a:cubicBezTo>
                  <a:pt x="843062" y="267587"/>
                  <a:pt x="863470" y="287995"/>
                  <a:pt x="863470" y="313169"/>
                </a:cubicBezTo>
                <a:lnTo>
                  <a:pt x="863470" y="432905"/>
                </a:lnTo>
                <a:lnTo>
                  <a:pt x="1361348" y="432905"/>
                </a:lnTo>
                <a:lnTo>
                  <a:pt x="1361348" y="91164"/>
                </a:lnTo>
                <a:cubicBezTo>
                  <a:pt x="1361348" y="40816"/>
                  <a:pt x="1402164" y="0"/>
                  <a:pt x="1452512" y="0"/>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921" name="Google Shape;921;p18"/>
          <p:cNvSpPr/>
          <p:nvPr/>
        </p:nvSpPr>
        <p:spPr>
          <a:xfrm>
            <a:off x="2844778" y="4272066"/>
            <a:ext cx="387172" cy="387172"/>
          </a:xfrm>
          <a:custGeom>
            <a:rect b="b" l="l" r="r" t="t"/>
            <a:pathLst>
              <a:path extrusionOk="0" h="3240000" w="3240000">
                <a:moveTo>
                  <a:pt x="1415334" y="1947658"/>
                </a:moveTo>
                <a:lnTo>
                  <a:pt x="838053" y="2871852"/>
                </a:lnTo>
                <a:cubicBezTo>
                  <a:pt x="1312591" y="3168264"/>
                  <a:pt x="1913932" y="3170879"/>
                  <a:pt x="2391030" y="2878606"/>
                </a:cubicBezTo>
                <a:lnTo>
                  <a:pt x="1821709" y="1949263"/>
                </a:lnTo>
                <a:cubicBezTo>
                  <a:pt x="1763478" y="1986502"/>
                  <a:pt x="1694174" y="2007350"/>
                  <a:pt x="1620000" y="2007350"/>
                </a:cubicBezTo>
                <a:cubicBezTo>
                  <a:pt x="1544621" y="2007350"/>
                  <a:pt x="1474270" y="1985818"/>
                  <a:pt x="1415334" y="1947658"/>
                </a:cubicBezTo>
                <a:close/>
                <a:moveTo>
                  <a:pt x="1620001" y="1350973"/>
                </a:moveTo>
                <a:cubicBezTo>
                  <a:pt x="1471421" y="1350973"/>
                  <a:pt x="1350973" y="1471421"/>
                  <a:pt x="1350973" y="1620001"/>
                </a:cubicBezTo>
                <a:cubicBezTo>
                  <a:pt x="1350973" y="1768581"/>
                  <a:pt x="1471421" y="1889029"/>
                  <a:pt x="1620001" y="1889029"/>
                </a:cubicBezTo>
                <a:cubicBezTo>
                  <a:pt x="1768581" y="1889029"/>
                  <a:pt x="1889029" y="1768581"/>
                  <a:pt x="1889029" y="1620001"/>
                </a:cubicBezTo>
                <a:cubicBezTo>
                  <a:pt x="1889029" y="1471421"/>
                  <a:pt x="1768581" y="1350973"/>
                  <a:pt x="1620001" y="1350973"/>
                </a:cubicBezTo>
                <a:close/>
                <a:moveTo>
                  <a:pt x="2324470" y="322965"/>
                </a:moveTo>
                <a:lnTo>
                  <a:pt x="1804044" y="1281148"/>
                </a:lnTo>
                <a:cubicBezTo>
                  <a:pt x="1925507" y="1345192"/>
                  <a:pt x="2007350" y="1473038"/>
                  <a:pt x="2007350" y="1620000"/>
                </a:cubicBezTo>
                <a:lnTo>
                  <a:pt x="2005998" y="1633413"/>
                </a:lnTo>
                <a:lnTo>
                  <a:pt x="3095109" y="1671260"/>
                </a:lnTo>
                <a:cubicBezTo>
                  <a:pt x="3114541" y="1112092"/>
                  <a:pt x="2816135" y="590008"/>
                  <a:pt x="2324470" y="322965"/>
                </a:cubicBezTo>
                <a:close/>
                <a:moveTo>
                  <a:pt x="926838" y="316888"/>
                </a:moveTo>
                <a:cubicBezTo>
                  <a:pt x="432869" y="579644"/>
                  <a:pt x="129933" y="1099113"/>
                  <a:pt x="144500" y="1658429"/>
                </a:cubicBezTo>
                <a:lnTo>
                  <a:pt x="1233664" y="1630062"/>
                </a:lnTo>
                <a:cubicBezTo>
                  <a:pt x="1232693" y="1626734"/>
                  <a:pt x="1232650" y="1623372"/>
                  <a:pt x="1232650" y="1620000"/>
                </a:cubicBezTo>
                <a:cubicBezTo>
                  <a:pt x="1232650" y="1471836"/>
                  <a:pt x="1315838" y="1343102"/>
                  <a:pt x="1438904" y="1279548"/>
                </a:cubicBezTo>
                <a:close/>
                <a:moveTo>
                  <a:pt x="1620000" y="0"/>
                </a:moveTo>
                <a:cubicBezTo>
                  <a:pt x="2514701" y="0"/>
                  <a:pt x="3240000" y="725299"/>
                  <a:pt x="3240000" y="1620000"/>
                </a:cubicBezTo>
                <a:cubicBezTo>
                  <a:pt x="3240000" y="2514701"/>
                  <a:pt x="2514701" y="3240000"/>
                  <a:pt x="1620000" y="3240000"/>
                </a:cubicBezTo>
                <a:cubicBezTo>
                  <a:pt x="725299" y="3240000"/>
                  <a:pt x="0" y="2514701"/>
                  <a:pt x="0" y="1620000"/>
                </a:cubicBezTo>
                <a:cubicBezTo>
                  <a:pt x="0" y="725299"/>
                  <a:pt x="725299" y="0"/>
                  <a:pt x="1620000" y="0"/>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922" name="Google Shape;922;p18"/>
          <p:cNvSpPr/>
          <p:nvPr/>
        </p:nvSpPr>
        <p:spPr>
          <a:xfrm>
            <a:off x="8886050" y="4318051"/>
            <a:ext cx="435826" cy="295205"/>
          </a:xfrm>
          <a:custGeom>
            <a:rect b="b" l="l" r="r" t="t"/>
            <a:pathLst>
              <a:path extrusionOk="0" h="2180445" w="3219104">
                <a:moveTo>
                  <a:pt x="631935" y="660566"/>
                </a:moveTo>
                <a:cubicBezTo>
                  <a:pt x="582229" y="660566"/>
                  <a:pt x="541935" y="700860"/>
                  <a:pt x="541935" y="750566"/>
                </a:cubicBezTo>
                <a:cubicBezTo>
                  <a:pt x="541935" y="800272"/>
                  <a:pt x="582229" y="840566"/>
                  <a:pt x="631935" y="840566"/>
                </a:cubicBezTo>
                <a:cubicBezTo>
                  <a:pt x="681641" y="840566"/>
                  <a:pt x="721935" y="800272"/>
                  <a:pt x="721935" y="750566"/>
                </a:cubicBezTo>
                <a:cubicBezTo>
                  <a:pt x="721935" y="700860"/>
                  <a:pt x="681641" y="660566"/>
                  <a:pt x="631935" y="660566"/>
                </a:cubicBezTo>
                <a:close/>
                <a:moveTo>
                  <a:pt x="2920524" y="132986"/>
                </a:moveTo>
                <a:cubicBezTo>
                  <a:pt x="2884582" y="132986"/>
                  <a:pt x="2855445" y="171564"/>
                  <a:pt x="2855445" y="219152"/>
                </a:cubicBezTo>
                <a:cubicBezTo>
                  <a:pt x="2855445" y="266740"/>
                  <a:pt x="2884582" y="305318"/>
                  <a:pt x="2920524" y="305318"/>
                </a:cubicBezTo>
                <a:cubicBezTo>
                  <a:pt x="2956466" y="305318"/>
                  <a:pt x="2985603" y="266740"/>
                  <a:pt x="2985603" y="219152"/>
                </a:cubicBezTo>
                <a:cubicBezTo>
                  <a:pt x="2985603" y="171564"/>
                  <a:pt x="2956466" y="132986"/>
                  <a:pt x="2920524" y="132986"/>
                </a:cubicBezTo>
                <a:close/>
                <a:moveTo>
                  <a:pt x="1840097" y="123357"/>
                </a:moveTo>
                <a:cubicBezTo>
                  <a:pt x="1690593" y="125267"/>
                  <a:pt x="1541569" y="163386"/>
                  <a:pt x="1407089" y="237534"/>
                </a:cubicBezTo>
                <a:lnTo>
                  <a:pt x="1442443" y="299445"/>
                </a:lnTo>
                <a:cubicBezTo>
                  <a:pt x="1690026" y="162934"/>
                  <a:pt x="1991162" y="159087"/>
                  <a:pt x="2242273" y="289227"/>
                </a:cubicBezTo>
                <a:lnTo>
                  <a:pt x="2275978" y="226435"/>
                </a:lnTo>
                <a:cubicBezTo>
                  <a:pt x="2139582" y="155746"/>
                  <a:pt x="1989600" y="121447"/>
                  <a:pt x="1840097" y="123357"/>
                </a:cubicBezTo>
                <a:close/>
                <a:moveTo>
                  <a:pt x="1808744" y="1233"/>
                </a:moveTo>
                <a:cubicBezTo>
                  <a:pt x="2156106" y="-14520"/>
                  <a:pt x="2554236" y="122009"/>
                  <a:pt x="2727916" y="332053"/>
                </a:cubicBezTo>
                <a:lnTo>
                  <a:pt x="2797407" y="426906"/>
                </a:lnTo>
                <a:cubicBezTo>
                  <a:pt x="2816730" y="407744"/>
                  <a:pt x="2822914" y="396798"/>
                  <a:pt x="2848347" y="374270"/>
                </a:cubicBezTo>
                <a:cubicBezTo>
                  <a:pt x="2789714" y="335227"/>
                  <a:pt x="2770554" y="301522"/>
                  <a:pt x="2770554" y="211287"/>
                </a:cubicBezTo>
                <a:cubicBezTo>
                  <a:pt x="2770554" y="109060"/>
                  <a:pt x="2826850" y="34523"/>
                  <a:pt x="2918697" y="33333"/>
                </a:cubicBezTo>
                <a:cubicBezTo>
                  <a:pt x="3010544" y="32143"/>
                  <a:pt x="3068737" y="122977"/>
                  <a:pt x="3064459" y="218431"/>
                </a:cubicBezTo>
                <a:cubicBezTo>
                  <a:pt x="3062319" y="266188"/>
                  <a:pt x="3063213" y="242475"/>
                  <a:pt x="3054577" y="285936"/>
                </a:cubicBezTo>
                <a:cubicBezTo>
                  <a:pt x="3088600" y="260795"/>
                  <a:pt x="3146396" y="297212"/>
                  <a:pt x="3198377" y="27802"/>
                </a:cubicBezTo>
                <a:cubicBezTo>
                  <a:pt x="3270974" y="270322"/>
                  <a:pt x="3142267" y="378871"/>
                  <a:pt x="2977023" y="405424"/>
                </a:cubicBezTo>
                <a:cubicBezTo>
                  <a:pt x="2937650" y="455263"/>
                  <a:pt x="2906651" y="507366"/>
                  <a:pt x="2854455" y="531728"/>
                </a:cubicBezTo>
                <a:cubicBezTo>
                  <a:pt x="2854593" y="531917"/>
                  <a:pt x="2854687" y="532126"/>
                  <a:pt x="2854781" y="532336"/>
                </a:cubicBezTo>
                <a:lnTo>
                  <a:pt x="2914835" y="719911"/>
                </a:lnTo>
                <a:cubicBezTo>
                  <a:pt x="2982387" y="1030651"/>
                  <a:pt x="2875068" y="1334999"/>
                  <a:pt x="2751965" y="1458417"/>
                </a:cubicBezTo>
                <a:cubicBezTo>
                  <a:pt x="2718119" y="1752479"/>
                  <a:pt x="2636178" y="1904762"/>
                  <a:pt x="2564924" y="2133185"/>
                </a:cubicBezTo>
                <a:cubicBezTo>
                  <a:pt x="2548001" y="2174319"/>
                  <a:pt x="2290597" y="2162941"/>
                  <a:pt x="2284362" y="2130560"/>
                </a:cubicBezTo>
                <a:cubicBezTo>
                  <a:pt x="2253189" y="1989654"/>
                  <a:pt x="2205984" y="1832997"/>
                  <a:pt x="2190842" y="1681589"/>
                </a:cubicBezTo>
                <a:cubicBezTo>
                  <a:pt x="1937891" y="1727975"/>
                  <a:pt x="1628829" y="1727099"/>
                  <a:pt x="1429318" y="1710471"/>
                </a:cubicBezTo>
                <a:cubicBezTo>
                  <a:pt x="1387456" y="1891634"/>
                  <a:pt x="1268107" y="2057044"/>
                  <a:pt x="1143413" y="2180445"/>
                </a:cubicBezTo>
                <a:lnTo>
                  <a:pt x="943012" y="2180445"/>
                </a:lnTo>
                <a:cubicBezTo>
                  <a:pt x="894916" y="2170818"/>
                  <a:pt x="902932" y="1825120"/>
                  <a:pt x="910948" y="1650083"/>
                </a:cubicBezTo>
                <a:cubicBezTo>
                  <a:pt x="600994" y="1508303"/>
                  <a:pt x="-80369" y="1319263"/>
                  <a:pt x="7807" y="838786"/>
                </a:cubicBezTo>
                <a:cubicBezTo>
                  <a:pt x="13151" y="796777"/>
                  <a:pt x="184160" y="802028"/>
                  <a:pt x="275009" y="799402"/>
                </a:cubicBezTo>
                <a:cubicBezTo>
                  <a:pt x="369419" y="659373"/>
                  <a:pt x="418407" y="582356"/>
                  <a:pt x="555570" y="465957"/>
                </a:cubicBezTo>
                <a:cubicBezTo>
                  <a:pt x="547554" y="374062"/>
                  <a:pt x="496786" y="206026"/>
                  <a:pt x="531522" y="190273"/>
                </a:cubicBezTo>
                <a:cubicBezTo>
                  <a:pt x="764877" y="64246"/>
                  <a:pt x="803177" y="250661"/>
                  <a:pt x="924308" y="355683"/>
                </a:cubicBezTo>
                <a:cubicBezTo>
                  <a:pt x="1130053" y="143013"/>
                  <a:pt x="1554903" y="11735"/>
                  <a:pt x="1808744" y="1233"/>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nvGrpSpPr>
          <p:cNvPr id="923" name="Google Shape;923;p18"/>
          <p:cNvGrpSpPr/>
          <p:nvPr/>
        </p:nvGrpSpPr>
        <p:grpSpPr>
          <a:xfrm>
            <a:off x="829568" y="1566281"/>
            <a:ext cx="2734154" cy="2022191"/>
            <a:chOff x="829568" y="1566281"/>
            <a:chExt cx="2734154" cy="2022191"/>
          </a:xfrm>
        </p:grpSpPr>
        <p:sp>
          <p:nvSpPr>
            <p:cNvPr id="924" name="Google Shape;924;p18"/>
            <p:cNvSpPr/>
            <p:nvPr/>
          </p:nvSpPr>
          <p:spPr>
            <a:xfrm rot="-5400000">
              <a:off x="2608811" y="2753216"/>
              <a:ext cx="859106" cy="811405"/>
            </a:xfrm>
            <a:prstGeom prst="rightArrow">
              <a:avLst>
                <a:gd fmla="val 50000" name="adj1"/>
                <a:gd fmla="val 50000" name="adj2"/>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grpSp>
          <p:nvGrpSpPr>
            <p:cNvPr id="925" name="Google Shape;925;p18"/>
            <p:cNvGrpSpPr/>
            <p:nvPr/>
          </p:nvGrpSpPr>
          <p:grpSpPr>
            <a:xfrm>
              <a:off x="829568" y="1566281"/>
              <a:ext cx="2734154" cy="1068786"/>
              <a:chOff x="270023" y="1671304"/>
              <a:chExt cx="2279585" cy="1079474"/>
            </a:xfrm>
          </p:grpSpPr>
          <p:sp>
            <p:nvSpPr>
              <p:cNvPr id="926" name="Google Shape;926;p18"/>
              <p:cNvSpPr txBox="1"/>
              <p:nvPr/>
            </p:nvSpPr>
            <p:spPr>
              <a:xfrm>
                <a:off x="270024" y="1911471"/>
                <a:ext cx="2279584" cy="839307"/>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1200">
                    <a:solidFill>
                      <a:schemeClr val="lt1"/>
                    </a:solidFill>
                    <a:latin typeface="Arial"/>
                    <a:ea typeface="Arial"/>
                    <a:cs typeface="Arial"/>
                    <a:sym typeface="Arial"/>
                  </a:rPr>
                  <a:t>You can simply impress your audience and add a unique zing and appeal to your Presentations. Easy to change colors, photos and Text. </a:t>
                </a:r>
                <a:endParaRPr sz="1200">
                  <a:solidFill>
                    <a:schemeClr val="lt1"/>
                  </a:solidFill>
                  <a:latin typeface="Arial"/>
                  <a:ea typeface="Arial"/>
                  <a:cs typeface="Arial"/>
                  <a:sym typeface="Arial"/>
                </a:endParaRPr>
              </a:p>
            </p:txBody>
          </p:sp>
          <p:sp>
            <p:nvSpPr>
              <p:cNvPr id="927" name="Google Shape;927;p18"/>
              <p:cNvSpPr txBox="1"/>
              <p:nvPr/>
            </p:nvSpPr>
            <p:spPr>
              <a:xfrm>
                <a:off x="270023" y="1671304"/>
                <a:ext cx="2279584" cy="310855"/>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1400">
                    <a:solidFill>
                      <a:schemeClr val="lt1"/>
                    </a:solidFill>
                    <a:latin typeface="Arial"/>
                    <a:ea typeface="Arial"/>
                    <a:cs typeface="Arial"/>
                    <a:sym typeface="Arial"/>
                  </a:rPr>
                  <a:t>Add Title</a:t>
                </a:r>
                <a:endParaRPr sz="1400">
                  <a:solidFill>
                    <a:schemeClr val="lt1"/>
                  </a:solidFill>
                  <a:latin typeface="Arial"/>
                  <a:ea typeface="Arial"/>
                  <a:cs typeface="Arial"/>
                  <a:sym typeface="Arial"/>
                </a:endParaRPr>
              </a:p>
            </p:txBody>
          </p:sp>
        </p:grpSp>
      </p:grpSp>
      <p:grpSp>
        <p:nvGrpSpPr>
          <p:cNvPr id="928" name="Google Shape;928;p18"/>
          <p:cNvGrpSpPr/>
          <p:nvPr/>
        </p:nvGrpSpPr>
        <p:grpSpPr>
          <a:xfrm flipH="1">
            <a:off x="8639716" y="1566281"/>
            <a:ext cx="2734154" cy="2022191"/>
            <a:chOff x="981968" y="1718681"/>
            <a:chExt cx="2734154" cy="2022191"/>
          </a:xfrm>
        </p:grpSpPr>
        <p:sp>
          <p:nvSpPr>
            <p:cNvPr id="929" name="Google Shape;929;p18"/>
            <p:cNvSpPr/>
            <p:nvPr/>
          </p:nvSpPr>
          <p:spPr>
            <a:xfrm rot="5400000">
              <a:off x="2761211" y="2905616"/>
              <a:ext cx="859106" cy="811405"/>
            </a:xfrm>
            <a:prstGeom prst="rightArrow">
              <a:avLst>
                <a:gd fmla="val 50000" name="adj1"/>
                <a:gd fmla="val 50000" name="adj2"/>
              </a:avLst>
            </a:pr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700">
                <a:solidFill>
                  <a:schemeClr val="lt1"/>
                </a:solidFill>
                <a:latin typeface="Arial"/>
                <a:ea typeface="Arial"/>
                <a:cs typeface="Arial"/>
                <a:sym typeface="Arial"/>
              </a:endParaRPr>
            </a:p>
          </p:txBody>
        </p:sp>
        <p:grpSp>
          <p:nvGrpSpPr>
            <p:cNvPr id="930" name="Google Shape;930;p18"/>
            <p:cNvGrpSpPr/>
            <p:nvPr/>
          </p:nvGrpSpPr>
          <p:grpSpPr>
            <a:xfrm>
              <a:off x="981968" y="1718681"/>
              <a:ext cx="2734154" cy="1068786"/>
              <a:chOff x="270023" y="1671304"/>
              <a:chExt cx="2279585" cy="1079474"/>
            </a:xfrm>
          </p:grpSpPr>
          <p:sp>
            <p:nvSpPr>
              <p:cNvPr id="931" name="Google Shape;931;p18"/>
              <p:cNvSpPr txBox="1"/>
              <p:nvPr/>
            </p:nvSpPr>
            <p:spPr>
              <a:xfrm>
                <a:off x="270024" y="1911471"/>
                <a:ext cx="2279584" cy="8393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lt1"/>
                    </a:solidFill>
                    <a:latin typeface="Arial"/>
                    <a:ea typeface="Arial"/>
                    <a:cs typeface="Arial"/>
                    <a:sym typeface="Arial"/>
                  </a:rPr>
                  <a:t>You can simply impress your audience and add a unique zing and appeal to your Presentations. Easy to change colors, photos and Text. </a:t>
                </a:r>
                <a:endParaRPr sz="1200">
                  <a:solidFill>
                    <a:schemeClr val="lt1"/>
                  </a:solidFill>
                  <a:latin typeface="Arial"/>
                  <a:ea typeface="Arial"/>
                  <a:cs typeface="Arial"/>
                  <a:sym typeface="Arial"/>
                </a:endParaRPr>
              </a:p>
            </p:txBody>
          </p:sp>
          <p:sp>
            <p:nvSpPr>
              <p:cNvPr id="932" name="Google Shape;932;p18"/>
              <p:cNvSpPr txBox="1"/>
              <p:nvPr/>
            </p:nvSpPr>
            <p:spPr>
              <a:xfrm>
                <a:off x="270023" y="1671304"/>
                <a:ext cx="2279584" cy="31085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chemeClr val="lt1"/>
                    </a:solidFill>
                    <a:latin typeface="Arial"/>
                    <a:ea typeface="Arial"/>
                    <a:cs typeface="Arial"/>
                    <a:sym typeface="Arial"/>
                  </a:rPr>
                  <a:t>Add Title</a:t>
                </a:r>
                <a:endParaRPr sz="1400">
                  <a:solidFill>
                    <a:schemeClr val="lt1"/>
                  </a:solidFill>
                  <a:latin typeface="Arial"/>
                  <a:ea typeface="Arial"/>
                  <a:cs typeface="Arial"/>
                  <a:sym typeface="Arial"/>
                </a:endParaRPr>
              </a:p>
            </p:txBody>
          </p:sp>
        </p:grpSp>
      </p:gr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6" name="Shape 936"/>
        <p:cNvGrpSpPr/>
        <p:nvPr/>
      </p:nvGrpSpPr>
      <p:grpSpPr>
        <a:xfrm>
          <a:off x="0" y="0"/>
          <a:ext cx="0" cy="0"/>
          <a:chOff x="0" y="0"/>
          <a:chExt cx="0" cy="0"/>
        </a:xfrm>
      </p:grpSpPr>
      <p:sp>
        <p:nvSpPr>
          <p:cNvPr id="937" name="Google Shape;937;p19"/>
          <p:cNvSpPr txBox="1"/>
          <p:nvPr>
            <p:ph idx="1" type="body"/>
          </p:nvPr>
        </p:nvSpPr>
        <p:spPr>
          <a:xfrm>
            <a:off x="323529" y="281518"/>
            <a:ext cx="11573197" cy="840230"/>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chemeClr val="dk1"/>
              </a:buClr>
              <a:buSzPts val="5400"/>
              <a:buFont typeface="Arial"/>
              <a:buNone/>
            </a:pPr>
            <a:r>
              <a:rPr lang="en-US"/>
              <a:t>Infographic Style</a:t>
            </a:r>
            <a:endParaRPr/>
          </a:p>
        </p:txBody>
      </p:sp>
      <p:sp>
        <p:nvSpPr>
          <p:cNvPr id="938" name="Google Shape;938;p19"/>
          <p:cNvSpPr/>
          <p:nvPr/>
        </p:nvSpPr>
        <p:spPr>
          <a:xfrm>
            <a:off x="662747" y="1895253"/>
            <a:ext cx="5861145" cy="1301661"/>
          </a:xfrm>
          <a:prstGeom prst="rect">
            <a:avLst/>
          </a:prstGeom>
          <a:solidFill>
            <a:srgbClr val="F2F2F2"/>
          </a:solidFill>
          <a:ln cap="flat" cmpd="sng" w="158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rgbClr val="3F3F3F"/>
              </a:solidFill>
              <a:latin typeface="Arial"/>
              <a:ea typeface="Arial"/>
              <a:cs typeface="Arial"/>
              <a:sym typeface="Arial"/>
            </a:endParaRPr>
          </a:p>
        </p:txBody>
      </p:sp>
      <p:graphicFrame>
        <p:nvGraphicFramePr>
          <p:cNvPr id="939" name="Google Shape;939;p19"/>
          <p:cNvGraphicFramePr/>
          <p:nvPr/>
        </p:nvGraphicFramePr>
        <p:xfrm>
          <a:off x="1759142" y="1827806"/>
          <a:ext cx="4659197" cy="1435101"/>
        </p:xfrm>
        <a:graphic>
          <a:graphicData uri="http://schemas.openxmlformats.org/drawingml/2006/chart">
            <c:chart r:id="rId3"/>
          </a:graphicData>
        </a:graphic>
      </p:graphicFrame>
      <p:sp>
        <p:nvSpPr>
          <p:cNvPr id="940" name="Google Shape;940;p19"/>
          <p:cNvSpPr txBox="1"/>
          <p:nvPr/>
        </p:nvSpPr>
        <p:spPr>
          <a:xfrm>
            <a:off x="5521150" y="1967847"/>
            <a:ext cx="65265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3F3F3F"/>
                </a:solidFill>
                <a:latin typeface="Arial"/>
                <a:ea typeface="Arial"/>
                <a:cs typeface="Arial"/>
                <a:sym typeface="Arial"/>
              </a:rPr>
              <a:t>82%</a:t>
            </a:r>
            <a:endParaRPr b="1" sz="1800">
              <a:solidFill>
                <a:srgbClr val="3F3F3F"/>
              </a:solidFill>
              <a:latin typeface="Arial"/>
              <a:ea typeface="Arial"/>
              <a:cs typeface="Arial"/>
              <a:sym typeface="Arial"/>
            </a:endParaRPr>
          </a:p>
        </p:txBody>
      </p:sp>
      <p:sp>
        <p:nvSpPr>
          <p:cNvPr id="941" name="Google Shape;941;p19"/>
          <p:cNvSpPr txBox="1"/>
          <p:nvPr/>
        </p:nvSpPr>
        <p:spPr>
          <a:xfrm>
            <a:off x="4772006" y="2358825"/>
            <a:ext cx="65265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3F3F3F"/>
                </a:solidFill>
                <a:latin typeface="Arial"/>
                <a:ea typeface="Arial"/>
                <a:cs typeface="Arial"/>
                <a:sym typeface="Arial"/>
              </a:rPr>
              <a:t>65%</a:t>
            </a:r>
            <a:endParaRPr b="1" sz="1800">
              <a:solidFill>
                <a:srgbClr val="3F3F3F"/>
              </a:solidFill>
              <a:latin typeface="Arial"/>
              <a:ea typeface="Arial"/>
              <a:cs typeface="Arial"/>
              <a:sym typeface="Arial"/>
            </a:endParaRPr>
          </a:p>
        </p:txBody>
      </p:sp>
      <p:sp>
        <p:nvSpPr>
          <p:cNvPr id="942" name="Google Shape;942;p19"/>
          <p:cNvSpPr/>
          <p:nvPr/>
        </p:nvSpPr>
        <p:spPr>
          <a:xfrm>
            <a:off x="662748" y="1550808"/>
            <a:ext cx="4408405"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rgbClr val="3F3F3F"/>
                </a:solidFill>
                <a:latin typeface="Arial"/>
                <a:ea typeface="Arial"/>
                <a:cs typeface="Arial"/>
                <a:sym typeface="Arial"/>
              </a:rPr>
              <a:t>Easy to change colors, photos and Text.  </a:t>
            </a:r>
            <a:endParaRPr/>
          </a:p>
        </p:txBody>
      </p:sp>
      <p:sp>
        <p:nvSpPr>
          <p:cNvPr id="943" name="Google Shape;943;p19"/>
          <p:cNvSpPr txBox="1"/>
          <p:nvPr/>
        </p:nvSpPr>
        <p:spPr>
          <a:xfrm>
            <a:off x="4332599" y="2749803"/>
            <a:ext cx="65265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3F3F3F"/>
                </a:solidFill>
                <a:latin typeface="Arial"/>
                <a:ea typeface="Arial"/>
                <a:cs typeface="Arial"/>
                <a:sym typeface="Arial"/>
              </a:rPr>
              <a:t>55%</a:t>
            </a:r>
            <a:endParaRPr b="1" sz="1800">
              <a:solidFill>
                <a:srgbClr val="3F3F3F"/>
              </a:solidFill>
              <a:latin typeface="Arial"/>
              <a:ea typeface="Arial"/>
              <a:cs typeface="Arial"/>
              <a:sym typeface="Arial"/>
            </a:endParaRPr>
          </a:p>
        </p:txBody>
      </p:sp>
      <p:sp>
        <p:nvSpPr>
          <p:cNvPr id="944" name="Google Shape;944;p19"/>
          <p:cNvSpPr txBox="1"/>
          <p:nvPr/>
        </p:nvSpPr>
        <p:spPr>
          <a:xfrm>
            <a:off x="776176" y="1998625"/>
            <a:ext cx="1026248" cy="307777"/>
          </a:xfrm>
          <a:prstGeom prst="rect">
            <a:avLst/>
          </a:prstGeom>
          <a:noFill/>
          <a:ln>
            <a:noFill/>
          </a:ln>
        </p:spPr>
        <p:txBody>
          <a:bodyPr anchorCtr="0" anchor="ctr" bIns="45700" lIns="91425" spcFirstLastPara="1" rIns="91425" wrap="square" tIns="45700">
            <a:spAutoFit/>
          </a:bodyPr>
          <a:lstStyle/>
          <a:p>
            <a:pPr indent="0" lvl="0" marL="0" marR="0" rtl="0" algn="r">
              <a:spcBef>
                <a:spcPts val="0"/>
              </a:spcBef>
              <a:spcAft>
                <a:spcPts val="0"/>
              </a:spcAft>
              <a:buNone/>
            </a:pPr>
            <a:r>
              <a:rPr b="1" lang="en-US" sz="1400">
                <a:solidFill>
                  <a:srgbClr val="3F3F3F"/>
                </a:solidFill>
                <a:latin typeface="Arial"/>
                <a:ea typeface="Arial"/>
                <a:cs typeface="Arial"/>
                <a:sym typeface="Arial"/>
              </a:rPr>
              <a:t>Text</a:t>
            </a:r>
            <a:endParaRPr b="1" sz="1400">
              <a:solidFill>
                <a:srgbClr val="3F3F3F"/>
              </a:solidFill>
              <a:latin typeface="Arial"/>
              <a:ea typeface="Arial"/>
              <a:cs typeface="Arial"/>
              <a:sym typeface="Arial"/>
            </a:endParaRPr>
          </a:p>
        </p:txBody>
      </p:sp>
      <p:sp>
        <p:nvSpPr>
          <p:cNvPr id="945" name="Google Shape;945;p19"/>
          <p:cNvSpPr txBox="1"/>
          <p:nvPr/>
        </p:nvSpPr>
        <p:spPr>
          <a:xfrm>
            <a:off x="776177" y="2389603"/>
            <a:ext cx="1026248" cy="307777"/>
          </a:xfrm>
          <a:prstGeom prst="rect">
            <a:avLst/>
          </a:prstGeom>
          <a:noFill/>
          <a:ln>
            <a:noFill/>
          </a:ln>
        </p:spPr>
        <p:txBody>
          <a:bodyPr anchorCtr="0" anchor="ctr" bIns="45700" lIns="91425" spcFirstLastPara="1" rIns="91425" wrap="square" tIns="45700">
            <a:spAutoFit/>
          </a:bodyPr>
          <a:lstStyle/>
          <a:p>
            <a:pPr indent="0" lvl="0" marL="0" marR="0" rtl="0" algn="r">
              <a:spcBef>
                <a:spcPts val="0"/>
              </a:spcBef>
              <a:spcAft>
                <a:spcPts val="0"/>
              </a:spcAft>
              <a:buNone/>
            </a:pPr>
            <a:r>
              <a:rPr b="1" lang="en-US" sz="1400">
                <a:solidFill>
                  <a:srgbClr val="3F3F3F"/>
                </a:solidFill>
                <a:latin typeface="Arial"/>
                <a:ea typeface="Arial"/>
                <a:cs typeface="Arial"/>
                <a:sym typeface="Arial"/>
              </a:rPr>
              <a:t>Content</a:t>
            </a:r>
            <a:endParaRPr b="1" sz="1400">
              <a:solidFill>
                <a:srgbClr val="3F3F3F"/>
              </a:solidFill>
              <a:latin typeface="Arial"/>
              <a:ea typeface="Arial"/>
              <a:cs typeface="Arial"/>
              <a:sym typeface="Arial"/>
            </a:endParaRPr>
          </a:p>
        </p:txBody>
      </p:sp>
      <p:sp>
        <p:nvSpPr>
          <p:cNvPr id="946" name="Google Shape;946;p19"/>
          <p:cNvSpPr txBox="1"/>
          <p:nvPr/>
        </p:nvSpPr>
        <p:spPr>
          <a:xfrm>
            <a:off x="776176" y="2780581"/>
            <a:ext cx="1026248" cy="307777"/>
          </a:xfrm>
          <a:prstGeom prst="rect">
            <a:avLst/>
          </a:prstGeom>
          <a:noFill/>
          <a:ln>
            <a:noFill/>
          </a:ln>
        </p:spPr>
        <p:txBody>
          <a:bodyPr anchorCtr="0" anchor="ctr" bIns="45700" lIns="91425" spcFirstLastPara="1" rIns="91425" wrap="square" tIns="45700">
            <a:spAutoFit/>
          </a:bodyPr>
          <a:lstStyle/>
          <a:p>
            <a:pPr indent="0" lvl="0" marL="0" marR="0" rtl="0" algn="r">
              <a:spcBef>
                <a:spcPts val="0"/>
              </a:spcBef>
              <a:spcAft>
                <a:spcPts val="0"/>
              </a:spcAft>
              <a:buNone/>
            </a:pPr>
            <a:r>
              <a:rPr b="1" lang="en-US" sz="1400">
                <a:solidFill>
                  <a:srgbClr val="3F3F3F"/>
                </a:solidFill>
                <a:latin typeface="Arial"/>
                <a:ea typeface="Arial"/>
                <a:cs typeface="Arial"/>
                <a:sym typeface="Arial"/>
              </a:rPr>
              <a:t>Text Here</a:t>
            </a:r>
            <a:endParaRPr b="1" sz="1400">
              <a:solidFill>
                <a:srgbClr val="3F3F3F"/>
              </a:solidFill>
              <a:latin typeface="Arial"/>
              <a:ea typeface="Arial"/>
              <a:cs typeface="Arial"/>
              <a:sym typeface="Arial"/>
            </a:endParaRPr>
          </a:p>
        </p:txBody>
      </p:sp>
      <p:graphicFrame>
        <p:nvGraphicFramePr>
          <p:cNvPr id="947" name="Google Shape;947;p19"/>
          <p:cNvGraphicFramePr/>
          <p:nvPr/>
        </p:nvGraphicFramePr>
        <p:xfrm>
          <a:off x="1044483" y="4034270"/>
          <a:ext cx="1161941" cy="1161812"/>
        </p:xfrm>
        <a:graphic>
          <a:graphicData uri="http://schemas.openxmlformats.org/drawingml/2006/chart">
            <c:chart r:id="rId4"/>
          </a:graphicData>
        </a:graphic>
      </p:graphicFrame>
      <p:graphicFrame>
        <p:nvGraphicFramePr>
          <p:cNvPr id="948" name="Google Shape;948;p19"/>
          <p:cNvGraphicFramePr/>
          <p:nvPr/>
        </p:nvGraphicFramePr>
        <p:xfrm>
          <a:off x="2905242" y="4024097"/>
          <a:ext cx="1161941" cy="1161812"/>
        </p:xfrm>
        <a:graphic>
          <a:graphicData uri="http://schemas.openxmlformats.org/drawingml/2006/chart">
            <c:chart r:id="rId5"/>
          </a:graphicData>
        </a:graphic>
      </p:graphicFrame>
      <p:graphicFrame>
        <p:nvGraphicFramePr>
          <p:cNvPr id="949" name="Google Shape;949;p19"/>
          <p:cNvGraphicFramePr/>
          <p:nvPr/>
        </p:nvGraphicFramePr>
        <p:xfrm>
          <a:off x="4766001" y="4013742"/>
          <a:ext cx="1161941" cy="1161812"/>
        </p:xfrm>
        <a:graphic>
          <a:graphicData uri="http://schemas.openxmlformats.org/drawingml/2006/chart">
            <c:chart r:id="rId6"/>
          </a:graphicData>
        </a:graphic>
      </p:graphicFrame>
      <p:sp>
        <p:nvSpPr>
          <p:cNvPr id="950" name="Google Shape;950;p19"/>
          <p:cNvSpPr txBox="1"/>
          <p:nvPr/>
        </p:nvSpPr>
        <p:spPr>
          <a:xfrm>
            <a:off x="3077614" y="5251549"/>
            <a:ext cx="866638" cy="461665"/>
          </a:xfrm>
          <a:prstGeom prst="rect">
            <a:avLst/>
          </a:prstGeom>
          <a:no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r>
              <a:rPr b="1" lang="en-US" sz="2400">
                <a:solidFill>
                  <a:srgbClr val="595959"/>
                </a:solidFill>
                <a:latin typeface="Arial"/>
                <a:ea typeface="Arial"/>
                <a:cs typeface="Arial"/>
                <a:sym typeface="Arial"/>
              </a:rPr>
              <a:t>50%</a:t>
            </a:r>
            <a:endParaRPr b="1" sz="2400">
              <a:solidFill>
                <a:srgbClr val="595959"/>
              </a:solidFill>
              <a:latin typeface="Arial"/>
              <a:ea typeface="Arial"/>
              <a:cs typeface="Arial"/>
              <a:sym typeface="Arial"/>
            </a:endParaRPr>
          </a:p>
        </p:txBody>
      </p:sp>
      <p:sp>
        <p:nvSpPr>
          <p:cNvPr id="951" name="Google Shape;951;p19"/>
          <p:cNvSpPr txBox="1"/>
          <p:nvPr/>
        </p:nvSpPr>
        <p:spPr>
          <a:xfrm>
            <a:off x="1241576" y="5251545"/>
            <a:ext cx="866638" cy="461665"/>
          </a:xfrm>
          <a:prstGeom prst="rect">
            <a:avLst/>
          </a:prstGeom>
          <a:no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r>
              <a:rPr b="1" lang="en-US" sz="2400">
                <a:solidFill>
                  <a:srgbClr val="595959"/>
                </a:solidFill>
                <a:latin typeface="Arial"/>
                <a:ea typeface="Arial"/>
                <a:cs typeface="Arial"/>
                <a:sym typeface="Arial"/>
              </a:rPr>
              <a:t>30%</a:t>
            </a:r>
            <a:endParaRPr b="1" sz="2400">
              <a:solidFill>
                <a:srgbClr val="595959"/>
              </a:solidFill>
              <a:latin typeface="Arial"/>
              <a:ea typeface="Arial"/>
              <a:cs typeface="Arial"/>
              <a:sym typeface="Arial"/>
            </a:endParaRPr>
          </a:p>
        </p:txBody>
      </p:sp>
      <p:sp>
        <p:nvSpPr>
          <p:cNvPr id="952" name="Google Shape;952;p19"/>
          <p:cNvSpPr txBox="1"/>
          <p:nvPr/>
        </p:nvSpPr>
        <p:spPr>
          <a:xfrm>
            <a:off x="4913652" y="5251549"/>
            <a:ext cx="866638" cy="461665"/>
          </a:xfrm>
          <a:prstGeom prst="rect">
            <a:avLst/>
          </a:prstGeom>
          <a:no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r>
              <a:rPr b="1" lang="en-US" sz="2400">
                <a:solidFill>
                  <a:srgbClr val="595959"/>
                </a:solidFill>
                <a:latin typeface="Arial"/>
                <a:ea typeface="Arial"/>
                <a:cs typeface="Arial"/>
                <a:sym typeface="Arial"/>
              </a:rPr>
              <a:t>25%</a:t>
            </a:r>
            <a:endParaRPr b="1" sz="2400">
              <a:solidFill>
                <a:srgbClr val="595959"/>
              </a:solidFill>
              <a:latin typeface="Arial"/>
              <a:ea typeface="Arial"/>
              <a:cs typeface="Arial"/>
              <a:sym typeface="Arial"/>
            </a:endParaRPr>
          </a:p>
        </p:txBody>
      </p:sp>
      <p:sp>
        <p:nvSpPr>
          <p:cNvPr id="953" name="Google Shape;953;p19"/>
          <p:cNvSpPr txBox="1"/>
          <p:nvPr/>
        </p:nvSpPr>
        <p:spPr>
          <a:xfrm>
            <a:off x="895340" y="3557799"/>
            <a:ext cx="1498057" cy="33855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accent1"/>
                </a:solidFill>
                <a:latin typeface="Arial"/>
                <a:ea typeface="Arial"/>
                <a:cs typeface="Arial"/>
                <a:sym typeface="Arial"/>
              </a:rPr>
              <a:t>Option A</a:t>
            </a:r>
            <a:endParaRPr b="1" sz="1600">
              <a:solidFill>
                <a:schemeClr val="accent1"/>
              </a:solidFill>
              <a:latin typeface="Arial"/>
              <a:ea typeface="Arial"/>
              <a:cs typeface="Arial"/>
              <a:sym typeface="Arial"/>
            </a:endParaRPr>
          </a:p>
        </p:txBody>
      </p:sp>
      <p:sp>
        <p:nvSpPr>
          <p:cNvPr id="954" name="Google Shape;954;p19"/>
          <p:cNvSpPr txBox="1"/>
          <p:nvPr/>
        </p:nvSpPr>
        <p:spPr>
          <a:xfrm>
            <a:off x="2746642" y="3557799"/>
            <a:ext cx="1498057" cy="33855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accent2"/>
                </a:solidFill>
                <a:latin typeface="Arial"/>
                <a:ea typeface="Arial"/>
                <a:cs typeface="Arial"/>
                <a:sym typeface="Arial"/>
              </a:rPr>
              <a:t>Option B</a:t>
            </a:r>
            <a:endParaRPr b="1" sz="1600">
              <a:solidFill>
                <a:schemeClr val="accent2"/>
              </a:solidFill>
              <a:latin typeface="Arial"/>
              <a:ea typeface="Arial"/>
              <a:cs typeface="Arial"/>
              <a:sym typeface="Arial"/>
            </a:endParaRPr>
          </a:p>
        </p:txBody>
      </p:sp>
      <p:sp>
        <p:nvSpPr>
          <p:cNvPr id="955" name="Google Shape;955;p19"/>
          <p:cNvSpPr txBox="1"/>
          <p:nvPr/>
        </p:nvSpPr>
        <p:spPr>
          <a:xfrm>
            <a:off x="4597943" y="3557799"/>
            <a:ext cx="1498057" cy="33855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accent3"/>
                </a:solidFill>
                <a:latin typeface="Arial"/>
                <a:ea typeface="Arial"/>
                <a:cs typeface="Arial"/>
                <a:sym typeface="Arial"/>
              </a:rPr>
              <a:t>Option C</a:t>
            </a:r>
            <a:endParaRPr b="1" sz="1600">
              <a:solidFill>
                <a:schemeClr val="accent3"/>
              </a:solidFill>
              <a:latin typeface="Arial"/>
              <a:ea typeface="Arial"/>
              <a:cs typeface="Arial"/>
              <a:sym typeface="Arial"/>
            </a:endParaRPr>
          </a:p>
        </p:txBody>
      </p:sp>
      <p:sp>
        <p:nvSpPr>
          <p:cNvPr id="956" name="Google Shape;956;p19"/>
          <p:cNvSpPr/>
          <p:nvPr/>
        </p:nvSpPr>
        <p:spPr>
          <a:xfrm>
            <a:off x="3354336" y="4407464"/>
            <a:ext cx="313194" cy="374367"/>
          </a:xfrm>
          <a:custGeom>
            <a:rect b="b" l="l" r="r" t="t"/>
            <a:pathLst>
              <a:path extrusionOk="0" h="3213079" w="2688046">
                <a:moveTo>
                  <a:pt x="1056023" y="556744"/>
                </a:moveTo>
                <a:lnTo>
                  <a:pt x="1056023" y="906412"/>
                </a:lnTo>
                <a:cubicBezTo>
                  <a:pt x="641240" y="1029807"/>
                  <a:pt x="338989" y="1414134"/>
                  <a:pt x="338989" y="1869056"/>
                </a:cubicBezTo>
                <a:cubicBezTo>
                  <a:pt x="338989" y="2424121"/>
                  <a:pt x="788958" y="2874090"/>
                  <a:pt x="1344023" y="2874090"/>
                </a:cubicBezTo>
                <a:cubicBezTo>
                  <a:pt x="1899088" y="2874090"/>
                  <a:pt x="2349057" y="2424121"/>
                  <a:pt x="2349057" y="1869056"/>
                </a:cubicBezTo>
                <a:cubicBezTo>
                  <a:pt x="2349057" y="1414134"/>
                  <a:pt x="2046806" y="1029807"/>
                  <a:pt x="1632023" y="906412"/>
                </a:cubicBezTo>
                <a:lnTo>
                  <a:pt x="1632023" y="556744"/>
                </a:lnTo>
                <a:cubicBezTo>
                  <a:pt x="2235992" y="687900"/>
                  <a:pt x="2688046" y="1225687"/>
                  <a:pt x="2688046" y="1869056"/>
                </a:cubicBezTo>
                <a:cubicBezTo>
                  <a:pt x="2688046" y="2611339"/>
                  <a:pt x="2086306" y="3213079"/>
                  <a:pt x="1344023" y="3213079"/>
                </a:cubicBezTo>
                <a:cubicBezTo>
                  <a:pt x="601740" y="3213079"/>
                  <a:pt x="0" y="2611339"/>
                  <a:pt x="0" y="1869056"/>
                </a:cubicBezTo>
                <a:cubicBezTo>
                  <a:pt x="0" y="1225687"/>
                  <a:pt x="452054" y="687900"/>
                  <a:pt x="1056023" y="556744"/>
                </a:cubicBezTo>
                <a:close/>
                <a:moveTo>
                  <a:pt x="1344023" y="0"/>
                </a:moveTo>
                <a:cubicBezTo>
                  <a:pt x="1443445" y="0"/>
                  <a:pt x="1524043" y="80598"/>
                  <a:pt x="1524043" y="180020"/>
                </a:cubicBezTo>
                <a:lnTo>
                  <a:pt x="1524043" y="1413058"/>
                </a:lnTo>
                <a:cubicBezTo>
                  <a:pt x="1524043" y="1512480"/>
                  <a:pt x="1443445" y="1593078"/>
                  <a:pt x="1344023" y="1593078"/>
                </a:cubicBezTo>
                <a:cubicBezTo>
                  <a:pt x="1244601" y="1593078"/>
                  <a:pt x="1164003" y="1512480"/>
                  <a:pt x="1164003" y="1413058"/>
                </a:cubicBezTo>
                <a:lnTo>
                  <a:pt x="1164003" y="180020"/>
                </a:lnTo>
                <a:cubicBezTo>
                  <a:pt x="1164003" y="80598"/>
                  <a:pt x="1244601" y="0"/>
                  <a:pt x="1344023"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957" name="Google Shape;957;p19"/>
          <p:cNvSpPr/>
          <p:nvPr/>
        </p:nvSpPr>
        <p:spPr>
          <a:xfrm>
            <a:off x="1433830" y="4488890"/>
            <a:ext cx="482129" cy="232225"/>
          </a:xfrm>
          <a:custGeom>
            <a:rect b="b" l="l" r="r" t="t"/>
            <a:pathLst>
              <a:path extrusionOk="0" h="1548752" w="3215400">
                <a:moveTo>
                  <a:pt x="3026619" y="414336"/>
                </a:moveTo>
                <a:lnTo>
                  <a:pt x="3121009" y="414336"/>
                </a:lnTo>
                <a:cubicBezTo>
                  <a:pt x="3173140" y="414336"/>
                  <a:pt x="3215400" y="456596"/>
                  <a:pt x="3215400" y="508727"/>
                </a:cubicBezTo>
                <a:lnTo>
                  <a:pt x="3215400" y="1040026"/>
                </a:lnTo>
                <a:cubicBezTo>
                  <a:pt x="3215400" y="1092157"/>
                  <a:pt x="3173140" y="1134417"/>
                  <a:pt x="3121009" y="1134417"/>
                </a:cubicBezTo>
                <a:cubicBezTo>
                  <a:pt x="3089546" y="1134417"/>
                  <a:pt x="3058082" y="1134416"/>
                  <a:pt x="3026619" y="1134416"/>
                </a:cubicBezTo>
                <a:close/>
                <a:moveTo>
                  <a:pt x="1584648" y="234376"/>
                </a:moveTo>
                <a:lnTo>
                  <a:pt x="2088704" y="234376"/>
                </a:lnTo>
                <a:lnTo>
                  <a:pt x="2088704" y="1314376"/>
                </a:lnTo>
                <a:lnTo>
                  <a:pt x="1584648" y="1314376"/>
                </a:lnTo>
                <a:close/>
                <a:moveTo>
                  <a:pt x="928911" y="234376"/>
                </a:moveTo>
                <a:lnTo>
                  <a:pt x="1432967" y="234376"/>
                </a:lnTo>
                <a:lnTo>
                  <a:pt x="1432967" y="1314376"/>
                </a:lnTo>
                <a:lnTo>
                  <a:pt x="928911" y="1314376"/>
                </a:lnTo>
                <a:close/>
                <a:moveTo>
                  <a:pt x="273174" y="234376"/>
                </a:moveTo>
                <a:lnTo>
                  <a:pt x="777230" y="234376"/>
                </a:lnTo>
                <a:lnTo>
                  <a:pt x="777230" y="1314376"/>
                </a:lnTo>
                <a:lnTo>
                  <a:pt x="273174" y="1314376"/>
                </a:lnTo>
                <a:close/>
                <a:moveTo>
                  <a:pt x="258244" y="126376"/>
                </a:moveTo>
                <a:cubicBezTo>
                  <a:pt x="182968" y="126376"/>
                  <a:pt x="121944" y="187400"/>
                  <a:pt x="121944" y="262676"/>
                </a:cubicBezTo>
                <a:lnTo>
                  <a:pt x="121944" y="1286076"/>
                </a:lnTo>
                <a:cubicBezTo>
                  <a:pt x="121944" y="1361352"/>
                  <a:pt x="182968" y="1422376"/>
                  <a:pt x="258244" y="1422376"/>
                </a:cubicBezTo>
                <a:lnTo>
                  <a:pt x="2768375" y="1422376"/>
                </a:lnTo>
                <a:cubicBezTo>
                  <a:pt x="2843651" y="1422376"/>
                  <a:pt x="2904675" y="1361352"/>
                  <a:pt x="2904675" y="1286076"/>
                </a:cubicBezTo>
                <a:lnTo>
                  <a:pt x="2904675" y="262676"/>
                </a:lnTo>
                <a:cubicBezTo>
                  <a:pt x="2904675" y="187400"/>
                  <a:pt x="2843651" y="126376"/>
                  <a:pt x="2768375" y="126376"/>
                </a:cubicBezTo>
                <a:close/>
                <a:moveTo>
                  <a:pt x="162882" y="0"/>
                </a:moveTo>
                <a:lnTo>
                  <a:pt x="2863736" y="0"/>
                </a:lnTo>
                <a:cubicBezTo>
                  <a:pt x="2953693" y="0"/>
                  <a:pt x="3026618" y="72925"/>
                  <a:pt x="3026618" y="162882"/>
                </a:cubicBezTo>
                <a:lnTo>
                  <a:pt x="3026618" y="1385870"/>
                </a:lnTo>
                <a:cubicBezTo>
                  <a:pt x="3026618" y="1475827"/>
                  <a:pt x="2953693" y="1548752"/>
                  <a:pt x="2863736" y="1548752"/>
                </a:cubicBezTo>
                <a:lnTo>
                  <a:pt x="162882" y="1548752"/>
                </a:lnTo>
                <a:cubicBezTo>
                  <a:pt x="72925" y="1548752"/>
                  <a:pt x="0" y="1475827"/>
                  <a:pt x="0" y="1385870"/>
                </a:cubicBezTo>
                <a:lnTo>
                  <a:pt x="0" y="162882"/>
                </a:lnTo>
                <a:cubicBezTo>
                  <a:pt x="0" y="72925"/>
                  <a:pt x="72925" y="0"/>
                  <a:pt x="16288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958" name="Google Shape;958;p19"/>
          <p:cNvSpPr/>
          <p:nvPr/>
        </p:nvSpPr>
        <p:spPr>
          <a:xfrm rot="8100000">
            <a:off x="5207906" y="4377161"/>
            <a:ext cx="364082" cy="364083"/>
          </a:xfrm>
          <a:custGeom>
            <a:rect b="b" l="l" r="r" t="t"/>
            <a:pathLst>
              <a:path extrusionOk="0" h="2483835" w="2483832">
                <a:moveTo>
                  <a:pt x="657616" y="1826218"/>
                </a:moveTo>
                <a:cubicBezTo>
                  <a:pt x="806520" y="1975122"/>
                  <a:pt x="1047940" y="1975122"/>
                  <a:pt x="1196844" y="1826218"/>
                </a:cubicBezTo>
                <a:cubicBezTo>
                  <a:pt x="1345748" y="1677314"/>
                  <a:pt x="1345748" y="1435894"/>
                  <a:pt x="1196844" y="1286990"/>
                </a:cubicBezTo>
                <a:cubicBezTo>
                  <a:pt x="1047940" y="1138086"/>
                  <a:pt x="806520" y="1138086"/>
                  <a:pt x="657616" y="1286990"/>
                </a:cubicBezTo>
                <a:cubicBezTo>
                  <a:pt x="508712" y="1435894"/>
                  <a:pt x="508712" y="1677314"/>
                  <a:pt x="657616" y="1826218"/>
                </a:cubicBezTo>
                <a:close/>
                <a:moveTo>
                  <a:pt x="293335" y="2190500"/>
                </a:moveTo>
                <a:cubicBezTo>
                  <a:pt x="112098" y="2009262"/>
                  <a:pt x="0" y="1758885"/>
                  <a:pt x="0" y="1482325"/>
                </a:cubicBezTo>
                <a:cubicBezTo>
                  <a:pt x="0" y="929206"/>
                  <a:pt x="459290" y="590078"/>
                  <a:pt x="1001509" y="480815"/>
                </a:cubicBezTo>
                <a:cubicBezTo>
                  <a:pt x="1569704" y="366317"/>
                  <a:pt x="1861757" y="259925"/>
                  <a:pt x="2483832" y="0"/>
                </a:cubicBezTo>
                <a:cubicBezTo>
                  <a:pt x="2230640" y="682694"/>
                  <a:pt x="2130986" y="873716"/>
                  <a:pt x="2003018" y="1482325"/>
                </a:cubicBezTo>
                <a:cubicBezTo>
                  <a:pt x="1901990" y="2042180"/>
                  <a:pt x="1554627" y="2483835"/>
                  <a:pt x="1001509" y="2483835"/>
                </a:cubicBezTo>
                <a:cubicBezTo>
                  <a:pt x="724950" y="2483835"/>
                  <a:pt x="474573" y="2371737"/>
                  <a:pt x="293335" y="219050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959" name="Google Shape;959;p19"/>
          <p:cNvSpPr/>
          <p:nvPr/>
        </p:nvSpPr>
        <p:spPr>
          <a:xfrm>
            <a:off x="8736443" y="2130146"/>
            <a:ext cx="1215499" cy="1562784"/>
          </a:xfrm>
          <a:prstGeom prst="upArrow">
            <a:avLst>
              <a:gd fmla="val 50000" name="adj1"/>
              <a:gd fmla="val 50000" name="adj2"/>
            </a:avLst>
          </a:prstGeom>
          <a:noFill/>
          <a:ln cap="flat" cmpd="sng" w="381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rgbClr val="3F3F3F"/>
              </a:solidFill>
              <a:latin typeface="Arial"/>
              <a:ea typeface="Arial"/>
              <a:cs typeface="Arial"/>
              <a:sym typeface="Arial"/>
            </a:endParaRPr>
          </a:p>
        </p:txBody>
      </p:sp>
      <p:sp>
        <p:nvSpPr>
          <p:cNvPr id="960" name="Google Shape;960;p19"/>
          <p:cNvSpPr/>
          <p:nvPr/>
        </p:nvSpPr>
        <p:spPr>
          <a:xfrm rot="10800000">
            <a:off x="8736443" y="4461223"/>
            <a:ext cx="1215499" cy="1562784"/>
          </a:xfrm>
          <a:prstGeom prst="upArrow">
            <a:avLst>
              <a:gd fmla="val 50000" name="adj1"/>
              <a:gd fmla="val 50000" name="adj2"/>
            </a:avLst>
          </a:prstGeom>
          <a:noFill/>
          <a:ln cap="flat" cmpd="sng" w="38100">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accent2"/>
              </a:solidFill>
              <a:latin typeface="Arial"/>
              <a:ea typeface="Arial"/>
              <a:cs typeface="Arial"/>
              <a:sym typeface="Arial"/>
            </a:endParaRPr>
          </a:p>
        </p:txBody>
      </p:sp>
      <p:sp>
        <p:nvSpPr>
          <p:cNvPr id="961" name="Google Shape;961;p19"/>
          <p:cNvSpPr txBox="1"/>
          <p:nvPr/>
        </p:nvSpPr>
        <p:spPr>
          <a:xfrm>
            <a:off x="7345540" y="3032297"/>
            <a:ext cx="936104" cy="461665"/>
          </a:xfrm>
          <a:prstGeom prst="rect">
            <a:avLst/>
          </a:prstGeom>
          <a:no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r>
              <a:rPr b="1" lang="en-US" sz="2400">
                <a:solidFill>
                  <a:schemeClr val="accent1"/>
                </a:solidFill>
                <a:latin typeface="Arial"/>
                <a:ea typeface="Arial"/>
                <a:cs typeface="Arial"/>
                <a:sym typeface="Arial"/>
              </a:rPr>
              <a:t>50%</a:t>
            </a:r>
            <a:endParaRPr b="1" sz="2400">
              <a:solidFill>
                <a:schemeClr val="accent1"/>
              </a:solidFill>
              <a:latin typeface="Arial"/>
              <a:ea typeface="Arial"/>
              <a:cs typeface="Arial"/>
              <a:sym typeface="Arial"/>
            </a:endParaRPr>
          </a:p>
        </p:txBody>
      </p:sp>
      <p:sp>
        <p:nvSpPr>
          <p:cNvPr id="962" name="Google Shape;962;p19"/>
          <p:cNvSpPr txBox="1"/>
          <p:nvPr/>
        </p:nvSpPr>
        <p:spPr>
          <a:xfrm>
            <a:off x="7345540" y="4621539"/>
            <a:ext cx="936104" cy="461665"/>
          </a:xfrm>
          <a:prstGeom prst="rect">
            <a:avLst/>
          </a:prstGeom>
          <a:no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r>
              <a:rPr b="1" lang="en-US" sz="2400">
                <a:solidFill>
                  <a:schemeClr val="accent2"/>
                </a:solidFill>
                <a:latin typeface="Arial"/>
                <a:ea typeface="Arial"/>
                <a:cs typeface="Arial"/>
                <a:sym typeface="Arial"/>
              </a:rPr>
              <a:t>18%</a:t>
            </a:r>
            <a:endParaRPr b="1" sz="2400">
              <a:solidFill>
                <a:schemeClr val="accent2"/>
              </a:solidFill>
              <a:latin typeface="Arial"/>
              <a:ea typeface="Arial"/>
              <a:cs typeface="Arial"/>
              <a:sym typeface="Arial"/>
            </a:endParaRPr>
          </a:p>
        </p:txBody>
      </p:sp>
      <p:sp>
        <p:nvSpPr>
          <p:cNvPr id="963" name="Google Shape;963;p19"/>
          <p:cNvSpPr txBox="1"/>
          <p:nvPr/>
        </p:nvSpPr>
        <p:spPr>
          <a:xfrm>
            <a:off x="7048440" y="2105640"/>
            <a:ext cx="1530304" cy="27699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200">
                <a:solidFill>
                  <a:schemeClr val="accent1"/>
                </a:solidFill>
                <a:latin typeface="Arial"/>
                <a:ea typeface="Arial"/>
                <a:cs typeface="Arial"/>
                <a:sym typeface="Arial"/>
              </a:rPr>
              <a:t>Your Text  Here</a:t>
            </a:r>
            <a:endParaRPr b="1" sz="1200">
              <a:solidFill>
                <a:schemeClr val="accent1"/>
              </a:solidFill>
              <a:latin typeface="Arial"/>
              <a:ea typeface="Arial"/>
              <a:cs typeface="Arial"/>
              <a:sym typeface="Arial"/>
            </a:endParaRPr>
          </a:p>
        </p:txBody>
      </p:sp>
      <p:sp>
        <p:nvSpPr>
          <p:cNvPr id="964" name="Google Shape;964;p19"/>
          <p:cNvSpPr txBox="1"/>
          <p:nvPr/>
        </p:nvSpPr>
        <p:spPr>
          <a:xfrm>
            <a:off x="7048440" y="5732861"/>
            <a:ext cx="1530304" cy="27699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200">
                <a:solidFill>
                  <a:schemeClr val="accent2"/>
                </a:solidFill>
                <a:latin typeface="Arial"/>
                <a:ea typeface="Arial"/>
                <a:cs typeface="Arial"/>
                <a:sym typeface="Arial"/>
              </a:rPr>
              <a:t>Your Text  Here</a:t>
            </a:r>
            <a:endParaRPr b="1" sz="1200">
              <a:solidFill>
                <a:schemeClr val="accent2"/>
              </a:solidFill>
              <a:latin typeface="Arial"/>
              <a:ea typeface="Arial"/>
              <a:cs typeface="Arial"/>
              <a:sym typeface="Arial"/>
            </a:endParaRPr>
          </a:p>
        </p:txBody>
      </p:sp>
      <p:grpSp>
        <p:nvGrpSpPr>
          <p:cNvPr id="965" name="Google Shape;965;p19"/>
          <p:cNvGrpSpPr/>
          <p:nvPr/>
        </p:nvGrpSpPr>
        <p:grpSpPr>
          <a:xfrm>
            <a:off x="895340" y="5731491"/>
            <a:ext cx="1737360" cy="715025"/>
            <a:chOff x="4473971" y="3861048"/>
            <a:chExt cx="1399112" cy="715025"/>
          </a:xfrm>
        </p:grpSpPr>
        <p:sp>
          <p:nvSpPr>
            <p:cNvPr id="966" name="Google Shape;966;p19"/>
            <p:cNvSpPr txBox="1"/>
            <p:nvPr/>
          </p:nvSpPr>
          <p:spPr>
            <a:xfrm>
              <a:off x="4473972" y="4114408"/>
              <a:ext cx="1399111"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Easy to change colors, photos and Text. </a:t>
              </a:r>
              <a:endParaRPr sz="1200">
                <a:solidFill>
                  <a:srgbClr val="3F3F3F"/>
                </a:solidFill>
                <a:latin typeface="Arial"/>
                <a:ea typeface="Arial"/>
                <a:cs typeface="Arial"/>
                <a:sym typeface="Arial"/>
              </a:endParaRPr>
            </a:p>
          </p:txBody>
        </p:sp>
        <p:sp>
          <p:nvSpPr>
            <p:cNvPr id="967" name="Google Shape;967;p19"/>
            <p:cNvSpPr txBox="1"/>
            <p:nvPr/>
          </p:nvSpPr>
          <p:spPr>
            <a:xfrm>
              <a:off x="4473971" y="3861048"/>
              <a:ext cx="1399112"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rgbClr val="3F3F3F"/>
                  </a:solidFill>
                  <a:latin typeface="Arial"/>
                  <a:ea typeface="Arial"/>
                  <a:cs typeface="Arial"/>
                  <a:sym typeface="Arial"/>
                </a:rPr>
                <a:t>Your Text  Here</a:t>
              </a:r>
              <a:endParaRPr b="1" sz="1200">
                <a:solidFill>
                  <a:srgbClr val="3F3F3F"/>
                </a:solidFill>
                <a:latin typeface="Arial"/>
                <a:ea typeface="Arial"/>
                <a:cs typeface="Arial"/>
                <a:sym typeface="Arial"/>
              </a:endParaRPr>
            </a:p>
          </p:txBody>
        </p:sp>
      </p:grpSp>
      <p:grpSp>
        <p:nvGrpSpPr>
          <p:cNvPr id="968" name="Google Shape;968;p19"/>
          <p:cNvGrpSpPr/>
          <p:nvPr/>
        </p:nvGrpSpPr>
        <p:grpSpPr>
          <a:xfrm>
            <a:off x="2746054" y="5731491"/>
            <a:ext cx="1737360" cy="715025"/>
            <a:chOff x="5786611" y="3871669"/>
            <a:chExt cx="1399112" cy="715025"/>
          </a:xfrm>
        </p:grpSpPr>
        <p:sp>
          <p:nvSpPr>
            <p:cNvPr id="969" name="Google Shape;969;p19"/>
            <p:cNvSpPr txBox="1"/>
            <p:nvPr/>
          </p:nvSpPr>
          <p:spPr>
            <a:xfrm>
              <a:off x="5786612" y="4125029"/>
              <a:ext cx="1399111"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Easy to change colors, photos and Text. </a:t>
              </a:r>
              <a:endParaRPr sz="1200">
                <a:solidFill>
                  <a:srgbClr val="3F3F3F"/>
                </a:solidFill>
                <a:latin typeface="Arial"/>
                <a:ea typeface="Arial"/>
                <a:cs typeface="Arial"/>
                <a:sym typeface="Arial"/>
              </a:endParaRPr>
            </a:p>
          </p:txBody>
        </p:sp>
        <p:sp>
          <p:nvSpPr>
            <p:cNvPr id="970" name="Google Shape;970;p19"/>
            <p:cNvSpPr txBox="1"/>
            <p:nvPr/>
          </p:nvSpPr>
          <p:spPr>
            <a:xfrm>
              <a:off x="5786611" y="3871669"/>
              <a:ext cx="1399112"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rgbClr val="3F3F3F"/>
                  </a:solidFill>
                  <a:latin typeface="Arial"/>
                  <a:ea typeface="Arial"/>
                  <a:cs typeface="Arial"/>
                  <a:sym typeface="Arial"/>
                </a:rPr>
                <a:t>Your Text  Here</a:t>
              </a:r>
              <a:endParaRPr b="1" sz="1200">
                <a:solidFill>
                  <a:srgbClr val="3F3F3F"/>
                </a:solidFill>
                <a:latin typeface="Arial"/>
                <a:ea typeface="Arial"/>
                <a:cs typeface="Arial"/>
                <a:sym typeface="Arial"/>
              </a:endParaRPr>
            </a:p>
          </p:txBody>
        </p:sp>
      </p:grpSp>
      <p:grpSp>
        <p:nvGrpSpPr>
          <p:cNvPr id="971" name="Google Shape;971;p19"/>
          <p:cNvGrpSpPr/>
          <p:nvPr/>
        </p:nvGrpSpPr>
        <p:grpSpPr>
          <a:xfrm>
            <a:off x="4596769" y="5731491"/>
            <a:ext cx="1737360" cy="715025"/>
            <a:chOff x="7190264" y="3882290"/>
            <a:chExt cx="1399112" cy="715025"/>
          </a:xfrm>
        </p:grpSpPr>
        <p:sp>
          <p:nvSpPr>
            <p:cNvPr id="972" name="Google Shape;972;p19"/>
            <p:cNvSpPr txBox="1"/>
            <p:nvPr/>
          </p:nvSpPr>
          <p:spPr>
            <a:xfrm>
              <a:off x="7190264" y="4135650"/>
              <a:ext cx="1399111"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Easy to change colors, photos and Text.</a:t>
              </a:r>
              <a:endParaRPr sz="1200">
                <a:solidFill>
                  <a:srgbClr val="3F3F3F"/>
                </a:solidFill>
                <a:latin typeface="Arial"/>
                <a:ea typeface="Arial"/>
                <a:cs typeface="Arial"/>
                <a:sym typeface="Arial"/>
              </a:endParaRPr>
            </a:p>
          </p:txBody>
        </p:sp>
        <p:sp>
          <p:nvSpPr>
            <p:cNvPr id="973" name="Google Shape;973;p19"/>
            <p:cNvSpPr txBox="1"/>
            <p:nvPr/>
          </p:nvSpPr>
          <p:spPr>
            <a:xfrm>
              <a:off x="7190264" y="3882290"/>
              <a:ext cx="1399112"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rgbClr val="3F3F3F"/>
                  </a:solidFill>
                  <a:latin typeface="Arial"/>
                  <a:ea typeface="Arial"/>
                  <a:cs typeface="Arial"/>
                  <a:sym typeface="Arial"/>
                </a:rPr>
                <a:t>Your Text  Here</a:t>
              </a:r>
              <a:endParaRPr b="1" sz="1200">
                <a:solidFill>
                  <a:srgbClr val="3F3F3F"/>
                </a:solidFill>
                <a:latin typeface="Arial"/>
                <a:ea typeface="Arial"/>
                <a:cs typeface="Arial"/>
                <a:sym typeface="Arial"/>
              </a:endParaRPr>
            </a:p>
          </p:txBody>
        </p:sp>
      </p:grpSp>
      <p:grpSp>
        <p:nvGrpSpPr>
          <p:cNvPr id="974" name="Google Shape;974;p19"/>
          <p:cNvGrpSpPr/>
          <p:nvPr/>
        </p:nvGrpSpPr>
        <p:grpSpPr>
          <a:xfrm>
            <a:off x="10179783" y="4506290"/>
            <a:ext cx="1622348" cy="1472650"/>
            <a:chOff x="270023" y="1671304"/>
            <a:chExt cx="2552450" cy="1298776"/>
          </a:xfrm>
        </p:grpSpPr>
        <p:sp>
          <p:nvSpPr>
            <p:cNvPr id="975" name="Google Shape;975;p19"/>
            <p:cNvSpPr txBox="1"/>
            <p:nvPr/>
          </p:nvSpPr>
          <p:spPr>
            <a:xfrm>
              <a:off x="270025" y="1911472"/>
              <a:ext cx="2552448" cy="105860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You can simply impress your audience and add a unique zing and appeal to your Presentations. </a:t>
              </a:r>
              <a:endParaRPr sz="1200">
                <a:solidFill>
                  <a:srgbClr val="3F3F3F"/>
                </a:solidFill>
                <a:latin typeface="Arial"/>
                <a:ea typeface="Arial"/>
                <a:cs typeface="Arial"/>
                <a:sym typeface="Arial"/>
              </a:endParaRPr>
            </a:p>
          </p:txBody>
        </p:sp>
        <p:sp>
          <p:nvSpPr>
            <p:cNvPr id="976" name="Google Shape;976;p19"/>
            <p:cNvSpPr txBox="1"/>
            <p:nvPr/>
          </p:nvSpPr>
          <p:spPr>
            <a:xfrm>
              <a:off x="270023" y="1671304"/>
              <a:ext cx="2552450" cy="24429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chemeClr val="accent2"/>
                  </a:solidFill>
                  <a:latin typeface="Arial"/>
                  <a:ea typeface="Arial"/>
                  <a:cs typeface="Arial"/>
                  <a:sym typeface="Arial"/>
                </a:rPr>
                <a:t>Add Contents Title</a:t>
              </a:r>
              <a:endParaRPr b="1" sz="1200">
                <a:solidFill>
                  <a:schemeClr val="accent2"/>
                </a:solidFill>
                <a:latin typeface="Arial"/>
                <a:ea typeface="Arial"/>
                <a:cs typeface="Arial"/>
                <a:sym typeface="Arial"/>
              </a:endParaRPr>
            </a:p>
          </p:txBody>
        </p:sp>
      </p:grpSp>
      <p:grpSp>
        <p:nvGrpSpPr>
          <p:cNvPr id="977" name="Google Shape;977;p19"/>
          <p:cNvGrpSpPr/>
          <p:nvPr/>
        </p:nvGrpSpPr>
        <p:grpSpPr>
          <a:xfrm>
            <a:off x="10179783" y="2175213"/>
            <a:ext cx="1622348" cy="1472650"/>
            <a:chOff x="270023" y="1671304"/>
            <a:chExt cx="2552450" cy="1298776"/>
          </a:xfrm>
        </p:grpSpPr>
        <p:sp>
          <p:nvSpPr>
            <p:cNvPr id="978" name="Google Shape;978;p19"/>
            <p:cNvSpPr txBox="1"/>
            <p:nvPr/>
          </p:nvSpPr>
          <p:spPr>
            <a:xfrm>
              <a:off x="270025" y="1911472"/>
              <a:ext cx="2552448" cy="105860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You can simply impress your audience and add a unique zing and appeal to your Presentations. </a:t>
              </a:r>
              <a:endParaRPr sz="1200">
                <a:solidFill>
                  <a:srgbClr val="3F3F3F"/>
                </a:solidFill>
                <a:latin typeface="Arial"/>
                <a:ea typeface="Arial"/>
                <a:cs typeface="Arial"/>
                <a:sym typeface="Arial"/>
              </a:endParaRPr>
            </a:p>
          </p:txBody>
        </p:sp>
        <p:sp>
          <p:nvSpPr>
            <p:cNvPr id="979" name="Google Shape;979;p19"/>
            <p:cNvSpPr txBox="1"/>
            <p:nvPr/>
          </p:nvSpPr>
          <p:spPr>
            <a:xfrm>
              <a:off x="270023" y="1671304"/>
              <a:ext cx="2552450" cy="24429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chemeClr val="accent1"/>
                  </a:solidFill>
                  <a:latin typeface="Arial"/>
                  <a:ea typeface="Arial"/>
                  <a:cs typeface="Arial"/>
                  <a:sym typeface="Arial"/>
                </a:rPr>
                <a:t>Add Contents Title</a:t>
              </a:r>
              <a:endParaRPr b="1" sz="1200">
                <a:solidFill>
                  <a:schemeClr val="accent1"/>
                </a:solidFill>
                <a:latin typeface="Arial"/>
                <a:ea typeface="Arial"/>
                <a:cs typeface="Arial"/>
                <a:sym typeface="Arial"/>
              </a:endParaRPr>
            </a:p>
          </p:txBody>
        </p:sp>
      </p:gr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3" name="Shape 983"/>
        <p:cNvGrpSpPr/>
        <p:nvPr/>
      </p:nvGrpSpPr>
      <p:grpSpPr>
        <a:xfrm>
          <a:off x="0" y="0"/>
          <a:ext cx="0" cy="0"/>
          <a:chOff x="0" y="0"/>
          <a:chExt cx="0" cy="0"/>
        </a:xfrm>
      </p:grpSpPr>
      <p:sp>
        <p:nvSpPr>
          <p:cNvPr id="984" name="Google Shape;984;p20"/>
          <p:cNvSpPr txBox="1"/>
          <p:nvPr/>
        </p:nvSpPr>
        <p:spPr>
          <a:xfrm>
            <a:off x="1929657" y="103352"/>
            <a:ext cx="8279346" cy="769441"/>
          </a:xfrm>
          <a:prstGeom prst="rect">
            <a:avLst/>
          </a:prstGeom>
          <a:no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r>
              <a:rPr b="1" lang="en-US" sz="4400">
                <a:solidFill>
                  <a:schemeClr val="accent2"/>
                </a:solidFill>
                <a:latin typeface="Arial"/>
                <a:ea typeface="Arial"/>
                <a:cs typeface="Arial"/>
                <a:sym typeface="Arial"/>
              </a:rPr>
              <a:t>Awesome Presentation</a:t>
            </a:r>
            <a:endParaRPr b="1" sz="4400">
              <a:solidFill>
                <a:schemeClr val="accent2"/>
              </a:solidFill>
              <a:latin typeface="Arial"/>
              <a:ea typeface="Arial"/>
              <a:cs typeface="Arial"/>
              <a:sym typeface="Arial"/>
            </a:endParaRPr>
          </a:p>
        </p:txBody>
      </p:sp>
      <p:sp>
        <p:nvSpPr>
          <p:cNvPr id="985" name="Google Shape;985;p20"/>
          <p:cNvSpPr txBox="1"/>
          <p:nvPr/>
        </p:nvSpPr>
        <p:spPr>
          <a:xfrm>
            <a:off x="1929657" y="828687"/>
            <a:ext cx="8279346" cy="369332"/>
          </a:xfrm>
          <a:prstGeom prst="rect">
            <a:avLst/>
          </a:prstGeom>
          <a:noFill/>
          <a:ln>
            <a:noFill/>
          </a:ln>
        </p:spPr>
        <p:txBody>
          <a:bodyPr anchorCtr="0" anchor="t" bIns="0" lIns="48000" spcFirstLastPara="1" rIns="24000" wrap="square" tIns="0">
            <a:spAutoFit/>
          </a:bodyPr>
          <a:lstStyle/>
          <a:p>
            <a:pPr indent="0" lvl="0" marL="0" marR="0" rtl="0" algn="ctr">
              <a:spcBef>
                <a:spcPts val="0"/>
              </a:spcBef>
              <a:spcAft>
                <a:spcPts val="0"/>
              </a:spcAft>
              <a:buNone/>
            </a:pPr>
            <a:r>
              <a:rPr lang="en-US" sz="2400">
                <a:solidFill>
                  <a:schemeClr val="dk1"/>
                </a:solidFill>
                <a:latin typeface="Arial"/>
                <a:ea typeface="Arial"/>
                <a:cs typeface="Arial"/>
                <a:sym typeface="Arial"/>
              </a:rPr>
              <a:t>We Create Professional Presentation</a:t>
            </a:r>
            <a:endParaRPr sz="2400">
              <a:solidFill>
                <a:schemeClr val="dk1"/>
              </a:solidFill>
              <a:latin typeface="Arial"/>
              <a:ea typeface="Arial"/>
              <a:cs typeface="Arial"/>
              <a:sym typeface="Arial"/>
            </a:endParaRPr>
          </a:p>
        </p:txBody>
      </p:sp>
      <p:sp>
        <p:nvSpPr>
          <p:cNvPr id="986" name="Google Shape;986;p20"/>
          <p:cNvSpPr/>
          <p:nvPr/>
        </p:nvSpPr>
        <p:spPr>
          <a:xfrm>
            <a:off x="-57150" y="1418921"/>
            <a:ext cx="12252960" cy="45719"/>
          </a:xfrm>
          <a:prstGeom prst="rect">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987" name="Google Shape;987;p20"/>
          <p:cNvSpPr txBox="1"/>
          <p:nvPr/>
        </p:nvSpPr>
        <p:spPr>
          <a:xfrm>
            <a:off x="2008434" y="1650821"/>
            <a:ext cx="8121792"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200">
                <a:solidFill>
                  <a:schemeClr val="dk1"/>
                </a:solidFill>
                <a:latin typeface="Arial"/>
                <a:ea typeface="Arial"/>
                <a:cs typeface="Arial"/>
                <a:sym typeface="Arial"/>
              </a:rPr>
              <a:t>You can simply impress your audience and add a unique zing and appeal to your Presentations. Get a modern PowerPoint  Presentation that is beautifully designed. I hope and I believe that this Template will your Time, Money and Reputation. Get a modern PowerPoint  Presentation that is beautifully designed. I hope and I believe that this Template will your Time, Money and Reputation. </a:t>
            </a:r>
            <a:endParaRPr sz="1200">
              <a:solidFill>
                <a:schemeClr val="dk1"/>
              </a:solidFill>
              <a:latin typeface="Arial"/>
              <a:ea typeface="Arial"/>
              <a:cs typeface="Arial"/>
              <a:sym typeface="Arial"/>
            </a:endParaRPr>
          </a:p>
        </p:txBody>
      </p:sp>
      <p:sp>
        <p:nvSpPr>
          <p:cNvPr id="988" name="Google Shape;988;p20"/>
          <p:cNvSpPr/>
          <p:nvPr/>
        </p:nvSpPr>
        <p:spPr>
          <a:xfrm>
            <a:off x="4416376" y="1348475"/>
            <a:ext cx="3305908" cy="182880"/>
          </a:xfrm>
          <a:prstGeom prst="roundRect">
            <a:avLst>
              <a:gd fmla="val 16667" name="adj"/>
            </a:avLst>
          </a:prstGeom>
          <a:solidFill>
            <a:schemeClr val="accent3"/>
          </a:solidFill>
          <a:ln cap="flat" cmpd="sng" w="12700">
            <a:solidFill>
              <a:srgbClr val="0089B7"/>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989" name="Google Shape;989;p20"/>
          <p:cNvSpPr/>
          <p:nvPr/>
        </p:nvSpPr>
        <p:spPr>
          <a:xfrm>
            <a:off x="9175190" y="4401796"/>
            <a:ext cx="3016810" cy="464234"/>
          </a:xfrm>
          <a:custGeom>
            <a:rect b="b" l="l" r="r" t="t"/>
            <a:pathLst>
              <a:path extrusionOk="0" h="464234" w="3016810">
                <a:moveTo>
                  <a:pt x="538089" y="0"/>
                </a:moveTo>
                <a:lnTo>
                  <a:pt x="3016810" y="0"/>
                </a:lnTo>
                <a:lnTo>
                  <a:pt x="3016810" y="464234"/>
                </a:lnTo>
                <a:lnTo>
                  <a:pt x="0" y="464234"/>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990" name="Google Shape;990;p20"/>
          <p:cNvSpPr/>
          <p:nvPr/>
        </p:nvSpPr>
        <p:spPr>
          <a:xfrm>
            <a:off x="10020126" y="3267570"/>
            <a:ext cx="2413246" cy="464234"/>
          </a:xfrm>
          <a:custGeom>
            <a:rect b="b" l="l" r="r" t="t"/>
            <a:pathLst>
              <a:path extrusionOk="0" h="464234" w="2413246">
                <a:moveTo>
                  <a:pt x="538089" y="0"/>
                </a:moveTo>
                <a:lnTo>
                  <a:pt x="2413246" y="0"/>
                </a:lnTo>
                <a:lnTo>
                  <a:pt x="2413246" y="464234"/>
                </a:lnTo>
                <a:lnTo>
                  <a:pt x="0" y="464234"/>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991" name="Google Shape;991;p20"/>
          <p:cNvSpPr/>
          <p:nvPr/>
        </p:nvSpPr>
        <p:spPr>
          <a:xfrm>
            <a:off x="-117546" y="3822115"/>
            <a:ext cx="3156441" cy="464234"/>
          </a:xfrm>
          <a:custGeom>
            <a:rect b="b" l="l" r="r" t="t"/>
            <a:pathLst>
              <a:path extrusionOk="0" h="464234" w="3156441">
                <a:moveTo>
                  <a:pt x="0" y="0"/>
                </a:moveTo>
                <a:lnTo>
                  <a:pt x="3156441" y="0"/>
                </a:lnTo>
                <a:lnTo>
                  <a:pt x="2618352" y="464234"/>
                </a:lnTo>
                <a:lnTo>
                  <a:pt x="0" y="464234"/>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992" name="Google Shape;992;p20"/>
          <p:cNvSpPr/>
          <p:nvPr/>
        </p:nvSpPr>
        <p:spPr>
          <a:xfrm>
            <a:off x="-108021" y="5517285"/>
            <a:ext cx="2534561" cy="464234"/>
          </a:xfrm>
          <a:custGeom>
            <a:rect b="b" l="l" r="r" t="t"/>
            <a:pathLst>
              <a:path extrusionOk="0" h="464234" w="2534561">
                <a:moveTo>
                  <a:pt x="0" y="0"/>
                </a:moveTo>
                <a:lnTo>
                  <a:pt x="2534561" y="0"/>
                </a:lnTo>
                <a:lnTo>
                  <a:pt x="1996472" y="464234"/>
                </a:lnTo>
                <a:lnTo>
                  <a:pt x="0" y="464234"/>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993" name="Google Shape;993;p20"/>
          <p:cNvSpPr/>
          <p:nvPr/>
        </p:nvSpPr>
        <p:spPr>
          <a:xfrm rot="10800000">
            <a:off x="9770853" y="6088966"/>
            <a:ext cx="2534561" cy="464234"/>
          </a:xfrm>
          <a:custGeom>
            <a:rect b="b" l="l" r="r" t="t"/>
            <a:pathLst>
              <a:path extrusionOk="0" h="464234" w="2534561">
                <a:moveTo>
                  <a:pt x="0" y="0"/>
                </a:moveTo>
                <a:lnTo>
                  <a:pt x="2534561" y="0"/>
                </a:lnTo>
                <a:lnTo>
                  <a:pt x="1996472" y="464234"/>
                </a:lnTo>
                <a:lnTo>
                  <a:pt x="0" y="464234"/>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994" name="Google Shape;994;p20"/>
          <p:cNvSpPr/>
          <p:nvPr>
            <p:ph idx="2" type="pic"/>
          </p:nvPr>
        </p:nvSpPr>
        <p:spPr>
          <a:xfrm>
            <a:off x="495301" y="2714626"/>
            <a:ext cx="11201399" cy="3838575"/>
          </a:xfrm>
          <a:prstGeom prst="rect">
            <a:avLst/>
          </a:prstGeom>
          <a:solidFill>
            <a:srgbClr val="F2F2F2"/>
          </a:solidFill>
          <a:ln>
            <a:noFill/>
          </a:ln>
        </p:spPr>
        <p:txBody>
          <a:bodyPr anchorCtr="0" anchor="ctr" bIns="45700" lIns="91425" spcFirstLastPara="1" rIns="91425" wrap="square" tIns="45700">
            <a:noAutofit/>
          </a:bodyPr>
          <a:lstStyle/>
          <a:p>
            <a:pPr indent="0" lvl="0" marL="0" rtl="0" algn="ctr">
              <a:spcBef>
                <a:spcPts val="1000"/>
              </a:spcBef>
              <a:spcAft>
                <a:spcPts val="0"/>
              </a:spcAft>
              <a:buNone/>
            </a:pPr>
            <a:r>
              <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8" name="Shape 998"/>
        <p:cNvGrpSpPr/>
        <p:nvPr/>
      </p:nvGrpSpPr>
      <p:grpSpPr>
        <a:xfrm>
          <a:off x="0" y="0"/>
          <a:ext cx="0" cy="0"/>
          <a:chOff x="0" y="0"/>
          <a:chExt cx="0" cy="0"/>
        </a:xfrm>
      </p:grpSpPr>
      <p:sp>
        <p:nvSpPr>
          <p:cNvPr id="999" name="Google Shape;999;p21"/>
          <p:cNvSpPr txBox="1"/>
          <p:nvPr>
            <p:ph idx="1" type="body"/>
          </p:nvPr>
        </p:nvSpPr>
        <p:spPr>
          <a:xfrm>
            <a:off x="323529" y="281518"/>
            <a:ext cx="11573197" cy="840230"/>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chemeClr val="dk1"/>
              </a:buClr>
              <a:buSzPts val="5400"/>
              <a:buFont typeface="Arial"/>
              <a:buNone/>
            </a:pPr>
            <a:r>
              <a:rPr lang="en-US"/>
              <a:t>Infographic Style</a:t>
            </a:r>
            <a:endParaRPr/>
          </a:p>
        </p:txBody>
      </p:sp>
      <p:sp>
        <p:nvSpPr>
          <p:cNvPr id="1000" name="Google Shape;1000;p21"/>
          <p:cNvSpPr txBox="1"/>
          <p:nvPr/>
        </p:nvSpPr>
        <p:spPr>
          <a:xfrm>
            <a:off x="574070" y="3954716"/>
            <a:ext cx="1202899"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accent1"/>
                </a:solidFill>
                <a:latin typeface="Arial"/>
                <a:ea typeface="Arial"/>
                <a:cs typeface="Arial"/>
                <a:sym typeface="Arial"/>
              </a:rPr>
              <a:t>1st</a:t>
            </a:r>
            <a:endParaRPr b="1" sz="5400">
              <a:solidFill>
                <a:schemeClr val="accent1"/>
              </a:solidFill>
              <a:latin typeface="Arial"/>
              <a:ea typeface="Arial"/>
              <a:cs typeface="Arial"/>
              <a:sym typeface="Arial"/>
            </a:endParaRPr>
          </a:p>
        </p:txBody>
      </p:sp>
      <p:sp>
        <p:nvSpPr>
          <p:cNvPr id="1001" name="Google Shape;1001;p21"/>
          <p:cNvSpPr txBox="1"/>
          <p:nvPr/>
        </p:nvSpPr>
        <p:spPr>
          <a:xfrm>
            <a:off x="574070" y="5253197"/>
            <a:ext cx="1202899"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accent2"/>
                </a:solidFill>
                <a:latin typeface="Arial"/>
                <a:ea typeface="Arial"/>
                <a:cs typeface="Arial"/>
                <a:sym typeface="Arial"/>
              </a:rPr>
              <a:t>2st</a:t>
            </a:r>
            <a:endParaRPr b="1" sz="5400">
              <a:solidFill>
                <a:schemeClr val="accent2"/>
              </a:solidFill>
              <a:latin typeface="Arial"/>
              <a:ea typeface="Arial"/>
              <a:cs typeface="Arial"/>
              <a:sym typeface="Arial"/>
            </a:endParaRPr>
          </a:p>
        </p:txBody>
      </p:sp>
      <p:sp>
        <p:nvSpPr>
          <p:cNvPr id="1002" name="Google Shape;1002;p21"/>
          <p:cNvSpPr txBox="1"/>
          <p:nvPr/>
        </p:nvSpPr>
        <p:spPr>
          <a:xfrm>
            <a:off x="6286968" y="3954716"/>
            <a:ext cx="1202899"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accent3"/>
                </a:solidFill>
                <a:latin typeface="Arial"/>
                <a:ea typeface="Arial"/>
                <a:cs typeface="Arial"/>
                <a:sym typeface="Arial"/>
              </a:rPr>
              <a:t>3st</a:t>
            </a:r>
            <a:endParaRPr b="1" sz="5400">
              <a:solidFill>
                <a:schemeClr val="accent3"/>
              </a:solidFill>
              <a:latin typeface="Arial"/>
              <a:ea typeface="Arial"/>
              <a:cs typeface="Arial"/>
              <a:sym typeface="Arial"/>
            </a:endParaRPr>
          </a:p>
        </p:txBody>
      </p:sp>
      <p:sp>
        <p:nvSpPr>
          <p:cNvPr id="1003" name="Google Shape;1003;p21"/>
          <p:cNvSpPr txBox="1"/>
          <p:nvPr/>
        </p:nvSpPr>
        <p:spPr>
          <a:xfrm>
            <a:off x="6286968" y="5253197"/>
            <a:ext cx="1202899"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accent4"/>
                </a:solidFill>
                <a:latin typeface="Arial"/>
                <a:ea typeface="Arial"/>
                <a:cs typeface="Arial"/>
                <a:sym typeface="Arial"/>
              </a:rPr>
              <a:t>4st</a:t>
            </a:r>
            <a:endParaRPr b="1" sz="5400">
              <a:solidFill>
                <a:schemeClr val="accent4"/>
              </a:solidFill>
              <a:latin typeface="Arial"/>
              <a:ea typeface="Arial"/>
              <a:cs typeface="Arial"/>
              <a:sym typeface="Arial"/>
            </a:endParaRPr>
          </a:p>
        </p:txBody>
      </p:sp>
      <p:grpSp>
        <p:nvGrpSpPr>
          <p:cNvPr id="1004" name="Google Shape;1004;p21"/>
          <p:cNvGrpSpPr/>
          <p:nvPr/>
        </p:nvGrpSpPr>
        <p:grpSpPr>
          <a:xfrm>
            <a:off x="1873364" y="4051427"/>
            <a:ext cx="4086993" cy="738664"/>
            <a:chOff x="2551705" y="4283314"/>
            <a:chExt cx="2152229" cy="738664"/>
          </a:xfrm>
        </p:grpSpPr>
        <p:sp>
          <p:nvSpPr>
            <p:cNvPr id="1005" name="Google Shape;1005;p21"/>
            <p:cNvSpPr txBox="1"/>
            <p:nvPr/>
          </p:nvSpPr>
          <p:spPr>
            <a:xfrm>
              <a:off x="2551706" y="4560313"/>
              <a:ext cx="2152228"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Get a modern PowerPoint  Presentation that is beautifully designed. Easy to change colors, photos and Text. </a:t>
              </a:r>
              <a:endParaRPr/>
            </a:p>
          </p:txBody>
        </p:sp>
        <p:sp>
          <p:nvSpPr>
            <p:cNvPr id="1006" name="Google Shape;1006;p21"/>
            <p:cNvSpPr txBox="1"/>
            <p:nvPr/>
          </p:nvSpPr>
          <p:spPr>
            <a:xfrm>
              <a:off x="2551705" y="4283314"/>
              <a:ext cx="2133933"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rgbClr val="595959"/>
                  </a:solidFill>
                  <a:latin typeface="Arial"/>
                  <a:ea typeface="Arial"/>
                  <a:cs typeface="Arial"/>
                  <a:sym typeface="Arial"/>
                </a:rPr>
                <a:t>Your Text Here</a:t>
              </a:r>
              <a:endParaRPr b="1" sz="1200">
                <a:solidFill>
                  <a:srgbClr val="595959"/>
                </a:solidFill>
                <a:latin typeface="Arial"/>
                <a:ea typeface="Arial"/>
                <a:cs typeface="Arial"/>
                <a:sym typeface="Arial"/>
              </a:endParaRPr>
            </a:p>
          </p:txBody>
        </p:sp>
      </p:grpSp>
      <p:grpSp>
        <p:nvGrpSpPr>
          <p:cNvPr id="1007" name="Google Shape;1007;p21"/>
          <p:cNvGrpSpPr/>
          <p:nvPr/>
        </p:nvGrpSpPr>
        <p:grpSpPr>
          <a:xfrm>
            <a:off x="7586261" y="4051427"/>
            <a:ext cx="4086993" cy="738664"/>
            <a:chOff x="2551705" y="4283314"/>
            <a:chExt cx="2152229" cy="738664"/>
          </a:xfrm>
        </p:grpSpPr>
        <p:sp>
          <p:nvSpPr>
            <p:cNvPr id="1008" name="Google Shape;1008;p21"/>
            <p:cNvSpPr txBox="1"/>
            <p:nvPr/>
          </p:nvSpPr>
          <p:spPr>
            <a:xfrm>
              <a:off x="2551706" y="4560313"/>
              <a:ext cx="2152228"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Get a modern PowerPoint  Presentation that is beautifully designed. Easy to change colors, photos and Text. </a:t>
              </a:r>
              <a:endParaRPr/>
            </a:p>
          </p:txBody>
        </p:sp>
        <p:sp>
          <p:nvSpPr>
            <p:cNvPr id="1009" name="Google Shape;1009;p21"/>
            <p:cNvSpPr txBox="1"/>
            <p:nvPr/>
          </p:nvSpPr>
          <p:spPr>
            <a:xfrm>
              <a:off x="2551705" y="4283314"/>
              <a:ext cx="2133933"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rgbClr val="595959"/>
                  </a:solidFill>
                  <a:latin typeface="Arial"/>
                  <a:ea typeface="Arial"/>
                  <a:cs typeface="Arial"/>
                  <a:sym typeface="Arial"/>
                </a:rPr>
                <a:t>Your Text Here</a:t>
              </a:r>
              <a:endParaRPr b="1" sz="1200">
                <a:solidFill>
                  <a:srgbClr val="595959"/>
                </a:solidFill>
                <a:latin typeface="Arial"/>
                <a:ea typeface="Arial"/>
                <a:cs typeface="Arial"/>
                <a:sym typeface="Arial"/>
              </a:endParaRPr>
            </a:p>
          </p:txBody>
        </p:sp>
      </p:grpSp>
      <p:grpSp>
        <p:nvGrpSpPr>
          <p:cNvPr id="1010" name="Google Shape;1010;p21"/>
          <p:cNvGrpSpPr/>
          <p:nvPr/>
        </p:nvGrpSpPr>
        <p:grpSpPr>
          <a:xfrm>
            <a:off x="1873364" y="5349908"/>
            <a:ext cx="4086993" cy="738664"/>
            <a:chOff x="2551705" y="4283314"/>
            <a:chExt cx="2152229" cy="738664"/>
          </a:xfrm>
        </p:grpSpPr>
        <p:sp>
          <p:nvSpPr>
            <p:cNvPr id="1011" name="Google Shape;1011;p21"/>
            <p:cNvSpPr txBox="1"/>
            <p:nvPr/>
          </p:nvSpPr>
          <p:spPr>
            <a:xfrm>
              <a:off x="2551706" y="4560313"/>
              <a:ext cx="2152228"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Get a modern PowerPoint  Presentation that is beautifully designed. Easy to change colors, photos and Text. </a:t>
              </a:r>
              <a:endParaRPr/>
            </a:p>
          </p:txBody>
        </p:sp>
        <p:sp>
          <p:nvSpPr>
            <p:cNvPr id="1012" name="Google Shape;1012;p21"/>
            <p:cNvSpPr txBox="1"/>
            <p:nvPr/>
          </p:nvSpPr>
          <p:spPr>
            <a:xfrm>
              <a:off x="2551705" y="4283314"/>
              <a:ext cx="2133933"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rgbClr val="595959"/>
                  </a:solidFill>
                  <a:latin typeface="Arial"/>
                  <a:ea typeface="Arial"/>
                  <a:cs typeface="Arial"/>
                  <a:sym typeface="Arial"/>
                </a:rPr>
                <a:t>Your Text Here</a:t>
              </a:r>
              <a:endParaRPr b="1" sz="1200">
                <a:solidFill>
                  <a:srgbClr val="595959"/>
                </a:solidFill>
                <a:latin typeface="Arial"/>
                <a:ea typeface="Arial"/>
                <a:cs typeface="Arial"/>
                <a:sym typeface="Arial"/>
              </a:endParaRPr>
            </a:p>
          </p:txBody>
        </p:sp>
      </p:grpSp>
      <p:grpSp>
        <p:nvGrpSpPr>
          <p:cNvPr id="1013" name="Google Shape;1013;p21"/>
          <p:cNvGrpSpPr/>
          <p:nvPr/>
        </p:nvGrpSpPr>
        <p:grpSpPr>
          <a:xfrm>
            <a:off x="7586261" y="5349908"/>
            <a:ext cx="4086993" cy="738664"/>
            <a:chOff x="2551705" y="4283314"/>
            <a:chExt cx="2152229" cy="738664"/>
          </a:xfrm>
        </p:grpSpPr>
        <p:sp>
          <p:nvSpPr>
            <p:cNvPr id="1014" name="Google Shape;1014;p21"/>
            <p:cNvSpPr txBox="1"/>
            <p:nvPr/>
          </p:nvSpPr>
          <p:spPr>
            <a:xfrm>
              <a:off x="2551706" y="4560313"/>
              <a:ext cx="2152228"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Get a modern PowerPoint  Presentation that is beautifully designed. Easy to change colors, photos and Text. </a:t>
              </a:r>
              <a:endParaRPr/>
            </a:p>
          </p:txBody>
        </p:sp>
        <p:sp>
          <p:nvSpPr>
            <p:cNvPr id="1015" name="Google Shape;1015;p21"/>
            <p:cNvSpPr txBox="1"/>
            <p:nvPr/>
          </p:nvSpPr>
          <p:spPr>
            <a:xfrm>
              <a:off x="2551705" y="4283314"/>
              <a:ext cx="2133933"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rgbClr val="595959"/>
                  </a:solidFill>
                  <a:latin typeface="Arial"/>
                  <a:ea typeface="Arial"/>
                  <a:cs typeface="Arial"/>
                  <a:sym typeface="Arial"/>
                </a:rPr>
                <a:t>Your Text Here</a:t>
              </a:r>
              <a:endParaRPr b="1" sz="1200">
                <a:solidFill>
                  <a:srgbClr val="595959"/>
                </a:solidFill>
                <a:latin typeface="Arial"/>
                <a:ea typeface="Arial"/>
                <a:cs typeface="Arial"/>
                <a:sym typeface="Arial"/>
              </a:endParaRPr>
            </a:p>
          </p:txBody>
        </p:sp>
      </p:grpSp>
      <p:grpSp>
        <p:nvGrpSpPr>
          <p:cNvPr id="1016" name="Google Shape;1016;p21"/>
          <p:cNvGrpSpPr/>
          <p:nvPr/>
        </p:nvGrpSpPr>
        <p:grpSpPr>
          <a:xfrm>
            <a:off x="3523709" y="1298134"/>
            <a:ext cx="5733091" cy="2470237"/>
            <a:chOff x="3022547" y="456286"/>
            <a:chExt cx="7127648" cy="3071115"/>
          </a:xfrm>
        </p:grpSpPr>
        <p:sp>
          <p:nvSpPr>
            <p:cNvPr id="1017" name="Google Shape;1017;p21"/>
            <p:cNvSpPr/>
            <p:nvPr/>
          </p:nvSpPr>
          <p:spPr>
            <a:xfrm>
              <a:off x="3022547" y="456286"/>
              <a:ext cx="2993632" cy="3071115"/>
            </a:xfrm>
            <a:custGeom>
              <a:rect b="b" l="l" r="r" t="t"/>
              <a:pathLst>
                <a:path extrusionOk="0" h="6858000" w="6684977">
                  <a:moveTo>
                    <a:pt x="6090801" y="3171825"/>
                  </a:moveTo>
                  <a:cubicBezTo>
                    <a:pt x="6102598" y="3171039"/>
                    <a:pt x="6113609" y="3171039"/>
                    <a:pt x="6125406" y="3171039"/>
                  </a:cubicBezTo>
                  <a:cubicBezTo>
                    <a:pt x="6269329" y="3171039"/>
                    <a:pt x="6412466" y="3171039"/>
                    <a:pt x="6556390" y="3171039"/>
                  </a:cubicBezTo>
                  <a:cubicBezTo>
                    <a:pt x="6576052" y="3171039"/>
                    <a:pt x="6594927" y="3167893"/>
                    <a:pt x="6613802" y="3160028"/>
                  </a:cubicBezTo>
                  <a:cubicBezTo>
                    <a:pt x="6662563" y="3139580"/>
                    <a:pt x="6684585" y="3101043"/>
                    <a:pt x="6689303" y="3050709"/>
                  </a:cubicBezTo>
                  <a:cubicBezTo>
                    <a:pt x="6689303" y="3032620"/>
                    <a:pt x="6689303" y="3015318"/>
                    <a:pt x="6689303" y="2997229"/>
                  </a:cubicBezTo>
                  <a:cubicBezTo>
                    <a:pt x="6682225" y="2972062"/>
                    <a:pt x="6684585" y="2943749"/>
                    <a:pt x="6663350" y="2922515"/>
                  </a:cubicBezTo>
                  <a:cubicBezTo>
                    <a:pt x="6630318" y="2888697"/>
                    <a:pt x="6591781" y="2871394"/>
                    <a:pt x="6544593" y="2871394"/>
                  </a:cubicBezTo>
                  <a:cubicBezTo>
                    <a:pt x="6399096" y="2872181"/>
                    <a:pt x="6253600" y="2872181"/>
                    <a:pt x="6108103" y="2871394"/>
                  </a:cubicBezTo>
                  <a:cubicBezTo>
                    <a:pt x="6055410" y="2871394"/>
                    <a:pt x="6043613" y="2860384"/>
                    <a:pt x="6044399" y="2809264"/>
                  </a:cubicBezTo>
                  <a:cubicBezTo>
                    <a:pt x="6045972" y="2739268"/>
                    <a:pt x="6038108" y="2670059"/>
                    <a:pt x="6038894" y="2600850"/>
                  </a:cubicBezTo>
                  <a:cubicBezTo>
                    <a:pt x="6038894" y="2580401"/>
                    <a:pt x="6031029" y="2565458"/>
                    <a:pt x="6017659" y="2550515"/>
                  </a:cubicBezTo>
                  <a:cubicBezTo>
                    <a:pt x="5998784" y="2530067"/>
                    <a:pt x="5975190" y="2534786"/>
                    <a:pt x="5952383" y="2534786"/>
                  </a:cubicBezTo>
                  <a:cubicBezTo>
                    <a:pt x="5918565" y="2534786"/>
                    <a:pt x="5898117" y="2552088"/>
                    <a:pt x="5887892" y="2584334"/>
                  </a:cubicBezTo>
                  <a:cubicBezTo>
                    <a:pt x="5882387" y="2601636"/>
                    <a:pt x="5883960" y="2619725"/>
                    <a:pt x="5882387" y="2637813"/>
                  </a:cubicBezTo>
                  <a:cubicBezTo>
                    <a:pt x="5880027" y="2670845"/>
                    <a:pt x="5868230" y="2681856"/>
                    <a:pt x="5835985" y="2684215"/>
                  </a:cubicBezTo>
                  <a:cubicBezTo>
                    <a:pt x="5823402" y="2685001"/>
                    <a:pt x="5810818" y="2685001"/>
                    <a:pt x="5798235" y="2685001"/>
                  </a:cubicBezTo>
                  <a:cubicBezTo>
                    <a:pt x="5662176" y="2685001"/>
                    <a:pt x="5526904" y="2685001"/>
                    <a:pt x="5390845" y="2685001"/>
                  </a:cubicBezTo>
                  <a:cubicBezTo>
                    <a:pt x="5265796" y="2685001"/>
                    <a:pt x="5149399" y="2802185"/>
                    <a:pt x="5148612" y="2928020"/>
                  </a:cubicBezTo>
                  <a:cubicBezTo>
                    <a:pt x="5148612" y="2996443"/>
                    <a:pt x="5148612" y="3065652"/>
                    <a:pt x="5148612" y="3134075"/>
                  </a:cubicBezTo>
                  <a:cubicBezTo>
                    <a:pt x="5147826" y="3187554"/>
                    <a:pt x="5137602" y="3198565"/>
                    <a:pt x="5084122" y="3198565"/>
                  </a:cubicBezTo>
                  <a:cubicBezTo>
                    <a:pt x="4998397" y="3199351"/>
                    <a:pt x="4912672" y="3198565"/>
                    <a:pt x="4826947" y="3198565"/>
                  </a:cubicBezTo>
                  <a:cubicBezTo>
                    <a:pt x="4806499" y="3198565"/>
                    <a:pt x="4786051" y="3201711"/>
                    <a:pt x="4765603" y="3205643"/>
                  </a:cubicBezTo>
                  <a:cubicBezTo>
                    <a:pt x="4593366" y="3239461"/>
                    <a:pt x="4481688" y="3402260"/>
                    <a:pt x="4482474" y="3557194"/>
                  </a:cubicBezTo>
                  <a:cubicBezTo>
                    <a:pt x="4485620" y="4265802"/>
                    <a:pt x="4484047" y="4974410"/>
                    <a:pt x="4484047" y="5683804"/>
                  </a:cubicBezTo>
                  <a:cubicBezTo>
                    <a:pt x="4484047" y="5744362"/>
                    <a:pt x="4484047" y="5804920"/>
                    <a:pt x="4479328" y="5865478"/>
                  </a:cubicBezTo>
                  <a:cubicBezTo>
                    <a:pt x="4470677" y="5976370"/>
                    <a:pt x="4428208" y="6018839"/>
                    <a:pt x="4317316" y="6021198"/>
                  </a:cubicBezTo>
                  <a:cubicBezTo>
                    <a:pt x="4315743" y="6021198"/>
                    <a:pt x="4313384" y="6021198"/>
                    <a:pt x="4311811" y="6021198"/>
                  </a:cubicBezTo>
                  <a:cubicBezTo>
                    <a:pt x="4160022" y="6021198"/>
                    <a:pt x="4008234" y="6021198"/>
                    <a:pt x="3856445" y="6021198"/>
                  </a:cubicBezTo>
                  <a:cubicBezTo>
                    <a:pt x="3828919" y="6021198"/>
                    <a:pt x="3801393" y="6017266"/>
                    <a:pt x="3774653" y="6009401"/>
                  </a:cubicBezTo>
                  <a:cubicBezTo>
                    <a:pt x="3732184" y="5996818"/>
                    <a:pt x="3706230" y="5969292"/>
                    <a:pt x="3695220" y="5926822"/>
                  </a:cubicBezTo>
                  <a:cubicBezTo>
                    <a:pt x="3687355" y="5897723"/>
                    <a:pt x="3685782" y="5868624"/>
                    <a:pt x="3685782" y="5839524"/>
                  </a:cubicBezTo>
                  <a:cubicBezTo>
                    <a:pt x="3683423" y="5176532"/>
                    <a:pt x="3692074" y="4513540"/>
                    <a:pt x="3680277" y="3849760"/>
                  </a:cubicBezTo>
                  <a:cubicBezTo>
                    <a:pt x="3678704" y="3745160"/>
                    <a:pt x="3635448" y="3660222"/>
                    <a:pt x="3557588" y="3591799"/>
                  </a:cubicBezTo>
                  <a:cubicBezTo>
                    <a:pt x="3502535" y="3543038"/>
                    <a:pt x="3436472" y="3517871"/>
                    <a:pt x="3363330" y="3508433"/>
                  </a:cubicBezTo>
                  <a:cubicBezTo>
                    <a:pt x="3328726" y="3503715"/>
                    <a:pt x="3318501" y="3493491"/>
                    <a:pt x="3316142" y="3458886"/>
                  </a:cubicBezTo>
                  <a:cubicBezTo>
                    <a:pt x="3315356" y="3443156"/>
                    <a:pt x="3315356" y="3426641"/>
                    <a:pt x="3315356" y="3410911"/>
                  </a:cubicBezTo>
                  <a:cubicBezTo>
                    <a:pt x="3315356" y="2463218"/>
                    <a:pt x="3314569" y="1514737"/>
                    <a:pt x="3316142" y="567043"/>
                  </a:cubicBezTo>
                  <a:cubicBezTo>
                    <a:pt x="3316142" y="467162"/>
                    <a:pt x="3297267" y="373572"/>
                    <a:pt x="3247719" y="287061"/>
                  </a:cubicBezTo>
                  <a:cubicBezTo>
                    <a:pt x="3146265" y="107746"/>
                    <a:pt x="2997623" y="0"/>
                    <a:pt x="2783703" y="0"/>
                  </a:cubicBezTo>
                  <a:cubicBezTo>
                    <a:pt x="2129362" y="0"/>
                    <a:pt x="1475021" y="0"/>
                    <a:pt x="820679" y="0"/>
                  </a:cubicBezTo>
                  <a:cubicBezTo>
                    <a:pt x="733381" y="0"/>
                    <a:pt x="649229" y="14943"/>
                    <a:pt x="573728" y="61344"/>
                  </a:cubicBezTo>
                  <a:cubicBezTo>
                    <a:pt x="393627" y="172236"/>
                    <a:pt x="286668" y="328744"/>
                    <a:pt x="286668" y="544236"/>
                  </a:cubicBezTo>
                  <a:cubicBezTo>
                    <a:pt x="285881" y="2441983"/>
                    <a:pt x="285881" y="4339730"/>
                    <a:pt x="285881" y="6237477"/>
                  </a:cubicBezTo>
                  <a:cubicBezTo>
                    <a:pt x="285881" y="6255566"/>
                    <a:pt x="286668" y="6272868"/>
                    <a:pt x="285095" y="6290957"/>
                  </a:cubicBezTo>
                  <a:cubicBezTo>
                    <a:pt x="282735" y="6321629"/>
                    <a:pt x="270938" y="6333426"/>
                    <a:pt x="239479" y="6335785"/>
                  </a:cubicBezTo>
                  <a:cubicBezTo>
                    <a:pt x="213526" y="6337358"/>
                    <a:pt x="187573" y="6334999"/>
                    <a:pt x="161619" y="6336572"/>
                  </a:cubicBezTo>
                  <a:cubicBezTo>
                    <a:pt x="73535" y="6343650"/>
                    <a:pt x="20055" y="6391625"/>
                    <a:pt x="9831" y="6464766"/>
                  </a:cubicBezTo>
                  <a:cubicBezTo>
                    <a:pt x="-3539" y="6555210"/>
                    <a:pt x="-2753" y="6646440"/>
                    <a:pt x="9044" y="6737671"/>
                  </a:cubicBezTo>
                  <a:cubicBezTo>
                    <a:pt x="18482" y="6809239"/>
                    <a:pt x="61738" y="6851709"/>
                    <a:pt x="133306" y="6856427"/>
                  </a:cubicBezTo>
                  <a:cubicBezTo>
                    <a:pt x="137239" y="6856427"/>
                    <a:pt x="140385" y="6857214"/>
                    <a:pt x="143530" y="6858787"/>
                  </a:cubicBezTo>
                  <a:cubicBezTo>
                    <a:pt x="1248518" y="6858787"/>
                    <a:pt x="2354292" y="6858787"/>
                    <a:pt x="3459279" y="6858787"/>
                  </a:cubicBezTo>
                  <a:cubicBezTo>
                    <a:pt x="3522983" y="6857214"/>
                    <a:pt x="3566239" y="6826542"/>
                    <a:pt x="3587474" y="6765983"/>
                  </a:cubicBezTo>
                  <a:cubicBezTo>
                    <a:pt x="3592192" y="6753400"/>
                    <a:pt x="3596911" y="6740816"/>
                    <a:pt x="3600057" y="6727447"/>
                  </a:cubicBezTo>
                  <a:cubicBezTo>
                    <a:pt x="3617359" y="6644868"/>
                    <a:pt x="3618146" y="6562289"/>
                    <a:pt x="3600057" y="6480496"/>
                  </a:cubicBezTo>
                  <a:cubicBezTo>
                    <a:pt x="3583541" y="6405781"/>
                    <a:pt x="3541858" y="6352301"/>
                    <a:pt x="3461639" y="6338145"/>
                  </a:cubicBezTo>
                  <a:cubicBezTo>
                    <a:pt x="3439617" y="6334213"/>
                    <a:pt x="3416810" y="6335785"/>
                    <a:pt x="3394789" y="6335785"/>
                  </a:cubicBezTo>
                  <a:cubicBezTo>
                    <a:pt x="3323220" y="6334999"/>
                    <a:pt x="3317715" y="6329494"/>
                    <a:pt x="3316929" y="6257139"/>
                  </a:cubicBezTo>
                  <a:cubicBezTo>
                    <a:pt x="3316929" y="5457301"/>
                    <a:pt x="3316929" y="4657463"/>
                    <a:pt x="3316929" y="3857625"/>
                  </a:cubicBezTo>
                  <a:cubicBezTo>
                    <a:pt x="3316929" y="3845828"/>
                    <a:pt x="3316142" y="3834031"/>
                    <a:pt x="3317715" y="3823021"/>
                  </a:cubicBezTo>
                  <a:cubicBezTo>
                    <a:pt x="3321647" y="3793135"/>
                    <a:pt x="3339736" y="3785270"/>
                    <a:pt x="3364117" y="3802572"/>
                  </a:cubicBezTo>
                  <a:cubicBezTo>
                    <a:pt x="3388497" y="3819875"/>
                    <a:pt x="3401081" y="3845828"/>
                    <a:pt x="3407372" y="3874141"/>
                  </a:cubicBezTo>
                  <a:cubicBezTo>
                    <a:pt x="3416023" y="3912678"/>
                    <a:pt x="3418383" y="3952001"/>
                    <a:pt x="3418383" y="3991325"/>
                  </a:cubicBezTo>
                  <a:cubicBezTo>
                    <a:pt x="3418383" y="4636228"/>
                    <a:pt x="3418383" y="5280346"/>
                    <a:pt x="3418383" y="5925250"/>
                  </a:cubicBezTo>
                  <a:cubicBezTo>
                    <a:pt x="3418383" y="6130517"/>
                    <a:pt x="3576463" y="6287811"/>
                    <a:pt x="3781731" y="6288597"/>
                  </a:cubicBezTo>
                  <a:cubicBezTo>
                    <a:pt x="3984640" y="6288597"/>
                    <a:pt x="4186762" y="6288597"/>
                    <a:pt x="4389671" y="6288597"/>
                  </a:cubicBezTo>
                  <a:cubicBezTo>
                    <a:pt x="4443151" y="6288597"/>
                    <a:pt x="4495058" y="6278373"/>
                    <a:pt x="4542246" y="6253993"/>
                  </a:cubicBezTo>
                  <a:cubicBezTo>
                    <a:pt x="4673586" y="6187930"/>
                    <a:pt x="4745154" y="6080183"/>
                    <a:pt x="4745941" y="5933114"/>
                  </a:cubicBezTo>
                  <a:cubicBezTo>
                    <a:pt x="4747514" y="5178891"/>
                    <a:pt x="4746727" y="4424668"/>
                    <a:pt x="4746727" y="3670446"/>
                  </a:cubicBezTo>
                  <a:cubicBezTo>
                    <a:pt x="4746727" y="3636628"/>
                    <a:pt x="4749087" y="3602810"/>
                    <a:pt x="4755378" y="3568991"/>
                  </a:cubicBezTo>
                  <a:cubicBezTo>
                    <a:pt x="4766389" y="3514725"/>
                    <a:pt x="4799421" y="3482480"/>
                    <a:pt x="4852901" y="3471469"/>
                  </a:cubicBezTo>
                  <a:cubicBezTo>
                    <a:pt x="4937053" y="3454953"/>
                    <a:pt x="5021991" y="3458886"/>
                    <a:pt x="5106143" y="3462032"/>
                  </a:cubicBezTo>
                  <a:cubicBezTo>
                    <a:pt x="5131310" y="3462818"/>
                    <a:pt x="5142321" y="3476188"/>
                    <a:pt x="5146253" y="3501355"/>
                  </a:cubicBezTo>
                  <a:cubicBezTo>
                    <a:pt x="5148612" y="3513939"/>
                    <a:pt x="5147826" y="3526522"/>
                    <a:pt x="5147826" y="3539106"/>
                  </a:cubicBezTo>
                  <a:cubicBezTo>
                    <a:pt x="5147826" y="3613820"/>
                    <a:pt x="5147826" y="3689321"/>
                    <a:pt x="5147826" y="3764035"/>
                  </a:cubicBezTo>
                  <a:cubicBezTo>
                    <a:pt x="5147826" y="3778192"/>
                    <a:pt x="5148612" y="3792348"/>
                    <a:pt x="5151758" y="3806505"/>
                  </a:cubicBezTo>
                  <a:cubicBezTo>
                    <a:pt x="5179285" y="3923688"/>
                    <a:pt x="5283885" y="4006268"/>
                    <a:pt x="5405001" y="4007054"/>
                  </a:cubicBezTo>
                  <a:cubicBezTo>
                    <a:pt x="5537914" y="4007054"/>
                    <a:pt x="5670827" y="4007054"/>
                    <a:pt x="5803740" y="4007054"/>
                  </a:cubicBezTo>
                  <a:cubicBezTo>
                    <a:pt x="5816324" y="4007054"/>
                    <a:pt x="5828907" y="4006268"/>
                    <a:pt x="5841491" y="4007841"/>
                  </a:cubicBezTo>
                  <a:cubicBezTo>
                    <a:pt x="5866658" y="4010986"/>
                    <a:pt x="5877668" y="4021997"/>
                    <a:pt x="5880814" y="4047164"/>
                  </a:cubicBezTo>
                  <a:cubicBezTo>
                    <a:pt x="5882387" y="4061321"/>
                    <a:pt x="5880814" y="4075477"/>
                    <a:pt x="5883174" y="4089633"/>
                  </a:cubicBezTo>
                  <a:cubicBezTo>
                    <a:pt x="5890252" y="4137608"/>
                    <a:pt x="5920138" y="4158842"/>
                    <a:pt x="5975190" y="4155697"/>
                  </a:cubicBezTo>
                  <a:cubicBezTo>
                    <a:pt x="6014514" y="4153337"/>
                    <a:pt x="6036535" y="4126597"/>
                    <a:pt x="6037321" y="4080982"/>
                  </a:cubicBezTo>
                  <a:cubicBezTo>
                    <a:pt x="6038108" y="4010200"/>
                    <a:pt x="6044399" y="3940204"/>
                    <a:pt x="6043613" y="3869422"/>
                  </a:cubicBezTo>
                  <a:cubicBezTo>
                    <a:pt x="6042826" y="3831672"/>
                    <a:pt x="6056196" y="3820661"/>
                    <a:pt x="6093947" y="3819088"/>
                  </a:cubicBezTo>
                  <a:cubicBezTo>
                    <a:pt x="6105744" y="3818302"/>
                    <a:pt x="6117541" y="3819088"/>
                    <a:pt x="6128552" y="3819088"/>
                  </a:cubicBezTo>
                  <a:cubicBezTo>
                    <a:pt x="6264610" y="3819088"/>
                    <a:pt x="6399883" y="3819088"/>
                    <a:pt x="6535942" y="3819088"/>
                  </a:cubicBezTo>
                  <a:cubicBezTo>
                    <a:pt x="6624813" y="3819088"/>
                    <a:pt x="6672001" y="3779765"/>
                    <a:pt x="6688517" y="3693253"/>
                  </a:cubicBezTo>
                  <a:cubicBezTo>
                    <a:pt x="6688517" y="3675164"/>
                    <a:pt x="6688517" y="3657862"/>
                    <a:pt x="6688517" y="3639773"/>
                  </a:cubicBezTo>
                  <a:cubicBezTo>
                    <a:pt x="6680652" y="3611461"/>
                    <a:pt x="6681438" y="3580002"/>
                    <a:pt x="6655485" y="3557981"/>
                  </a:cubicBezTo>
                  <a:cubicBezTo>
                    <a:pt x="6633464" y="3539106"/>
                    <a:pt x="6609083" y="3525736"/>
                    <a:pt x="6579984" y="3518657"/>
                  </a:cubicBezTo>
                  <a:cubicBezTo>
                    <a:pt x="6561895" y="3514725"/>
                    <a:pt x="6543020" y="3513152"/>
                    <a:pt x="6524145" y="3513152"/>
                  </a:cubicBezTo>
                  <a:cubicBezTo>
                    <a:pt x="6382581" y="3513152"/>
                    <a:pt x="6240230" y="3513939"/>
                    <a:pt x="6098666" y="3513152"/>
                  </a:cubicBezTo>
                  <a:cubicBezTo>
                    <a:pt x="6056983" y="3513152"/>
                    <a:pt x="6044399" y="3502142"/>
                    <a:pt x="6043613" y="3464391"/>
                  </a:cubicBezTo>
                  <a:cubicBezTo>
                    <a:pt x="6042040" y="3382599"/>
                    <a:pt x="6042040" y="3300019"/>
                    <a:pt x="6043613" y="3218227"/>
                  </a:cubicBezTo>
                  <a:cubicBezTo>
                    <a:pt x="6045972" y="3185195"/>
                    <a:pt x="6057770" y="3174185"/>
                    <a:pt x="6090801" y="3171825"/>
                  </a:cubicBezTo>
                  <a:close/>
                  <a:moveTo>
                    <a:pt x="2907965" y="1801012"/>
                  </a:moveTo>
                  <a:cubicBezTo>
                    <a:pt x="2907965" y="1968529"/>
                    <a:pt x="2788422" y="2088072"/>
                    <a:pt x="2621691" y="2088859"/>
                  </a:cubicBezTo>
                  <a:cubicBezTo>
                    <a:pt x="2348000" y="2088859"/>
                    <a:pt x="2073523" y="2088859"/>
                    <a:pt x="1799832" y="2088859"/>
                  </a:cubicBezTo>
                  <a:cubicBezTo>
                    <a:pt x="1526141" y="2088859"/>
                    <a:pt x="1251664" y="2088859"/>
                    <a:pt x="977973" y="2088859"/>
                  </a:cubicBezTo>
                  <a:cubicBezTo>
                    <a:pt x="834049" y="2088859"/>
                    <a:pt x="721584" y="1992123"/>
                    <a:pt x="699563" y="1849773"/>
                  </a:cubicBezTo>
                  <a:cubicBezTo>
                    <a:pt x="697204" y="1834043"/>
                    <a:pt x="697204" y="1817527"/>
                    <a:pt x="697204" y="1801798"/>
                  </a:cubicBezTo>
                  <a:cubicBezTo>
                    <a:pt x="697204" y="1440023"/>
                    <a:pt x="697204" y="1079034"/>
                    <a:pt x="697204" y="717259"/>
                  </a:cubicBezTo>
                  <a:cubicBezTo>
                    <a:pt x="697204" y="550528"/>
                    <a:pt x="815960" y="430984"/>
                    <a:pt x="981905" y="430984"/>
                  </a:cubicBezTo>
                  <a:cubicBezTo>
                    <a:pt x="1529287" y="430198"/>
                    <a:pt x="2075882" y="430198"/>
                    <a:pt x="2623264" y="430984"/>
                  </a:cubicBezTo>
                  <a:cubicBezTo>
                    <a:pt x="2789209" y="430984"/>
                    <a:pt x="2908752" y="550528"/>
                    <a:pt x="2908752" y="716472"/>
                  </a:cubicBezTo>
                  <a:cubicBezTo>
                    <a:pt x="2907965" y="1078248"/>
                    <a:pt x="2907965" y="1440023"/>
                    <a:pt x="2907965" y="1801012"/>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018" name="Google Shape;1018;p21"/>
            <p:cNvSpPr/>
            <p:nvPr/>
          </p:nvSpPr>
          <p:spPr>
            <a:xfrm>
              <a:off x="3273097" y="2343963"/>
              <a:ext cx="1112447" cy="518860"/>
            </a:xfrm>
            <a:custGeom>
              <a:rect b="b" l="l" r="r" t="t"/>
              <a:pathLst>
                <a:path extrusionOk="0" h="518860" w="1112447">
                  <a:moveTo>
                    <a:pt x="218393" y="356138"/>
                  </a:moveTo>
                  <a:cubicBezTo>
                    <a:pt x="263473" y="356138"/>
                    <a:pt x="300101" y="392414"/>
                    <a:pt x="300454" y="437142"/>
                  </a:cubicBezTo>
                  <a:cubicBezTo>
                    <a:pt x="300806" y="481519"/>
                    <a:pt x="263473" y="518851"/>
                    <a:pt x="219098" y="518851"/>
                  </a:cubicBezTo>
                  <a:cubicBezTo>
                    <a:pt x="174017" y="519555"/>
                    <a:pt x="137389" y="482927"/>
                    <a:pt x="137389" y="437847"/>
                  </a:cubicBezTo>
                  <a:cubicBezTo>
                    <a:pt x="137389" y="392414"/>
                    <a:pt x="173313" y="356138"/>
                    <a:pt x="218393" y="356138"/>
                  </a:cubicBezTo>
                  <a:close/>
                  <a:moveTo>
                    <a:pt x="870301" y="356138"/>
                  </a:moveTo>
                  <a:cubicBezTo>
                    <a:pt x="915029" y="356490"/>
                    <a:pt x="951305" y="393822"/>
                    <a:pt x="950600" y="438551"/>
                  </a:cubicBezTo>
                  <a:cubicBezTo>
                    <a:pt x="949896" y="483279"/>
                    <a:pt x="912564" y="519555"/>
                    <a:pt x="867835" y="518850"/>
                  </a:cubicBezTo>
                  <a:cubicBezTo>
                    <a:pt x="823107" y="518498"/>
                    <a:pt x="787183" y="481166"/>
                    <a:pt x="787536" y="436085"/>
                  </a:cubicBezTo>
                  <a:cubicBezTo>
                    <a:pt x="788240" y="391709"/>
                    <a:pt x="824868" y="355786"/>
                    <a:pt x="870301" y="356138"/>
                  </a:cubicBezTo>
                  <a:close/>
                  <a:moveTo>
                    <a:pt x="501248" y="108107"/>
                  </a:moveTo>
                  <a:cubicBezTo>
                    <a:pt x="486236" y="106434"/>
                    <a:pt x="471092" y="106082"/>
                    <a:pt x="455771" y="108195"/>
                  </a:cubicBezTo>
                  <a:cubicBezTo>
                    <a:pt x="433935" y="111365"/>
                    <a:pt x="424426" y="121930"/>
                    <a:pt x="423018" y="144119"/>
                  </a:cubicBezTo>
                  <a:cubicBezTo>
                    <a:pt x="420904" y="170533"/>
                    <a:pt x="429005" y="195186"/>
                    <a:pt x="438514" y="219487"/>
                  </a:cubicBezTo>
                  <a:cubicBezTo>
                    <a:pt x="441683" y="227588"/>
                    <a:pt x="446262" y="230053"/>
                    <a:pt x="454715" y="230053"/>
                  </a:cubicBezTo>
                  <a:cubicBezTo>
                    <a:pt x="496625" y="229701"/>
                    <a:pt x="538536" y="230053"/>
                    <a:pt x="580447" y="230053"/>
                  </a:cubicBezTo>
                  <a:cubicBezTo>
                    <a:pt x="622006" y="230053"/>
                    <a:pt x="663212" y="230053"/>
                    <a:pt x="705123" y="229701"/>
                  </a:cubicBezTo>
                  <a:cubicBezTo>
                    <a:pt x="709702" y="229701"/>
                    <a:pt x="716041" y="232166"/>
                    <a:pt x="718154" y="227236"/>
                  </a:cubicBezTo>
                  <a:cubicBezTo>
                    <a:pt x="720267" y="222657"/>
                    <a:pt x="715337" y="218431"/>
                    <a:pt x="712871" y="214557"/>
                  </a:cubicBezTo>
                  <a:cubicBezTo>
                    <a:pt x="699840" y="194130"/>
                    <a:pt x="682583" y="177929"/>
                    <a:pt x="662508" y="164193"/>
                  </a:cubicBezTo>
                  <a:cubicBezTo>
                    <a:pt x="626937" y="139892"/>
                    <a:pt x="587491" y="125100"/>
                    <a:pt x="545932" y="115943"/>
                  </a:cubicBezTo>
                  <a:cubicBezTo>
                    <a:pt x="531140" y="112773"/>
                    <a:pt x="516260" y="109780"/>
                    <a:pt x="501248" y="108107"/>
                  </a:cubicBezTo>
                  <a:close/>
                  <a:moveTo>
                    <a:pt x="287204" y="0"/>
                  </a:moveTo>
                  <a:cubicBezTo>
                    <a:pt x="308885" y="6"/>
                    <a:pt x="330919" y="1833"/>
                    <a:pt x="353284" y="5355"/>
                  </a:cubicBezTo>
                  <a:cubicBezTo>
                    <a:pt x="447319" y="19795"/>
                    <a:pt x="533606" y="56423"/>
                    <a:pt x="618484" y="96925"/>
                  </a:cubicBezTo>
                  <a:cubicBezTo>
                    <a:pt x="674835" y="123691"/>
                    <a:pt x="729777" y="152571"/>
                    <a:pt x="786480" y="178985"/>
                  </a:cubicBezTo>
                  <a:cubicBezTo>
                    <a:pt x="829095" y="198709"/>
                    <a:pt x="873119" y="208922"/>
                    <a:pt x="919961" y="208218"/>
                  </a:cubicBezTo>
                  <a:cubicBezTo>
                    <a:pt x="948488" y="207866"/>
                    <a:pt x="976664" y="210331"/>
                    <a:pt x="1004839" y="212796"/>
                  </a:cubicBezTo>
                  <a:cubicBezTo>
                    <a:pt x="1067530" y="218431"/>
                    <a:pt x="1098522" y="262808"/>
                    <a:pt x="1108384" y="306128"/>
                  </a:cubicBezTo>
                  <a:cubicBezTo>
                    <a:pt x="1116484" y="342755"/>
                    <a:pt x="1111553" y="379383"/>
                    <a:pt x="1101692" y="414955"/>
                  </a:cubicBezTo>
                  <a:cubicBezTo>
                    <a:pt x="1100283" y="419886"/>
                    <a:pt x="1097466" y="421999"/>
                    <a:pt x="1092183" y="421999"/>
                  </a:cubicBezTo>
                  <a:cubicBezTo>
                    <a:pt x="1055907" y="421999"/>
                    <a:pt x="1019279" y="421647"/>
                    <a:pt x="983003" y="421999"/>
                  </a:cubicBezTo>
                  <a:cubicBezTo>
                    <a:pt x="973846" y="421999"/>
                    <a:pt x="974199" y="415307"/>
                    <a:pt x="972790" y="410024"/>
                  </a:cubicBezTo>
                  <a:cubicBezTo>
                    <a:pt x="959054" y="361774"/>
                    <a:pt x="917143" y="329724"/>
                    <a:pt x="867132" y="330429"/>
                  </a:cubicBezTo>
                  <a:cubicBezTo>
                    <a:pt x="819938" y="330781"/>
                    <a:pt x="778380" y="362478"/>
                    <a:pt x="765701" y="408968"/>
                  </a:cubicBezTo>
                  <a:cubicBezTo>
                    <a:pt x="762883" y="419181"/>
                    <a:pt x="758657" y="421999"/>
                    <a:pt x="748795" y="421999"/>
                  </a:cubicBezTo>
                  <a:cubicBezTo>
                    <a:pt x="680470" y="421294"/>
                    <a:pt x="612145" y="421294"/>
                    <a:pt x="543820" y="421294"/>
                  </a:cubicBezTo>
                  <a:cubicBezTo>
                    <a:pt x="475494" y="421294"/>
                    <a:pt x="407169" y="421294"/>
                    <a:pt x="338843" y="421294"/>
                  </a:cubicBezTo>
                  <a:cubicBezTo>
                    <a:pt x="329686" y="421294"/>
                    <a:pt x="325108" y="419886"/>
                    <a:pt x="322291" y="409672"/>
                  </a:cubicBezTo>
                  <a:cubicBezTo>
                    <a:pt x="309612" y="361422"/>
                    <a:pt x="267348" y="329724"/>
                    <a:pt x="218042" y="330076"/>
                  </a:cubicBezTo>
                  <a:cubicBezTo>
                    <a:pt x="169087" y="330076"/>
                    <a:pt x="127176" y="362478"/>
                    <a:pt x="114497" y="411081"/>
                  </a:cubicBezTo>
                  <a:cubicBezTo>
                    <a:pt x="112384" y="419533"/>
                    <a:pt x="108862" y="421647"/>
                    <a:pt x="100762" y="421647"/>
                  </a:cubicBezTo>
                  <a:cubicBezTo>
                    <a:pt x="74347" y="421294"/>
                    <a:pt x="47933" y="421294"/>
                    <a:pt x="21518" y="421647"/>
                  </a:cubicBezTo>
                  <a:cubicBezTo>
                    <a:pt x="13770" y="421647"/>
                    <a:pt x="11305" y="419886"/>
                    <a:pt x="12362" y="411433"/>
                  </a:cubicBezTo>
                  <a:cubicBezTo>
                    <a:pt x="15883" y="375509"/>
                    <a:pt x="8839" y="340642"/>
                    <a:pt x="4613" y="305423"/>
                  </a:cubicBezTo>
                  <a:cubicBezTo>
                    <a:pt x="35" y="266682"/>
                    <a:pt x="-2783" y="228293"/>
                    <a:pt x="4261" y="189551"/>
                  </a:cubicBezTo>
                  <a:cubicBezTo>
                    <a:pt x="15179" y="128622"/>
                    <a:pt x="50398" y="84598"/>
                    <a:pt x="102170" y="52549"/>
                  </a:cubicBezTo>
                  <a:cubicBezTo>
                    <a:pt x="160282" y="16361"/>
                    <a:pt x="222158" y="-17"/>
                    <a:pt x="287204" y="0"/>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nvGrpSpPr>
            <p:cNvPr id="1019" name="Google Shape;1019;p21"/>
            <p:cNvGrpSpPr/>
            <p:nvPr/>
          </p:nvGrpSpPr>
          <p:grpSpPr>
            <a:xfrm>
              <a:off x="5520174" y="1420467"/>
              <a:ext cx="4630021" cy="2106934"/>
              <a:chOff x="6223779" y="3733800"/>
              <a:chExt cx="3015807" cy="1372371"/>
            </a:xfrm>
          </p:grpSpPr>
          <p:sp>
            <p:nvSpPr>
              <p:cNvPr id="1020" name="Google Shape;1020;p21"/>
              <p:cNvSpPr/>
              <p:nvPr/>
            </p:nvSpPr>
            <p:spPr>
              <a:xfrm flipH="1">
                <a:off x="6395635" y="3817247"/>
                <a:ext cx="2788513" cy="911961"/>
              </a:xfrm>
              <a:custGeom>
                <a:rect b="b" l="l" r="r" t="t"/>
                <a:pathLst>
                  <a:path extrusionOk="0" h="911961" w="2788513">
                    <a:moveTo>
                      <a:pt x="119192" y="626443"/>
                    </a:moveTo>
                    <a:lnTo>
                      <a:pt x="0" y="773355"/>
                    </a:lnTo>
                    <a:lnTo>
                      <a:pt x="27719" y="795530"/>
                    </a:lnTo>
                    <a:cubicBezTo>
                      <a:pt x="58211" y="820475"/>
                      <a:pt x="105332" y="814931"/>
                      <a:pt x="130280" y="784439"/>
                    </a:cubicBezTo>
                    <a:lnTo>
                      <a:pt x="157999" y="751179"/>
                    </a:lnTo>
                    <a:cubicBezTo>
                      <a:pt x="182944" y="720687"/>
                      <a:pt x="177401" y="673567"/>
                      <a:pt x="146911" y="648618"/>
                    </a:cubicBezTo>
                    <a:close/>
                    <a:moveTo>
                      <a:pt x="1574427" y="485566"/>
                    </a:moveTo>
                    <a:lnTo>
                      <a:pt x="1546995" y="485566"/>
                    </a:lnTo>
                    <a:lnTo>
                      <a:pt x="1546995" y="911961"/>
                    </a:lnTo>
                    <a:lnTo>
                      <a:pt x="1574427" y="911961"/>
                    </a:lnTo>
                    <a:close/>
                    <a:moveTo>
                      <a:pt x="2741392" y="376973"/>
                    </a:moveTo>
                    <a:lnTo>
                      <a:pt x="2708130" y="385290"/>
                    </a:lnTo>
                    <a:cubicBezTo>
                      <a:pt x="2669323" y="396377"/>
                      <a:pt x="2644375" y="435184"/>
                      <a:pt x="2655463" y="473990"/>
                    </a:cubicBezTo>
                    <a:lnTo>
                      <a:pt x="2666550" y="515567"/>
                    </a:lnTo>
                    <a:cubicBezTo>
                      <a:pt x="2677638" y="554373"/>
                      <a:pt x="2716444" y="579322"/>
                      <a:pt x="2755250" y="568234"/>
                    </a:cubicBezTo>
                    <a:lnTo>
                      <a:pt x="2788513" y="559917"/>
                    </a:lnTo>
                    <a:close/>
                    <a:moveTo>
                      <a:pt x="1815584" y="0"/>
                    </a:moveTo>
                    <a:cubicBezTo>
                      <a:pt x="1787865" y="0"/>
                      <a:pt x="1771233" y="0"/>
                      <a:pt x="1743515" y="0"/>
                    </a:cubicBezTo>
                    <a:cubicBezTo>
                      <a:pt x="1541166" y="8314"/>
                      <a:pt x="1227945" y="121963"/>
                      <a:pt x="1072719" y="213436"/>
                    </a:cubicBezTo>
                    <a:cubicBezTo>
                      <a:pt x="1008965" y="252240"/>
                      <a:pt x="997877" y="257787"/>
                      <a:pt x="903633" y="329856"/>
                    </a:cubicBezTo>
                    <a:cubicBezTo>
                      <a:pt x="859283" y="363115"/>
                      <a:pt x="867600" y="374203"/>
                      <a:pt x="911950" y="374203"/>
                    </a:cubicBezTo>
                    <a:cubicBezTo>
                      <a:pt x="1471870" y="374203"/>
                      <a:pt x="2045648" y="371432"/>
                      <a:pt x="2605568" y="363115"/>
                    </a:cubicBezTo>
                    <a:cubicBezTo>
                      <a:pt x="2633287" y="363115"/>
                      <a:pt x="2636060" y="338170"/>
                      <a:pt x="2636060" y="318765"/>
                    </a:cubicBezTo>
                    <a:lnTo>
                      <a:pt x="2622199" y="91474"/>
                    </a:lnTo>
                    <a:cubicBezTo>
                      <a:pt x="2622199" y="74839"/>
                      <a:pt x="2608341" y="60981"/>
                      <a:pt x="2591710" y="58208"/>
                    </a:cubicBezTo>
                    <a:cubicBezTo>
                      <a:pt x="2297891" y="22175"/>
                      <a:pt x="2131578" y="0"/>
                      <a:pt x="1815584" y="0"/>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021" name="Google Shape;1021;p21"/>
              <p:cNvSpPr/>
              <p:nvPr/>
            </p:nvSpPr>
            <p:spPr>
              <a:xfrm flipH="1">
                <a:off x="6223779" y="3733800"/>
                <a:ext cx="3015807" cy="1117357"/>
              </a:xfrm>
              <a:custGeom>
                <a:rect b="b" l="l" r="r" t="t"/>
                <a:pathLst>
                  <a:path extrusionOk="0" h="1117357" w="3015807">
                    <a:moveTo>
                      <a:pt x="174630" y="709890"/>
                    </a:moveTo>
                    <a:lnTo>
                      <a:pt x="202349" y="732065"/>
                    </a:lnTo>
                    <a:cubicBezTo>
                      <a:pt x="232839" y="757014"/>
                      <a:pt x="238382" y="804134"/>
                      <a:pt x="213437" y="834626"/>
                    </a:cubicBezTo>
                    <a:lnTo>
                      <a:pt x="185718" y="867886"/>
                    </a:lnTo>
                    <a:cubicBezTo>
                      <a:pt x="160770" y="898378"/>
                      <a:pt x="113649" y="903922"/>
                      <a:pt x="83157" y="878977"/>
                    </a:cubicBezTo>
                    <a:lnTo>
                      <a:pt x="55438" y="856802"/>
                    </a:lnTo>
                    <a:close/>
                    <a:moveTo>
                      <a:pt x="1629865" y="569013"/>
                    </a:moveTo>
                    <a:lnTo>
                      <a:pt x="1629865" y="995408"/>
                    </a:lnTo>
                    <a:lnTo>
                      <a:pt x="1602433" y="995408"/>
                    </a:lnTo>
                    <a:lnTo>
                      <a:pt x="1602433" y="569013"/>
                    </a:lnTo>
                    <a:close/>
                    <a:moveTo>
                      <a:pt x="2796830" y="460420"/>
                    </a:moveTo>
                    <a:lnTo>
                      <a:pt x="2843951" y="643365"/>
                    </a:lnTo>
                    <a:lnTo>
                      <a:pt x="2810688" y="651682"/>
                    </a:lnTo>
                    <a:cubicBezTo>
                      <a:pt x="2771882" y="662769"/>
                      <a:pt x="2733076" y="637821"/>
                      <a:pt x="2721988" y="599014"/>
                    </a:cubicBezTo>
                    <a:lnTo>
                      <a:pt x="2710901" y="557438"/>
                    </a:lnTo>
                    <a:cubicBezTo>
                      <a:pt x="2699813" y="518631"/>
                      <a:pt x="2724761" y="479825"/>
                      <a:pt x="2763568" y="468737"/>
                    </a:cubicBezTo>
                    <a:close/>
                    <a:moveTo>
                      <a:pt x="1044548" y="350080"/>
                    </a:moveTo>
                    <a:lnTo>
                      <a:pt x="1044548" y="457429"/>
                    </a:lnTo>
                    <a:lnTo>
                      <a:pt x="967388" y="457650"/>
                    </a:lnTo>
                    <a:cubicBezTo>
                      <a:pt x="923038" y="457650"/>
                      <a:pt x="914721" y="446563"/>
                      <a:pt x="959071" y="413303"/>
                    </a:cubicBezTo>
                    <a:cubicBezTo>
                      <a:pt x="982632" y="395286"/>
                      <a:pt x="1000996" y="381426"/>
                      <a:pt x="1016285" y="370165"/>
                    </a:cubicBezTo>
                    <a:close/>
                    <a:moveTo>
                      <a:pt x="1597718" y="116616"/>
                    </a:moveTo>
                    <a:lnTo>
                      <a:pt x="1597718" y="455845"/>
                    </a:lnTo>
                    <a:lnTo>
                      <a:pt x="1071980" y="457351"/>
                    </a:lnTo>
                    <a:lnTo>
                      <a:pt x="1071980" y="331701"/>
                    </a:lnTo>
                    <a:lnTo>
                      <a:pt x="1088094" y="321310"/>
                    </a:lnTo>
                    <a:cubicBezTo>
                      <a:pt x="1099572" y="314207"/>
                      <a:pt x="1112219" y="306585"/>
                      <a:pt x="1128157" y="296884"/>
                    </a:cubicBezTo>
                    <a:cubicBezTo>
                      <a:pt x="1205770" y="251147"/>
                      <a:pt x="1322882" y="199866"/>
                      <a:pt x="1445884" y="158981"/>
                    </a:cubicBezTo>
                    <a:close/>
                    <a:moveTo>
                      <a:pt x="2392522" y="111847"/>
                    </a:moveTo>
                    <a:lnTo>
                      <a:pt x="2446360" y="117359"/>
                    </a:lnTo>
                    <a:cubicBezTo>
                      <a:pt x="2508208" y="124505"/>
                      <a:pt x="2573693" y="132647"/>
                      <a:pt x="2647148" y="141655"/>
                    </a:cubicBezTo>
                    <a:cubicBezTo>
                      <a:pt x="2663779" y="144429"/>
                      <a:pt x="2677637" y="158287"/>
                      <a:pt x="2677637" y="174921"/>
                    </a:cubicBezTo>
                    <a:lnTo>
                      <a:pt x="2691498" y="402212"/>
                    </a:lnTo>
                    <a:cubicBezTo>
                      <a:pt x="2691498" y="421617"/>
                      <a:pt x="2688725" y="446563"/>
                      <a:pt x="2661006" y="446563"/>
                    </a:cubicBezTo>
                    <a:lnTo>
                      <a:pt x="2392522" y="449310"/>
                    </a:lnTo>
                    <a:close/>
                    <a:moveTo>
                      <a:pt x="1871022" y="83447"/>
                    </a:moveTo>
                    <a:cubicBezTo>
                      <a:pt x="2029019" y="83447"/>
                      <a:pt x="2149596" y="88991"/>
                      <a:pt x="2267401" y="99039"/>
                    </a:cubicBezTo>
                    <a:lnTo>
                      <a:pt x="2365090" y="109039"/>
                    </a:lnTo>
                    <a:lnTo>
                      <a:pt x="2365090" y="449590"/>
                    </a:lnTo>
                    <a:lnTo>
                      <a:pt x="1814197" y="455226"/>
                    </a:lnTo>
                    <a:lnTo>
                      <a:pt x="1625150" y="455767"/>
                    </a:lnTo>
                    <a:lnTo>
                      <a:pt x="1625150" y="108962"/>
                    </a:lnTo>
                    <a:lnTo>
                      <a:pt x="1630604" y="107441"/>
                    </a:lnTo>
                    <a:cubicBezTo>
                      <a:pt x="1690849" y="94188"/>
                      <a:pt x="1748366" y="85526"/>
                      <a:pt x="1798953" y="83447"/>
                    </a:cubicBezTo>
                    <a:cubicBezTo>
                      <a:pt x="1826671" y="83447"/>
                      <a:pt x="1843303" y="83447"/>
                      <a:pt x="1871022" y="83447"/>
                    </a:cubicBezTo>
                    <a:close/>
                    <a:moveTo>
                      <a:pt x="1890423" y="291"/>
                    </a:moveTo>
                    <a:cubicBezTo>
                      <a:pt x="1579973" y="3062"/>
                      <a:pt x="1344364" y="55729"/>
                      <a:pt x="1089351" y="208181"/>
                    </a:cubicBezTo>
                    <a:cubicBezTo>
                      <a:pt x="1000651" y="263618"/>
                      <a:pt x="903634" y="332917"/>
                      <a:pt x="820477" y="388354"/>
                    </a:cubicBezTo>
                    <a:cubicBezTo>
                      <a:pt x="765039" y="424387"/>
                      <a:pt x="665252" y="438248"/>
                      <a:pt x="620901" y="446562"/>
                    </a:cubicBezTo>
                    <a:cubicBezTo>
                      <a:pt x="368662" y="488142"/>
                      <a:pt x="124736" y="651682"/>
                      <a:pt x="11088" y="884519"/>
                    </a:cubicBezTo>
                    <a:cubicBezTo>
                      <a:pt x="0" y="928870"/>
                      <a:pt x="-2773" y="981537"/>
                      <a:pt x="2773" y="1017570"/>
                    </a:cubicBezTo>
                    <a:cubicBezTo>
                      <a:pt x="8317" y="1070237"/>
                      <a:pt x="24948" y="1117357"/>
                      <a:pt x="91474" y="1117357"/>
                    </a:cubicBezTo>
                    <a:cubicBezTo>
                      <a:pt x="196805" y="1114587"/>
                      <a:pt x="302137" y="1114587"/>
                      <a:pt x="407468" y="1111814"/>
                    </a:cubicBezTo>
                    <a:cubicBezTo>
                      <a:pt x="407468" y="1111814"/>
                      <a:pt x="407468" y="1109043"/>
                      <a:pt x="407468" y="1109043"/>
                    </a:cubicBezTo>
                    <a:cubicBezTo>
                      <a:pt x="407468" y="951045"/>
                      <a:pt x="534975" y="823538"/>
                      <a:pt x="692970" y="823538"/>
                    </a:cubicBezTo>
                    <a:cubicBezTo>
                      <a:pt x="848196" y="823538"/>
                      <a:pt x="975703" y="948274"/>
                      <a:pt x="978476" y="1103499"/>
                    </a:cubicBezTo>
                    <a:cubicBezTo>
                      <a:pt x="1377627" y="1097956"/>
                      <a:pt x="1779548" y="1095182"/>
                      <a:pt x="2178699" y="1097956"/>
                    </a:cubicBezTo>
                    <a:cubicBezTo>
                      <a:pt x="2184243" y="945501"/>
                      <a:pt x="2308979" y="823538"/>
                      <a:pt x="2464204" y="823538"/>
                    </a:cubicBezTo>
                    <a:cubicBezTo>
                      <a:pt x="2622200" y="823538"/>
                      <a:pt x="2749707" y="951045"/>
                      <a:pt x="2749707" y="1106270"/>
                    </a:cubicBezTo>
                    <a:cubicBezTo>
                      <a:pt x="2805144" y="1109043"/>
                      <a:pt x="2857811" y="1109043"/>
                      <a:pt x="2913249" y="1111814"/>
                    </a:cubicBezTo>
                    <a:cubicBezTo>
                      <a:pt x="2993632" y="1114587"/>
                      <a:pt x="3004720" y="1059149"/>
                      <a:pt x="3015807" y="1003712"/>
                    </a:cubicBezTo>
                    <a:cubicBezTo>
                      <a:pt x="2996405" y="901151"/>
                      <a:pt x="2993632" y="801363"/>
                      <a:pt x="2982545" y="704349"/>
                    </a:cubicBezTo>
                    <a:cubicBezTo>
                      <a:pt x="2982545" y="701575"/>
                      <a:pt x="2982545" y="701575"/>
                      <a:pt x="2982545" y="698805"/>
                    </a:cubicBezTo>
                    <a:cubicBezTo>
                      <a:pt x="2982545" y="696032"/>
                      <a:pt x="2982545" y="693261"/>
                      <a:pt x="2979774" y="690488"/>
                    </a:cubicBezTo>
                    <a:cubicBezTo>
                      <a:pt x="2974230" y="668313"/>
                      <a:pt x="2963143" y="657225"/>
                      <a:pt x="2940968" y="654455"/>
                    </a:cubicBezTo>
                    <a:cubicBezTo>
                      <a:pt x="2938194" y="654455"/>
                      <a:pt x="2932651" y="654455"/>
                      <a:pt x="2929880" y="654455"/>
                    </a:cubicBezTo>
                    <a:cubicBezTo>
                      <a:pt x="2929880" y="654455"/>
                      <a:pt x="2927107" y="654455"/>
                      <a:pt x="2927107" y="654455"/>
                    </a:cubicBezTo>
                    <a:cubicBezTo>
                      <a:pt x="2907705" y="651682"/>
                      <a:pt x="2888301" y="651682"/>
                      <a:pt x="2868899" y="651682"/>
                    </a:cubicBezTo>
                    <a:cubicBezTo>
                      <a:pt x="2807918" y="474281"/>
                      <a:pt x="2780199" y="294110"/>
                      <a:pt x="2741392" y="113937"/>
                    </a:cubicBezTo>
                    <a:cubicBezTo>
                      <a:pt x="2735849" y="83448"/>
                      <a:pt x="2710900" y="72360"/>
                      <a:pt x="2688725" y="69587"/>
                    </a:cubicBezTo>
                    <a:cubicBezTo>
                      <a:pt x="2444800" y="14149"/>
                      <a:pt x="2123261" y="-2482"/>
                      <a:pt x="1890423" y="291"/>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022" name="Google Shape;1022;p21"/>
              <p:cNvSpPr/>
              <p:nvPr/>
            </p:nvSpPr>
            <p:spPr>
              <a:xfrm flipH="1">
                <a:off x="8280515" y="4568426"/>
                <a:ext cx="532201" cy="532201"/>
              </a:xfrm>
              <a:custGeom>
                <a:rect b="b" l="l" r="r" t="t"/>
                <a:pathLst>
                  <a:path extrusionOk="0" h="532201" w="532201">
                    <a:moveTo>
                      <a:pt x="241765" y="132029"/>
                    </a:moveTo>
                    <a:cubicBezTo>
                      <a:pt x="259869" y="128953"/>
                      <a:pt x="278874" y="129377"/>
                      <a:pt x="297870" y="133862"/>
                    </a:cubicBezTo>
                    <a:cubicBezTo>
                      <a:pt x="373850" y="151803"/>
                      <a:pt x="420904" y="227943"/>
                      <a:pt x="402960" y="303926"/>
                    </a:cubicBezTo>
                    <a:cubicBezTo>
                      <a:pt x="385019" y="379906"/>
                      <a:pt x="308879" y="426960"/>
                      <a:pt x="232899" y="409016"/>
                    </a:cubicBezTo>
                    <a:cubicBezTo>
                      <a:pt x="156915" y="391075"/>
                      <a:pt x="109865" y="314935"/>
                      <a:pt x="127806" y="238955"/>
                    </a:cubicBezTo>
                    <a:cubicBezTo>
                      <a:pt x="141261" y="181968"/>
                      <a:pt x="187454" y="141255"/>
                      <a:pt x="241765" y="132029"/>
                    </a:cubicBezTo>
                    <a:close/>
                    <a:moveTo>
                      <a:pt x="266100" y="0"/>
                    </a:moveTo>
                    <a:cubicBezTo>
                      <a:pt x="119192" y="0"/>
                      <a:pt x="0" y="119190"/>
                      <a:pt x="0" y="266101"/>
                    </a:cubicBezTo>
                    <a:cubicBezTo>
                      <a:pt x="0" y="266101"/>
                      <a:pt x="0" y="268871"/>
                      <a:pt x="0" y="268871"/>
                    </a:cubicBezTo>
                    <a:cubicBezTo>
                      <a:pt x="2773" y="415782"/>
                      <a:pt x="119192" y="532201"/>
                      <a:pt x="266100" y="532201"/>
                    </a:cubicBezTo>
                    <a:cubicBezTo>
                      <a:pt x="413011" y="532201"/>
                      <a:pt x="532201" y="413009"/>
                      <a:pt x="532201" y="266101"/>
                    </a:cubicBezTo>
                    <a:cubicBezTo>
                      <a:pt x="532201" y="263330"/>
                      <a:pt x="532201" y="263330"/>
                      <a:pt x="532201" y="260557"/>
                    </a:cubicBezTo>
                    <a:cubicBezTo>
                      <a:pt x="529431" y="116419"/>
                      <a:pt x="410238" y="0"/>
                      <a:pt x="266100" y="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023" name="Google Shape;1023;p21"/>
              <p:cNvSpPr/>
              <p:nvPr/>
            </p:nvSpPr>
            <p:spPr>
              <a:xfrm flipH="1">
                <a:off x="6512054" y="4573970"/>
                <a:ext cx="532201" cy="532201"/>
              </a:xfrm>
              <a:custGeom>
                <a:rect b="b" l="l" r="r" t="t"/>
                <a:pathLst>
                  <a:path extrusionOk="0" h="532201" w="532201">
                    <a:moveTo>
                      <a:pt x="243115" y="128170"/>
                    </a:moveTo>
                    <a:cubicBezTo>
                      <a:pt x="261218" y="125094"/>
                      <a:pt x="280224" y="125518"/>
                      <a:pt x="299220" y="130003"/>
                    </a:cubicBezTo>
                    <a:cubicBezTo>
                      <a:pt x="375200" y="147944"/>
                      <a:pt x="422254" y="224084"/>
                      <a:pt x="404310" y="300067"/>
                    </a:cubicBezTo>
                    <a:cubicBezTo>
                      <a:pt x="386369" y="376047"/>
                      <a:pt x="310229" y="423101"/>
                      <a:pt x="234249" y="405157"/>
                    </a:cubicBezTo>
                    <a:cubicBezTo>
                      <a:pt x="158266" y="387216"/>
                      <a:pt x="111215" y="311076"/>
                      <a:pt x="129156" y="235096"/>
                    </a:cubicBezTo>
                    <a:cubicBezTo>
                      <a:pt x="142612" y="178109"/>
                      <a:pt x="188804" y="137396"/>
                      <a:pt x="243115" y="128170"/>
                    </a:cubicBezTo>
                    <a:close/>
                    <a:moveTo>
                      <a:pt x="266101" y="0"/>
                    </a:moveTo>
                    <a:cubicBezTo>
                      <a:pt x="121963" y="0"/>
                      <a:pt x="5544" y="113649"/>
                      <a:pt x="0" y="255013"/>
                    </a:cubicBezTo>
                    <a:cubicBezTo>
                      <a:pt x="0" y="257786"/>
                      <a:pt x="0" y="263330"/>
                      <a:pt x="0" y="266101"/>
                    </a:cubicBezTo>
                    <a:cubicBezTo>
                      <a:pt x="0" y="413012"/>
                      <a:pt x="119192" y="532201"/>
                      <a:pt x="266101" y="532201"/>
                    </a:cubicBezTo>
                    <a:cubicBezTo>
                      <a:pt x="413012" y="532201"/>
                      <a:pt x="532201" y="413012"/>
                      <a:pt x="532201" y="266101"/>
                    </a:cubicBezTo>
                    <a:cubicBezTo>
                      <a:pt x="532201" y="266101"/>
                      <a:pt x="532201" y="266101"/>
                      <a:pt x="532201" y="263330"/>
                    </a:cubicBezTo>
                    <a:cubicBezTo>
                      <a:pt x="532201" y="119192"/>
                      <a:pt x="413012" y="0"/>
                      <a:pt x="266101" y="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024" name="Google Shape;1024;p21"/>
              <p:cNvSpPr/>
              <p:nvPr/>
            </p:nvSpPr>
            <p:spPr>
              <a:xfrm flipH="1">
                <a:off x="7584771" y="4341132"/>
                <a:ext cx="27719" cy="332626"/>
              </a:xfrm>
              <a:custGeom>
                <a:rect b="b" l="l" r="r" t="t"/>
                <a:pathLst>
                  <a:path extrusionOk="0" h="114300" w="120000">
                    <a:moveTo>
                      <a:pt x="0" y="0"/>
                    </a:moveTo>
                    <a:lnTo>
                      <a:pt x="0" y="120968"/>
                    </a:lnTo>
                  </a:path>
                </a:pathLst>
              </a:cu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025" name="Google Shape;1025;p21"/>
              <p:cNvSpPr/>
              <p:nvPr/>
            </p:nvSpPr>
            <p:spPr>
              <a:xfrm flipH="1">
                <a:off x="7595862" y="4335588"/>
                <a:ext cx="27719" cy="360345"/>
              </a:xfrm>
              <a:custGeom>
                <a:rect b="b" l="l" r="r" t="t"/>
                <a:pathLst>
                  <a:path extrusionOk="0" h="123825" w="120000">
                    <a:moveTo>
                      <a:pt x="16494" y="124777"/>
                    </a:moveTo>
                    <a:cubicBezTo>
                      <a:pt x="8247" y="124777"/>
                      <a:pt x="0" y="123825"/>
                      <a:pt x="0" y="122873"/>
                    </a:cubicBezTo>
                    <a:lnTo>
                      <a:pt x="0" y="1905"/>
                    </a:lnTo>
                    <a:cubicBezTo>
                      <a:pt x="0" y="953"/>
                      <a:pt x="8247" y="0"/>
                      <a:pt x="16494" y="0"/>
                    </a:cubicBezTo>
                    <a:cubicBezTo>
                      <a:pt x="24741" y="0"/>
                      <a:pt x="32988" y="953"/>
                      <a:pt x="32988" y="1905"/>
                    </a:cubicBezTo>
                    <a:lnTo>
                      <a:pt x="32988" y="123825"/>
                    </a:lnTo>
                    <a:cubicBezTo>
                      <a:pt x="32988" y="123825"/>
                      <a:pt x="24741" y="124777"/>
                      <a:pt x="16494" y="124777"/>
                    </a:cubicBezTo>
                    <a:close/>
                  </a:path>
                </a:pathLst>
              </a:custGeom>
              <a:solidFill>
                <a:srgbClr val="FAFAFA"/>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gr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9" name="Shape 1029"/>
        <p:cNvGrpSpPr/>
        <p:nvPr/>
      </p:nvGrpSpPr>
      <p:grpSpPr>
        <a:xfrm>
          <a:off x="0" y="0"/>
          <a:ext cx="0" cy="0"/>
          <a:chOff x="0" y="0"/>
          <a:chExt cx="0" cy="0"/>
        </a:xfrm>
      </p:grpSpPr>
      <p:sp>
        <p:nvSpPr>
          <p:cNvPr id="1030" name="Google Shape;1030;p22"/>
          <p:cNvSpPr txBox="1"/>
          <p:nvPr>
            <p:ph idx="1" type="body"/>
          </p:nvPr>
        </p:nvSpPr>
        <p:spPr>
          <a:xfrm>
            <a:off x="323529" y="281518"/>
            <a:ext cx="11573197" cy="840230"/>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chemeClr val="dk1"/>
              </a:buClr>
              <a:buSzPts val="5400"/>
              <a:buFont typeface="Arial"/>
              <a:buNone/>
            </a:pPr>
            <a:r>
              <a:rPr lang="en-US"/>
              <a:t>Infographic Style</a:t>
            </a:r>
            <a:endParaRPr/>
          </a:p>
        </p:txBody>
      </p:sp>
      <p:graphicFrame>
        <p:nvGraphicFramePr>
          <p:cNvPr id="1031" name="Google Shape;1031;p22"/>
          <p:cNvGraphicFramePr/>
          <p:nvPr/>
        </p:nvGraphicFramePr>
        <p:xfrm>
          <a:off x="1026624" y="2175308"/>
          <a:ext cx="3000000" cy="3000000"/>
        </p:xfrm>
        <a:graphic>
          <a:graphicData uri="http://schemas.openxmlformats.org/drawingml/2006/table">
            <a:tbl>
              <a:tblPr bandCol="1" bandRow="1" firstRow="1" lastCol="1">
                <a:noFill/>
                <a:tableStyleId>{6874C511-E60C-48C8-8214-7CE2A81B7433}</a:tableStyleId>
              </a:tblPr>
              <a:tblGrid>
                <a:gridCol w="2790225"/>
                <a:gridCol w="2580975"/>
                <a:gridCol w="2441450"/>
                <a:gridCol w="2441450"/>
              </a:tblGrid>
              <a:tr h="304800">
                <a:tc>
                  <a:txBody>
                    <a:bodyPr/>
                    <a:lstStyle/>
                    <a:p>
                      <a:pPr indent="0" lvl="0" marL="0" marR="0" rtl="0" algn="ctr">
                        <a:lnSpc>
                          <a:spcPct val="100000"/>
                        </a:lnSpc>
                        <a:spcBef>
                          <a:spcPts val="0"/>
                        </a:spcBef>
                        <a:spcAft>
                          <a:spcPts val="0"/>
                        </a:spcAft>
                        <a:buNone/>
                      </a:pPr>
                      <a:r>
                        <a:rPr b="1" lang="en-US" sz="1400" u="none" cap="none" strike="noStrike">
                          <a:solidFill>
                            <a:schemeClr val="lt1"/>
                          </a:solidFill>
                          <a:latin typeface="Arial"/>
                          <a:ea typeface="Arial"/>
                          <a:cs typeface="Arial"/>
                          <a:sym typeface="Arial"/>
                        </a:rPr>
                        <a:t>A TITLE</a:t>
                      </a:r>
                      <a:endParaRPr/>
                    </a:p>
                  </a:txBody>
                  <a:tcPr marT="45725" marB="45725" marR="91450" marL="9145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accent1"/>
                    </a:solidFill>
                  </a:tcPr>
                </a:tc>
                <a:tc>
                  <a:txBody>
                    <a:bodyPr/>
                    <a:lstStyle/>
                    <a:p>
                      <a:pPr indent="0" lvl="0" marL="0" marR="0" rtl="0" algn="ctr">
                        <a:lnSpc>
                          <a:spcPct val="100000"/>
                        </a:lnSpc>
                        <a:spcBef>
                          <a:spcPts val="0"/>
                        </a:spcBef>
                        <a:spcAft>
                          <a:spcPts val="0"/>
                        </a:spcAft>
                        <a:buNone/>
                      </a:pPr>
                      <a:r>
                        <a:rPr b="1" lang="en-US" sz="1400" u="none" cap="none" strike="noStrike">
                          <a:solidFill>
                            <a:schemeClr val="lt1"/>
                          </a:solidFill>
                          <a:latin typeface="Arial"/>
                          <a:ea typeface="Arial"/>
                          <a:cs typeface="Arial"/>
                          <a:sym typeface="Arial"/>
                        </a:rPr>
                        <a:t>B TITLE</a:t>
                      </a:r>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accent2"/>
                    </a:solidFill>
                  </a:tcPr>
                </a:tc>
                <a:tc>
                  <a:txBody>
                    <a:bodyPr/>
                    <a:lstStyle/>
                    <a:p>
                      <a:pPr indent="0" lvl="0" marL="0" marR="0" rtl="0" algn="ctr">
                        <a:lnSpc>
                          <a:spcPct val="100000"/>
                        </a:lnSpc>
                        <a:spcBef>
                          <a:spcPts val="0"/>
                        </a:spcBef>
                        <a:spcAft>
                          <a:spcPts val="0"/>
                        </a:spcAft>
                        <a:buNone/>
                      </a:pPr>
                      <a:r>
                        <a:rPr b="1" lang="en-US" sz="1400" u="none" cap="none" strike="noStrike">
                          <a:solidFill>
                            <a:schemeClr val="lt1"/>
                          </a:solidFill>
                          <a:latin typeface="Arial"/>
                          <a:ea typeface="Arial"/>
                          <a:cs typeface="Arial"/>
                          <a:sym typeface="Arial"/>
                        </a:rPr>
                        <a:t>C TITLE</a:t>
                      </a:r>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accent3"/>
                    </a:solidFill>
                  </a:tcPr>
                </a:tc>
                <a:tc>
                  <a:txBody>
                    <a:bodyPr/>
                    <a:lstStyle/>
                    <a:p>
                      <a:pPr indent="0" lvl="0" marL="0" marR="0" rtl="0" algn="ctr">
                        <a:lnSpc>
                          <a:spcPct val="100000"/>
                        </a:lnSpc>
                        <a:spcBef>
                          <a:spcPts val="0"/>
                        </a:spcBef>
                        <a:spcAft>
                          <a:spcPts val="0"/>
                        </a:spcAft>
                        <a:buClr>
                          <a:schemeClr val="lt1"/>
                        </a:buClr>
                        <a:buSzPts val="1400"/>
                        <a:buFont typeface="Arial"/>
                        <a:buNone/>
                      </a:pPr>
                      <a:r>
                        <a:rPr b="1" lang="en-US" sz="1400" u="none" cap="none" strike="noStrike">
                          <a:solidFill>
                            <a:schemeClr val="lt1"/>
                          </a:solidFill>
                          <a:latin typeface="Arial"/>
                          <a:ea typeface="Arial"/>
                          <a:cs typeface="Arial"/>
                          <a:sym typeface="Arial"/>
                        </a:rPr>
                        <a:t>D TITLE</a:t>
                      </a:r>
                      <a:endParaRPr/>
                    </a:p>
                  </a:txBody>
                  <a:tcPr marT="45725" marB="45725" marR="91450" marL="9145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accent4"/>
                    </a:solidFill>
                  </a:tcPr>
                </a:tc>
              </a:tr>
              <a:tr h="274325">
                <a:tc>
                  <a:txBody>
                    <a:bodyPr/>
                    <a:lstStyle/>
                    <a:p>
                      <a:pPr indent="0" lvl="0" marL="0" marR="0" rtl="0" algn="l">
                        <a:lnSpc>
                          <a:spcPct val="100000"/>
                        </a:lnSpc>
                        <a:spcBef>
                          <a:spcPts val="0"/>
                        </a:spcBef>
                        <a:spcAft>
                          <a:spcPts val="0"/>
                        </a:spcAft>
                        <a:buClr>
                          <a:srgbClr val="3F3F3F"/>
                        </a:buClr>
                        <a:buSzPts val="1200"/>
                        <a:buFont typeface="Arial"/>
                        <a:buNone/>
                      </a:pPr>
                      <a:r>
                        <a:rPr b="0" lang="en-US" sz="1200" u="none" cap="none" strike="noStrike">
                          <a:solidFill>
                            <a:srgbClr val="3F3F3F"/>
                          </a:solidFill>
                          <a:latin typeface="Arial"/>
                          <a:ea typeface="Arial"/>
                          <a:cs typeface="Arial"/>
                          <a:sym typeface="Arial"/>
                        </a:rPr>
                        <a:t>Content Here</a:t>
                      </a:r>
                      <a:endParaRPr b="0" sz="1200" u="none" cap="none" strike="noStrike">
                        <a:solidFill>
                          <a:srgbClr val="3F3F3F"/>
                        </a:solidFill>
                        <a:latin typeface="Arial"/>
                        <a:ea typeface="Arial"/>
                        <a:cs typeface="Arial"/>
                        <a:sym typeface="Arial"/>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ECECEC"/>
                    </a:solidFill>
                  </a:tcPr>
                </a:tc>
                <a:tc>
                  <a:txBody>
                    <a:bodyPr/>
                    <a:lstStyle/>
                    <a:p>
                      <a:pPr indent="0" lvl="0" marL="0" marR="0" rtl="0" algn="l">
                        <a:lnSpc>
                          <a:spcPct val="100000"/>
                        </a:lnSpc>
                        <a:spcBef>
                          <a:spcPts val="0"/>
                        </a:spcBef>
                        <a:spcAft>
                          <a:spcPts val="0"/>
                        </a:spcAft>
                        <a:buClr>
                          <a:srgbClr val="3F3F3F"/>
                        </a:buClr>
                        <a:buSzPts val="1200"/>
                        <a:buFont typeface="Arial"/>
                        <a:buNone/>
                      </a:pPr>
                      <a:r>
                        <a:rPr lang="en-US" sz="1200" u="none" cap="none" strike="noStrike">
                          <a:solidFill>
                            <a:srgbClr val="3F3F3F"/>
                          </a:solidFill>
                          <a:latin typeface="Arial"/>
                          <a:ea typeface="Arial"/>
                          <a:cs typeface="Arial"/>
                          <a:sym typeface="Arial"/>
                        </a:rPr>
                        <a:t>Text Here</a:t>
                      </a:r>
                      <a:endParaRPr sz="1200" u="none" cap="none" strike="noStrike">
                        <a:solidFill>
                          <a:srgbClr val="3F3F3F"/>
                        </a:solidFill>
                        <a:latin typeface="Arial"/>
                        <a:ea typeface="Arial"/>
                        <a:cs typeface="Arial"/>
                        <a:sym typeface="Arial"/>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ECECEC"/>
                    </a:solidFill>
                  </a:tcPr>
                </a:tc>
                <a:tc>
                  <a:txBody>
                    <a:bodyPr/>
                    <a:lstStyle/>
                    <a:p>
                      <a:pPr indent="0" lvl="0" marL="0" marR="0" rtl="0" algn="l">
                        <a:lnSpc>
                          <a:spcPct val="100000"/>
                        </a:lnSpc>
                        <a:spcBef>
                          <a:spcPts val="0"/>
                        </a:spcBef>
                        <a:spcAft>
                          <a:spcPts val="0"/>
                        </a:spcAft>
                        <a:buClr>
                          <a:srgbClr val="3F3F3F"/>
                        </a:buClr>
                        <a:buSzPts val="1200"/>
                        <a:buFont typeface="Arial"/>
                        <a:buNone/>
                      </a:pPr>
                      <a:r>
                        <a:rPr b="0" lang="en-US" sz="1200" u="none" cap="none" strike="noStrike">
                          <a:solidFill>
                            <a:srgbClr val="3F3F3F"/>
                          </a:solidFill>
                          <a:latin typeface="Arial"/>
                          <a:ea typeface="Arial"/>
                          <a:cs typeface="Arial"/>
                          <a:sym typeface="Arial"/>
                        </a:rPr>
                        <a:t>Content Here</a:t>
                      </a:r>
                      <a:endParaRPr b="0" sz="1200" u="none" cap="none" strike="noStrike">
                        <a:solidFill>
                          <a:srgbClr val="3F3F3F"/>
                        </a:solidFill>
                        <a:latin typeface="Arial"/>
                        <a:ea typeface="Arial"/>
                        <a:cs typeface="Arial"/>
                        <a:sym typeface="Arial"/>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ECECEC"/>
                    </a:solidFill>
                  </a:tcPr>
                </a:tc>
                <a:tc>
                  <a:txBody>
                    <a:bodyPr/>
                    <a:lstStyle/>
                    <a:p>
                      <a:pPr indent="0" lvl="0" marL="0" marR="0" rtl="0" algn="l">
                        <a:lnSpc>
                          <a:spcPct val="100000"/>
                        </a:lnSpc>
                        <a:spcBef>
                          <a:spcPts val="0"/>
                        </a:spcBef>
                        <a:spcAft>
                          <a:spcPts val="0"/>
                        </a:spcAft>
                        <a:buClr>
                          <a:srgbClr val="3F3F3F"/>
                        </a:buClr>
                        <a:buSzPts val="1200"/>
                        <a:buFont typeface="Arial"/>
                        <a:buNone/>
                      </a:pPr>
                      <a:r>
                        <a:rPr b="0" lang="en-US" sz="1200" u="none" cap="none" strike="noStrike">
                          <a:solidFill>
                            <a:srgbClr val="3F3F3F"/>
                          </a:solidFill>
                          <a:latin typeface="Arial"/>
                          <a:ea typeface="Arial"/>
                          <a:cs typeface="Arial"/>
                          <a:sym typeface="Arial"/>
                        </a:rPr>
                        <a:t>Text Here</a:t>
                      </a:r>
                      <a:endParaRPr b="0" sz="1200" u="none" cap="none" strike="noStrike">
                        <a:solidFill>
                          <a:srgbClr val="3F3F3F"/>
                        </a:solidFill>
                        <a:latin typeface="Arial"/>
                        <a:ea typeface="Arial"/>
                        <a:cs typeface="Arial"/>
                        <a:sym typeface="Arial"/>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ECECEC"/>
                    </a:solidFill>
                  </a:tcPr>
                </a:tc>
              </a:tr>
              <a:tr h="305700">
                <a:tc>
                  <a:txBody>
                    <a:bodyPr/>
                    <a:lstStyle/>
                    <a:p>
                      <a:pPr indent="0" lvl="0" marL="0" marR="0" rtl="0" algn="l">
                        <a:lnSpc>
                          <a:spcPct val="100000"/>
                        </a:lnSpc>
                        <a:spcBef>
                          <a:spcPts val="0"/>
                        </a:spcBef>
                        <a:spcAft>
                          <a:spcPts val="0"/>
                        </a:spcAft>
                        <a:buClr>
                          <a:srgbClr val="3F3F3F"/>
                        </a:buClr>
                        <a:buSzPts val="1200"/>
                        <a:buFont typeface="Arial"/>
                        <a:buNone/>
                      </a:pPr>
                      <a:r>
                        <a:rPr b="0" lang="en-US" sz="1200" u="none" cap="none" strike="noStrike">
                          <a:solidFill>
                            <a:srgbClr val="3F3F3F"/>
                          </a:solidFill>
                          <a:latin typeface="Arial"/>
                          <a:ea typeface="Arial"/>
                          <a:cs typeface="Arial"/>
                          <a:sym typeface="Arial"/>
                        </a:rPr>
                        <a:t>Text Here</a:t>
                      </a:r>
                      <a:endParaRPr b="0" sz="1200" u="none" cap="none" strike="noStrike">
                        <a:solidFill>
                          <a:srgbClr val="3F3F3F"/>
                        </a:solidFill>
                        <a:latin typeface="Arial"/>
                        <a:ea typeface="Arial"/>
                        <a:cs typeface="Arial"/>
                        <a:sym typeface="Arial"/>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3F3F3F"/>
                        </a:buClr>
                        <a:buSzPts val="1200"/>
                        <a:buFont typeface="Arial"/>
                        <a:buNone/>
                      </a:pPr>
                      <a:r>
                        <a:rPr lang="en-US" sz="1200" u="none" cap="none" strike="noStrike">
                          <a:solidFill>
                            <a:srgbClr val="3F3F3F"/>
                          </a:solidFill>
                          <a:latin typeface="Arial"/>
                          <a:ea typeface="Arial"/>
                          <a:cs typeface="Arial"/>
                          <a:sym typeface="Arial"/>
                        </a:rPr>
                        <a:t>Content Here</a:t>
                      </a:r>
                      <a:endParaRPr sz="1200" u="none" cap="none" strike="noStrike">
                        <a:solidFill>
                          <a:srgbClr val="3F3F3F"/>
                        </a:solidFill>
                        <a:latin typeface="Arial"/>
                        <a:ea typeface="Arial"/>
                        <a:cs typeface="Arial"/>
                        <a:sym typeface="Arial"/>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3F3F3F"/>
                        </a:buClr>
                        <a:buSzPts val="1200"/>
                        <a:buFont typeface="Arial"/>
                        <a:buNone/>
                      </a:pPr>
                      <a:r>
                        <a:rPr b="0" lang="en-US" sz="1200" u="none" cap="none" strike="noStrike">
                          <a:solidFill>
                            <a:srgbClr val="3F3F3F"/>
                          </a:solidFill>
                          <a:latin typeface="Arial"/>
                          <a:ea typeface="Arial"/>
                          <a:cs typeface="Arial"/>
                          <a:sym typeface="Arial"/>
                        </a:rPr>
                        <a:t>Text Here</a:t>
                      </a:r>
                      <a:endParaRPr b="0" sz="1200" u="none" cap="none" strike="noStrike">
                        <a:solidFill>
                          <a:srgbClr val="3F3F3F"/>
                        </a:solidFill>
                        <a:latin typeface="Arial"/>
                        <a:ea typeface="Arial"/>
                        <a:cs typeface="Arial"/>
                        <a:sym typeface="Arial"/>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3F3F3F"/>
                        </a:buClr>
                        <a:buSzPts val="1200"/>
                        <a:buFont typeface="Arial"/>
                        <a:buNone/>
                      </a:pPr>
                      <a:r>
                        <a:rPr b="0" lang="en-US" sz="1200" u="none" cap="none" strike="noStrike">
                          <a:solidFill>
                            <a:srgbClr val="3F3F3F"/>
                          </a:solidFill>
                          <a:latin typeface="Arial"/>
                          <a:ea typeface="Arial"/>
                          <a:cs typeface="Arial"/>
                          <a:sym typeface="Arial"/>
                        </a:rPr>
                        <a:t>Content Here</a:t>
                      </a:r>
                      <a:endParaRPr b="0" sz="1200" u="none" cap="none" strike="noStrike">
                        <a:solidFill>
                          <a:srgbClr val="3F3F3F"/>
                        </a:solidFill>
                        <a:latin typeface="Arial"/>
                        <a:ea typeface="Arial"/>
                        <a:cs typeface="Arial"/>
                        <a:sym typeface="Arial"/>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305700">
                <a:tc>
                  <a:txBody>
                    <a:bodyPr/>
                    <a:lstStyle/>
                    <a:p>
                      <a:pPr indent="0" lvl="0" marL="0" marR="0" rtl="0" algn="l">
                        <a:lnSpc>
                          <a:spcPct val="100000"/>
                        </a:lnSpc>
                        <a:spcBef>
                          <a:spcPts val="0"/>
                        </a:spcBef>
                        <a:spcAft>
                          <a:spcPts val="0"/>
                        </a:spcAft>
                        <a:buClr>
                          <a:srgbClr val="3F3F3F"/>
                        </a:buClr>
                        <a:buSzPts val="1200"/>
                        <a:buFont typeface="Arial"/>
                        <a:buNone/>
                      </a:pPr>
                      <a:r>
                        <a:rPr b="0" lang="en-US" sz="1200" u="none" cap="none" strike="noStrike">
                          <a:solidFill>
                            <a:srgbClr val="3F3F3F"/>
                          </a:solidFill>
                          <a:latin typeface="Arial"/>
                          <a:ea typeface="Arial"/>
                          <a:cs typeface="Arial"/>
                          <a:sym typeface="Arial"/>
                        </a:rPr>
                        <a:t>Content Here</a:t>
                      </a:r>
                      <a:endParaRPr b="0" sz="1200" u="none" cap="none" strike="noStrike">
                        <a:solidFill>
                          <a:srgbClr val="3F3F3F"/>
                        </a:solidFill>
                        <a:latin typeface="Arial"/>
                        <a:ea typeface="Arial"/>
                        <a:cs typeface="Arial"/>
                        <a:sym typeface="Arial"/>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ECECEC"/>
                    </a:solidFill>
                  </a:tcPr>
                </a:tc>
                <a:tc>
                  <a:txBody>
                    <a:bodyPr/>
                    <a:lstStyle/>
                    <a:p>
                      <a:pPr indent="0" lvl="0" marL="0" marR="0" rtl="0" algn="l">
                        <a:lnSpc>
                          <a:spcPct val="100000"/>
                        </a:lnSpc>
                        <a:spcBef>
                          <a:spcPts val="0"/>
                        </a:spcBef>
                        <a:spcAft>
                          <a:spcPts val="0"/>
                        </a:spcAft>
                        <a:buClr>
                          <a:srgbClr val="3F3F3F"/>
                        </a:buClr>
                        <a:buSzPts val="1200"/>
                        <a:buFont typeface="Arial"/>
                        <a:buNone/>
                      </a:pPr>
                      <a:r>
                        <a:rPr lang="en-US" sz="1200" u="none" cap="none" strike="noStrike">
                          <a:solidFill>
                            <a:srgbClr val="3F3F3F"/>
                          </a:solidFill>
                          <a:latin typeface="Arial"/>
                          <a:ea typeface="Arial"/>
                          <a:cs typeface="Arial"/>
                          <a:sym typeface="Arial"/>
                        </a:rPr>
                        <a:t>Text Here</a:t>
                      </a:r>
                      <a:endParaRPr sz="1200" u="none" cap="none" strike="noStrike">
                        <a:solidFill>
                          <a:srgbClr val="3F3F3F"/>
                        </a:solidFill>
                        <a:latin typeface="Arial"/>
                        <a:ea typeface="Arial"/>
                        <a:cs typeface="Arial"/>
                        <a:sym typeface="Arial"/>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ECECEC"/>
                    </a:solidFill>
                  </a:tcPr>
                </a:tc>
                <a:tc>
                  <a:txBody>
                    <a:bodyPr/>
                    <a:lstStyle/>
                    <a:p>
                      <a:pPr indent="0" lvl="0" marL="0" marR="0" rtl="0" algn="l">
                        <a:lnSpc>
                          <a:spcPct val="100000"/>
                        </a:lnSpc>
                        <a:spcBef>
                          <a:spcPts val="0"/>
                        </a:spcBef>
                        <a:spcAft>
                          <a:spcPts val="0"/>
                        </a:spcAft>
                        <a:buClr>
                          <a:srgbClr val="3F3F3F"/>
                        </a:buClr>
                        <a:buSzPts val="1200"/>
                        <a:buFont typeface="Arial"/>
                        <a:buNone/>
                      </a:pPr>
                      <a:r>
                        <a:rPr b="0" lang="en-US" sz="1200" u="none" cap="none" strike="noStrike">
                          <a:solidFill>
                            <a:srgbClr val="3F3F3F"/>
                          </a:solidFill>
                          <a:latin typeface="Arial"/>
                          <a:ea typeface="Arial"/>
                          <a:cs typeface="Arial"/>
                          <a:sym typeface="Arial"/>
                        </a:rPr>
                        <a:t>Content Here</a:t>
                      </a:r>
                      <a:endParaRPr b="0" sz="1200" u="none" cap="none" strike="noStrike">
                        <a:solidFill>
                          <a:srgbClr val="3F3F3F"/>
                        </a:solidFill>
                        <a:latin typeface="Arial"/>
                        <a:ea typeface="Arial"/>
                        <a:cs typeface="Arial"/>
                        <a:sym typeface="Arial"/>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ECECEC"/>
                    </a:solidFill>
                  </a:tcPr>
                </a:tc>
                <a:tc>
                  <a:txBody>
                    <a:bodyPr/>
                    <a:lstStyle/>
                    <a:p>
                      <a:pPr indent="0" lvl="0" marL="0" marR="0" rtl="0" algn="l">
                        <a:lnSpc>
                          <a:spcPct val="100000"/>
                        </a:lnSpc>
                        <a:spcBef>
                          <a:spcPts val="0"/>
                        </a:spcBef>
                        <a:spcAft>
                          <a:spcPts val="0"/>
                        </a:spcAft>
                        <a:buClr>
                          <a:srgbClr val="3F3F3F"/>
                        </a:buClr>
                        <a:buSzPts val="1200"/>
                        <a:buFont typeface="Arial"/>
                        <a:buNone/>
                      </a:pPr>
                      <a:r>
                        <a:rPr b="0" lang="en-US" sz="1200" u="none" cap="none" strike="noStrike">
                          <a:solidFill>
                            <a:srgbClr val="3F3F3F"/>
                          </a:solidFill>
                          <a:latin typeface="Arial"/>
                          <a:ea typeface="Arial"/>
                          <a:cs typeface="Arial"/>
                          <a:sym typeface="Arial"/>
                        </a:rPr>
                        <a:t>Text Here</a:t>
                      </a:r>
                      <a:endParaRPr b="0" sz="1200" u="none" cap="none" strike="noStrike">
                        <a:solidFill>
                          <a:srgbClr val="3F3F3F"/>
                        </a:solidFill>
                        <a:latin typeface="Arial"/>
                        <a:ea typeface="Arial"/>
                        <a:cs typeface="Arial"/>
                        <a:sym typeface="Arial"/>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ECECEC"/>
                    </a:solidFill>
                  </a:tcPr>
                </a:tc>
              </a:tr>
              <a:tr h="305700">
                <a:tc>
                  <a:txBody>
                    <a:bodyPr/>
                    <a:lstStyle/>
                    <a:p>
                      <a:pPr indent="0" lvl="0" marL="0" marR="0" rtl="0" algn="l">
                        <a:lnSpc>
                          <a:spcPct val="100000"/>
                        </a:lnSpc>
                        <a:spcBef>
                          <a:spcPts val="0"/>
                        </a:spcBef>
                        <a:spcAft>
                          <a:spcPts val="0"/>
                        </a:spcAft>
                        <a:buClr>
                          <a:srgbClr val="3F3F3F"/>
                        </a:buClr>
                        <a:buSzPts val="1200"/>
                        <a:buFont typeface="Arial"/>
                        <a:buNone/>
                      </a:pPr>
                      <a:r>
                        <a:rPr b="0" lang="en-US" sz="1200" u="none" cap="none" strike="noStrike">
                          <a:solidFill>
                            <a:srgbClr val="3F3F3F"/>
                          </a:solidFill>
                          <a:latin typeface="Arial"/>
                          <a:ea typeface="Arial"/>
                          <a:cs typeface="Arial"/>
                          <a:sym typeface="Arial"/>
                        </a:rPr>
                        <a:t>Text Here</a:t>
                      </a:r>
                      <a:endParaRPr b="0" sz="1200" u="none" cap="none" strike="noStrike">
                        <a:solidFill>
                          <a:srgbClr val="3F3F3F"/>
                        </a:solidFill>
                        <a:latin typeface="Arial"/>
                        <a:ea typeface="Arial"/>
                        <a:cs typeface="Arial"/>
                        <a:sym typeface="Arial"/>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3F3F3F"/>
                        </a:buClr>
                        <a:buSzPts val="1200"/>
                        <a:buFont typeface="Arial"/>
                        <a:buNone/>
                      </a:pPr>
                      <a:r>
                        <a:rPr lang="en-US" sz="1200" u="none" cap="none" strike="noStrike">
                          <a:solidFill>
                            <a:srgbClr val="3F3F3F"/>
                          </a:solidFill>
                          <a:latin typeface="Arial"/>
                          <a:ea typeface="Arial"/>
                          <a:cs typeface="Arial"/>
                          <a:sym typeface="Arial"/>
                        </a:rPr>
                        <a:t>Content Here</a:t>
                      </a:r>
                      <a:endParaRPr sz="1200" u="none" cap="none" strike="noStrike">
                        <a:solidFill>
                          <a:srgbClr val="3F3F3F"/>
                        </a:solidFill>
                        <a:latin typeface="Arial"/>
                        <a:ea typeface="Arial"/>
                        <a:cs typeface="Arial"/>
                        <a:sym typeface="Arial"/>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3F3F3F"/>
                        </a:buClr>
                        <a:buSzPts val="1200"/>
                        <a:buFont typeface="Arial"/>
                        <a:buNone/>
                      </a:pPr>
                      <a:r>
                        <a:rPr b="0" lang="en-US" sz="1200" u="none" cap="none" strike="noStrike">
                          <a:solidFill>
                            <a:srgbClr val="3F3F3F"/>
                          </a:solidFill>
                          <a:latin typeface="Arial"/>
                          <a:ea typeface="Arial"/>
                          <a:cs typeface="Arial"/>
                          <a:sym typeface="Arial"/>
                        </a:rPr>
                        <a:t>Text Here</a:t>
                      </a:r>
                      <a:endParaRPr b="0" sz="1200" u="none" cap="none" strike="noStrike">
                        <a:solidFill>
                          <a:srgbClr val="3F3F3F"/>
                        </a:solidFill>
                        <a:latin typeface="Arial"/>
                        <a:ea typeface="Arial"/>
                        <a:cs typeface="Arial"/>
                        <a:sym typeface="Arial"/>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3F3F3F"/>
                        </a:buClr>
                        <a:buSzPts val="1200"/>
                        <a:buFont typeface="Arial"/>
                        <a:buNone/>
                      </a:pPr>
                      <a:r>
                        <a:rPr b="0" lang="en-US" sz="1200" u="none" cap="none" strike="noStrike">
                          <a:solidFill>
                            <a:srgbClr val="3F3F3F"/>
                          </a:solidFill>
                          <a:latin typeface="Arial"/>
                          <a:ea typeface="Arial"/>
                          <a:cs typeface="Arial"/>
                          <a:sym typeface="Arial"/>
                        </a:rPr>
                        <a:t>Content Here</a:t>
                      </a:r>
                      <a:endParaRPr b="0" sz="1200" u="none" cap="none" strike="noStrike">
                        <a:solidFill>
                          <a:srgbClr val="3F3F3F"/>
                        </a:solidFill>
                        <a:latin typeface="Arial"/>
                        <a:ea typeface="Arial"/>
                        <a:cs typeface="Arial"/>
                        <a:sym typeface="Arial"/>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305700">
                <a:tc>
                  <a:txBody>
                    <a:bodyPr/>
                    <a:lstStyle/>
                    <a:p>
                      <a:pPr indent="0" lvl="0" marL="0" marR="0" rtl="0" algn="l">
                        <a:lnSpc>
                          <a:spcPct val="100000"/>
                        </a:lnSpc>
                        <a:spcBef>
                          <a:spcPts val="0"/>
                        </a:spcBef>
                        <a:spcAft>
                          <a:spcPts val="0"/>
                        </a:spcAft>
                        <a:buClr>
                          <a:srgbClr val="3F3F3F"/>
                        </a:buClr>
                        <a:buSzPts val="1200"/>
                        <a:buFont typeface="Arial"/>
                        <a:buNone/>
                      </a:pPr>
                      <a:r>
                        <a:rPr b="0" lang="en-US" sz="1200" u="none" cap="none" strike="noStrike">
                          <a:solidFill>
                            <a:srgbClr val="3F3F3F"/>
                          </a:solidFill>
                          <a:latin typeface="Arial"/>
                          <a:ea typeface="Arial"/>
                          <a:cs typeface="Arial"/>
                          <a:sym typeface="Arial"/>
                        </a:rPr>
                        <a:t>Content Here</a:t>
                      </a:r>
                      <a:endParaRPr b="0" sz="1200" u="none" cap="none" strike="noStrike">
                        <a:solidFill>
                          <a:srgbClr val="3F3F3F"/>
                        </a:solidFill>
                        <a:latin typeface="Arial"/>
                        <a:ea typeface="Arial"/>
                        <a:cs typeface="Arial"/>
                        <a:sym typeface="Arial"/>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solidFill>
                      <a:srgbClr val="F2F2F2"/>
                    </a:solidFill>
                  </a:tcPr>
                </a:tc>
                <a:tc>
                  <a:txBody>
                    <a:bodyPr/>
                    <a:lstStyle/>
                    <a:p>
                      <a:pPr indent="0" lvl="0" marL="0" marR="0" rtl="0" algn="l">
                        <a:lnSpc>
                          <a:spcPct val="100000"/>
                        </a:lnSpc>
                        <a:spcBef>
                          <a:spcPts val="0"/>
                        </a:spcBef>
                        <a:spcAft>
                          <a:spcPts val="0"/>
                        </a:spcAft>
                        <a:buClr>
                          <a:srgbClr val="3F3F3F"/>
                        </a:buClr>
                        <a:buSzPts val="1200"/>
                        <a:buFont typeface="Arial"/>
                        <a:buNone/>
                      </a:pPr>
                      <a:r>
                        <a:rPr lang="en-US" sz="1200" u="none" cap="none" strike="noStrike">
                          <a:solidFill>
                            <a:srgbClr val="3F3F3F"/>
                          </a:solidFill>
                          <a:latin typeface="Arial"/>
                          <a:ea typeface="Arial"/>
                          <a:cs typeface="Arial"/>
                          <a:sym typeface="Arial"/>
                        </a:rPr>
                        <a:t>Text Here</a:t>
                      </a:r>
                      <a:endParaRPr sz="1200" u="none" cap="none" strike="noStrike">
                        <a:solidFill>
                          <a:srgbClr val="3F3F3F"/>
                        </a:solidFill>
                        <a:latin typeface="Arial"/>
                        <a:ea typeface="Arial"/>
                        <a:cs typeface="Arial"/>
                        <a:sym typeface="Arial"/>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solidFill>
                      <a:srgbClr val="F2F2F2"/>
                    </a:solidFill>
                  </a:tcPr>
                </a:tc>
                <a:tc>
                  <a:txBody>
                    <a:bodyPr/>
                    <a:lstStyle/>
                    <a:p>
                      <a:pPr indent="0" lvl="0" marL="0" marR="0" rtl="0" algn="l">
                        <a:lnSpc>
                          <a:spcPct val="100000"/>
                        </a:lnSpc>
                        <a:spcBef>
                          <a:spcPts val="0"/>
                        </a:spcBef>
                        <a:spcAft>
                          <a:spcPts val="0"/>
                        </a:spcAft>
                        <a:buClr>
                          <a:srgbClr val="3F3F3F"/>
                        </a:buClr>
                        <a:buSzPts val="1200"/>
                        <a:buFont typeface="Arial"/>
                        <a:buNone/>
                      </a:pPr>
                      <a:r>
                        <a:rPr b="0" lang="en-US" sz="1200" u="none" cap="none" strike="noStrike">
                          <a:solidFill>
                            <a:srgbClr val="3F3F3F"/>
                          </a:solidFill>
                          <a:latin typeface="Arial"/>
                          <a:ea typeface="Arial"/>
                          <a:cs typeface="Arial"/>
                          <a:sym typeface="Arial"/>
                        </a:rPr>
                        <a:t>Content Here</a:t>
                      </a:r>
                      <a:endParaRPr b="0" sz="1200" u="none" cap="none" strike="noStrike">
                        <a:solidFill>
                          <a:srgbClr val="3F3F3F"/>
                        </a:solidFill>
                        <a:latin typeface="Arial"/>
                        <a:ea typeface="Arial"/>
                        <a:cs typeface="Arial"/>
                        <a:sym typeface="Arial"/>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solidFill>
                      <a:srgbClr val="F2F2F2"/>
                    </a:solidFill>
                  </a:tcPr>
                </a:tc>
                <a:tc>
                  <a:txBody>
                    <a:bodyPr/>
                    <a:lstStyle/>
                    <a:p>
                      <a:pPr indent="0" lvl="0" marL="0" marR="0" rtl="0" algn="l">
                        <a:lnSpc>
                          <a:spcPct val="100000"/>
                        </a:lnSpc>
                        <a:spcBef>
                          <a:spcPts val="0"/>
                        </a:spcBef>
                        <a:spcAft>
                          <a:spcPts val="0"/>
                        </a:spcAft>
                        <a:buClr>
                          <a:srgbClr val="3F3F3F"/>
                        </a:buClr>
                        <a:buSzPts val="1200"/>
                        <a:buFont typeface="Arial"/>
                        <a:buNone/>
                      </a:pPr>
                      <a:r>
                        <a:rPr b="0" lang="en-US" sz="1200" u="none" cap="none" strike="noStrike">
                          <a:solidFill>
                            <a:srgbClr val="3F3F3F"/>
                          </a:solidFill>
                          <a:latin typeface="Arial"/>
                          <a:ea typeface="Arial"/>
                          <a:cs typeface="Arial"/>
                          <a:sym typeface="Arial"/>
                        </a:rPr>
                        <a:t>Text Here</a:t>
                      </a:r>
                      <a:endParaRPr b="0" sz="1200" u="none" cap="none" strike="noStrike">
                        <a:solidFill>
                          <a:srgbClr val="3F3F3F"/>
                        </a:solidFill>
                        <a:latin typeface="Arial"/>
                        <a:ea typeface="Arial"/>
                        <a:cs typeface="Arial"/>
                        <a:sym typeface="Arial"/>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solidFill>
                      <a:srgbClr val="F2F2F2"/>
                    </a:solidFill>
                  </a:tcPr>
                </a:tc>
              </a:tr>
            </a:tbl>
          </a:graphicData>
        </a:graphic>
      </p:graphicFrame>
      <p:grpSp>
        <p:nvGrpSpPr>
          <p:cNvPr id="1032" name="Google Shape;1032;p22"/>
          <p:cNvGrpSpPr/>
          <p:nvPr/>
        </p:nvGrpSpPr>
        <p:grpSpPr>
          <a:xfrm flipH="1">
            <a:off x="906307" y="1784948"/>
            <a:ext cx="2448272" cy="475860"/>
            <a:chOff x="1991588" y="2017033"/>
            <a:chExt cx="2448272" cy="376914"/>
          </a:xfrm>
        </p:grpSpPr>
        <p:sp>
          <p:nvSpPr>
            <p:cNvPr id="1033" name="Google Shape;1033;p22"/>
            <p:cNvSpPr/>
            <p:nvPr/>
          </p:nvSpPr>
          <p:spPr>
            <a:xfrm>
              <a:off x="4319543" y="2027138"/>
              <a:ext cx="115353" cy="366809"/>
            </a:xfrm>
            <a:custGeom>
              <a:rect b="b" l="l" r="r" t="t"/>
              <a:pathLst>
                <a:path extrusionOk="0" h="366809" w="115353">
                  <a:moveTo>
                    <a:pt x="0" y="5937"/>
                  </a:moveTo>
                  <a:lnTo>
                    <a:pt x="115353" y="0"/>
                  </a:lnTo>
                  <a:lnTo>
                    <a:pt x="112356" y="278091"/>
                  </a:lnTo>
                  <a:lnTo>
                    <a:pt x="5882" y="366809"/>
                  </a:lnTo>
                  <a:cubicBezTo>
                    <a:pt x="3921" y="246518"/>
                    <a:pt x="1961" y="126228"/>
                    <a:pt x="0" y="5937"/>
                  </a:cubicBezTo>
                  <a:close/>
                </a:path>
              </a:pathLst>
            </a:custGeom>
            <a:solidFill>
              <a:srgbClr val="0E685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034" name="Google Shape;1034;p22"/>
            <p:cNvSpPr/>
            <p:nvPr/>
          </p:nvSpPr>
          <p:spPr>
            <a:xfrm flipH="1">
              <a:off x="1991588" y="2017033"/>
              <a:ext cx="2448272" cy="288033"/>
            </a:xfrm>
            <a:custGeom>
              <a:rect b="b" l="l" r="r" t="t"/>
              <a:pathLst>
                <a:path extrusionOk="0" h="576064" w="5285462">
                  <a:moveTo>
                    <a:pt x="0" y="0"/>
                  </a:moveTo>
                  <a:lnTo>
                    <a:pt x="4724629" y="0"/>
                  </a:lnTo>
                  <a:lnTo>
                    <a:pt x="5285462" y="576064"/>
                  </a:lnTo>
                  <a:lnTo>
                    <a:pt x="0" y="576064"/>
                  </a:lnTo>
                  <a:lnTo>
                    <a:pt x="0" y="0"/>
                  </a:lnTo>
                  <a:close/>
                </a:path>
              </a:pathLst>
            </a:cu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grpSp>
      <p:sp>
        <p:nvSpPr>
          <p:cNvPr id="1035" name="Google Shape;1035;p22"/>
          <p:cNvSpPr txBox="1"/>
          <p:nvPr/>
        </p:nvSpPr>
        <p:spPr>
          <a:xfrm>
            <a:off x="1055308" y="1803456"/>
            <a:ext cx="1882608"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chemeClr val="lt1"/>
                </a:solidFill>
                <a:latin typeface="Arial"/>
                <a:ea typeface="Arial"/>
                <a:cs typeface="Arial"/>
                <a:sym typeface="Arial"/>
              </a:rPr>
              <a:t>Your Text Here</a:t>
            </a:r>
            <a:endParaRPr sz="1400">
              <a:solidFill>
                <a:schemeClr val="lt1"/>
              </a:solidFill>
              <a:latin typeface="Arial"/>
              <a:ea typeface="Arial"/>
              <a:cs typeface="Arial"/>
              <a:sym typeface="Arial"/>
            </a:endParaRPr>
          </a:p>
        </p:txBody>
      </p:sp>
      <p:grpSp>
        <p:nvGrpSpPr>
          <p:cNvPr id="1036" name="Google Shape;1036;p22"/>
          <p:cNvGrpSpPr/>
          <p:nvPr/>
        </p:nvGrpSpPr>
        <p:grpSpPr>
          <a:xfrm>
            <a:off x="7073194" y="5185362"/>
            <a:ext cx="4242700" cy="923330"/>
            <a:chOff x="2551705" y="4283314"/>
            <a:chExt cx="2357002" cy="923330"/>
          </a:xfrm>
        </p:grpSpPr>
        <p:sp>
          <p:nvSpPr>
            <p:cNvPr id="1037" name="Google Shape;1037;p22"/>
            <p:cNvSpPr txBox="1"/>
            <p:nvPr/>
          </p:nvSpPr>
          <p:spPr>
            <a:xfrm>
              <a:off x="2551705" y="4560313"/>
              <a:ext cx="2357002"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You can simply impress your audience and add a unique zing and appeal to your Presentations. Easy to change colors, photos and Text. </a:t>
              </a:r>
              <a:endParaRPr sz="1200">
                <a:solidFill>
                  <a:srgbClr val="3F3F3F"/>
                </a:solidFill>
                <a:latin typeface="Arial"/>
                <a:ea typeface="Arial"/>
                <a:cs typeface="Arial"/>
                <a:sym typeface="Arial"/>
              </a:endParaRPr>
            </a:p>
          </p:txBody>
        </p:sp>
        <p:sp>
          <p:nvSpPr>
            <p:cNvPr id="1038" name="Google Shape;1038;p22"/>
            <p:cNvSpPr txBox="1"/>
            <p:nvPr/>
          </p:nvSpPr>
          <p:spPr>
            <a:xfrm>
              <a:off x="2551705" y="4283314"/>
              <a:ext cx="2357002"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chemeClr val="accent3"/>
                  </a:solidFill>
                  <a:latin typeface="Arial"/>
                  <a:ea typeface="Arial"/>
                  <a:cs typeface="Arial"/>
                  <a:sym typeface="Arial"/>
                </a:rPr>
                <a:t>Your Text Here</a:t>
              </a:r>
              <a:endParaRPr b="1" sz="1200">
                <a:solidFill>
                  <a:schemeClr val="accent3"/>
                </a:solidFill>
                <a:latin typeface="Arial"/>
                <a:ea typeface="Arial"/>
                <a:cs typeface="Arial"/>
                <a:sym typeface="Arial"/>
              </a:endParaRPr>
            </a:p>
          </p:txBody>
        </p:sp>
      </p:grpSp>
      <p:grpSp>
        <p:nvGrpSpPr>
          <p:cNvPr id="1039" name="Google Shape;1039;p22"/>
          <p:cNvGrpSpPr/>
          <p:nvPr/>
        </p:nvGrpSpPr>
        <p:grpSpPr>
          <a:xfrm>
            <a:off x="871139" y="4210505"/>
            <a:ext cx="4247768" cy="923330"/>
            <a:chOff x="2551706" y="4283314"/>
            <a:chExt cx="2357002" cy="923330"/>
          </a:xfrm>
        </p:grpSpPr>
        <p:sp>
          <p:nvSpPr>
            <p:cNvPr id="1040" name="Google Shape;1040;p22"/>
            <p:cNvSpPr txBox="1"/>
            <p:nvPr/>
          </p:nvSpPr>
          <p:spPr>
            <a:xfrm>
              <a:off x="2551706" y="4560313"/>
              <a:ext cx="2357002" cy="646331"/>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1200">
                  <a:solidFill>
                    <a:srgbClr val="3F3F3F"/>
                  </a:solidFill>
                  <a:latin typeface="Arial"/>
                  <a:ea typeface="Arial"/>
                  <a:cs typeface="Arial"/>
                  <a:sym typeface="Arial"/>
                </a:rPr>
                <a:t>You can simply impress your audience and add a unique zing and appeal to your Presentations. Easy to change colors, photos and Text. </a:t>
              </a:r>
              <a:endParaRPr sz="1200">
                <a:solidFill>
                  <a:srgbClr val="3F3F3F"/>
                </a:solidFill>
                <a:latin typeface="Arial"/>
                <a:ea typeface="Arial"/>
                <a:cs typeface="Arial"/>
                <a:sym typeface="Arial"/>
              </a:endParaRPr>
            </a:p>
          </p:txBody>
        </p:sp>
        <p:sp>
          <p:nvSpPr>
            <p:cNvPr id="1041" name="Google Shape;1041;p22"/>
            <p:cNvSpPr txBox="1"/>
            <p:nvPr/>
          </p:nvSpPr>
          <p:spPr>
            <a:xfrm>
              <a:off x="2551706" y="4283314"/>
              <a:ext cx="2357002" cy="276999"/>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en-US" sz="1200">
                  <a:solidFill>
                    <a:schemeClr val="accent1"/>
                  </a:solidFill>
                  <a:latin typeface="Arial"/>
                  <a:ea typeface="Arial"/>
                  <a:cs typeface="Arial"/>
                  <a:sym typeface="Arial"/>
                </a:rPr>
                <a:t>Your Text Here</a:t>
              </a:r>
              <a:endParaRPr b="1" sz="1200">
                <a:solidFill>
                  <a:schemeClr val="accent1"/>
                </a:solidFill>
                <a:latin typeface="Arial"/>
                <a:ea typeface="Arial"/>
                <a:cs typeface="Arial"/>
                <a:sym typeface="Arial"/>
              </a:endParaRPr>
            </a:p>
          </p:txBody>
        </p:sp>
      </p:grpSp>
      <p:grpSp>
        <p:nvGrpSpPr>
          <p:cNvPr id="1042" name="Google Shape;1042;p22"/>
          <p:cNvGrpSpPr/>
          <p:nvPr/>
        </p:nvGrpSpPr>
        <p:grpSpPr>
          <a:xfrm>
            <a:off x="871139" y="5185362"/>
            <a:ext cx="4247768" cy="923330"/>
            <a:chOff x="2551706" y="4283314"/>
            <a:chExt cx="2357002" cy="923330"/>
          </a:xfrm>
        </p:grpSpPr>
        <p:sp>
          <p:nvSpPr>
            <p:cNvPr id="1043" name="Google Shape;1043;p22"/>
            <p:cNvSpPr txBox="1"/>
            <p:nvPr/>
          </p:nvSpPr>
          <p:spPr>
            <a:xfrm>
              <a:off x="2551706" y="4560313"/>
              <a:ext cx="2357002" cy="646331"/>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1200">
                  <a:solidFill>
                    <a:srgbClr val="3F3F3F"/>
                  </a:solidFill>
                  <a:latin typeface="Arial"/>
                  <a:ea typeface="Arial"/>
                  <a:cs typeface="Arial"/>
                  <a:sym typeface="Arial"/>
                </a:rPr>
                <a:t>You can simply impress your audience and add a unique zing and appeal to your Presentations. Easy to change colors, photos and Text. </a:t>
              </a:r>
              <a:endParaRPr sz="1200">
                <a:solidFill>
                  <a:srgbClr val="3F3F3F"/>
                </a:solidFill>
                <a:latin typeface="Arial"/>
                <a:ea typeface="Arial"/>
                <a:cs typeface="Arial"/>
                <a:sym typeface="Arial"/>
              </a:endParaRPr>
            </a:p>
          </p:txBody>
        </p:sp>
        <p:sp>
          <p:nvSpPr>
            <p:cNvPr id="1044" name="Google Shape;1044;p22"/>
            <p:cNvSpPr txBox="1"/>
            <p:nvPr/>
          </p:nvSpPr>
          <p:spPr>
            <a:xfrm>
              <a:off x="2551706" y="4283314"/>
              <a:ext cx="2357002" cy="276999"/>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en-US" sz="1200">
                  <a:solidFill>
                    <a:schemeClr val="accent2"/>
                  </a:solidFill>
                  <a:latin typeface="Arial"/>
                  <a:ea typeface="Arial"/>
                  <a:cs typeface="Arial"/>
                  <a:sym typeface="Arial"/>
                </a:rPr>
                <a:t>Your Text Here</a:t>
              </a:r>
              <a:endParaRPr b="1" sz="1200">
                <a:solidFill>
                  <a:schemeClr val="accent2"/>
                </a:solidFill>
                <a:latin typeface="Arial"/>
                <a:ea typeface="Arial"/>
                <a:cs typeface="Arial"/>
                <a:sym typeface="Arial"/>
              </a:endParaRPr>
            </a:p>
          </p:txBody>
        </p:sp>
      </p:grpSp>
      <p:grpSp>
        <p:nvGrpSpPr>
          <p:cNvPr id="1045" name="Google Shape;1045;p22"/>
          <p:cNvGrpSpPr/>
          <p:nvPr/>
        </p:nvGrpSpPr>
        <p:grpSpPr>
          <a:xfrm>
            <a:off x="7073194" y="4210505"/>
            <a:ext cx="4242700" cy="923330"/>
            <a:chOff x="2551705" y="4283314"/>
            <a:chExt cx="2357002" cy="923330"/>
          </a:xfrm>
        </p:grpSpPr>
        <p:sp>
          <p:nvSpPr>
            <p:cNvPr id="1046" name="Google Shape;1046;p22"/>
            <p:cNvSpPr txBox="1"/>
            <p:nvPr/>
          </p:nvSpPr>
          <p:spPr>
            <a:xfrm>
              <a:off x="2551705" y="4560313"/>
              <a:ext cx="2357002"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You can simply impress your audience and add a unique zing and appeal to your Presentations. Easy to change colors, photos and Text. </a:t>
              </a:r>
              <a:endParaRPr sz="1200">
                <a:solidFill>
                  <a:srgbClr val="3F3F3F"/>
                </a:solidFill>
                <a:latin typeface="Arial"/>
                <a:ea typeface="Arial"/>
                <a:cs typeface="Arial"/>
                <a:sym typeface="Arial"/>
              </a:endParaRPr>
            </a:p>
          </p:txBody>
        </p:sp>
        <p:sp>
          <p:nvSpPr>
            <p:cNvPr id="1047" name="Google Shape;1047;p22"/>
            <p:cNvSpPr txBox="1"/>
            <p:nvPr/>
          </p:nvSpPr>
          <p:spPr>
            <a:xfrm>
              <a:off x="2551705" y="4283314"/>
              <a:ext cx="2357002"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chemeClr val="accent4"/>
                  </a:solidFill>
                  <a:latin typeface="Arial"/>
                  <a:ea typeface="Arial"/>
                  <a:cs typeface="Arial"/>
                  <a:sym typeface="Arial"/>
                </a:rPr>
                <a:t>Your Text Here</a:t>
              </a:r>
              <a:endParaRPr b="1" sz="1200">
                <a:solidFill>
                  <a:schemeClr val="accent4"/>
                </a:solidFill>
                <a:latin typeface="Arial"/>
                <a:ea typeface="Arial"/>
                <a:cs typeface="Arial"/>
                <a:sym typeface="Arial"/>
              </a:endParaRPr>
            </a:p>
          </p:txBody>
        </p:sp>
      </p:grpSp>
      <p:sp>
        <p:nvSpPr>
          <p:cNvPr id="1048" name="Google Shape;1048;p22"/>
          <p:cNvSpPr/>
          <p:nvPr/>
        </p:nvSpPr>
        <p:spPr>
          <a:xfrm rot="-2048931">
            <a:off x="5265354" y="4543586"/>
            <a:ext cx="1661293" cy="1545062"/>
          </a:xfrm>
          <a:custGeom>
            <a:rect b="b" l="l" r="r" t="t"/>
            <a:pathLst>
              <a:path extrusionOk="0" h="4293693" w="4616694">
                <a:moveTo>
                  <a:pt x="763415" y="1039784"/>
                </a:moveTo>
                <a:cubicBezTo>
                  <a:pt x="776488" y="1052751"/>
                  <a:pt x="784615" y="1070706"/>
                  <a:pt x="784696" y="1090574"/>
                </a:cubicBezTo>
                <a:lnTo>
                  <a:pt x="786230" y="1465780"/>
                </a:lnTo>
                <a:lnTo>
                  <a:pt x="917290" y="1465780"/>
                </a:lnTo>
                <a:lnTo>
                  <a:pt x="917290" y="1800501"/>
                </a:lnTo>
                <a:lnTo>
                  <a:pt x="916562" y="1800501"/>
                </a:lnTo>
                <a:lnTo>
                  <a:pt x="915130" y="1848765"/>
                </a:lnTo>
                <a:cubicBezTo>
                  <a:pt x="901227" y="1991435"/>
                  <a:pt x="821010" y="2120884"/>
                  <a:pt x="696397" y="2196423"/>
                </a:cubicBezTo>
                <a:lnTo>
                  <a:pt x="623138" y="2228349"/>
                </a:lnTo>
                <a:lnTo>
                  <a:pt x="639334" y="2419809"/>
                </a:lnTo>
                <a:cubicBezTo>
                  <a:pt x="718933" y="2955337"/>
                  <a:pt x="1028921" y="3423358"/>
                  <a:pt x="1475757" y="3707996"/>
                </a:cubicBezTo>
                <a:lnTo>
                  <a:pt x="1508497" y="3727003"/>
                </a:lnTo>
                <a:lnTo>
                  <a:pt x="1342037" y="3972413"/>
                </a:lnTo>
                <a:lnTo>
                  <a:pt x="1316740" y="3957726"/>
                </a:lnTo>
                <a:cubicBezTo>
                  <a:pt x="798429" y="3627558"/>
                  <a:pt x="438856" y="3084675"/>
                  <a:pt x="346524" y="2463484"/>
                </a:cubicBezTo>
                <a:lnTo>
                  <a:pt x="327868" y="2242947"/>
                </a:lnTo>
                <a:lnTo>
                  <a:pt x="286992" y="2229535"/>
                </a:lnTo>
                <a:cubicBezTo>
                  <a:pt x="268003" y="2221868"/>
                  <a:pt x="249401" y="2212877"/>
                  <a:pt x="231321" y="2202559"/>
                </a:cubicBezTo>
                <a:cubicBezTo>
                  <a:pt x="86679" y="2120016"/>
                  <a:pt x="-1854" y="1965554"/>
                  <a:pt x="29" y="1799027"/>
                </a:cubicBezTo>
                <a:lnTo>
                  <a:pt x="2890" y="1798989"/>
                </a:lnTo>
                <a:lnTo>
                  <a:pt x="2890" y="1465780"/>
                </a:lnTo>
                <a:lnTo>
                  <a:pt x="136379" y="1465780"/>
                </a:lnTo>
                <a:lnTo>
                  <a:pt x="134856" y="1093231"/>
                </a:lnTo>
                <a:cubicBezTo>
                  <a:pt x="134693" y="1053494"/>
                  <a:pt x="166775" y="1021149"/>
                  <a:pt x="206512" y="1020986"/>
                </a:cubicBezTo>
                <a:lnTo>
                  <a:pt x="278350" y="1020693"/>
                </a:lnTo>
                <a:cubicBezTo>
                  <a:pt x="318086" y="1020530"/>
                  <a:pt x="350432" y="1052612"/>
                  <a:pt x="350594" y="1092349"/>
                </a:cubicBezTo>
                <a:lnTo>
                  <a:pt x="352120" y="1465780"/>
                </a:lnTo>
                <a:lnTo>
                  <a:pt x="570488" y="1465780"/>
                </a:lnTo>
                <a:lnTo>
                  <a:pt x="568958" y="1091456"/>
                </a:lnTo>
                <a:cubicBezTo>
                  <a:pt x="568796" y="1051719"/>
                  <a:pt x="600878" y="1019374"/>
                  <a:pt x="640615" y="1019211"/>
                </a:cubicBezTo>
                <a:lnTo>
                  <a:pt x="712452" y="1018918"/>
                </a:lnTo>
                <a:cubicBezTo>
                  <a:pt x="732320" y="1018837"/>
                  <a:pt x="750341" y="1026816"/>
                  <a:pt x="763415" y="1039784"/>
                </a:cubicBezTo>
                <a:close/>
                <a:moveTo>
                  <a:pt x="4177652" y="2858322"/>
                </a:moveTo>
                <a:lnTo>
                  <a:pt x="4426447" y="3027079"/>
                </a:lnTo>
                <a:lnTo>
                  <a:pt x="4364639" y="3155900"/>
                </a:lnTo>
                <a:cubicBezTo>
                  <a:pt x="3905506" y="4017972"/>
                  <a:pt x="2922313" y="4461447"/>
                  <a:pt x="1972207" y="4235019"/>
                </a:cubicBezTo>
                <a:cubicBezTo>
                  <a:pt x="1794062" y="4192565"/>
                  <a:pt x="1625501" y="4128565"/>
                  <a:pt x="1469054" y="4046156"/>
                </a:cubicBezTo>
                <a:lnTo>
                  <a:pt x="1421310" y="4018437"/>
                </a:lnTo>
                <a:lnTo>
                  <a:pt x="1587770" y="3773027"/>
                </a:lnTo>
                <a:lnTo>
                  <a:pt x="1607068" y="3784230"/>
                </a:lnTo>
                <a:cubicBezTo>
                  <a:pt x="1741940" y="3855276"/>
                  <a:pt x="1887257" y="3910449"/>
                  <a:pt x="2040835" y="3947049"/>
                </a:cubicBezTo>
                <a:cubicBezTo>
                  <a:pt x="2859922" y="4142252"/>
                  <a:pt x="3707533" y="3759933"/>
                  <a:pt x="4103351" y="3016741"/>
                </a:cubicBezTo>
                <a:cubicBezTo>
                  <a:pt x="4128090" y="2970291"/>
                  <a:pt x="4150674" y="2923164"/>
                  <a:pt x="4171125" y="2875486"/>
                </a:cubicBezTo>
                <a:close/>
                <a:moveTo>
                  <a:pt x="1550127" y="1076085"/>
                </a:moveTo>
                <a:lnTo>
                  <a:pt x="1646209" y="1141257"/>
                </a:lnTo>
                <a:lnTo>
                  <a:pt x="1634913" y="1178428"/>
                </a:lnTo>
                <a:cubicBezTo>
                  <a:pt x="1618776" y="1259761"/>
                  <a:pt x="1651277" y="1346555"/>
                  <a:pt x="1724215" y="1396029"/>
                </a:cubicBezTo>
                <a:cubicBezTo>
                  <a:pt x="1797154" y="1445502"/>
                  <a:pt x="1889814" y="1443605"/>
                  <a:pt x="1959415" y="1398536"/>
                </a:cubicBezTo>
                <a:lnTo>
                  <a:pt x="1989773" y="1374295"/>
                </a:lnTo>
                <a:lnTo>
                  <a:pt x="2753123" y="1892071"/>
                </a:lnTo>
                <a:lnTo>
                  <a:pt x="2424816" y="2376089"/>
                </a:lnTo>
                <a:lnTo>
                  <a:pt x="1621626" y="1831289"/>
                </a:lnTo>
                <a:lnTo>
                  <a:pt x="1489129" y="2026628"/>
                </a:lnTo>
                <a:cubicBezTo>
                  <a:pt x="1458622" y="2071603"/>
                  <a:pt x="1397430" y="2083333"/>
                  <a:pt x="1352454" y="2052826"/>
                </a:cubicBezTo>
                <a:lnTo>
                  <a:pt x="1115522" y="1892117"/>
                </a:lnTo>
                <a:cubicBezTo>
                  <a:pt x="1070547" y="1861610"/>
                  <a:pt x="1058817" y="1800418"/>
                  <a:pt x="1089324" y="1755442"/>
                </a:cubicBezTo>
                <a:lnTo>
                  <a:pt x="1221821" y="1560104"/>
                </a:lnTo>
                <a:lnTo>
                  <a:pt x="1221820" y="1560103"/>
                </a:lnTo>
                <a:close/>
                <a:moveTo>
                  <a:pt x="3581017" y="2453627"/>
                </a:moveTo>
                <a:lnTo>
                  <a:pt x="3569720" y="2490798"/>
                </a:lnTo>
                <a:cubicBezTo>
                  <a:pt x="3553583" y="2572131"/>
                  <a:pt x="3586085" y="2658925"/>
                  <a:pt x="3659023" y="2708399"/>
                </a:cubicBezTo>
                <a:cubicBezTo>
                  <a:pt x="3731961" y="2757872"/>
                  <a:pt x="3824621" y="2755975"/>
                  <a:pt x="3894222" y="2710906"/>
                </a:cubicBezTo>
                <a:lnTo>
                  <a:pt x="3924582" y="2686666"/>
                </a:lnTo>
                <a:lnTo>
                  <a:pt x="4020973" y="2752047"/>
                </a:lnTo>
                <a:lnTo>
                  <a:pt x="3692666" y="3236065"/>
                </a:lnTo>
                <a:lnTo>
                  <a:pt x="3560169" y="3431404"/>
                </a:lnTo>
                <a:cubicBezTo>
                  <a:pt x="3529662" y="3476379"/>
                  <a:pt x="3468470" y="3488109"/>
                  <a:pt x="3423494" y="3457602"/>
                </a:cubicBezTo>
                <a:lnTo>
                  <a:pt x="3186562" y="3296893"/>
                </a:lnTo>
                <a:cubicBezTo>
                  <a:pt x="3141586" y="3266386"/>
                  <a:pt x="3129857" y="3205194"/>
                  <a:pt x="3160364" y="3160218"/>
                </a:cubicBezTo>
                <a:lnTo>
                  <a:pt x="3292861" y="2964880"/>
                </a:lnTo>
                <a:lnTo>
                  <a:pt x="2500490" y="2427418"/>
                </a:lnTo>
                <a:lnTo>
                  <a:pt x="2828797" y="1943400"/>
                </a:lnTo>
                <a:close/>
                <a:moveTo>
                  <a:pt x="3939964" y="1298772"/>
                </a:moveTo>
                <a:cubicBezTo>
                  <a:pt x="3994469" y="1335742"/>
                  <a:pt x="4028830" y="1391306"/>
                  <a:pt x="4040320" y="1451252"/>
                </a:cubicBezTo>
                <a:lnTo>
                  <a:pt x="4040201" y="1493626"/>
                </a:lnTo>
                <a:lnTo>
                  <a:pt x="4042337" y="1490477"/>
                </a:lnTo>
                <a:lnTo>
                  <a:pt x="4023660" y="2045715"/>
                </a:lnTo>
                <a:lnTo>
                  <a:pt x="4152571" y="2133156"/>
                </a:lnTo>
                <a:cubicBezTo>
                  <a:pt x="4261582" y="2207097"/>
                  <a:pt x="4290011" y="2355408"/>
                  <a:pt x="4216070" y="2464419"/>
                </a:cubicBezTo>
                <a:lnTo>
                  <a:pt x="4162217" y="2543813"/>
                </a:lnTo>
                <a:lnTo>
                  <a:pt x="4072302" y="2676373"/>
                </a:lnTo>
                <a:lnTo>
                  <a:pt x="3975910" y="2610991"/>
                </a:lnTo>
                <a:lnTo>
                  <a:pt x="3987205" y="2573823"/>
                </a:lnTo>
                <a:cubicBezTo>
                  <a:pt x="4003342" y="2492490"/>
                  <a:pt x="3970841" y="2405695"/>
                  <a:pt x="3897903" y="2356221"/>
                </a:cubicBezTo>
                <a:cubicBezTo>
                  <a:pt x="3824965" y="2306748"/>
                  <a:pt x="3732304" y="2308646"/>
                  <a:pt x="3662703" y="2353715"/>
                </a:cubicBezTo>
                <a:lnTo>
                  <a:pt x="3632347" y="2377954"/>
                </a:lnTo>
                <a:lnTo>
                  <a:pt x="2880126" y="1867726"/>
                </a:lnTo>
                <a:lnTo>
                  <a:pt x="3157776" y="1458391"/>
                </a:lnTo>
                <a:lnTo>
                  <a:pt x="3848336" y="1926794"/>
                </a:lnTo>
                <a:lnTo>
                  <a:pt x="3847262" y="1537503"/>
                </a:lnTo>
                <a:lnTo>
                  <a:pt x="3845658" y="1539868"/>
                </a:lnTo>
                <a:lnTo>
                  <a:pt x="3844531" y="1507215"/>
                </a:lnTo>
                <a:cubicBezTo>
                  <a:pt x="3833685" y="1460684"/>
                  <a:pt x="3804815" y="1416873"/>
                  <a:pt x="3760493" y="1386810"/>
                </a:cubicBezTo>
                <a:lnTo>
                  <a:pt x="3380951" y="1129368"/>
                </a:lnTo>
                <a:lnTo>
                  <a:pt x="3478402" y="985697"/>
                </a:lnTo>
                <a:close/>
                <a:moveTo>
                  <a:pt x="2912686" y="601974"/>
                </a:moveTo>
                <a:lnTo>
                  <a:pt x="3402728" y="934367"/>
                </a:lnTo>
                <a:lnTo>
                  <a:pt x="3305277" y="1078039"/>
                </a:lnTo>
                <a:lnTo>
                  <a:pt x="2925152" y="820202"/>
                </a:lnTo>
                <a:cubicBezTo>
                  <a:pt x="2880830" y="790139"/>
                  <a:pt x="2829449" y="779516"/>
                  <a:pt x="2782205" y="786645"/>
                </a:cubicBezTo>
                <a:lnTo>
                  <a:pt x="2753954" y="796775"/>
                </a:lnTo>
                <a:lnTo>
                  <a:pt x="2754352" y="796187"/>
                </a:lnTo>
                <a:lnTo>
                  <a:pt x="2742091" y="801028"/>
                </a:lnTo>
                <a:lnTo>
                  <a:pt x="2715843" y="810440"/>
                </a:lnTo>
                <a:lnTo>
                  <a:pt x="2714129" y="812068"/>
                </a:lnTo>
                <a:lnTo>
                  <a:pt x="2392258" y="939144"/>
                </a:lnTo>
                <a:lnTo>
                  <a:pt x="3082102" y="1407062"/>
                </a:lnTo>
                <a:lnTo>
                  <a:pt x="2804452" y="1816397"/>
                </a:lnTo>
                <a:lnTo>
                  <a:pt x="2041103" y="1298621"/>
                </a:lnTo>
                <a:lnTo>
                  <a:pt x="2052397" y="1261453"/>
                </a:lnTo>
                <a:cubicBezTo>
                  <a:pt x="2068535" y="1180120"/>
                  <a:pt x="2036034" y="1093325"/>
                  <a:pt x="1963096" y="1043851"/>
                </a:cubicBezTo>
                <a:cubicBezTo>
                  <a:pt x="1890158" y="994378"/>
                  <a:pt x="1797497" y="996276"/>
                  <a:pt x="1727896" y="1041345"/>
                </a:cubicBezTo>
                <a:lnTo>
                  <a:pt x="1697539" y="1065583"/>
                </a:lnTo>
                <a:lnTo>
                  <a:pt x="1601456" y="1000411"/>
                </a:lnTo>
                <a:lnTo>
                  <a:pt x="1745224" y="788456"/>
                </a:lnTo>
                <a:cubicBezTo>
                  <a:pt x="1819166" y="679446"/>
                  <a:pt x="1967477" y="651017"/>
                  <a:pt x="2076487" y="724958"/>
                </a:cubicBezTo>
                <a:lnTo>
                  <a:pt x="2189335" y="801502"/>
                </a:lnTo>
                <a:lnTo>
                  <a:pt x="2646807" y="601362"/>
                </a:lnTo>
                <a:lnTo>
                  <a:pt x="2649048" y="599165"/>
                </a:lnTo>
                <a:lnTo>
                  <a:pt x="2682610" y="585698"/>
                </a:lnTo>
                <a:lnTo>
                  <a:pt x="2698309" y="578829"/>
                </a:lnTo>
                <a:lnTo>
                  <a:pt x="2697779" y="579611"/>
                </a:lnTo>
                <a:lnTo>
                  <a:pt x="2733904" y="565117"/>
                </a:lnTo>
                <a:cubicBezTo>
                  <a:pt x="2793850" y="553625"/>
                  <a:pt x="2858181" y="565004"/>
                  <a:pt x="2912686" y="601974"/>
                </a:cubicBezTo>
                <a:close/>
                <a:moveTo>
                  <a:pt x="3821114" y="480443"/>
                </a:moveTo>
                <a:lnTo>
                  <a:pt x="3925000" y="568440"/>
                </a:lnTo>
                <a:cubicBezTo>
                  <a:pt x="4553336" y="1147732"/>
                  <a:pt x="4770207" y="2034263"/>
                  <a:pt x="4507023" y="2824365"/>
                </a:cubicBezTo>
                <a:lnTo>
                  <a:pt x="4462620" y="2941124"/>
                </a:lnTo>
                <a:lnTo>
                  <a:pt x="4211054" y="2770488"/>
                </a:lnTo>
                <a:lnTo>
                  <a:pt x="4226100" y="2730925"/>
                </a:lnTo>
                <a:cubicBezTo>
                  <a:pt x="4452991" y="2049778"/>
                  <a:pt x="4266027" y="1285499"/>
                  <a:pt x="3724337" y="786092"/>
                </a:cubicBezTo>
                <a:lnTo>
                  <a:pt x="3654131" y="726623"/>
                </a:lnTo>
                <a:close/>
                <a:moveTo>
                  <a:pt x="3640196" y="346911"/>
                </a:moveTo>
                <a:lnTo>
                  <a:pt x="3748757" y="424223"/>
                </a:lnTo>
                <a:lnTo>
                  <a:pt x="3582673" y="669078"/>
                </a:lnTo>
                <a:lnTo>
                  <a:pt x="3478808" y="595112"/>
                </a:lnTo>
                <a:cubicBezTo>
                  <a:pt x="2914693" y="227961"/>
                  <a:pt x="2187983" y="194289"/>
                  <a:pt x="1588428" y="519401"/>
                </a:cubicBezTo>
                <a:lnTo>
                  <a:pt x="1580829" y="523892"/>
                </a:lnTo>
                <a:lnTo>
                  <a:pt x="1310861" y="340774"/>
                </a:lnTo>
                <a:lnTo>
                  <a:pt x="1310411" y="340073"/>
                </a:lnTo>
                <a:cubicBezTo>
                  <a:pt x="2029661" y="-121515"/>
                  <a:pt x="2942223" y="-107360"/>
                  <a:pt x="3640196" y="34691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2" name="Shape 1052"/>
        <p:cNvGrpSpPr/>
        <p:nvPr/>
      </p:nvGrpSpPr>
      <p:grpSpPr>
        <a:xfrm>
          <a:off x="0" y="0"/>
          <a:ext cx="0" cy="0"/>
          <a:chOff x="0" y="0"/>
          <a:chExt cx="0" cy="0"/>
        </a:xfrm>
      </p:grpSpPr>
      <p:sp>
        <p:nvSpPr>
          <p:cNvPr id="1053" name="Google Shape;1053;p26"/>
          <p:cNvSpPr/>
          <p:nvPr/>
        </p:nvSpPr>
        <p:spPr>
          <a:xfrm>
            <a:off x="8755401" y="717532"/>
            <a:ext cx="294298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accent1"/>
                </a:solidFill>
                <a:latin typeface="Arial"/>
                <a:ea typeface="Arial"/>
                <a:cs typeface="Arial"/>
                <a:sym typeface="Arial"/>
              </a:rPr>
              <a:t>PRESENTATION</a:t>
            </a:r>
            <a:endParaRPr/>
          </a:p>
        </p:txBody>
      </p:sp>
      <p:sp>
        <p:nvSpPr>
          <p:cNvPr id="1054" name="Google Shape;1054;p26"/>
          <p:cNvSpPr/>
          <p:nvPr/>
        </p:nvSpPr>
        <p:spPr>
          <a:xfrm>
            <a:off x="8755401" y="1234706"/>
            <a:ext cx="229487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Arial"/>
                <a:ea typeface="Arial"/>
                <a:cs typeface="Arial"/>
                <a:sym typeface="Arial"/>
              </a:rPr>
              <a:t>Get a modern PowerPoint  Presentation that is beautifully designed</a:t>
            </a:r>
            <a:endParaRPr/>
          </a:p>
        </p:txBody>
      </p:sp>
      <p:sp>
        <p:nvSpPr>
          <p:cNvPr id="1055" name="Google Shape;1055;p26"/>
          <p:cNvSpPr/>
          <p:nvPr/>
        </p:nvSpPr>
        <p:spPr>
          <a:xfrm>
            <a:off x="8755401" y="5174213"/>
            <a:ext cx="294298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accent2"/>
                </a:solidFill>
                <a:latin typeface="Arial"/>
                <a:ea typeface="Arial"/>
                <a:cs typeface="Arial"/>
                <a:sym typeface="Arial"/>
              </a:rPr>
              <a:t>PRESENTATION</a:t>
            </a:r>
            <a:endParaRPr/>
          </a:p>
        </p:txBody>
      </p:sp>
      <p:sp>
        <p:nvSpPr>
          <p:cNvPr id="1056" name="Google Shape;1056;p26"/>
          <p:cNvSpPr/>
          <p:nvPr/>
        </p:nvSpPr>
        <p:spPr>
          <a:xfrm>
            <a:off x="8755401" y="5691387"/>
            <a:ext cx="229487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Arial"/>
                <a:ea typeface="Arial"/>
                <a:cs typeface="Arial"/>
                <a:sym typeface="Arial"/>
              </a:rPr>
              <a:t>Get a modern PowerPoint  Presentation that is beautifully designed</a:t>
            </a:r>
            <a:endParaRPr/>
          </a:p>
        </p:txBody>
      </p:sp>
      <p:sp>
        <p:nvSpPr>
          <p:cNvPr id="1057" name="Google Shape;1057;p26"/>
          <p:cNvSpPr/>
          <p:nvPr/>
        </p:nvSpPr>
        <p:spPr>
          <a:xfrm>
            <a:off x="1673103" y="4927930"/>
            <a:ext cx="2942985" cy="52322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en-US" sz="2800">
                <a:solidFill>
                  <a:schemeClr val="accent3"/>
                </a:solidFill>
                <a:latin typeface="Arial"/>
                <a:ea typeface="Arial"/>
                <a:cs typeface="Arial"/>
                <a:sym typeface="Arial"/>
              </a:rPr>
              <a:t>PRESENTATION</a:t>
            </a:r>
            <a:endParaRPr/>
          </a:p>
        </p:txBody>
      </p:sp>
      <p:sp>
        <p:nvSpPr>
          <p:cNvPr id="1058" name="Google Shape;1058;p26"/>
          <p:cNvSpPr/>
          <p:nvPr/>
        </p:nvSpPr>
        <p:spPr>
          <a:xfrm>
            <a:off x="2321214" y="5445104"/>
            <a:ext cx="2294874" cy="646331"/>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1200">
                <a:solidFill>
                  <a:schemeClr val="dk1"/>
                </a:solidFill>
                <a:latin typeface="Arial"/>
                <a:ea typeface="Arial"/>
                <a:cs typeface="Arial"/>
                <a:sym typeface="Arial"/>
              </a:rPr>
              <a:t>Get a modern PowerPoint  Presentation that is beautifully designed</a:t>
            </a:r>
            <a:endParaRPr/>
          </a:p>
        </p:txBody>
      </p:sp>
      <p:sp>
        <p:nvSpPr>
          <p:cNvPr id="1059" name="Google Shape;1059;p26"/>
          <p:cNvSpPr txBox="1"/>
          <p:nvPr/>
        </p:nvSpPr>
        <p:spPr>
          <a:xfrm>
            <a:off x="718645" y="2038936"/>
            <a:ext cx="3389366" cy="224676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chemeClr val="dk1"/>
                </a:solidFill>
                <a:latin typeface="Arial"/>
                <a:ea typeface="Arial"/>
                <a:cs typeface="Arial"/>
                <a:sym typeface="Arial"/>
              </a:rPr>
              <a:t>You can simply impress audience and add a unique zing and appeal to your Presentations. Easy to change colors, photos and Text. Get a modern PowerPoint Presentation that is beautifully designed. I hope and I believe that this Template will your Time, Money and Reputation. Get a modern PowerPoint  Presentation that is beautifully designed.</a:t>
            </a:r>
            <a:endParaRPr/>
          </a:p>
        </p:txBody>
      </p:sp>
      <p:sp>
        <p:nvSpPr>
          <p:cNvPr id="1060" name="Google Shape;1060;p26"/>
          <p:cNvSpPr txBox="1"/>
          <p:nvPr/>
        </p:nvSpPr>
        <p:spPr>
          <a:xfrm>
            <a:off x="718645" y="460583"/>
            <a:ext cx="4054929" cy="1477328"/>
          </a:xfrm>
          <a:prstGeom prst="rect">
            <a:avLst/>
          </a:prstGeom>
          <a:noFill/>
          <a:ln>
            <a:noFill/>
          </a:ln>
        </p:spPr>
        <p:txBody>
          <a:bodyPr anchorCtr="0" anchor="ctr" bIns="0" lIns="36000" spcFirstLastPara="1" rIns="36000" wrap="square" tIns="0">
            <a:spAutoFit/>
          </a:bodyPr>
          <a:lstStyle/>
          <a:p>
            <a:pPr indent="0" lvl="0" marL="0" marR="0" rtl="0" algn="l">
              <a:spcBef>
                <a:spcPts val="0"/>
              </a:spcBef>
              <a:spcAft>
                <a:spcPts val="0"/>
              </a:spcAft>
              <a:buNone/>
            </a:pPr>
            <a:r>
              <a:rPr lang="en-US" sz="3200">
                <a:solidFill>
                  <a:schemeClr val="accent3"/>
                </a:solidFill>
                <a:latin typeface="Arial"/>
                <a:ea typeface="Arial"/>
                <a:cs typeface="Arial"/>
                <a:sym typeface="Arial"/>
              </a:rPr>
              <a:t>We </a:t>
            </a:r>
            <a:r>
              <a:rPr lang="en-US" sz="3200">
                <a:solidFill>
                  <a:schemeClr val="accent2"/>
                </a:solidFill>
                <a:latin typeface="Arial"/>
                <a:ea typeface="Arial"/>
                <a:cs typeface="Arial"/>
                <a:sym typeface="Arial"/>
              </a:rPr>
              <a:t>Create</a:t>
            </a:r>
            <a:endParaRPr/>
          </a:p>
          <a:p>
            <a:pPr indent="0" lvl="0" marL="0" marR="0" rtl="0" algn="l">
              <a:spcBef>
                <a:spcPts val="0"/>
              </a:spcBef>
              <a:spcAft>
                <a:spcPts val="0"/>
              </a:spcAft>
              <a:buNone/>
            </a:pPr>
            <a:r>
              <a:rPr lang="en-US" sz="3200">
                <a:solidFill>
                  <a:schemeClr val="accent4"/>
                </a:solidFill>
                <a:latin typeface="Arial"/>
                <a:ea typeface="Arial"/>
                <a:cs typeface="Arial"/>
                <a:sym typeface="Arial"/>
              </a:rPr>
              <a:t>Quality </a:t>
            </a:r>
            <a:r>
              <a:rPr lang="en-US" sz="3200">
                <a:solidFill>
                  <a:schemeClr val="accent3"/>
                </a:solidFill>
                <a:latin typeface="Arial"/>
                <a:ea typeface="Arial"/>
                <a:cs typeface="Arial"/>
                <a:sym typeface="Arial"/>
              </a:rPr>
              <a:t>Professional </a:t>
            </a:r>
            <a:endParaRPr/>
          </a:p>
          <a:p>
            <a:pPr indent="0" lvl="0" marL="0" marR="0" rtl="0" algn="l">
              <a:spcBef>
                <a:spcPts val="0"/>
              </a:spcBef>
              <a:spcAft>
                <a:spcPts val="0"/>
              </a:spcAft>
              <a:buNone/>
            </a:pPr>
            <a:r>
              <a:rPr lang="en-US" sz="3200">
                <a:solidFill>
                  <a:schemeClr val="accent3"/>
                </a:solidFill>
                <a:latin typeface="Arial"/>
                <a:ea typeface="Arial"/>
                <a:cs typeface="Arial"/>
                <a:sym typeface="Arial"/>
              </a:rPr>
              <a:t>PPT </a:t>
            </a:r>
            <a:r>
              <a:rPr lang="en-US" sz="3200">
                <a:solidFill>
                  <a:schemeClr val="accent6"/>
                </a:solidFill>
                <a:latin typeface="Arial"/>
                <a:ea typeface="Arial"/>
                <a:cs typeface="Arial"/>
                <a:sym typeface="Arial"/>
              </a:rPr>
              <a:t>Presentation</a:t>
            </a:r>
            <a:endParaRPr sz="3200">
              <a:solidFill>
                <a:schemeClr val="accent6"/>
              </a:solidFill>
              <a:latin typeface="Arial"/>
              <a:ea typeface="Arial"/>
              <a:cs typeface="Arial"/>
              <a:sym typeface="Arial"/>
            </a:endParaRPr>
          </a:p>
        </p:txBody>
      </p:sp>
      <p:sp>
        <p:nvSpPr>
          <p:cNvPr id="1061" name="Google Shape;1061;p26"/>
          <p:cNvSpPr/>
          <p:nvPr>
            <p:ph idx="2" type="pic"/>
          </p:nvPr>
        </p:nvSpPr>
        <p:spPr>
          <a:xfrm rot="694714">
            <a:off x="4965143" y="1215344"/>
            <a:ext cx="3256876" cy="2239102"/>
          </a:xfrm>
          <a:prstGeom prst="rect">
            <a:avLst/>
          </a:prstGeom>
          <a:solidFill>
            <a:srgbClr val="F2F2F2"/>
          </a:solidFill>
          <a:ln cap="flat" cmpd="sng" w="95250">
            <a:solidFill>
              <a:schemeClr val="lt1"/>
            </a:solidFill>
            <a:prstDash val="solid"/>
            <a:miter lim="800000"/>
            <a:headEnd len="sm" w="sm" type="none"/>
            <a:tailEnd len="sm" w="sm" type="none"/>
          </a:ln>
          <a:effectLst>
            <a:outerShdw blurRad="63500" sx="102000" rotWithShape="0" algn="ctr" sy="102000">
              <a:srgbClr val="000000">
                <a:alpha val="17647"/>
              </a:srgbClr>
            </a:outerShdw>
          </a:effectLst>
        </p:spPr>
        <p:txBody>
          <a:bodyPr anchorCtr="0" anchor="ctr" bIns="45700" lIns="91425" spcFirstLastPara="1" rIns="91425" wrap="square" tIns="45700">
            <a:noAutofit/>
          </a:bodyPr>
          <a:lstStyle/>
          <a:p>
            <a:pPr indent="0" lvl="0" marL="0" rtl="0" algn="l">
              <a:spcBef>
                <a:spcPts val="1000"/>
              </a:spcBef>
              <a:spcAft>
                <a:spcPts val="0"/>
              </a:spcAft>
              <a:buNone/>
            </a:pPr>
            <a:r>
              <a:t/>
            </a:r>
            <a:endParaRPr/>
          </a:p>
        </p:txBody>
      </p:sp>
      <p:sp>
        <p:nvSpPr>
          <p:cNvPr id="1062" name="Google Shape;1062;p26"/>
          <p:cNvSpPr/>
          <p:nvPr>
            <p:ph idx="3" type="pic"/>
          </p:nvPr>
        </p:nvSpPr>
        <p:spPr>
          <a:xfrm rot="-201960">
            <a:off x="8011850" y="2309449"/>
            <a:ext cx="3256876" cy="2239102"/>
          </a:xfrm>
          <a:prstGeom prst="rect">
            <a:avLst/>
          </a:prstGeom>
          <a:solidFill>
            <a:srgbClr val="F2F2F2"/>
          </a:solidFill>
          <a:ln cap="flat" cmpd="sng" w="95250">
            <a:solidFill>
              <a:schemeClr val="lt1"/>
            </a:solidFill>
            <a:prstDash val="solid"/>
            <a:miter lim="800000"/>
            <a:headEnd len="sm" w="sm" type="none"/>
            <a:tailEnd len="sm" w="sm" type="none"/>
          </a:ln>
          <a:effectLst>
            <a:outerShdw blurRad="63500" sx="102000" rotWithShape="0" algn="ctr" sy="102000">
              <a:srgbClr val="000000">
                <a:alpha val="17647"/>
              </a:srgbClr>
            </a:outerShdw>
          </a:effectLst>
        </p:spPr>
        <p:txBody>
          <a:bodyPr anchorCtr="0" anchor="ctr" bIns="45700" lIns="91425" spcFirstLastPara="1" rIns="91425" wrap="square" tIns="45700">
            <a:noAutofit/>
          </a:bodyPr>
          <a:lstStyle/>
          <a:p>
            <a:pPr indent="0" lvl="0" marL="0" rtl="0" algn="l">
              <a:spcBef>
                <a:spcPts val="1000"/>
              </a:spcBef>
              <a:spcAft>
                <a:spcPts val="0"/>
              </a:spcAft>
              <a:buNone/>
            </a:pPr>
            <a:r>
              <a:t/>
            </a:r>
            <a:endParaRPr/>
          </a:p>
        </p:txBody>
      </p:sp>
      <p:sp>
        <p:nvSpPr>
          <p:cNvPr id="1063" name="Google Shape;1063;p26"/>
          <p:cNvSpPr/>
          <p:nvPr>
            <p:ph idx="4" type="pic"/>
          </p:nvPr>
        </p:nvSpPr>
        <p:spPr>
          <a:xfrm rot="-858637">
            <a:off x="4999774" y="3597041"/>
            <a:ext cx="3256876" cy="2239102"/>
          </a:xfrm>
          <a:prstGeom prst="rect">
            <a:avLst/>
          </a:prstGeom>
          <a:solidFill>
            <a:srgbClr val="F2F2F2"/>
          </a:solidFill>
          <a:ln cap="flat" cmpd="sng" w="95250">
            <a:solidFill>
              <a:schemeClr val="lt1"/>
            </a:solidFill>
            <a:prstDash val="solid"/>
            <a:miter lim="800000"/>
            <a:headEnd len="sm" w="sm" type="none"/>
            <a:tailEnd len="sm" w="sm" type="none"/>
          </a:ln>
          <a:effectLst>
            <a:outerShdw blurRad="63500" sx="102000" rotWithShape="0" algn="ctr" sy="102000">
              <a:srgbClr val="000000">
                <a:alpha val="17647"/>
              </a:srgbClr>
            </a:outerShdw>
          </a:effectLst>
        </p:spPr>
        <p:txBody>
          <a:bodyPr anchorCtr="0" anchor="ctr" bIns="45700" lIns="91425" spcFirstLastPara="1" rIns="91425" wrap="square" tIns="45700">
            <a:noAutofit/>
          </a:bodyPr>
          <a:lstStyle/>
          <a:p>
            <a:pPr indent="0" lvl="0" marL="0" rtl="0" algn="l">
              <a:spcBef>
                <a:spcPts val="1000"/>
              </a:spcBef>
              <a:spcAft>
                <a:spcPts val="0"/>
              </a:spcAft>
              <a:buNone/>
            </a:pPr>
            <a:r>
              <a:t/>
            </a:r>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7" name="Shape 1067"/>
        <p:cNvGrpSpPr/>
        <p:nvPr/>
      </p:nvGrpSpPr>
      <p:grpSpPr>
        <a:xfrm>
          <a:off x="0" y="0"/>
          <a:ext cx="0" cy="0"/>
          <a:chOff x="0" y="0"/>
          <a:chExt cx="0" cy="0"/>
        </a:xfrm>
      </p:grpSpPr>
      <p:sp>
        <p:nvSpPr>
          <p:cNvPr id="1068" name="Google Shape;1068;p27"/>
          <p:cNvSpPr txBox="1"/>
          <p:nvPr>
            <p:ph idx="1" type="body"/>
          </p:nvPr>
        </p:nvSpPr>
        <p:spPr>
          <a:xfrm>
            <a:off x="323529" y="281518"/>
            <a:ext cx="11573197" cy="840230"/>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chemeClr val="dk1"/>
              </a:buClr>
              <a:buSzPts val="5400"/>
              <a:buFont typeface="Arial"/>
              <a:buNone/>
            </a:pPr>
            <a:r>
              <a:rPr lang="en-US"/>
              <a:t>Infographic Style</a:t>
            </a:r>
            <a:endParaRPr/>
          </a:p>
        </p:txBody>
      </p:sp>
      <p:graphicFrame>
        <p:nvGraphicFramePr>
          <p:cNvPr id="1069" name="Google Shape;1069;p27"/>
          <p:cNvGraphicFramePr/>
          <p:nvPr/>
        </p:nvGraphicFramePr>
        <p:xfrm>
          <a:off x="931818" y="1825236"/>
          <a:ext cx="3000000" cy="3000000"/>
        </p:xfrm>
        <a:graphic>
          <a:graphicData uri="http://schemas.openxmlformats.org/drawingml/2006/table">
            <a:tbl>
              <a:tblPr bandRow="1" firstRow="1">
                <a:noFill/>
                <a:tableStyleId>{7D153CE2-C2F4-4A56-8BB4-7DF9E9879966}</a:tableStyleId>
              </a:tblPr>
              <a:tblGrid>
                <a:gridCol w="2202950"/>
                <a:gridCol w="2049400"/>
                <a:gridCol w="2070400"/>
                <a:gridCol w="2044850"/>
                <a:gridCol w="2021700"/>
              </a:tblGrid>
              <a:tr h="401750">
                <a:tc>
                  <a:txBody>
                    <a:bodyPr/>
                    <a:lstStyle/>
                    <a:p>
                      <a:pPr indent="0" lvl="0" marL="0" marR="0" rtl="0" algn="ctr">
                        <a:lnSpc>
                          <a:spcPct val="150000"/>
                        </a:lnSpc>
                        <a:spcBef>
                          <a:spcPts val="0"/>
                        </a:spcBef>
                        <a:spcAft>
                          <a:spcPts val="0"/>
                        </a:spcAft>
                        <a:buClr>
                          <a:schemeClr val="dk1"/>
                        </a:buClr>
                        <a:buSzPts val="1200"/>
                        <a:buFont typeface="Arial"/>
                        <a:buNone/>
                      </a:pPr>
                      <a:r>
                        <a:t/>
                      </a:r>
                      <a:endParaRPr sz="1200" u="none" cap="none" strike="noStrike">
                        <a:latin typeface="Arial"/>
                        <a:ea typeface="Arial"/>
                        <a:cs typeface="Arial"/>
                        <a:sym typeface="Arial"/>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BFBFBF"/>
                    </a:solidFill>
                  </a:tcPr>
                </a:tc>
                <a:tc>
                  <a:txBody>
                    <a:bodyPr/>
                    <a:lstStyle/>
                    <a:p>
                      <a:pPr indent="0" lvl="0" marL="0" marR="0" rtl="0" algn="ctr">
                        <a:lnSpc>
                          <a:spcPct val="150000"/>
                        </a:lnSpc>
                        <a:spcBef>
                          <a:spcPts val="0"/>
                        </a:spcBef>
                        <a:spcAft>
                          <a:spcPts val="0"/>
                        </a:spcAft>
                        <a:buClr>
                          <a:schemeClr val="lt1"/>
                        </a:buClr>
                        <a:buSzPts val="1400"/>
                        <a:buFont typeface="Arial"/>
                        <a:buNone/>
                      </a:pPr>
                      <a:r>
                        <a:rPr b="1" lang="en-US" sz="1400" u="none" cap="none" strike="noStrike">
                          <a:solidFill>
                            <a:schemeClr val="lt1"/>
                          </a:solidFill>
                          <a:latin typeface="Arial"/>
                          <a:ea typeface="Arial"/>
                          <a:cs typeface="Arial"/>
                          <a:sym typeface="Arial"/>
                        </a:rPr>
                        <a:t>Text Here</a:t>
                      </a:r>
                      <a:endParaRPr sz="1400" u="none" cap="none" strike="noStrike">
                        <a:solidFill>
                          <a:schemeClr val="lt1"/>
                        </a:solidFill>
                        <a:latin typeface="Arial"/>
                        <a:ea typeface="Arial"/>
                        <a:cs typeface="Arial"/>
                        <a:sym typeface="Arial"/>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accent1"/>
                    </a:solidFill>
                  </a:tcPr>
                </a:tc>
                <a:tc>
                  <a:txBody>
                    <a:bodyPr/>
                    <a:lstStyle/>
                    <a:p>
                      <a:pPr indent="0" lvl="0" marL="0" marR="0" rtl="0" algn="ctr">
                        <a:lnSpc>
                          <a:spcPct val="150000"/>
                        </a:lnSpc>
                        <a:spcBef>
                          <a:spcPts val="0"/>
                        </a:spcBef>
                        <a:spcAft>
                          <a:spcPts val="0"/>
                        </a:spcAft>
                        <a:buClr>
                          <a:schemeClr val="lt1"/>
                        </a:buClr>
                        <a:buSzPts val="1400"/>
                        <a:buFont typeface="Arial"/>
                        <a:buNone/>
                      </a:pPr>
                      <a:r>
                        <a:rPr b="1" lang="en-US" sz="1400" u="none" cap="none" strike="noStrike">
                          <a:solidFill>
                            <a:schemeClr val="lt1"/>
                          </a:solidFill>
                          <a:latin typeface="Arial"/>
                          <a:ea typeface="Arial"/>
                          <a:cs typeface="Arial"/>
                          <a:sym typeface="Arial"/>
                        </a:rPr>
                        <a:t>Text Here</a:t>
                      </a:r>
                      <a:endParaRPr sz="1400" u="none" cap="none" strike="noStrike">
                        <a:solidFill>
                          <a:schemeClr val="lt1"/>
                        </a:solidFill>
                        <a:latin typeface="Arial"/>
                        <a:ea typeface="Arial"/>
                        <a:cs typeface="Arial"/>
                        <a:sym typeface="Arial"/>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accent2"/>
                    </a:solidFill>
                  </a:tcPr>
                </a:tc>
                <a:tc>
                  <a:txBody>
                    <a:bodyPr/>
                    <a:lstStyle/>
                    <a:p>
                      <a:pPr indent="0" lvl="0" marL="0" marR="0" rtl="0" algn="ctr">
                        <a:lnSpc>
                          <a:spcPct val="150000"/>
                        </a:lnSpc>
                        <a:spcBef>
                          <a:spcPts val="0"/>
                        </a:spcBef>
                        <a:spcAft>
                          <a:spcPts val="0"/>
                        </a:spcAft>
                        <a:buClr>
                          <a:schemeClr val="lt1"/>
                        </a:buClr>
                        <a:buSzPts val="1400"/>
                        <a:buFont typeface="Arial"/>
                        <a:buNone/>
                      </a:pPr>
                      <a:r>
                        <a:rPr b="1" lang="en-US" sz="1400" u="none" cap="none" strike="noStrike">
                          <a:solidFill>
                            <a:schemeClr val="lt1"/>
                          </a:solidFill>
                          <a:latin typeface="Arial"/>
                          <a:ea typeface="Arial"/>
                          <a:cs typeface="Arial"/>
                          <a:sym typeface="Arial"/>
                        </a:rPr>
                        <a:t>Text Here</a:t>
                      </a:r>
                      <a:endParaRPr sz="1400" u="none" cap="none" strike="noStrike">
                        <a:solidFill>
                          <a:schemeClr val="lt1"/>
                        </a:solidFill>
                        <a:latin typeface="Arial"/>
                        <a:ea typeface="Arial"/>
                        <a:cs typeface="Arial"/>
                        <a:sym typeface="Arial"/>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accent3"/>
                    </a:solidFill>
                  </a:tcPr>
                </a:tc>
                <a:tc>
                  <a:txBody>
                    <a:bodyPr/>
                    <a:lstStyle/>
                    <a:p>
                      <a:pPr indent="0" lvl="0" marL="0" marR="0" rtl="0" algn="ctr">
                        <a:lnSpc>
                          <a:spcPct val="150000"/>
                        </a:lnSpc>
                        <a:spcBef>
                          <a:spcPts val="0"/>
                        </a:spcBef>
                        <a:spcAft>
                          <a:spcPts val="0"/>
                        </a:spcAft>
                        <a:buClr>
                          <a:schemeClr val="lt1"/>
                        </a:buClr>
                        <a:buSzPts val="1400"/>
                        <a:buFont typeface="Arial"/>
                        <a:buNone/>
                      </a:pPr>
                      <a:r>
                        <a:rPr b="1" lang="en-US" sz="1400" u="none" cap="none" strike="noStrike">
                          <a:solidFill>
                            <a:schemeClr val="lt1"/>
                          </a:solidFill>
                          <a:latin typeface="Arial"/>
                          <a:ea typeface="Arial"/>
                          <a:cs typeface="Arial"/>
                          <a:sym typeface="Arial"/>
                        </a:rPr>
                        <a:t>Text Here</a:t>
                      </a:r>
                      <a:endParaRPr sz="1400" u="none" cap="none" strike="noStrike">
                        <a:solidFill>
                          <a:schemeClr val="lt1"/>
                        </a:solidFill>
                        <a:latin typeface="Arial"/>
                        <a:ea typeface="Arial"/>
                        <a:cs typeface="Arial"/>
                        <a:sym typeface="Arial"/>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accent4"/>
                    </a:solidFill>
                  </a:tcPr>
                </a:tc>
              </a:tr>
              <a:tr h="339950">
                <a:tc rowSpan="2">
                  <a:txBody>
                    <a:bodyPr/>
                    <a:lstStyle/>
                    <a:p>
                      <a:pPr indent="0" lvl="0" marL="0" marR="0" rtl="0" algn="ctr">
                        <a:lnSpc>
                          <a:spcPct val="15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Your Text  Here</a:t>
                      </a:r>
                      <a:endParaRPr/>
                    </a:p>
                  </a:txBody>
                  <a:tcPr marT="45725" marB="45725" marR="91450" marL="91450" anchor="ctr">
                    <a:lnL cap="flat" cmpd="sng" w="9525">
                      <a:solidFill>
                        <a:srgbClr val="000000">
                          <a:alpha val="0"/>
                        </a:srgbClr>
                      </a:solidFill>
                      <a:prstDash val="solid"/>
                      <a:round/>
                      <a:headEnd len="sm" w="sm" type="none"/>
                      <a:tailEnd len="sm" w="sm" type="none"/>
                    </a:lnL>
                    <a:lnR cap="flat" cmpd="sng" w="12700">
                      <a:solidFill>
                        <a:srgbClr val="F2F2F2"/>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rgbClr val="F2F2F2"/>
                      </a:solidFill>
                      <a:prstDash val="solid"/>
                      <a:round/>
                      <a:headEnd len="sm" w="sm" type="none"/>
                      <a:tailEnd len="sm" w="sm" type="none"/>
                    </a:lnB>
                    <a:solidFill>
                      <a:srgbClr val="F2F2F2"/>
                    </a:solidFill>
                  </a:tcPr>
                </a:tc>
                <a:tc>
                  <a:txBody>
                    <a:bodyPr/>
                    <a:lstStyle/>
                    <a:p>
                      <a:pPr indent="0" lvl="0" marL="0" marR="0" rtl="0" algn="r">
                        <a:lnSpc>
                          <a:spcPct val="10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Your Text  Here</a:t>
                      </a:r>
                      <a:endParaRPr/>
                    </a:p>
                  </a:txBody>
                  <a:tcPr marT="45725" marB="45725" marR="91450" marL="91450" anchor="ctr">
                    <a:lnL cap="flat" cmpd="sng" w="12700">
                      <a:solidFill>
                        <a:srgbClr val="F2F2F2"/>
                      </a:solidFill>
                      <a:prstDash val="solid"/>
                      <a:round/>
                      <a:headEnd len="sm" w="sm" type="none"/>
                      <a:tailEnd len="sm" w="sm" type="none"/>
                    </a:lnL>
                    <a:lnR cap="flat" cmpd="sng" w="12700">
                      <a:solidFill>
                        <a:srgbClr val="F2F2F2"/>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rgbClr val="F2F2F2"/>
                      </a:solidFill>
                      <a:prstDash val="solid"/>
                      <a:round/>
                      <a:headEnd len="sm" w="sm" type="none"/>
                      <a:tailEnd len="sm" w="sm" type="none"/>
                    </a:lnB>
                    <a:solidFill>
                      <a:schemeClr val="lt1"/>
                    </a:solidFill>
                  </a:tcPr>
                </a:tc>
                <a:tc>
                  <a:txBody>
                    <a:bodyPr/>
                    <a:lstStyle/>
                    <a:p>
                      <a:pPr indent="0" lvl="0" marL="0" marR="0" rtl="0" algn="r">
                        <a:lnSpc>
                          <a:spcPct val="15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Your Text  Here</a:t>
                      </a:r>
                      <a:endParaRPr/>
                    </a:p>
                  </a:txBody>
                  <a:tcPr marT="45725" marB="45725" marR="91450" marL="91450" anchor="ctr">
                    <a:lnL cap="flat" cmpd="sng" w="12700">
                      <a:solidFill>
                        <a:srgbClr val="F2F2F2"/>
                      </a:solidFill>
                      <a:prstDash val="solid"/>
                      <a:round/>
                      <a:headEnd len="sm" w="sm" type="none"/>
                      <a:tailEnd len="sm" w="sm" type="none"/>
                    </a:lnL>
                    <a:lnR cap="flat" cmpd="sng" w="12700">
                      <a:solidFill>
                        <a:srgbClr val="F2F2F2"/>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rgbClr val="F2F2F2"/>
                      </a:solidFill>
                      <a:prstDash val="solid"/>
                      <a:round/>
                      <a:headEnd len="sm" w="sm" type="none"/>
                      <a:tailEnd len="sm" w="sm" type="none"/>
                    </a:lnB>
                    <a:solidFill>
                      <a:srgbClr val="F2F2F2"/>
                    </a:solidFill>
                  </a:tcPr>
                </a:tc>
                <a:tc>
                  <a:txBody>
                    <a:bodyPr/>
                    <a:lstStyle/>
                    <a:p>
                      <a:pPr indent="0" lvl="0" marL="0" marR="0" rtl="0" algn="r">
                        <a:lnSpc>
                          <a:spcPct val="15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Your Text  Here</a:t>
                      </a:r>
                      <a:endParaRPr/>
                    </a:p>
                  </a:txBody>
                  <a:tcPr marT="45725" marB="45725" marR="91450" marL="91450" anchor="ctr">
                    <a:lnL cap="flat" cmpd="sng" w="12700">
                      <a:solidFill>
                        <a:srgbClr val="F2F2F2"/>
                      </a:solidFill>
                      <a:prstDash val="solid"/>
                      <a:round/>
                      <a:headEnd len="sm" w="sm" type="none"/>
                      <a:tailEnd len="sm" w="sm" type="none"/>
                    </a:lnL>
                    <a:lnR cap="flat" cmpd="sng" w="12700">
                      <a:solidFill>
                        <a:srgbClr val="F2F2F2"/>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rgbClr val="F2F2F2"/>
                      </a:solidFill>
                      <a:prstDash val="solid"/>
                      <a:round/>
                      <a:headEnd len="sm" w="sm" type="none"/>
                      <a:tailEnd len="sm" w="sm" type="none"/>
                    </a:lnB>
                    <a:solidFill>
                      <a:schemeClr val="lt1"/>
                    </a:solidFill>
                  </a:tcPr>
                </a:tc>
                <a:tc>
                  <a:txBody>
                    <a:bodyPr/>
                    <a:lstStyle/>
                    <a:p>
                      <a:pPr indent="0" lvl="0" marL="0" marR="0" rtl="0" algn="r">
                        <a:lnSpc>
                          <a:spcPct val="15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Your Text  Here</a:t>
                      </a:r>
                      <a:endParaRPr/>
                    </a:p>
                  </a:txBody>
                  <a:tcPr marT="45725" marB="45725" marR="91450" marL="91450" anchor="ctr">
                    <a:lnL cap="flat" cmpd="sng" w="12700">
                      <a:solidFill>
                        <a:srgbClr val="F2F2F2"/>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rgbClr val="F2F2F2"/>
                      </a:solidFill>
                      <a:prstDash val="solid"/>
                      <a:round/>
                      <a:headEnd len="sm" w="sm" type="none"/>
                      <a:tailEnd len="sm" w="sm" type="none"/>
                    </a:lnB>
                    <a:solidFill>
                      <a:srgbClr val="F2F2F2"/>
                    </a:solidFill>
                  </a:tcPr>
                </a:tc>
              </a:tr>
              <a:tr h="339950">
                <a:tc vMerge="1"/>
                <a:tc>
                  <a:txBody>
                    <a:bodyPr/>
                    <a:lstStyle/>
                    <a:p>
                      <a:pPr indent="0" lvl="0" marL="0" marR="0" rtl="0" algn="r">
                        <a:lnSpc>
                          <a:spcPct val="15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Add Text</a:t>
                      </a:r>
                      <a:endParaRPr b="0" sz="1200" u="none" cap="none" strike="noStrike">
                        <a:solidFill>
                          <a:srgbClr val="595959"/>
                        </a:solidFill>
                        <a:latin typeface="Arial"/>
                        <a:ea typeface="Arial"/>
                        <a:cs typeface="Arial"/>
                        <a:sym typeface="Arial"/>
                      </a:endParaRPr>
                    </a:p>
                  </a:txBody>
                  <a:tcPr marT="45725" marB="45725" marR="91450" marL="91450" anchor="ctr">
                    <a:lnL cap="flat" cmpd="sng" w="12700">
                      <a:solidFill>
                        <a:srgbClr val="F2F2F2"/>
                      </a:solidFill>
                      <a:prstDash val="solid"/>
                      <a:round/>
                      <a:headEnd len="sm" w="sm" type="none"/>
                      <a:tailEnd len="sm" w="sm" type="none"/>
                    </a:lnL>
                    <a:lnR cap="flat" cmpd="sng" w="12700">
                      <a:solidFill>
                        <a:srgbClr val="F2F2F2"/>
                      </a:solidFill>
                      <a:prstDash val="solid"/>
                      <a:round/>
                      <a:headEnd len="sm" w="sm" type="none"/>
                      <a:tailEnd len="sm" w="sm" type="none"/>
                    </a:lnR>
                    <a:lnT cap="flat" cmpd="sng" w="12700">
                      <a:solidFill>
                        <a:srgbClr val="F2F2F2"/>
                      </a:solidFill>
                      <a:prstDash val="solid"/>
                      <a:round/>
                      <a:headEnd len="sm" w="sm" type="none"/>
                      <a:tailEnd len="sm" w="sm" type="none"/>
                    </a:lnT>
                    <a:lnB cap="flat" cmpd="sng" w="12700">
                      <a:solidFill>
                        <a:srgbClr val="F2F2F2"/>
                      </a:solidFill>
                      <a:prstDash val="solid"/>
                      <a:round/>
                      <a:headEnd len="sm" w="sm" type="none"/>
                      <a:tailEnd len="sm" w="sm" type="none"/>
                    </a:lnB>
                    <a:solidFill>
                      <a:schemeClr val="lt1"/>
                    </a:solidFill>
                  </a:tcPr>
                </a:tc>
                <a:tc>
                  <a:txBody>
                    <a:bodyPr/>
                    <a:lstStyle/>
                    <a:p>
                      <a:pPr indent="0" lvl="0" marL="0" marR="0" rtl="0" algn="r">
                        <a:lnSpc>
                          <a:spcPct val="15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Add Text</a:t>
                      </a:r>
                      <a:endParaRPr b="0" sz="1200" u="none" cap="none" strike="noStrike">
                        <a:solidFill>
                          <a:srgbClr val="595959"/>
                        </a:solidFill>
                        <a:latin typeface="Arial"/>
                        <a:ea typeface="Arial"/>
                        <a:cs typeface="Arial"/>
                        <a:sym typeface="Arial"/>
                      </a:endParaRPr>
                    </a:p>
                  </a:txBody>
                  <a:tcPr marT="45725" marB="45725" marR="91450" marL="91450" anchor="ctr">
                    <a:lnL cap="flat" cmpd="sng" w="12700">
                      <a:solidFill>
                        <a:srgbClr val="F2F2F2"/>
                      </a:solidFill>
                      <a:prstDash val="solid"/>
                      <a:round/>
                      <a:headEnd len="sm" w="sm" type="none"/>
                      <a:tailEnd len="sm" w="sm" type="none"/>
                    </a:lnL>
                    <a:lnR cap="flat" cmpd="sng" w="12700">
                      <a:solidFill>
                        <a:srgbClr val="F2F2F2"/>
                      </a:solidFill>
                      <a:prstDash val="solid"/>
                      <a:round/>
                      <a:headEnd len="sm" w="sm" type="none"/>
                      <a:tailEnd len="sm" w="sm" type="none"/>
                    </a:lnR>
                    <a:lnT cap="flat" cmpd="sng" w="12700">
                      <a:solidFill>
                        <a:srgbClr val="F2F2F2"/>
                      </a:solidFill>
                      <a:prstDash val="solid"/>
                      <a:round/>
                      <a:headEnd len="sm" w="sm" type="none"/>
                      <a:tailEnd len="sm" w="sm" type="none"/>
                    </a:lnT>
                    <a:lnB cap="flat" cmpd="sng" w="12700">
                      <a:solidFill>
                        <a:srgbClr val="F2F2F2"/>
                      </a:solidFill>
                      <a:prstDash val="solid"/>
                      <a:round/>
                      <a:headEnd len="sm" w="sm" type="none"/>
                      <a:tailEnd len="sm" w="sm" type="none"/>
                    </a:lnB>
                    <a:solidFill>
                      <a:srgbClr val="F2F2F2"/>
                    </a:solidFill>
                  </a:tcPr>
                </a:tc>
                <a:tc>
                  <a:txBody>
                    <a:bodyPr/>
                    <a:lstStyle/>
                    <a:p>
                      <a:pPr indent="0" lvl="0" marL="0" marR="0" rtl="0" algn="r">
                        <a:lnSpc>
                          <a:spcPct val="15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Add Text</a:t>
                      </a:r>
                      <a:endParaRPr b="0" sz="1200" u="none" cap="none" strike="noStrike">
                        <a:solidFill>
                          <a:srgbClr val="595959"/>
                        </a:solidFill>
                        <a:latin typeface="Arial"/>
                        <a:ea typeface="Arial"/>
                        <a:cs typeface="Arial"/>
                        <a:sym typeface="Arial"/>
                      </a:endParaRPr>
                    </a:p>
                  </a:txBody>
                  <a:tcPr marT="45725" marB="45725" marR="91450" marL="91450" anchor="ctr">
                    <a:lnL cap="flat" cmpd="sng" w="12700">
                      <a:solidFill>
                        <a:srgbClr val="F2F2F2"/>
                      </a:solidFill>
                      <a:prstDash val="solid"/>
                      <a:round/>
                      <a:headEnd len="sm" w="sm" type="none"/>
                      <a:tailEnd len="sm" w="sm" type="none"/>
                    </a:lnL>
                    <a:lnR cap="flat" cmpd="sng" w="12700">
                      <a:solidFill>
                        <a:srgbClr val="F2F2F2"/>
                      </a:solidFill>
                      <a:prstDash val="solid"/>
                      <a:round/>
                      <a:headEnd len="sm" w="sm" type="none"/>
                      <a:tailEnd len="sm" w="sm" type="none"/>
                    </a:lnR>
                    <a:lnT cap="flat" cmpd="sng" w="12700">
                      <a:solidFill>
                        <a:srgbClr val="F2F2F2"/>
                      </a:solidFill>
                      <a:prstDash val="solid"/>
                      <a:round/>
                      <a:headEnd len="sm" w="sm" type="none"/>
                      <a:tailEnd len="sm" w="sm" type="none"/>
                    </a:lnT>
                    <a:lnB cap="flat" cmpd="sng" w="12700">
                      <a:solidFill>
                        <a:srgbClr val="F2F2F2"/>
                      </a:solidFill>
                      <a:prstDash val="solid"/>
                      <a:round/>
                      <a:headEnd len="sm" w="sm" type="none"/>
                      <a:tailEnd len="sm" w="sm" type="none"/>
                    </a:lnB>
                    <a:solidFill>
                      <a:schemeClr val="lt1"/>
                    </a:solidFill>
                  </a:tcPr>
                </a:tc>
                <a:tc>
                  <a:txBody>
                    <a:bodyPr/>
                    <a:lstStyle/>
                    <a:p>
                      <a:pPr indent="0" lvl="0" marL="0" marR="0" rtl="0" algn="r">
                        <a:lnSpc>
                          <a:spcPct val="15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Add Text</a:t>
                      </a:r>
                      <a:endParaRPr b="0" sz="1200" u="none" cap="none" strike="noStrike">
                        <a:solidFill>
                          <a:srgbClr val="595959"/>
                        </a:solidFill>
                        <a:latin typeface="Arial"/>
                        <a:ea typeface="Arial"/>
                        <a:cs typeface="Arial"/>
                        <a:sym typeface="Arial"/>
                      </a:endParaRPr>
                    </a:p>
                  </a:txBody>
                  <a:tcPr marT="45725" marB="45725" marR="91450" marL="91450" anchor="ctr">
                    <a:lnL cap="flat" cmpd="sng" w="12700">
                      <a:solidFill>
                        <a:srgbClr val="F2F2F2"/>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rgbClr val="F2F2F2"/>
                      </a:solidFill>
                      <a:prstDash val="solid"/>
                      <a:round/>
                      <a:headEnd len="sm" w="sm" type="none"/>
                      <a:tailEnd len="sm" w="sm" type="none"/>
                    </a:lnT>
                    <a:lnB cap="flat" cmpd="sng" w="12700">
                      <a:solidFill>
                        <a:srgbClr val="F2F2F2"/>
                      </a:solidFill>
                      <a:prstDash val="solid"/>
                      <a:round/>
                      <a:headEnd len="sm" w="sm" type="none"/>
                      <a:tailEnd len="sm" w="sm" type="none"/>
                    </a:lnB>
                    <a:solidFill>
                      <a:srgbClr val="F2F2F2"/>
                    </a:solidFill>
                  </a:tcPr>
                </a:tc>
              </a:tr>
              <a:tr h="339950">
                <a:tc rowSpan="2">
                  <a:txBody>
                    <a:bodyPr/>
                    <a:lstStyle/>
                    <a:p>
                      <a:pPr indent="0" lvl="0" marL="0" marR="0" rtl="0" algn="ctr">
                        <a:lnSpc>
                          <a:spcPct val="15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Your Text  Here</a:t>
                      </a:r>
                      <a:endParaRPr/>
                    </a:p>
                  </a:txBody>
                  <a:tcPr marT="45725" marB="45725" marR="91450" marL="91450" anchor="ctr">
                    <a:lnL cap="flat" cmpd="sng" w="9525">
                      <a:solidFill>
                        <a:srgbClr val="000000">
                          <a:alpha val="0"/>
                        </a:srgbClr>
                      </a:solidFill>
                      <a:prstDash val="solid"/>
                      <a:round/>
                      <a:headEnd len="sm" w="sm" type="none"/>
                      <a:tailEnd len="sm" w="sm" type="none"/>
                    </a:lnL>
                    <a:lnR cap="flat" cmpd="sng" w="12700">
                      <a:solidFill>
                        <a:srgbClr val="F2F2F2"/>
                      </a:solidFill>
                      <a:prstDash val="solid"/>
                      <a:round/>
                      <a:headEnd len="sm" w="sm" type="none"/>
                      <a:tailEnd len="sm" w="sm" type="none"/>
                    </a:lnR>
                    <a:lnT cap="flat" cmpd="sng" w="12700">
                      <a:solidFill>
                        <a:srgbClr val="F2F2F2"/>
                      </a:solidFill>
                      <a:prstDash val="solid"/>
                      <a:round/>
                      <a:headEnd len="sm" w="sm" type="none"/>
                      <a:tailEnd len="sm" w="sm" type="none"/>
                    </a:lnT>
                    <a:lnB cap="flat" cmpd="sng" w="12700">
                      <a:solidFill>
                        <a:srgbClr val="F2F2F2"/>
                      </a:solidFill>
                      <a:prstDash val="solid"/>
                      <a:round/>
                      <a:headEnd len="sm" w="sm" type="none"/>
                      <a:tailEnd len="sm" w="sm" type="none"/>
                    </a:lnB>
                    <a:solidFill>
                      <a:srgbClr val="F2F2F2"/>
                    </a:solidFill>
                  </a:tcPr>
                </a:tc>
                <a:tc>
                  <a:txBody>
                    <a:bodyPr/>
                    <a:lstStyle/>
                    <a:p>
                      <a:pPr indent="0" lvl="0" marL="0" marR="0" rtl="0" algn="r">
                        <a:lnSpc>
                          <a:spcPct val="10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Your Text  Here</a:t>
                      </a:r>
                      <a:endParaRPr/>
                    </a:p>
                  </a:txBody>
                  <a:tcPr marT="45725" marB="45725" marR="91450" marL="91450" anchor="ctr">
                    <a:lnL cap="flat" cmpd="sng" w="12700">
                      <a:solidFill>
                        <a:srgbClr val="F2F2F2"/>
                      </a:solidFill>
                      <a:prstDash val="solid"/>
                      <a:round/>
                      <a:headEnd len="sm" w="sm" type="none"/>
                      <a:tailEnd len="sm" w="sm" type="none"/>
                    </a:lnL>
                    <a:lnR cap="flat" cmpd="sng" w="12700">
                      <a:solidFill>
                        <a:srgbClr val="F2F2F2"/>
                      </a:solidFill>
                      <a:prstDash val="solid"/>
                      <a:round/>
                      <a:headEnd len="sm" w="sm" type="none"/>
                      <a:tailEnd len="sm" w="sm" type="none"/>
                    </a:lnR>
                    <a:lnT cap="flat" cmpd="sng" w="12700">
                      <a:solidFill>
                        <a:srgbClr val="F2F2F2"/>
                      </a:solidFill>
                      <a:prstDash val="solid"/>
                      <a:round/>
                      <a:headEnd len="sm" w="sm" type="none"/>
                      <a:tailEnd len="sm" w="sm" type="none"/>
                    </a:lnT>
                    <a:lnB cap="flat" cmpd="sng" w="12700">
                      <a:solidFill>
                        <a:srgbClr val="F2F2F2"/>
                      </a:solidFill>
                      <a:prstDash val="solid"/>
                      <a:round/>
                      <a:headEnd len="sm" w="sm" type="none"/>
                      <a:tailEnd len="sm" w="sm" type="none"/>
                    </a:lnB>
                    <a:solidFill>
                      <a:schemeClr val="lt1"/>
                    </a:solidFill>
                  </a:tcPr>
                </a:tc>
                <a:tc>
                  <a:txBody>
                    <a:bodyPr/>
                    <a:lstStyle/>
                    <a:p>
                      <a:pPr indent="0" lvl="0" marL="0" marR="0" rtl="0" algn="r">
                        <a:lnSpc>
                          <a:spcPct val="15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Your Text  Here</a:t>
                      </a:r>
                      <a:endParaRPr/>
                    </a:p>
                  </a:txBody>
                  <a:tcPr marT="45725" marB="45725" marR="91450" marL="91450" anchor="ctr">
                    <a:lnL cap="flat" cmpd="sng" w="12700">
                      <a:solidFill>
                        <a:srgbClr val="F2F2F2"/>
                      </a:solidFill>
                      <a:prstDash val="solid"/>
                      <a:round/>
                      <a:headEnd len="sm" w="sm" type="none"/>
                      <a:tailEnd len="sm" w="sm" type="none"/>
                    </a:lnL>
                    <a:lnR cap="flat" cmpd="sng" w="12700">
                      <a:solidFill>
                        <a:srgbClr val="F2F2F2"/>
                      </a:solidFill>
                      <a:prstDash val="solid"/>
                      <a:round/>
                      <a:headEnd len="sm" w="sm" type="none"/>
                      <a:tailEnd len="sm" w="sm" type="none"/>
                    </a:lnR>
                    <a:lnT cap="flat" cmpd="sng" w="12700">
                      <a:solidFill>
                        <a:srgbClr val="F2F2F2"/>
                      </a:solidFill>
                      <a:prstDash val="solid"/>
                      <a:round/>
                      <a:headEnd len="sm" w="sm" type="none"/>
                      <a:tailEnd len="sm" w="sm" type="none"/>
                    </a:lnT>
                    <a:lnB cap="flat" cmpd="sng" w="12700">
                      <a:solidFill>
                        <a:srgbClr val="F2F2F2"/>
                      </a:solidFill>
                      <a:prstDash val="solid"/>
                      <a:round/>
                      <a:headEnd len="sm" w="sm" type="none"/>
                      <a:tailEnd len="sm" w="sm" type="none"/>
                    </a:lnB>
                    <a:solidFill>
                      <a:srgbClr val="F2F2F2"/>
                    </a:solidFill>
                  </a:tcPr>
                </a:tc>
                <a:tc>
                  <a:txBody>
                    <a:bodyPr/>
                    <a:lstStyle/>
                    <a:p>
                      <a:pPr indent="0" lvl="0" marL="0" marR="0" rtl="0" algn="r">
                        <a:lnSpc>
                          <a:spcPct val="15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Your Text  Here</a:t>
                      </a:r>
                      <a:endParaRPr/>
                    </a:p>
                  </a:txBody>
                  <a:tcPr marT="45725" marB="45725" marR="91450" marL="91450" anchor="ctr">
                    <a:lnL cap="flat" cmpd="sng" w="12700">
                      <a:solidFill>
                        <a:srgbClr val="F2F2F2"/>
                      </a:solidFill>
                      <a:prstDash val="solid"/>
                      <a:round/>
                      <a:headEnd len="sm" w="sm" type="none"/>
                      <a:tailEnd len="sm" w="sm" type="none"/>
                    </a:lnL>
                    <a:lnR cap="flat" cmpd="sng" w="12700">
                      <a:solidFill>
                        <a:srgbClr val="F2F2F2"/>
                      </a:solidFill>
                      <a:prstDash val="solid"/>
                      <a:round/>
                      <a:headEnd len="sm" w="sm" type="none"/>
                      <a:tailEnd len="sm" w="sm" type="none"/>
                    </a:lnR>
                    <a:lnT cap="flat" cmpd="sng" w="12700">
                      <a:solidFill>
                        <a:srgbClr val="F2F2F2"/>
                      </a:solidFill>
                      <a:prstDash val="solid"/>
                      <a:round/>
                      <a:headEnd len="sm" w="sm" type="none"/>
                      <a:tailEnd len="sm" w="sm" type="none"/>
                    </a:lnT>
                    <a:lnB cap="flat" cmpd="sng" w="12700">
                      <a:solidFill>
                        <a:srgbClr val="F2F2F2"/>
                      </a:solidFill>
                      <a:prstDash val="solid"/>
                      <a:round/>
                      <a:headEnd len="sm" w="sm" type="none"/>
                      <a:tailEnd len="sm" w="sm" type="none"/>
                    </a:lnB>
                    <a:solidFill>
                      <a:schemeClr val="lt1"/>
                    </a:solidFill>
                  </a:tcPr>
                </a:tc>
                <a:tc>
                  <a:txBody>
                    <a:bodyPr/>
                    <a:lstStyle/>
                    <a:p>
                      <a:pPr indent="0" lvl="0" marL="0" marR="0" rtl="0" algn="r">
                        <a:lnSpc>
                          <a:spcPct val="15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Your Text  Here</a:t>
                      </a:r>
                      <a:endParaRPr/>
                    </a:p>
                  </a:txBody>
                  <a:tcPr marT="45725" marB="45725" marR="91450" marL="91450" anchor="ctr">
                    <a:lnL cap="flat" cmpd="sng" w="12700">
                      <a:solidFill>
                        <a:srgbClr val="F2F2F2"/>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rgbClr val="F2F2F2"/>
                      </a:solidFill>
                      <a:prstDash val="solid"/>
                      <a:round/>
                      <a:headEnd len="sm" w="sm" type="none"/>
                      <a:tailEnd len="sm" w="sm" type="none"/>
                    </a:lnT>
                    <a:lnB cap="flat" cmpd="sng" w="12700">
                      <a:solidFill>
                        <a:srgbClr val="F2F2F2"/>
                      </a:solidFill>
                      <a:prstDash val="solid"/>
                      <a:round/>
                      <a:headEnd len="sm" w="sm" type="none"/>
                      <a:tailEnd len="sm" w="sm" type="none"/>
                    </a:lnB>
                    <a:solidFill>
                      <a:srgbClr val="F2F2F2"/>
                    </a:solidFill>
                  </a:tcPr>
                </a:tc>
              </a:tr>
              <a:tr h="339950">
                <a:tc vMerge="1"/>
                <a:tc>
                  <a:txBody>
                    <a:bodyPr/>
                    <a:lstStyle/>
                    <a:p>
                      <a:pPr indent="0" lvl="0" marL="0" marR="0" rtl="0" algn="r">
                        <a:lnSpc>
                          <a:spcPct val="15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Add Text</a:t>
                      </a:r>
                      <a:endParaRPr b="0" sz="1200" u="none" cap="none" strike="noStrike">
                        <a:solidFill>
                          <a:srgbClr val="595959"/>
                        </a:solidFill>
                        <a:latin typeface="Arial"/>
                        <a:ea typeface="Arial"/>
                        <a:cs typeface="Arial"/>
                        <a:sym typeface="Arial"/>
                      </a:endParaRPr>
                    </a:p>
                  </a:txBody>
                  <a:tcPr marT="45725" marB="45725" marR="91450" marL="91450" anchor="ctr">
                    <a:lnL cap="flat" cmpd="sng" w="12700">
                      <a:solidFill>
                        <a:srgbClr val="F2F2F2"/>
                      </a:solidFill>
                      <a:prstDash val="solid"/>
                      <a:round/>
                      <a:headEnd len="sm" w="sm" type="none"/>
                      <a:tailEnd len="sm" w="sm" type="none"/>
                    </a:lnL>
                    <a:lnR cap="flat" cmpd="sng" w="12700">
                      <a:solidFill>
                        <a:srgbClr val="F2F2F2"/>
                      </a:solidFill>
                      <a:prstDash val="solid"/>
                      <a:round/>
                      <a:headEnd len="sm" w="sm" type="none"/>
                      <a:tailEnd len="sm" w="sm" type="none"/>
                    </a:lnR>
                    <a:lnT cap="flat" cmpd="sng" w="12700">
                      <a:solidFill>
                        <a:srgbClr val="F2F2F2"/>
                      </a:solidFill>
                      <a:prstDash val="solid"/>
                      <a:round/>
                      <a:headEnd len="sm" w="sm" type="none"/>
                      <a:tailEnd len="sm" w="sm" type="none"/>
                    </a:lnT>
                    <a:lnB cap="flat" cmpd="sng" w="12700">
                      <a:solidFill>
                        <a:srgbClr val="F2F2F2"/>
                      </a:solidFill>
                      <a:prstDash val="solid"/>
                      <a:round/>
                      <a:headEnd len="sm" w="sm" type="none"/>
                      <a:tailEnd len="sm" w="sm" type="none"/>
                    </a:lnB>
                    <a:solidFill>
                      <a:schemeClr val="lt1"/>
                    </a:solidFill>
                  </a:tcPr>
                </a:tc>
                <a:tc>
                  <a:txBody>
                    <a:bodyPr/>
                    <a:lstStyle/>
                    <a:p>
                      <a:pPr indent="0" lvl="0" marL="0" marR="0" rtl="0" algn="r">
                        <a:lnSpc>
                          <a:spcPct val="15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Add Text</a:t>
                      </a:r>
                      <a:endParaRPr b="0" sz="1200" u="none" cap="none" strike="noStrike">
                        <a:solidFill>
                          <a:srgbClr val="595959"/>
                        </a:solidFill>
                        <a:latin typeface="Arial"/>
                        <a:ea typeface="Arial"/>
                        <a:cs typeface="Arial"/>
                        <a:sym typeface="Arial"/>
                      </a:endParaRPr>
                    </a:p>
                  </a:txBody>
                  <a:tcPr marT="45725" marB="45725" marR="91450" marL="91450" anchor="ctr">
                    <a:lnL cap="flat" cmpd="sng" w="12700">
                      <a:solidFill>
                        <a:srgbClr val="F2F2F2"/>
                      </a:solidFill>
                      <a:prstDash val="solid"/>
                      <a:round/>
                      <a:headEnd len="sm" w="sm" type="none"/>
                      <a:tailEnd len="sm" w="sm" type="none"/>
                    </a:lnL>
                    <a:lnR cap="flat" cmpd="sng" w="12700">
                      <a:solidFill>
                        <a:srgbClr val="F2F2F2"/>
                      </a:solidFill>
                      <a:prstDash val="solid"/>
                      <a:round/>
                      <a:headEnd len="sm" w="sm" type="none"/>
                      <a:tailEnd len="sm" w="sm" type="none"/>
                    </a:lnR>
                    <a:lnT cap="flat" cmpd="sng" w="12700">
                      <a:solidFill>
                        <a:srgbClr val="F2F2F2"/>
                      </a:solidFill>
                      <a:prstDash val="solid"/>
                      <a:round/>
                      <a:headEnd len="sm" w="sm" type="none"/>
                      <a:tailEnd len="sm" w="sm" type="none"/>
                    </a:lnT>
                    <a:lnB cap="flat" cmpd="sng" w="12700">
                      <a:solidFill>
                        <a:srgbClr val="F2F2F2"/>
                      </a:solidFill>
                      <a:prstDash val="solid"/>
                      <a:round/>
                      <a:headEnd len="sm" w="sm" type="none"/>
                      <a:tailEnd len="sm" w="sm" type="none"/>
                    </a:lnB>
                    <a:solidFill>
                      <a:srgbClr val="F2F2F2"/>
                    </a:solidFill>
                  </a:tcPr>
                </a:tc>
                <a:tc>
                  <a:txBody>
                    <a:bodyPr/>
                    <a:lstStyle/>
                    <a:p>
                      <a:pPr indent="0" lvl="0" marL="0" marR="0" rtl="0" algn="r">
                        <a:lnSpc>
                          <a:spcPct val="15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Add Text</a:t>
                      </a:r>
                      <a:endParaRPr b="0" sz="1200" u="none" cap="none" strike="noStrike">
                        <a:solidFill>
                          <a:srgbClr val="595959"/>
                        </a:solidFill>
                        <a:latin typeface="Arial"/>
                        <a:ea typeface="Arial"/>
                        <a:cs typeface="Arial"/>
                        <a:sym typeface="Arial"/>
                      </a:endParaRPr>
                    </a:p>
                  </a:txBody>
                  <a:tcPr marT="45725" marB="45725" marR="91450" marL="91450" anchor="ctr">
                    <a:lnL cap="flat" cmpd="sng" w="12700">
                      <a:solidFill>
                        <a:srgbClr val="F2F2F2"/>
                      </a:solidFill>
                      <a:prstDash val="solid"/>
                      <a:round/>
                      <a:headEnd len="sm" w="sm" type="none"/>
                      <a:tailEnd len="sm" w="sm" type="none"/>
                    </a:lnL>
                    <a:lnR cap="flat" cmpd="sng" w="12700">
                      <a:solidFill>
                        <a:srgbClr val="F2F2F2"/>
                      </a:solidFill>
                      <a:prstDash val="solid"/>
                      <a:round/>
                      <a:headEnd len="sm" w="sm" type="none"/>
                      <a:tailEnd len="sm" w="sm" type="none"/>
                    </a:lnR>
                    <a:lnT cap="flat" cmpd="sng" w="12700">
                      <a:solidFill>
                        <a:srgbClr val="F2F2F2"/>
                      </a:solidFill>
                      <a:prstDash val="solid"/>
                      <a:round/>
                      <a:headEnd len="sm" w="sm" type="none"/>
                      <a:tailEnd len="sm" w="sm" type="none"/>
                    </a:lnT>
                    <a:lnB cap="flat" cmpd="sng" w="12700">
                      <a:solidFill>
                        <a:srgbClr val="F2F2F2"/>
                      </a:solidFill>
                      <a:prstDash val="solid"/>
                      <a:round/>
                      <a:headEnd len="sm" w="sm" type="none"/>
                      <a:tailEnd len="sm" w="sm" type="none"/>
                    </a:lnB>
                    <a:solidFill>
                      <a:schemeClr val="lt1"/>
                    </a:solidFill>
                  </a:tcPr>
                </a:tc>
                <a:tc>
                  <a:txBody>
                    <a:bodyPr/>
                    <a:lstStyle/>
                    <a:p>
                      <a:pPr indent="0" lvl="0" marL="0" marR="0" rtl="0" algn="r">
                        <a:lnSpc>
                          <a:spcPct val="15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Add Text</a:t>
                      </a:r>
                      <a:endParaRPr b="0" sz="1200" u="none" cap="none" strike="noStrike">
                        <a:solidFill>
                          <a:srgbClr val="595959"/>
                        </a:solidFill>
                        <a:latin typeface="Arial"/>
                        <a:ea typeface="Arial"/>
                        <a:cs typeface="Arial"/>
                        <a:sym typeface="Arial"/>
                      </a:endParaRPr>
                    </a:p>
                  </a:txBody>
                  <a:tcPr marT="45725" marB="45725" marR="91450" marL="91450" anchor="ctr">
                    <a:lnL cap="flat" cmpd="sng" w="12700">
                      <a:solidFill>
                        <a:srgbClr val="F2F2F2"/>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rgbClr val="F2F2F2"/>
                      </a:solidFill>
                      <a:prstDash val="solid"/>
                      <a:round/>
                      <a:headEnd len="sm" w="sm" type="none"/>
                      <a:tailEnd len="sm" w="sm" type="none"/>
                    </a:lnT>
                    <a:lnB cap="flat" cmpd="sng" w="12700">
                      <a:solidFill>
                        <a:srgbClr val="F2F2F2"/>
                      </a:solidFill>
                      <a:prstDash val="solid"/>
                      <a:round/>
                      <a:headEnd len="sm" w="sm" type="none"/>
                      <a:tailEnd len="sm" w="sm" type="none"/>
                    </a:lnB>
                    <a:solidFill>
                      <a:srgbClr val="F2F2F2"/>
                    </a:solidFill>
                  </a:tcPr>
                </a:tc>
              </a:tr>
              <a:tr h="339950">
                <a:tc rowSpan="2">
                  <a:txBody>
                    <a:bodyPr/>
                    <a:lstStyle/>
                    <a:p>
                      <a:pPr indent="0" lvl="0" marL="0" marR="0" rtl="0" algn="ctr">
                        <a:lnSpc>
                          <a:spcPct val="15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Your Text  Here</a:t>
                      </a:r>
                      <a:endParaRPr/>
                    </a:p>
                  </a:txBody>
                  <a:tcPr marT="45725" marB="45725" marR="91450" marL="91450" anchor="ctr">
                    <a:lnL cap="flat" cmpd="sng" w="9525">
                      <a:solidFill>
                        <a:srgbClr val="000000">
                          <a:alpha val="0"/>
                        </a:srgbClr>
                      </a:solidFill>
                      <a:prstDash val="solid"/>
                      <a:round/>
                      <a:headEnd len="sm" w="sm" type="none"/>
                      <a:tailEnd len="sm" w="sm" type="none"/>
                    </a:lnL>
                    <a:lnR cap="flat" cmpd="sng" w="12700">
                      <a:solidFill>
                        <a:srgbClr val="F2F2F2"/>
                      </a:solidFill>
                      <a:prstDash val="solid"/>
                      <a:round/>
                      <a:headEnd len="sm" w="sm" type="none"/>
                      <a:tailEnd len="sm" w="sm" type="none"/>
                    </a:lnR>
                    <a:lnT cap="flat" cmpd="sng" w="12700">
                      <a:solidFill>
                        <a:srgbClr val="F2F2F2"/>
                      </a:solidFill>
                      <a:prstDash val="solid"/>
                      <a:round/>
                      <a:headEnd len="sm" w="sm" type="none"/>
                      <a:tailEnd len="sm" w="sm" type="none"/>
                    </a:lnT>
                    <a:lnB cap="flat" cmpd="sng" w="12700">
                      <a:solidFill>
                        <a:srgbClr val="F2F2F2"/>
                      </a:solidFill>
                      <a:prstDash val="solid"/>
                      <a:round/>
                      <a:headEnd len="sm" w="sm" type="none"/>
                      <a:tailEnd len="sm" w="sm" type="none"/>
                    </a:lnB>
                    <a:solidFill>
                      <a:srgbClr val="F2F2F2"/>
                    </a:solidFill>
                  </a:tcPr>
                </a:tc>
                <a:tc>
                  <a:txBody>
                    <a:bodyPr/>
                    <a:lstStyle/>
                    <a:p>
                      <a:pPr indent="0" lvl="0" marL="0" marR="0" rtl="0" algn="r">
                        <a:lnSpc>
                          <a:spcPct val="10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Your Text  Here</a:t>
                      </a:r>
                      <a:endParaRPr/>
                    </a:p>
                  </a:txBody>
                  <a:tcPr marT="45725" marB="45725" marR="91450" marL="91450" anchor="ctr">
                    <a:lnL cap="flat" cmpd="sng" w="12700">
                      <a:solidFill>
                        <a:srgbClr val="F2F2F2"/>
                      </a:solidFill>
                      <a:prstDash val="solid"/>
                      <a:round/>
                      <a:headEnd len="sm" w="sm" type="none"/>
                      <a:tailEnd len="sm" w="sm" type="none"/>
                    </a:lnL>
                    <a:lnR cap="flat" cmpd="sng" w="12700">
                      <a:solidFill>
                        <a:srgbClr val="F2F2F2"/>
                      </a:solidFill>
                      <a:prstDash val="solid"/>
                      <a:round/>
                      <a:headEnd len="sm" w="sm" type="none"/>
                      <a:tailEnd len="sm" w="sm" type="none"/>
                    </a:lnR>
                    <a:lnT cap="flat" cmpd="sng" w="12700">
                      <a:solidFill>
                        <a:srgbClr val="F2F2F2"/>
                      </a:solidFill>
                      <a:prstDash val="solid"/>
                      <a:round/>
                      <a:headEnd len="sm" w="sm" type="none"/>
                      <a:tailEnd len="sm" w="sm" type="none"/>
                    </a:lnT>
                    <a:lnB cap="flat" cmpd="sng" w="12700">
                      <a:solidFill>
                        <a:srgbClr val="F2F2F2"/>
                      </a:solidFill>
                      <a:prstDash val="solid"/>
                      <a:round/>
                      <a:headEnd len="sm" w="sm" type="none"/>
                      <a:tailEnd len="sm" w="sm" type="none"/>
                    </a:lnB>
                    <a:solidFill>
                      <a:schemeClr val="lt1"/>
                    </a:solidFill>
                  </a:tcPr>
                </a:tc>
                <a:tc>
                  <a:txBody>
                    <a:bodyPr/>
                    <a:lstStyle/>
                    <a:p>
                      <a:pPr indent="0" lvl="0" marL="0" marR="0" rtl="0" algn="r">
                        <a:lnSpc>
                          <a:spcPct val="15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Your Text  Here</a:t>
                      </a:r>
                      <a:endParaRPr/>
                    </a:p>
                  </a:txBody>
                  <a:tcPr marT="45725" marB="45725" marR="91450" marL="91450" anchor="ctr">
                    <a:lnL cap="flat" cmpd="sng" w="12700">
                      <a:solidFill>
                        <a:srgbClr val="F2F2F2"/>
                      </a:solidFill>
                      <a:prstDash val="solid"/>
                      <a:round/>
                      <a:headEnd len="sm" w="sm" type="none"/>
                      <a:tailEnd len="sm" w="sm" type="none"/>
                    </a:lnL>
                    <a:lnR cap="flat" cmpd="sng" w="12700">
                      <a:solidFill>
                        <a:srgbClr val="F2F2F2"/>
                      </a:solidFill>
                      <a:prstDash val="solid"/>
                      <a:round/>
                      <a:headEnd len="sm" w="sm" type="none"/>
                      <a:tailEnd len="sm" w="sm" type="none"/>
                    </a:lnR>
                    <a:lnT cap="flat" cmpd="sng" w="12700">
                      <a:solidFill>
                        <a:srgbClr val="F2F2F2"/>
                      </a:solidFill>
                      <a:prstDash val="solid"/>
                      <a:round/>
                      <a:headEnd len="sm" w="sm" type="none"/>
                      <a:tailEnd len="sm" w="sm" type="none"/>
                    </a:lnT>
                    <a:lnB cap="flat" cmpd="sng" w="12700">
                      <a:solidFill>
                        <a:srgbClr val="F2F2F2"/>
                      </a:solidFill>
                      <a:prstDash val="solid"/>
                      <a:round/>
                      <a:headEnd len="sm" w="sm" type="none"/>
                      <a:tailEnd len="sm" w="sm" type="none"/>
                    </a:lnB>
                    <a:solidFill>
                      <a:srgbClr val="F2F2F2"/>
                    </a:solidFill>
                  </a:tcPr>
                </a:tc>
                <a:tc>
                  <a:txBody>
                    <a:bodyPr/>
                    <a:lstStyle/>
                    <a:p>
                      <a:pPr indent="0" lvl="0" marL="0" marR="0" rtl="0" algn="r">
                        <a:lnSpc>
                          <a:spcPct val="15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Your Text  Here</a:t>
                      </a:r>
                      <a:endParaRPr/>
                    </a:p>
                  </a:txBody>
                  <a:tcPr marT="45725" marB="45725" marR="91450" marL="91450" anchor="ctr">
                    <a:lnL cap="flat" cmpd="sng" w="12700">
                      <a:solidFill>
                        <a:srgbClr val="F2F2F2"/>
                      </a:solidFill>
                      <a:prstDash val="solid"/>
                      <a:round/>
                      <a:headEnd len="sm" w="sm" type="none"/>
                      <a:tailEnd len="sm" w="sm" type="none"/>
                    </a:lnL>
                    <a:lnR cap="flat" cmpd="sng" w="12700">
                      <a:solidFill>
                        <a:srgbClr val="F2F2F2"/>
                      </a:solidFill>
                      <a:prstDash val="solid"/>
                      <a:round/>
                      <a:headEnd len="sm" w="sm" type="none"/>
                      <a:tailEnd len="sm" w="sm" type="none"/>
                    </a:lnR>
                    <a:lnT cap="flat" cmpd="sng" w="12700">
                      <a:solidFill>
                        <a:srgbClr val="F2F2F2"/>
                      </a:solidFill>
                      <a:prstDash val="solid"/>
                      <a:round/>
                      <a:headEnd len="sm" w="sm" type="none"/>
                      <a:tailEnd len="sm" w="sm" type="none"/>
                    </a:lnT>
                    <a:lnB cap="flat" cmpd="sng" w="12700">
                      <a:solidFill>
                        <a:srgbClr val="F2F2F2"/>
                      </a:solidFill>
                      <a:prstDash val="solid"/>
                      <a:round/>
                      <a:headEnd len="sm" w="sm" type="none"/>
                      <a:tailEnd len="sm" w="sm" type="none"/>
                    </a:lnB>
                    <a:solidFill>
                      <a:schemeClr val="lt1"/>
                    </a:solidFill>
                  </a:tcPr>
                </a:tc>
                <a:tc>
                  <a:txBody>
                    <a:bodyPr/>
                    <a:lstStyle/>
                    <a:p>
                      <a:pPr indent="0" lvl="0" marL="0" marR="0" rtl="0" algn="r">
                        <a:lnSpc>
                          <a:spcPct val="15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Your Text  Here</a:t>
                      </a:r>
                      <a:endParaRPr/>
                    </a:p>
                  </a:txBody>
                  <a:tcPr marT="45725" marB="45725" marR="91450" marL="91450" anchor="ctr">
                    <a:lnL cap="flat" cmpd="sng" w="12700">
                      <a:solidFill>
                        <a:srgbClr val="F2F2F2"/>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rgbClr val="F2F2F2"/>
                      </a:solidFill>
                      <a:prstDash val="solid"/>
                      <a:round/>
                      <a:headEnd len="sm" w="sm" type="none"/>
                      <a:tailEnd len="sm" w="sm" type="none"/>
                    </a:lnT>
                    <a:lnB cap="flat" cmpd="sng" w="12700">
                      <a:solidFill>
                        <a:srgbClr val="F2F2F2"/>
                      </a:solidFill>
                      <a:prstDash val="solid"/>
                      <a:round/>
                      <a:headEnd len="sm" w="sm" type="none"/>
                      <a:tailEnd len="sm" w="sm" type="none"/>
                    </a:lnB>
                    <a:solidFill>
                      <a:srgbClr val="F2F2F2"/>
                    </a:solidFill>
                  </a:tcPr>
                </a:tc>
              </a:tr>
              <a:tr h="339950">
                <a:tc vMerge="1"/>
                <a:tc>
                  <a:txBody>
                    <a:bodyPr/>
                    <a:lstStyle/>
                    <a:p>
                      <a:pPr indent="0" lvl="0" marL="0" marR="0" rtl="0" algn="r">
                        <a:lnSpc>
                          <a:spcPct val="15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Add Text</a:t>
                      </a:r>
                      <a:endParaRPr b="0" sz="1200" u="none" cap="none" strike="noStrike">
                        <a:solidFill>
                          <a:srgbClr val="595959"/>
                        </a:solidFill>
                        <a:latin typeface="Arial"/>
                        <a:ea typeface="Arial"/>
                        <a:cs typeface="Arial"/>
                        <a:sym typeface="Arial"/>
                      </a:endParaRPr>
                    </a:p>
                  </a:txBody>
                  <a:tcPr marT="45725" marB="45725" marR="91450" marL="91450" anchor="ctr">
                    <a:lnL cap="flat" cmpd="sng" w="12700">
                      <a:solidFill>
                        <a:srgbClr val="F2F2F2"/>
                      </a:solidFill>
                      <a:prstDash val="solid"/>
                      <a:round/>
                      <a:headEnd len="sm" w="sm" type="none"/>
                      <a:tailEnd len="sm" w="sm" type="none"/>
                    </a:lnL>
                    <a:lnR cap="flat" cmpd="sng" w="12700">
                      <a:solidFill>
                        <a:srgbClr val="F2F2F2"/>
                      </a:solidFill>
                      <a:prstDash val="solid"/>
                      <a:round/>
                      <a:headEnd len="sm" w="sm" type="none"/>
                      <a:tailEnd len="sm" w="sm" type="none"/>
                    </a:lnR>
                    <a:lnT cap="flat" cmpd="sng" w="12700">
                      <a:solidFill>
                        <a:srgbClr val="F2F2F2"/>
                      </a:solidFill>
                      <a:prstDash val="solid"/>
                      <a:round/>
                      <a:headEnd len="sm" w="sm" type="none"/>
                      <a:tailEnd len="sm" w="sm" type="none"/>
                    </a:lnT>
                    <a:lnB cap="flat" cmpd="sng" w="12700">
                      <a:solidFill>
                        <a:srgbClr val="F2F2F2"/>
                      </a:solidFill>
                      <a:prstDash val="solid"/>
                      <a:round/>
                      <a:headEnd len="sm" w="sm" type="none"/>
                      <a:tailEnd len="sm" w="sm" type="none"/>
                    </a:lnB>
                    <a:solidFill>
                      <a:schemeClr val="lt1"/>
                    </a:solidFill>
                  </a:tcPr>
                </a:tc>
                <a:tc>
                  <a:txBody>
                    <a:bodyPr/>
                    <a:lstStyle/>
                    <a:p>
                      <a:pPr indent="0" lvl="0" marL="0" marR="0" rtl="0" algn="r">
                        <a:lnSpc>
                          <a:spcPct val="15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Add Text</a:t>
                      </a:r>
                      <a:endParaRPr b="0" sz="1200" u="none" cap="none" strike="noStrike">
                        <a:solidFill>
                          <a:srgbClr val="595959"/>
                        </a:solidFill>
                        <a:latin typeface="Arial"/>
                        <a:ea typeface="Arial"/>
                        <a:cs typeface="Arial"/>
                        <a:sym typeface="Arial"/>
                      </a:endParaRPr>
                    </a:p>
                  </a:txBody>
                  <a:tcPr marT="45725" marB="45725" marR="91450" marL="91450" anchor="ctr">
                    <a:lnL cap="flat" cmpd="sng" w="12700">
                      <a:solidFill>
                        <a:srgbClr val="F2F2F2"/>
                      </a:solidFill>
                      <a:prstDash val="solid"/>
                      <a:round/>
                      <a:headEnd len="sm" w="sm" type="none"/>
                      <a:tailEnd len="sm" w="sm" type="none"/>
                    </a:lnL>
                    <a:lnR cap="flat" cmpd="sng" w="12700">
                      <a:solidFill>
                        <a:srgbClr val="F2F2F2"/>
                      </a:solidFill>
                      <a:prstDash val="solid"/>
                      <a:round/>
                      <a:headEnd len="sm" w="sm" type="none"/>
                      <a:tailEnd len="sm" w="sm" type="none"/>
                    </a:lnR>
                    <a:lnT cap="flat" cmpd="sng" w="12700">
                      <a:solidFill>
                        <a:srgbClr val="F2F2F2"/>
                      </a:solidFill>
                      <a:prstDash val="solid"/>
                      <a:round/>
                      <a:headEnd len="sm" w="sm" type="none"/>
                      <a:tailEnd len="sm" w="sm" type="none"/>
                    </a:lnT>
                    <a:lnB cap="flat" cmpd="sng" w="12700">
                      <a:solidFill>
                        <a:srgbClr val="F2F2F2"/>
                      </a:solidFill>
                      <a:prstDash val="solid"/>
                      <a:round/>
                      <a:headEnd len="sm" w="sm" type="none"/>
                      <a:tailEnd len="sm" w="sm" type="none"/>
                    </a:lnB>
                    <a:solidFill>
                      <a:srgbClr val="F2F2F2"/>
                    </a:solidFill>
                  </a:tcPr>
                </a:tc>
                <a:tc>
                  <a:txBody>
                    <a:bodyPr/>
                    <a:lstStyle/>
                    <a:p>
                      <a:pPr indent="0" lvl="0" marL="0" marR="0" rtl="0" algn="r">
                        <a:lnSpc>
                          <a:spcPct val="15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Add Text</a:t>
                      </a:r>
                      <a:endParaRPr b="0" sz="1200" u="none" cap="none" strike="noStrike">
                        <a:solidFill>
                          <a:srgbClr val="595959"/>
                        </a:solidFill>
                        <a:latin typeface="Arial"/>
                        <a:ea typeface="Arial"/>
                        <a:cs typeface="Arial"/>
                        <a:sym typeface="Arial"/>
                      </a:endParaRPr>
                    </a:p>
                  </a:txBody>
                  <a:tcPr marT="45725" marB="45725" marR="91450" marL="91450" anchor="ctr">
                    <a:lnL cap="flat" cmpd="sng" w="12700">
                      <a:solidFill>
                        <a:srgbClr val="F2F2F2"/>
                      </a:solidFill>
                      <a:prstDash val="solid"/>
                      <a:round/>
                      <a:headEnd len="sm" w="sm" type="none"/>
                      <a:tailEnd len="sm" w="sm" type="none"/>
                    </a:lnL>
                    <a:lnR cap="flat" cmpd="sng" w="12700">
                      <a:solidFill>
                        <a:srgbClr val="F2F2F2"/>
                      </a:solidFill>
                      <a:prstDash val="solid"/>
                      <a:round/>
                      <a:headEnd len="sm" w="sm" type="none"/>
                      <a:tailEnd len="sm" w="sm" type="none"/>
                    </a:lnR>
                    <a:lnT cap="flat" cmpd="sng" w="12700">
                      <a:solidFill>
                        <a:srgbClr val="F2F2F2"/>
                      </a:solidFill>
                      <a:prstDash val="solid"/>
                      <a:round/>
                      <a:headEnd len="sm" w="sm" type="none"/>
                      <a:tailEnd len="sm" w="sm" type="none"/>
                    </a:lnT>
                    <a:lnB cap="flat" cmpd="sng" w="12700">
                      <a:solidFill>
                        <a:srgbClr val="F2F2F2"/>
                      </a:solidFill>
                      <a:prstDash val="solid"/>
                      <a:round/>
                      <a:headEnd len="sm" w="sm" type="none"/>
                      <a:tailEnd len="sm" w="sm" type="none"/>
                    </a:lnB>
                    <a:solidFill>
                      <a:schemeClr val="lt1"/>
                    </a:solidFill>
                  </a:tcPr>
                </a:tc>
                <a:tc>
                  <a:txBody>
                    <a:bodyPr/>
                    <a:lstStyle/>
                    <a:p>
                      <a:pPr indent="0" lvl="0" marL="0" marR="0" rtl="0" algn="r">
                        <a:lnSpc>
                          <a:spcPct val="15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Add Text</a:t>
                      </a:r>
                      <a:endParaRPr b="0" sz="1200" u="none" cap="none" strike="noStrike">
                        <a:solidFill>
                          <a:srgbClr val="595959"/>
                        </a:solidFill>
                        <a:latin typeface="Arial"/>
                        <a:ea typeface="Arial"/>
                        <a:cs typeface="Arial"/>
                        <a:sym typeface="Arial"/>
                      </a:endParaRPr>
                    </a:p>
                  </a:txBody>
                  <a:tcPr marT="45725" marB="45725" marR="91450" marL="91450" anchor="ctr">
                    <a:lnL cap="flat" cmpd="sng" w="12700">
                      <a:solidFill>
                        <a:srgbClr val="F2F2F2"/>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rgbClr val="F2F2F2"/>
                      </a:solidFill>
                      <a:prstDash val="solid"/>
                      <a:round/>
                      <a:headEnd len="sm" w="sm" type="none"/>
                      <a:tailEnd len="sm" w="sm" type="none"/>
                    </a:lnT>
                    <a:lnB cap="flat" cmpd="sng" w="12700">
                      <a:solidFill>
                        <a:srgbClr val="F2F2F2"/>
                      </a:solidFill>
                      <a:prstDash val="solid"/>
                      <a:round/>
                      <a:headEnd len="sm" w="sm" type="none"/>
                      <a:tailEnd len="sm" w="sm" type="none"/>
                    </a:lnB>
                    <a:solidFill>
                      <a:srgbClr val="F2F2F2"/>
                    </a:solidFill>
                  </a:tcPr>
                </a:tc>
              </a:tr>
              <a:tr h="339950">
                <a:tc rowSpan="2">
                  <a:txBody>
                    <a:bodyPr/>
                    <a:lstStyle/>
                    <a:p>
                      <a:pPr indent="0" lvl="0" marL="0" marR="0" rtl="0" algn="ctr">
                        <a:lnSpc>
                          <a:spcPct val="15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Your Text  Here</a:t>
                      </a:r>
                      <a:endParaRPr/>
                    </a:p>
                  </a:txBody>
                  <a:tcPr marT="45725" marB="45725" marR="91450" marL="91450" anchor="ctr">
                    <a:lnL cap="flat" cmpd="sng" w="9525">
                      <a:solidFill>
                        <a:srgbClr val="000000">
                          <a:alpha val="0"/>
                        </a:srgbClr>
                      </a:solidFill>
                      <a:prstDash val="solid"/>
                      <a:round/>
                      <a:headEnd len="sm" w="sm" type="none"/>
                      <a:tailEnd len="sm" w="sm" type="none"/>
                    </a:lnL>
                    <a:lnR cap="flat" cmpd="sng" w="12700">
                      <a:solidFill>
                        <a:srgbClr val="F2F2F2"/>
                      </a:solidFill>
                      <a:prstDash val="solid"/>
                      <a:round/>
                      <a:headEnd len="sm" w="sm" type="none"/>
                      <a:tailEnd len="sm" w="sm" type="none"/>
                    </a:lnR>
                    <a:lnT cap="flat" cmpd="sng" w="12700">
                      <a:solidFill>
                        <a:srgbClr val="F2F2F2"/>
                      </a:solidFill>
                      <a:prstDash val="solid"/>
                      <a:round/>
                      <a:headEnd len="sm" w="sm" type="none"/>
                      <a:tailEnd len="sm" w="sm" type="none"/>
                    </a:lnT>
                    <a:lnB cap="flat" cmpd="sng" w="57150">
                      <a:solidFill>
                        <a:srgbClr val="BFBFBF"/>
                      </a:solidFill>
                      <a:prstDash val="solid"/>
                      <a:round/>
                      <a:headEnd len="sm" w="sm" type="none"/>
                      <a:tailEnd len="sm" w="sm" type="none"/>
                    </a:lnB>
                    <a:solidFill>
                      <a:srgbClr val="F2F2F2"/>
                    </a:solidFill>
                  </a:tcPr>
                </a:tc>
                <a:tc>
                  <a:txBody>
                    <a:bodyPr/>
                    <a:lstStyle/>
                    <a:p>
                      <a:pPr indent="0" lvl="0" marL="0" marR="0" rtl="0" algn="r">
                        <a:lnSpc>
                          <a:spcPct val="10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Your Text  Here</a:t>
                      </a:r>
                      <a:endParaRPr/>
                    </a:p>
                  </a:txBody>
                  <a:tcPr marT="45725" marB="45725" marR="91450" marL="91450" anchor="ctr">
                    <a:lnL cap="flat" cmpd="sng" w="12700">
                      <a:solidFill>
                        <a:srgbClr val="F2F2F2"/>
                      </a:solidFill>
                      <a:prstDash val="solid"/>
                      <a:round/>
                      <a:headEnd len="sm" w="sm" type="none"/>
                      <a:tailEnd len="sm" w="sm" type="none"/>
                    </a:lnL>
                    <a:lnR cap="flat" cmpd="sng" w="12700">
                      <a:solidFill>
                        <a:srgbClr val="F2F2F2"/>
                      </a:solidFill>
                      <a:prstDash val="solid"/>
                      <a:round/>
                      <a:headEnd len="sm" w="sm" type="none"/>
                      <a:tailEnd len="sm" w="sm" type="none"/>
                    </a:lnR>
                    <a:lnT cap="flat" cmpd="sng" w="12700">
                      <a:solidFill>
                        <a:srgbClr val="F2F2F2"/>
                      </a:solidFill>
                      <a:prstDash val="solid"/>
                      <a:round/>
                      <a:headEnd len="sm" w="sm" type="none"/>
                      <a:tailEnd len="sm" w="sm" type="none"/>
                    </a:lnT>
                    <a:lnB cap="flat" cmpd="sng" w="12700">
                      <a:solidFill>
                        <a:srgbClr val="F2F2F2"/>
                      </a:solidFill>
                      <a:prstDash val="solid"/>
                      <a:round/>
                      <a:headEnd len="sm" w="sm" type="none"/>
                      <a:tailEnd len="sm" w="sm" type="none"/>
                    </a:lnB>
                    <a:solidFill>
                      <a:schemeClr val="lt1"/>
                    </a:solidFill>
                  </a:tcPr>
                </a:tc>
                <a:tc>
                  <a:txBody>
                    <a:bodyPr/>
                    <a:lstStyle/>
                    <a:p>
                      <a:pPr indent="0" lvl="0" marL="0" marR="0" rtl="0" algn="r">
                        <a:lnSpc>
                          <a:spcPct val="15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Your Text  Here</a:t>
                      </a:r>
                      <a:endParaRPr/>
                    </a:p>
                  </a:txBody>
                  <a:tcPr marT="45725" marB="45725" marR="91450" marL="91450" anchor="ctr">
                    <a:lnL cap="flat" cmpd="sng" w="12700">
                      <a:solidFill>
                        <a:srgbClr val="F2F2F2"/>
                      </a:solidFill>
                      <a:prstDash val="solid"/>
                      <a:round/>
                      <a:headEnd len="sm" w="sm" type="none"/>
                      <a:tailEnd len="sm" w="sm" type="none"/>
                    </a:lnL>
                    <a:lnR cap="flat" cmpd="sng" w="12700">
                      <a:solidFill>
                        <a:srgbClr val="F2F2F2"/>
                      </a:solidFill>
                      <a:prstDash val="solid"/>
                      <a:round/>
                      <a:headEnd len="sm" w="sm" type="none"/>
                      <a:tailEnd len="sm" w="sm" type="none"/>
                    </a:lnR>
                    <a:lnT cap="flat" cmpd="sng" w="12700">
                      <a:solidFill>
                        <a:srgbClr val="F2F2F2"/>
                      </a:solidFill>
                      <a:prstDash val="solid"/>
                      <a:round/>
                      <a:headEnd len="sm" w="sm" type="none"/>
                      <a:tailEnd len="sm" w="sm" type="none"/>
                    </a:lnT>
                    <a:lnB cap="flat" cmpd="sng" w="12700">
                      <a:solidFill>
                        <a:srgbClr val="F2F2F2"/>
                      </a:solidFill>
                      <a:prstDash val="solid"/>
                      <a:round/>
                      <a:headEnd len="sm" w="sm" type="none"/>
                      <a:tailEnd len="sm" w="sm" type="none"/>
                    </a:lnB>
                    <a:solidFill>
                      <a:srgbClr val="F2F2F2"/>
                    </a:solidFill>
                  </a:tcPr>
                </a:tc>
                <a:tc>
                  <a:txBody>
                    <a:bodyPr/>
                    <a:lstStyle/>
                    <a:p>
                      <a:pPr indent="0" lvl="0" marL="0" marR="0" rtl="0" algn="r">
                        <a:lnSpc>
                          <a:spcPct val="15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Your Text  Here</a:t>
                      </a:r>
                      <a:endParaRPr/>
                    </a:p>
                  </a:txBody>
                  <a:tcPr marT="45725" marB="45725" marR="91450" marL="91450" anchor="ctr">
                    <a:lnL cap="flat" cmpd="sng" w="12700">
                      <a:solidFill>
                        <a:srgbClr val="F2F2F2"/>
                      </a:solidFill>
                      <a:prstDash val="solid"/>
                      <a:round/>
                      <a:headEnd len="sm" w="sm" type="none"/>
                      <a:tailEnd len="sm" w="sm" type="none"/>
                    </a:lnL>
                    <a:lnR cap="flat" cmpd="sng" w="12700">
                      <a:solidFill>
                        <a:srgbClr val="F2F2F2"/>
                      </a:solidFill>
                      <a:prstDash val="solid"/>
                      <a:round/>
                      <a:headEnd len="sm" w="sm" type="none"/>
                      <a:tailEnd len="sm" w="sm" type="none"/>
                    </a:lnR>
                    <a:lnT cap="flat" cmpd="sng" w="12700">
                      <a:solidFill>
                        <a:srgbClr val="F2F2F2"/>
                      </a:solidFill>
                      <a:prstDash val="solid"/>
                      <a:round/>
                      <a:headEnd len="sm" w="sm" type="none"/>
                      <a:tailEnd len="sm" w="sm" type="none"/>
                    </a:lnT>
                    <a:lnB cap="flat" cmpd="sng" w="12700">
                      <a:solidFill>
                        <a:srgbClr val="F2F2F2"/>
                      </a:solidFill>
                      <a:prstDash val="solid"/>
                      <a:round/>
                      <a:headEnd len="sm" w="sm" type="none"/>
                      <a:tailEnd len="sm" w="sm" type="none"/>
                    </a:lnB>
                    <a:solidFill>
                      <a:schemeClr val="lt1"/>
                    </a:solidFill>
                  </a:tcPr>
                </a:tc>
                <a:tc>
                  <a:txBody>
                    <a:bodyPr/>
                    <a:lstStyle/>
                    <a:p>
                      <a:pPr indent="0" lvl="0" marL="0" marR="0" rtl="0" algn="r">
                        <a:lnSpc>
                          <a:spcPct val="15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Your Text  Here</a:t>
                      </a:r>
                      <a:endParaRPr/>
                    </a:p>
                  </a:txBody>
                  <a:tcPr marT="45725" marB="45725" marR="91450" marL="91450" anchor="ctr">
                    <a:lnL cap="flat" cmpd="sng" w="12700">
                      <a:solidFill>
                        <a:srgbClr val="F2F2F2"/>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rgbClr val="F2F2F2"/>
                      </a:solidFill>
                      <a:prstDash val="solid"/>
                      <a:round/>
                      <a:headEnd len="sm" w="sm" type="none"/>
                      <a:tailEnd len="sm" w="sm" type="none"/>
                    </a:lnT>
                    <a:lnB cap="flat" cmpd="sng" w="12700">
                      <a:solidFill>
                        <a:srgbClr val="F2F2F2"/>
                      </a:solidFill>
                      <a:prstDash val="solid"/>
                      <a:round/>
                      <a:headEnd len="sm" w="sm" type="none"/>
                      <a:tailEnd len="sm" w="sm" type="none"/>
                    </a:lnB>
                    <a:solidFill>
                      <a:srgbClr val="F2F2F2"/>
                    </a:solidFill>
                  </a:tcPr>
                </a:tc>
              </a:tr>
              <a:tr h="339950">
                <a:tc vMerge="1"/>
                <a:tc>
                  <a:txBody>
                    <a:bodyPr/>
                    <a:lstStyle/>
                    <a:p>
                      <a:pPr indent="0" lvl="0" marL="0" marR="0" rtl="0" algn="r">
                        <a:lnSpc>
                          <a:spcPct val="15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Add Text</a:t>
                      </a:r>
                      <a:endParaRPr b="0" sz="1200" u="none" cap="none" strike="noStrike">
                        <a:solidFill>
                          <a:srgbClr val="595959"/>
                        </a:solidFill>
                        <a:latin typeface="Arial"/>
                        <a:ea typeface="Arial"/>
                        <a:cs typeface="Arial"/>
                        <a:sym typeface="Arial"/>
                      </a:endParaRPr>
                    </a:p>
                  </a:txBody>
                  <a:tcPr marT="45725" marB="45725" marR="91450" marL="91450" anchor="ctr">
                    <a:lnL cap="flat" cmpd="sng" w="12700">
                      <a:solidFill>
                        <a:srgbClr val="F2F2F2"/>
                      </a:solidFill>
                      <a:prstDash val="solid"/>
                      <a:round/>
                      <a:headEnd len="sm" w="sm" type="none"/>
                      <a:tailEnd len="sm" w="sm" type="none"/>
                    </a:lnL>
                    <a:lnR cap="flat" cmpd="sng" w="12700">
                      <a:solidFill>
                        <a:srgbClr val="F2F2F2"/>
                      </a:solidFill>
                      <a:prstDash val="solid"/>
                      <a:round/>
                      <a:headEnd len="sm" w="sm" type="none"/>
                      <a:tailEnd len="sm" w="sm" type="none"/>
                    </a:lnR>
                    <a:lnT cap="flat" cmpd="sng" w="12700">
                      <a:solidFill>
                        <a:srgbClr val="F2F2F2"/>
                      </a:solidFill>
                      <a:prstDash val="solid"/>
                      <a:round/>
                      <a:headEnd len="sm" w="sm" type="none"/>
                      <a:tailEnd len="sm" w="sm" type="none"/>
                    </a:lnT>
                    <a:lnB cap="flat" cmpd="sng" w="57150">
                      <a:solidFill>
                        <a:schemeClr val="accent1"/>
                      </a:solidFill>
                      <a:prstDash val="solid"/>
                      <a:round/>
                      <a:headEnd len="sm" w="sm" type="none"/>
                      <a:tailEnd len="sm" w="sm" type="none"/>
                    </a:lnB>
                    <a:solidFill>
                      <a:schemeClr val="lt1"/>
                    </a:solidFill>
                  </a:tcPr>
                </a:tc>
                <a:tc>
                  <a:txBody>
                    <a:bodyPr/>
                    <a:lstStyle/>
                    <a:p>
                      <a:pPr indent="0" lvl="0" marL="0" marR="0" rtl="0" algn="r">
                        <a:lnSpc>
                          <a:spcPct val="15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Add Text</a:t>
                      </a:r>
                      <a:endParaRPr b="0" sz="1200" u="none" cap="none" strike="noStrike">
                        <a:solidFill>
                          <a:srgbClr val="595959"/>
                        </a:solidFill>
                        <a:latin typeface="Arial"/>
                        <a:ea typeface="Arial"/>
                        <a:cs typeface="Arial"/>
                        <a:sym typeface="Arial"/>
                      </a:endParaRPr>
                    </a:p>
                  </a:txBody>
                  <a:tcPr marT="45725" marB="45725" marR="91450" marL="91450" anchor="ctr">
                    <a:lnL cap="flat" cmpd="sng" w="12700">
                      <a:solidFill>
                        <a:srgbClr val="F2F2F2"/>
                      </a:solidFill>
                      <a:prstDash val="solid"/>
                      <a:round/>
                      <a:headEnd len="sm" w="sm" type="none"/>
                      <a:tailEnd len="sm" w="sm" type="none"/>
                    </a:lnL>
                    <a:lnR cap="flat" cmpd="sng" w="12700">
                      <a:solidFill>
                        <a:srgbClr val="F2F2F2"/>
                      </a:solidFill>
                      <a:prstDash val="solid"/>
                      <a:round/>
                      <a:headEnd len="sm" w="sm" type="none"/>
                      <a:tailEnd len="sm" w="sm" type="none"/>
                    </a:lnR>
                    <a:lnT cap="flat" cmpd="sng" w="12700">
                      <a:solidFill>
                        <a:srgbClr val="F2F2F2"/>
                      </a:solidFill>
                      <a:prstDash val="solid"/>
                      <a:round/>
                      <a:headEnd len="sm" w="sm" type="none"/>
                      <a:tailEnd len="sm" w="sm" type="none"/>
                    </a:lnT>
                    <a:lnB cap="flat" cmpd="sng" w="57150">
                      <a:solidFill>
                        <a:schemeClr val="accent2"/>
                      </a:solidFill>
                      <a:prstDash val="solid"/>
                      <a:round/>
                      <a:headEnd len="sm" w="sm" type="none"/>
                      <a:tailEnd len="sm" w="sm" type="none"/>
                    </a:lnB>
                    <a:solidFill>
                      <a:srgbClr val="F2F2F2"/>
                    </a:solidFill>
                  </a:tcPr>
                </a:tc>
                <a:tc>
                  <a:txBody>
                    <a:bodyPr/>
                    <a:lstStyle/>
                    <a:p>
                      <a:pPr indent="0" lvl="0" marL="0" marR="0" rtl="0" algn="r">
                        <a:lnSpc>
                          <a:spcPct val="15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Add Text</a:t>
                      </a:r>
                      <a:endParaRPr b="0" sz="1200" u="none" cap="none" strike="noStrike">
                        <a:solidFill>
                          <a:srgbClr val="595959"/>
                        </a:solidFill>
                        <a:latin typeface="Arial"/>
                        <a:ea typeface="Arial"/>
                        <a:cs typeface="Arial"/>
                        <a:sym typeface="Arial"/>
                      </a:endParaRPr>
                    </a:p>
                  </a:txBody>
                  <a:tcPr marT="45725" marB="45725" marR="91450" marL="91450" anchor="ctr">
                    <a:lnL cap="flat" cmpd="sng" w="12700">
                      <a:solidFill>
                        <a:srgbClr val="F2F2F2"/>
                      </a:solidFill>
                      <a:prstDash val="solid"/>
                      <a:round/>
                      <a:headEnd len="sm" w="sm" type="none"/>
                      <a:tailEnd len="sm" w="sm" type="none"/>
                    </a:lnL>
                    <a:lnR cap="flat" cmpd="sng" w="12700">
                      <a:solidFill>
                        <a:srgbClr val="F2F2F2"/>
                      </a:solidFill>
                      <a:prstDash val="solid"/>
                      <a:round/>
                      <a:headEnd len="sm" w="sm" type="none"/>
                      <a:tailEnd len="sm" w="sm" type="none"/>
                    </a:lnR>
                    <a:lnT cap="flat" cmpd="sng" w="12700">
                      <a:solidFill>
                        <a:srgbClr val="F2F2F2"/>
                      </a:solidFill>
                      <a:prstDash val="solid"/>
                      <a:round/>
                      <a:headEnd len="sm" w="sm" type="none"/>
                      <a:tailEnd len="sm" w="sm" type="none"/>
                    </a:lnT>
                    <a:lnB cap="flat" cmpd="sng" w="57150">
                      <a:solidFill>
                        <a:schemeClr val="accent3"/>
                      </a:solidFill>
                      <a:prstDash val="solid"/>
                      <a:round/>
                      <a:headEnd len="sm" w="sm" type="none"/>
                      <a:tailEnd len="sm" w="sm" type="none"/>
                    </a:lnB>
                    <a:solidFill>
                      <a:schemeClr val="lt1"/>
                    </a:solidFill>
                  </a:tcPr>
                </a:tc>
                <a:tc>
                  <a:txBody>
                    <a:bodyPr/>
                    <a:lstStyle/>
                    <a:p>
                      <a:pPr indent="0" lvl="0" marL="0" marR="0" rtl="0" algn="r">
                        <a:lnSpc>
                          <a:spcPct val="150000"/>
                        </a:lnSpc>
                        <a:spcBef>
                          <a:spcPts val="0"/>
                        </a:spcBef>
                        <a:spcAft>
                          <a:spcPts val="0"/>
                        </a:spcAft>
                        <a:buClr>
                          <a:schemeClr val="dk1"/>
                        </a:buClr>
                        <a:buSzPts val="1200"/>
                        <a:buFont typeface="Arial"/>
                        <a:buNone/>
                      </a:pPr>
                      <a:r>
                        <a:rPr lang="en-US" sz="1200" u="none" cap="none" strike="noStrike">
                          <a:latin typeface="Arial"/>
                          <a:ea typeface="Arial"/>
                          <a:cs typeface="Arial"/>
                          <a:sym typeface="Arial"/>
                        </a:rPr>
                        <a:t>Add Text</a:t>
                      </a:r>
                      <a:endParaRPr b="0" sz="1200" u="none" cap="none" strike="noStrike">
                        <a:solidFill>
                          <a:srgbClr val="595959"/>
                        </a:solidFill>
                        <a:latin typeface="Arial"/>
                        <a:ea typeface="Arial"/>
                        <a:cs typeface="Arial"/>
                        <a:sym typeface="Arial"/>
                      </a:endParaRPr>
                    </a:p>
                  </a:txBody>
                  <a:tcPr marT="45725" marB="45725" marR="91450" marL="91450" anchor="ctr">
                    <a:lnL cap="flat" cmpd="sng" w="12700">
                      <a:solidFill>
                        <a:srgbClr val="F2F2F2"/>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rgbClr val="F2F2F2"/>
                      </a:solidFill>
                      <a:prstDash val="solid"/>
                      <a:round/>
                      <a:headEnd len="sm" w="sm" type="none"/>
                      <a:tailEnd len="sm" w="sm" type="none"/>
                    </a:lnT>
                    <a:lnB cap="flat" cmpd="sng" w="57150">
                      <a:solidFill>
                        <a:schemeClr val="accent4"/>
                      </a:solidFill>
                      <a:prstDash val="solid"/>
                      <a:round/>
                      <a:headEnd len="sm" w="sm" type="none"/>
                      <a:tailEnd len="sm" w="sm" type="none"/>
                    </a:lnB>
                    <a:solidFill>
                      <a:srgbClr val="F2F2F2"/>
                    </a:solidFill>
                  </a:tcPr>
                </a:tc>
              </a:tr>
            </a:tbl>
          </a:graphicData>
        </a:graphic>
      </p:graphicFrame>
      <p:sp>
        <p:nvSpPr>
          <p:cNvPr id="1070" name="Google Shape;1070;p27"/>
          <p:cNvSpPr/>
          <p:nvPr/>
        </p:nvSpPr>
        <p:spPr>
          <a:xfrm>
            <a:off x="931818" y="5399482"/>
            <a:ext cx="10319394" cy="662583"/>
          </a:xfrm>
          <a:prstGeom prst="roundRect">
            <a:avLst>
              <a:gd fmla="val 16667" name="adj"/>
            </a:avLst>
          </a:prstGeom>
          <a:solidFill>
            <a:schemeClr val="lt1"/>
          </a:solidFill>
          <a:ln cap="flat" cmpd="sng" w="508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071" name="Google Shape;1071;p27"/>
          <p:cNvSpPr/>
          <p:nvPr/>
        </p:nvSpPr>
        <p:spPr>
          <a:xfrm>
            <a:off x="5120996" y="5006971"/>
            <a:ext cx="1941037" cy="401297"/>
          </a:xfrm>
          <a:prstGeom prst="upArrow">
            <a:avLst>
              <a:gd fmla="val 50000" name="adj1"/>
              <a:gd fmla="val 71362" name="adj2"/>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grpSp>
        <p:nvGrpSpPr>
          <p:cNvPr id="1072" name="Google Shape;1072;p27"/>
          <p:cNvGrpSpPr/>
          <p:nvPr/>
        </p:nvGrpSpPr>
        <p:grpSpPr>
          <a:xfrm>
            <a:off x="1567544" y="5471174"/>
            <a:ext cx="9047938" cy="519200"/>
            <a:chOff x="1775729" y="2166764"/>
            <a:chExt cx="3658207" cy="519200"/>
          </a:xfrm>
        </p:grpSpPr>
        <p:sp>
          <p:nvSpPr>
            <p:cNvPr id="1073" name="Google Shape;1073;p27"/>
            <p:cNvSpPr txBox="1"/>
            <p:nvPr/>
          </p:nvSpPr>
          <p:spPr>
            <a:xfrm>
              <a:off x="1775729" y="2408965"/>
              <a:ext cx="3658207" cy="27699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200">
                  <a:solidFill>
                    <a:srgbClr val="595959"/>
                  </a:solidFill>
                  <a:latin typeface="Arial"/>
                  <a:ea typeface="Arial"/>
                  <a:cs typeface="Arial"/>
                  <a:sym typeface="Arial"/>
                </a:rPr>
                <a:t>Get a modern PowerPoint  Presentation that is beautifully designed. </a:t>
              </a:r>
              <a:endParaRPr sz="1200">
                <a:solidFill>
                  <a:srgbClr val="595959"/>
                </a:solidFill>
                <a:latin typeface="Arial"/>
                <a:ea typeface="Arial"/>
                <a:cs typeface="Arial"/>
                <a:sym typeface="Arial"/>
              </a:endParaRPr>
            </a:p>
          </p:txBody>
        </p:sp>
        <p:sp>
          <p:nvSpPr>
            <p:cNvPr id="1074" name="Google Shape;1074;p27"/>
            <p:cNvSpPr txBox="1"/>
            <p:nvPr/>
          </p:nvSpPr>
          <p:spPr>
            <a:xfrm>
              <a:off x="1775729" y="2166764"/>
              <a:ext cx="3658207" cy="27699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200">
                  <a:solidFill>
                    <a:srgbClr val="595959"/>
                  </a:solidFill>
                  <a:latin typeface="Arial"/>
                  <a:ea typeface="Arial"/>
                  <a:cs typeface="Arial"/>
                  <a:sym typeface="Arial"/>
                </a:rPr>
                <a:t>Simple PowerPoint Presentation </a:t>
              </a:r>
              <a:endParaRPr sz="1200">
                <a:solidFill>
                  <a:srgbClr val="595959"/>
                </a:solidFill>
                <a:latin typeface="Arial"/>
                <a:ea typeface="Arial"/>
                <a:cs typeface="Arial"/>
                <a:sym typeface="Arial"/>
              </a:endParaRPr>
            </a:p>
          </p:txBody>
        </p:sp>
      </p:gr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8" name="Shape 1078"/>
        <p:cNvGrpSpPr/>
        <p:nvPr/>
      </p:nvGrpSpPr>
      <p:grpSpPr>
        <a:xfrm>
          <a:off x="0" y="0"/>
          <a:ext cx="0" cy="0"/>
          <a:chOff x="0" y="0"/>
          <a:chExt cx="0" cy="0"/>
        </a:xfrm>
      </p:grpSpPr>
      <p:sp>
        <p:nvSpPr>
          <p:cNvPr id="1079" name="Google Shape;1079;p28"/>
          <p:cNvSpPr txBox="1"/>
          <p:nvPr>
            <p:ph idx="1" type="body"/>
          </p:nvPr>
        </p:nvSpPr>
        <p:spPr>
          <a:xfrm>
            <a:off x="323529" y="281518"/>
            <a:ext cx="11573197" cy="840230"/>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chemeClr val="dk1"/>
              </a:buClr>
              <a:buSzPts val="5400"/>
              <a:buFont typeface="Arial"/>
              <a:buNone/>
            </a:pPr>
            <a:r>
              <a:rPr lang="en-US"/>
              <a:t>Infographic Style</a:t>
            </a:r>
            <a:endParaRPr/>
          </a:p>
        </p:txBody>
      </p:sp>
      <p:cxnSp>
        <p:nvCxnSpPr>
          <p:cNvPr id="1080" name="Google Shape;1080;p28"/>
          <p:cNvCxnSpPr/>
          <p:nvPr/>
        </p:nvCxnSpPr>
        <p:spPr>
          <a:xfrm flipH="1" rot="10800000">
            <a:off x="6717652" y="3271094"/>
            <a:ext cx="1476000" cy="900000"/>
          </a:xfrm>
          <a:prstGeom prst="bentConnector3">
            <a:avLst>
              <a:gd fmla="val 0" name="adj1"/>
            </a:avLst>
          </a:prstGeom>
          <a:noFill/>
          <a:ln cap="flat" cmpd="sng" w="25400">
            <a:solidFill>
              <a:schemeClr val="accent4"/>
            </a:solidFill>
            <a:prstDash val="dot"/>
            <a:miter lim="800000"/>
            <a:headEnd len="sm" w="sm" type="none"/>
            <a:tailEnd len="med" w="med" type="triangle"/>
          </a:ln>
        </p:spPr>
      </p:cxnSp>
      <p:cxnSp>
        <p:nvCxnSpPr>
          <p:cNvPr id="1081" name="Google Shape;1081;p28"/>
          <p:cNvCxnSpPr/>
          <p:nvPr/>
        </p:nvCxnSpPr>
        <p:spPr>
          <a:xfrm rot="10800000">
            <a:off x="3910601" y="3290373"/>
            <a:ext cx="1476000" cy="900000"/>
          </a:xfrm>
          <a:prstGeom prst="bentConnector3">
            <a:avLst>
              <a:gd fmla="val 0" name="adj1"/>
            </a:avLst>
          </a:prstGeom>
          <a:noFill/>
          <a:ln cap="flat" cmpd="sng" w="25400">
            <a:solidFill>
              <a:schemeClr val="accent4"/>
            </a:solidFill>
            <a:prstDash val="dot"/>
            <a:miter lim="800000"/>
            <a:headEnd len="sm" w="sm" type="none"/>
            <a:tailEnd len="med" w="med" type="triangle"/>
          </a:ln>
        </p:spPr>
      </p:cxnSp>
      <p:sp>
        <p:nvSpPr>
          <p:cNvPr id="1082" name="Google Shape;1082;p28"/>
          <p:cNvSpPr/>
          <p:nvPr/>
        </p:nvSpPr>
        <p:spPr>
          <a:xfrm>
            <a:off x="0" y="4725144"/>
            <a:ext cx="12192796" cy="2160240"/>
          </a:xfrm>
          <a:prstGeom prst="rect">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083" name="Google Shape;1083;p28"/>
          <p:cNvSpPr/>
          <p:nvPr/>
        </p:nvSpPr>
        <p:spPr>
          <a:xfrm>
            <a:off x="903614" y="3402184"/>
            <a:ext cx="2340000" cy="1224000"/>
          </a:xfrm>
          <a:prstGeom prst="rect">
            <a:avLst/>
          </a:prstGeom>
          <a:solidFill>
            <a:schemeClr val="lt1"/>
          </a:solidFill>
          <a:ln cap="flat" cmpd="sng" w="25400">
            <a:solidFill>
              <a:schemeClr val="accent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084" name="Google Shape;1084;p28"/>
          <p:cNvSpPr/>
          <p:nvPr/>
        </p:nvSpPr>
        <p:spPr>
          <a:xfrm rot="-5400000">
            <a:off x="2554676" y="1628799"/>
            <a:ext cx="1280015" cy="1951335"/>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085" name="Google Shape;1085;p28"/>
          <p:cNvSpPr/>
          <p:nvPr/>
        </p:nvSpPr>
        <p:spPr>
          <a:xfrm>
            <a:off x="4899692" y="1737591"/>
            <a:ext cx="2340000" cy="1224000"/>
          </a:xfrm>
          <a:prstGeom prst="rect">
            <a:avLst/>
          </a:prstGeom>
          <a:solidFill>
            <a:schemeClr val="lt1"/>
          </a:solidFill>
          <a:ln cap="flat" cmpd="sng" w="25400">
            <a:solidFill>
              <a:schemeClr val="accent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rgbClr val="595959"/>
              </a:solidFill>
              <a:latin typeface="Arial"/>
              <a:ea typeface="Arial"/>
              <a:cs typeface="Arial"/>
              <a:sym typeface="Arial"/>
            </a:endParaRPr>
          </a:p>
        </p:txBody>
      </p:sp>
      <p:sp>
        <p:nvSpPr>
          <p:cNvPr id="1086" name="Google Shape;1086;p28"/>
          <p:cNvSpPr/>
          <p:nvPr/>
        </p:nvSpPr>
        <p:spPr>
          <a:xfrm>
            <a:off x="7706521" y="2047094"/>
            <a:ext cx="2340000" cy="1224000"/>
          </a:xfrm>
          <a:prstGeom prst="rect">
            <a:avLst/>
          </a:prstGeom>
          <a:solidFill>
            <a:schemeClr val="lt1"/>
          </a:solidFill>
          <a:ln cap="flat" cmpd="sng" w="25400">
            <a:solidFill>
              <a:schemeClr val="accent4"/>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087" name="Google Shape;1087;p28"/>
          <p:cNvSpPr/>
          <p:nvPr/>
        </p:nvSpPr>
        <p:spPr>
          <a:xfrm>
            <a:off x="8914006" y="3402184"/>
            <a:ext cx="2340000" cy="1224000"/>
          </a:xfrm>
          <a:prstGeom prst="rect">
            <a:avLst/>
          </a:prstGeom>
          <a:solidFill>
            <a:schemeClr val="lt1"/>
          </a:solidFill>
          <a:ln cap="flat" cmpd="sng" w="25400">
            <a:solidFill>
              <a:schemeClr val="accent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cxnSp>
        <p:nvCxnSpPr>
          <p:cNvPr id="1088" name="Google Shape;1088;p28"/>
          <p:cNvCxnSpPr>
            <a:stCxn id="1089" idx="3"/>
            <a:endCxn id="1085" idx="2"/>
          </p:cNvCxnSpPr>
          <p:nvPr/>
        </p:nvCxnSpPr>
        <p:spPr>
          <a:xfrm rot="10800000">
            <a:off x="6069689" y="2961544"/>
            <a:ext cx="0" cy="1027200"/>
          </a:xfrm>
          <a:prstGeom prst="straightConnector1">
            <a:avLst/>
          </a:prstGeom>
          <a:noFill/>
          <a:ln cap="flat" cmpd="sng" w="25400">
            <a:solidFill>
              <a:schemeClr val="accent1"/>
            </a:solidFill>
            <a:prstDash val="dot"/>
            <a:miter lim="800000"/>
            <a:headEnd len="sm" w="sm" type="none"/>
            <a:tailEnd len="med" w="med" type="triangle"/>
          </a:ln>
        </p:spPr>
      </p:cxnSp>
      <p:cxnSp>
        <p:nvCxnSpPr>
          <p:cNvPr id="1090" name="Google Shape;1090;p28"/>
          <p:cNvCxnSpPr/>
          <p:nvPr/>
        </p:nvCxnSpPr>
        <p:spPr>
          <a:xfrm rot="10800000">
            <a:off x="3315699" y="4000132"/>
            <a:ext cx="1539600" cy="459300"/>
          </a:xfrm>
          <a:prstGeom prst="bentConnector3">
            <a:avLst>
              <a:gd fmla="val 50001" name="adj1"/>
            </a:avLst>
          </a:prstGeom>
          <a:noFill/>
          <a:ln cap="flat" cmpd="sng" w="25400">
            <a:solidFill>
              <a:schemeClr val="accent3"/>
            </a:solidFill>
            <a:prstDash val="dot"/>
            <a:miter lim="800000"/>
            <a:headEnd len="sm" w="sm" type="none"/>
            <a:tailEnd len="med" w="med" type="triangle"/>
          </a:ln>
        </p:spPr>
      </p:cxnSp>
      <p:grpSp>
        <p:nvGrpSpPr>
          <p:cNvPr id="1091" name="Google Shape;1091;p28"/>
          <p:cNvGrpSpPr/>
          <p:nvPr/>
        </p:nvGrpSpPr>
        <p:grpSpPr>
          <a:xfrm>
            <a:off x="1099946" y="3555781"/>
            <a:ext cx="1986248" cy="916813"/>
            <a:chOff x="6533674" y="3357955"/>
            <a:chExt cx="1785368" cy="916813"/>
          </a:xfrm>
        </p:grpSpPr>
        <p:sp>
          <p:nvSpPr>
            <p:cNvPr id="1092" name="Google Shape;1092;p28"/>
            <p:cNvSpPr txBox="1"/>
            <p:nvPr/>
          </p:nvSpPr>
          <p:spPr>
            <a:xfrm>
              <a:off x="6533674" y="3628437"/>
              <a:ext cx="1785368" cy="646331"/>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1200">
                  <a:solidFill>
                    <a:srgbClr val="595959"/>
                  </a:solidFill>
                  <a:latin typeface="Arial"/>
                  <a:ea typeface="Arial"/>
                  <a:cs typeface="Arial"/>
                  <a:sym typeface="Arial"/>
                </a:rPr>
                <a:t>Get a modern PowerPoint  Presentation that is beautifully designed.</a:t>
              </a:r>
              <a:endParaRPr/>
            </a:p>
          </p:txBody>
        </p:sp>
        <p:sp>
          <p:nvSpPr>
            <p:cNvPr id="1093" name="Google Shape;1093;p28"/>
            <p:cNvSpPr txBox="1"/>
            <p:nvPr/>
          </p:nvSpPr>
          <p:spPr>
            <a:xfrm>
              <a:off x="6533674" y="3357955"/>
              <a:ext cx="1785368" cy="276999"/>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en-US" sz="1200">
                  <a:solidFill>
                    <a:srgbClr val="595959"/>
                  </a:solidFill>
                  <a:latin typeface="Arial"/>
                  <a:ea typeface="Arial"/>
                  <a:cs typeface="Arial"/>
                  <a:sym typeface="Arial"/>
                </a:rPr>
                <a:t>Content  Here</a:t>
              </a:r>
              <a:endParaRPr b="1" sz="1200">
                <a:solidFill>
                  <a:srgbClr val="595959"/>
                </a:solidFill>
                <a:latin typeface="Arial"/>
                <a:ea typeface="Arial"/>
                <a:cs typeface="Arial"/>
                <a:sym typeface="Arial"/>
              </a:endParaRPr>
            </a:p>
          </p:txBody>
        </p:sp>
      </p:grpSp>
      <p:sp>
        <p:nvSpPr>
          <p:cNvPr id="1094" name="Google Shape;1094;p28"/>
          <p:cNvSpPr/>
          <p:nvPr/>
        </p:nvSpPr>
        <p:spPr>
          <a:xfrm>
            <a:off x="2092863" y="2047094"/>
            <a:ext cx="2340000" cy="1224000"/>
          </a:xfrm>
          <a:prstGeom prst="rect">
            <a:avLst/>
          </a:prstGeom>
          <a:solidFill>
            <a:schemeClr val="lt1"/>
          </a:solidFill>
          <a:ln cap="flat" cmpd="sng" w="25400">
            <a:solidFill>
              <a:schemeClr val="accent4"/>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r">
              <a:spcBef>
                <a:spcPts val="0"/>
              </a:spcBef>
              <a:spcAft>
                <a:spcPts val="0"/>
              </a:spcAft>
              <a:buNone/>
            </a:pPr>
            <a:r>
              <a:t/>
            </a:r>
            <a:endParaRPr sz="2700">
              <a:solidFill>
                <a:schemeClr val="lt1"/>
              </a:solidFill>
              <a:latin typeface="Arial"/>
              <a:ea typeface="Arial"/>
              <a:cs typeface="Arial"/>
              <a:sym typeface="Arial"/>
            </a:endParaRPr>
          </a:p>
        </p:txBody>
      </p:sp>
      <p:sp>
        <p:nvSpPr>
          <p:cNvPr id="1095" name="Google Shape;1095;p28"/>
          <p:cNvSpPr/>
          <p:nvPr/>
        </p:nvSpPr>
        <p:spPr>
          <a:xfrm>
            <a:off x="1674566" y="4865516"/>
            <a:ext cx="2340000" cy="1281600"/>
          </a:xfrm>
          <a:prstGeom prst="rect">
            <a:avLst/>
          </a:prstGeom>
          <a:noFill/>
          <a:ln cap="flat" cmpd="sng" w="254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096" name="Google Shape;1096;p28"/>
          <p:cNvSpPr/>
          <p:nvPr/>
        </p:nvSpPr>
        <p:spPr>
          <a:xfrm>
            <a:off x="8124810" y="4923116"/>
            <a:ext cx="2340000" cy="1224000"/>
          </a:xfrm>
          <a:prstGeom prst="rect">
            <a:avLst/>
          </a:prstGeom>
          <a:noFill/>
          <a:ln cap="flat" cmpd="sng" w="254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cxnSp>
        <p:nvCxnSpPr>
          <p:cNvPr id="1097" name="Google Shape;1097;p28"/>
          <p:cNvCxnSpPr/>
          <p:nvPr/>
        </p:nvCxnSpPr>
        <p:spPr>
          <a:xfrm flipH="1">
            <a:off x="4138470" y="5415412"/>
            <a:ext cx="1158000" cy="379200"/>
          </a:xfrm>
          <a:prstGeom prst="bentConnector3">
            <a:avLst>
              <a:gd fmla="val -1002" name="adj1"/>
            </a:avLst>
          </a:prstGeom>
          <a:noFill/>
          <a:ln cap="flat" cmpd="sng" w="25400">
            <a:solidFill>
              <a:schemeClr val="lt1"/>
            </a:solidFill>
            <a:prstDash val="dot"/>
            <a:miter lim="800000"/>
            <a:headEnd len="sm" w="sm" type="none"/>
            <a:tailEnd len="med" w="med" type="triangle"/>
          </a:ln>
        </p:spPr>
      </p:cxnSp>
      <p:cxnSp>
        <p:nvCxnSpPr>
          <p:cNvPr id="1098" name="Google Shape;1098;p28"/>
          <p:cNvCxnSpPr/>
          <p:nvPr/>
        </p:nvCxnSpPr>
        <p:spPr>
          <a:xfrm>
            <a:off x="6913936" y="5415412"/>
            <a:ext cx="1087800" cy="379200"/>
          </a:xfrm>
          <a:prstGeom prst="bentConnector3">
            <a:avLst>
              <a:gd fmla="val -1659" name="adj1"/>
            </a:avLst>
          </a:prstGeom>
          <a:noFill/>
          <a:ln cap="flat" cmpd="sng" w="25400">
            <a:solidFill>
              <a:schemeClr val="lt1"/>
            </a:solidFill>
            <a:prstDash val="dot"/>
            <a:miter lim="800000"/>
            <a:headEnd len="sm" w="sm" type="none"/>
            <a:tailEnd len="med" w="med" type="triangle"/>
          </a:ln>
        </p:spPr>
      </p:cxnSp>
      <p:sp>
        <p:nvSpPr>
          <p:cNvPr id="1089" name="Google Shape;1089;p28"/>
          <p:cNvSpPr/>
          <p:nvPr/>
        </p:nvSpPr>
        <p:spPr>
          <a:xfrm rot="-5400000">
            <a:off x="5310778" y="3448224"/>
            <a:ext cx="1517822" cy="2598862"/>
          </a:xfrm>
          <a:prstGeom prst="rect">
            <a:avLst/>
          </a:prstGeom>
          <a:solidFill>
            <a:schemeClr val="accent1"/>
          </a:solidFill>
          <a:ln cap="flat" cmpd="sng" w="508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cxnSp>
        <p:nvCxnSpPr>
          <p:cNvPr id="1099" name="Google Shape;1099;p28"/>
          <p:cNvCxnSpPr/>
          <p:nvPr/>
        </p:nvCxnSpPr>
        <p:spPr>
          <a:xfrm flipH="1" rot="10800000">
            <a:off x="7284080" y="4000130"/>
            <a:ext cx="1539600" cy="459300"/>
          </a:xfrm>
          <a:prstGeom prst="bentConnector3">
            <a:avLst>
              <a:gd fmla="val 50001" name="adj1"/>
            </a:avLst>
          </a:prstGeom>
          <a:noFill/>
          <a:ln cap="flat" cmpd="sng" w="25400">
            <a:solidFill>
              <a:schemeClr val="accent3"/>
            </a:solidFill>
            <a:prstDash val="dot"/>
            <a:miter lim="800000"/>
            <a:headEnd len="sm" w="sm" type="none"/>
            <a:tailEnd len="med" w="med" type="triangle"/>
          </a:ln>
        </p:spPr>
      </p:cxnSp>
      <p:grpSp>
        <p:nvGrpSpPr>
          <p:cNvPr id="1100" name="Google Shape;1100;p28"/>
          <p:cNvGrpSpPr/>
          <p:nvPr/>
        </p:nvGrpSpPr>
        <p:grpSpPr>
          <a:xfrm>
            <a:off x="2269739" y="2200691"/>
            <a:ext cx="1986248" cy="916813"/>
            <a:chOff x="6533674" y="3357955"/>
            <a:chExt cx="1785368" cy="916813"/>
          </a:xfrm>
        </p:grpSpPr>
        <p:sp>
          <p:nvSpPr>
            <p:cNvPr id="1101" name="Google Shape;1101;p28"/>
            <p:cNvSpPr txBox="1"/>
            <p:nvPr/>
          </p:nvSpPr>
          <p:spPr>
            <a:xfrm>
              <a:off x="6533674" y="3628437"/>
              <a:ext cx="1785368" cy="646331"/>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1200">
                  <a:solidFill>
                    <a:srgbClr val="595959"/>
                  </a:solidFill>
                  <a:latin typeface="Arial"/>
                  <a:ea typeface="Arial"/>
                  <a:cs typeface="Arial"/>
                  <a:sym typeface="Arial"/>
                </a:rPr>
                <a:t>Get a modern PowerPoint  Presentation that is beautifully designed.</a:t>
              </a:r>
              <a:endParaRPr/>
            </a:p>
          </p:txBody>
        </p:sp>
        <p:sp>
          <p:nvSpPr>
            <p:cNvPr id="1102" name="Google Shape;1102;p28"/>
            <p:cNvSpPr txBox="1"/>
            <p:nvPr/>
          </p:nvSpPr>
          <p:spPr>
            <a:xfrm>
              <a:off x="6533674" y="3357955"/>
              <a:ext cx="1785368" cy="276999"/>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en-US" sz="1200">
                  <a:solidFill>
                    <a:srgbClr val="595959"/>
                  </a:solidFill>
                  <a:latin typeface="Arial"/>
                  <a:ea typeface="Arial"/>
                  <a:cs typeface="Arial"/>
                  <a:sym typeface="Arial"/>
                </a:rPr>
                <a:t>Content  Here</a:t>
              </a:r>
              <a:endParaRPr b="1" sz="1200">
                <a:solidFill>
                  <a:srgbClr val="595959"/>
                </a:solidFill>
                <a:latin typeface="Arial"/>
                <a:ea typeface="Arial"/>
                <a:cs typeface="Arial"/>
                <a:sym typeface="Arial"/>
              </a:endParaRPr>
            </a:p>
          </p:txBody>
        </p:sp>
      </p:grpSp>
      <p:grpSp>
        <p:nvGrpSpPr>
          <p:cNvPr id="1103" name="Google Shape;1103;p28"/>
          <p:cNvGrpSpPr/>
          <p:nvPr/>
        </p:nvGrpSpPr>
        <p:grpSpPr>
          <a:xfrm>
            <a:off x="1851442" y="5047913"/>
            <a:ext cx="1986248" cy="916813"/>
            <a:chOff x="6533674" y="3357955"/>
            <a:chExt cx="1785368" cy="916813"/>
          </a:xfrm>
        </p:grpSpPr>
        <p:sp>
          <p:nvSpPr>
            <p:cNvPr id="1104" name="Google Shape;1104;p28"/>
            <p:cNvSpPr txBox="1"/>
            <p:nvPr/>
          </p:nvSpPr>
          <p:spPr>
            <a:xfrm>
              <a:off x="6533674" y="3628437"/>
              <a:ext cx="1785368" cy="646331"/>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1200">
                  <a:solidFill>
                    <a:schemeClr val="lt1"/>
                  </a:solidFill>
                  <a:latin typeface="Arial"/>
                  <a:ea typeface="Arial"/>
                  <a:cs typeface="Arial"/>
                  <a:sym typeface="Arial"/>
                </a:rPr>
                <a:t>Get a modern PowerPoint  Presentation that is beautifully designed.</a:t>
              </a:r>
              <a:endParaRPr/>
            </a:p>
          </p:txBody>
        </p:sp>
        <p:sp>
          <p:nvSpPr>
            <p:cNvPr id="1105" name="Google Shape;1105;p28"/>
            <p:cNvSpPr txBox="1"/>
            <p:nvPr/>
          </p:nvSpPr>
          <p:spPr>
            <a:xfrm>
              <a:off x="6533674" y="3357955"/>
              <a:ext cx="1785368" cy="276999"/>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en-US" sz="1200">
                  <a:solidFill>
                    <a:schemeClr val="lt1"/>
                  </a:solidFill>
                  <a:latin typeface="Arial"/>
                  <a:ea typeface="Arial"/>
                  <a:cs typeface="Arial"/>
                  <a:sym typeface="Arial"/>
                </a:rPr>
                <a:t>Content  Here</a:t>
              </a:r>
              <a:endParaRPr b="1" sz="1200">
                <a:solidFill>
                  <a:schemeClr val="lt1"/>
                </a:solidFill>
                <a:latin typeface="Arial"/>
                <a:ea typeface="Arial"/>
                <a:cs typeface="Arial"/>
                <a:sym typeface="Arial"/>
              </a:endParaRPr>
            </a:p>
          </p:txBody>
        </p:sp>
      </p:grpSp>
      <p:grpSp>
        <p:nvGrpSpPr>
          <p:cNvPr id="1106" name="Google Shape;1106;p28"/>
          <p:cNvGrpSpPr/>
          <p:nvPr/>
        </p:nvGrpSpPr>
        <p:grpSpPr>
          <a:xfrm>
            <a:off x="9090882" y="3555781"/>
            <a:ext cx="1986248" cy="916813"/>
            <a:chOff x="6533674" y="3357955"/>
            <a:chExt cx="1785368" cy="916813"/>
          </a:xfrm>
        </p:grpSpPr>
        <p:sp>
          <p:nvSpPr>
            <p:cNvPr id="1107" name="Google Shape;1107;p28"/>
            <p:cNvSpPr txBox="1"/>
            <p:nvPr/>
          </p:nvSpPr>
          <p:spPr>
            <a:xfrm>
              <a:off x="6533674" y="3628437"/>
              <a:ext cx="1785368"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595959"/>
                  </a:solidFill>
                  <a:latin typeface="Arial"/>
                  <a:ea typeface="Arial"/>
                  <a:cs typeface="Arial"/>
                  <a:sym typeface="Arial"/>
                </a:rPr>
                <a:t>Get a modern PowerPoint  Presentation that is beautifully designed.</a:t>
              </a:r>
              <a:endParaRPr/>
            </a:p>
          </p:txBody>
        </p:sp>
        <p:sp>
          <p:nvSpPr>
            <p:cNvPr id="1108" name="Google Shape;1108;p28"/>
            <p:cNvSpPr txBox="1"/>
            <p:nvPr/>
          </p:nvSpPr>
          <p:spPr>
            <a:xfrm>
              <a:off x="6533674" y="3357955"/>
              <a:ext cx="1785368"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rgbClr val="595959"/>
                  </a:solidFill>
                  <a:latin typeface="Arial"/>
                  <a:ea typeface="Arial"/>
                  <a:cs typeface="Arial"/>
                  <a:sym typeface="Arial"/>
                </a:rPr>
                <a:t>Content  Here</a:t>
              </a:r>
              <a:endParaRPr b="1" sz="1200">
                <a:solidFill>
                  <a:srgbClr val="595959"/>
                </a:solidFill>
                <a:latin typeface="Arial"/>
                <a:ea typeface="Arial"/>
                <a:cs typeface="Arial"/>
                <a:sym typeface="Arial"/>
              </a:endParaRPr>
            </a:p>
          </p:txBody>
        </p:sp>
      </p:grpSp>
      <p:grpSp>
        <p:nvGrpSpPr>
          <p:cNvPr id="1109" name="Google Shape;1109;p28"/>
          <p:cNvGrpSpPr/>
          <p:nvPr/>
        </p:nvGrpSpPr>
        <p:grpSpPr>
          <a:xfrm>
            <a:off x="7883397" y="2200691"/>
            <a:ext cx="1986248" cy="916813"/>
            <a:chOff x="6533674" y="3357955"/>
            <a:chExt cx="1785368" cy="916813"/>
          </a:xfrm>
        </p:grpSpPr>
        <p:sp>
          <p:nvSpPr>
            <p:cNvPr id="1110" name="Google Shape;1110;p28"/>
            <p:cNvSpPr txBox="1"/>
            <p:nvPr/>
          </p:nvSpPr>
          <p:spPr>
            <a:xfrm>
              <a:off x="6533674" y="3628437"/>
              <a:ext cx="1785368"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595959"/>
                  </a:solidFill>
                  <a:latin typeface="Arial"/>
                  <a:ea typeface="Arial"/>
                  <a:cs typeface="Arial"/>
                  <a:sym typeface="Arial"/>
                </a:rPr>
                <a:t>Get a modern PowerPoint  Presentation that is beautifully designed.</a:t>
              </a:r>
              <a:endParaRPr/>
            </a:p>
          </p:txBody>
        </p:sp>
        <p:sp>
          <p:nvSpPr>
            <p:cNvPr id="1111" name="Google Shape;1111;p28"/>
            <p:cNvSpPr txBox="1"/>
            <p:nvPr/>
          </p:nvSpPr>
          <p:spPr>
            <a:xfrm>
              <a:off x="6533674" y="3357955"/>
              <a:ext cx="1785368"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rgbClr val="595959"/>
                  </a:solidFill>
                  <a:latin typeface="Arial"/>
                  <a:ea typeface="Arial"/>
                  <a:cs typeface="Arial"/>
                  <a:sym typeface="Arial"/>
                </a:rPr>
                <a:t>Content  Here</a:t>
              </a:r>
              <a:endParaRPr b="1" sz="1200">
                <a:solidFill>
                  <a:srgbClr val="595959"/>
                </a:solidFill>
                <a:latin typeface="Arial"/>
                <a:ea typeface="Arial"/>
                <a:cs typeface="Arial"/>
                <a:sym typeface="Arial"/>
              </a:endParaRPr>
            </a:p>
          </p:txBody>
        </p:sp>
      </p:grpSp>
      <p:grpSp>
        <p:nvGrpSpPr>
          <p:cNvPr id="1112" name="Google Shape;1112;p28"/>
          <p:cNvGrpSpPr/>
          <p:nvPr/>
        </p:nvGrpSpPr>
        <p:grpSpPr>
          <a:xfrm>
            <a:off x="8301686" y="5076713"/>
            <a:ext cx="1986248" cy="916813"/>
            <a:chOff x="6533674" y="3357955"/>
            <a:chExt cx="1785368" cy="916813"/>
          </a:xfrm>
        </p:grpSpPr>
        <p:sp>
          <p:nvSpPr>
            <p:cNvPr id="1113" name="Google Shape;1113;p28"/>
            <p:cNvSpPr txBox="1"/>
            <p:nvPr/>
          </p:nvSpPr>
          <p:spPr>
            <a:xfrm>
              <a:off x="6533674" y="3628437"/>
              <a:ext cx="1785368"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lt1"/>
                  </a:solidFill>
                  <a:latin typeface="Arial"/>
                  <a:ea typeface="Arial"/>
                  <a:cs typeface="Arial"/>
                  <a:sym typeface="Arial"/>
                </a:rPr>
                <a:t>Get a modern PowerPoint  Presentation that is beautifully designed.</a:t>
              </a:r>
              <a:endParaRPr/>
            </a:p>
          </p:txBody>
        </p:sp>
        <p:sp>
          <p:nvSpPr>
            <p:cNvPr id="1114" name="Google Shape;1114;p28"/>
            <p:cNvSpPr txBox="1"/>
            <p:nvPr/>
          </p:nvSpPr>
          <p:spPr>
            <a:xfrm>
              <a:off x="6533674" y="3357955"/>
              <a:ext cx="1785368"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chemeClr val="lt1"/>
                  </a:solidFill>
                  <a:latin typeface="Arial"/>
                  <a:ea typeface="Arial"/>
                  <a:cs typeface="Arial"/>
                  <a:sym typeface="Arial"/>
                </a:rPr>
                <a:t>Content  Here</a:t>
              </a:r>
              <a:endParaRPr b="1" sz="1200">
                <a:solidFill>
                  <a:schemeClr val="lt1"/>
                </a:solidFill>
                <a:latin typeface="Arial"/>
                <a:ea typeface="Arial"/>
                <a:cs typeface="Arial"/>
                <a:sym typeface="Arial"/>
              </a:endParaRPr>
            </a:p>
          </p:txBody>
        </p:sp>
      </p:grpSp>
      <p:grpSp>
        <p:nvGrpSpPr>
          <p:cNvPr id="1115" name="Google Shape;1115;p28"/>
          <p:cNvGrpSpPr/>
          <p:nvPr/>
        </p:nvGrpSpPr>
        <p:grpSpPr>
          <a:xfrm>
            <a:off x="5076568" y="1891188"/>
            <a:ext cx="1986248" cy="916813"/>
            <a:chOff x="6533674" y="3357955"/>
            <a:chExt cx="1785368" cy="916813"/>
          </a:xfrm>
        </p:grpSpPr>
        <p:sp>
          <p:nvSpPr>
            <p:cNvPr id="1116" name="Google Shape;1116;p28"/>
            <p:cNvSpPr txBox="1"/>
            <p:nvPr/>
          </p:nvSpPr>
          <p:spPr>
            <a:xfrm>
              <a:off x="6533674" y="3628437"/>
              <a:ext cx="1785368"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200">
                  <a:solidFill>
                    <a:srgbClr val="595959"/>
                  </a:solidFill>
                  <a:latin typeface="Arial"/>
                  <a:ea typeface="Arial"/>
                  <a:cs typeface="Arial"/>
                  <a:sym typeface="Arial"/>
                </a:rPr>
                <a:t>Get a modern PowerPoint  Presentation that is beautifully designed.</a:t>
              </a:r>
              <a:endParaRPr/>
            </a:p>
          </p:txBody>
        </p:sp>
        <p:sp>
          <p:nvSpPr>
            <p:cNvPr id="1117" name="Google Shape;1117;p28"/>
            <p:cNvSpPr txBox="1"/>
            <p:nvPr/>
          </p:nvSpPr>
          <p:spPr>
            <a:xfrm>
              <a:off x="6533674" y="3357955"/>
              <a:ext cx="1785368" cy="27699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200">
                  <a:solidFill>
                    <a:srgbClr val="595959"/>
                  </a:solidFill>
                  <a:latin typeface="Arial"/>
                  <a:ea typeface="Arial"/>
                  <a:cs typeface="Arial"/>
                  <a:sym typeface="Arial"/>
                </a:rPr>
                <a:t>Content  Here</a:t>
              </a:r>
              <a:endParaRPr b="1" sz="1200">
                <a:solidFill>
                  <a:srgbClr val="595959"/>
                </a:solidFill>
                <a:latin typeface="Arial"/>
                <a:ea typeface="Arial"/>
                <a:cs typeface="Arial"/>
                <a:sym typeface="Arial"/>
              </a:endParaRPr>
            </a:p>
          </p:txBody>
        </p:sp>
      </p:grpSp>
      <p:sp>
        <p:nvSpPr>
          <p:cNvPr id="1118" name="Google Shape;1118;p28"/>
          <p:cNvSpPr/>
          <p:nvPr/>
        </p:nvSpPr>
        <p:spPr>
          <a:xfrm flipH="1">
            <a:off x="4950270" y="4344194"/>
            <a:ext cx="2274714" cy="875910"/>
          </a:xfrm>
          <a:custGeom>
            <a:rect b="b" l="l" r="r" t="t"/>
            <a:pathLst>
              <a:path extrusionOk="0" h="3289735" w="8543357">
                <a:moveTo>
                  <a:pt x="6928458" y="2439007"/>
                </a:moveTo>
                <a:cubicBezTo>
                  <a:pt x="7028720" y="2439007"/>
                  <a:pt x="7109999" y="2520286"/>
                  <a:pt x="7109999" y="2620548"/>
                </a:cubicBezTo>
                <a:cubicBezTo>
                  <a:pt x="7109999" y="2720810"/>
                  <a:pt x="7028720" y="2802089"/>
                  <a:pt x="6928458" y="2802089"/>
                </a:cubicBezTo>
                <a:cubicBezTo>
                  <a:pt x="6828196" y="2802089"/>
                  <a:pt x="6746917" y="2720810"/>
                  <a:pt x="6746917" y="2620548"/>
                </a:cubicBezTo>
                <a:cubicBezTo>
                  <a:pt x="6746917" y="2520286"/>
                  <a:pt x="6828196" y="2439007"/>
                  <a:pt x="6928458" y="2439007"/>
                </a:cubicBezTo>
                <a:close/>
                <a:moveTo>
                  <a:pt x="1585190" y="2416754"/>
                </a:moveTo>
                <a:cubicBezTo>
                  <a:pt x="1685452" y="2416754"/>
                  <a:pt x="1766731" y="2498033"/>
                  <a:pt x="1766731" y="2598295"/>
                </a:cubicBezTo>
                <a:cubicBezTo>
                  <a:pt x="1766731" y="2698557"/>
                  <a:pt x="1685452" y="2779836"/>
                  <a:pt x="1585190" y="2779836"/>
                </a:cubicBezTo>
                <a:cubicBezTo>
                  <a:pt x="1484928" y="2779836"/>
                  <a:pt x="1403649" y="2698557"/>
                  <a:pt x="1403649" y="2598295"/>
                </a:cubicBezTo>
                <a:cubicBezTo>
                  <a:pt x="1403649" y="2498033"/>
                  <a:pt x="1484928" y="2416754"/>
                  <a:pt x="1585190" y="2416754"/>
                </a:cubicBezTo>
                <a:close/>
                <a:moveTo>
                  <a:pt x="6925340" y="2293671"/>
                </a:moveTo>
                <a:cubicBezTo>
                  <a:pt x="6842849" y="2293671"/>
                  <a:pt x="6760359" y="2325141"/>
                  <a:pt x="6697422" y="2388080"/>
                </a:cubicBezTo>
                <a:cubicBezTo>
                  <a:pt x="6571542" y="2513953"/>
                  <a:pt x="6571542" y="2718042"/>
                  <a:pt x="6697415" y="2843921"/>
                </a:cubicBezTo>
                <a:cubicBezTo>
                  <a:pt x="6823295" y="2969801"/>
                  <a:pt x="7027383" y="2969794"/>
                  <a:pt x="7153263" y="2843921"/>
                </a:cubicBezTo>
                <a:cubicBezTo>
                  <a:pt x="7279136" y="2718042"/>
                  <a:pt x="7279136" y="2513953"/>
                  <a:pt x="7153263" y="2388080"/>
                </a:cubicBezTo>
                <a:cubicBezTo>
                  <a:pt x="7090323" y="2325141"/>
                  <a:pt x="7007831" y="2293671"/>
                  <a:pt x="6925340" y="2293671"/>
                </a:cubicBezTo>
                <a:close/>
                <a:moveTo>
                  <a:pt x="1582072" y="2271418"/>
                </a:moveTo>
                <a:cubicBezTo>
                  <a:pt x="1499581" y="2271418"/>
                  <a:pt x="1417091" y="2302888"/>
                  <a:pt x="1354154" y="2365827"/>
                </a:cubicBezTo>
                <a:cubicBezTo>
                  <a:pt x="1228274" y="2491700"/>
                  <a:pt x="1228274" y="2695789"/>
                  <a:pt x="1354147" y="2821668"/>
                </a:cubicBezTo>
                <a:cubicBezTo>
                  <a:pt x="1480027" y="2947548"/>
                  <a:pt x="1684115" y="2947541"/>
                  <a:pt x="1809995" y="2821668"/>
                </a:cubicBezTo>
                <a:cubicBezTo>
                  <a:pt x="1935868" y="2695789"/>
                  <a:pt x="1935868" y="2491700"/>
                  <a:pt x="1809995" y="2365827"/>
                </a:cubicBezTo>
                <a:cubicBezTo>
                  <a:pt x="1747055" y="2302888"/>
                  <a:pt x="1664563" y="2271418"/>
                  <a:pt x="1582072" y="2271418"/>
                </a:cubicBezTo>
                <a:close/>
                <a:moveTo>
                  <a:pt x="6928457" y="1951359"/>
                </a:moveTo>
                <a:cubicBezTo>
                  <a:pt x="7292833" y="1951359"/>
                  <a:pt x="7594140" y="2252666"/>
                  <a:pt x="7601151" y="2624052"/>
                </a:cubicBezTo>
                <a:cubicBezTo>
                  <a:pt x="7601151" y="2624052"/>
                  <a:pt x="7601151" y="2631056"/>
                  <a:pt x="7601151" y="2638067"/>
                </a:cubicBezTo>
                <a:cubicBezTo>
                  <a:pt x="7587136" y="2995431"/>
                  <a:pt x="7292833" y="3289735"/>
                  <a:pt x="6928457" y="3289735"/>
                </a:cubicBezTo>
                <a:cubicBezTo>
                  <a:pt x="6564082" y="3289735"/>
                  <a:pt x="6262768" y="3002442"/>
                  <a:pt x="6255764" y="2638067"/>
                </a:cubicBezTo>
                <a:cubicBezTo>
                  <a:pt x="6255764" y="2638067"/>
                  <a:pt x="6255764" y="2631056"/>
                  <a:pt x="6255764" y="2624052"/>
                </a:cubicBezTo>
                <a:cubicBezTo>
                  <a:pt x="6255764" y="2252666"/>
                  <a:pt x="6557071" y="1951359"/>
                  <a:pt x="6928457" y="1951359"/>
                </a:cubicBezTo>
                <a:close/>
                <a:moveTo>
                  <a:pt x="1585189" y="1929106"/>
                </a:moveTo>
                <a:cubicBezTo>
                  <a:pt x="1949565" y="1929106"/>
                  <a:pt x="2250872" y="2230413"/>
                  <a:pt x="2257883" y="2601799"/>
                </a:cubicBezTo>
                <a:cubicBezTo>
                  <a:pt x="2257883" y="2601799"/>
                  <a:pt x="2257883" y="2608803"/>
                  <a:pt x="2257883" y="2615814"/>
                </a:cubicBezTo>
                <a:cubicBezTo>
                  <a:pt x="2243868" y="2973178"/>
                  <a:pt x="1949565" y="3267482"/>
                  <a:pt x="1585189" y="3267482"/>
                </a:cubicBezTo>
                <a:cubicBezTo>
                  <a:pt x="1220814" y="3267482"/>
                  <a:pt x="919500" y="2980189"/>
                  <a:pt x="912496" y="2615814"/>
                </a:cubicBezTo>
                <a:cubicBezTo>
                  <a:pt x="912496" y="2615814"/>
                  <a:pt x="912496" y="2608803"/>
                  <a:pt x="912496" y="2601799"/>
                </a:cubicBezTo>
                <a:cubicBezTo>
                  <a:pt x="912496" y="2230413"/>
                  <a:pt x="1213803" y="1929106"/>
                  <a:pt x="1585189" y="1929106"/>
                </a:cubicBezTo>
                <a:close/>
                <a:moveTo>
                  <a:pt x="64619" y="1683850"/>
                </a:moveTo>
                <a:cubicBezTo>
                  <a:pt x="64619" y="1732905"/>
                  <a:pt x="64619" y="1831006"/>
                  <a:pt x="64619" y="1922096"/>
                </a:cubicBezTo>
                <a:cubicBezTo>
                  <a:pt x="64619" y="1971150"/>
                  <a:pt x="99659" y="2006183"/>
                  <a:pt x="148706" y="2006183"/>
                </a:cubicBezTo>
                <a:lnTo>
                  <a:pt x="520093" y="2006183"/>
                </a:lnTo>
                <a:cubicBezTo>
                  <a:pt x="534100" y="2006183"/>
                  <a:pt x="548114" y="1999179"/>
                  <a:pt x="562136" y="1978154"/>
                </a:cubicBezTo>
                <a:lnTo>
                  <a:pt x="667241" y="1831006"/>
                </a:lnTo>
                <a:cubicBezTo>
                  <a:pt x="702281" y="1774948"/>
                  <a:pt x="681255" y="1683850"/>
                  <a:pt x="625197" y="1683850"/>
                </a:cubicBezTo>
                <a:cubicBezTo>
                  <a:pt x="625197" y="1683850"/>
                  <a:pt x="78634" y="1683850"/>
                  <a:pt x="64619" y="1683850"/>
                </a:cubicBezTo>
                <a:close/>
                <a:moveTo>
                  <a:pt x="4556251" y="1270428"/>
                </a:moveTo>
                <a:cubicBezTo>
                  <a:pt x="4535226" y="1270428"/>
                  <a:pt x="4514208" y="1277439"/>
                  <a:pt x="4514208" y="1284443"/>
                </a:cubicBezTo>
                <a:lnTo>
                  <a:pt x="4514208" y="2195382"/>
                </a:lnTo>
                <a:cubicBezTo>
                  <a:pt x="4514208" y="2202385"/>
                  <a:pt x="4535226" y="2209396"/>
                  <a:pt x="4556251" y="2209396"/>
                </a:cubicBezTo>
                <a:cubicBezTo>
                  <a:pt x="4577269" y="2209396"/>
                  <a:pt x="4591291" y="2202385"/>
                  <a:pt x="4598295" y="2195382"/>
                </a:cubicBezTo>
                <a:lnTo>
                  <a:pt x="4598295" y="1284443"/>
                </a:lnTo>
                <a:cubicBezTo>
                  <a:pt x="4598295" y="1277439"/>
                  <a:pt x="4577269" y="1270428"/>
                  <a:pt x="4556251" y="1270428"/>
                </a:cubicBezTo>
                <a:close/>
                <a:moveTo>
                  <a:pt x="8153579" y="1033056"/>
                </a:moveTo>
                <a:cubicBezTo>
                  <a:pt x="8115915" y="1025173"/>
                  <a:pt x="8070368" y="1035684"/>
                  <a:pt x="8038838" y="1067215"/>
                </a:cubicBezTo>
                <a:cubicBezTo>
                  <a:pt x="7912708" y="1179330"/>
                  <a:pt x="7863661" y="1291446"/>
                  <a:pt x="7814607" y="1417576"/>
                </a:cubicBezTo>
                <a:cubicBezTo>
                  <a:pt x="7786578" y="1487649"/>
                  <a:pt x="7835632" y="1557721"/>
                  <a:pt x="7912708" y="1557721"/>
                </a:cubicBezTo>
                <a:lnTo>
                  <a:pt x="8087884" y="1557721"/>
                </a:lnTo>
                <a:cubicBezTo>
                  <a:pt x="8178982" y="1564732"/>
                  <a:pt x="8221025" y="1487649"/>
                  <a:pt x="8221025" y="1403562"/>
                </a:cubicBezTo>
                <a:lnTo>
                  <a:pt x="8221025" y="1109258"/>
                </a:lnTo>
                <a:cubicBezTo>
                  <a:pt x="8221025" y="1067215"/>
                  <a:pt x="8191243" y="1040939"/>
                  <a:pt x="8153579" y="1033056"/>
                </a:cubicBezTo>
                <a:close/>
                <a:moveTo>
                  <a:pt x="2916554" y="587330"/>
                </a:moveTo>
                <a:lnTo>
                  <a:pt x="2866084" y="616567"/>
                </a:lnTo>
                <a:cubicBezTo>
                  <a:pt x="2760209" y="682260"/>
                  <a:pt x="2666049" y="748390"/>
                  <a:pt x="2580210" y="807951"/>
                </a:cubicBezTo>
                <a:cubicBezTo>
                  <a:pt x="2545176" y="835980"/>
                  <a:pt x="2482107" y="955106"/>
                  <a:pt x="2545176" y="955106"/>
                </a:cubicBezTo>
                <a:lnTo>
                  <a:pt x="2916554" y="955106"/>
                </a:lnTo>
                <a:close/>
                <a:moveTo>
                  <a:pt x="6483234" y="379721"/>
                </a:moveTo>
                <a:lnTo>
                  <a:pt x="6483234" y="955106"/>
                </a:lnTo>
                <a:lnTo>
                  <a:pt x="7169941" y="955106"/>
                </a:lnTo>
                <a:cubicBezTo>
                  <a:pt x="7254028" y="955106"/>
                  <a:pt x="7261031" y="800948"/>
                  <a:pt x="7120887" y="674818"/>
                </a:cubicBezTo>
                <a:cubicBezTo>
                  <a:pt x="7004065" y="571243"/>
                  <a:pt x="6841909" y="490023"/>
                  <a:pt x="6653454" y="426535"/>
                </a:cubicBezTo>
                <a:close/>
                <a:moveTo>
                  <a:pt x="4514208" y="213698"/>
                </a:moveTo>
                <a:lnTo>
                  <a:pt x="4374787" y="218539"/>
                </a:lnTo>
                <a:cubicBezTo>
                  <a:pt x="4280968" y="222592"/>
                  <a:pt x="4226908" y="226355"/>
                  <a:pt x="4226908" y="226355"/>
                </a:cubicBezTo>
                <a:cubicBezTo>
                  <a:pt x="3710128" y="226355"/>
                  <a:pt x="3330204" y="360477"/>
                  <a:pt x="3034107" y="519233"/>
                </a:cubicBezTo>
                <a:lnTo>
                  <a:pt x="3000641" y="538620"/>
                </a:lnTo>
                <a:lnTo>
                  <a:pt x="3000641" y="955106"/>
                </a:lnTo>
                <a:lnTo>
                  <a:pt x="4514208" y="955106"/>
                </a:lnTo>
                <a:close/>
                <a:moveTo>
                  <a:pt x="4761218" y="208991"/>
                </a:moveTo>
                <a:lnTo>
                  <a:pt x="4598295" y="211751"/>
                </a:lnTo>
                <a:lnTo>
                  <a:pt x="4598295" y="955106"/>
                </a:lnTo>
                <a:lnTo>
                  <a:pt x="6399147" y="955106"/>
                </a:lnTo>
                <a:lnTo>
                  <a:pt x="6399147" y="356596"/>
                </a:lnTo>
                <a:lnTo>
                  <a:pt x="6353426" y="344022"/>
                </a:lnTo>
                <a:cubicBezTo>
                  <a:pt x="5828439" y="226736"/>
                  <a:pt x="5198565" y="205816"/>
                  <a:pt x="4761218" y="208991"/>
                </a:cubicBezTo>
                <a:close/>
                <a:moveTo>
                  <a:pt x="4770242" y="2"/>
                </a:moveTo>
                <a:cubicBezTo>
                  <a:pt x="5907985" y="-288"/>
                  <a:pt x="6823084" y="56427"/>
                  <a:pt x="7534317" y="681821"/>
                </a:cubicBezTo>
                <a:cubicBezTo>
                  <a:pt x="7576361" y="716861"/>
                  <a:pt x="7632418" y="737879"/>
                  <a:pt x="7688476" y="737879"/>
                </a:cubicBezTo>
                <a:lnTo>
                  <a:pt x="8192996" y="737879"/>
                </a:lnTo>
                <a:cubicBezTo>
                  <a:pt x="8256065" y="737879"/>
                  <a:pt x="8305111" y="786933"/>
                  <a:pt x="8305111" y="849994"/>
                </a:cubicBezTo>
                <a:lnTo>
                  <a:pt x="8305111" y="1557727"/>
                </a:lnTo>
                <a:cubicBezTo>
                  <a:pt x="8431241" y="1557727"/>
                  <a:pt x="8536353" y="1655829"/>
                  <a:pt x="8543357" y="1767944"/>
                </a:cubicBezTo>
                <a:lnTo>
                  <a:pt x="8543357" y="2370565"/>
                </a:lnTo>
                <a:lnTo>
                  <a:pt x="7975776" y="2608811"/>
                </a:lnTo>
                <a:lnTo>
                  <a:pt x="7625415" y="2608811"/>
                </a:lnTo>
                <a:cubicBezTo>
                  <a:pt x="7625415" y="2216406"/>
                  <a:pt x="7310086" y="1901078"/>
                  <a:pt x="6917682" y="1901078"/>
                </a:cubicBezTo>
                <a:cubicBezTo>
                  <a:pt x="6525277" y="1901078"/>
                  <a:pt x="6209949" y="2216406"/>
                  <a:pt x="6209949" y="2608811"/>
                </a:cubicBezTo>
                <a:lnTo>
                  <a:pt x="2299928" y="2608811"/>
                </a:lnTo>
                <a:cubicBezTo>
                  <a:pt x="2299928" y="2608811"/>
                  <a:pt x="2299928" y="2601800"/>
                  <a:pt x="2299928" y="2594796"/>
                </a:cubicBezTo>
                <a:cubicBezTo>
                  <a:pt x="2299928" y="2202392"/>
                  <a:pt x="1984598" y="1887063"/>
                  <a:pt x="1592193" y="1887063"/>
                </a:cubicBezTo>
                <a:cubicBezTo>
                  <a:pt x="1199789" y="1887063"/>
                  <a:pt x="884460" y="2202392"/>
                  <a:pt x="884460" y="2594796"/>
                </a:cubicBezTo>
                <a:cubicBezTo>
                  <a:pt x="884460" y="2594796"/>
                  <a:pt x="884460" y="2601800"/>
                  <a:pt x="884460" y="2608811"/>
                </a:cubicBezTo>
                <a:lnTo>
                  <a:pt x="225789" y="2608811"/>
                </a:lnTo>
                <a:cubicBezTo>
                  <a:pt x="106662" y="2608811"/>
                  <a:pt x="1558" y="2510710"/>
                  <a:pt x="1558" y="2391583"/>
                </a:cubicBezTo>
                <a:lnTo>
                  <a:pt x="1558" y="1774948"/>
                </a:lnTo>
                <a:cubicBezTo>
                  <a:pt x="1558" y="1774948"/>
                  <a:pt x="-54500" y="1480644"/>
                  <a:pt x="506078" y="1333496"/>
                </a:cubicBezTo>
                <a:cubicBezTo>
                  <a:pt x="912497" y="1228384"/>
                  <a:pt x="1592193" y="1095251"/>
                  <a:pt x="1991609" y="990139"/>
                </a:cubicBezTo>
                <a:cubicBezTo>
                  <a:pt x="2159782" y="948095"/>
                  <a:pt x="2215835" y="864009"/>
                  <a:pt x="2306931" y="786933"/>
                </a:cubicBezTo>
                <a:cubicBezTo>
                  <a:pt x="2573206" y="555691"/>
                  <a:pt x="3365024" y="9128"/>
                  <a:pt x="4268952" y="2124"/>
                </a:cubicBezTo>
                <a:cubicBezTo>
                  <a:pt x="4440629" y="1248"/>
                  <a:pt x="4607708" y="43"/>
                  <a:pt x="4770242" y="2"/>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2" name="Shape 1122"/>
        <p:cNvGrpSpPr/>
        <p:nvPr/>
      </p:nvGrpSpPr>
      <p:grpSpPr>
        <a:xfrm>
          <a:off x="0" y="0"/>
          <a:ext cx="0" cy="0"/>
          <a:chOff x="0" y="0"/>
          <a:chExt cx="0" cy="0"/>
        </a:xfrm>
      </p:grpSpPr>
      <p:sp>
        <p:nvSpPr>
          <p:cNvPr id="1123" name="Google Shape;1123;p29"/>
          <p:cNvSpPr txBox="1"/>
          <p:nvPr>
            <p:ph type="title"/>
          </p:nvPr>
        </p:nvSpPr>
        <p:spPr>
          <a:xfrm>
            <a:off x="571500" y="257174"/>
            <a:ext cx="6467475" cy="873143"/>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5400"/>
              <a:buFont typeface="Arial"/>
              <a:buNone/>
            </a:pPr>
            <a:r>
              <a:rPr lang="en-US" sz="5400">
                <a:solidFill>
                  <a:schemeClr val="dk1"/>
                </a:solidFill>
                <a:latin typeface="Arial"/>
                <a:ea typeface="Arial"/>
                <a:cs typeface="Arial"/>
                <a:sym typeface="Arial"/>
              </a:rPr>
              <a:t>Infographic Style</a:t>
            </a:r>
            <a:endParaRPr/>
          </a:p>
        </p:txBody>
      </p:sp>
      <p:sp>
        <p:nvSpPr>
          <p:cNvPr id="1124" name="Google Shape;1124;p29"/>
          <p:cNvSpPr txBox="1"/>
          <p:nvPr/>
        </p:nvSpPr>
        <p:spPr>
          <a:xfrm>
            <a:off x="7867976" y="6309320"/>
            <a:ext cx="2052000" cy="307777"/>
          </a:xfrm>
          <a:prstGeom prst="rect">
            <a:avLst/>
          </a:prstGeom>
          <a:solidFill>
            <a:schemeClr val="accent2"/>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400">
                <a:solidFill>
                  <a:schemeClr val="lt1"/>
                </a:solidFill>
                <a:latin typeface="Arial"/>
                <a:ea typeface="Arial"/>
                <a:cs typeface="Arial"/>
                <a:sym typeface="Arial"/>
              </a:rPr>
              <a:t>Portfolio Presentation</a:t>
            </a:r>
            <a:endParaRPr b="1" sz="1400">
              <a:solidFill>
                <a:schemeClr val="lt1"/>
              </a:solidFill>
              <a:latin typeface="Arial"/>
              <a:ea typeface="Arial"/>
              <a:cs typeface="Arial"/>
              <a:sym typeface="Arial"/>
            </a:endParaRPr>
          </a:p>
        </p:txBody>
      </p:sp>
      <p:sp>
        <p:nvSpPr>
          <p:cNvPr id="1125" name="Google Shape;1125;p29"/>
          <p:cNvSpPr txBox="1"/>
          <p:nvPr/>
        </p:nvSpPr>
        <p:spPr>
          <a:xfrm>
            <a:off x="3405114" y="1838876"/>
            <a:ext cx="2386087"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accent2"/>
                </a:solidFill>
                <a:latin typeface="Arial"/>
                <a:ea typeface="Arial"/>
                <a:cs typeface="Arial"/>
                <a:sym typeface="Arial"/>
              </a:rPr>
              <a:t>Simple</a:t>
            </a:r>
            <a:r>
              <a:rPr b="1" lang="en-US" sz="2800">
                <a:solidFill>
                  <a:schemeClr val="dk1"/>
                </a:solidFill>
                <a:latin typeface="Arial"/>
                <a:ea typeface="Arial"/>
                <a:cs typeface="Arial"/>
                <a:sym typeface="Arial"/>
              </a:rPr>
              <a:t> </a:t>
            </a:r>
            <a:r>
              <a:rPr b="1" lang="en-US" sz="2800">
                <a:solidFill>
                  <a:schemeClr val="accent1"/>
                </a:solidFill>
                <a:latin typeface="Arial"/>
                <a:ea typeface="Arial"/>
                <a:cs typeface="Arial"/>
                <a:sym typeface="Arial"/>
              </a:rPr>
              <a:t>Portfolio</a:t>
            </a:r>
            <a:r>
              <a:rPr b="1" lang="en-US" sz="2800">
                <a:solidFill>
                  <a:srgbClr val="F5679D"/>
                </a:solidFill>
                <a:latin typeface="Arial"/>
                <a:ea typeface="Arial"/>
                <a:cs typeface="Arial"/>
                <a:sym typeface="Arial"/>
              </a:rPr>
              <a:t> </a:t>
            </a:r>
            <a:r>
              <a:rPr b="1" lang="en-US" sz="2800">
                <a:solidFill>
                  <a:schemeClr val="dk1"/>
                </a:solidFill>
                <a:latin typeface="Arial"/>
                <a:ea typeface="Arial"/>
                <a:cs typeface="Arial"/>
                <a:sym typeface="Arial"/>
              </a:rPr>
              <a:t>Presentation</a:t>
            </a:r>
            <a:endParaRPr/>
          </a:p>
        </p:txBody>
      </p:sp>
      <p:sp>
        <p:nvSpPr>
          <p:cNvPr id="1126" name="Google Shape;1126;p29"/>
          <p:cNvSpPr txBox="1"/>
          <p:nvPr/>
        </p:nvSpPr>
        <p:spPr>
          <a:xfrm>
            <a:off x="3405114" y="3329910"/>
            <a:ext cx="2386087" cy="267765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Arial"/>
                <a:ea typeface="Arial"/>
                <a:cs typeface="Arial"/>
                <a:sym typeface="Arial"/>
              </a:rPr>
              <a:t>You can simply impress your audience and add a unique zing and appeal to your Presentations. Easy to change colors, photos and Text. I hope and I believe that this Template will your Time, Money and Reputation. You can simply impress your audience and add a unique zing and appeal to your Presentations. Get a modern PowerPoint  Presentation that is beautifully designed. Easy to change colors, photos and Text. </a:t>
            </a:r>
            <a:endParaRPr/>
          </a:p>
        </p:txBody>
      </p:sp>
      <p:sp>
        <p:nvSpPr>
          <p:cNvPr id="1127" name="Google Shape;1127;p29"/>
          <p:cNvSpPr/>
          <p:nvPr>
            <p:ph idx="2" type="pic"/>
          </p:nvPr>
        </p:nvSpPr>
        <p:spPr>
          <a:xfrm>
            <a:off x="5591176" y="1"/>
            <a:ext cx="6605602" cy="6866390"/>
          </a:xfrm>
          <a:prstGeom prst="rect">
            <a:avLst/>
          </a:prstGeom>
          <a:solidFill>
            <a:srgbClr val="F2F2F2"/>
          </a:solidFill>
          <a:ln>
            <a:noFill/>
          </a:ln>
        </p:spPr>
        <p:txBody>
          <a:bodyPr anchorCtr="0" anchor="ctr" bIns="45700" lIns="91425" spcFirstLastPara="1" rIns="91425" wrap="square" tIns="45700">
            <a:noAutofit/>
          </a:bodyPr>
          <a:lstStyle/>
          <a:p>
            <a:pPr indent="0" lvl="0" marL="0" rtl="0" algn="ctr">
              <a:spcBef>
                <a:spcPts val="1000"/>
              </a:spcBef>
              <a:spcAft>
                <a:spcPts val="0"/>
              </a:spcAft>
              <a:buNone/>
            </a:pPr>
            <a:r>
              <a:t/>
            </a:r>
            <a:endParaRPr/>
          </a:p>
        </p:txBody>
      </p:sp>
      <p:sp>
        <p:nvSpPr>
          <p:cNvPr id="1128" name="Google Shape;1128;p29"/>
          <p:cNvSpPr/>
          <p:nvPr>
            <p:ph idx="3" type="pic"/>
          </p:nvPr>
        </p:nvSpPr>
        <p:spPr>
          <a:xfrm>
            <a:off x="916735" y="2430413"/>
            <a:ext cx="2011571" cy="3221069"/>
          </a:xfrm>
          <a:prstGeom prst="rect">
            <a:avLst/>
          </a:prstGeom>
          <a:solidFill>
            <a:srgbClr val="F2F2F2"/>
          </a:solidFill>
          <a:ln>
            <a:noFill/>
          </a:ln>
        </p:spPr>
        <p:txBody>
          <a:bodyPr anchorCtr="0" anchor="ctr" bIns="45700" lIns="91425" spcFirstLastPara="1" rIns="91425" wrap="square" tIns="45700">
            <a:noAutofit/>
          </a:bodyPr>
          <a:lstStyle/>
          <a:p>
            <a:pPr indent="0" lvl="0" marL="0" rtl="0" algn="ctr">
              <a:spcBef>
                <a:spcPts val="1000"/>
              </a:spcBef>
              <a:spcAft>
                <a:spcPts val="0"/>
              </a:spcAft>
              <a:buNone/>
            </a:pPr>
            <a:r>
              <a:t/>
            </a:r>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2" name="Shape 1132"/>
        <p:cNvGrpSpPr/>
        <p:nvPr/>
      </p:nvGrpSpPr>
      <p:grpSpPr>
        <a:xfrm>
          <a:off x="0" y="0"/>
          <a:ext cx="0" cy="0"/>
          <a:chOff x="0" y="0"/>
          <a:chExt cx="0" cy="0"/>
        </a:xfrm>
      </p:grpSpPr>
      <p:sp>
        <p:nvSpPr>
          <p:cNvPr id="1133" name="Google Shape;1133;p30"/>
          <p:cNvSpPr txBox="1"/>
          <p:nvPr>
            <p:ph idx="1" type="body"/>
          </p:nvPr>
        </p:nvSpPr>
        <p:spPr>
          <a:xfrm>
            <a:off x="323529" y="281518"/>
            <a:ext cx="11573197" cy="840230"/>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chemeClr val="dk1"/>
              </a:buClr>
              <a:buSzPts val="5400"/>
              <a:buFont typeface="Arial"/>
              <a:buNone/>
            </a:pPr>
            <a:r>
              <a:rPr lang="en-US"/>
              <a:t>Infographic Style</a:t>
            </a:r>
            <a:endParaRPr/>
          </a:p>
        </p:txBody>
      </p:sp>
      <p:grpSp>
        <p:nvGrpSpPr>
          <p:cNvPr id="1134" name="Google Shape;1134;p30"/>
          <p:cNvGrpSpPr/>
          <p:nvPr/>
        </p:nvGrpSpPr>
        <p:grpSpPr>
          <a:xfrm>
            <a:off x="6829343" y="1731542"/>
            <a:ext cx="3420000" cy="923330"/>
            <a:chOff x="2551706" y="4283314"/>
            <a:chExt cx="1403938" cy="923330"/>
          </a:xfrm>
        </p:grpSpPr>
        <p:sp>
          <p:nvSpPr>
            <p:cNvPr id="1135" name="Google Shape;1135;p30"/>
            <p:cNvSpPr txBox="1"/>
            <p:nvPr/>
          </p:nvSpPr>
          <p:spPr>
            <a:xfrm>
              <a:off x="2551706" y="4560313"/>
              <a:ext cx="1403938"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You can simply impress your audience and add a unique zing and appeal to your Presentations. Easy to change colors, photos.   </a:t>
              </a:r>
              <a:endParaRPr sz="1200">
                <a:solidFill>
                  <a:srgbClr val="3F3F3F"/>
                </a:solidFill>
                <a:latin typeface="Arial"/>
                <a:ea typeface="Arial"/>
                <a:cs typeface="Arial"/>
                <a:sym typeface="Arial"/>
              </a:endParaRPr>
            </a:p>
          </p:txBody>
        </p:sp>
        <p:sp>
          <p:nvSpPr>
            <p:cNvPr id="1136" name="Google Shape;1136;p30"/>
            <p:cNvSpPr txBox="1"/>
            <p:nvPr/>
          </p:nvSpPr>
          <p:spPr>
            <a:xfrm>
              <a:off x="2551706" y="4283314"/>
              <a:ext cx="1403938"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rgbClr val="3F3F3F"/>
                  </a:solidFill>
                  <a:latin typeface="Arial"/>
                  <a:ea typeface="Arial"/>
                  <a:cs typeface="Arial"/>
                  <a:sym typeface="Arial"/>
                </a:rPr>
                <a:t>Your Text Here</a:t>
              </a:r>
              <a:endParaRPr b="1" sz="1200">
                <a:solidFill>
                  <a:srgbClr val="3F3F3F"/>
                </a:solidFill>
                <a:latin typeface="Arial"/>
                <a:ea typeface="Arial"/>
                <a:cs typeface="Arial"/>
                <a:sym typeface="Arial"/>
              </a:endParaRPr>
            </a:p>
          </p:txBody>
        </p:sp>
      </p:grpSp>
      <p:grpSp>
        <p:nvGrpSpPr>
          <p:cNvPr id="1137" name="Google Shape;1137;p30"/>
          <p:cNvGrpSpPr/>
          <p:nvPr/>
        </p:nvGrpSpPr>
        <p:grpSpPr>
          <a:xfrm>
            <a:off x="7643644" y="2678634"/>
            <a:ext cx="3420000" cy="923330"/>
            <a:chOff x="2551706" y="4283314"/>
            <a:chExt cx="1403938" cy="923330"/>
          </a:xfrm>
        </p:grpSpPr>
        <p:sp>
          <p:nvSpPr>
            <p:cNvPr id="1138" name="Google Shape;1138;p30"/>
            <p:cNvSpPr txBox="1"/>
            <p:nvPr/>
          </p:nvSpPr>
          <p:spPr>
            <a:xfrm>
              <a:off x="2551706" y="4560313"/>
              <a:ext cx="1403938"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You can simply impress your audience and add a unique zing and appeal to your Presentations. Easy to change colors, photos.   </a:t>
              </a:r>
              <a:endParaRPr sz="1200">
                <a:solidFill>
                  <a:srgbClr val="3F3F3F"/>
                </a:solidFill>
                <a:latin typeface="Arial"/>
                <a:ea typeface="Arial"/>
                <a:cs typeface="Arial"/>
                <a:sym typeface="Arial"/>
              </a:endParaRPr>
            </a:p>
          </p:txBody>
        </p:sp>
        <p:sp>
          <p:nvSpPr>
            <p:cNvPr id="1139" name="Google Shape;1139;p30"/>
            <p:cNvSpPr txBox="1"/>
            <p:nvPr/>
          </p:nvSpPr>
          <p:spPr>
            <a:xfrm>
              <a:off x="2551706" y="4283314"/>
              <a:ext cx="1403938"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rgbClr val="3F3F3F"/>
                  </a:solidFill>
                  <a:latin typeface="Arial"/>
                  <a:ea typeface="Arial"/>
                  <a:cs typeface="Arial"/>
                  <a:sym typeface="Arial"/>
                </a:rPr>
                <a:t>Your Text Here</a:t>
              </a:r>
              <a:endParaRPr b="1" sz="1200">
                <a:solidFill>
                  <a:srgbClr val="3F3F3F"/>
                </a:solidFill>
                <a:latin typeface="Arial"/>
                <a:ea typeface="Arial"/>
                <a:cs typeface="Arial"/>
                <a:sym typeface="Arial"/>
              </a:endParaRPr>
            </a:p>
          </p:txBody>
        </p:sp>
      </p:grpSp>
      <p:grpSp>
        <p:nvGrpSpPr>
          <p:cNvPr id="1140" name="Google Shape;1140;p30"/>
          <p:cNvGrpSpPr/>
          <p:nvPr/>
        </p:nvGrpSpPr>
        <p:grpSpPr>
          <a:xfrm>
            <a:off x="7701762" y="4331916"/>
            <a:ext cx="3420000" cy="923330"/>
            <a:chOff x="2551706" y="4283314"/>
            <a:chExt cx="1403938" cy="923330"/>
          </a:xfrm>
        </p:grpSpPr>
        <p:sp>
          <p:nvSpPr>
            <p:cNvPr id="1141" name="Google Shape;1141;p30"/>
            <p:cNvSpPr txBox="1"/>
            <p:nvPr/>
          </p:nvSpPr>
          <p:spPr>
            <a:xfrm>
              <a:off x="2551706" y="4560313"/>
              <a:ext cx="1403938"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You can simply impress your audience and add a unique zing and appeal to your Presentations. Easy to change colors, photos.   </a:t>
              </a:r>
              <a:endParaRPr sz="1200">
                <a:solidFill>
                  <a:srgbClr val="3F3F3F"/>
                </a:solidFill>
                <a:latin typeface="Arial"/>
                <a:ea typeface="Arial"/>
                <a:cs typeface="Arial"/>
                <a:sym typeface="Arial"/>
              </a:endParaRPr>
            </a:p>
          </p:txBody>
        </p:sp>
        <p:sp>
          <p:nvSpPr>
            <p:cNvPr id="1142" name="Google Shape;1142;p30"/>
            <p:cNvSpPr txBox="1"/>
            <p:nvPr/>
          </p:nvSpPr>
          <p:spPr>
            <a:xfrm>
              <a:off x="2551706" y="4283314"/>
              <a:ext cx="1403938"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rgbClr val="3F3F3F"/>
                  </a:solidFill>
                  <a:latin typeface="Arial"/>
                  <a:ea typeface="Arial"/>
                  <a:cs typeface="Arial"/>
                  <a:sym typeface="Arial"/>
                </a:rPr>
                <a:t>Your Text Here</a:t>
              </a:r>
              <a:endParaRPr b="1" sz="1200">
                <a:solidFill>
                  <a:srgbClr val="3F3F3F"/>
                </a:solidFill>
                <a:latin typeface="Arial"/>
                <a:ea typeface="Arial"/>
                <a:cs typeface="Arial"/>
                <a:sym typeface="Arial"/>
              </a:endParaRPr>
            </a:p>
          </p:txBody>
        </p:sp>
      </p:grpSp>
      <p:grpSp>
        <p:nvGrpSpPr>
          <p:cNvPr id="1143" name="Google Shape;1143;p30"/>
          <p:cNvGrpSpPr/>
          <p:nvPr/>
        </p:nvGrpSpPr>
        <p:grpSpPr>
          <a:xfrm>
            <a:off x="852855" y="2678634"/>
            <a:ext cx="3420000" cy="923330"/>
            <a:chOff x="2551706" y="4283314"/>
            <a:chExt cx="1403938" cy="923330"/>
          </a:xfrm>
        </p:grpSpPr>
        <p:sp>
          <p:nvSpPr>
            <p:cNvPr id="1144" name="Google Shape;1144;p30"/>
            <p:cNvSpPr txBox="1"/>
            <p:nvPr/>
          </p:nvSpPr>
          <p:spPr>
            <a:xfrm>
              <a:off x="2551706" y="4560313"/>
              <a:ext cx="1403938" cy="646331"/>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1200">
                  <a:solidFill>
                    <a:srgbClr val="3F3F3F"/>
                  </a:solidFill>
                  <a:latin typeface="Arial"/>
                  <a:ea typeface="Arial"/>
                  <a:cs typeface="Arial"/>
                  <a:sym typeface="Arial"/>
                </a:rPr>
                <a:t>You can simply impress your audience and add a unique zing and appeal to your Presentations. Easy to change colors, photos.   </a:t>
              </a:r>
              <a:endParaRPr sz="1200">
                <a:solidFill>
                  <a:srgbClr val="3F3F3F"/>
                </a:solidFill>
                <a:latin typeface="Arial"/>
                <a:ea typeface="Arial"/>
                <a:cs typeface="Arial"/>
                <a:sym typeface="Arial"/>
              </a:endParaRPr>
            </a:p>
          </p:txBody>
        </p:sp>
        <p:sp>
          <p:nvSpPr>
            <p:cNvPr id="1145" name="Google Shape;1145;p30"/>
            <p:cNvSpPr txBox="1"/>
            <p:nvPr/>
          </p:nvSpPr>
          <p:spPr>
            <a:xfrm>
              <a:off x="2551706" y="4283314"/>
              <a:ext cx="1403938" cy="276999"/>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en-US" sz="1200">
                  <a:solidFill>
                    <a:srgbClr val="3F3F3F"/>
                  </a:solidFill>
                  <a:latin typeface="Arial"/>
                  <a:ea typeface="Arial"/>
                  <a:cs typeface="Arial"/>
                  <a:sym typeface="Arial"/>
                </a:rPr>
                <a:t>Your Text Here</a:t>
              </a:r>
              <a:endParaRPr b="1" sz="1200">
                <a:solidFill>
                  <a:srgbClr val="3F3F3F"/>
                </a:solidFill>
                <a:latin typeface="Arial"/>
                <a:ea typeface="Arial"/>
                <a:cs typeface="Arial"/>
                <a:sym typeface="Arial"/>
              </a:endParaRPr>
            </a:p>
          </p:txBody>
        </p:sp>
      </p:grpSp>
      <p:grpSp>
        <p:nvGrpSpPr>
          <p:cNvPr id="1146" name="Google Shape;1146;p30"/>
          <p:cNvGrpSpPr/>
          <p:nvPr/>
        </p:nvGrpSpPr>
        <p:grpSpPr>
          <a:xfrm>
            <a:off x="852855" y="4331916"/>
            <a:ext cx="3420000" cy="923330"/>
            <a:chOff x="2551706" y="4283314"/>
            <a:chExt cx="1403938" cy="923330"/>
          </a:xfrm>
        </p:grpSpPr>
        <p:sp>
          <p:nvSpPr>
            <p:cNvPr id="1147" name="Google Shape;1147;p30"/>
            <p:cNvSpPr txBox="1"/>
            <p:nvPr/>
          </p:nvSpPr>
          <p:spPr>
            <a:xfrm>
              <a:off x="2551706" y="4560313"/>
              <a:ext cx="1403938" cy="646331"/>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1200">
                  <a:solidFill>
                    <a:srgbClr val="3F3F3F"/>
                  </a:solidFill>
                  <a:latin typeface="Arial"/>
                  <a:ea typeface="Arial"/>
                  <a:cs typeface="Arial"/>
                  <a:sym typeface="Arial"/>
                </a:rPr>
                <a:t>You can simply impress your audience and add a unique zing and appeal to your Presentations. Easy to change colors, photos.    </a:t>
              </a:r>
              <a:endParaRPr sz="1200">
                <a:solidFill>
                  <a:srgbClr val="3F3F3F"/>
                </a:solidFill>
                <a:latin typeface="Arial"/>
                <a:ea typeface="Arial"/>
                <a:cs typeface="Arial"/>
                <a:sym typeface="Arial"/>
              </a:endParaRPr>
            </a:p>
          </p:txBody>
        </p:sp>
        <p:sp>
          <p:nvSpPr>
            <p:cNvPr id="1148" name="Google Shape;1148;p30"/>
            <p:cNvSpPr txBox="1"/>
            <p:nvPr/>
          </p:nvSpPr>
          <p:spPr>
            <a:xfrm>
              <a:off x="2551706" y="4283314"/>
              <a:ext cx="1403938" cy="276999"/>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en-US" sz="1200">
                  <a:solidFill>
                    <a:srgbClr val="3F3F3F"/>
                  </a:solidFill>
                  <a:latin typeface="Arial"/>
                  <a:ea typeface="Arial"/>
                  <a:cs typeface="Arial"/>
                  <a:sym typeface="Arial"/>
                </a:rPr>
                <a:t>Your Text Here</a:t>
              </a:r>
              <a:endParaRPr b="1" sz="1200">
                <a:solidFill>
                  <a:srgbClr val="3F3F3F"/>
                </a:solidFill>
                <a:latin typeface="Arial"/>
                <a:ea typeface="Arial"/>
                <a:cs typeface="Arial"/>
                <a:sym typeface="Arial"/>
              </a:endParaRPr>
            </a:p>
          </p:txBody>
        </p:sp>
      </p:grpSp>
      <p:grpSp>
        <p:nvGrpSpPr>
          <p:cNvPr id="1149" name="Google Shape;1149;p30"/>
          <p:cNvGrpSpPr/>
          <p:nvPr/>
        </p:nvGrpSpPr>
        <p:grpSpPr>
          <a:xfrm>
            <a:off x="1862164" y="5172289"/>
            <a:ext cx="3420000" cy="923330"/>
            <a:chOff x="2551706" y="4283314"/>
            <a:chExt cx="1403938" cy="923330"/>
          </a:xfrm>
        </p:grpSpPr>
        <p:sp>
          <p:nvSpPr>
            <p:cNvPr id="1150" name="Google Shape;1150;p30"/>
            <p:cNvSpPr txBox="1"/>
            <p:nvPr/>
          </p:nvSpPr>
          <p:spPr>
            <a:xfrm>
              <a:off x="2551706" y="4560313"/>
              <a:ext cx="1403938" cy="646331"/>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1200">
                  <a:solidFill>
                    <a:srgbClr val="3F3F3F"/>
                  </a:solidFill>
                  <a:latin typeface="Arial"/>
                  <a:ea typeface="Arial"/>
                  <a:cs typeface="Arial"/>
                  <a:sym typeface="Arial"/>
                </a:rPr>
                <a:t>You can simply impress your audience and add a unique zing and appeal to your Presentations. Easy to change colors, photos.    </a:t>
              </a:r>
              <a:endParaRPr sz="1200">
                <a:solidFill>
                  <a:srgbClr val="3F3F3F"/>
                </a:solidFill>
                <a:latin typeface="Arial"/>
                <a:ea typeface="Arial"/>
                <a:cs typeface="Arial"/>
                <a:sym typeface="Arial"/>
              </a:endParaRPr>
            </a:p>
          </p:txBody>
        </p:sp>
        <p:sp>
          <p:nvSpPr>
            <p:cNvPr id="1151" name="Google Shape;1151;p30"/>
            <p:cNvSpPr txBox="1"/>
            <p:nvPr/>
          </p:nvSpPr>
          <p:spPr>
            <a:xfrm>
              <a:off x="2551706" y="4283314"/>
              <a:ext cx="1403938" cy="276999"/>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en-US" sz="1200">
                  <a:solidFill>
                    <a:srgbClr val="3F3F3F"/>
                  </a:solidFill>
                  <a:latin typeface="Arial"/>
                  <a:ea typeface="Arial"/>
                  <a:cs typeface="Arial"/>
                  <a:sym typeface="Arial"/>
                </a:rPr>
                <a:t>Your Text Here</a:t>
              </a:r>
              <a:endParaRPr b="1" sz="1200">
                <a:solidFill>
                  <a:srgbClr val="3F3F3F"/>
                </a:solidFill>
                <a:latin typeface="Arial"/>
                <a:ea typeface="Arial"/>
                <a:cs typeface="Arial"/>
                <a:sym typeface="Arial"/>
              </a:endParaRPr>
            </a:p>
          </p:txBody>
        </p:sp>
      </p:grpSp>
      <p:grpSp>
        <p:nvGrpSpPr>
          <p:cNvPr id="1152" name="Google Shape;1152;p30"/>
          <p:cNvGrpSpPr/>
          <p:nvPr/>
        </p:nvGrpSpPr>
        <p:grpSpPr>
          <a:xfrm>
            <a:off x="4607268" y="2304041"/>
            <a:ext cx="2977467" cy="3310535"/>
            <a:chOff x="4733387" y="2304040"/>
            <a:chExt cx="2734502" cy="3040391"/>
          </a:xfrm>
        </p:grpSpPr>
        <p:sp>
          <p:nvSpPr>
            <p:cNvPr id="1153" name="Google Shape;1153;p30"/>
            <p:cNvSpPr/>
            <p:nvPr/>
          </p:nvSpPr>
          <p:spPr>
            <a:xfrm>
              <a:off x="4733387" y="2443864"/>
              <a:ext cx="2734502" cy="2734502"/>
            </a:xfrm>
            <a:prstGeom prst="ellipse">
              <a:avLst/>
            </a:prstGeom>
            <a:noFill/>
            <a:ln cap="flat" cmpd="sng" w="19050">
              <a:solidFill>
                <a:srgbClr val="7F7F7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154" name="Google Shape;1154;p30"/>
            <p:cNvSpPr/>
            <p:nvPr/>
          </p:nvSpPr>
          <p:spPr>
            <a:xfrm>
              <a:off x="5948939" y="2304040"/>
              <a:ext cx="279648" cy="279648"/>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155" name="Google Shape;1155;p30"/>
            <p:cNvSpPr/>
            <p:nvPr/>
          </p:nvSpPr>
          <p:spPr>
            <a:xfrm>
              <a:off x="5966487" y="5064783"/>
              <a:ext cx="279648" cy="279648"/>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156" name="Google Shape;1156;p30"/>
            <p:cNvSpPr/>
            <p:nvPr/>
          </p:nvSpPr>
          <p:spPr>
            <a:xfrm>
              <a:off x="7092436" y="4450608"/>
              <a:ext cx="279648" cy="279648"/>
            </a:xfrm>
            <a:prstGeom prst="ellipse">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157" name="Google Shape;1157;p30"/>
            <p:cNvSpPr/>
            <p:nvPr/>
          </p:nvSpPr>
          <p:spPr>
            <a:xfrm>
              <a:off x="7092436" y="2936819"/>
              <a:ext cx="279648" cy="279648"/>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158" name="Google Shape;1158;p30"/>
            <p:cNvSpPr/>
            <p:nvPr/>
          </p:nvSpPr>
          <p:spPr>
            <a:xfrm>
              <a:off x="4799856" y="4450608"/>
              <a:ext cx="279648" cy="279648"/>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159" name="Google Shape;1159;p30"/>
            <p:cNvSpPr/>
            <p:nvPr/>
          </p:nvSpPr>
          <p:spPr>
            <a:xfrm>
              <a:off x="4799856" y="2936819"/>
              <a:ext cx="279648" cy="279648"/>
            </a:xfrm>
            <a:prstGeom prst="ellipse">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grpSp>
      <p:sp>
        <p:nvSpPr>
          <p:cNvPr id="1160" name="Google Shape;1160;p30"/>
          <p:cNvSpPr/>
          <p:nvPr/>
        </p:nvSpPr>
        <p:spPr>
          <a:xfrm>
            <a:off x="5574581" y="3094158"/>
            <a:ext cx="1016979" cy="1762763"/>
          </a:xfrm>
          <a:custGeom>
            <a:rect b="b" l="l" r="r" t="t"/>
            <a:pathLst>
              <a:path extrusionOk="0" h="630806" w="363926">
                <a:moveTo>
                  <a:pt x="209564" y="379331"/>
                </a:moveTo>
                <a:cubicBezTo>
                  <a:pt x="246766" y="369626"/>
                  <a:pt x="278306" y="361539"/>
                  <a:pt x="314699" y="351834"/>
                </a:cubicBezTo>
                <a:cubicBezTo>
                  <a:pt x="270219" y="448881"/>
                  <a:pt x="228165" y="541076"/>
                  <a:pt x="183685" y="638123"/>
                </a:cubicBezTo>
                <a:cubicBezTo>
                  <a:pt x="183685" y="575043"/>
                  <a:pt x="183685" y="516814"/>
                  <a:pt x="183685" y="456160"/>
                </a:cubicBezTo>
                <a:cubicBezTo>
                  <a:pt x="140014" y="473952"/>
                  <a:pt x="96343" y="491744"/>
                  <a:pt x="48628" y="511153"/>
                </a:cubicBezTo>
                <a:cubicBezTo>
                  <a:pt x="71272" y="448881"/>
                  <a:pt x="92299" y="389844"/>
                  <a:pt x="115752" y="331616"/>
                </a:cubicBezTo>
                <a:cubicBezTo>
                  <a:pt x="124648" y="308972"/>
                  <a:pt x="126266" y="298458"/>
                  <a:pt x="99577" y="286327"/>
                </a:cubicBezTo>
                <a:cubicBezTo>
                  <a:pt x="45393" y="262066"/>
                  <a:pt x="15470" y="215968"/>
                  <a:pt x="1722" y="157740"/>
                </a:cubicBezTo>
                <a:cubicBezTo>
                  <a:pt x="-2322" y="139948"/>
                  <a:pt x="-705" y="127817"/>
                  <a:pt x="22748" y="131861"/>
                </a:cubicBezTo>
                <a:cubicBezTo>
                  <a:pt x="53480" y="137522"/>
                  <a:pt x="64802" y="126200"/>
                  <a:pt x="61567" y="94659"/>
                </a:cubicBezTo>
                <a:cubicBezTo>
                  <a:pt x="59141" y="72015"/>
                  <a:pt x="60759" y="48562"/>
                  <a:pt x="60759" y="25918"/>
                </a:cubicBezTo>
                <a:cubicBezTo>
                  <a:pt x="60759" y="11360"/>
                  <a:pt x="67228" y="38"/>
                  <a:pt x="83403" y="847"/>
                </a:cubicBezTo>
                <a:cubicBezTo>
                  <a:pt x="97151" y="1656"/>
                  <a:pt x="102813" y="12169"/>
                  <a:pt x="102813" y="25918"/>
                </a:cubicBezTo>
                <a:cubicBezTo>
                  <a:pt x="102813" y="55032"/>
                  <a:pt x="103621" y="84146"/>
                  <a:pt x="102813" y="113260"/>
                </a:cubicBezTo>
                <a:cubicBezTo>
                  <a:pt x="102004" y="129434"/>
                  <a:pt x="107665" y="133478"/>
                  <a:pt x="123031" y="132669"/>
                </a:cubicBezTo>
                <a:cubicBezTo>
                  <a:pt x="161041" y="131861"/>
                  <a:pt x="199051" y="131052"/>
                  <a:pt x="237061" y="132669"/>
                </a:cubicBezTo>
                <a:cubicBezTo>
                  <a:pt x="257279" y="133478"/>
                  <a:pt x="260514" y="125391"/>
                  <a:pt x="259705" y="108408"/>
                </a:cubicBezTo>
                <a:cubicBezTo>
                  <a:pt x="258088" y="81720"/>
                  <a:pt x="259705" y="54223"/>
                  <a:pt x="259705" y="27535"/>
                </a:cubicBezTo>
                <a:cubicBezTo>
                  <a:pt x="259705" y="12169"/>
                  <a:pt x="265366" y="847"/>
                  <a:pt x="280732" y="38"/>
                </a:cubicBezTo>
                <a:cubicBezTo>
                  <a:pt x="296907" y="-771"/>
                  <a:pt x="301759" y="11360"/>
                  <a:pt x="301759" y="26726"/>
                </a:cubicBezTo>
                <a:cubicBezTo>
                  <a:pt x="301759" y="53414"/>
                  <a:pt x="302568" y="80911"/>
                  <a:pt x="300950" y="107599"/>
                </a:cubicBezTo>
                <a:cubicBezTo>
                  <a:pt x="300142" y="127008"/>
                  <a:pt x="304994" y="132669"/>
                  <a:pt x="325212" y="132669"/>
                </a:cubicBezTo>
                <a:cubicBezTo>
                  <a:pt x="373736" y="131861"/>
                  <a:pt x="375353" y="135096"/>
                  <a:pt x="359987" y="181193"/>
                </a:cubicBezTo>
                <a:cubicBezTo>
                  <a:pt x="345430" y="223247"/>
                  <a:pt x="321169" y="259639"/>
                  <a:pt x="281541" y="279049"/>
                </a:cubicBezTo>
                <a:cubicBezTo>
                  <a:pt x="250001" y="294415"/>
                  <a:pt x="232209" y="316250"/>
                  <a:pt x="222504" y="347791"/>
                </a:cubicBezTo>
                <a:cubicBezTo>
                  <a:pt x="219269" y="357495"/>
                  <a:pt x="215225" y="366391"/>
                  <a:pt x="209564" y="3793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4" name="Shape 1164"/>
        <p:cNvGrpSpPr/>
        <p:nvPr/>
      </p:nvGrpSpPr>
      <p:grpSpPr>
        <a:xfrm>
          <a:off x="0" y="0"/>
          <a:ext cx="0" cy="0"/>
          <a:chOff x="0" y="0"/>
          <a:chExt cx="0" cy="0"/>
        </a:xfrm>
      </p:grpSpPr>
      <p:sp>
        <p:nvSpPr>
          <p:cNvPr id="1165" name="Google Shape;1165;p31"/>
          <p:cNvSpPr txBox="1"/>
          <p:nvPr>
            <p:ph idx="1" type="body"/>
          </p:nvPr>
        </p:nvSpPr>
        <p:spPr>
          <a:xfrm>
            <a:off x="323529" y="281518"/>
            <a:ext cx="11573197" cy="840230"/>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chemeClr val="dk1"/>
              </a:buClr>
              <a:buSzPts val="5400"/>
              <a:buFont typeface="Arial"/>
              <a:buNone/>
            </a:pPr>
            <a:r>
              <a:rPr lang="en-US"/>
              <a:t>Infographic Style</a:t>
            </a:r>
            <a:endParaRPr/>
          </a:p>
        </p:txBody>
      </p:sp>
      <p:sp>
        <p:nvSpPr>
          <p:cNvPr id="1166" name="Google Shape;1166;p31"/>
          <p:cNvSpPr txBox="1"/>
          <p:nvPr/>
        </p:nvSpPr>
        <p:spPr>
          <a:xfrm>
            <a:off x="6066745" y="2844178"/>
            <a:ext cx="922561" cy="276999"/>
          </a:xfrm>
          <a:prstGeom prst="rect">
            <a:avLst/>
          </a:prstGeom>
          <a:noFill/>
          <a:ln>
            <a:noFill/>
          </a:ln>
        </p:spPr>
        <p:txBody>
          <a:bodyPr anchorCtr="0" anchor="t" bIns="45700" lIns="108000" spcFirstLastPara="1" rIns="108000" wrap="square" tIns="45700">
            <a:spAutoFit/>
          </a:bodyPr>
          <a:lstStyle/>
          <a:p>
            <a:pPr indent="0" lvl="0" marL="0" marR="0" rtl="0" algn="ctr">
              <a:spcBef>
                <a:spcPts val="0"/>
              </a:spcBef>
              <a:spcAft>
                <a:spcPts val="0"/>
              </a:spcAft>
              <a:buNone/>
            </a:pPr>
            <a:r>
              <a:rPr b="1" lang="en-US" sz="1200">
                <a:solidFill>
                  <a:schemeClr val="accent4"/>
                </a:solidFill>
                <a:latin typeface="Arial"/>
                <a:ea typeface="Arial"/>
                <a:cs typeface="Arial"/>
                <a:sym typeface="Arial"/>
              </a:rPr>
              <a:t>Contents </a:t>
            </a:r>
            <a:endParaRPr b="1" sz="1200">
              <a:solidFill>
                <a:schemeClr val="accent4"/>
              </a:solidFill>
              <a:latin typeface="Arial"/>
              <a:ea typeface="Arial"/>
              <a:cs typeface="Arial"/>
              <a:sym typeface="Arial"/>
            </a:endParaRPr>
          </a:p>
        </p:txBody>
      </p:sp>
      <p:sp>
        <p:nvSpPr>
          <p:cNvPr id="1167" name="Google Shape;1167;p31"/>
          <p:cNvSpPr txBox="1"/>
          <p:nvPr/>
        </p:nvSpPr>
        <p:spPr>
          <a:xfrm>
            <a:off x="5117342" y="4077209"/>
            <a:ext cx="922561" cy="276999"/>
          </a:xfrm>
          <a:prstGeom prst="rect">
            <a:avLst/>
          </a:prstGeom>
          <a:noFill/>
          <a:ln>
            <a:noFill/>
          </a:ln>
        </p:spPr>
        <p:txBody>
          <a:bodyPr anchorCtr="0" anchor="t" bIns="45700" lIns="108000" spcFirstLastPara="1" rIns="108000" wrap="square" tIns="45700">
            <a:spAutoFit/>
          </a:bodyPr>
          <a:lstStyle/>
          <a:p>
            <a:pPr indent="0" lvl="0" marL="0" marR="0" rtl="0" algn="ctr">
              <a:spcBef>
                <a:spcPts val="0"/>
              </a:spcBef>
              <a:spcAft>
                <a:spcPts val="0"/>
              </a:spcAft>
              <a:buNone/>
            </a:pPr>
            <a:r>
              <a:rPr b="1" lang="en-US" sz="1200">
                <a:solidFill>
                  <a:schemeClr val="accent3"/>
                </a:solidFill>
                <a:latin typeface="Arial"/>
                <a:ea typeface="Arial"/>
                <a:cs typeface="Arial"/>
                <a:sym typeface="Arial"/>
              </a:rPr>
              <a:t>Contents </a:t>
            </a:r>
            <a:endParaRPr b="1" sz="1200">
              <a:solidFill>
                <a:schemeClr val="accent3"/>
              </a:solidFill>
              <a:latin typeface="Arial"/>
              <a:ea typeface="Arial"/>
              <a:cs typeface="Arial"/>
              <a:sym typeface="Arial"/>
            </a:endParaRPr>
          </a:p>
        </p:txBody>
      </p:sp>
      <p:sp>
        <p:nvSpPr>
          <p:cNvPr id="1168" name="Google Shape;1168;p31"/>
          <p:cNvSpPr txBox="1"/>
          <p:nvPr/>
        </p:nvSpPr>
        <p:spPr>
          <a:xfrm>
            <a:off x="6511822" y="5074820"/>
            <a:ext cx="922561" cy="276999"/>
          </a:xfrm>
          <a:prstGeom prst="rect">
            <a:avLst/>
          </a:prstGeom>
          <a:noFill/>
          <a:ln>
            <a:noFill/>
          </a:ln>
        </p:spPr>
        <p:txBody>
          <a:bodyPr anchorCtr="0" anchor="t" bIns="45700" lIns="108000" spcFirstLastPara="1" rIns="108000" wrap="square" tIns="45700">
            <a:spAutoFit/>
          </a:bodyPr>
          <a:lstStyle/>
          <a:p>
            <a:pPr indent="0" lvl="0" marL="0" marR="0" rtl="0" algn="ctr">
              <a:spcBef>
                <a:spcPts val="0"/>
              </a:spcBef>
              <a:spcAft>
                <a:spcPts val="0"/>
              </a:spcAft>
              <a:buNone/>
            </a:pPr>
            <a:r>
              <a:rPr b="1" lang="en-US" sz="1200">
                <a:solidFill>
                  <a:schemeClr val="accent2"/>
                </a:solidFill>
                <a:latin typeface="Arial"/>
                <a:ea typeface="Arial"/>
                <a:cs typeface="Arial"/>
                <a:sym typeface="Arial"/>
              </a:rPr>
              <a:t>Contents </a:t>
            </a:r>
            <a:endParaRPr b="1" sz="1200">
              <a:solidFill>
                <a:schemeClr val="accent2"/>
              </a:solidFill>
              <a:latin typeface="Arial"/>
              <a:ea typeface="Arial"/>
              <a:cs typeface="Arial"/>
              <a:sym typeface="Arial"/>
            </a:endParaRPr>
          </a:p>
        </p:txBody>
      </p:sp>
      <p:grpSp>
        <p:nvGrpSpPr>
          <p:cNvPr id="1169" name="Google Shape;1169;p31"/>
          <p:cNvGrpSpPr/>
          <p:nvPr/>
        </p:nvGrpSpPr>
        <p:grpSpPr>
          <a:xfrm>
            <a:off x="7771105" y="2244014"/>
            <a:ext cx="3599061" cy="1477328"/>
            <a:chOff x="3017859" y="4283314"/>
            <a:chExt cx="1249475" cy="1477328"/>
          </a:xfrm>
        </p:grpSpPr>
        <p:sp>
          <p:nvSpPr>
            <p:cNvPr id="1170" name="Google Shape;1170;p31"/>
            <p:cNvSpPr txBox="1"/>
            <p:nvPr/>
          </p:nvSpPr>
          <p:spPr>
            <a:xfrm>
              <a:off x="3021856" y="4560313"/>
              <a:ext cx="1245478"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You can simply impress your audience and add a unique zing and appeal to your Presentations. Easy to change colors, photos and Text. Get a modern PowerPoint  Presentation that is beautifully designed. I hope and I believe that this Template will your Time, Money and Reputation.</a:t>
              </a:r>
              <a:endParaRPr sz="1200">
                <a:solidFill>
                  <a:srgbClr val="3F3F3F"/>
                </a:solidFill>
                <a:latin typeface="Arial"/>
                <a:ea typeface="Arial"/>
                <a:cs typeface="Arial"/>
                <a:sym typeface="Arial"/>
              </a:endParaRPr>
            </a:p>
          </p:txBody>
        </p:sp>
        <p:sp>
          <p:nvSpPr>
            <p:cNvPr id="1171" name="Google Shape;1171;p31"/>
            <p:cNvSpPr txBox="1"/>
            <p:nvPr/>
          </p:nvSpPr>
          <p:spPr>
            <a:xfrm>
              <a:off x="3017859" y="4283314"/>
              <a:ext cx="1234890"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rgbClr val="3F3F3F"/>
                  </a:solidFill>
                  <a:latin typeface="Arial"/>
                  <a:ea typeface="Arial"/>
                  <a:cs typeface="Arial"/>
                  <a:sym typeface="Arial"/>
                </a:rPr>
                <a:t>Content  Here</a:t>
              </a:r>
              <a:endParaRPr b="1" sz="1200">
                <a:solidFill>
                  <a:srgbClr val="3F3F3F"/>
                </a:solidFill>
                <a:latin typeface="Arial"/>
                <a:ea typeface="Arial"/>
                <a:cs typeface="Arial"/>
                <a:sym typeface="Arial"/>
              </a:endParaRPr>
            </a:p>
          </p:txBody>
        </p:sp>
      </p:grpSp>
      <p:grpSp>
        <p:nvGrpSpPr>
          <p:cNvPr id="1172" name="Google Shape;1172;p31"/>
          <p:cNvGrpSpPr/>
          <p:nvPr/>
        </p:nvGrpSpPr>
        <p:grpSpPr>
          <a:xfrm>
            <a:off x="930391" y="3477045"/>
            <a:ext cx="3539115" cy="1477328"/>
            <a:chOff x="3017859" y="4283314"/>
            <a:chExt cx="1249475" cy="1477328"/>
          </a:xfrm>
        </p:grpSpPr>
        <p:sp>
          <p:nvSpPr>
            <p:cNvPr id="1173" name="Google Shape;1173;p31"/>
            <p:cNvSpPr txBox="1"/>
            <p:nvPr/>
          </p:nvSpPr>
          <p:spPr>
            <a:xfrm>
              <a:off x="3021856" y="4560313"/>
              <a:ext cx="1245478" cy="1200329"/>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1200">
                  <a:solidFill>
                    <a:srgbClr val="3F3F3F"/>
                  </a:solidFill>
                  <a:latin typeface="Arial"/>
                  <a:ea typeface="Arial"/>
                  <a:cs typeface="Arial"/>
                  <a:sym typeface="Arial"/>
                </a:rPr>
                <a:t>You can simply impress your audience and add a unique zing and appeal to your Presentations. Easy to change colors, photos and Text. Get a modern PowerPoint  Presentation that is beautifully designed. I hope and I believe that this Template will your Time, Money and Reputation.</a:t>
              </a:r>
              <a:endParaRPr sz="1200">
                <a:solidFill>
                  <a:srgbClr val="3F3F3F"/>
                </a:solidFill>
                <a:latin typeface="Arial"/>
                <a:ea typeface="Arial"/>
                <a:cs typeface="Arial"/>
                <a:sym typeface="Arial"/>
              </a:endParaRPr>
            </a:p>
          </p:txBody>
        </p:sp>
        <p:sp>
          <p:nvSpPr>
            <p:cNvPr id="1174" name="Google Shape;1174;p31"/>
            <p:cNvSpPr txBox="1"/>
            <p:nvPr/>
          </p:nvSpPr>
          <p:spPr>
            <a:xfrm>
              <a:off x="3017859" y="4283314"/>
              <a:ext cx="1234890" cy="276999"/>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en-US" sz="1200">
                  <a:solidFill>
                    <a:srgbClr val="3F3F3F"/>
                  </a:solidFill>
                  <a:latin typeface="Arial"/>
                  <a:ea typeface="Arial"/>
                  <a:cs typeface="Arial"/>
                  <a:sym typeface="Arial"/>
                </a:rPr>
                <a:t>Content  Here</a:t>
              </a:r>
              <a:endParaRPr b="1" sz="1200">
                <a:solidFill>
                  <a:srgbClr val="3F3F3F"/>
                </a:solidFill>
                <a:latin typeface="Arial"/>
                <a:ea typeface="Arial"/>
                <a:cs typeface="Arial"/>
                <a:sym typeface="Arial"/>
              </a:endParaRPr>
            </a:p>
          </p:txBody>
        </p:sp>
      </p:grpSp>
      <p:grpSp>
        <p:nvGrpSpPr>
          <p:cNvPr id="1175" name="Google Shape;1175;p31"/>
          <p:cNvGrpSpPr/>
          <p:nvPr/>
        </p:nvGrpSpPr>
        <p:grpSpPr>
          <a:xfrm>
            <a:off x="7771105" y="4485044"/>
            <a:ext cx="3599061" cy="1477328"/>
            <a:chOff x="3017859" y="4283314"/>
            <a:chExt cx="1249475" cy="1477328"/>
          </a:xfrm>
        </p:grpSpPr>
        <p:sp>
          <p:nvSpPr>
            <p:cNvPr id="1176" name="Google Shape;1176;p31"/>
            <p:cNvSpPr txBox="1"/>
            <p:nvPr/>
          </p:nvSpPr>
          <p:spPr>
            <a:xfrm>
              <a:off x="3021856" y="4560313"/>
              <a:ext cx="1245478"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You can simply impress your audience and add a unique zing and appeal to your Presentations. Easy to change colors, photos and Text. Get a modern PowerPoint  Presentation that is beautifully designed. I hope and I believe that this Template will your Time, Money and Reputation.</a:t>
              </a:r>
              <a:endParaRPr sz="1200">
                <a:solidFill>
                  <a:srgbClr val="3F3F3F"/>
                </a:solidFill>
                <a:latin typeface="Arial"/>
                <a:ea typeface="Arial"/>
                <a:cs typeface="Arial"/>
                <a:sym typeface="Arial"/>
              </a:endParaRPr>
            </a:p>
          </p:txBody>
        </p:sp>
        <p:sp>
          <p:nvSpPr>
            <p:cNvPr id="1177" name="Google Shape;1177;p31"/>
            <p:cNvSpPr txBox="1"/>
            <p:nvPr/>
          </p:nvSpPr>
          <p:spPr>
            <a:xfrm>
              <a:off x="3017859" y="4283314"/>
              <a:ext cx="1234890"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rgbClr val="3F3F3F"/>
                  </a:solidFill>
                  <a:latin typeface="Arial"/>
                  <a:ea typeface="Arial"/>
                  <a:cs typeface="Arial"/>
                  <a:sym typeface="Arial"/>
                </a:rPr>
                <a:t>Content  Here</a:t>
              </a:r>
              <a:endParaRPr b="1" sz="1200">
                <a:solidFill>
                  <a:srgbClr val="3F3F3F"/>
                </a:solidFill>
                <a:latin typeface="Arial"/>
                <a:ea typeface="Arial"/>
                <a:cs typeface="Arial"/>
                <a:sym typeface="Arial"/>
              </a:endParaRPr>
            </a:p>
          </p:txBody>
        </p:sp>
      </p:grpSp>
      <p:sp>
        <p:nvSpPr>
          <p:cNvPr id="1178" name="Google Shape;1178;p31"/>
          <p:cNvSpPr/>
          <p:nvPr/>
        </p:nvSpPr>
        <p:spPr>
          <a:xfrm rot="2700000">
            <a:off x="6042678" y="4989874"/>
            <a:ext cx="265920" cy="476745"/>
          </a:xfrm>
          <a:custGeom>
            <a:rect b="b" l="l" r="r" t="t"/>
            <a:pathLst>
              <a:path extrusionOk="0" h="4001999" w="2232248">
                <a:moveTo>
                  <a:pt x="1116887" y="0"/>
                </a:moveTo>
                <a:cubicBezTo>
                  <a:pt x="1270748" y="4762"/>
                  <a:pt x="1433283" y="120651"/>
                  <a:pt x="1447291" y="308459"/>
                </a:cubicBezTo>
                <a:cubicBezTo>
                  <a:pt x="1483174" y="544979"/>
                  <a:pt x="1283237" y="603082"/>
                  <a:pt x="1339988" y="887363"/>
                </a:cubicBezTo>
                <a:lnTo>
                  <a:pt x="2232248" y="887363"/>
                </a:lnTo>
                <a:lnTo>
                  <a:pt x="2232248" y="1778237"/>
                </a:lnTo>
                <a:cubicBezTo>
                  <a:pt x="1956566" y="1829261"/>
                  <a:pt x="1897086" y="1634366"/>
                  <a:pt x="1663321" y="1669832"/>
                </a:cubicBezTo>
                <a:cubicBezTo>
                  <a:pt x="1475513" y="1683840"/>
                  <a:pt x="1359624" y="1846375"/>
                  <a:pt x="1354862" y="2000236"/>
                </a:cubicBezTo>
                <a:cubicBezTo>
                  <a:pt x="1358037" y="2135389"/>
                  <a:pt x="1477787" y="2334920"/>
                  <a:pt x="1701420" y="2336507"/>
                </a:cubicBezTo>
                <a:cubicBezTo>
                  <a:pt x="1972077" y="2308709"/>
                  <a:pt x="1932339" y="2176007"/>
                  <a:pt x="2232248" y="2187989"/>
                </a:cubicBezTo>
                <a:lnTo>
                  <a:pt x="2232248" y="3119611"/>
                </a:lnTo>
                <a:lnTo>
                  <a:pt x="1303259" y="3119611"/>
                </a:lnTo>
                <a:cubicBezTo>
                  <a:pt x="1289664" y="3424971"/>
                  <a:pt x="1423682" y="3383289"/>
                  <a:pt x="1451633" y="3655441"/>
                </a:cubicBezTo>
                <a:cubicBezTo>
                  <a:pt x="1450046" y="3879074"/>
                  <a:pt x="1250515" y="3998824"/>
                  <a:pt x="1115362" y="4001999"/>
                </a:cubicBezTo>
                <a:cubicBezTo>
                  <a:pt x="961501" y="3997237"/>
                  <a:pt x="798966" y="3881348"/>
                  <a:pt x="784958" y="3693540"/>
                </a:cubicBezTo>
                <a:cubicBezTo>
                  <a:pt x="749282" y="3458385"/>
                  <a:pt x="946712" y="3399594"/>
                  <a:pt x="892811" y="3119611"/>
                </a:cubicBezTo>
                <a:lnTo>
                  <a:pt x="0" y="3119611"/>
                </a:lnTo>
                <a:lnTo>
                  <a:pt x="0" y="2203607"/>
                </a:lnTo>
                <a:cubicBezTo>
                  <a:pt x="285884" y="2145799"/>
                  <a:pt x="343730" y="2346665"/>
                  <a:pt x="580754" y="2310706"/>
                </a:cubicBezTo>
                <a:cubicBezTo>
                  <a:pt x="768562" y="2296698"/>
                  <a:pt x="884451" y="2134163"/>
                  <a:pt x="889213" y="1980302"/>
                </a:cubicBezTo>
                <a:cubicBezTo>
                  <a:pt x="886038" y="1845149"/>
                  <a:pt x="766288" y="1645618"/>
                  <a:pt x="542655" y="1644031"/>
                </a:cubicBezTo>
                <a:cubicBezTo>
                  <a:pt x="268493" y="1672188"/>
                  <a:pt x="312817" y="1807984"/>
                  <a:pt x="0" y="1792208"/>
                </a:cubicBezTo>
                <a:lnTo>
                  <a:pt x="0" y="887363"/>
                </a:lnTo>
                <a:lnTo>
                  <a:pt x="928847" y="887363"/>
                </a:lnTo>
                <a:cubicBezTo>
                  <a:pt x="944034" y="576570"/>
                  <a:pt x="808718" y="620178"/>
                  <a:pt x="780616" y="346558"/>
                </a:cubicBezTo>
                <a:cubicBezTo>
                  <a:pt x="782203" y="122925"/>
                  <a:pt x="981734" y="3175"/>
                  <a:pt x="1116887"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179" name="Google Shape;1179;p31"/>
          <p:cNvSpPr/>
          <p:nvPr/>
        </p:nvSpPr>
        <p:spPr>
          <a:xfrm>
            <a:off x="6354652" y="3854280"/>
            <a:ext cx="389370" cy="325482"/>
          </a:xfrm>
          <a:custGeom>
            <a:rect b="b" l="l" r="r" t="t"/>
            <a:pathLst>
              <a:path extrusionOk="0" h="2663936" w="3186824">
                <a:moveTo>
                  <a:pt x="2624444" y="2376100"/>
                </a:moveTo>
                <a:lnTo>
                  <a:pt x="2624444" y="2520100"/>
                </a:lnTo>
                <a:lnTo>
                  <a:pt x="2952463" y="2520100"/>
                </a:lnTo>
                <a:lnTo>
                  <a:pt x="2952463" y="2376100"/>
                </a:lnTo>
                <a:close/>
                <a:moveTo>
                  <a:pt x="210911" y="2376100"/>
                </a:moveTo>
                <a:lnTo>
                  <a:pt x="210911" y="2520100"/>
                </a:lnTo>
                <a:lnTo>
                  <a:pt x="538930" y="2520100"/>
                </a:lnTo>
                <a:lnTo>
                  <a:pt x="538930" y="2376100"/>
                </a:lnTo>
                <a:close/>
                <a:moveTo>
                  <a:pt x="2624444" y="2095269"/>
                </a:moveTo>
                <a:lnTo>
                  <a:pt x="2624444" y="2239269"/>
                </a:lnTo>
                <a:lnTo>
                  <a:pt x="2952463" y="2239269"/>
                </a:lnTo>
                <a:lnTo>
                  <a:pt x="2952463" y="2095269"/>
                </a:lnTo>
                <a:close/>
                <a:moveTo>
                  <a:pt x="210911" y="2095269"/>
                </a:moveTo>
                <a:lnTo>
                  <a:pt x="210911" y="2239269"/>
                </a:lnTo>
                <a:lnTo>
                  <a:pt x="538930" y="2239269"/>
                </a:lnTo>
                <a:lnTo>
                  <a:pt x="538930" y="2095269"/>
                </a:lnTo>
                <a:close/>
                <a:moveTo>
                  <a:pt x="2624444" y="1814436"/>
                </a:moveTo>
                <a:lnTo>
                  <a:pt x="2624444" y="1958436"/>
                </a:lnTo>
                <a:lnTo>
                  <a:pt x="2952463" y="1958436"/>
                </a:lnTo>
                <a:lnTo>
                  <a:pt x="2952463" y="1814436"/>
                </a:lnTo>
                <a:close/>
                <a:moveTo>
                  <a:pt x="210911" y="1814436"/>
                </a:moveTo>
                <a:lnTo>
                  <a:pt x="210911" y="1958436"/>
                </a:lnTo>
                <a:lnTo>
                  <a:pt x="538930" y="1958436"/>
                </a:lnTo>
                <a:lnTo>
                  <a:pt x="538930" y="1814436"/>
                </a:lnTo>
                <a:close/>
                <a:moveTo>
                  <a:pt x="2624444" y="1533603"/>
                </a:moveTo>
                <a:lnTo>
                  <a:pt x="2624444" y="1677603"/>
                </a:lnTo>
                <a:lnTo>
                  <a:pt x="2952463" y="1677603"/>
                </a:lnTo>
                <a:lnTo>
                  <a:pt x="2952463" y="1533603"/>
                </a:lnTo>
                <a:close/>
                <a:moveTo>
                  <a:pt x="210911" y="1533603"/>
                </a:moveTo>
                <a:lnTo>
                  <a:pt x="210911" y="1677603"/>
                </a:lnTo>
                <a:lnTo>
                  <a:pt x="538930" y="1677603"/>
                </a:lnTo>
                <a:lnTo>
                  <a:pt x="538930" y="1533603"/>
                </a:lnTo>
                <a:close/>
                <a:moveTo>
                  <a:pt x="2624444" y="1252770"/>
                </a:moveTo>
                <a:lnTo>
                  <a:pt x="2624444" y="1396770"/>
                </a:lnTo>
                <a:lnTo>
                  <a:pt x="2952463" y="1396770"/>
                </a:lnTo>
                <a:lnTo>
                  <a:pt x="2952463" y="1252770"/>
                </a:lnTo>
                <a:close/>
                <a:moveTo>
                  <a:pt x="210911" y="1252770"/>
                </a:moveTo>
                <a:lnTo>
                  <a:pt x="210911" y="1396770"/>
                </a:lnTo>
                <a:lnTo>
                  <a:pt x="538930" y="1396770"/>
                </a:lnTo>
                <a:lnTo>
                  <a:pt x="538930" y="1252770"/>
                </a:lnTo>
                <a:close/>
                <a:moveTo>
                  <a:pt x="2624444" y="971937"/>
                </a:moveTo>
                <a:lnTo>
                  <a:pt x="2624444" y="1115937"/>
                </a:lnTo>
                <a:lnTo>
                  <a:pt x="2952463" y="1115937"/>
                </a:lnTo>
                <a:lnTo>
                  <a:pt x="2952463" y="971937"/>
                </a:lnTo>
                <a:close/>
                <a:moveTo>
                  <a:pt x="210911" y="971937"/>
                </a:moveTo>
                <a:lnTo>
                  <a:pt x="210911" y="1115937"/>
                </a:lnTo>
                <a:lnTo>
                  <a:pt x="538930" y="1115937"/>
                </a:lnTo>
                <a:lnTo>
                  <a:pt x="538930" y="971937"/>
                </a:lnTo>
                <a:close/>
                <a:moveTo>
                  <a:pt x="2624444" y="691104"/>
                </a:moveTo>
                <a:lnTo>
                  <a:pt x="2624444" y="835104"/>
                </a:lnTo>
                <a:lnTo>
                  <a:pt x="2952463" y="835104"/>
                </a:lnTo>
                <a:lnTo>
                  <a:pt x="2952463" y="691104"/>
                </a:lnTo>
                <a:close/>
                <a:moveTo>
                  <a:pt x="210911" y="691104"/>
                </a:moveTo>
                <a:lnTo>
                  <a:pt x="210911" y="835104"/>
                </a:lnTo>
                <a:lnTo>
                  <a:pt x="538930" y="835104"/>
                </a:lnTo>
                <a:lnTo>
                  <a:pt x="538930" y="691104"/>
                </a:lnTo>
                <a:close/>
                <a:moveTo>
                  <a:pt x="988006" y="552354"/>
                </a:moveTo>
                <a:lnTo>
                  <a:pt x="988006" y="2111583"/>
                </a:lnTo>
                <a:lnTo>
                  <a:pt x="2332169" y="1331969"/>
                </a:lnTo>
                <a:close/>
                <a:moveTo>
                  <a:pt x="2624444" y="410271"/>
                </a:moveTo>
                <a:lnTo>
                  <a:pt x="2624444" y="554271"/>
                </a:lnTo>
                <a:lnTo>
                  <a:pt x="2952463" y="554271"/>
                </a:lnTo>
                <a:lnTo>
                  <a:pt x="2952463" y="410271"/>
                </a:lnTo>
                <a:close/>
                <a:moveTo>
                  <a:pt x="210911" y="410271"/>
                </a:moveTo>
                <a:lnTo>
                  <a:pt x="210911" y="554271"/>
                </a:lnTo>
                <a:lnTo>
                  <a:pt x="538930" y="554271"/>
                </a:lnTo>
                <a:lnTo>
                  <a:pt x="538930" y="410271"/>
                </a:lnTo>
                <a:close/>
                <a:moveTo>
                  <a:pt x="2624444" y="129438"/>
                </a:moveTo>
                <a:lnTo>
                  <a:pt x="2624444" y="273438"/>
                </a:lnTo>
                <a:lnTo>
                  <a:pt x="2952463" y="273438"/>
                </a:lnTo>
                <a:lnTo>
                  <a:pt x="2952463" y="129438"/>
                </a:lnTo>
                <a:close/>
                <a:moveTo>
                  <a:pt x="210911" y="129438"/>
                </a:moveTo>
                <a:lnTo>
                  <a:pt x="210911" y="273438"/>
                </a:lnTo>
                <a:lnTo>
                  <a:pt x="538930" y="273438"/>
                </a:lnTo>
                <a:lnTo>
                  <a:pt x="538930" y="129438"/>
                </a:lnTo>
                <a:close/>
                <a:moveTo>
                  <a:pt x="0" y="0"/>
                </a:moveTo>
                <a:lnTo>
                  <a:pt x="3186824" y="0"/>
                </a:lnTo>
                <a:lnTo>
                  <a:pt x="3186824" y="2663936"/>
                </a:lnTo>
                <a:lnTo>
                  <a:pt x="0" y="2663936"/>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180" name="Google Shape;1180;p31"/>
          <p:cNvSpPr/>
          <p:nvPr/>
        </p:nvSpPr>
        <p:spPr>
          <a:xfrm>
            <a:off x="5449731" y="2964594"/>
            <a:ext cx="354676" cy="357638"/>
          </a:xfrm>
          <a:custGeom>
            <a:rect b="b" l="l" r="r" t="t"/>
            <a:pathLst>
              <a:path extrusionOk="0" h="1665940" w="1652142">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652142" y="394531"/>
                </a:moveTo>
                <a:lnTo>
                  <a:pt x="1649662" y="403784"/>
                </a:lnTo>
                <a:lnTo>
                  <a:pt x="1647140" y="399895"/>
                </a:lnTo>
                <a:close/>
                <a:moveTo>
                  <a:pt x="1158157" y="65026"/>
                </a:moveTo>
                <a:lnTo>
                  <a:pt x="1154679" y="271718"/>
                </a:lnTo>
                <a:lnTo>
                  <a:pt x="1148331" y="270017"/>
                </a:lnTo>
                <a:cubicBezTo>
                  <a:pt x="1200055" y="299127"/>
                  <a:pt x="1246804" y="334821"/>
                  <a:pt x="1286346" y="377149"/>
                </a:cubicBez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1011291" y="1467215"/>
                </a:lnTo>
                <a:cubicBezTo>
                  <a:pt x="951500" y="1486565"/>
                  <a:pt x="888271" y="1495869"/>
                  <a:pt x="823805" y="1495510"/>
                </a:cubicBezTo>
                <a:lnTo>
                  <a:pt x="729193" y="1665940"/>
                </a:lnTo>
                <a:lnTo>
                  <a:pt x="486511" y="1600914"/>
                </a:lnTo>
                <a:lnTo>
                  <a:pt x="489790" y="1406012"/>
                </a:lnTo>
                <a:cubicBezTo>
                  <a:pt x="438364" y="1376702"/>
                  <a:pt x="391917" y="1340859"/>
                  <a:pt x="352658" y="1298452"/>
                </a:cubicBezTo>
                <a:lnTo>
                  <a:pt x="355803" y="1305197"/>
                </a:ln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638348" y="208660"/>
                </a:lnTo>
                <a:cubicBezTo>
                  <a:pt x="696840" y="190256"/>
                  <a:pt x="758594" y="181748"/>
                  <a:pt x="821488" y="182440"/>
                </a:cubicBezTo>
                <a:lnTo>
                  <a:pt x="815140" y="180739"/>
                </a:lnTo>
                <a:lnTo>
                  <a:pt x="915476" y="0"/>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nvGrpSpPr>
          <p:cNvPr id="1181" name="Google Shape;1181;p31"/>
          <p:cNvGrpSpPr/>
          <p:nvPr/>
        </p:nvGrpSpPr>
        <p:grpSpPr>
          <a:xfrm>
            <a:off x="4695752" y="1007181"/>
            <a:ext cx="2769552" cy="5180063"/>
            <a:chOff x="3267841" y="806766"/>
            <a:chExt cx="2631307" cy="4921495"/>
          </a:xfrm>
        </p:grpSpPr>
        <p:sp>
          <p:nvSpPr>
            <p:cNvPr id="1182" name="Google Shape;1182;p31"/>
            <p:cNvSpPr/>
            <p:nvPr/>
          </p:nvSpPr>
          <p:spPr>
            <a:xfrm rot="6300000">
              <a:off x="3793217" y="973514"/>
              <a:ext cx="1483887" cy="1483887"/>
            </a:xfrm>
            <a:prstGeom prst="blockArc">
              <a:avLst>
                <a:gd fmla="val 18220756" name="adj1"/>
                <a:gd fmla="val 7" name="adj2"/>
                <a:gd fmla="val 20459" name="adj3"/>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183" name="Google Shape;1183;p31"/>
            <p:cNvSpPr/>
            <p:nvPr/>
          </p:nvSpPr>
          <p:spPr>
            <a:xfrm rot="2937747">
              <a:off x="5001671" y="1800156"/>
              <a:ext cx="302800" cy="390527"/>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grpSp>
          <p:nvGrpSpPr>
            <p:cNvPr id="1184" name="Google Shape;1184;p31"/>
            <p:cNvGrpSpPr/>
            <p:nvPr/>
          </p:nvGrpSpPr>
          <p:grpSpPr>
            <a:xfrm>
              <a:off x="3267841" y="1922455"/>
              <a:ext cx="2631307" cy="3805806"/>
              <a:chOff x="3267841" y="1922455"/>
              <a:chExt cx="2631307" cy="3805806"/>
            </a:xfrm>
          </p:grpSpPr>
          <p:grpSp>
            <p:nvGrpSpPr>
              <p:cNvPr id="1185" name="Google Shape;1185;p31"/>
              <p:cNvGrpSpPr/>
              <p:nvPr/>
            </p:nvGrpSpPr>
            <p:grpSpPr>
              <a:xfrm rot="-4500000">
                <a:off x="3888111" y="4065663"/>
                <a:ext cx="1483887" cy="1483887"/>
                <a:chOff x="1626729" y="2060848"/>
                <a:chExt cx="1483887" cy="1483887"/>
              </a:xfrm>
            </p:grpSpPr>
            <p:sp>
              <p:nvSpPr>
                <p:cNvPr id="1186" name="Google Shape;1186;p31"/>
                <p:cNvSpPr/>
                <p:nvPr/>
              </p:nvSpPr>
              <p:spPr>
                <a:xfrm>
                  <a:off x="1626729" y="2060848"/>
                  <a:ext cx="1483887" cy="1483887"/>
                </a:xfrm>
                <a:prstGeom prst="blockArc">
                  <a:avLst>
                    <a:gd fmla="val 14029105" name="adj1"/>
                    <a:gd fmla="val 18056557" name="adj2"/>
                    <a:gd fmla="val 20441" name="adj3"/>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187" name="Google Shape;1187;p31"/>
                <p:cNvSpPr/>
                <p:nvPr/>
              </p:nvSpPr>
              <p:spPr>
                <a:xfrm>
                  <a:off x="1626729" y="2060848"/>
                  <a:ext cx="1483887" cy="1483887"/>
                </a:xfrm>
                <a:prstGeom prst="blockArc">
                  <a:avLst>
                    <a:gd fmla="val 18220756" name="adj1"/>
                    <a:gd fmla="val 7" name="adj2"/>
                    <a:gd fmla="val 20459" name="adj3"/>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188" name="Google Shape;1188;p31"/>
                <p:cNvSpPr/>
                <p:nvPr/>
              </p:nvSpPr>
              <p:spPr>
                <a:xfrm>
                  <a:off x="1626729" y="2060848"/>
                  <a:ext cx="1483887" cy="1483887"/>
                </a:xfrm>
                <a:prstGeom prst="blockArc">
                  <a:avLst>
                    <a:gd fmla="val 10800000" name="adj1"/>
                    <a:gd fmla="val 13821376" name="adj2"/>
                    <a:gd fmla="val 20509" name="adj3"/>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grpSp>
          <p:grpSp>
            <p:nvGrpSpPr>
              <p:cNvPr id="1189" name="Google Shape;1189;p31"/>
              <p:cNvGrpSpPr/>
              <p:nvPr/>
            </p:nvGrpSpPr>
            <p:grpSpPr>
              <a:xfrm rot="6300000">
                <a:off x="3496163" y="3497890"/>
                <a:ext cx="2671989" cy="1493304"/>
                <a:chOff x="1626728" y="2060848"/>
                <a:chExt cx="2671989" cy="1493304"/>
              </a:xfrm>
            </p:grpSpPr>
            <p:sp>
              <p:nvSpPr>
                <p:cNvPr id="1190" name="Google Shape;1190;p31"/>
                <p:cNvSpPr/>
                <p:nvPr/>
              </p:nvSpPr>
              <p:spPr>
                <a:xfrm>
                  <a:off x="1626729" y="2060848"/>
                  <a:ext cx="1483887" cy="1483887"/>
                </a:xfrm>
                <a:prstGeom prst="blockArc">
                  <a:avLst>
                    <a:gd fmla="val 14029105" name="adj1"/>
                    <a:gd fmla="val 18056557" name="adj2"/>
                    <a:gd fmla="val 20441" name="adj3"/>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191" name="Google Shape;1191;p31"/>
                <p:cNvSpPr/>
                <p:nvPr/>
              </p:nvSpPr>
              <p:spPr>
                <a:xfrm>
                  <a:off x="1626729" y="2060848"/>
                  <a:ext cx="1483887" cy="1483887"/>
                </a:xfrm>
                <a:prstGeom prst="blockArc">
                  <a:avLst>
                    <a:gd fmla="val 18220756" name="adj1"/>
                    <a:gd fmla="val 7" name="adj2"/>
                    <a:gd fmla="val 20459" name="adj3"/>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192" name="Google Shape;1192;p31"/>
                <p:cNvSpPr/>
                <p:nvPr/>
              </p:nvSpPr>
              <p:spPr>
                <a:xfrm>
                  <a:off x="1626729" y="2060848"/>
                  <a:ext cx="1483887" cy="1483887"/>
                </a:xfrm>
                <a:prstGeom prst="blockArc">
                  <a:avLst>
                    <a:gd fmla="val 10800000" name="adj1"/>
                    <a:gd fmla="val 13821376" name="adj2"/>
                    <a:gd fmla="val 20509" name="adj3"/>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193" name="Google Shape;1193;p31"/>
                <p:cNvSpPr/>
                <p:nvPr/>
              </p:nvSpPr>
              <p:spPr>
                <a:xfrm rot="10800000">
                  <a:off x="1626728" y="2060848"/>
                  <a:ext cx="1483887" cy="1483887"/>
                </a:xfrm>
                <a:prstGeom prst="blockArc">
                  <a:avLst>
                    <a:gd fmla="val 18220756" name="adj1"/>
                    <a:gd fmla="val 21429398" name="adj2"/>
                    <a:gd fmla="val 20423" name="adj3"/>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194" name="Google Shape;1194;p31"/>
                <p:cNvSpPr/>
                <p:nvPr/>
              </p:nvSpPr>
              <p:spPr>
                <a:xfrm>
                  <a:off x="2814830" y="2070265"/>
                  <a:ext cx="1483887" cy="1483887"/>
                </a:xfrm>
                <a:prstGeom prst="blockArc">
                  <a:avLst>
                    <a:gd fmla="val 18220756" name="adj1"/>
                    <a:gd fmla="val 7" name="adj2"/>
                    <a:gd fmla="val 20459" name="adj3"/>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grpSp>
          <p:grpSp>
            <p:nvGrpSpPr>
              <p:cNvPr id="1195" name="Google Shape;1195;p31"/>
              <p:cNvGrpSpPr/>
              <p:nvPr/>
            </p:nvGrpSpPr>
            <p:grpSpPr>
              <a:xfrm rot="-4500000">
                <a:off x="3434589" y="2089204"/>
                <a:ext cx="1483888" cy="1483887"/>
                <a:chOff x="1626728" y="2060848"/>
                <a:chExt cx="1483888" cy="1483887"/>
              </a:xfrm>
            </p:grpSpPr>
            <p:sp>
              <p:nvSpPr>
                <p:cNvPr id="1196" name="Google Shape;1196;p31"/>
                <p:cNvSpPr/>
                <p:nvPr/>
              </p:nvSpPr>
              <p:spPr>
                <a:xfrm>
                  <a:off x="1626729" y="2060848"/>
                  <a:ext cx="1483887" cy="1483887"/>
                </a:xfrm>
                <a:prstGeom prst="blockArc">
                  <a:avLst>
                    <a:gd fmla="val 14029105" name="adj1"/>
                    <a:gd fmla="val 18056557" name="adj2"/>
                    <a:gd fmla="val 20441" name="adj3"/>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197" name="Google Shape;1197;p31"/>
                <p:cNvSpPr/>
                <p:nvPr/>
              </p:nvSpPr>
              <p:spPr>
                <a:xfrm>
                  <a:off x="1626729" y="2060848"/>
                  <a:ext cx="1483887" cy="1483887"/>
                </a:xfrm>
                <a:prstGeom prst="blockArc">
                  <a:avLst>
                    <a:gd fmla="val 18220756" name="adj1"/>
                    <a:gd fmla="val 7" name="adj2"/>
                    <a:gd fmla="val 20459" name="adj3"/>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198" name="Google Shape;1198;p31"/>
                <p:cNvSpPr/>
                <p:nvPr/>
              </p:nvSpPr>
              <p:spPr>
                <a:xfrm>
                  <a:off x="1626729" y="2060848"/>
                  <a:ext cx="1483887" cy="1483887"/>
                </a:xfrm>
                <a:prstGeom prst="blockArc">
                  <a:avLst>
                    <a:gd fmla="val 10800000" name="adj1"/>
                    <a:gd fmla="val 13821376" name="adj2"/>
                    <a:gd fmla="val 20509" name="adj3"/>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199" name="Google Shape;1199;p31"/>
                <p:cNvSpPr/>
                <p:nvPr/>
              </p:nvSpPr>
              <p:spPr>
                <a:xfrm rot="10800000">
                  <a:off x="1626728" y="2060848"/>
                  <a:ext cx="1483887" cy="1483887"/>
                </a:xfrm>
                <a:prstGeom prst="blockArc">
                  <a:avLst>
                    <a:gd fmla="val 18220756" name="adj1"/>
                    <a:gd fmla="val 21429398" name="adj2"/>
                    <a:gd fmla="val 20423" name="adj3"/>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grpSp>
        </p:grpSp>
        <p:sp>
          <p:nvSpPr>
            <p:cNvPr id="1200" name="Google Shape;1200;p31"/>
            <p:cNvSpPr/>
            <p:nvPr/>
          </p:nvSpPr>
          <p:spPr>
            <a:xfrm rot="2725174">
              <a:off x="5247156" y="1430330"/>
              <a:ext cx="535302" cy="461467"/>
            </a:xfrm>
            <a:prstGeom prst="triangle">
              <a:avLst>
                <a:gd fmla="val 50000" name="adj"/>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gr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4" name="Shape 1204"/>
        <p:cNvGrpSpPr/>
        <p:nvPr/>
      </p:nvGrpSpPr>
      <p:grpSpPr>
        <a:xfrm>
          <a:off x="0" y="0"/>
          <a:ext cx="0" cy="0"/>
          <a:chOff x="0" y="0"/>
          <a:chExt cx="0" cy="0"/>
        </a:xfrm>
      </p:grpSpPr>
      <p:sp>
        <p:nvSpPr>
          <p:cNvPr id="1205" name="Google Shape;1205;p33"/>
          <p:cNvSpPr txBox="1"/>
          <p:nvPr>
            <p:ph idx="1" type="body"/>
          </p:nvPr>
        </p:nvSpPr>
        <p:spPr>
          <a:xfrm>
            <a:off x="323529" y="281518"/>
            <a:ext cx="11573197" cy="840230"/>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chemeClr val="dk1"/>
              </a:buClr>
              <a:buSzPts val="5400"/>
              <a:buFont typeface="Arial"/>
              <a:buNone/>
            </a:pPr>
            <a:r>
              <a:rPr lang="en-US"/>
              <a:t>Infographic Style</a:t>
            </a:r>
            <a:endParaRPr/>
          </a:p>
        </p:txBody>
      </p:sp>
      <p:sp>
        <p:nvSpPr>
          <p:cNvPr id="1206" name="Google Shape;1206;p33"/>
          <p:cNvSpPr txBox="1"/>
          <p:nvPr/>
        </p:nvSpPr>
        <p:spPr>
          <a:xfrm>
            <a:off x="868132" y="1936615"/>
            <a:ext cx="3253358"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accent2"/>
                </a:solidFill>
                <a:latin typeface="Arial"/>
                <a:ea typeface="Arial"/>
                <a:cs typeface="Arial"/>
                <a:sym typeface="Arial"/>
              </a:rPr>
              <a:t>Modern  PowerPoint  Presentation</a:t>
            </a:r>
            <a:endParaRPr b="1" sz="2000">
              <a:solidFill>
                <a:schemeClr val="accent2"/>
              </a:solidFill>
              <a:latin typeface="Arial"/>
              <a:ea typeface="Arial"/>
              <a:cs typeface="Arial"/>
              <a:sym typeface="Arial"/>
            </a:endParaRPr>
          </a:p>
        </p:txBody>
      </p:sp>
      <p:graphicFrame>
        <p:nvGraphicFramePr>
          <p:cNvPr id="1207" name="Google Shape;1207;p33"/>
          <p:cNvGraphicFramePr/>
          <p:nvPr/>
        </p:nvGraphicFramePr>
        <p:xfrm>
          <a:off x="4727849" y="1879949"/>
          <a:ext cx="3000000" cy="3000000"/>
        </p:xfrm>
        <a:graphic>
          <a:graphicData uri="http://schemas.openxmlformats.org/drawingml/2006/table">
            <a:tbl>
              <a:tblPr bandRow="1" firstRow="1">
                <a:noFill/>
                <a:tableStyleId>{7D153CE2-C2F4-4A56-8BB4-7DF9E9879966}</a:tableStyleId>
              </a:tblPr>
              <a:tblGrid>
                <a:gridCol w="227175"/>
                <a:gridCol w="1728000"/>
                <a:gridCol w="227175"/>
              </a:tblGrid>
              <a:tr h="384075">
                <a:tc gridSpan="3">
                  <a:txBody>
                    <a:bodyPr/>
                    <a:lstStyle/>
                    <a:p>
                      <a:pPr indent="0" lvl="0" marL="0" marR="0" rtl="0" algn="ctr">
                        <a:spcBef>
                          <a:spcPts val="0"/>
                        </a:spcBef>
                        <a:spcAft>
                          <a:spcPts val="0"/>
                        </a:spcAft>
                        <a:buNone/>
                      </a:pPr>
                      <a:r>
                        <a:rPr b="1" lang="en-US" sz="1200" u="none" cap="none" strike="noStrike">
                          <a:solidFill>
                            <a:schemeClr val="lt1"/>
                          </a:solidFill>
                          <a:latin typeface="Arial"/>
                          <a:ea typeface="Arial"/>
                          <a:cs typeface="Arial"/>
                          <a:sym typeface="Arial"/>
                        </a:rPr>
                        <a:t>Your Text  Here</a:t>
                      </a:r>
                      <a:endParaRPr b="1" sz="1200" u="none" cap="none" strike="noStrike">
                        <a:solidFill>
                          <a:schemeClr val="lt1"/>
                        </a:solidFill>
                        <a:latin typeface="Arial"/>
                        <a:ea typeface="Arial"/>
                        <a:cs typeface="Arial"/>
                        <a:sym typeface="Arial"/>
                      </a:endParaRPr>
                    </a:p>
                  </a:txBody>
                  <a:tcPr marT="45725" marB="45725" marR="91450" marL="91450" anchor="ctr">
                    <a:lnL cap="flat" cmpd="sng" w="28575">
                      <a:solidFill>
                        <a:schemeClr val="lt1"/>
                      </a:solidFill>
                      <a:prstDash val="solid"/>
                      <a:round/>
                      <a:headEnd len="sm" w="sm" type="none"/>
                      <a:tailEnd len="sm" w="sm" type="none"/>
                    </a:lnL>
                    <a:lnR cap="flat" cmpd="sng" w="28575">
                      <a:solidFill>
                        <a:schemeClr val="lt1"/>
                      </a:solidFill>
                      <a:prstDash val="solid"/>
                      <a:round/>
                      <a:headEnd len="sm" w="sm" type="none"/>
                      <a:tailEnd len="sm" w="sm" type="none"/>
                    </a:lnR>
                    <a:lnT cap="flat" cmpd="sng" w="28575">
                      <a:solidFill>
                        <a:schemeClr val="lt1"/>
                      </a:solidFill>
                      <a:prstDash val="solid"/>
                      <a:round/>
                      <a:headEnd len="sm" w="sm" type="none"/>
                      <a:tailEnd len="sm" w="sm" type="none"/>
                    </a:lnT>
                    <a:lnB cap="flat" cmpd="sng" w="28575">
                      <a:solidFill>
                        <a:schemeClr val="lt1"/>
                      </a:solidFill>
                      <a:prstDash val="solid"/>
                      <a:round/>
                      <a:headEnd len="sm" w="sm" type="none"/>
                      <a:tailEnd len="sm" w="sm" type="none"/>
                    </a:lnB>
                    <a:solidFill>
                      <a:schemeClr val="accent1">
                        <a:alpha val="69803"/>
                      </a:schemeClr>
                    </a:solidFill>
                  </a:tcPr>
                </a:tc>
                <a:tc hMerge="1"/>
                <a:tc hMerge="1"/>
              </a:tr>
              <a:tr h="1056200">
                <a:tc gridSpan="3">
                  <a:txBody>
                    <a:bodyPr/>
                    <a:lstStyle/>
                    <a:p>
                      <a:pPr indent="0" lvl="0" marL="0" marR="0" rtl="0" algn="ctr">
                        <a:spcBef>
                          <a:spcPts val="0"/>
                        </a:spcBef>
                        <a:spcAft>
                          <a:spcPts val="0"/>
                        </a:spcAft>
                        <a:buNone/>
                      </a:pPr>
                      <a:r>
                        <a:rPr b="1" lang="en-US" sz="4400" u="none" cap="none" strike="noStrike">
                          <a:solidFill>
                            <a:schemeClr val="lt1"/>
                          </a:solidFill>
                          <a:latin typeface="Arial"/>
                          <a:ea typeface="Arial"/>
                          <a:cs typeface="Arial"/>
                          <a:sym typeface="Arial"/>
                        </a:rPr>
                        <a:t>$30</a:t>
                      </a:r>
                      <a:endParaRPr b="1" sz="1400" u="none" cap="none" strike="noStrike">
                        <a:solidFill>
                          <a:schemeClr val="lt1"/>
                        </a:solidFill>
                        <a:latin typeface="Arial"/>
                        <a:ea typeface="Arial"/>
                        <a:cs typeface="Arial"/>
                        <a:sym typeface="Arial"/>
                      </a:endParaRPr>
                    </a:p>
                  </a:txBody>
                  <a:tcPr marT="45725" marB="45725" marR="91450" marL="91450" anchor="ctr">
                    <a:lnL cap="flat" cmpd="sng" w="28575">
                      <a:solidFill>
                        <a:schemeClr val="lt1"/>
                      </a:solidFill>
                      <a:prstDash val="solid"/>
                      <a:round/>
                      <a:headEnd len="sm" w="sm" type="none"/>
                      <a:tailEnd len="sm" w="sm" type="none"/>
                    </a:lnL>
                    <a:lnR cap="flat" cmpd="sng" w="28575">
                      <a:solidFill>
                        <a:schemeClr val="lt1"/>
                      </a:solidFill>
                      <a:prstDash val="solid"/>
                      <a:round/>
                      <a:headEnd len="sm" w="sm" type="none"/>
                      <a:tailEnd len="sm" w="sm" type="none"/>
                    </a:lnR>
                    <a:lnT cap="flat" cmpd="sng" w="28575">
                      <a:solidFill>
                        <a:schemeClr val="lt1"/>
                      </a:solidFill>
                      <a:prstDash val="solid"/>
                      <a:round/>
                      <a:headEnd len="sm" w="sm" type="none"/>
                      <a:tailEnd len="sm" w="sm" type="none"/>
                    </a:lnT>
                    <a:lnB cap="flat" cmpd="sng" w="19050">
                      <a:solidFill>
                        <a:schemeClr val="lt1"/>
                      </a:solidFill>
                      <a:prstDash val="solid"/>
                      <a:round/>
                      <a:headEnd len="sm" w="sm" type="none"/>
                      <a:tailEnd len="sm" w="sm" type="none"/>
                    </a:lnB>
                    <a:solidFill>
                      <a:schemeClr val="accent1">
                        <a:alpha val="69803"/>
                      </a:schemeClr>
                    </a:solidFill>
                  </a:tcPr>
                </a:tc>
                <a:tc hMerge="1"/>
                <a:tc hMerge="1"/>
              </a:tr>
              <a:tr h="508000">
                <a:tc>
                  <a:txBody>
                    <a:bodyPr/>
                    <a:lstStyle/>
                    <a:p>
                      <a:pPr indent="0" lvl="0" marL="0" marR="0" rtl="0" algn="l">
                        <a:spcBef>
                          <a:spcPts val="0"/>
                        </a:spcBef>
                        <a:spcAft>
                          <a:spcPts val="0"/>
                        </a:spcAft>
                        <a:buNone/>
                      </a:pPr>
                      <a:r>
                        <a:t/>
                      </a:r>
                      <a:endParaRPr sz="2700" u="none" cap="none" strike="noStrike">
                        <a:solidFill>
                          <a:schemeClr val="lt1"/>
                        </a:solidFill>
                        <a:latin typeface="Arial"/>
                        <a:ea typeface="Arial"/>
                        <a:cs typeface="Arial"/>
                        <a:sym typeface="Arial"/>
                      </a:endParaRPr>
                    </a:p>
                  </a:txBody>
                  <a:tcPr marT="45725" marB="45725" marR="91450" marL="91450">
                    <a:lnL cap="flat" cmpd="sng" w="28575">
                      <a:solidFill>
                        <a:schemeClr val="lt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9050">
                      <a:solidFill>
                        <a:schemeClr val="lt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accent1">
                        <a:alpha val="69803"/>
                      </a:schemeClr>
                    </a:solidFill>
                  </a:tcPr>
                </a:tc>
                <a:tc>
                  <a:txBody>
                    <a:bodyPr/>
                    <a:lstStyle/>
                    <a:p>
                      <a:pPr indent="0" lvl="0" marL="0" marR="0" rtl="0" algn="ctr">
                        <a:lnSpc>
                          <a:spcPct val="100000"/>
                        </a:lnSpc>
                        <a:spcBef>
                          <a:spcPts val="0"/>
                        </a:spcBef>
                        <a:spcAft>
                          <a:spcPts val="0"/>
                        </a:spcAft>
                        <a:buClr>
                          <a:schemeClr val="lt1"/>
                        </a:buClr>
                        <a:buSzPts val="1200"/>
                        <a:buFont typeface="Arial"/>
                        <a:buNone/>
                      </a:pPr>
                      <a:r>
                        <a:rPr b="1" lang="en-US" sz="1200" u="none" cap="none" strike="noStrike">
                          <a:solidFill>
                            <a:schemeClr val="lt1"/>
                          </a:solidFill>
                          <a:latin typeface="Arial"/>
                          <a:ea typeface="Arial"/>
                          <a:cs typeface="Arial"/>
                          <a:sym typeface="Arial"/>
                        </a:rPr>
                        <a:t>Content </a:t>
                      </a:r>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905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alpha val="69803"/>
                      </a:schemeClr>
                    </a:solidFill>
                  </a:tcPr>
                </a:tc>
                <a:tc>
                  <a:txBody>
                    <a:bodyPr/>
                    <a:lstStyle/>
                    <a:p>
                      <a:pPr indent="0" lvl="0" marL="0" marR="0" rtl="0" algn="l">
                        <a:spcBef>
                          <a:spcPts val="0"/>
                        </a:spcBef>
                        <a:spcAft>
                          <a:spcPts val="0"/>
                        </a:spcAft>
                        <a:buNone/>
                      </a:pPr>
                      <a:r>
                        <a:t/>
                      </a:r>
                      <a:endParaRPr sz="2700" u="none" cap="none" strike="noStrike">
                        <a:solidFill>
                          <a:schemeClr val="lt1"/>
                        </a:solidFill>
                        <a:latin typeface="Arial"/>
                        <a:ea typeface="Arial"/>
                        <a:cs typeface="Arial"/>
                        <a:sym typeface="Arial"/>
                      </a:endParaRPr>
                    </a:p>
                  </a:txBody>
                  <a:tcPr marT="45725" marB="45725" marR="91450" marL="91450">
                    <a:lnL cap="flat" cmpd="sng" w="9525">
                      <a:solidFill>
                        <a:srgbClr val="000000">
                          <a:alpha val="0"/>
                        </a:srgbClr>
                      </a:solidFill>
                      <a:prstDash val="solid"/>
                      <a:round/>
                      <a:headEnd len="sm" w="sm" type="none"/>
                      <a:tailEnd len="sm" w="sm" type="none"/>
                    </a:lnL>
                    <a:lnR cap="flat" cmpd="sng" w="28575">
                      <a:solidFill>
                        <a:schemeClr val="lt1"/>
                      </a:solidFill>
                      <a:prstDash val="solid"/>
                      <a:round/>
                      <a:headEnd len="sm" w="sm" type="none"/>
                      <a:tailEnd len="sm" w="sm" type="none"/>
                    </a:lnR>
                    <a:lnT cap="flat" cmpd="sng" w="19050">
                      <a:solidFill>
                        <a:schemeClr val="lt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accent1">
                        <a:alpha val="69803"/>
                      </a:schemeClr>
                    </a:solidFill>
                  </a:tcPr>
                </a:tc>
              </a:tr>
              <a:tr h="508000">
                <a:tc>
                  <a:txBody>
                    <a:bodyPr/>
                    <a:lstStyle/>
                    <a:p>
                      <a:pPr indent="0" lvl="0" marL="0" marR="0" rtl="0" algn="l">
                        <a:spcBef>
                          <a:spcPts val="0"/>
                        </a:spcBef>
                        <a:spcAft>
                          <a:spcPts val="0"/>
                        </a:spcAft>
                        <a:buNone/>
                      </a:pPr>
                      <a:r>
                        <a:t/>
                      </a:r>
                      <a:endParaRPr sz="2700" u="none" cap="none" strike="noStrike">
                        <a:solidFill>
                          <a:schemeClr val="lt1"/>
                        </a:solidFill>
                        <a:latin typeface="Arial"/>
                        <a:ea typeface="Arial"/>
                        <a:cs typeface="Arial"/>
                        <a:sym typeface="Arial"/>
                      </a:endParaRPr>
                    </a:p>
                  </a:txBody>
                  <a:tcPr marT="45725" marB="45725" marR="91450" marL="91450">
                    <a:lnL cap="flat" cmpd="sng" w="28575">
                      <a:solidFill>
                        <a:schemeClr val="lt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accent1">
                        <a:alpha val="69803"/>
                      </a:schemeClr>
                    </a:solidFill>
                  </a:tcPr>
                </a:tc>
                <a:tc>
                  <a:txBody>
                    <a:bodyPr/>
                    <a:lstStyle/>
                    <a:p>
                      <a:pPr indent="0" lvl="0" marL="0" marR="0" rtl="0" algn="ctr">
                        <a:lnSpc>
                          <a:spcPct val="100000"/>
                        </a:lnSpc>
                        <a:spcBef>
                          <a:spcPts val="0"/>
                        </a:spcBef>
                        <a:spcAft>
                          <a:spcPts val="0"/>
                        </a:spcAft>
                        <a:buClr>
                          <a:schemeClr val="lt1"/>
                        </a:buClr>
                        <a:buSzPts val="1200"/>
                        <a:buFont typeface="Arial"/>
                        <a:buNone/>
                      </a:pPr>
                      <a:r>
                        <a:rPr b="1" lang="en-US" sz="1200" u="none" cap="none" strike="noStrike">
                          <a:solidFill>
                            <a:schemeClr val="lt1"/>
                          </a:solidFill>
                          <a:latin typeface="Arial"/>
                          <a:ea typeface="Arial"/>
                          <a:cs typeface="Arial"/>
                          <a:sym typeface="Arial"/>
                        </a:rPr>
                        <a:t>Content</a:t>
                      </a:r>
                      <a:endParaRPr b="1" sz="4000" u="none" cap="none" strike="noStrike">
                        <a:solidFill>
                          <a:schemeClr val="lt1"/>
                        </a:solidFill>
                        <a:latin typeface="Arial"/>
                        <a:ea typeface="Arial"/>
                        <a:cs typeface="Arial"/>
                        <a:sym typeface="Arial"/>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alpha val="69803"/>
                      </a:schemeClr>
                    </a:solidFill>
                  </a:tcPr>
                </a:tc>
                <a:tc>
                  <a:txBody>
                    <a:bodyPr/>
                    <a:lstStyle/>
                    <a:p>
                      <a:pPr indent="0" lvl="0" marL="0" marR="0" rtl="0" algn="l">
                        <a:spcBef>
                          <a:spcPts val="0"/>
                        </a:spcBef>
                        <a:spcAft>
                          <a:spcPts val="0"/>
                        </a:spcAft>
                        <a:buNone/>
                      </a:pPr>
                      <a:r>
                        <a:t/>
                      </a:r>
                      <a:endParaRPr sz="2700" u="none" cap="none" strike="noStrike">
                        <a:solidFill>
                          <a:schemeClr val="lt1"/>
                        </a:solidFill>
                        <a:latin typeface="Arial"/>
                        <a:ea typeface="Arial"/>
                        <a:cs typeface="Arial"/>
                        <a:sym typeface="Arial"/>
                      </a:endParaRPr>
                    </a:p>
                  </a:txBody>
                  <a:tcPr marT="45725" marB="45725" marR="91450" marL="91450">
                    <a:lnL cap="flat" cmpd="sng" w="9525">
                      <a:solidFill>
                        <a:srgbClr val="000000">
                          <a:alpha val="0"/>
                        </a:srgbClr>
                      </a:solidFill>
                      <a:prstDash val="solid"/>
                      <a:round/>
                      <a:headEnd len="sm" w="sm" type="none"/>
                      <a:tailEnd len="sm" w="sm" type="none"/>
                    </a:lnL>
                    <a:lnR cap="flat" cmpd="sng" w="28575">
                      <a:solidFill>
                        <a:schemeClr val="lt1"/>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accent1">
                        <a:alpha val="69803"/>
                      </a:schemeClr>
                    </a:solidFill>
                  </a:tcPr>
                </a:tc>
              </a:tr>
              <a:tr h="383375">
                <a:tc>
                  <a:txBody>
                    <a:bodyPr/>
                    <a:lstStyle/>
                    <a:p>
                      <a:pPr indent="0" lvl="0" marL="0" marR="0" rtl="0" algn="l">
                        <a:spcBef>
                          <a:spcPts val="0"/>
                        </a:spcBef>
                        <a:spcAft>
                          <a:spcPts val="0"/>
                        </a:spcAft>
                        <a:buNone/>
                      </a:pPr>
                      <a:r>
                        <a:t/>
                      </a:r>
                      <a:endParaRPr sz="1200" u="none" cap="none" strike="noStrike">
                        <a:solidFill>
                          <a:schemeClr val="lt1"/>
                        </a:solidFill>
                        <a:latin typeface="Arial"/>
                        <a:ea typeface="Arial"/>
                        <a:cs typeface="Arial"/>
                        <a:sym typeface="Arial"/>
                      </a:endParaRPr>
                    </a:p>
                  </a:txBody>
                  <a:tcPr marT="45725" marB="45725" marR="91450" marL="91450">
                    <a:lnL cap="flat" cmpd="sng" w="28575">
                      <a:solidFill>
                        <a:schemeClr val="lt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accent1">
                        <a:alpha val="69803"/>
                      </a:schemeClr>
                    </a:solidFill>
                  </a:tcPr>
                </a:tc>
                <a:tc>
                  <a:txBody>
                    <a:bodyPr/>
                    <a:lstStyle/>
                    <a:p>
                      <a:pPr indent="0" lvl="0" marL="0" marR="0" rtl="0" algn="ctr">
                        <a:lnSpc>
                          <a:spcPct val="100000"/>
                        </a:lnSpc>
                        <a:spcBef>
                          <a:spcPts val="0"/>
                        </a:spcBef>
                        <a:spcAft>
                          <a:spcPts val="0"/>
                        </a:spcAft>
                        <a:buClr>
                          <a:schemeClr val="lt1"/>
                        </a:buClr>
                        <a:buSzPts val="1200"/>
                        <a:buFont typeface="Arial"/>
                        <a:buNone/>
                      </a:pPr>
                      <a:r>
                        <a:rPr b="1" lang="en-US" sz="1200" u="none" cap="none" strike="noStrike">
                          <a:solidFill>
                            <a:schemeClr val="lt1"/>
                          </a:solidFill>
                          <a:latin typeface="Arial"/>
                          <a:ea typeface="Arial"/>
                          <a:cs typeface="Arial"/>
                          <a:sym typeface="Arial"/>
                        </a:rPr>
                        <a:t>Content</a:t>
                      </a:r>
                      <a:endParaRPr b="1" sz="4000" u="none" cap="none" strike="noStrike">
                        <a:solidFill>
                          <a:schemeClr val="lt1"/>
                        </a:solidFill>
                        <a:latin typeface="Arial"/>
                        <a:ea typeface="Arial"/>
                        <a:cs typeface="Arial"/>
                        <a:sym typeface="Arial"/>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alpha val="69803"/>
                      </a:schemeClr>
                    </a:solidFill>
                  </a:tcPr>
                </a:tc>
                <a:tc>
                  <a:txBody>
                    <a:bodyPr/>
                    <a:lstStyle/>
                    <a:p>
                      <a:pPr indent="0" lvl="0" marL="0" marR="0" rtl="0" algn="l">
                        <a:spcBef>
                          <a:spcPts val="0"/>
                        </a:spcBef>
                        <a:spcAft>
                          <a:spcPts val="0"/>
                        </a:spcAft>
                        <a:buNone/>
                      </a:pPr>
                      <a:r>
                        <a:t/>
                      </a:r>
                      <a:endParaRPr sz="1200" u="none" cap="none" strike="noStrike">
                        <a:solidFill>
                          <a:schemeClr val="lt1"/>
                        </a:solidFill>
                        <a:latin typeface="Arial"/>
                        <a:ea typeface="Arial"/>
                        <a:cs typeface="Arial"/>
                        <a:sym typeface="Arial"/>
                      </a:endParaRPr>
                    </a:p>
                  </a:txBody>
                  <a:tcPr marT="45725" marB="45725" marR="91450" marL="91450">
                    <a:lnL cap="flat" cmpd="sng" w="9525">
                      <a:solidFill>
                        <a:srgbClr val="000000">
                          <a:alpha val="0"/>
                        </a:srgbClr>
                      </a:solidFill>
                      <a:prstDash val="solid"/>
                      <a:round/>
                      <a:headEnd len="sm" w="sm" type="none"/>
                      <a:tailEnd len="sm" w="sm" type="none"/>
                    </a:lnL>
                    <a:lnR cap="flat" cmpd="sng" w="28575">
                      <a:solidFill>
                        <a:schemeClr val="lt1"/>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accent1">
                        <a:alpha val="69803"/>
                      </a:schemeClr>
                    </a:solidFill>
                  </a:tcPr>
                </a:tc>
              </a:tr>
              <a:tr h="508000">
                <a:tc>
                  <a:txBody>
                    <a:bodyPr/>
                    <a:lstStyle/>
                    <a:p>
                      <a:pPr indent="0" lvl="0" marL="0" marR="0" rtl="0" algn="l">
                        <a:spcBef>
                          <a:spcPts val="0"/>
                        </a:spcBef>
                        <a:spcAft>
                          <a:spcPts val="0"/>
                        </a:spcAft>
                        <a:buNone/>
                      </a:pPr>
                      <a:r>
                        <a:t/>
                      </a:r>
                      <a:endParaRPr sz="2700" u="none" cap="none" strike="noStrike">
                        <a:solidFill>
                          <a:schemeClr val="lt1"/>
                        </a:solidFill>
                        <a:latin typeface="Arial"/>
                        <a:ea typeface="Arial"/>
                        <a:cs typeface="Arial"/>
                        <a:sym typeface="Arial"/>
                      </a:endParaRPr>
                    </a:p>
                  </a:txBody>
                  <a:tcPr marT="45725" marB="45725" marR="91450" marL="91450">
                    <a:lnL cap="flat" cmpd="sng" w="28575">
                      <a:solidFill>
                        <a:schemeClr val="lt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accent1">
                        <a:alpha val="69803"/>
                      </a:schemeClr>
                    </a:solidFill>
                  </a:tcPr>
                </a:tc>
                <a:tc>
                  <a:txBody>
                    <a:bodyPr/>
                    <a:lstStyle/>
                    <a:p>
                      <a:pPr indent="0" lvl="0" marL="0" marR="0" rtl="0" algn="ctr">
                        <a:lnSpc>
                          <a:spcPct val="100000"/>
                        </a:lnSpc>
                        <a:spcBef>
                          <a:spcPts val="0"/>
                        </a:spcBef>
                        <a:spcAft>
                          <a:spcPts val="0"/>
                        </a:spcAft>
                        <a:buClr>
                          <a:schemeClr val="lt1"/>
                        </a:buClr>
                        <a:buSzPts val="1200"/>
                        <a:buFont typeface="Arial"/>
                        <a:buNone/>
                      </a:pPr>
                      <a:r>
                        <a:rPr b="1" lang="en-US" sz="1200" u="none" cap="none" strike="noStrike">
                          <a:solidFill>
                            <a:schemeClr val="lt1"/>
                          </a:solidFill>
                          <a:latin typeface="Arial"/>
                          <a:ea typeface="Arial"/>
                          <a:cs typeface="Arial"/>
                          <a:sym typeface="Arial"/>
                        </a:rPr>
                        <a:t>Content</a:t>
                      </a:r>
                      <a:endParaRPr b="1" sz="4000" u="none" cap="none" strike="noStrike">
                        <a:solidFill>
                          <a:schemeClr val="lt1"/>
                        </a:solidFill>
                        <a:latin typeface="Arial"/>
                        <a:ea typeface="Arial"/>
                        <a:cs typeface="Arial"/>
                        <a:sym typeface="Arial"/>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alpha val="69803"/>
                      </a:schemeClr>
                    </a:solidFill>
                  </a:tcPr>
                </a:tc>
                <a:tc>
                  <a:txBody>
                    <a:bodyPr/>
                    <a:lstStyle/>
                    <a:p>
                      <a:pPr indent="0" lvl="0" marL="0" marR="0" rtl="0" algn="l">
                        <a:spcBef>
                          <a:spcPts val="0"/>
                        </a:spcBef>
                        <a:spcAft>
                          <a:spcPts val="0"/>
                        </a:spcAft>
                        <a:buNone/>
                      </a:pPr>
                      <a:r>
                        <a:t/>
                      </a:r>
                      <a:endParaRPr sz="2700" u="none" cap="none" strike="noStrike">
                        <a:solidFill>
                          <a:schemeClr val="lt1"/>
                        </a:solidFill>
                        <a:latin typeface="Arial"/>
                        <a:ea typeface="Arial"/>
                        <a:cs typeface="Arial"/>
                        <a:sym typeface="Arial"/>
                      </a:endParaRPr>
                    </a:p>
                  </a:txBody>
                  <a:tcPr marT="45725" marB="45725" marR="91450" marL="91450">
                    <a:lnL cap="flat" cmpd="sng" w="9525">
                      <a:solidFill>
                        <a:srgbClr val="000000">
                          <a:alpha val="0"/>
                        </a:srgbClr>
                      </a:solidFill>
                      <a:prstDash val="solid"/>
                      <a:round/>
                      <a:headEnd len="sm" w="sm" type="none"/>
                      <a:tailEnd len="sm" w="sm" type="none"/>
                    </a:lnL>
                    <a:lnR cap="flat" cmpd="sng" w="28575">
                      <a:solidFill>
                        <a:schemeClr val="lt1"/>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accent1">
                        <a:alpha val="69803"/>
                      </a:schemeClr>
                    </a:solidFill>
                  </a:tcPr>
                </a:tc>
              </a:tr>
              <a:tr h="508000">
                <a:tc>
                  <a:txBody>
                    <a:bodyPr/>
                    <a:lstStyle/>
                    <a:p>
                      <a:pPr indent="0" lvl="0" marL="0" marR="0" rtl="0" algn="l">
                        <a:spcBef>
                          <a:spcPts val="0"/>
                        </a:spcBef>
                        <a:spcAft>
                          <a:spcPts val="0"/>
                        </a:spcAft>
                        <a:buNone/>
                      </a:pPr>
                      <a:r>
                        <a:t/>
                      </a:r>
                      <a:endParaRPr sz="2700" u="none" cap="none" strike="noStrike">
                        <a:solidFill>
                          <a:schemeClr val="lt1"/>
                        </a:solidFill>
                        <a:latin typeface="Arial"/>
                        <a:ea typeface="Arial"/>
                        <a:cs typeface="Arial"/>
                        <a:sym typeface="Arial"/>
                      </a:endParaRPr>
                    </a:p>
                  </a:txBody>
                  <a:tcPr marT="45725" marB="45725" marR="91450" marL="91450">
                    <a:lnL cap="flat" cmpd="sng" w="28575">
                      <a:solidFill>
                        <a:schemeClr val="lt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28575">
                      <a:solidFill>
                        <a:schemeClr val="lt1"/>
                      </a:solidFill>
                      <a:prstDash val="solid"/>
                      <a:round/>
                      <a:headEnd len="sm" w="sm" type="none"/>
                      <a:tailEnd len="sm" w="sm" type="none"/>
                    </a:lnB>
                    <a:solidFill>
                      <a:schemeClr val="accent1">
                        <a:alpha val="69803"/>
                      </a:schemeClr>
                    </a:solidFill>
                  </a:tcPr>
                </a:tc>
                <a:tc>
                  <a:txBody>
                    <a:bodyPr/>
                    <a:lstStyle/>
                    <a:p>
                      <a:pPr indent="0" lvl="0" marL="0" marR="0" rtl="0" algn="ctr">
                        <a:lnSpc>
                          <a:spcPct val="100000"/>
                        </a:lnSpc>
                        <a:spcBef>
                          <a:spcPts val="0"/>
                        </a:spcBef>
                        <a:spcAft>
                          <a:spcPts val="0"/>
                        </a:spcAft>
                        <a:buClr>
                          <a:schemeClr val="lt1"/>
                        </a:buClr>
                        <a:buSzPts val="1200"/>
                        <a:buFont typeface="Arial"/>
                        <a:buNone/>
                      </a:pPr>
                      <a:r>
                        <a:rPr b="1" lang="en-US" sz="1200" u="none" cap="none" strike="noStrike">
                          <a:solidFill>
                            <a:schemeClr val="lt1"/>
                          </a:solidFill>
                          <a:latin typeface="Arial"/>
                          <a:ea typeface="Arial"/>
                          <a:cs typeface="Arial"/>
                          <a:sym typeface="Arial"/>
                        </a:rPr>
                        <a:t>Content</a:t>
                      </a:r>
                      <a:endParaRPr b="1" sz="4000" u="none" cap="none" strike="noStrike">
                        <a:solidFill>
                          <a:schemeClr val="lt1"/>
                        </a:solidFill>
                        <a:latin typeface="Arial"/>
                        <a:ea typeface="Arial"/>
                        <a:cs typeface="Arial"/>
                        <a:sym typeface="Arial"/>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lt1"/>
                      </a:solidFill>
                      <a:prstDash val="solid"/>
                      <a:round/>
                      <a:headEnd len="sm" w="sm" type="none"/>
                      <a:tailEnd len="sm" w="sm" type="none"/>
                    </a:lnT>
                    <a:lnB cap="flat" cmpd="sng" w="28575">
                      <a:solidFill>
                        <a:schemeClr val="lt1"/>
                      </a:solidFill>
                      <a:prstDash val="solid"/>
                      <a:round/>
                      <a:headEnd len="sm" w="sm" type="none"/>
                      <a:tailEnd len="sm" w="sm" type="none"/>
                    </a:lnB>
                    <a:solidFill>
                      <a:schemeClr val="accent1">
                        <a:alpha val="69803"/>
                      </a:schemeClr>
                    </a:solidFill>
                  </a:tcPr>
                </a:tc>
                <a:tc>
                  <a:txBody>
                    <a:bodyPr/>
                    <a:lstStyle/>
                    <a:p>
                      <a:pPr indent="0" lvl="0" marL="0" marR="0" rtl="0" algn="l">
                        <a:spcBef>
                          <a:spcPts val="0"/>
                        </a:spcBef>
                        <a:spcAft>
                          <a:spcPts val="0"/>
                        </a:spcAft>
                        <a:buNone/>
                      </a:pPr>
                      <a:r>
                        <a:t/>
                      </a:r>
                      <a:endParaRPr sz="2700" u="none" cap="none" strike="noStrike">
                        <a:solidFill>
                          <a:schemeClr val="lt1"/>
                        </a:solidFill>
                        <a:latin typeface="Arial"/>
                        <a:ea typeface="Arial"/>
                        <a:cs typeface="Arial"/>
                        <a:sym typeface="Arial"/>
                      </a:endParaRPr>
                    </a:p>
                  </a:txBody>
                  <a:tcPr marT="45725" marB="45725" marR="91450" marL="91450">
                    <a:lnL cap="flat" cmpd="sng" w="9525">
                      <a:solidFill>
                        <a:srgbClr val="000000">
                          <a:alpha val="0"/>
                        </a:srgbClr>
                      </a:solidFill>
                      <a:prstDash val="solid"/>
                      <a:round/>
                      <a:headEnd len="sm" w="sm" type="none"/>
                      <a:tailEnd len="sm" w="sm" type="none"/>
                    </a:lnL>
                    <a:lnR cap="flat" cmpd="sng" w="28575">
                      <a:solidFill>
                        <a:schemeClr val="lt1"/>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28575">
                      <a:solidFill>
                        <a:schemeClr val="lt1"/>
                      </a:solidFill>
                      <a:prstDash val="solid"/>
                      <a:round/>
                      <a:headEnd len="sm" w="sm" type="none"/>
                      <a:tailEnd len="sm" w="sm" type="none"/>
                    </a:lnB>
                    <a:solidFill>
                      <a:schemeClr val="accent1">
                        <a:alpha val="69803"/>
                      </a:schemeClr>
                    </a:solidFill>
                  </a:tcPr>
                </a:tc>
              </a:tr>
              <a:tr h="384075">
                <a:tc gridSpan="3">
                  <a:txBody>
                    <a:bodyPr/>
                    <a:lstStyle/>
                    <a:p>
                      <a:pPr indent="0" lvl="0" marL="0" marR="0" rtl="0" algn="ctr">
                        <a:lnSpc>
                          <a:spcPct val="100000"/>
                        </a:lnSpc>
                        <a:spcBef>
                          <a:spcPts val="0"/>
                        </a:spcBef>
                        <a:spcAft>
                          <a:spcPts val="0"/>
                        </a:spcAft>
                        <a:buClr>
                          <a:schemeClr val="lt1"/>
                        </a:buClr>
                        <a:buSzPts val="1400"/>
                        <a:buFont typeface="Arial"/>
                        <a:buNone/>
                      </a:pPr>
                      <a:r>
                        <a:rPr b="1" lang="en-US" sz="1400" u="none" cap="none" strike="noStrike">
                          <a:solidFill>
                            <a:schemeClr val="lt1"/>
                          </a:solidFill>
                          <a:latin typeface="Arial"/>
                          <a:ea typeface="Arial"/>
                          <a:cs typeface="Arial"/>
                          <a:sym typeface="Arial"/>
                        </a:rPr>
                        <a:t>Text  Here</a:t>
                      </a:r>
                      <a:endParaRPr b="1" sz="1400" u="none" cap="none" strike="noStrike">
                        <a:solidFill>
                          <a:schemeClr val="lt1"/>
                        </a:solidFill>
                        <a:latin typeface="Arial"/>
                        <a:ea typeface="Arial"/>
                        <a:cs typeface="Arial"/>
                        <a:sym typeface="Arial"/>
                      </a:endParaRPr>
                    </a:p>
                  </a:txBody>
                  <a:tcPr marT="45725" marB="45725" marR="91450" marL="91450" anchor="ctr">
                    <a:lnL cap="flat" cmpd="sng" w="28575">
                      <a:solidFill>
                        <a:schemeClr val="lt1"/>
                      </a:solidFill>
                      <a:prstDash val="solid"/>
                      <a:round/>
                      <a:headEnd len="sm" w="sm" type="none"/>
                      <a:tailEnd len="sm" w="sm" type="none"/>
                    </a:lnL>
                    <a:lnR cap="flat" cmpd="sng" w="28575">
                      <a:solidFill>
                        <a:schemeClr val="lt1"/>
                      </a:solidFill>
                      <a:prstDash val="solid"/>
                      <a:round/>
                      <a:headEnd len="sm" w="sm" type="none"/>
                      <a:tailEnd len="sm" w="sm" type="none"/>
                    </a:lnR>
                    <a:lnT cap="flat" cmpd="sng" w="28575">
                      <a:solidFill>
                        <a:schemeClr val="lt1"/>
                      </a:solidFill>
                      <a:prstDash val="solid"/>
                      <a:round/>
                      <a:headEnd len="sm" w="sm" type="none"/>
                      <a:tailEnd len="sm" w="sm" type="none"/>
                    </a:lnT>
                    <a:lnB cap="flat" cmpd="sng" w="28575">
                      <a:solidFill>
                        <a:schemeClr val="lt1"/>
                      </a:solidFill>
                      <a:prstDash val="solid"/>
                      <a:round/>
                      <a:headEnd len="sm" w="sm" type="none"/>
                      <a:tailEnd len="sm" w="sm" type="none"/>
                    </a:lnB>
                    <a:solidFill>
                      <a:schemeClr val="accent1">
                        <a:alpha val="69803"/>
                      </a:schemeClr>
                    </a:solidFill>
                  </a:tcPr>
                </a:tc>
                <a:tc hMerge="1"/>
                <a:tc hMerge="1"/>
              </a:tr>
            </a:tbl>
          </a:graphicData>
        </a:graphic>
      </p:graphicFrame>
      <p:graphicFrame>
        <p:nvGraphicFramePr>
          <p:cNvPr id="1208" name="Google Shape;1208;p33"/>
          <p:cNvGraphicFramePr/>
          <p:nvPr/>
        </p:nvGraphicFramePr>
        <p:xfrm>
          <a:off x="9035338" y="1879949"/>
          <a:ext cx="3000000" cy="3000000"/>
        </p:xfrm>
        <a:graphic>
          <a:graphicData uri="http://schemas.openxmlformats.org/drawingml/2006/table">
            <a:tbl>
              <a:tblPr bandRow="1" firstRow="1">
                <a:noFill/>
                <a:tableStyleId>{7D153CE2-C2F4-4A56-8BB4-7DF9E9879966}</a:tableStyleId>
              </a:tblPr>
              <a:tblGrid>
                <a:gridCol w="227175"/>
                <a:gridCol w="1728000"/>
                <a:gridCol w="227175"/>
              </a:tblGrid>
              <a:tr h="384075">
                <a:tc gridSpan="3">
                  <a:txBody>
                    <a:bodyPr/>
                    <a:lstStyle/>
                    <a:p>
                      <a:pPr indent="0" lvl="0" marL="0" marR="0" rtl="0" algn="ctr">
                        <a:spcBef>
                          <a:spcPts val="0"/>
                        </a:spcBef>
                        <a:spcAft>
                          <a:spcPts val="0"/>
                        </a:spcAft>
                        <a:buNone/>
                      </a:pPr>
                      <a:r>
                        <a:rPr b="1" lang="en-US" sz="1200" u="none" cap="none" strike="noStrike">
                          <a:solidFill>
                            <a:schemeClr val="lt1"/>
                          </a:solidFill>
                          <a:latin typeface="Arial"/>
                          <a:ea typeface="Arial"/>
                          <a:cs typeface="Arial"/>
                          <a:sym typeface="Arial"/>
                        </a:rPr>
                        <a:t>Your Text  Here</a:t>
                      </a:r>
                      <a:endParaRPr b="1" sz="1200" u="none" cap="none" strike="noStrike">
                        <a:solidFill>
                          <a:schemeClr val="lt1"/>
                        </a:solidFill>
                        <a:latin typeface="Arial"/>
                        <a:ea typeface="Arial"/>
                        <a:cs typeface="Arial"/>
                        <a:sym typeface="Arial"/>
                      </a:endParaRPr>
                    </a:p>
                  </a:txBody>
                  <a:tcPr marT="45725" marB="45725" marR="91450" marL="91450" anchor="ctr">
                    <a:lnL cap="flat" cmpd="sng" w="28575">
                      <a:solidFill>
                        <a:schemeClr val="lt1"/>
                      </a:solidFill>
                      <a:prstDash val="solid"/>
                      <a:round/>
                      <a:headEnd len="sm" w="sm" type="none"/>
                      <a:tailEnd len="sm" w="sm" type="none"/>
                    </a:lnL>
                    <a:lnR cap="flat" cmpd="sng" w="28575">
                      <a:solidFill>
                        <a:schemeClr val="lt1"/>
                      </a:solidFill>
                      <a:prstDash val="solid"/>
                      <a:round/>
                      <a:headEnd len="sm" w="sm" type="none"/>
                      <a:tailEnd len="sm" w="sm" type="none"/>
                    </a:lnR>
                    <a:lnT cap="flat" cmpd="sng" w="28575">
                      <a:solidFill>
                        <a:schemeClr val="lt1"/>
                      </a:solidFill>
                      <a:prstDash val="solid"/>
                      <a:round/>
                      <a:headEnd len="sm" w="sm" type="none"/>
                      <a:tailEnd len="sm" w="sm" type="none"/>
                    </a:lnT>
                    <a:lnB cap="flat" cmpd="sng" w="28575">
                      <a:solidFill>
                        <a:schemeClr val="lt1"/>
                      </a:solidFill>
                      <a:prstDash val="solid"/>
                      <a:round/>
                      <a:headEnd len="sm" w="sm" type="none"/>
                      <a:tailEnd len="sm" w="sm" type="none"/>
                    </a:lnB>
                    <a:solidFill>
                      <a:schemeClr val="accent3">
                        <a:alpha val="69803"/>
                      </a:schemeClr>
                    </a:solidFill>
                  </a:tcPr>
                </a:tc>
                <a:tc hMerge="1"/>
                <a:tc hMerge="1"/>
              </a:tr>
              <a:tr h="1056200">
                <a:tc gridSpan="3">
                  <a:txBody>
                    <a:bodyPr/>
                    <a:lstStyle/>
                    <a:p>
                      <a:pPr indent="0" lvl="0" marL="0" marR="0" rtl="0" algn="ctr">
                        <a:spcBef>
                          <a:spcPts val="0"/>
                        </a:spcBef>
                        <a:spcAft>
                          <a:spcPts val="0"/>
                        </a:spcAft>
                        <a:buNone/>
                      </a:pPr>
                      <a:r>
                        <a:rPr b="1" lang="en-US" sz="4400" u="none" cap="none" strike="noStrike">
                          <a:solidFill>
                            <a:schemeClr val="lt1"/>
                          </a:solidFill>
                          <a:latin typeface="Arial"/>
                          <a:ea typeface="Arial"/>
                          <a:cs typeface="Arial"/>
                          <a:sym typeface="Arial"/>
                        </a:rPr>
                        <a:t>$25</a:t>
                      </a:r>
                      <a:endParaRPr b="1" sz="1400" u="none" cap="none" strike="noStrike">
                        <a:solidFill>
                          <a:schemeClr val="lt1"/>
                        </a:solidFill>
                        <a:latin typeface="Arial"/>
                        <a:ea typeface="Arial"/>
                        <a:cs typeface="Arial"/>
                        <a:sym typeface="Arial"/>
                      </a:endParaRPr>
                    </a:p>
                  </a:txBody>
                  <a:tcPr marT="45725" marB="45725" marR="91450" marL="91450" anchor="ctr">
                    <a:lnL cap="flat" cmpd="sng" w="28575">
                      <a:solidFill>
                        <a:schemeClr val="lt1"/>
                      </a:solidFill>
                      <a:prstDash val="solid"/>
                      <a:round/>
                      <a:headEnd len="sm" w="sm" type="none"/>
                      <a:tailEnd len="sm" w="sm" type="none"/>
                    </a:lnL>
                    <a:lnR cap="flat" cmpd="sng" w="28575">
                      <a:solidFill>
                        <a:schemeClr val="lt1"/>
                      </a:solidFill>
                      <a:prstDash val="solid"/>
                      <a:round/>
                      <a:headEnd len="sm" w="sm" type="none"/>
                      <a:tailEnd len="sm" w="sm" type="none"/>
                    </a:lnR>
                    <a:lnT cap="flat" cmpd="sng" w="28575">
                      <a:solidFill>
                        <a:schemeClr val="lt1"/>
                      </a:solidFill>
                      <a:prstDash val="solid"/>
                      <a:round/>
                      <a:headEnd len="sm" w="sm" type="none"/>
                      <a:tailEnd len="sm" w="sm" type="none"/>
                    </a:lnT>
                    <a:lnB cap="flat" cmpd="sng" w="19050">
                      <a:solidFill>
                        <a:schemeClr val="lt1"/>
                      </a:solidFill>
                      <a:prstDash val="solid"/>
                      <a:round/>
                      <a:headEnd len="sm" w="sm" type="none"/>
                      <a:tailEnd len="sm" w="sm" type="none"/>
                    </a:lnB>
                    <a:solidFill>
                      <a:schemeClr val="accent3">
                        <a:alpha val="69803"/>
                      </a:schemeClr>
                    </a:solidFill>
                  </a:tcPr>
                </a:tc>
                <a:tc hMerge="1"/>
                <a:tc hMerge="1"/>
              </a:tr>
              <a:tr h="508000">
                <a:tc>
                  <a:txBody>
                    <a:bodyPr/>
                    <a:lstStyle/>
                    <a:p>
                      <a:pPr indent="0" lvl="0" marL="0" marR="0" rtl="0" algn="l">
                        <a:spcBef>
                          <a:spcPts val="0"/>
                        </a:spcBef>
                        <a:spcAft>
                          <a:spcPts val="0"/>
                        </a:spcAft>
                        <a:buNone/>
                      </a:pPr>
                      <a:r>
                        <a:t/>
                      </a:r>
                      <a:endParaRPr sz="2700" u="none" cap="none" strike="noStrike">
                        <a:solidFill>
                          <a:schemeClr val="lt1"/>
                        </a:solidFill>
                        <a:latin typeface="Arial"/>
                        <a:ea typeface="Arial"/>
                        <a:cs typeface="Arial"/>
                        <a:sym typeface="Arial"/>
                      </a:endParaRPr>
                    </a:p>
                  </a:txBody>
                  <a:tcPr marT="45725" marB="45725" marR="91450" marL="91450">
                    <a:lnL cap="flat" cmpd="sng" w="28575">
                      <a:solidFill>
                        <a:schemeClr val="lt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9050">
                      <a:solidFill>
                        <a:schemeClr val="lt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accent3">
                        <a:alpha val="69803"/>
                      </a:schemeClr>
                    </a:solidFill>
                  </a:tcPr>
                </a:tc>
                <a:tc>
                  <a:txBody>
                    <a:bodyPr/>
                    <a:lstStyle/>
                    <a:p>
                      <a:pPr indent="0" lvl="0" marL="0" marR="0" rtl="0" algn="ctr">
                        <a:lnSpc>
                          <a:spcPct val="100000"/>
                        </a:lnSpc>
                        <a:spcBef>
                          <a:spcPts val="0"/>
                        </a:spcBef>
                        <a:spcAft>
                          <a:spcPts val="0"/>
                        </a:spcAft>
                        <a:buClr>
                          <a:schemeClr val="lt1"/>
                        </a:buClr>
                        <a:buSzPts val="1200"/>
                        <a:buFont typeface="Arial"/>
                        <a:buNone/>
                      </a:pPr>
                      <a:r>
                        <a:rPr b="1" lang="en-US" sz="1200" u="none" cap="none" strike="noStrike">
                          <a:solidFill>
                            <a:schemeClr val="lt1"/>
                          </a:solidFill>
                          <a:latin typeface="Arial"/>
                          <a:ea typeface="Arial"/>
                          <a:cs typeface="Arial"/>
                          <a:sym typeface="Arial"/>
                        </a:rPr>
                        <a:t>Content</a:t>
                      </a:r>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905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3">
                        <a:alpha val="69803"/>
                      </a:schemeClr>
                    </a:solidFill>
                  </a:tcPr>
                </a:tc>
                <a:tc>
                  <a:txBody>
                    <a:bodyPr/>
                    <a:lstStyle/>
                    <a:p>
                      <a:pPr indent="0" lvl="0" marL="0" marR="0" rtl="0" algn="l">
                        <a:spcBef>
                          <a:spcPts val="0"/>
                        </a:spcBef>
                        <a:spcAft>
                          <a:spcPts val="0"/>
                        </a:spcAft>
                        <a:buNone/>
                      </a:pPr>
                      <a:r>
                        <a:t/>
                      </a:r>
                      <a:endParaRPr sz="2700" u="none" cap="none" strike="noStrike">
                        <a:solidFill>
                          <a:schemeClr val="lt1"/>
                        </a:solidFill>
                        <a:latin typeface="Arial"/>
                        <a:ea typeface="Arial"/>
                        <a:cs typeface="Arial"/>
                        <a:sym typeface="Arial"/>
                      </a:endParaRPr>
                    </a:p>
                  </a:txBody>
                  <a:tcPr marT="45725" marB="45725" marR="91450" marL="91450">
                    <a:lnL cap="flat" cmpd="sng" w="9525">
                      <a:solidFill>
                        <a:srgbClr val="000000">
                          <a:alpha val="0"/>
                        </a:srgbClr>
                      </a:solidFill>
                      <a:prstDash val="solid"/>
                      <a:round/>
                      <a:headEnd len="sm" w="sm" type="none"/>
                      <a:tailEnd len="sm" w="sm" type="none"/>
                    </a:lnL>
                    <a:lnR cap="flat" cmpd="sng" w="28575">
                      <a:solidFill>
                        <a:schemeClr val="lt1"/>
                      </a:solidFill>
                      <a:prstDash val="solid"/>
                      <a:round/>
                      <a:headEnd len="sm" w="sm" type="none"/>
                      <a:tailEnd len="sm" w="sm" type="none"/>
                    </a:lnR>
                    <a:lnT cap="flat" cmpd="sng" w="19050">
                      <a:solidFill>
                        <a:schemeClr val="lt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accent3">
                        <a:alpha val="69803"/>
                      </a:schemeClr>
                    </a:solidFill>
                  </a:tcPr>
                </a:tc>
              </a:tr>
              <a:tr h="508000">
                <a:tc>
                  <a:txBody>
                    <a:bodyPr/>
                    <a:lstStyle/>
                    <a:p>
                      <a:pPr indent="0" lvl="0" marL="0" marR="0" rtl="0" algn="l">
                        <a:spcBef>
                          <a:spcPts val="0"/>
                        </a:spcBef>
                        <a:spcAft>
                          <a:spcPts val="0"/>
                        </a:spcAft>
                        <a:buNone/>
                      </a:pPr>
                      <a:r>
                        <a:t/>
                      </a:r>
                      <a:endParaRPr sz="2700" u="none" cap="none" strike="noStrike">
                        <a:solidFill>
                          <a:schemeClr val="lt1"/>
                        </a:solidFill>
                        <a:latin typeface="Arial"/>
                        <a:ea typeface="Arial"/>
                        <a:cs typeface="Arial"/>
                        <a:sym typeface="Arial"/>
                      </a:endParaRPr>
                    </a:p>
                  </a:txBody>
                  <a:tcPr marT="45725" marB="45725" marR="91450" marL="91450">
                    <a:lnL cap="flat" cmpd="sng" w="28575">
                      <a:solidFill>
                        <a:schemeClr val="lt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accent3">
                        <a:alpha val="69803"/>
                      </a:schemeClr>
                    </a:solidFill>
                  </a:tcPr>
                </a:tc>
                <a:tc>
                  <a:txBody>
                    <a:bodyPr/>
                    <a:lstStyle/>
                    <a:p>
                      <a:pPr indent="0" lvl="0" marL="0" marR="0" rtl="0" algn="ctr">
                        <a:lnSpc>
                          <a:spcPct val="100000"/>
                        </a:lnSpc>
                        <a:spcBef>
                          <a:spcPts val="0"/>
                        </a:spcBef>
                        <a:spcAft>
                          <a:spcPts val="0"/>
                        </a:spcAft>
                        <a:buClr>
                          <a:schemeClr val="lt1"/>
                        </a:buClr>
                        <a:buSzPts val="1200"/>
                        <a:buFont typeface="Arial"/>
                        <a:buNone/>
                      </a:pPr>
                      <a:r>
                        <a:rPr b="1" lang="en-US" sz="1200" u="none" cap="none" strike="noStrike">
                          <a:solidFill>
                            <a:schemeClr val="lt1"/>
                          </a:solidFill>
                          <a:latin typeface="Arial"/>
                          <a:ea typeface="Arial"/>
                          <a:cs typeface="Arial"/>
                          <a:sym typeface="Arial"/>
                        </a:rPr>
                        <a:t>Content</a:t>
                      </a:r>
                      <a:endParaRPr b="1" sz="4000" u="none" cap="none" strike="noStrike">
                        <a:solidFill>
                          <a:schemeClr val="lt1"/>
                        </a:solidFill>
                        <a:latin typeface="Arial"/>
                        <a:ea typeface="Arial"/>
                        <a:cs typeface="Arial"/>
                        <a:sym typeface="Arial"/>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3">
                        <a:alpha val="69803"/>
                      </a:schemeClr>
                    </a:solidFill>
                  </a:tcPr>
                </a:tc>
                <a:tc>
                  <a:txBody>
                    <a:bodyPr/>
                    <a:lstStyle/>
                    <a:p>
                      <a:pPr indent="0" lvl="0" marL="0" marR="0" rtl="0" algn="l">
                        <a:spcBef>
                          <a:spcPts val="0"/>
                        </a:spcBef>
                        <a:spcAft>
                          <a:spcPts val="0"/>
                        </a:spcAft>
                        <a:buNone/>
                      </a:pPr>
                      <a:r>
                        <a:t/>
                      </a:r>
                      <a:endParaRPr sz="2700" u="none" cap="none" strike="noStrike">
                        <a:solidFill>
                          <a:schemeClr val="lt1"/>
                        </a:solidFill>
                        <a:latin typeface="Arial"/>
                        <a:ea typeface="Arial"/>
                        <a:cs typeface="Arial"/>
                        <a:sym typeface="Arial"/>
                      </a:endParaRPr>
                    </a:p>
                  </a:txBody>
                  <a:tcPr marT="45725" marB="45725" marR="91450" marL="91450">
                    <a:lnL cap="flat" cmpd="sng" w="9525">
                      <a:solidFill>
                        <a:srgbClr val="000000">
                          <a:alpha val="0"/>
                        </a:srgbClr>
                      </a:solidFill>
                      <a:prstDash val="solid"/>
                      <a:round/>
                      <a:headEnd len="sm" w="sm" type="none"/>
                      <a:tailEnd len="sm" w="sm" type="none"/>
                    </a:lnL>
                    <a:lnR cap="flat" cmpd="sng" w="28575">
                      <a:solidFill>
                        <a:schemeClr val="lt1"/>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accent3">
                        <a:alpha val="69803"/>
                      </a:schemeClr>
                    </a:solidFill>
                  </a:tcPr>
                </a:tc>
              </a:tr>
              <a:tr h="383375">
                <a:tc>
                  <a:txBody>
                    <a:bodyPr/>
                    <a:lstStyle/>
                    <a:p>
                      <a:pPr indent="0" lvl="0" marL="0" marR="0" rtl="0" algn="l">
                        <a:spcBef>
                          <a:spcPts val="0"/>
                        </a:spcBef>
                        <a:spcAft>
                          <a:spcPts val="0"/>
                        </a:spcAft>
                        <a:buNone/>
                      </a:pPr>
                      <a:r>
                        <a:t/>
                      </a:r>
                      <a:endParaRPr sz="1200" u="none" cap="none" strike="noStrike">
                        <a:solidFill>
                          <a:schemeClr val="lt1"/>
                        </a:solidFill>
                        <a:latin typeface="Arial"/>
                        <a:ea typeface="Arial"/>
                        <a:cs typeface="Arial"/>
                        <a:sym typeface="Arial"/>
                      </a:endParaRPr>
                    </a:p>
                  </a:txBody>
                  <a:tcPr marT="45725" marB="45725" marR="91450" marL="91450">
                    <a:lnL cap="flat" cmpd="sng" w="28575">
                      <a:solidFill>
                        <a:schemeClr val="lt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accent3">
                        <a:alpha val="69803"/>
                      </a:schemeClr>
                    </a:solidFill>
                  </a:tcPr>
                </a:tc>
                <a:tc>
                  <a:txBody>
                    <a:bodyPr/>
                    <a:lstStyle/>
                    <a:p>
                      <a:pPr indent="0" lvl="0" marL="0" marR="0" rtl="0" algn="ctr">
                        <a:lnSpc>
                          <a:spcPct val="100000"/>
                        </a:lnSpc>
                        <a:spcBef>
                          <a:spcPts val="0"/>
                        </a:spcBef>
                        <a:spcAft>
                          <a:spcPts val="0"/>
                        </a:spcAft>
                        <a:buClr>
                          <a:schemeClr val="lt1"/>
                        </a:buClr>
                        <a:buSzPts val="1200"/>
                        <a:buFont typeface="Arial"/>
                        <a:buNone/>
                      </a:pPr>
                      <a:r>
                        <a:rPr b="1" lang="en-US" sz="1200" u="none" cap="none" strike="noStrike">
                          <a:solidFill>
                            <a:schemeClr val="lt1"/>
                          </a:solidFill>
                          <a:latin typeface="Arial"/>
                          <a:ea typeface="Arial"/>
                          <a:cs typeface="Arial"/>
                          <a:sym typeface="Arial"/>
                        </a:rPr>
                        <a:t>Content</a:t>
                      </a:r>
                      <a:endParaRPr b="1" sz="4000" u="none" cap="none" strike="noStrike">
                        <a:solidFill>
                          <a:schemeClr val="lt1"/>
                        </a:solidFill>
                        <a:latin typeface="Arial"/>
                        <a:ea typeface="Arial"/>
                        <a:cs typeface="Arial"/>
                        <a:sym typeface="Arial"/>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3">
                        <a:alpha val="69803"/>
                      </a:schemeClr>
                    </a:solidFill>
                  </a:tcPr>
                </a:tc>
                <a:tc>
                  <a:txBody>
                    <a:bodyPr/>
                    <a:lstStyle/>
                    <a:p>
                      <a:pPr indent="0" lvl="0" marL="0" marR="0" rtl="0" algn="l">
                        <a:spcBef>
                          <a:spcPts val="0"/>
                        </a:spcBef>
                        <a:spcAft>
                          <a:spcPts val="0"/>
                        </a:spcAft>
                        <a:buNone/>
                      </a:pPr>
                      <a:r>
                        <a:t/>
                      </a:r>
                      <a:endParaRPr sz="1200" u="none" cap="none" strike="noStrike">
                        <a:solidFill>
                          <a:schemeClr val="lt1"/>
                        </a:solidFill>
                        <a:latin typeface="Arial"/>
                        <a:ea typeface="Arial"/>
                        <a:cs typeface="Arial"/>
                        <a:sym typeface="Arial"/>
                      </a:endParaRPr>
                    </a:p>
                  </a:txBody>
                  <a:tcPr marT="45725" marB="45725" marR="91450" marL="91450">
                    <a:lnL cap="flat" cmpd="sng" w="9525">
                      <a:solidFill>
                        <a:srgbClr val="000000">
                          <a:alpha val="0"/>
                        </a:srgbClr>
                      </a:solidFill>
                      <a:prstDash val="solid"/>
                      <a:round/>
                      <a:headEnd len="sm" w="sm" type="none"/>
                      <a:tailEnd len="sm" w="sm" type="none"/>
                    </a:lnL>
                    <a:lnR cap="flat" cmpd="sng" w="28575">
                      <a:solidFill>
                        <a:schemeClr val="lt1"/>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accent3">
                        <a:alpha val="69803"/>
                      </a:schemeClr>
                    </a:solidFill>
                  </a:tcPr>
                </a:tc>
              </a:tr>
              <a:tr h="508000">
                <a:tc>
                  <a:txBody>
                    <a:bodyPr/>
                    <a:lstStyle/>
                    <a:p>
                      <a:pPr indent="0" lvl="0" marL="0" marR="0" rtl="0" algn="l">
                        <a:spcBef>
                          <a:spcPts val="0"/>
                        </a:spcBef>
                        <a:spcAft>
                          <a:spcPts val="0"/>
                        </a:spcAft>
                        <a:buNone/>
                      </a:pPr>
                      <a:r>
                        <a:t/>
                      </a:r>
                      <a:endParaRPr sz="2700" u="none" cap="none" strike="noStrike">
                        <a:solidFill>
                          <a:schemeClr val="lt1"/>
                        </a:solidFill>
                        <a:latin typeface="Arial"/>
                        <a:ea typeface="Arial"/>
                        <a:cs typeface="Arial"/>
                        <a:sym typeface="Arial"/>
                      </a:endParaRPr>
                    </a:p>
                  </a:txBody>
                  <a:tcPr marT="45725" marB="45725" marR="91450" marL="91450">
                    <a:lnL cap="flat" cmpd="sng" w="28575">
                      <a:solidFill>
                        <a:schemeClr val="lt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accent3">
                        <a:alpha val="69803"/>
                      </a:schemeClr>
                    </a:solidFill>
                  </a:tcPr>
                </a:tc>
                <a:tc>
                  <a:txBody>
                    <a:bodyPr/>
                    <a:lstStyle/>
                    <a:p>
                      <a:pPr indent="0" lvl="0" marL="0" marR="0" rtl="0" algn="ctr">
                        <a:lnSpc>
                          <a:spcPct val="100000"/>
                        </a:lnSpc>
                        <a:spcBef>
                          <a:spcPts val="0"/>
                        </a:spcBef>
                        <a:spcAft>
                          <a:spcPts val="0"/>
                        </a:spcAft>
                        <a:buClr>
                          <a:schemeClr val="lt1"/>
                        </a:buClr>
                        <a:buSzPts val="1200"/>
                        <a:buFont typeface="Arial"/>
                        <a:buNone/>
                      </a:pPr>
                      <a:r>
                        <a:rPr b="1" lang="en-US" sz="1200" u="none" cap="none" strike="noStrike">
                          <a:solidFill>
                            <a:schemeClr val="lt1"/>
                          </a:solidFill>
                          <a:latin typeface="Arial"/>
                          <a:ea typeface="Arial"/>
                          <a:cs typeface="Arial"/>
                          <a:sym typeface="Arial"/>
                        </a:rPr>
                        <a:t>Content</a:t>
                      </a:r>
                      <a:endParaRPr b="1" sz="4000" u="none" cap="none" strike="noStrike">
                        <a:solidFill>
                          <a:schemeClr val="lt1"/>
                        </a:solidFill>
                        <a:latin typeface="Arial"/>
                        <a:ea typeface="Arial"/>
                        <a:cs typeface="Arial"/>
                        <a:sym typeface="Arial"/>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3">
                        <a:alpha val="69803"/>
                      </a:schemeClr>
                    </a:solidFill>
                  </a:tcPr>
                </a:tc>
                <a:tc>
                  <a:txBody>
                    <a:bodyPr/>
                    <a:lstStyle/>
                    <a:p>
                      <a:pPr indent="0" lvl="0" marL="0" marR="0" rtl="0" algn="l">
                        <a:spcBef>
                          <a:spcPts val="0"/>
                        </a:spcBef>
                        <a:spcAft>
                          <a:spcPts val="0"/>
                        </a:spcAft>
                        <a:buNone/>
                      </a:pPr>
                      <a:r>
                        <a:t/>
                      </a:r>
                      <a:endParaRPr sz="2700" u="none" cap="none" strike="noStrike">
                        <a:solidFill>
                          <a:schemeClr val="lt1"/>
                        </a:solidFill>
                        <a:latin typeface="Arial"/>
                        <a:ea typeface="Arial"/>
                        <a:cs typeface="Arial"/>
                        <a:sym typeface="Arial"/>
                      </a:endParaRPr>
                    </a:p>
                  </a:txBody>
                  <a:tcPr marT="45725" marB="45725" marR="91450" marL="91450">
                    <a:lnL cap="flat" cmpd="sng" w="9525">
                      <a:solidFill>
                        <a:srgbClr val="000000">
                          <a:alpha val="0"/>
                        </a:srgbClr>
                      </a:solidFill>
                      <a:prstDash val="solid"/>
                      <a:round/>
                      <a:headEnd len="sm" w="sm" type="none"/>
                      <a:tailEnd len="sm" w="sm" type="none"/>
                    </a:lnL>
                    <a:lnR cap="flat" cmpd="sng" w="28575">
                      <a:solidFill>
                        <a:schemeClr val="lt1"/>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accent3">
                        <a:alpha val="69803"/>
                      </a:schemeClr>
                    </a:solidFill>
                  </a:tcPr>
                </a:tc>
              </a:tr>
              <a:tr h="508000">
                <a:tc>
                  <a:txBody>
                    <a:bodyPr/>
                    <a:lstStyle/>
                    <a:p>
                      <a:pPr indent="0" lvl="0" marL="0" marR="0" rtl="0" algn="l">
                        <a:spcBef>
                          <a:spcPts val="0"/>
                        </a:spcBef>
                        <a:spcAft>
                          <a:spcPts val="0"/>
                        </a:spcAft>
                        <a:buNone/>
                      </a:pPr>
                      <a:r>
                        <a:t/>
                      </a:r>
                      <a:endParaRPr sz="2700" u="none" cap="none" strike="noStrike">
                        <a:solidFill>
                          <a:schemeClr val="lt1"/>
                        </a:solidFill>
                        <a:latin typeface="Arial"/>
                        <a:ea typeface="Arial"/>
                        <a:cs typeface="Arial"/>
                        <a:sym typeface="Arial"/>
                      </a:endParaRPr>
                    </a:p>
                  </a:txBody>
                  <a:tcPr marT="45725" marB="45725" marR="91450" marL="91450">
                    <a:lnL cap="flat" cmpd="sng" w="28575">
                      <a:solidFill>
                        <a:schemeClr val="lt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28575">
                      <a:solidFill>
                        <a:schemeClr val="lt1"/>
                      </a:solidFill>
                      <a:prstDash val="solid"/>
                      <a:round/>
                      <a:headEnd len="sm" w="sm" type="none"/>
                      <a:tailEnd len="sm" w="sm" type="none"/>
                    </a:lnB>
                    <a:solidFill>
                      <a:schemeClr val="accent3">
                        <a:alpha val="69803"/>
                      </a:schemeClr>
                    </a:solidFill>
                  </a:tcPr>
                </a:tc>
                <a:tc>
                  <a:txBody>
                    <a:bodyPr/>
                    <a:lstStyle/>
                    <a:p>
                      <a:pPr indent="0" lvl="0" marL="0" marR="0" rtl="0" algn="ctr">
                        <a:lnSpc>
                          <a:spcPct val="100000"/>
                        </a:lnSpc>
                        <a:spcBef>
                          <a:spcPts val="0"/>
                        </a:spcBef>
                        <a:spcAft>
                          <a:spcPts val="0"/>
                        </a:spcAft>
                        <a:buClr>
                          <a:schemeClr val="lt1"/>
                        </a:buClr>
                        <a:buSzPts val="1200"/>
                        <a:buFont typeface="Arial"/>
                        <a:buNone/>
                      </a:pPr>
                      <a:r>
                        <a:rPr b="1" lang="en-US" sz="1200" u="none" cap="none" strike="noStrike">
                          <a:solidFill>
                            <a:schemeClr val="lt1"/>
                          </a:solidFill>
                          <a:latin typeface="Arial"/>
                          <a:ea typeface="Arial"/>
                          <a:cs typeface="Arial"/>
                          <a:sym typeface="Arial"/>
                        </a:rPr>
                        <a:t>Content</a:t>
                      </a:r>
                      <a:endParaRPr b="1" sz="4000" u="none" cap="none" strike="noStrike">
                        <a:solidFill>
                          <a:schemeClr val="lt1"/>
                        </a:solidFill>
                        <a:latin typeface="Arial"/>
                        <a:ea typeface="Arial"/>
                        <a:cs typeface="Arial"/>
                        <a:sym typeface="Arial"/>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lt1"/>
                      </a:solidFill>
                      <a:prstDash val="solid"/>
                      <a:round/>
                      <a:headEnd len="sm" w="sm" type="none"/>
                      <a:tailEnd len="sm" w="sm" type="none"/>
                    </a:lnT>
                    <a:lnB cap="flat" cmpd="sng" w="28575">
                      <a:solidFill>
                        <a:schemeClr val="lt1"/>
                      </a:solidFill>
                      <a:prstDash val="solid"/>
                      <a:round/>
                      <a:headEnd len="sm" w="sm" type="none"/>
                      <a:tailEnd len="sm" w="sm" type="none"/>
                    </a:lnB>
                    <a:solidFill>
                      <a:schemeClr val="accent3">
                        <a:alpha val="69803"/>
                      </a:schemeClr>
                    </a:solidFill>
                  </a:tcPr>
                </a:tc>
                <a:tc>
                  <a:txBody>
                    <a:bodyPr/>
                    <a:lstStyle/>
                    <a:p>
                      <a:pPr indent="0" lvl="0" marL="0" marR="0" rtl="0" algn="l">
                        <a:spcBef>
                          <a:spcPts val="0"/>
                        </a:spcBef>
                        <a:spcAft>
                          <a:spcPts val="0"/>
                        </a:spcAft>
                        <a:buNone/>
                      </a:pPr>
                      <a:r>
                        <a:t/>
                      </a:r>
                      <a:endParaRPr sz="2700" u="none" cap="none" strike="noStrike">
                        <a:solidFill>
                          <a:schemeClr val="lt1"/>
                        </a:solidFill>
                        <a:latin typeface="Arial"/>
                        <a:ea typeface="Arial"/>
                        <a:cs typeface="Arial"/>
                        <a:sym typeface="Arial"/>
                      </a:endParaRPr>
                    </a:p>
                  </a:txBody>
                  <a:tcPr marT="45725" marB="45725" marR="91450" marL="91450">
                    <a:lnL cap="flat" cmpd="sng" w="9525">
                      <a:solidFill>
                        <a:srgbClr val="000000">
                          <a:alpha val="0"/>
                        </a:srgbClr>
                      </a:solidFill>
                      <a:prstDash val="solid"/>
                      <a:round/>
                      <a:headEnd len="sm" w="sm" type="none"/>
                      <a:tailEnd len="sm" w="sm" type="none"/>
                    </a:lnL>
                    <a:lnR cap="flat" cmpd="sng" w="28575">
                      <a:solidFill>
                        <a:schemeClr val="lt1"/>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28575">
                      <a:solidFill>
                        <a:schemeClr val="lt1"/>
                      </a:solidFill>
                      <a:prstDash val="solid"/>
                      <a:round/>
                      <a:headEnd len="sm" w="sm" type="none"/>
                      <a:tailEnd len="sm" w="sm" type="none"/>
                    </a:lnB>
                    <a:solidFill>
                      <a:schemeClr val="accent3">
                        <a:alpha val="69803"/>
                      </a:schemeClr>
                    </a:solidFill>
                  </a:tcPr>
                </a:tc>
              </a:tr>
              <a:tr h="384075">
                <a:tc gridSpan="3">
                  <a:txBody>
                    <a:bodyPr/>
                    <a:lstStyle/>
                    <a:p>
                      <a:pPr indent="0" lvl="0" marL="0" marR="0" rtl="0" algn="ctr">
                        <a:lnSpc>
                          <a:spcPct val="100000"/>
                        </a:lnSpc>
                        <a:spcBef>
                          <a:spcPts val="0"/>
                        </a:spcBef>
                        <a:spcAft>
                          <a:spcPts val="0"/>
                        </a:spcAft>
                        <a:buClr>
                          <a:schemeClr val="lt1"/>
                        </a:buClr>
                        <a:buSzPts val="1400"/>
                        <a:buFont typeface="Arial"/>
                        <a:buNone/>
                      </a:pPr>
                      <a:r>
                        <a:rPr b="1" lang="en-US" sz="1400" u="none" cap="none" strike="noStrike">
                          <a:solidFill>
                            <a:schemeClr val="lt1"/>
                          </a:solidFill>
                          <a:latin typeface="Arial"/>
                          <a:ea typeface="Arial"/>
                          <a:cs typeface="Arial"/>
                          <a:sym typeface="Arial"/>
                        </a:rPr>
                        <a:t>Text  Here</a:t>
                      </a:r>
                      <a:endParaRPr b="1" sz="1400" u="none" cap="none" strike="noStrike">
                        <a:solidFill>
                          <a:schemeClr val="lt1"/>
                        </a:solidFill>
                        <a:latin typeface="Arial"/>
                        <a:ea typeface="Arial"/>
                        <a:cs typeface="Arial"/>
                        <a:sym typeface="Arial"/>
                      </a:endParaRPr>
                    </a:p>
                  </a:txBody>
                  <a:tcPr marT="45725" marB="45725" marR="91450" marL="91450" anchor="ctr">
                    <a:lnL cap="flat" cmpd="sng" w="28575">
                      <a:solidFill>
                        <a:schemeClr val="lt1"/>
                      </a:solidFill>
                      <a:prstDash val="solid"/>
                      <a:round/>
                      <a:headEnd len="sm" w="sm" type="none"/>
                      <a:tailEnd len="sm" w="sm" type="none"/>
                    </a:lnL>
                    <a:lnR cap="flat" cmpd="sng" w="28575">
                      <a:solidFill>
                        <a:schemeClr val="lt1"/>
                      </a:solidFill>
                      <a:prstDash val="solid"/>
                      <a:round/>
                      <a:headEnd len="sm" w="sm" type="none"/>
                      <a:tailEnd len="sm" w="sm" type="none"/>
                    </a:lnR>
                    <a:lnT cap="flat" cmpd="sng" w="28575">
                      <a:solidFill>
                        <a:schemeClr val="lt1"/>
                      </a:solidFill>
                      <a:prstDash val="solid"/>
                      <a:round/>
                      <a:headEnd len="sm" w="sm" type="none"/>
                      <a:tailEnd len="sm" w="sm" type="none"/>
                    </a:lnT>
                    <a:lnB cap="flat" cmpd="sng" w="28575">
                      <a:solidFill>
                        <a:schemeClr val="lt1"/>
                      </a:solidFill>
                      <a:prstDash val="solid"/>
                      <a:round/>
                      <a:headEnd len="sm" w="sm" type="none"/>
                      <a:tailEnd len="sm" w="sm" type="none"/>
                    </a:lnB>
                    <a:solidFill>
                      <a:schemeClr val="accent3">
                        <a:alpha val="69803"/>
                      </a:schemeClr>
                    </a:solidFill>
                  </a:tcPr>
                </a:tc>
                <a:tc hMerge="1"/>
                <a:tc hMerge="1"/>
              </a:tr>
            </a:tbl>
          </a:graphicData>
        </a:graphic>
      </p:graphicFrame>
      <p:graphicFrame>
        <p:nvGraphicFramePr>
          <p:cNvPr id="1209" name="Google Shape;1209;p33"/>
          <p:cNvGraphicFramePr/>
          <p:nvPr/>
        </p:nvGraphicFramePr>
        <p:xfrm>
          <a:off x="6731253" y="1822315"/>
          <a:ext cx="3000000" cy="3000000"/>
        </p:xfrm>
        <a:graphic>
          <a:graphicData uri="http://schemas.openxmlformats.org/drawingml/2006/table">
            <a:tbl>
              <a:tblPr bandRow="1" firstRow="1">
                <a:noFill/>
                <a:tableStyleId>{7D153CE2-C2F4-4A56-8BB4-7DF9E9879966}</a:tableStyleId>
              </a:tblPr>
              <a:tblGrid>
                <a:gridCol w="251525"/>
                <a:gridCol w="1980000"/>
                <a:gridCol w="251525"/>
              </a:tblGrid>
              <a:tr h="428300">
                <a:tc gridSpan="3">
                  <a:txBody>
                    <a:bodyPr/>
                    <a:lstStyle/>
                    <a:p>
                      <a:pPr indent="0" lvl="0" marL="0" marR="0" rtl="0" algn="ctr">
                        <a:spcBef>
                          <a:spcPts val="0"/>
                        </a:spcBef>
                        <a:spcAft>
                          <a:spcPts val="0"/>
                        </a:spcAft>
                        <a:buNone/>
                      </a:pPr>
                      <a:r>
                        <a:rPr b="1" lang="en-US" sz="1300" u="none" cap="none" strike="noStrike">
                          <a:solidFill>
                            <a:srgbClr val="3F3F3F"/>
                          </a:solidFill>
                          <a:latin typeface="Arial"/>
                          <a:ea typeface="Arial"/>
                          <a:cs typeface="Arial"/>
                          <a:sym typeface="Arial"/>
                        </a:rPr>
                        <a:t>Your Text  Here</a:t>
                      </a:r>
                      <a:endParaRPr b="1" sz="1300" u="none" cap="none" strike="noStrike">
                        <a:solidFill>
                          <a:srgbClr val="3F3F3F"/>
                        </a:solidFill>
                        <a:latin typeface="Arial"/>
                        <a:ea typeface="Arial"/>
                        <a:cs typeface="Arial"/>
                        <a:sym typeface="Arial"/>
                      </a:endParaRPr>
                    </a:p>
                  </a:txBody>
                  <a:tcPr marT="50625" marB="50625" marR="101225" marL="101225" anchor="ctr">
                    <a:lnL cap="flat" cmpd="sng" w="28575">
                      <a:solidFill>
                        <a:schemeClr val="accent2"/>
                      </a:solidFill>
                      <a:prstDash val="solid"/>
                      <a:round/>
                      <a:headEnd len="sm" w="sm" type="none"/>
                      <a:tailEnd len="sm" w="sm" type="none"/>
                    </a:lnL>
                    <a:lnR cap="flat" cmpd="sng" w="28575">
                      <a:solidFill>
                        <a:schemeClr val="accent2"/>
                      </a:solidFill>
                      <a:prstDash val="solid"/>
                      <a:round/>
                      <a:headEnd len="sm" w="sm" type="none"/>
                      <a:tailEnd len="sm" w="sm" type="none"/>
                    </a:lnR>
                    <a:lnT cap="flat" cmpd="sng" w="28575">
                      <a:solidFill>
                        <a:schemeClr val="accent2"/>
                      </a:solidFill>
                      <a:prstDash val="solid"/>
                      <a:round/>
                      <a:headEnd len="sm" w="sm" type="none"/>
                      <a:tailEnd len="sm" w="sm" type="none"/>
                    </a:lnT>
                    <a:lnB cap="flat" cmpd="sng" w="28575">
                      <a:solidFill>
                        <a:schemeClr val="accent2"/>
                      </a:solidFill>
                      <a:prstDash val="solid"/>
                      <a:round/>
                      <a:headEnd len="sm" w="sm" type="none"/>
                      <a:tailEnd len="sm" w="sm" type="none"/>
                    </a:lnB>
                    <a:solidFill>
                      <a:schemeClr val="lt1"/>
                    </a:solidFill>
                  </a:tcPr>
                </a:tc>
                <a:tc hMerge="1"/>
                <a:tc hMerge="1"/>
              </a:tr>
              <a:tr h="1177850">
                <a:tc gridSpan="3">
                  <a:txBody>
                    <a:bodyPr/>
                    <a:lstStyle/>
                    <a:p>
                      <a:pPr indent="0" lvl="0" marL="0" marR="0" rtl="0" algn="ctr">
                        <a:spcBef>
                          <a:spcPts val="0"/>
                        </a:spcBef>
                        <a:spcAft>
                          <a:spcPts val="0"/>
                        </a:spcAft>
                        <a:buNone/>
                      </a:pPr>
                      <a:r>
                        <a:rPr b="1" lang="en-US" sz="4900" u="none" cap="none" strike="noStrike">
                          <a:solidFill>
                            <a:schemeClr val="accent2"/>
                          </a:solidFill>
                          <a:latin typeface="Arial"/>
                          <a:ea typeface="Arial"/>
                          <a:cs typeface="Arial"/>
                          <a:sym typeface="Arial"/>
                        </a:rPr>
                        <a:t>$15</a:t>
                      </a:r>
                      <a:endParaRPr b="1" sz="1500" u="none" cap="none" strike="noStrike">
                        <a:solidFill>
                          <a:schemeClr val="accent2"/>
                        </a:solidFill>
                        <a:latin typeface="Arial"/>
                        <a:ea typeface="Arial"/>
                        <a:cs typeface="Arial"/>
                        <a:sym typeface="Arial"/>
                      </a:endParaRPr>
                    </a:p>
                  </a:txBody>
                  <a:tcPr marT="50625" marB="50625" marR="101225" marL="101225" anchor="ctr">
                    <a:lnL cap="flat" cmpd="sng" w="28575">
                      <a:solidFill>
                        <a:schemeClr val="accent2"/>
                      </a:solidFill>
                      <a:prstDash val="solid"/>
                      <a:round/>
                      <a:headEnd len="sm" w="sm" type="none"/>
                      <a:tailEnd len="sm" w="sm" type="none"/>
                    </a:lnL>
                    <a:lnR cap="flat" cmpd="sng" w="28575">
                      <a:solidFill>
                        <a:schemeClr val="accent2"/>
                      </a:solidFill>
                      <a:prstDash val="solid"/>
                      <a:round/>
                      <a:headEnd len="sm" w="sm" type="none"/>
                      <a:tailEnd len="sm" w="sm" type="none"/>
                    </a:lnR>
                    <a:lnT cap="flat" cmpd="sng" w="28575">
                      <a:solidFill>
                        <a:schemeClr val="accent2"/>
                      </a:solidFill>
                      <a:prstDash val="solid"/>
                      <a:round/>
                      <a:headEnd len="sm" w="sm" type="none"/>
                      <a:tailEnd len="sm" w="sm" type="none"/>
                    </a:lnT>
                    <a:lnB cap="flat" cmpd="sng" w="28575">
                      <a:solidFill>
                        <a:schemeClr val="accent2"/>
                      </a:solidFill>
                      <a:prstDash val="solid"/>
                      <a:round/>
                      <a:headEnd len="sm" w="sm" type="none"/>
                      <a:tailEnd len="sm" w="sm" type="none"/>
                    </a:lnB>
                    <a:solidFill>
                      <a:schemeClr val="lt1"/>
                    </a:solidFill>
                  </a:tcPr>
                </a:tc>
                <a:tc hMerge="1"/>
                <a:tc hMerge="1"/>
              </a:tr>
              <a:tr h="428300">
                <a:tc>
                  <a:txBody>
                    <a:bodyPr/>
                    <a:lstStyle/>
                    <a:p>
                      <a:pPr indent="0" lvl="0" marL="0" marR="0" rtl="0" algn="l">
                        <a:spcBef>
                          <a:spcPts val="0"/>
                        </a:spcBef>
                        <a:spcAft>
                          <a:spcPts val="0"/>
                        </a:spcAft>
                        <a:buNone/>
                      </a:pPr>
                      <a:r>
                        <a:t/>
                      </a:r>
                      <a:endParaRPr sz="2000" u="none" cap="none" strike="noStrike">
                        <a:solidFill>
                          <a:srgbClr val="3F3F3F"/>
                        </a:solidFill>
                        <a:latin typeface="Arial"/>
                        <a:ea typeface="Arial"/>
                        <a:cs typeface="Arial"/>
                        <a:sym typeface="Arial"/>
                      </a:endParaRPr>
                    </a:p>
                  </a:txBody>
                  <a:tcPr marT="50625" marB="50625" marR="101225" marL="101225">
                    <a:lnL cap="flat" cmpd="sng" w="28575">
                      <a:solidFill>
                        <a:schemeClr val="accent2"/>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28575">
                      <a:solidFill>
                        <a:schemeClr val="accent2"/>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ctr">
                        <a:lnSpc>
                          <a:spcPct val="100000"/>
                        </a:lnSpc>
                        <a:spcBef>
                          <a:spcPts val="0"/>
                        </a:spcBef>
                        <a:spcAft>
                          <a:spcPts val="0"/>
                        </a:spcAft>
                        <a:buClr>
                          <a:srgbClr val="3F3F3F"/>
                        </a:buClr>
                        <a:buSzPts val="1400"/>
                        <a:buFont typeface="Arial"/>
                        <a:buNone/>
                      </a:pPr>
                      <a:r>
                        <a:rPr b="1" lang="en-US" sz="1400" u="none" cap="none" strike="noStrike">
                          <a:solidFill>
                            <a:srgbClr val="3F3F3F"/>
                          </a:solidFill>
                          <a:latin typeface="Arial"/>
                          <a:ea typeface="Arial"/>
                          <a:cs typeface="Arial"/>
                          <a:sym typeface="Arial"/>
                        </a:rPr>
                        <a:t>Content</a:t>
                      </a:r>
                      <a:endParaRPr/>
                    </a:p>
                  </a:txBody>
                  <a:tcPr marT="50625" marB="50625" marR="101225" marL="10122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28575">
                      <a:solidFill>
                        <a:schemeClr val="accent2"/>
                      </a:solidFill>
                      <a:prstDash val="solid"/>
                      <a:round/>
                      <a:headEnd len="sm" w="sm" type="none"/>
                      <a:tailEnd len="sm" w="sm" type="none"/>
                    </a:lnT>
                    <a:lnB cap="flat" cmpd="sng" w="19050">
                      <a:solidFill>
                        <a:schemeClr val="accent2"/>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t/>
                      </a:r>
                      <a:endParaRPr sz="2000" u="none" cap="none" strike="noStrike">
                        <a:solidFill>
                          <a:srgbClr val="3F3F3F"/>
                        </a:solidFill>
                        <a:latin typeface="Arial"/>
                        <a:ea typeface="Arial"/>
                        <a:cs typeface="Arial"/>
                        <a:sym typeface="Arial"/>
                      </a:endParaRPr>
                    </a:p>
                  </a:txBody>
                  <a:tcPr marT="50625" marB="50625" marR="101225" marL="101225">
                    <a:lnL cap="flat" cmpd="sng" w="9525">
                      <a:solidFill>
                        <a:srgbClr val="000000">
                          <a:alpha val="0"/>
                        </a:srgbClr>
                      </a:solidFill>
                      <a:prstDash val="solid"/>
                      <a:round/>
                      <a:headEnd len="sm" w="sm" type="none"/>
                      <a:tailEnd len="sm" w="sm" type="none"/>
                    </a:lnL>
                    <a:lnR cap="flat" cmpd="sng" w="28575">
                      <a:solidFill>
                        <a:schemeClr val="accent2"/>
                      </a:solidFill>
                      <a:prstDash val="solid"/>
                      <a:round/>
                      <a:headEnd len="sm" w="sm" type="none"/>
                      <a:tailEnd len="sm" w="sm" type="none"/>
                    </a:lnR>
                    <a:lnT cap="flat" cmpd="sng" w="28575">
                      <a:solidFill>
                        <a:schemeClr val="accent2"/>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r>
              <a:tr h="428300">
                <a:tc>
                  <a:txBody>
                    <a:bodyPr/>
                    <a:lstStyle/>
                    <a:p>
                      <a:pPr indent="0" lvl="0" marL="0" marR="0" rtl="0" algn="l">
                        <a:spcBef>
                          <a:spcPts val="0"/>
                        </a:spcBef>
                        <a:spcAft>
                          <a:spcPts val="0"/>
                        </a:spcAft>
                        <a:buNone/>
                      </a:pPr>
                      <a:r>
                        <a:t/>
                      </a:r>
                      <a:endParaRPr sz="2000" u="none" cap="none" strike="noStrike">
                        <a:solidFill>
                          <a:srgbClr val="3F3F3F"/>
                        </a:solidFill>
                        <a:latin typeface="Arial"/>
                        <a:ea typeface="Arial"/>
                        <a:cs typeface="Arial"/>
                        <a:sym typeface="Arial"/>
                      </a:endParaRPr>
                    </a:p>
                  </a:txBody>
                  <a:tcPr marT="50625" marB="50625" marR="101225" marL="101225">
                    <a:lnL cap="flat" cmpd="sng" w="28575">
                      <a:solidFill>
                        <a:schemeClr val="accent2"/>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ctr">
                        <a:lnSpc>
                          <a:spcPct val="100000"/>
                        </a:lnSpc>
                        <a:spcBef>
                          <a:spcPts val="0"/>
                        </a:spcBef>
                        <a:spcAft>
                          <a:spcPts val="0"/>
                        </a:spcAft>
                        <a:buClr>
                          <a:srgbClr val="3F3F3F"/>
                        </a:buClr>
                        <a:buSzPts val="1400"/>
                        <a:buFont typeface="Arial"/>
                        <a:buNone/>
                      </a:pPr>
                      <a:r>
                        <a:rPr b="1" lang="en-US" sz="1400" u="none" cap="none" strike="noStrike">
                          <a:solidFill>
                            <a:srgbClr val="3F3F3F"/>
                          </a:solidFill>
                          <a:latin typeface="Arial"/>
                          <a:ea typeface="Arial"/>
                          <a:cs typeface="Arial"/>
                          <a:sym typeface="Arial"/>
                        </a:rPr>
                        <a:t>Content</a:t>
                      </a:r>
                      <a:endParaRPr/>
                    </a:p>
                  </a:txBody>
                  <a:tcPr marT="50625" marB="50625" marR="101225" marL="10122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9050">
                      <a:solidFill>
                        <a:schemeClr val="accent2"/>
                      </a:solidFill>
                      <a:prstDash val="solid"/>
                      <a:round/>
                      <a:headEnd len="sm" w="sm" type="none"/>
                      <a:tailEnd len="sm" w="sm" type="none"/>
                    </a:lnT>
                    <a:lnB cap="flat" cmpd="sng" w="19050">
                      <a:solidFill>
                        <a:schemeClr val="accent2"/>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t/>
                      </a:r>
                      <a:endParaRPr sz="2000" u="none" cap="none" strike="noStrike">
                        <a:solidFill>
                          <a:srgbClr val="3F3F3F"/>
                        </a:solidFill>
                        <a:latin typeface="Arial"/>
                        <a:ea typeface="Arial"/>
                        <a:cs typeface="Arial"/>
                        <a:sym typeface="Arial"/>
                      </a:endParaRPr>
                    </a:p>
                  </a:txBody>
                  <a:tcPr marT="50625" marB="50625" marR="101225" marL="101225">
                    <a:lnL cap="flat" cmpd="sng" w="9525">
                      <a:solidFill>
                        <a:srgbClr val="000000">
                          <a:alpha val="0"/>
                        </a:srgbClr>
                      </a:solidFill>
                      <a:prstDash val="solid"/>
                      <a:round/>
                      <a:headEnd len="sm" w="sm" type="none"/>
                      <a:tailEnd len="sm" w="sm" type="none"/>
                    </a:lnL>
                    <a:lnR cap="flat" cmpd="sng" w="28575">
                      <a:solidFill>
                        <a:schemeClr val="accent2"/>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r>
              <a:tr h="428300">
                <a:tc>
                  <a:txBody>
                    <a:bodyPr/>
                    <a:lstStyle/>
                    <a:p>
                      <a:pPr indent="0" lvl="0" marL="0" marR="0" rtl="0" algn="l">
                        <a:spcBef>
                          <a:spcPts val="0"/>
                        </a:spcBef>
                        <a:spcAft>
                          <a:spcPts val="0"/>
                        </a:spcAft>
                        <a:buNone/>
                      </a:pPr>
                      <a:r>
                        <a:t/>
                      </a:r>
                      <a:endParaRPr sz="2000" u="none" cap="none" strike="noStrike">
                        <a:solidFill>
                          <a:srgbClr val="3F3F3F"/>
                        </a:solidFill>
                        <a:latin typeface="Arial"/>
                        <a:ea typeface="Arial"/>
                        <a:cs typeface="Arial"/>
                        <a:sym typeface="Arial"/>
                      </a:endParaRPr>
                    </a:p>
                  </a:txBody>
                  <a:tcPr marT="50625" marB="50625" marR="101225" marL="101225">
                    <a:lnL cap="flat" cmpd="sng" w="28575">
                      <a:solidFill>
                        <a:schemeClr val="accent2"/>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ctr">
                        <a:lnSpc>
                          <a:spcPct val="100000"/>
                        </a:lnSpc>
                        <a:spcBef>
                          <a:spcPts val="0"/>
                        </a:spcBef>
                        <a:spcAft>
                          <a:spcPts val="0"/>
                        </a:spcAft>
                        <a:buClr>
                          <a:srgbClr val="3F3F3F"/>
                        </a:buClr>
                        <a:buSzPts val="1400"/>
                        <a:buFont typeface="Arial"/>
                        <a:buNone/>
                      </a:pPr>
                      <a:r>
                        <a:rPr b="1" lang="en-US" sz="1400" u="none" cap="none" strike="noStrike">
                          <a:solidFill>
                            <a:srgbClr val="3F3F3F"/>
                          </a:solidFill>
                          <a:latin typeface="Arial"/>
                          <a:ea typeface="Arial"/>
                          <a:cs typeface="Arial"/>
                          <a:sym typeface="Arial"/>
                        </a:rPr>
                        <a:t>Content</a:t>
                      </a:r>
                      <a:endParaRPr/>
                    </a:p>
                  </a:txBody>
                  <a:tcPr marT="50625" marB="50625" marR="101225" marL="10122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9050">
                      <a:solidFill>
                        <a:schemeClr val="accent2"/>
                      </a:solidFill>
                      <a:prstDash val="solid"/>
                      <a:round/>
                      <a:headEnd len="sm" w="sm" type="none"/>
                      <a:tailEnd len="sm" w="sm" type="none"/>
                    </a:lnT>
                    <a:lnB cap="flat" cmpd="sng" w="19050">
                      <a:solidFill>
                        <a:schemeClr val="accent2"/>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t/>
                      </a:r>
                      <a:endParaRPr sz="2000" u="none" cap="none" strike="noStrike">
                        <a:solidFill>
                          <a:srgbClr val="3F3F3F"/>
                        </a:solidFill>
                        <a:latin typeface="Arial"/>
                        <a:ea typeface="Arial"/>
                        <a:cs typeface="Arial"/>
                        <a:sym typeface="Arial"/>
                      </a:endParaRPr>
                    </a:p>
                  </a:txBody>
                  <a:tcPr marT="50625" marB="50625" marR="101225" marL="101225">
                    <a:lnL cap="flat" cmpd="sng" w="9525">
                      <a:solidFill>
                        <a:srgbClr val="000000">
                          <a:alpha val="0"/>
                        </a:srgbClr>
                      </a:solidFill>
                      <a:prstDash val="solid"/>
                      <a:round/>
                      <a:headEnd len="sm" w="sm" type="none"/>
                      <a:tailEnd len="sm" w="sm" type="none"/>
                    </a:lnL>
                    <a:lnR cap="flat" cmpd="sng" w="28575">
                      <a:solidFill>
                        <a:schemeClr val="accent2"/>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r>
              <a:tr h="517800">
                <a:tc>
                  <a:txBody>
                    <a:bodyPr/>
                    <a:lstStyle/>
                    <a:p>
                      <a:pPr indent="0" lvl="0" marL="0" marR="0" rtl="0" algn="l">
                        <a:spcBef>
                          <a:spcPts val="0"/>
                        </a:spcBef>
                        <a:spcAft>
                          <a:spcPts val="0"/>
                        </a:spcAft>
                        <a:buNone/>
                      </a:pPr>
                      <a:r>
                        <a:t/>
                      </a:r>
                      <a:endParaRPr sz="2000" u="none" cap="none" strike="noStrike">
                        <a:solidFill>
                          <a:srgbClr val="3F3F3F"/>
                        </a:solidFill>
                        <a:latin typeface="Arial"/>
                        <a:ea typeface="Arial"/>
                        <a:cs typeface="Arial"/>
                        <a:sym typeface="Arial"/>
                      </a:endParaRPr>
                    </a:p>
                  </a:txBody>
                  <a:tcPr marT="50625" marB="50625" marR="101225" marL="101225">
                    <a:lnL cap="flat" cmpd="sng" w="28575">
                      <a:solidFill>
                        <a:schemeClr val="accent2"/>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ctr">
                        <a:lnSpc>
                          <a:spcPct val="100000"/>
                        </a:lnSpc>
                        <a:spcBef>
                          <a:spcPts val="0"/>
                        </a:spcBef>
                        <a:spcAft>
                          <a:spcPts val="0"/>
                        </a:spcAft>
                        <a:buClr>
                          <a:srgbClr val="3F3F3F"/>
                        </a:buClr>
                        <a:buSzPts val="1400"/>
                        <a:buFont typeface="Arial"/>
                        <a:buNone/>
                      </a:pPr>
                      <a:r>
                        <a:rPr b="1" lang="en-US" sz="1400" u="none" cap="none" strike="noStrike">
                          <a:solidFill>
                            <a:srgbClr val="3F3F3F"/>
                          </a:solidFill>
                          <a:latin typeface="Arial"/>
                          <a:ea typeface="Arial"/>
                          <a:cs typeface="Arial"/>
                          <a:sym typeface="Arial"/>
                        </a:rPr>
                        <a:t>Content</a:t>
                      </a:r>
                      <a:endParaRPr/>
                    </a:p>
                  </a:txBody>
                  <a:tcPr marT="50625" marB="50625" marR="101225" marL="10122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9050">
                      <a:solidFill>
                        <a:schemeClr val="accent2"/>
                      </a:solidFill>
                      <a:prstDash val="solid"/>
                      <a:round/>
                      <a:headEnd len="sm" w="sm" type="none"/>
                      <a:tailEnd len="sm" w="sm" type="none"/>
                    </a:lnT>
                    <a:lnB cap="flat" cmpd="sng" w="19050">
                      <a:solidFill>
                        <a:schemeClr val="accent2"/>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t/>
                      </a:r>
                      <a:endParaRPr sz="2700">
                        <a:solidFill>
                          <a:srgbClr val="3F3F3F"/>
                        </a:solidFill>
                        <a:latin typeface="Arial"/>
                        <a:ea typeface="Arial"/>
                        <a:cs typeface="Arial"/>
                        <a:sym typeface="Arial"/>
                      </a:endParaRPr>
                    </a:p>
                  </a:txBody>
                  <a:tcPr marT="50625" marB="50625" marR="101225" marL="101225">
                    <a:lnL cap="flat" cmpd="sng" w="9525">
                      <a:solidFill>
                        <a:srgbClr val="000000">
                          <a:alpha val="0"/>
                        </a:srgbClr>
                      </a:solidFill>
                      <a:prstDash val="solid"/>
                      <a:round/>
                      <a:headEnd len="sm" w="sm" type="none"/>
                      <a:tailEnd len="sm" w="sm" type="none"/>
                    </a:lnL>
                    <a:lnR cap="flat" cmpd="sng" w="28575">
                      <a:solidFill>
                        <a:schemeClr val="accent2"/>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r>
              <a:tr h="517800">
                <a:tc>
                  <a:txBody>
                    <a:bodyPr/>
                    <a:lstStyle/>
                    <a:p>
                      <a:pPr indent="0" lvl="0" marL="0" marR="0" rtl="0" algn="l">
                        <a:spcBef>
                          <a:spcPts val="0"/>
                        </a:spcBef>
                        <a:spcAft>
                          <a:spcPts val="0"/>
                        </a:spcAft>
                        <a:buNone/>
                      </a:pPr>
                      <a:r>
                        <a:t/>
                      </a:r>
                      <a:endParaRPr sz="2000">
                        <a:solidFill>
                          <a:srgbClr val="3F3F3F"/>
                        </a:solidFill>
                        <a:latin typeface="Arial"/>
                        <a:ea typeface="Arial"/>
                        <a:cs typeface="Arial"/>
                        <a:sym typeface="Arial"/>
                      </a:endParaRPr>
                    </a:p>
                  </a:txBody>
                  <a:tcPr marT="50625" marB="50625" marR="101225" marL="101225">
                    <a:lnL cap="flat" cmpd="sng" w="28575">
                      <a:solidFill>
                        <a:schemeClr val="accent2"/>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28575">
                      <a:solidFill>
                        <a:schemeClr val="accent2"/>
                      </a:solidFill>
                      <a:prstDash val="solid"/>
                      <a:round/>
                      <a:headEnd len="sm" w="sm" type="none"/>
                      <a:tailEnd len="sm" w="sm" type="none"/>
                    </a:lnB>
                    <a:solidFill>
                      <a:schemeClr val="lt1"/>
                    </a:solidFill>
                  </a:tcPr>
                </a:tc>
                <a:tc>
                  <a:txBody>
                    <a:bodyPr/>
                    <a:lstStyle/>
                    <a:p>
                      <a:pPr indent="0" lvl="0" marL="0" marR="0" rtl="0" algn="ctr">
                        <a:lnSpc>
                          <a:spcPct val="100000"/>
                        </a:lnSpc>
                        <a:spcBef>
                          <a:spcPts val="0"/>
                        </a:spcBef>
                        <a:spcAft>
                          <a:spcPts val="0"/>
                        </a:spcAft>
                        <a:buClr>
                          <a:srgbClr val="3F3F3F"/>
                        </a:buClr>
                        <a:buSzPts val="1400"/>
                        <a:buFont typeface="Arial"/>
                        <a:buNone/>
                      </a:pPr>
                      <a:r>
                        <a:rPr b="1" lang="en-US" sz="1400">
                          <a:solidFill>
                            <a:srgbClr val="3F3F3F"/>
                          </a:solidFill>
                          <a:latin typeface="Arial"/>
                          <a:ea typeface="Arial"/>
                          <a:cs typeface="Arial"/>
                          <a:sym typeface="Arial"/>
                        </a:rPr>
                        <a:t>Content</a:t>
                      </a:r>
                      <a:endParaRPr/>
                    </a:p>
                  </a:txBody>
                  <a:tcPr marT="50625" marB="50625" marR="101225" marL="10122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9050">
                      <a:solidFill>
                        <a:schemeClr val="accent2"/>
                      </a:solidFill>
                      <a:prstDash val="solid"/>
                      <a:round/>
                      <a:headEnd len="sm" w="sm" type="none"/>
                      <a:tailEnd len="sm" w="sm" type="none"/>
                    </a:lnT>
                    <a:lnB cap="flat" cmpd="sng" w="28575">
                      <a:solidFill>
                        <a:schemeClr val="accent2"/>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t/>
                      </a:r>
                      <a:endParaRPr sz="2700">
                        <a:solidFill>
                          <a:srgbClr val="3F3F3F"/>
                        </a:solidFill>
                        <a:latin typeface="Arial"/>
                        <a:ea typeface="Arial"/>
                        <a:cs typeface="Arial"/>
                        <a:sym typeface="Arial"/>
                      </a:endParaRPr>
                    </a:p>
                  </a:txBody>
                  <a:tcPr marT="50625" marB="50625" marR="101225" marL="101225">
                    <a:lnL cap="flat" cmpd="sng" w="9525">
                      <a:solidFill>
                        <a:srgbClr val="000000">
                          <a:alpha val="0"/>
                        </a:srgbClr>
                      </a:solidFill>
                      <a:prstDash val="solid"/>
                      <a:round/>
                      <a:headEnd len="sm" w="sm" type="none"/>
                      <a:tailEnd len="sm" w="sm" type="none"/>
                    </a:lnL>
                    <a:lnR cap="flat" cmpd="sng" w="28575">
                      <a:solidFill>
                        <a:schemeClr val="accent2"/>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28575">
                      <a:solidFill>
                        <a:schemeClr val="accent2"/>
                      </a:solidFill>
                      <a:prstDash val="solid"/>
                      <a:round/>
                      <a:headEnd len="sm" w="sm" type="none"/>
                      <a:tailEnd len="sm" w="sm" type="none"/>
                    </a:lnB>
                    <a:solidFill>
                      <a:schemeClr val="lt1"/>
                    </a:solidFill>
                  </a:tcPr>
                </a:tc>
              </a:tr>
              <a:tr h="428300">
                <a:tc gridSpan="3">
                  <a:txBody>
                    <a:bodyPr/>
                    <a:lstStyle/>
                    <a:p>
                      <a:pPr indent="0" lvl="0" marL="0" marR="0" rtl="0" algn="ctr">
                        <a:lnSpc>
                          <a:spcPct val="100000"/>
                        </a:lnSpc>
                        <a:spcBef>
                          <a:spcPts val="0"/>
                        </a:spcBef>
                        <a:spcAft>
                          <a:spcPts val="0"/>
                        </a:spcAft>
                        <a:buClr>
                          <a:srgbClr val="3F3F3F"/>
                        </a:buClr>
                        <a:buSzPts val="1500"/>
                        <a:buFont typeface="Arial"/>
                        <a:buNone/>
                      </a:pPr>
                      <a:r>
                        <a:rPr b="1" lang="en-US" sz="1500">
                          <a:solidFill>
                            <a:srgbClr val="3F3F3F"/>
                          </a:solidFill>
                          <a:latin typeface="Arial"/>
                          <a:ea typeface="Arial"/>
                          <a:cs typeface="Arial"/>
                          <a:sym typeface="Arial"/>
                        </a:rPr>
                        <a:t>Text  Here</a:t>
                      </a:r>
                      <a:endParaRPr b="1" sz="1500">
                        <a:solidFill>
                          <a:srgbClr val="3F3F3F"/>
                        </a:solidFill>
                        <a:latin typeface="Arial"/>
                        <a:ea typeface="Arial"/>
                        <a:cs typeface="Arial"/>
                        <a:sym typeface="Arial"/>
                      </a:endParaRPr>
                    </a:p>
                  </a:txBody>
                  <a:tcPr marT="50625" marB="50625" marR="101225" marL="101225" anchor="ctr">
                    <a:lnL cap="flat" cmpd="sng" w="28575">
                      <a:solidFill>
                        <a:schemeClr val="accent2"/>
                      </a:solidFill>
                      <a:prstDash val="solid"/>
                      <a:round/>
                      <a:headEnd len="sm" w="sm" type="none"/>
                      <a:tailEnd len="sm" w="sm" type="none"/>
                    </a:lnL>
                    <a:lnR cap="flat" cmpd="sng" w="28575">
                      <a:solidFill>
                        <a:schemeClr val="accent2"/>
                      </a:solidFill>
                      <a:prstDash val="solid"/>
                      <a:round/>
                      <a:headEnd len="sm" w="sm" type="none"/>
                      <a:tailEnd len="sm" w="sm" type="none"/>
                    </a:lnR>
                    <a:lnT cap="flat" cmpd="sng" w="28575">
                      <a:solidFill>
                        <a:schemeClr val="accent2"/>
                      </a:solidFill>
                      <a:prstDash val="solid"/>
                      <a:round/>
                      <a:headEnd len="sm" w="sm" type="none"/>
                      <a:tailEnd len="sm" w="sm" type="none"/>
                    </a:lnT>
                    <a:lnB cap="flat" cmpd="sng" w="28575">
                      <a:solidFill>
                        <a:schemeClr val="accent2"/>
                      </a:solidFill>
                      <a:prstDash val="solid"/>
                      <a:round/>
                      <a:headEnd len="sm" w="sm" type="none"/>
                      <a:tailEnd len="sm" w="sm" type="none"/>
                    </a:lnB>
                    <a:solidFill>
                      <a:schemeClr val="lt1"/>
                    </a:solidFill>
                  </a:tcPr>
                </a:tc>
                <a:tc hMerge="1"/>
                <a:tc hMerge="1"/>
              </a:tr>
            </a:tbl>
          </a:graphicData>
        </a:graphic>
      </p:graphicFrame>
      <p:sp>
        <p:nvSpPr>
          <p:cNvPr id="1210" name="Google Shape;1210;p33"/>
          <p:cNvSpPr txBox="1"/>
          <p:nvPr/>
        </p:nvSpPr>
        <p:spPr>
          <a:xfrm>
            <a:off x="868132" y="2761145"/>
            <a:ext cx="3253358" cy="286232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Get a modern PowerPoint  Presentation that is beautifully designed.  Easy to change colors, photos and Text. You can simply impress your audience and add a unique zing and appeal to your Presentations. Get a modern PowerPoint  Presentation that is beautifully designed.  Easy to change colors, photos and Text.</a:t>
            </a:r>
            <a:endParaRPr/>
          </a:p>
          <a:p>
            <a:pPr indent="0" lvl="0" marL="0" marR="0" rtl="0" algn="l">
              <a:spcBef>
                <a:spcPts val="0"/>
              </a:spcBef>
              <a:spcAft>
                <a:spcPts val="0"/>
              </a:spcAft>
              <a:buNone/>
            </a:pPr>
            <a:r>
              <a:t/>
            </a:r>
            <a:endParaRPr sz="1200">
              <a:solidFill>
                <a:srgbClr val="3F3F3F"/>
              </a:solidFill>
              <a:latin typeface="Arial"/>
              <a:ea typeface="Arial"/>
              <a:cs typeface="Arial"/>
              <a:sym typeface="Arial"/>
            </a:endParaRPr>
          </a:p>
          <a:p>
            <a:pPr indent="0" lvl="0" marL="0" marR="0" rtl="0" algn="l">
              <a:spcBef>
                <a:spcPts val="0"/>
              </a:spcBef>
              <a:spcAft>
                <a:spcPts val="0"/>
              </a:spcAft>
              <a:buNone/>
            </a:pPr>
            <a:r>
              <a:rPr lang="en-US" sz="1200">
                <a:solidFill>
                  <a:srgbClr val="3F3F3F"/>
                </a:solidFill>
                <a:latin typeface="Arial"/>
                <a:ea typeface="Arial"/>
                <a:cs typeface="Arial"/>
                <a:sym typeface="Arial"/>
              </a:rPr>
              <a:t>Easy to change colors, photos and Text. You can simply impress your audience and add a unique zing and appeal to your Presentations. Get a modern PowerPoint  Presentation that is beautifully designed. Easy to change colors, photos and Text.   </a:t>
            </a:r>
            <a:endParaRPr/>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4" name="Shape 1214"/>
        <p:cNvGrpSpPr/>
        <p:nvPr/>
      </p:nvGrpSpPr>
      <p:grpSpPr>
        <a:xfrm>
          <a:off x="0" y="0"/>
          <a:ext cx="0" cy="0"/>
          <a:chOff x="0" y="0"/>
          <a:chExt cx="0" cy="0"/>
        </a:xfrm>
      </p:grpSpPr>
      <p:sp>
        <p:nvSpPr>
          <p:cNvPr id="1215" name="Google Shape;1215;p34"/>
          <p:cNvSpPr txBox="1"/>
          <p:nvPr>
            <p:ph idx="1" type="body"/>
          </p:nvPr>
        </p:nvSpPr>
        <p:spPr>
          <a:xfrm>
            <a:off x="323529" y="281518"/>
            <a:ext cx="11573197" cy="840230"/>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chemeClr val="dk1"/>
              </a:buClr>
              <a:buSzPts val="5400"/>
              <a:buFont typeface="Arial"/>
              <a:buNone/>
            </a:pPr>
            <a:r>
              <a:rPr lang="en-US"/>
              <a:t>Infographic Style</a:t>
            </a:r>
            <a:endParaRPr/>
          </a:p>
        </p:txBody>
      </p:sp>
      <p:grpSp>
        <p:nvGrpSpPr>
          <p:cNvPr id="1216" name="Google Shape;1216;p34"/>
          <p:cNvGrpSpPr/>
          <p:nvPr/>
        </p:nvGrpSpPr>
        <p:grpSpPr>
          <a:xfrm>
            <a:off x="3302222" y="1460053"/>
            <a:ext cx="5587558" cy="5587558"/>
            <a:chOff x="2378579" y="738369"/>
            <a:chExt cx="4376118" cy="4376118"/>
          </a:xfrm>
        </p:grpSpPr>
        <p:sp>
          <p:nvSpPr>
            <p:cNvPr id="1217" name="Google Shape;1217;p34"/>
            <p:cNvSpPr/>
            <p:nvPr/>
          </p:nvSpPr>
          <p:spPr>
            <a:xfrm rot="8261054">
              <a:off x="3018304" y="1378094"/>
              <a:ext cx="3096667" cy="3096667"/>
            </a:xfrm>
            <a:prstGeom prst="blockArc">
              <a:avLst>
                <a:gd fmla="val 13411126" name="adj1"/>
                <a:gd fmla="val 15919102" name="adj2"/>
                <a:gd fmla="val 6907" name="adj3"/>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rgbClr val="3F3F3F"/>
                </a:solidFill>
                <a:latin typeface="Arial"/>
                <a:ea typeface="Arial"/>
                <a:cs typeface="Arial"/>
                <a:sym typeface="Arial"/>
              </a:endParaRPr>
            </a:p>
          </p:txBody>
        </p:sp>
        <p:sp>
          <p:nvSpPr>
            <p:cNvPr id="1218" name="Google Shape;1218;p34"/>
            <p:cNvSpPr/>
            <p:nvPr/>
          </p:nvSpPr>
          <p:spPr>
            <a:xfrm rot="-2567948">
              <a:off x="3018304" y="1378094"/>
              <a:ext cx="3096667" cy="3096667"/>
            </a:xfrm>
            <a:prstGeom prst="blockArc">
              <a:avLst>
                <a:gd fmla="val 10899473" name="adj1"/>
                <a:gd fmla="val 13310838" name="adj2"/>
                <a:gd fmla="val 7042" name="adj3"/>
              </a:avLst>
            </a:prstGeom>
            <a:solidFill>
              <a:srgbClr val="A5A5A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rgbClr val="3F3F3F"/>
                </a:solidFill>
                <a:latin typeface="Arial"/>
                <a:ea typeface="Arial"/>
                <a:cs typeface="Arial"/>
                <a:sym typeface="Arial"/>
              </a:endParaRPr>
            </a:p>
          </p:txBody>
        </p:sp>
        <p:grpSp>
          <p:nvGrpSpPr>
            <p:cNvPr id="1219" name="Google Shape;1219;p34"/>
            <p:cNvGrpSpPr/>
            <p:nvPr/>
          </p:nvGrpSpPr>
          <p:grpSpPr>
            <a:xfrm>
              <a:off x="3018304" y="1378094"/>
              <a:ext cx="3096667" cy="3096667"/>
              <a:chOff x="3018304" y="1378094"/>
              <a:chExt cx="3096667" cy="3096667"/>
            </a:xfrm>
          </p:grpSpPr>
          <p:sp>
            <p:nvSpPr>
              <p:cNvPr id="1220" name="Google Shape;1220;p34"/>
              <p:cNvSpPr/>
              <p:nvPr/>
            </p:nvSpPr>
            <p:spPr>
              <a:xfrm>
                <a:off x="3018304" y="1378094"/>
                <a:ext cx="3096667" cy="3096667"/>
              </a:xfrm>
              <a:prstGeom prst="blockArc">
                <a:avLst>
                  <a:gd fmla="val 10849205" name="adj1"/>
                  <a:gd fmla="val 13299261" name="adj2"/>
                  <a:gd fmla="val 7053" name="adj3"/>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rgbClr val="3F3F3F"/>
                  </a:solidFill>
                  <a:latin typeface="Arial"/>
                  <a:ea typeface="Arial"/>
                  <a:cs typeface="Arial"/>
                  <a:sym typeface="Arial"/>
                </a:endParaRPr>
              </a:p>
            </p:txBody>
          </p:sp>
          <p:sp>
            <p:nvSpPr>
              <p:cNvPr id="1221" name="Google Shape;1221;p34"/>
              <p:cNvSpPr/>
              <p:nvPr/>
            </p:nvSpPr>
            <p:spPr>
              <a:xfrm rot="5400000">
                <a:off x="3018304" y="1378094"/>
                <a:ext cx="3096667" cy="3096667"/>
              </a:xfrm>
              <a:prstGeom prst="blockArc">
                <a:avLst>
                  <a:gd fmla="val 13650321" name="adj1"/>
                  <a:gd fmla="val 16152490" name="adj2"/>
                  <a:gd fmla="val 7179" name="adj3"/>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rgbClr val="3F3F3F"/>
                  </a:solidFill>
                  <a:latin typeface="Arial"/>
                  <a:ea typeface="Arial"/>
                  <a:cs typeface="Arial"/>
                  <a:sym typeface="Arial"/>
                </a:endParaRPr>
              </a:p>
            </p:txBody>
          </p:sp>
        </p:grpSp>
        <p:sp>
          <p:nvSpPr>
            <p:cNvPr id="1222" name="Google Shape;1222;p34"/>
            <p:cNvSpPr/>
            <p:nvPr/>
          </p:nvSpPr>
          <p:spPr>
            <a:xfrm rot="2854073">
              <a:off x="3018304" y="1378094"/>
              <a:ext cx="3096667" cy="3096667"/>
            </a:xfrm>
            <a:prstGeom prst="blockArc">
              <a:avLst>
                <a:gd fmla="val 10553048" name="adj1"/>
                <a:gd fmla="val 13271468" name="adj2"/>
                <a:gd fmla="val 7031" name="adj3"/>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rgbClr val="3F3F3F"/>
                </a:solidFill>
                <a:latin typeface="Arial"/>
                <a:ea typeface="Arial"/>
                <a:cs typeface="Arial"/>
                <a:sym typeface="Arial"/>
              </a:endParaRPr>
            </a:p>
          </p:txBody>
        </p:sp>
        <p:sp>
          <p:nvSpPr>
            <p:cNvPr id="1223" name="Google Shape;1223;p34"/>
            <p:cNvSpPr/>
            <p:nvPr/>
          </p:nvSpPr>
          <p:spPr>
            <a:xfrm rot="2854464">
              <a:off x="3018304" y="1378094"/>
              <a:ext cx="3096667" cy="3096667"/>
            </a:xfrm>
            <a:prstGeom prst="blockArc">
              <a:avLst>
                <a:gd fmla="val 13411126" name="adj1"/>
                <a:gd fmla="val 16068669" name="adj2"/>
                <a:gd fmla="val 7199" name="adj3"/>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rgbClr val="3F3F3F"/>
                </a:solidFill>
                <a:latin typeface="Arial"/>
                <a:ea typeface="Arial"/>
                <a:cs typeface="Arial"/>
                <a:sym typeface="Arial"/>
              </a:endParaRPr>
            </a:p>
          </p:txBody>
        </p:sp>
      </p:grpSp>
      <p:grpSp>
        <p:nvGrpSpPr>
          <p:cNvPr id="1224" name="Google Shape;1224;p34"/>
          <p:cNvGrpSpPr/>
          <p:nvPr/>
        </p:nvGrpSpPr>
        <p:grpSpPr>
          <a:xfrm>
            <a:off x="7981218" y="1772819"/>
            <a:ext cx="2827389" cy="918329"/>
            <a:chOff x="6457218" y="1772816"/>
            <a:chExt cx="2291246" cy="918329"/>
          </a:xfrm>
        </p:grpSpPr>
        <p:sp>
          <p:nvSpPr>
            <p:cNvPr id="1225" name="Google Shape;1225;p34"/>
            <p:cNvSpPr txBox="1"/>
            <p:nvPr/>
          </p:nvSpPr>
          <p:spPr>
            <a:xfrm>
              <a:off x="6457218" y="1772816"/>
              <a:ext cx="2291246"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rgbClr val="3F3F3F"/>
                  </a:solidFill>
                  <a:latin typeface="Arial"/>
                  <a:ea typeface="Arial"/>
                  <a:cs typeface="Arial"/>
                  <a:sym typeface="Arial"/>
                </a:rPr>
                <a:t>Content  Here</a:t>
              </a:r>
              <a:endParaRPr b="1" sz="1400">
                <a:solidFill>
                  <a:srgbClr val="3F3F3F"/>
                </a:solidFill>
                <a:latin typeface="Arial"/>
                <a:ea typeface="Arial"/>
                <a:cs typeface="Arial"/>
                <a:sym typeface="Arial"/>
              </a:endParaRPr>
            </a:p>
          </p:txBody>
        </p:sp>
        <p:sp>
          <p:nvSpPr>
            <p:cNvPr id="1226" name="Google Shape;1226;p34"/>
            <p:cNvSpPr txBox="1"/>
            <p:nvPr/>
          </p:nvSpPr>
          <p:spPr>
            <a:xfrm>
              <a:off x="6457218" y="2044814"/>
              <a:ext cx="2291246"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You can simply impress your audience and add a unique zing and appeal to your Reports. </a:t>
              </a:r>
              <a:endParaRPr sz="1200">
                <a:solidFill>
                  <a:srgbClr val="3F3F3F"/>
                </a:solidFill>
                <a:latin typeface="Arial"/>
                <a:ea typeface="Arial"/>
                <a:cs typeface="Arial"/>
                <a:sym typeface="Arial"/>
              </a:endParaRPr>
            </a:p>
          </p:txBody>
        </p:sp>
      </p:grpSp>
      <p:grpSp>
        <p:nvGrpSpPr>
          <p:cNvPr id="1227" name="Google Shape;1227;p34"/>
          <p:cNvGrpSpPr/>
          <p:nvPr/>
        </p:nvGrpSpPr>
        <p:grpSpPr>
          <a:xfrm>
            <a:off x="8578642" y="3284987"/>
            <a:ext cx="2827389" cy="918329"/>
            <a:chOff x="6889266" y="3284984"/>
            <a:chExt cx="1998238" cy="918329"/>
          </a:xfrm>
        </p:grpSpPr>
        <p:sp>
          <p:nvSpPr>
            <p:cNvPr id="1228" name="Google Shape;1228;p34"/>
            <p:cNvSpPr txBox="1"/>
            <p:nvPr/>
          </p:nvSpPr>
          <p:spPr>
            <a:xfrm>
              <a:off x="6889266" y="3284984"/>
              <a:ext cx="1998238"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rgbClr val="3F3F3F"/>
                  </a:solidFill>
                  <a:latin typeface="Arial"/>
                  <a:ea typeface="Arial"/>
                  <a:cs typeface="Arial"/>
                  <a:sym typeface="Arial"/>
                </a:rPr>
                <a:t>Content  Here</a:t>
              </a:r>
              <a:endParaRPr b="1" sz="1400">
                <a:solidFill>
                  <a:srgbClr val="3F3F3F"/>
                </a:solidFill>
                <a:latin typeface="Arial"/>
                <a:ea typeface="Arial"/>
                <a:cs typeface="Arial"/>
                <a:sym typeface="Arial"/>
              </a:endParaRPr>
            </a:p>
          </p:txBody>
        </p:sp>
        <p:sp>
          <p:nvSpPr>
            <p:cNvPr id="1229" name="Google Shape;1229;p34"/>
            <p:cNvSpPr txBox="1"/>
            <p:nvPr/>
          </p:nvSpPr>
          <p:spPr>
            <a:xfrm>
              <a:off x="6889266" y="3556982"/>
              <a:ext cx="1998238"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You can simply impress your audience and add a unique zing and appeal to your Reports. </a:t>
              </a:r>
              <a:endParaRPr sz="1200">
                <a:solidFill>
                  <a:srgbClr val="3F3F3F"/>
                </a:solidFill>
                <a:latin typeface="Arial"/>
                <a:ea typeface="Arial"/>
                <a:cs typeface="Arial"/>
                <a:sym typeface="Arial"/>
              </a:endParaRPr>
            </a:p>
          </p:txBody>
        </p:sp>
      </p:grpSp>
      <p:grpSp>
        <p:nvGrpSpPr>
          <p:cNvPr id="1230" name="Google Shape;1230;p34"/>
          <p:cNvGrpSpPr/>
          <p:nvPr/>
        </p:nvGrpSpPr>
        <p:grpSpPr>
          <a:xfrm>
            <a:off x="8197242" y="5127031"/>
            <a:ext cx="2827389" cy="918329"/>
            <a:chOff x="6673242" y="5020022"/>
            <a:chExt cx="2291246" cy="918329"/>
          </a:xfrm>
        </p:grpSpPr>
        <p:sp>
          <p:nvSpPr>
            <p:cNvPr id="1231" name="Google Shape;1231;p34"/>
            <p:cNvSpPr txBox="1"/>
            <p:nvPr/>
          </p:nvSpPr>
          <p:spPr>
            <a:xfrm>
              <a:off x="6673242" y="5020022"/>
              <a:ext cx="2291246"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rgbClr val="3F3F3F"/>
                  </a:solidFill>
                  <a:latin typeface="Arial"/>
                  <a:ea typeface="Arial"/>
                  <a:cs typeface="Arial"/>
                  <a:sym typeface="Arial"/>
                </a:rPr>
                <a:t>Content  Here</a:t>
              </a:r>
              <a:endParaRPr b="1" sz="1400">
                <a:solidFill>
                  <a:srgbClr val="3F3F3F"/>
                </a:solidFill>
                <a:latin typeface="Arial"/>
                <a:ea typeface="Arial"/>
                <a:cs typeface="Arial"/>
                <a:sym typeface="Arial"/>
              </a:endParaRPr>
            </a:p>
          </p:txBody>
        </p:sp>
        <p:sp>
          <p:nvSpPr>
            <p:cNvPr id="1232" name="Google Shape;1232;p34"/>
            <p:cNvSpPr txBox="1"/>
            <p:nvPr/>
          </p:nvSpPr>
          <p:spPr>
            <a:xfrm>
              <a:off x="6673242" y="5292020"/>
              <a:ext cx="2291246"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You can simply impress your audience and add a unique zing and appeal to your Reports. </a:t>
              </a:r>
              <a:endParaRPr sz="1200">
                <a:solidFill>
                  <a:srgbClr val="3F3F3F"/>
                </a:solidFill>
                <a:latin typeface="Arial"/>
                <a:ea typeface="Arial"/>
                <a:cs typeface="Arial"/>
                <a:sym typeface="Arial"/>
              </a:endParaRPr>
            </a:p>
          </p:txBody>
        </p:sp>
      </p:grpSp>
      <p:grpSp>
        <p:nvGrpSpPr>
          <p:cNvPr id="1233" name="Google Shape;1233;p34"/>
          <p:cNvGrpSpPr/>
          <p:nvPr/>
        </p:nvGrpSpPr>
        <p:grpSpPr>
          <a:xfrm>
            <a:off x="1492844" y="1749944"/>
            <a:ext cx="2789947" cy="918329"/>
            <a:chOff x="467544" y="1749941"/>
            <a:chExt cx="2291246" cy="918329"/>
          </a:xfrm>
        </p:grpSpPr>
        <p:sp>
          <p:nvSpPr>
            <p:cNvPr id="1234" name="Google Shape;1234;p34"/>
            <p:cNvSpPr txBox="1"/>
            <p:nvPr/>
          </p:nvSpPr>
          <p:spPr>
            <a:xfrm>
              <a:off x="467544" y="1749941"/>
              <a:ext cx="2221432" cy="307777"/>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en-US" sz="1400">
                  <a:solidFill>
                    <a:srgbClr val="3F3F3F"/>
                  </a:solidFill>
                  <a:latin typeface="Arial"/>
                  <a:ea typeface="Arial"/>
                  <a:cs typeface="Arial"/>
                  <a:sym typeface="Arial"/>
                </a:rPr>
                <a:t>Content  Here</a:t>
              </a:r>
              <a:endParaRPr b="1" sz="1400">
                <a:solidFill>
                  <a:srgbClr val="3F3F3F"/>
                </a:solidFill>
                <a:latin typeface="Arial"/>
                <a:ea typeface="Arial"/>
                <a:cs typeface="Arial"/>
                <a:sym typeface="Arial"/>
              </a:endParaRPr>
            </a:p>
          </p:txBody>
        </p:sp>
        <p:sp>
          <p:nvSpPr>
            <p:cNvPr id="1235" name="Google Shape;1235;p34"/>
            <p:cNvSpPr txBox="1"/>
            <p:nvPr/>
          </p:nvSpPr>
          <p:spPr>
            <a:xfrm>
              <a:off x="467544" y="2021939"/>
              <a:ext cx="2291246" cy="646331"/>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1200">
                  <a:solidFill>
                    <a:srgbClr val="3F3F3F"/>
                  </a:solidFill>
                  <a:latin typeface="Arial"/>
                  <a:ea typeface="Arial"/>
                  <a:cs typeface="Arial"/>
                  <a:sym typeface="Arial"/>
                </a:rPr>
                <a:t>You can simply impress your audience and add a unique zing and appeal to your Reports. </a:t>
              </a:r>
              <a:endParaRPr sz="1200">
                <a:solidFill>
                  <a:srgbClr val="3F3F3F"/>
                </a:solidFill>
                <a:latin typeface="Arial"/>
                <a:ea typeface="Arial"/>
                <a:cs typeface="Arial"/>
                <a:sym typeface="Arial"/>
              </a:endParaRPr>
            </a:p>
          </p:txBody>
        </p:sp>
      </p:grpSp>
      <p:grpSp>
        <p:nvGrpSpPr>
          <p:cNvPr id="1236" name="Google Shape;1236;p34"/>
          <p:cNvGrpSpPr/>
          <p:nvPr/>
        </p:nvGrpSpPr>
        <p:grpSpPr>
          <a:xfrm>
            <a:off x="820916" y="3284987"/>
            <a:ext cx="2802170" cy="918329"/>
            <a:chOff x="242744" y="3314387"/>
            <a:chExt cx="2011990" cy="918329"/>
          </a:xfrm>
        </p:grpSpPr>
        <p:sp>
          <p:nvSpPr>
            <p:cNvPr id="1237" name="Google Shape;1237;p34"/>
            <p:cNvSpPr txBox="1"/>
            <p:nvPr/>
          </p:nvSpPr>
          <p:spPr>
            <a:xfrm>
              <a:off x="242744" y="3314387"/>
              <a:ext cx="1942176" cy="307777"/>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en-US" sz="1400">
                  <a:solidFill>
                    <a:srgbClr val="3F3F3F"/>
                  </a:solidFill>
                  <a:latin typeface="Arial"/>
                  <a:ea typeface="Arial"/>
                  <a:cs typeface="Arial"/>
                  <a:sym typeface="Arial"/>
                </a:rPr>
                <a:t>Content  Here</a:t>
              </a:r>
              <a:endParaRPr b="1" sz="1400">
                <a:solidFill>
                  <a:srgbClr val="3F3F3F"/>
                </a:solidFill>
                <a:latin typeface="Arial"/>
                <a:ea typeface="Arial"/>
                <a:cs typeface="Arial"/>
                <a:sym typeface="Arial"/>
              </a:endParaRPr>
            </a:p>
          </p:txBody>
        </p:sp>
        <p:sp>
          <p:nvSpPr>
            <p:cNvPr id="1238" name="Google Shape;1238;p34"/>
            <p:cNvSpPr txBox="1"/>
            <p:nvPr/>
          </p:nvSpPr>
          <p:spPr>
            <a:xfrm>
              <a:off x="251520" y="3586385"/>
              <a:ext cx="2003214" cy="646331"/>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1200">
                  <a:solidFill>
                    <a:srgbClr val="3F3F3F"/>
                  </a:solidFill>
                  <a:latin typeface="Arial"/>
                  <a:ea typeface="Arial"/>
                  <a:cs typeface="Arial"/>
                  <a:sym typeface="Arial"/>
                </a:rPr>
                <a:t>You can simply impress your audience and add a unique zing and appeal to your Reports. </a:t>
              </a:r>
              <a:endParaRPr sz="1200">
                <a:solidFill>
                  <a:srgbClr val="3F3F3F"/>
                </a:solidFill>
                <a:latin typeface="Arial"/>
                <a:ea typeface="Arial"/>
                <a:cs typeface="Arial"/>
                <a:sym typeface="Arial"/>
              </a:endParaRPr>
            </a:p>
          </p:txBody>
        </p:sp>
      </p:grpSp>
      <p:grpSp>
        <p:nvGrpSpPr>
          <p:cNvPr id="1239" name="Google Shape;1239;p34"/>
          <p:cNvGrpSpPr/>
          <p:nvPr/>
        </p:nvGrpSpPr>
        <p:grpSpPr>
          <a:xfrm>
            <a:off x="1264596" y="5127031"/>
            <a:ext cx="2802170" cy="918329"/>
            <a:chOff x="251520" y="4998238"/>
            <a:chExt cx="2291246" cy="918329"/>
          </a:xfrm>
        </p:grpSpPr>
        <p:sp>
          <p:nvSpPr>
            <p:cNvPr id="1240" name="Google Shape;1240;p34"/>
            <p:cNvSpPr txBox="1"/>
            <p:nvPr/>
          </p:nvSpPr>
          <p:spPr>
            <a:xfrm>
              <a:off x="251520" y="4998238"/>
              <a:ext cx="2221432" cy="307777"/>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en-US" sz="1400">
                  <a:solidFill>
                    <a:srgbClr val="3F3F3F"/>
                  </a:solidFill>
                  <a:latin typeface="Arial"/>
                  <a:ea typeface="Arial"/>
                  <a:cs typeface="Arial"/>
                  <a:sym typeface="Arial"/>
                </a:rPr>
                <a:t>Content  Here</a:t>
              </a:r>
              <a:endParaRPr b="1" sz="1400">
                <a:solidFill>
                  <a:srgbClr val="3F3F3F"/>
                </a:solidFill>
                <a:latin typeface="Arial"/>
                <a:ea typeface="Arial"/>
                <a:cs typeface="Arial"/>
                <a:sym typeface="Arial"/>
              </a:endParaRPr>
            </a:p>
          </p:txBody>
        </p:sp>
        <p:sp>
          <p:nvSpPr>
            <p:cNvPr id="1241" name="Google Shape;1241;p34"/>
            <p:cNvSpPr txBox="1"/>
            <p:nvPr/>
          </p:nvSpPr>
          <p:spPr>
            <a:xfrm>
              <a:off x="251520" y="5270236"/>
              <a:ext cx="2291246" cy="646331"/>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1200">
                  <a:solidFill>
                    <a:srgbClr val="3F3F3F"/>
                  </a:solidFill>
                  <a:latin typeface="Arial"/>
                  <a:ea typeface="Arial"/>
                  <a:cs typeface="Arial"/>
                  <a:sym typeface="Arial"/>
                </a:rPr>
                <a:t>You can simply impress your audience and add a unique zing and appeal to your Reports. </a:t>
              </a:r>
              <a:endParaRPr sz="1200">
                <a:solidFill>
                  <a:srgbClr val="3F3F3F"/>
                </a:solidFill>
                <a:latin typeface="Arial"/>
                <a:ea typeface="Arial"/>
                <a:cs typeface="Arial"/>
                <a:sym typeface="Arial"/>
              </a:endParaRPr>
            </a:p>
          </p:txBody>
        </p:sp>
      </p:grpSp>
      <p:grpSp>
        <p:nvGrpSpPr>
          <p:cNvPr id="1242" name="Google Shape;1242;p34"/>
          <p:cNvGrpSpPr/>
          <p:nvPr/>
        </p:nvGrpSpPr>
        <p:grpSpPr>
          <a:xfrm>
            <a:off x="5044456" y="4309100"/>
            <a:ext cx="2082154" cy="1496164"/>
            <a:chOff x="3520455" y="4309100"/>
            <a:chExt cx="2082154" cy="1496164"/>
          </a:xfrm>
        </p:grpSpPr>
        <p:sp>
          <p:nvSpPr>
            <p:cNvPr id="1243" name="Google Shape;1243;p34"/>
            <p:cNvSpPr txBox="1"/>
            <p:nvPr/>
          </p:nvSpPr>
          <p:spPr>
            <a:xfrm>
              <a:off x="3520455" y="4309100"/>
              <a:ext cx="2082154" cy="33855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rgbClr val="3F3F3F"/>
                  </a:solidFill>
                  <a:latin typeface="Arial"/>
                  <a:ea typeface="Arial"/>
                  <a:cs typeface="Arial"/>
                  <a:sym typeface="Arial"/>
                </a:rPr>
                <a:t>Content  Here</a:t>
              </a:r>
              <a:endParaRPr b="1" sz="1600">
                <a:solidFill>
                  <a:srgbClr val="3F3F3F"/>
                </a:solidFill>
                <a:latin typeface="Arial"/>
                <a:ea typeface="Arial"/>
                <a:cs typeface="Arial"/>
                <a:sym typeface="Arial"/>
              </a:endParaRPr>
            </a:p>
          </p:txBody>
        </p:sp>
        <p:sp>
          <p:nvSpPr>
            <p:cNvPr id="1244" name="Google Shape;1244;p34"/>
            <p:cNvSpPr txBox="1"/>
            <p:nvPr/>
          </p:nvSpPr>
          <p:spPr>
            <a:xfrm>
              <a:off x="3520455" y="4604935"/>
              <a:ext cx="2082154"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200">
                  <a:solidFill>
                    <a:srgbClr val="3F3F3F"/>
                  </a:solidFill>
                  <a:latin typeface="Arial"/>
                  <a:ea typeface="Arial"/>
                  <a:cs typeface="Arial"/>
                  <a:sym typeface="Arial"/>
                </a:rPr>
                <a:t>You can simply impress your audience and add a unique zing and appeal to your Reports and Presentations with our Templates.</a:t>
              </a:r>
              <a:endParaRPr/>
            </a:p>
          </p:txBody>
        </p:sp>
      </p:grpSp>
      <p:sp>
        <p:nvSpPr>
          <p:cNvPr id="1245" name="Google Shape;1245;p34"/>
          <p:cNvSpPr/>
          <p:nvPr/>
        </p:nvSpPr>
        <p:spPr>
          <a:xfrm>
            <a:off x="6986776" y="1893972"/>
            <a:ext cx="944880" cy="350520"/>
          </a:xfrm>
          <a:custGeom>
            <a:rect b="b" l="l" r="r" t="t"/>
            <a:pathLst>
              <a:path extrusionOk="0" h="350520" w="944880">
                <a:moveTo>
                  <a:pt x="0" y="350520"/>
                </a:moveTo>
                <a:lnTo>
                  <a:pt x="388620" y="0"/>
                </a:lnTo>
                <a:lnTo>
                  <a:pt x="944880" y="0"/>
                </a:lnTo>
              </a:path>
            </a:pathLst>
          </a:custGeom>
          <a:noFill/>
          <a:ln cap="flat" cmpd="sng" w="9525">
            <a:solidFill>
              <a:srgbClr val="7F7F7F"/>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3F3F3F"/>
              </a:solidFill>
              <a:latin typeface="Arial"/>
              <a:ea typeface="Arial"/>
              <a:cs typeface="Arial"/>
              <a:sym typeface="Arial"/>
            </a:endParaRPr>
          </a:p>
        </p:txBody>
      </p:sp>
      <p:sp>
        <p:nvSpPr>
          <p:cNvPr id="1246" name="Google Shape;1246;p34"/>
          <p:cNvSpPr/>
          <p:nvPr/>
        </p:nvSpPr>
        <p:spPr>
          <a:xfrm flipH="1">
            <a:off x="4282790" y="1893972"/>
            <a:ext cx="944880" cy="350520"/>
          </a:xfrm>
          <a:custGeom>
            <a:rect b="b" l="l" r="r" t="t"/>
            <a:pathLst>
              <a:path extrusionOk="0" h="350520" w="944880">
                <a:moveTo>
                  <a:pt x="0" y="350520"/>
                </a:moveTo>
                <a:lnTo>
                  <a:pt x="388620" y="0"/>
                </a:lnTo>
                <a:lnTo>
                  <a:pt x="944880" y="0"/>
                </a:lnTo>
              </a:path>
            </a:pathLst>
          </a:custGeom>
          <a:noFill/>
          <a:ln cap="flat" cmpd="sng" w="9525">
            <a:solidFill>
              <a:srgbClr val="7F7F7F"/>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3F3F3F"/>
              </a:solidFill>
              <a:latin typeface="Arial"/>
              <a:ea typeface="Arial"/>
              <a:cs typeface="Arial"/>
              <a:sym typeface="Arial"/>
            </a:endParaRPr>
          </a:p>
        </p:txBody>
      </p:sp>
      <p:cxnSp>
        <p:nvCxnSpPr>
          <p:cNvPr id="1247" name="Google Shape;1247;p34"/>
          <p:cNvCxnSpPr>
            <a:endCxn id="1228" idx="1"/>
          </p:cNvCxnSpPr>
          <p:nvPr/>
        </p:nvCxnSpPr>
        <p:spPr>
          <a:xfrm>
            <a:off x="7996642" y="3432875"/>
            <a:ext cx="582000" cy="6000"/>
          </a:xfrm>
          <a:prstGeom prst="straightConnector1">
            <a:avLst/>
          </a:prstGeom>
          <a:noFill/>
          <a:ln cap="flat" cmpd="sng" w="9525">
            <a:solidFill>
              <a:srgbClr val="7F7F7F"/>
            </a:solidFill>
            <a:prstDash val="solid"/>
            <a:miter lim="800000"/>
            <a:headEnd len="sm" w="sm" type="none"/>
            <a:tailEnd len="med" w="med" type="triangle"/>
          </a:ln>
        </p:spPr>
      </p:cxnSp>
      <p:sp>
        <p:nvSpPr>
          <p:cNvPr id="1248" name="Google Shape;1248;p34"/>
          <p:cNvSpPr/>
          <p:nvPr/>
        </p:nvSpPr>
        <p:spPr>
          <a:xfrm flipH="1">
            <a:off x="3366630" y="4901981"/>
            <a:ext cx="684582" cy="191888"/>
          </a:xfrm>
          <a:custGeom>
            <a:rect b="b" l="l" r="r" t="t"/>
            <a:pathLst>
              <a:path extrusionOk="0" h="137160" w="670560">
                <a:moveTo>
                  <a:pt x="0" y="0"/>
                </a:moveTo>
                <a:lnTo>
                  <a:pt x="670560" y="0"/>
                </a:lnTo>
                <a:lnTo>
                  <a:pt x="670560" y="137160"/>
                </a:lnTo>
              </a:path>
            </a:pathLst>
          </a:custGeom>
          <a:noFill/>
          <a:ln cap="flat" cmpd="sng" w="9525">
            <a:solidFill>
              <a:srgbClr val="7F7F7F"/>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3F3F3F"/>
              </a:solidFill>
              <a:latin typeface="Arial"/>
              <a:ea typeface="Arial"/>
              <a:cs typeface="Arial"/>
              <a:sym typeface="Arial"/>
            </a:endParaRPr>
          </a:p>
        </p:txBody>
      </p:sp>
      <p:cxnSp>
        <p:nvCxnSpPr>
          <p:cNvPr id="1249" name="Google Shape;1249;p34"/>
          <p:cNvCxnSpPr>
            <a:endCxn id="1237" idx="3"/>
          </p:cNvCxnSpPr>
          <p:nvPr/>
        </p:nvCxnSpPr>
        <p:spPr>
          <a:xfrm flipH="1">
            <a:off x="3525854" y="3432876"/>
            <a:ext cx="593100" cy="6000"/>
          </a:xfrm>
          <a:prstGeom prst="straightConnector1">
            <a:avLst/>
          </a:prstGeom>
          <a:noFill/>
          <a:ln cap="flat" cmpd="sng" w="9525">
            <a:solidFill>
              <a:srgbClr val="7F7F7F"/>
            </a:solidFill>
            <a:prstDash val="solid"/>
            <a:miter lim="800000"/>
            <a:headEnd len="sm" w="sm" type="none"/>
            <a:tailEnd len="med" w="med" type="triangle"/>
          </a:ln>
        </p:spPr>
      </p:cxnSp>
      <p:sp>
        <p:nvSpPr>
          <p:cNvPr id="1250" name="Google Shape;1250;p34"/>
          <p:cNvSpPr/>
          <p:nvPr/>
        </p:nvSpPr>
        <p:spPr>
          <a:xfrm>
            <a:off x="8129954" y="4901981"/>
            <a:ext cx="684582" cy="191888"/>
          </a:xfrm>
          <a:custGeom>
            <a:rect b="b" l="l" r="r" t="t"/>
            <a:pathLst>
              <a:path extrusionOk="0" h="137160" w="670560">
                <a:moveTo>
                  <a:pt x="0" y="0"/>
                </a:moveTo>
                <a:lnTo>
                  <a:pt x="670560" y="0"/>
                </a:lnTo>
                <a:lnTo>
                  <a:pt x="670560" y="137160"/>
                </a:lnTo>
              </a:path>
            </a:pathLst>
          </a:custGeom>
          <a:noFill/>
          <a:ln cap="flat" cmpd="sng" w="9525">
            <a:solidFill>
              <a:srgbClr val="7F7F7F"/>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3F3F3F"/>
              </a:solidFill>
              <a:latin typeface="Arial"/>
              <a:ea typeface="Arial"/>
              <a:cs typeface="Arial"/>
              <a:sym typeface="Arial"/>
            </a:endParaRPr>
          </a:p>
        </p:txBody>
      </p:sp>
      <p:grpSp>
        <p:nvGrpSpPr>
          <p:cNvPr id="1251" name="Google Shape;1251;p34"/>
          <p:cNvGrpSpPr/>
          <p:nvPr/>
        </p:nvGrpSpPr>
        <p:grpSpPr>
          <a:xfrm>
            <a:off x="5563481" y="2989740"/>
            <a:ext cx="1044650" cy="1105281"/>
            <a:chOff x="7660892" y="3400808"/>
            <a:chExt cx="299886" cy="317291"/>
          </a:xfrm>
        </p:grpSpPr>
        <p:sp>
          <p:nvSpPr>
            <p:cNvPr id="1252" name="Google Shape;1252;p34"/>
            <p:cNvSpPr/>
            <p:nvPr/>
          </p:nvSpPr>
          <p:spPr>
            <a:xfrm>
              <a:off x="7706009" y="3400808"/>
              <a:ext cx="194702" cy="317291"/>
            </a:xfrm>
            <a:custGeom>
              <a:rect b="b" l="l" r="r" t="t"/>
              <a:pathLst>
                <a:path extrusionOk="0" h="317291" w="194701">
                  <a:moveTo>
                    <a:pt x="195423" y="1442"/>
                  </a:moveTo>
                  <a:cubicBezTo>
                    <a:pt x="181361" y="22715"/>
                    <a:pt x="167660" y="43267"/>
                    <a:pt x="153958" y="63819"/>
                  </a:cubicBezTo>
                  <a:cubicBezTo>
                    <a:pt x="145305" y="76799"/>
                    <a:pt x="136652" y="90140"/>
                    <a:pt x="127638" y="103120"/>
                  </a:cubicBezTo>
                  <a:cubicBezTo>
                    <a:pt x="123311" y="109249"/>
                    <a:pt x="124393" y="111773"/>
                    <a:pt x="131964" y="111773"/>
                  </a:cubicBezTo>
                  <a:cubicBezTo>
                    <a:pt x="148911" y="111773"/>
                    <a:pt x="166217" y="111773"/>
                    <a:pt x="183164" y="111773"/>
                  </a:cubicBezTo>
                  <a:cubicBezTo>
                    <a:pt x="185688" y="111773"/>
                    <a:pt x="188933" y="110691"/>
                    <a:pt x="190375" y="113215"/>
                  </a:cubicBezTo>
                  <a:cubicBezTo>
                    <a:pt x="191817" y="116100"/>
                    <a:pt x="188572" y="117542"/>
                    <a:pt x="186769" y="119345"/>
                  </a:cubicBezTo>
                  <a:cubicBezTo>
                    <a:pt x="163333" y="145305"/>
                    <a:pt x="140257" y="171265"/>
                    <a:pt x="116821" y="196865"/>
                  </a:cubicBezTo>
                  <a:cubicBezTo>
                    <a:pt x="80404" y="236526"/>
                    <a:pt x="43988" y="276188"/>
                    <a:pt x="7211" y="315849"/>
                  </a:cubicBezTo>
                  <a:cubicBezTo>
                    <a:pt x="5769" y="317652"/>
                    <a:pt x="4687" y="319815"/>
                    <a:pt x="0" y="320537"/>
                  </a:cubicBezTo>
                  <a:cubicBezTo>
                    <a:pt x="4687" y="310801"/>
                    <a:pt x="9014" y="302509"/>
                    <a:pt x="13340" y="293855"/>
                  </a:cubicBezTo>
                  <a:cubicBezTo>
                    <a:pt x="34253" y="253112"/>
                    <a:pt x="55165" y="212369"/>
                    <a:pt x="76078" y="171986"/>
                  </a:cubicBezTo>
                  <a:cubicBezTo>
                    <a:pt x="81126" y="161891"/>
                    <a:pt x="80404" y="161170"/>
                    <a:pt x="69227" y="160809"/>
                  </a:cubicBezTo>
                  <a:cubicBezTo>
                    <a:pt x="58050" y="160449"/>
                    <a:pt x="46873" y="160449"/>
                    <a:pt x="35695" y="160088"/>
                  </a:cubicBezTo>
                  <a:cubicBezTo>
                    <a:pt x="29926" y="159727"/>
                    <a:pt x="27402" y="157564"/>
                    <a:pt x="31008" y="151074"/>
                  </a:cubicBezTo>
                  <a:cubicBezTo>
                    <a:pt x="56247" y="103480"/>
                    <a:pt x="81126" y="55526"/>
                    <a:pt x="106004" y="7572"/>
                  </a:cubicBezTo>
                  <a:cubicBezTo>
                    <a:pt x="107807" y="3966"/>
                    <a:pt x="110331" y="1082"/>
                    <a:pt x="115018" y="721"/>
                  </a:cubicBezTo>
                  <a:cubicBezTo>
                    <a:pt x="139175" y="361"/>
                    <a:pt x="163693" y="0"/>
                    <a:pt x="187851" y="0"/>
                  </a:cubicBezTo>
                  <a:cubicBezTo>
                    <a:pt x="190375" y="361"/>
                    <a:pt x="192178" y="1082"/>
                    <a:pt x="195423" y="144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253" name="Google Shape;1253;p34"/>
            <p:cNvSpPr/>
            <p:nvPr/>
          </p:nvSpPr>
          <p:spPr>
            <a:xfrm>
              <a:off x="7744443" y="3438721"/>
              <a:ext cx="216335" cy="277630"/>
            </a:xfrm>
            <a:custGeom>
              <a:rect b="b" l="l" r="r" t="t"/>
              <a:pathLst>
                <a:path extrusionOk="0" h="277630" w="216335">
                  <a:moveTo>
                    <a:pt x="67931" y="277937"/>
                  </a:moveTo>
                  <a:cubicBezTo>
                    <a:pt x="45937" y="278297"/>
                    <a:pt x="24664" y="273970"/>
                    <a:pt x="4833" y="264956"/>
                  </a:cubicBezTo>
                  <a:cubicBezTo>
                    <a:pt x="-575" y="262433"/>
                    <a:pt x="-1657" y="260630"/>
                    <a:pt x="2670" y="255942"/>
                  </a:cubicBezTo>
                  <a:cubicBezTo>
                    <a:pt x="13126" y="244044"/>
                    <a:pt x="13486" y="243683"/>
                    <a:pt x="28630" y="248371"/>
                  </a:cubicBezTo>
                  <a:cubicBezTo>
                    <a:pt x="101823" y="271086"/>
                    <a:pt x="178262" y="226016"/>
                    <a:pt x="191963" y="150659"/>
                  </a:cubicBezTo>
                  <a:cubicBezTo>
                    <a:pt x="200977" y="99460"/>
                    <a:pt x="183670" y="56914"/>
                    <a:pt x="142206" y="24464"/>
                  </a:cubicBezTo>
                  <a:cubicBezTo>
                    <a:pt x="138961" y="21940"/>
                    <a:pt x="133552" y="20137"/>
                    <a:pt x="135716" y="14729"/>
                  </a:cubicBezTo>
                  <a:cubicBezTo>
                    <a:pt x="137879" y="9320"/>
                    <a:pt x="140764" y="3552"/>
                    <a:pt x="145811" y="667"/>
                  </a:cubicBezTo>
                  <a:cubicBezTo>
                    <a:pt x="149417" y="-1496"/>
                    <a:pt x="152662" y="2109"/>
                    <a:pt x="155186" y="4273"/>
                  </a:cubicBezTo>
                  <a:cubicBezTo>
                    <a:pt x="189800" y="30233"/>
                    <a:pt x="210712" y="64125"/>
                    <a:pt x="216842" y="107032"/>
                  </a:cubicBezTo>
                  <a:cubicBezTo>
                    <a:pt x="228019" y="187797"/>
                    <a:pt x="172493" y="263514"/>
                    <a:pt x="88843" y="276855"/>
                  </a:cubicBezTo>
                  <a:cubicBezTo>
                    <a:pt x="81993" y="277576"/>
                    <a:pt x="74781" y="277576"/>
                    <a:pt x="67931" y="27793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254" name="Google Shape;1254;p34"/>
            <p:cNvSpPr/>
            <p:nvPr/>
          </p:nvSpPr>
          <p:spPr>
            <a:xfrm>
              <a:off x="7660892" y="3415434"/>
              <a:ext cx="133407" cy="263208"/>
            </a:xfrm>
            <a:custGeom>
              <a:rect b="b" l="l" r="r" t="t"/>
              <a:pathLst>
                <a:path extrusionOk="0" h="263207" w="133406">
                  <a:moveTo>
                    <a:pt x="46" y="150150"/>
                  </a:moveTo>
                  <a:cubicBezTo>
                    <a:pt x="-1756" y="81644"/>
                    <a:pt x="49082" y="15301"/>
                    <a:pt x="123357" y="1239"/>
                  </a:cubicBezTo>
                  <a:cubicBezTo>
                    <a:pt x="126963" y="518"/>
                    <a:pt x="131650" y="-1645"/>
                    <a:pt x="134174" y="2321"/>
                  </a:cubicBezTo>
                  <a:cubicBezTo>
                    <a:pt x="136338" y="5566"/>
                    <a:pt x="132732" y="8811"/>
                    <a:pt x="131290" y="12056"/>
                  </a:cubicBezTo>
                  <a:cubicBezTo>
                    <a:pt x="128045" y="20709"/>
                    <a:pt x="122276" y="25036"/>
                    <a:pt x="113262" y="28281"/>
                  </a:cubicBezTo>
                  <a:cubicBezTo>
                    <a:pt x="19877" y="59289"/>
                    <a:pt x="-5362" y="169980"/>
                    <a:pt x="58457" y="238126"/>
                  </a:cubicBezTo>
                  <a:cubicBezTo>
                    <a:pt x="64947" y="244977"/>
                    <a:pt x="63865" y="257957"/>
                    <a:pt x="56294" y="263726"/>
                  </a:cubicBezTo>
                  <a:cubicBezTo>
                    <a:pt x="51606" y="267331"/>
                    <a:pt x="49804" y="262644"/>
                    <a:pt x="47640" y="260481"/>
                  </a:cubicBezTo>
                  <a:cubicBezTo>
                    <a:pt x="15911" y="230915"/>
                    <a:pt x="46" y="193777"/>
                    <a:pt x="46" y="15015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8" name="Shape 1258"/>
        <p:cNvGrpSpPr/>
        <p:nvPr/>
      </p:nvGrpSpPr>
      <p:grpSpPr>
        <a:xfrm>
          <a:off x="0" y="0"/>
          <a:ext cx="0" cy="0"/>
          <a:chOff x="0" y="0"/>
          <a:chExt cx="0" cy="0"/>
        </a:xfrm>
      </p:grpSpPr>
      <p:sp>
        <p:nvSpPr>
          <p:cNvPr id="1259" name="Google Shape;1259;p35"/>
          <p:cNvSpPr/>
          <p:nvPr>
            <p:ph idx="2" type="pic"/>
          </p:nvPr>
        </p:nvSpPr>
        <p:spPr>
          <a:xfrm>
            <a:off x="0" y="0"/>
            <a:ext cx="5903383" cy="6858000"/>
          </a:xfrm>
          <a:prstGeom prst="rect">
            <a:avLst/>
          </a:prstGeom>
          <a:solidFill>
            <a:srgbClr val="F2F2F2"/>
          </a:solidFill>
          <a:ln>
            <a:noFill/>
          </a:ln>
        </p:spPr>
        <p:txBody>
          <a:bodyPr anchorCtr="0" anchor="ctr" bIns="45700" lIns="91425" spcFirstLastPara="1" rIns="91425" wrap="square" tIns="1908000">
            <a:noAutofit/>
          </a:bodyPr>
          <a:lstStyle/>
          <a:p>
            <a:pPr indent="0" lvl="0" marL="0" rtl="0" algn="ctr">
              <a:spcBef>
                <a:spcPts val="360"/>
              </a:spcBef>
              <a:spcAft>
                <a:spcPts val="0"/>
              </a:spcAft>
              <a:buNone/>
            </a:pPr>
            <a:r>
              <a:t/>
            </a:r>
            <a:endParaRPr/>
          </a:p>
        </p:txBody>
      </p:sp>
      <p:sp>
        <p:nvSpPr>
          <p:cNvPr id="1260" name="Google Shape;1260;p35"/>
          <p:cNvSpPr txBox="1"/>
          <p:nvPr/>
        </p:nvSpPr>
        <p:spPr>
          <a:xfrm>
            <a:off x="6445833" y="564498"/>
            <a:ext cx="2899749" cy="1154162"/>
          </a:xfrm>
          <a:prstGeom prst="rect">
            <a:avLst/>
          </a:prstGeom>
          <a:noFill/>
          <a:ln>
            <a:noFill/>
          </a:ln>
        </p:spPr>
        <p:txBody>
          <a:bodyPr anchorCtr="0" anchor="t" bIns="0" lIns="36000" spcFirstLastPara="1" rIns="36000" wrap="square" tIns="0">
            <a:spAutoFit/>
          </a:bodyPr>
          <a:lstStyle/>
          <a:p>
            <a:pPr indent="0" lvl="0" marL="0" marR="0" rtl="0" algn="l">
              <a:lnSpc>
                <a:spcPct val="125000"/>
              </a:lnSpc>
              <a:spcBef>
                <a:spcPts val="0"/>
              </a:spcBef>
              <a:spcAft>
                <a:spcPts val="0"/>
              </a:spcAft>
              <a:buNone/>
            </a:pPr>
            <a:r>
              <a:rPr lang="en-US" sz="2400">
                <a:solidFill>
                  <a:srgbClr val="3F3F3F"/>
                </a:solidFill>
                <a:latin typeface="Arial"/>
                <a:ea typeface="Arial"/>
                <a:cs typeface="Arial"/>
                <a:sym typeface="Arial"/>
              </a:rPr>
              <a:t>We Create</a:t>
            </a:r>
            <a:endParaRPr/>
          </a:p>
          <a:p>
            <a:pPr indent="0" lvl="0" marL="0" marR="0" rtl="0" algn="l">
              <a:lnSpc>
                <a:spcPct val="125000"/>
              </a:lnSpc>
              <a:spcBef>
                <a:spcPts val="0"/>
              </a:spcBef>
              <a:spcAft>
                <a:spcPts val="0"/>
              </a:spcAft>
              <a:buNone/>
            </a:pPr>
            <a:r>
              <a:rPr lang="en-US" sz="2400">
                <a:solidFill>
                  <a:srgbClr val="3F3F3F"/>
                </a:solidFill>
                <a:latin typeface="Arial"/>
                <a:ea typeface="Arial"/>
                <a:cs typeface="Arial"/>
                <a:sym typeface="Arial"/>
              </a:rPr>
              <a:t>Quality </a:t>
            </a:r>
            <a:r>
              <a:rPr lang="en-US" sz="2400">
                <a:solidFill>
                  <a:schemeClr val="accent1"/>
                </a:solidFill>
                <a:latin typeface="Arial"/>
                <a:ea typeface="Arial"/>
                <a:cs typeface="Arial"/>
                <a:sym typeface="Arial"/>
              </a:rPr>
              <a:t>Professional </a:t>
            </a:r>
            <a:endParaRPr sz="2400">
              <a:solidFill>
                <a:schemeClr val="accent1"/>
              </a:solidFill>
              <a:latin typeface="Arial"/>
              <a:ea typeface="Arial"/>
              <a:cs typeface="Arial"/>
              <a:sym typeface="Arial"/>
            </a:endParaRPr>
          </a:p>
          <a:p>
            <a:pPr indent="0" lvl="0" marL="0" marR="0" rtl="0" algn="l">
              <a:lnSpc>
                <a:spcPct val="125000"/>
              </a:lnSpc>
              <a:spcBef>
                <a:spcPts val="0"/>
              </a:spcBef>
              <a:spcAft>
                <a:spcPts val="0"/>
              </a:spcAft>
              <a:buNone/>
            </a:pPr>
            <a:r>
              <a:rPr lang="en-US" sz="2400">
                <a:solidFill>
                  <a:srgbClr val="3F3F3F"/>
                </a:solidFill>
                <a:latin typeface="Arial"/>
                <a:ea typeface="Arial"/>
                <a:cs typeface="Arial"/>
                <a:sym typeface="Arial"/>
              </a:rPr>
              <a:t>PPT Presentation</a:t>
            </a:r>
            <a:endParaRPr/>
          </a:p>
        </p:txBody>
      </p:sp>
      <p:sp>
        <p:nvSpPr>
          <p:cNvPr id="1261" name="Google Shape;1261;p35"/>
          <p:cNvSpPr txBox="1"/>
          <p:nvPr/>
        </p:nvSpPr>
        <p:spPr>
          <a:xfrm>
            <a:off x="6445833" y="2041905"/>
            <a:ext cx="5118809" cy="1569660"/>
          </a:xfrm>
          <a:prstGeom prst="rect">
            <a:avLst/>
          </a:prstGeom>
          <a:noFill/>
          <a:ln>
            <a:noFill/>
          </a:ln>
        </p:spPr>
        <p:txBody>
          <a:bodyPr anchorCtr="0" anchor="t" bIns="45700" lIns="108000" spcFirstLastPara="1" rIns="108000"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Get a modern PowerPoint  Presentation that is beautifully designed. I hope and I believe that this Template will your Time, Money and Reputation. Get a modern PowerPoint  Presentation that is beautifully designed. You can simply impress your audience and add a unique zing and appeal to your Reports and Presentations with our Templates. Get a modern PowerPoint  Presentation that is beautifully designed. You can simply impress your audience and add a unique zing and appeal to your Reports and Presentations with our Templates.</a:t>
            </a:r>
            <a:endParaRPr sz="1200">
              <a:solidFill>
                <a:srgbClr val="3F3F3F"/>
              </a:solidFill>
              <a:latin typeface="Arial"/>
              <a:ea typeface="Arial"/>
              <a:cs typeface="Arial"/>
              <a:sym typeface="Arial"/>
            </a:endParaRPr>
          </a:p>
        </p:txBody>
      </p:sp>
      <p:sp>
        <p:nvSpPr>
          <p:cNvPr id="1262" name="Google Shape;1262;p35"/>
          <p:cNvSpPr/>
          <p:nvPr/>
        </p:nvSpPr>
        <p:spPr>
          <a:xfrm>
            <a:off x="5067300" y="-4"/>
            <a:ext cx="836082" cy="6858003"/>
          </a:xfrm>
          <a:prstGeom prst="rect">
            <a:avLst/>
          </a:prstGeom>
          <a:gradFill>
            <a:gsLst>
              <a:gs pos="0">
                <a:srgbClr val="00BDFB">
                  <a:alpha val="80000"/>
                </a:srgbClr>
              </a:gs>
              <a:gs pos="100000">
                <a:srgbClr val="1ED0A6">
                  <a:alpha val="80000"/>
                </a:srgbClr>
              </a:gs>
            </a:gsLst>
            <a:lin ang="135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263" name="Google Shape;1263;p35"/>
          <p:cNvSpPr/>
          <p:nvPr/>
        </p:nvSpPr>
        <p:spPr>
          <a:xfrm rot="-5400000">
            <a:off x="2056339" y="3101760"/>
            <a:ext cx="6858004" cy="654475"/>
          </a:xfrm>
          <a:prstGeom prst="rect">
            <a:avLst/>
          </a:prstGeom>
          <a:noFill/>
          <a:ln>
            <a:noFill/>
          </a:ln>
        </p:spPr>
        <p:txBody>
          <a:bodyPr anchorCtr="0" anchor="t" bIns="45700" lIns="91425" spcFirstLastPara="1" rIns="91425" wrap="square" tIns="45700">
            <a:spAutoFit/>
          </a:bodyPr>
          <a:lstStyle/>
          <a:p>
            <a:pPr indent="0" lvl="0" marL="0" marR="0" rtl="0" algn="ctr">
              <a:lnSpc>
                <a:spcPct val="110000"/>
              </a:lnSpc>
              <a:spcBef>
                <a:spcPts val="0"/>
              </a:spcBef>
              <a:spcAft>
                <a:spcPts val="0"/>
              </a:spcAft>
              <a:buNone/>
            </a:pPr>
            <a:r>
              <a:rPr b="1" lang="en-US" sz="3600">
                <a:solidFill>
                  <a:schemeClr val="lt1"/>
                </a:solidFill>
                <a:latin typeface="Arial"/>
                <a:ea typeface="Arial"/>
                <a:cs typeface="Arial"/>
                <a:sym typeface="Arial"/>
              </a:rPr>
              <a:t>Portfolio Presentation</a:t>
            </a:r>
            <a:endParaRPr/>
          </a:p>
        </p:txBody>
      </p:sp>
      <p:sp>
        <p:nvSpPr>
          <p:cNvPr id="1264" name="Google Shape;1264;p35"/>
          <p:cNvSpPr/>
          <p:nvPr>
            <p:ph idx="3" type="pic"/>
          </p:nvPr>
        </p:nvSpPr>
        <p:spPr>
          <a:xfrm>
            <a:off x="6429376" y="4031265"/>
            <a:ext cx="5235438" cy="2295361"/>
          </a:xfrm>
          <a:prstGeom prst="rect">
            <a:avLst/>
          </a:prstGeom>
          <a:solidFill>
            <a:srgbClr val="F2F2F2"/>
          </a:solidFill>
          <a:ln>
            <a:noFill/>
          </a:ln>
        </p:spPr>
        <p:txBody>
          <a:bodyPr anchorCtr="0" anchor="ctr" bIns="45700" lIns="91425" spcFirstLastPara="1" rIns="91425" wrap="square" tIns="360000">
            <a:noAutofit/>
          </a:bodyPr>
          <a:lstStyle/>
          <a:p>
            <a:pPr indent="0" lvl="0" marL="0" rtl="0" algn="ctr">
              <a:spcBef>
                <a:spcPts val="240"/>
              </a:spcBef>
              <a:spcAft>
                <a:spcPts val="0"/>
              </a:spcAft>
              <a:buNone/>
            </a:pPr>
            <a:r>
              <a:t/>
            </a:r>
            <a:endParaRPr/>
          </a:p>
        </p:txBody>
      </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8" name="Shape 1268"/>
        <p:cNvGrpSpPr/>
        <p:nvPr/>
      </p:nvGrpSpPr>
      <p:grpSpPr>
        <a:xfrm>
          <a:off x="0" y="0"/>
          <a:ext cx="0" cy="0"/>
          <a:chOff x="0" y="0"/>
          <a:chExt cx="0" cy="0"/>
        </a:xfrm>
      </p:grpSpPr>
      <p:sp>
        <p:nvSpPr>
          <p:cNvPr id="1269" name="Google Shape;1269;p36"/>
          <p:cNvSpPr txBox="1"/>
          <p:nvPr>
            <p:ph idx="1" type="body"/>
          </p:nvPr>
        </p:nvSpPr>
        <p:spPr>
          <a:xfrm>
            <a:off x="323529" y="281518"/>
            <a:ext cx="11573197" cy="840230"/>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chemeClr val="dk1"/>
              </a:buClr>
              <a:buSzPts val="5400"/>
              <a:buFont typeface="Arial"/>
              <a:buNone/>
            </a:pPr>
            <a:r>
              <a:rPr lang="en-US"/>
              <a:t>Infographic Style</a:t>
            </a:r>
            <a:endParaRPr/>
          </a:p>
        </p:txBody>
      </p:sp>
      <p:sp>
        <p:nvSpPr>
          <p:cNvPr id="1270" name="Google Shape;1270;p36"/>
          <p:cNvSpPr/>
          <p:nvPr/>
        </p:nvSpPr>
        <p:spPr>
          <a:xfrm>
            <a:off x="4462224" y="2230928"/>
            <a:ext cx="3024007" cy="3024007"/>
          </a:xfrm>
          <a:prstGeom prst="blockArc">
            <a:avLst>
              <a:gd fmla="val 10799999" name="adj1"/>
              <a:gd fmla="val 16182306" name="adj2"/>
              <a:gd fmla="val 20609" name="adj3"/>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271" name="Google Shape;1271;p36"/>
          <p:cNvSpPr/>
          <p:nvPr/>
        </p:nvSpPr>
        <p:spPr>
          <a:xfrm rot="5400000">
            <a:off x="4689937" y="2230928"/>
            <a:ext cx="3024007" cy="3024007"/>
          </a:xfrm>
          <a:prstGeom prst="blockArc">
            <a:avLst>
              <a:gd fmla="val 10799999" name="adj1"/>
              <a:gd fmla="val 16182306" name="adj2"/>
              <a:gd fmla="val 20609" name="adj3"/>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272" name="Google Shape;1272;p36"/>
          <p:cNvSpPr/>
          <p:nvPr/>
        </p:nvSpPr>
        <p:spPr>
          <a:xfrm rot="10800000">
            <a:off x="4689938" y="2484332"/>
            <a:ext cx="3024007" cy="3024007"/>
          </a:xfrm>
          <a:prstGeom prst="blockArc">
            <a:avLst>
              <a:gd fmla="val 10799999" name="adj1"/>
              <a:gd fmla="val 16182306" name="adj2"/>
              <a:gd fmla="val 20609" name="adj3"/>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273" name="Google Shape;1273;p36"/>
          <p:cNvSpPr/>
          <p:nvPr/>
        </p:nvSpPr>
        <p:spPr>
          <a:xfrm rot="-5400000">
            <a:off x="4462224" y="2484332"/>
            <a:ext cx="3024007" cy="3024007"/>
          </a:xfrm>
          <a:prstGeom prst="blockArc">
            <a:avLst>
              <a:gd fmla="val 10799999" name="adj1"/>
              <a:gd fmla="val 16182306" name="adj2"/>
              <a:gd fmla="val 20609" name="adj3"/>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grpSp>
        <p:nvGrpSpPr>
          <p:cNvPr id="1274" name="Google Shape;1274;p36"/>
          <p:cNvGrpSpPr/>
          <p:nvPr/>
        </p:nvGrpSpPr>
        <p:grpSpPr>
          <a:xfrm>
            <a:off x="8305461" y="1753064"/>
            <a:ext cx="2934851" cy="1096064"/>
            <a:chOff x="994277" y="3861048"/>
            <a:chExt cx="2050360" cy="1096064"/>
          </a:xfrm>
        </p:grpSpPr>
        <p:sp>
          <p:nvSpPr>
            <p:cNvPr id="1275" name="Google Shape;1275;p36"/>
            <p:cNvSpPr txBox="1"/>
            <p:nvPr/>
          </p:nvSpPr>
          <p:spPr>
            <a:xfrm>
              <a:off x="994277" y="3861048"/>
              <a:ext cx="2044417" cy="276999"/>
            </a:xfrm>
            <a:prstGeom prst="rect">
              <a:avLst/>
            </a:prstGeom>
            <a:noFill/>
            <a:ln>
              <a:noFill/>
            </a:ln>
          </p:spPr>
          <p:txBody>
            <a:bodyPr anchorCtr="0" anchor="t" bIns="45700" lIns="0" spcFirstLastPara="1" rIns="0" wrap="square" tIns="45700">
              <a:spAutoFit/>
            </a:bodyPr>
            <a:lstStyle/>
            <a:p>
              <a:pPr indent="0" lvl="0" marL="0" marR="0" rtl="0" algn="l">
                <a:spcBef>
                  <a:spcPts val="0"/>
                </a:spcBef>
                <a:spcAft>
                  <a:spcPts val="0"/>
                </a:spcAft>
                <a:buNone/>
              </a:pPr>
              <a:r>
                <a:rPr b="1" lang="en-US" sz="1200">
                  <a:solidFill>
                    <a:srgbClr val="3F3F3F"/>
                  </a:solidFill>
                  <a:latin typeface="Arial"/>
                  <a:ea typeface="Arial"/>
                  <a:cs typeface="Arial"/>
                  <a:sym typeface="Arial"/>
                </a:rPr>
                <a:t>Presentation</a:t>
              </a:r>
              <a:endParaRPr b="1" sz="1200">
                <a:solidFill>
                  <a:srgbClr val="3F3F3F"/>
                </a:solidFill>
                <a:latin typeface="Arial"/>
                <a:ea typeface="Arial"/>
                <a:cs typeface="Arial"/>
                <a:sym typeface="Arial"/>
              </a:endParaRPr>
            </a:p>
          </p:txBody>
        </p:sp>
        <p:sp>
          <p:nvSpPr>
            <p:cNvPr id="1276" name="Google Shape;1276;p36"/>
            <p:cNvSpPr txBox="1"/>
            <p:nvPr/>
          </p:nvSpPr>
          <p:spPr>
            <a:xfrm>
              <a:off x="994277" y="4126115"/>
              <a:ext cx="2050360" cy="830997"/>
            </a:xfrm>
            <a:prstGeom prst="rect">
              <a:avLst/>
            </a:prstGeom>
            <a:noFill/>
            <a:ln>
              <a:noFill/>
            </a:ln>
          </p:spPr>
          <p:txBody>
            <a:bodyPr anchorCtr="0" anchor="t" bIns="45700" lIns="0" spcFirstLastPara="1" rIns="0"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Get a modern PowerPoint  Presentation that is beautifully designed. Get a modern PowerPoint  Presentation that is beautifully designed. </a:t>
              </a:r>
              <a:endParaRPr sz="1200">
                <a:solidFill>
                  <a:srgbClr val="3F3F3F"/>
                </a:solidFill>
                <a:latin typeface="Arial"/>
                <a:ea typeface="Arial"/>
                <a:cs typeface="Arial"/>
                <a:sym typeface="Arial"/>
              </a:endParaRPr>
            </a:p>
          </p:txBody>
        </p:sp>
      </p:grpSp>
      <p:grpSp>
        <p:nvGrpSpPr>
          <p:cNvPr id="1277" name="Google Shape;1277;p36"/>
          <p:cNvGrpSpPr/>
          <p:nvPr/>
        </p:nvGrpSpPr>
        <p:grpSpPr>
          <a:xfrm>
            <a:off x="8305461" y="4947831"/>
            <a:ext cx="2934851" cy="1096064"/>
            <a:chOff x="994277" y="3861048"/>
            <a:chExt cx="2050360" cy="1096064"/>
          </a:xfrm>
        </p:grpSpPr>
        <p:sp>
          <p:nvSpPr>
            <p:cNvPr id="1278" name="Google Shape;1278;p36"/>
            <p:cNvSpPr txBox="1"/>
            <p:nvPr/>
          </p:nvSpPr>
          <p:spPr>
            <a:xfrm>
              <a:off x="994277" y="3861048"/>
              <a:ext cx="2044417" cy="276999"/>
            </a:xfrm>
            <a:prstGeom prst="rect">
              <a:avLst/>
            </a:prstGeom>
            <a:noFill/>
            <a:ln>
              <a:noFill/>
            </a:ln>
          </p:spPr>
          <p:txBody>
            <a:bodyPr anchorCtr="0" anchor="t" bIns="45700" lIns="0" spcFirstLastPara="1" rIns="0" wrap="square" tIns="45700">
              <a:spAutoFit/>
            </a:bodyPr>
            <a:lstStyle/>
            <a:p>
              <a:pPr indent="0" lvl="0" marL="0" marR="0" rtl="0" algn="l">
                <a:spcBef>
                  <a:spcPts val="0"/>
                </a:spcBef>
                <a:spcAft>
                  <a:spcPts val="0"/>
                </a:spcAft>
                <a:buNone/>
              </a:pPr>
              <a:r>
                <a:rPr b="1" lang="en-US" sz="1200">
                  <a:solidFill>
                    <a:srgbClr val="3F3F3F"/>
                  </a:solidFill>
                  <a:latin typeface="Arial"/>
                  <a:ea typeface="Arial"/>
                  <a:cs typeface="Arial"/>
                  <a:sym typeface="Arial"/>
                </a:rPr>
                <a:t>Presentation</a:t>
              </a:r>
              <a:endParaRPr b="1" sz="1200">
                <a:solidFill>
                  <a:srgbClr val="3F3F3F"/>
                </a:solidFill>
                <a:latin typeface="Arial"/>
                <a:ea typeface="Arial"/>
                <a:cs typeface="Arial"/>
                <a:sym typeface="Arial"/>
              </a:endParaRPr>
            </a:p>
          </p:txBody>
        </p:sp>
        <p:sp>
          <p:nvSpPr>
            <p:cNvPr id="1279" name="Google Shape;1279;p36"/>
            <p:cNvSpPr txBox="1"/>
            <p:nvPr/>
          </p:nvSpPr>
          <p:spPr>
            <a:xfrm>
              <a:off x="994277" y="4126115"/>
              <a:ext cx="2050360" cy="830997"/>
            </a:xfrm>
            <a:prstGeom prst="rect">
              <a:avLst/>
            </a:prstGeom>
            <a:noFill/>
            <a:ln>
              <a:noFill/>
            </a:ln>
          </p:spPr>
          <p:txBody>
            <a:bodyPr anchorCtr="0" anchor="t" bIns="45700" lIns="0" spcFirstLastPara="1" rIns="0"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Get a modern PowerPoint  Presentation that is beautifully designed. Get a modern PowerPoint  Presentation that is beautifully designed. </a:t>
              </a:r>
              <a:endParaRPr sz="1200">
                <a:solidFill>
                  <a:srgbClr val="3F3F3F"/>
                </a:solidFill>
                <a:latin typeface="Arial"/>
                <a:ea typeface="Arial"/>
                <a:cs typeface="Arial"/>
                <a:sym typeface="Arial"/>
              </a:endParaRPr>
            </a:p>
          </p:txBody>
        </p:sp>
      </p:grpSp>
      <p:grpSp>
        <p:nvGrpSpPr>
          <p:cNvPr id="1280" name="Google Shape;1280;p36"/>
          <p:cNvGrpSpPr/>
          <p:nvPr/>
        </p:nvGrpSpPr>
        <p:grpSpPr>
          <a:xfrm>
            <a:off x="963038" y="1753064"/>
            <a:ext cx="2934850" cy="1096064"/>
            <a:chOff x="994277" y="3861048"/>
            <a:chExt cx="2050360" cy="1096064"/>
          </a:xfrm>
        </p:grpSpPr>
        <p:sp>
          <p:nvSpPr>
            <p:cNvPr id="1281" name="Google Shape;1281;p36"/>
            <p:cNvSpPr txBox="1"/>
            <p:nvPr/>
          </p:nvSpPr>
          <p:spPr>
            <a:xfrm>
              <a:off x="994277" y="3861048"/>
              <a:ext cx="2044417" cy="276999"/>
            </a:xfrm>
            <a:prstGeom prst="rect">
              <a:avLst/>
            </a:prstGeom>
            <a:noFill/>
            <a:ln>
              <a:noFill/>
            </a:ln>
          </p:spPr>
          <p:txBody>
            <a:bodyPr anchorCtr="0" anchor="t" bIns="45700" lIns="0" spcFirstLastPara="1" rIns="0" wrap="square" tIns="45700">
              <a:spAutoFit/>
            </a:bodyPr>
            <a:lstStyle/>
            <a:p>
              <a:pPr indent="0" lvl="0" marL="0" marR="0" rtl="0" algn="r">
                <a:spcBef>
                  <a:spcPts val="0"/>
                </a:spcBef>
                <a:spcAft>
                  <a:spcPts val="0"/>
                </a:spcAft>
                <a:buNone/>
              </a:pPr>
              <a:r>
                <a:rPr b="1" lang="en-US" sz="1200">
                  <a:solidFill>
                    <a:srgbClr val="3F3F3F"/>
                  </a:solidFill>
                  <a:latin typeface="Arial"/>
                  <a:ea typeface="Arial"/>
                  <a:cs typeface="Arial"/>
                  <a:sym typeface="Arial"/>
                </a:rPr>
                <a:t>Presentation</a:t>
              </a:r>
              <a:endParaRPr b="1" sz="1200">
                <a:solidFill>
                  <a:srgbClr val="3F3F3F"/>
                </a:solidFill>
                <a:latin typeface="Arial"/>
                <a:ea typeface="Arial"/>
                <a:cs typeface="Arial"/>
                <a:sym typeface="Arial"/>
              </a:endParaRPr>
            </a:p>
          </p:txBody>
        </p:sp>
        <p:sp>
          <p:nvSpPr>
            <p:cNvPr id="1282" name="Google Shape;1282;p36"/>
            <p:cNvSpPr txBox="1"/>
            <p:nvPr/>
          </p:nvSpPr>
          <p:spPr>
            <a:xfrm>
              <a:off x="994277" y="4126115"/>
              <a:ext cx="2050360" cy="830997"/>
            </a:xfrm>
            <a:prstGeom prst="rect">
              <a:avLst/>
            </a:prstGeom>
            <a:noFill/>
            <a:ln>
              <a:noFill/>
            </a:ln>
          </p:spPr>
          <p:txBody>
            <a:bodyPr anchorCtr="0" anchor="t" bIns="45700" lIns="0" spcFirstLastPara="1" rIns="0" wrap="square" tIns="45700">
              <a:spAutoFit/>
            </a:bodyPr>
            <a:lstStyle/>
            <a:p>
              <a:pPr indent="0" lvl="0" marL="0" marR="0" rtl="0" algn="r">
                <a:spcBef>
                  <a:spcPts val="0"/>
                </a:spcBef>
                <a:spcAft>
                  <a:spcPts val="0"/>
                </a:spcAft>
                <a:buNone/>
              </a:pPr>
              <a:r>
                <a:rPr lang="en-US" sz="1200">
                  <a:solidFill>
                    <a:srgbClr val="3F3F3F"/>
                  </a:solidFill>
                  <a:latin typeface="Arial"/>
                  <a:ea typeface="Arial"/>
                  <a:cs typeface="Arial"/>
                  <a:sym typeface="Arial"/>
                </a:rPr>
                <a:t>Get a modern PowerPoint  Presentation that is beautifully designed. Get a modern PowerPoint  Presentation that is beautifully designed. </a:t>
              </a:r>
              <a:endParaRPr sz="1200">
                <a:solidFill>
                  <a:srgbClr val="3F3F3F"/>
                </a:solidFill>
                <a:latin typeface="Arial"/>
                <a:ea typeface="Arial"/>
                <a:cs typeface="Arial"/>
                <a:sym typeface="Arial"/>
              </a:endParaRPr>
            </a:p>
          </p:txBody>
        </p:sp>
      </p:grpSp>
      <p:grpSp>
        <p:nvGrpSpPr>
          <p:cNvPr id="1283" name="Google Shape;1283;p36"/>
          <p:cNvGrpSpPr/>
          <p:nvPr/>
        </p:nvGrpSpPr>
        <p:grpSpPr>
          <a:xfrm>
            <a:off x="963038" y="4947831"/>
            <a:ext cx="2934850" cy="1096064"/>
            <a:chOff x="994277" y="3861048"/>
            <a:chExt cx="2050360" cy="1096064"/>
          </a:xfrm>
        </p:grpSpPr>
        <p:sp>
          <p:nvSpPr>
            <p:cNvPr id="1284" name="Google Shape;1284;p36"/>
            <p:cNvSpPr txBox="1"/>
            <p:nvPr/>
          </p:nvSpPr>
          <p:spPr>
            <a:xfrm>
              <a:off x="994277" y="3861048"/>
              <a:ext cx="2044417" cy="276999"/>
            </a:xfrm>
            <a:prstGeom prst="rect">
              <a:avLst/>
            </a:prstGeom>
            <a:noFill/>
            <a:ln>
              <a:noFill/>
            </a:ln>
          </p:spPr>
          <p:txBody>
            <a:bodyPr anchorCtr="0" anchor="t" bIns="45700" lIns="0" spcFirstLastPara="1" rIns="0" wrap="square" tIns="45700">
              <a:spAutoFit/>
            </a:bodyPr>
            <a:lstStyle/>
            <a:p>
              <a:pPr indent="0" lvl="0" marL="0" marR="0" rtl="0" algn="r">
                <a:spcBef>
                  <a:spcPts val="0"/>
                </a:spcBef>
                <a:spcAft>
                  <a:spcPts val="0"/>
                </a:spcAft>
                <a:buNone/>
              </a:pPr>
              <a:r>
                <a:rPr b="1" lang="en-US" sz="1200">
                  <a:solidFill>
                    <a:srgbClr val="3F3F3F"/>
                  </a:solidFill>
                  <a:latin typeface="Arial"/>
                  <a:ea typeface="Arial"/>
                  <a:cs typeface="Arial"/>
                  <a:sym typeface="Arial"/>
                </a:rPr>
                <a:t>Presentation</a:t>
              </a:r>
              <a:endParaRPr b="1" sz="1200">
                <a:solidFill>
                  <a:srgbClr val="3F3F3F"/>
                </a:solidFill>
                <a:latin typeface="Arial"/>
                <a:ea typeface="Arial"/>
                <a:cs typeface="Arial"/>
                <a:sym typeface="Arial"/>
              </a:endParaRPr>
            </a:p>
          </p:txBody>
        </p:sp>
        <p:sp>
          <p:nvSpPr>
            <p:cNvPr id="1285" name="Google Shape;1285;p36"/>
            <p:cNvSpPr txBox="1"/>
            <p:nvPr/>
          </p:nvSpPr>
          <p:spPr>
            <a:xfrm>
              <a:off x="994277" y="4126115"/>
              <a:ext cx="2050360" cy="830997"/>
            </a:xfrm>
            <a:prstGeom prst="rect">
              <a:avLst/>
            </a:prstGeom>
            <a:noFill/>
            <a:ln>
              <a:noFill/>
            </a:ln>
          </p:spPr>
          <p:txBody>
            <a:bodyPr anchorCtr="0" anchor="t" bIns="45700" lIns="0" spcFirstLastPara="1" rIns="0" wrap="square" tIns="45700">
              <a:spAutoFit/>
            </a:bodyPr>
            <a:lstStyle/>
            <a:p>
              <a:pPr indent="0" lvl="0" marL="0" marR="0" rtl="0" algn="r">
                <a:spcBef>
                  <a:spcPts val="0"/>
                </a:spcBef>
                <a:spcAft>
                  <a:spcPts val="0"/>
                </a:spcAft>
                <a:buNone/>
              </a:pPr>
              <a:r>
                <a:rPr lang="en-US" sz="1200">
                  <a:solidFill>
                    <a:srgbClr val="3F3F3F"/>
                  </a:solidFill>
                  <a:latin typeface="Arial"/>
                  <a:ea typeface="Arial"/>
                  <a:cs typeface="Arial"/>
                  <a:sym typeface="Arial"/>
                </a:rPr>
                <a:t>Get a modern PowerPoint  Presentation that is beautifully designed. Get a modern PowerPoint  Presentation that is beautifully designed. </a:t>
              </a:r>
              <a:endParaRPr sz="1200">
                <a:solidFill>
                  <a:srgbClr val="3F3F3F"/>
                </a:solidFill>
                <a:latin typeface="Arial"/>
                <a:ea typeface="Arial"/>
                <a:cs typeface="Arial"/>
                <a:sym typeface="Arial"/>
              </a:endParaRPr>
            </a:p>
          </p:txBody>
        </p:sp>
      </p:grpSp>
      <p:cxnSp>
        <p:nvCxnSpPr>
          <p:cNvPr id="1286" name="Google Shape;1286;p36"/>
          <p:cNvCxnSpPr/>
          <p:nvPr/>
        </p:nvCxnSpPr>
        <p:spPr>
          <a:xfrm flipH="1" rot="10800000">
            <a:off x="4161512" y="5147672"/>
            <a:ext cx="648000" cy="203400"/>
          </a:xfrm>
          <a:prstGeom prst="bentConnector3">
            <a:avLst>
              <a:gd fmla="val 50000" name="adj1"/>
            </a:avLst>
          </a:prstGeom>
          <a:noFill/>
          <a:ln cap="flat" cmpd="sng" w="9525">
            <a:solidFill>
              <a:schemeClr val="accent6">
                <a:alpha val="69803"/>
              </a:schemeClr>
            </a:solidFill>
            <a:prstDash val="solid"/>
            <a:miter lim="800000"/>
            <a:headEnd len="sm" w="sm" type="none"/>
            <a:tailEnd len="sm" w="sm" type="none"/>
          </a:ln>
        </p:spPr>
      </p:cxnSp>
      <p:cxnSp>
        <p:nvCxnSpPr>
          <p:cNvPr id="1287" name="Google Shape;1287;p36"/>
          <p:cNvCxnSpPr/>
          <p:nvPr/>
        </p:nvCxnSpPr>
        <p:spPr>
          <a:xfrm>
            <a:off x="4080626" y="2600828"/>
            <a:ext cx="648000" cy="196800"/>
          </a:xfrm>
          <a:prstGeom prst="bentConnector3">
            <a:avLst>
              <a:gd fmla="val 50000" name="adj1"/>
            </a:avLst>
          </a:prstGeom>
          <a:noFill/>
          <a:ln cap="flat" cmpd="sng" w="9525">
            <a:solidFill>
              <a:schemeClr val="accent6">
                <a:alpha val="69803"/>
              </a:schemeClr>
            </a:solidFill>
            <a:prstDash val="solid"/>
            <a:miter lim="800000"/>
            <a:headEnd len="sm" w="sm" type="none"/>
            <a:tailEnd len="sm" w="sm" type="none"/>
          </a:ln>
        </p:spPr>
      </p:cxnSp>
      <p:cxnSp>
        <p:nvCxnSpPr>
          <p:cNvPr id="1288" name="Google Shape;1288;p36"/>
          <p:cNvCxnSpPr/>
          <p:nvPr/>
        </p:nvCxnSpPr>
        <p:spPr>
          <a:xfrm rot="10800000">
            <a:off x="7480379" y="5122945"/>
            <a:ext cx="638400" cy="197100"/>
          </a:xfrm>
          <a:prstGeom prst="bentConnector3">
            <a:avLst>
              <a:gd fmla="val 50000" name="adj1"/>
            </a:avLst>
          </a:prstGeom>
          <a:noFill/>
          <a:ln cap="flat" cmpd="sng" w="9525">
            <a:solidFill>
              <a:schemeClr val="accent6">
                <a:alpha val="69803"/>
              </a:schemeClr>
            </a:solidFill>
            <a:prstDash val="solid"/>
            <a:miter lim="800000"/>
            <a:headEnd len="sm" w="sm" type="none"/>
            <a:tailEnd len="sm" w="sm" type="none"/>
          </a:ln>
        </p:spPr>
      </p:cxnSp>
      <p:cxnSp>
        <p:nvCxnSpPr>
          <p:cNvPr id="1289" name="Google Shape;1289;p36"/>
          <p:cNvCxnSpPr/>
          <p:nvPr/>
        </p:nvCxnSpPr>
        <p:spPr>
          <a:xfrm flipH="1">
            <a:off x="7542777" y="2518436"/>
            <a:ext cx="576000" cy="196800"/>
          </a:xfrm>
          <a:prstGeom prst="bentConnector3">
            <a:avLst>
              <a:gd fmla="val 50000" name="adj1"/>
            </a:avLst>
          </a:prstGeom>
          <a:noFill/>
          <a:ln cap="flat" cmpd="sng" w="9525">
            <a:solidFill>
              <a:schemeClr val="accent6">
                <a:alpha val="69803"/>
              </a:schemeClr>
            </a:solidFill>
            <a:prstDash val="solid"/>
            <a:miter lim="800000"/>
            <a:headEnd len="sm" w="sm" type="none"/>
            <a:tailEnd len="sm" w="sm" type="none"/>
          </a:ln>
        </p:spPr>
      </p:cxnSp>
      <p:sp>
        <p:nvSpPr>
          <p:cNvPr id="1290" name="Google Shape;1290;p36"/>
          <p:cNvSpPr txBox="1"/>
          <p:nvPr/>
        </p:nvSpPr>
        <p:spPr>
          <a:xfrm>
            <a:off x="5169624" y="3491560"/>
            <a:ext cx="1872208"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3F3F3F"/>
                </a:solidFill>
                <a:latin typeface="Arial"/>
                <a:ea typeface="Arial"/>
                <a:cs typeface="Arial"/>
                <a:sym typeface="Arial"/>
              </a:rPr>
              <a:t>CONTENTS</a:t>
            </a:r>
            <a:endParaRPr/>
          </a:p>
          <a:p>
            <a:pPr indent="0" lvl="0" marL="0" marR="0" rtl="0" algn="ctr">
              <a:spcBef>
                <a:spcPts val="0"/>
              </a:spcBef>
              <a:spcAft>
                <a:spcPts val="0"/>
              </a:spcAft>
              <a:buNone/>
            </a:pPr>
            <a:r>
              <a:rPr b="1" lang="en-US" sz="2400">
                <a:solidFill>
                  <a:srgbClr val="3F3F3F"/>
                </a:solidFill>
                <a:latin typeface="Arial"/>
                <a:ea typeface="Arial"/>
                <a:cs typeface="Arial"/>
                <a:sym typeface="Arial"/>
              </a:rPr>
              <a:t>TITLE</a:t>
            </a:r>
            <a:endParaRPr b="1" sz="2400">
              <a:solidFill>
                <a:srgbClr val="3F3F3F"/>
              </a:solidFill>
              <a:latin typeface="Arial"/>
              <a:ea typeface="Arial"/>
              <a:cs typeface="Arial"/>
              <a:sym typeface="Arial"/>
            </a:endParaRPr>
          </a:p>
        </p:txBody>
      </p:sp>
      <p:sp>
        <p:nvSpPr>
          <p:cNvPr id="1291" name="Google Shape;1291;p36"/>
          <p:cNvSpPr/>
          <p:nvPr/>
        </p:nvSpPr>
        <p:spPr>
          <a:xfrm flipH="1">
            <a:off x="6906744" y="2793703"/>
            <a:ext cx="357672" cy="357672"/>
          </a:xfrm>
          <a:custGeom>
            <a:rect b="b" l="l" r="r" t="t"/>
            <a:pathLst>
              <a:path extrusionOk="0" h="3227814" w="3242753">
                <a:moveTo>
                  <a:pt x="1621376" y="1043635"/>
                </a:moveTo>
                <a:cubicBezTo>
                  <a:pt x="1557188" y="1043635"/>
                  <a:pt x="1505154" y="1095669"/>
                  <a:pt x="1505154" y="1159857"/>
                </a:cubicBezTo>
                <a:lnTo>
                  <a:pt x="1505154" y="1625483"/>
                </a:lnTo>
                <a:lnTo>
                  <a:pt x="1033577" y="1625483"/>
                </a:lnTo>
                <a:cubicBezTo>
                  <a:pt x="969389" y="1625483"/>
                  <a:pt x="917355" y="1677517"/>
                  <a:pt x="917355" y="1741705"/>
                </a:cubicBezTo>
                <a:cubicBezTo>
                  <a:pt x="917355" y="1805893"/>
                  <a:pt x="969389" y="1857927"/>
                  <a:pt x="1033577" y="1857927"/>
                </a:cubicBezTo>
                <a:lnTo>
                  <a:pt x="1614688" y="1857927"/>
                </a:lnTo>
                <a:lnTo>
                  <a:pt x="1619859" y="1856884"/>
                </a:lnTo>
                <a:cubicBezTo>
                  <a:pt x="1620361" y="1857187"/>
                  <a:pt x="1620868" y="1857190"/>
                  <a:pt x="1621376" y="1857190"/>
                </a:cubicBezTo>
                <a:cubicBezTo>
                  <a:pt x="1685564" y="1857190"/>
                  <a:pt x="1737598" y="1805156"/>
                  <a:pt x="1737598" y="1740968"/>
                </a:cubicBezTo>
                <a:lnTo>
                  <a:pt x="1737598" y="1159857"/>
                </a:lnTo>
                <a:cubicBezTo>
                  <a:pt x="1737598" y="1095669"/>
                  <a:pt x="1685564" y="1043635"/>
                  <a:pt x="1621376" y="1043635"/>
                </a:cubicBezTo>
                <a:close/>
                <a:moveTo>
                  <a:pt x="1621376" y="628818"/>
                </a:moveTo>
                <a:cubicBezTo>
                  <a:pt x="2206882" y="628818"/>
                  <a:pt x="2681529" y="1103464"/>
                  <a:pt x="2681529" y="1688970"/>
                </a:cubicBezTo>
                <a:cubicBezTo>
                  <a:pt x="2681529" y="2274476"/>
                  <a:pt x="2206882" y="2749122"/>
                  <a:pt x="1621376" y="2749122"/>
                </a:cubicBezTo>
                <a:cubicBezTo>
                  <a:pt x="1035870" y="2749122"/>
                  <a:pt x="561223" y="2274476"/>
                  <a:pt x="561223" y="1688970"/>
                </a:cubicBezTo>
                <a:cubicBezTo>
                  <a:pt x="561223" y="1103464"/>
                  <a:pt x="1035870" y="628818"/>
                  <a:pt x="1621376" y="628818"/>
                </a:cubicBezTo>
                <a:close/>
                <a:moveTo>
                  <a:pt x="1621376" y="424596"/>
                </a:moveTo>
                <a:cubicBezTo>
                  <a:pt x="923081" y="424596"/>
                  <a:pt x="357001" y="990676"/>
                  <a:pt x="357001" y="1688970"/>
                </a:cubicBezTo>
                <a:cubicBezTo>
                  <a:pt x="357001" y="2128645"/>
                  <a:pt x="581423" y="2515905"/>
                  <a:pt x="922189" y="2742109"/>
                </a:cubicBezTo>
                <a:lnTo>
                  <a:pt x="652992" y="3227814"/>
                </a:lnTo>
                <a:lnTo>
                  <a:pt x="911997" y="3227814"/>
                </a:lnTo>
                <a:lnTo>
                  <a:pt x="1121304" y="2850168"/>
                </a:lnTo>
                <a:cubicBezTo>
                  <a:pt x="1274563" y="2916691"/>
                  <a:pt x="1443689" y="2953344"/>
                  <a:pt x="1621376" y="2953344"/>
                </a:cubicBezTo>
                <a:cubicBezTo>
                  <a:pt x="1799063" y="2953344"/>
                  <a:pt x="1968189" y="2916691"/>
                  <a:pt x="2121449" y="2850168"/>
                </a:cubicBezTo>
                <a:lnTo>
                  <a:pt x="2330755" y="3227814"/>
                </a:lnTo>
                <a:lnTo>
                  <a:pt x="2589760" y="3227814"/>
                </a:lnTo>
                <a:lnTo>
                  <a:pt x="2320563" y="2742109"/>
                </a:lnTo>
                <a:cubicBezTo>
                  <a:pt x="2661329" y="2515905"/>
                  <a:pt x="2885751" y="2128645"/>
                  <a:pt x="2885751" y="1688970"/>
                </a:cubicBezTo>
                <a:cubicBezTo>
                  <a:pt x="2885751" y="990676"/>
                  <a:pt x="2319671" y="424596"/>
                  <a:pt x="1621376" y="424596"/>
                </a:cubicBezTo>
                <a:close/>
                <a:moveTo>
                  <a:pt x="2599800" y="123238"/>
                </a:moveTo>
                <a:cubicBezTo>
                  <a:pt x="2434609" y="120698"/>
                  <a:pt x="2268460" y="180476"/>
                  <a:pt x="2139563" y="303161"/>
                </a:cubicBezTo>
                <a:lnTo>
                  <a:pt x="3057258" y="1232053"/>
                </a:lnTo>
                <a:cubicBezTo>
                  <a:pt x="3305736" y="977255"/>
                  <a:pt x="3304415" y="570405"/>
                  <a:pt x="3054287" y="317226"/>
                </a:cubicBezTo>
                <a:cubicBezTo>
                  <a:pt x="2929224" y="190636"/>
                  <a:pt x="2764991" y="125778"/>
                  <a:pt x="2599800" y="123238"/>
                </a:cubicBezTo>
                <a:close/>
                <a:moveTo>
                  <a:pt x="642953" y="123238"/>
                </a:moveTo>
                <a:cubicBezTo>
                  <a:pt x="477762" y="125778"/>
                  <a:pt x="313529" y="190636"/>
                  <a:pt x="188466" y="317226"/>
                </a:cubicBezTo>
                <a:cubicBezTo>
                  <a:pt x="-61662" y="570405"/>
                  <a:pt x="-62983" y="977255"/>
                  <a:pt x="185495" y="1232053"/>
                </a:cubicBezTo>
                <a:lnTo>
                  <a:pt x="1103190" y="303161"/>
                </a:lnTo>
                <a:cubicBezTo>
                  <a:pt x="974294" y="180476"/>
                  <a:pt x="808144" y="120698"/>
                  <a:pt x="642953" y="123238"/>
                </a:cubicBezTo>
                <a:close/>
                <a:moveTo>
                  <a:pt x="1722692" y="0"/>
                </a:moveTo>
                <a:lnTo>
                  <a:pt x="1520061" y="0"/>
                </a:lnTo>
                <a:cubicBezTo>
                  <a:pt x="1440152" y="0"/>
                  <a:pt x="1375373" y="64779"/>
                  <a:pt x="1375373" y="144688"/>
                </a:cubicBezTo>
                <a:lnTo>
                  <a:pt x="1375373" y="289376"/>
                </a:lnTo>
                <a:lnTo>
                  <a:pt x="1867380" y="289376"/>
                </a:lnTo>
                <a:lnTo>
                  <a:pt x="1867380" y="144688"/>
                </a:lnTo>
                <a:cubicBezTo>
                  <a:pt x="1867380" y="64779"/>
                  <a:pt x="1802601" y="0"/>
                  <a:pt x="1722692" y="0"/>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292" name="Google Shape;1292;p36"/>
          <p:cNvSpPr/>
          <p:nvPr/>
        </p:nvSpPr>
        <p:spPr>
          <a:xfrm>
            <a:off x="6953103" y="4630686"/>
            <a:ext cx="317209" cy="316282"/>
          </a:xfrm>
          <a:custGeom>
            <a:rect b="b" l="l" r="r" t="t"/>
            <a:pathLst>
              <a:path extrusionOk="0" h="3230531" w="3240000">
                <a:moveTo>
                  <a:pt x="720000" y="2697973"/>
                </a:moveTo>
                <a:cubicBezTo>
                  <a:pt x="680235" y="2697973"/>
                  <a:pt x="648000" y="2730208"/>
                  <a:pt x="648000" y="2769973"/>
                </a:cubicBezTo>
                <a:cubicBezTo>
                  <a:pt x="648000" y="2809738"/>
                  <a:pt x="680235" y="2841973"/>
                  <a:pt x="720000" y="2841973"/>
                </a:cubicBezTo>
                <a:lnTo>
                  <a:pt x="2520000" y="2841973"/>
                </a:lnTo>
                <a:cubicBezTo>
                  <a:pt x="2559765" y="2841973"/>
                  <a:pt x="2592000" y="2809738"/>
                  <a:pt x="2592000" y="2769973"/>
                </a:cubicBezTo>
                <a:cubicBezTo>
                  <a:pt x="2592000" y="2730208"/>
                  <a:pt x="2559765" y="2697973"/>
                  <a:pt x="2520000" y="2697973"/>
                </a:cubicBezTo>
                <a:close/>
                <a:moveTo>
                  <a:pt x="720000" y="2366733"/>
                </a:moveTo>
                <a:cubicBezTo>
                  <a:pt x="680235" y="2366733"/>
                  <a:pt x="648000" y="2398968"/>
                  <a:pt x="648000" y="2438733"/>
                </a:cubicBezTo>
                <a:cubicBezTo>
                  <a:pt x="648000" y="2478498"/>
                  <a:pt x="680235" y="2510733"/>
                  <a:pt x="720000" y="2510733"/>
                </a:cubicBezTo>
                <a:lnTo>
                  <a:pt x="2520000" y="2510733"/>
                </a:lnTo>
                <a:cubicBezTo>
                  <a:pt x="2559765" y="2510733"/>
                  <a:pt x="2592000" y="2478498"/>
                  <a:pt x="2592000" y="2438733"/>
                </a:cubicBezTo>
                <a:cubicBezTo>
                  <a:pt x="2592000" y="2398968"/>
                  <a:pt x="2559765" y="2366733"/>
                  <a:pt x="2520000" y="2366733"/>
                </a:cubicBezTo>
                <a:close/>
                <a:moveTo>
                  <a:pt x="720000" y="2035493"/>
                </a:moveTo>
                <a:cubicBezTo>
                  <a:pt x="680235" y="2035493"/>
                  <a:pt x="648000" y="2067728"/>
                  <a:pt x="648000" y="2107493"/>
                </a:cubicBezTo>
                <a:cubicBezTo>
                  <a:pt x="648000" y="2147258"/>
                  <a:pt x="680235" y="2179493"/>
                  <a:pt x="720000" y="2179493"/>
                </a:cubicBezTo>
                <a:lnTo>
                  <a:pt x="2520000" y="2179493"/>
                </a:lnTo>
                <a:cubicBezTo>
                  <a:pt x="2559765" y="2179493"/>
                  <a:pt x="2592000" y="2147258"/>
                  <a:pt x="2592000" y="2107493"/>
                </a:cubicBezTo>
                <a:cubicBezTo>
                  <a:pt x="2592000" y="2067728"/>
                  <a:pt x="2559765" y="2035493"/>
                  <a:pt x="2520000" y="2035493"/>
                </a:cubicBezTo>
                <a:close/>
                <a:moveTo>
                  <a:pt x="720000" y="1704253"/>
                </a:moveTo>
                <a:cubicBezTo>
                  <a:pt x="680235" y="1704253"/>
                  <a:pt x="648000" y="1736488"/>
                  <a:pt x="648000" y="1776253"/>
                </a:cubicBezTo>
                <a:cubicBezTo>
                  <a:pt x="648000" y="1816018"/>
                  <a:pt x="680235" y="1848253"/>
                  <a:pt x="720000" y="1848253"/>
                </a:cubicBezTo>
                <a:lnTo>
                  <a:pt x="2520000" y="1848253"/>
                </a:lnTo>
                <a:cubicBezTo>
                  <a:pt x="2559765" y="1848253"/>
                  <a:pt x="2592000" y="1816018"/>
                  <a:pt x="2592000" y="1776253"/>
                </a:cubicBezTo>
                <a:cubicBezTo>
                  <a:pt x="2592000" y="1736488"/>
                  <a:pt x="2559765" y="1704253"/>
                  <a:pt x="2520000" y="1704253"/>
                </a:cubicBezTo>
                <a:close/>
                <a:moveTo>
                  <a:pt x="720000" y="1373013"/>
                </a:moveTo>
                <a:cubicBezTo>
                  <a:pt x="680235" y="1373013"/>
                  <a:pt x="648000" y="1405248"/>
                  <a:pt x="648000" y="1445013"/>
                </a:cubicBezTo>
                <a:cubicBezTo>
                  <a:pt x="648000" y="1484778"/>
                  <a:pt x="680235" y="1517013"/>
                  <a:pt x="720000" y="1517013"/>
                </a:cubicBezTo>
                <a:lnTo>
                  <a:pt x="2520000" y="1517013"/>
                </a:lnTo>
                <a:cubicBezTo>
                  <a:pt x="2559765" y="1517013"/>
                  <a:pt x="2592000" y="1484778"/>
                  <a:pt x="2592000" y="1445013"/>
                </a:cubicBezTo>
                <a:cubicBezTo>
                  <a:pt x="2592000" y="1405248"/>
                  <a:pt x="2559765" y="1373013"/>
                  <a:pt x="2520000" y="1373013"/>
                </a:cubicBezTo>
                <a:close/>
                <a:moveTo>
                  <a:pt x="720000" y="1041773"/>
                </a:moveTo>
                <a:cubicBezTo>
                  <a:pt x="680235" y="1041773"/>
                  <a:pt x="648000" y="1074008"/>
                  <a:pt x="648000" y="1113773"/>
                </a:cubicBezTo>
                <a:cubicBezTo>
                  <a:pt x="648000" y="1153538"/>
                  <a:pt x="680235" y="1185773"/>
                  <a:pt x="720000" y="1185773"/>
                </a:cubicBezTo>
                <a:lnTo>
                  <a:pt x="2520000" y="1185773"/>
                </a:lnTo>
                <a:cubicBezTo>
                  <a:pt x="2559765" y="1185773"/>
                  <a:pt x="2592000" y="1153538"/>
                  <a:pt x="2592000" y="1113773"/>
                </a:cubicBezTo>
                <a:cubicBezTo>
                  <a:pt x="2592000" y="1074008"/>
                  <a:pt x="2559765" y="1041773"/>
                  <a:pt x="2520000" y="1041773"/>
                </a:cubicBezTo>
                <a:close/>
                <a:moveTo>
                  <a:pt x="0" y="305988"/>
                </a:moveTo>
                <a:lnTo>
                  <a:pt x="181957" y="305988"/>
                </a:lnTo>
                <a:lnTo>
                  <a:pt x="181957" y="470032"/>
                </a:lnTo>
                <a:cubicBezTo>
                  <a:pt x="181957" y="599267"/>
                  <a:pt x="286722" y="704032"/>
                  <a:pt x="415957" y="704032"/>
                </a:cubicBezTo>
                <a:cubicBezTo>
                  <a:pt x="545192" y="704032"/>
                  <a:pt x="649957" y="599267"/>
                  <a:pt x="649957" y="470032"/>
                </a:cubicBezTo>
                <a:lnTo>
                  <a:pt x="649957" y="305988"/>
                </a:lnTo>
                <a:lnTo>
                  <a:pt x="802357" y="305988"/>
                </a:lnTo>
                <a:lnTo>
                  <a:pt x="802357" y="470031"/>
                </a:lnTo>
                <a:cubicBezTo>
                  <a:pt x="802357" y="599266"/>
                  <a:pt x="907122" y="704031"/>
                  <a:pt x="1036357" y="704031"/>
                </a:cubicBezTo>
                <a:cubicBezTo>
                  <a:pt x="1165592" y="704031"/>
                  <a:pt x="1270357" y="599266"/>
                  <a:pt x="1270357" y="470031"/>
                </a:cubicBezTo>
                <a:lnTo>
                  <a:pt x="1270357" y="305988"/>
                </a:lnTo>
                <a:lnTo>
                  <a:pt x="1422757" y="305988"/>
                </a:lnTo>
                <a:lnTo>
                  <a:pt x="1422757" y="470030"/>
                </a:lnTo>
                <a:cubicBezTo>
                  <a:pt x="1422757" y="599265"/>
                  <a:pt x="1527522" y="704030"/>
                  <a:pt x="1656757" y="704030"/>
                </a:cubicBezTo>
                <a:cubicBezTo>
                  <a:pt x="1785992" y="704030"/>
                  <a:pt x="1890757" y="599265"/>
                  <a:pt x="1890757" y="470030"/>
                </a:cubicBezTo>
                <a:lnTo>
                  <a:pt x="1890757" y="305988"/>
                </a:lnTo>
                <a:lnTo>
                  <a:pt x="2043157" y="305988"/>
                </a:lnTo>
                <a:lnTo>
                  <a:pt x="2043157" y="470029"/>
                </a:lnTo>
                <a:cubicBezTo>
                  <a:pt x="2043157" y="599264"/>
                  <a:pt x="2147922" y="704029"/>
                  <a:pt x="2277157" y="704029"/>
                </a:cubicBezTo>
                <a:cubicBezTo>
                  <a:pt x="2406392" y="704029"/>
                  <a:pt x="2511157" y="599264"/>
                  <a:pt x="2511157" y="470029"/>
                </a:cubicBezTo>
                <a:lnTo>
                  <a:pt x="2511157" y="305988"/>
                </a:lnTo>
                <a:lnTo>
                  <a:pt x="2663557" y="305988"/>
                </a:lnTo>
                <a:lnTo>
                  <a:pt x="2663557" y="470028"/>
                </a:lnTo>
                <a:cubicBezTo>
                  <a:pt x="2663557" y="599263"/>
                  <a:pt x="2768322" y="704028"/>
                  <a:pt x="2897557" y="704028"/>
                </a:cubicBezTo>
                <a:cubicBezTo>
                  <a:pt x="3026792" y="704028"/>
                  <a:pt x="3131557" y="599263"/>
                  <a:pt x="3131557" y="470028"/>
                </a:cubicBezTo>
                <a:lnTo>
                  <a:pt x="3131557" y="305988"/>
                </a:lnTo>
                <a:lnTo>
                  <a:pt x="3240000" y="305988"/>
                </a:lnTo>
                <a:lnTo>
                  <a:pt x="3240000" y="3230531"/>
                </a:lnTo>
                <a:lnTo>
                  <a:pt x="0" y="3230531"/>
                </a:lnTo>
                <a:close/>
                <a:moveTo>
                  <a:pt x="415957" y="4"/>
                </a:moveTo>
                <a:cubicBezTo>
                  <a:pt x="485545" y="4"/>
                  <a:pt x="541957" y="56416"/>
                  <a:pt x="541957" y="126004"/>
                </a:cubicBezTo>
                <a:lnTo>
                  <a:pt x="541957" y="485972"/>
                </a:lnTo>
                <a:cubicBezTo>
                  <a:pt x="541957" y="555560"/>
                  <a:pt x="485545" y="611972"/>
                  <a:pt x="415957" y="611972"/>
                </a:cubicBezTo>
                <a:cubicBezTo>
                  <a:pt x="346369" y="611972"/>
                  <a:pt x="289957" y="555560"/>
                  <a:pt x="289957" y="485972"/>
                </a:cubicBezTo>
                <a:lnTo>
                  <a:pt x="289957" y="126004"/>
                </a:lnTo>
                <a:cubicBezTo>
                  <a:pt x="289957" y="56416"/>
                  <a:pt x="346369" y="4"/>
                  <a:pt x="415957" y="4"/>
                </a:cubicBezTo>
                <a:close/>
                <a:moveTo>
                  <a:pt x="1036357" y="3"/>
                </a:moveTo>
                <a:cubicBezTo>
                  <a:pt x="1105945" y="3"/>
                  <a:pt x="1162357" y="56415"/>
                  <a:pt x="1162357" y="126003"/>
                </a:cubicBezTo>
                <a:lnTo>
                  <a:pt x="1162357" y="485971"/>
                </a:lnTo>
                <a:cubicBezTo>
                  <a:pt x="1162357" y="555559"/>
                  <a:pt x="1105945" y="611971"/>
                  <a:pt x="1036357" y="611971"/>
                </a:cubicBezTo>
                <a:cubicBezTo>
                  <a:pt x="966769" y="611971"/>
                  <a:pt x="910357" y="555559"/>
                  <a:pt x="910357" y="485971"/>
                </a:cubicBezTo>
                <a:lnTo>
                  <a:pt x="910357" y="126003"/>
                </a:lnTo>
                <a:cubicBezTo>
                  <a:pt x="910357" y="56415"/>
                  <a:pt x="966769" y="3"/>
                  <a:pt x="1036357" y="3"/>
                </a:cubicBezTo>
                <a:close/>
                <a:moveTo>
                  <a:pt x="1656757" y="2"/>
                </a:moveTo>
                <a:cubicBezTo>
                  <a:pt x="1726345" y="2"/>
                  <a:pt x="1782757" y="56414"/>
                  <a:pt x="1782757" y="126002"/>
                </a:cubicBezTo>
                <a:lnTo>
                  <a:pt x="1782757" y="485970"/>
                </a:lnTo>
                <a:cubicBezTo>
                  <a:pt x="1782757" y="555558"/>
                  <a:pt x="1726345" y="611970"/>
                  <a:pt x="1656757" y="611970"/>
                </a:cubicBezTo>
                <a:cubicBezTo>
                  <a:pt x="1587169" y="611970"/>
                  <a:pt x="1530757" y="555558"/>
                  <a:pt x="1530757" y="485970"/>
                </a:cubicBezTo>
                <a:lnTo>
                  <a:pt x="1530757" y="126002"/>
                </a:lnTo>
                <a:cubicBezTo>
                  <a:pt x="1530757" y="56414"/>
                  <a:pt x="1587169" y="2"/>
                  <a:pt x="1656757" y="2"/>
                </a:cubicBezTo>
                <a:close/>
                <a:moveTo>
                  <a:pt x="2277157" y="1"/>
                </a:moveTo>
                <a:cubicBezTo>
                  <a:pt x="2346745" y="1"/>
                  <a:pt x="2403157" y="56413"/>
                  <a:pt x="2403157" y="126001"/>
                </a:cubicBezTo>
                <a:lnTo>
                  <a:pt x="2403157" y="485969"/>
                </a:lnTo>
                <a:cubicBezTo>
                  <a:pt x="2403157" y="555557"/>
                  <a:pt x="2346745" y="611969"/>
                  <a:pt x="2277157" y="611969"/>
                </a:cubicBezTo>
                <a:cubicBezTo>
                  <a:pt x="2207569" y="611969"/>
                  <a:pt x="2151157" y="555557"/>
                  <a:pt x="2151157" y="485969"/>
                </a:cubicBezTo>
                <a:lnTo>
                  <a:pt x="2151157" y="126001"/>
                </a:lnTo>
                <a:cubicBezTo>
                  <a:pt x="2151157" y="56413"/>
                  <a:pt x="2207569" y="1"/>
                  <a:pt x="2277157" y="1"/>
                </a:cubicBezTo>
                <a:close/>
                <a:moveTo>
                  <a:pt x="2897557" y="0"/>
                </a:moveTo>
                <a:cubicBezTo>
                  <a:pt x="2967145" y="0"/>
                  <a:pt x="3023557" y="56412"/>
                  <a:pt x="3023557" y="126000"/>
                </a:cubicBezTo>
                <a:lnTo>
                  <a:pt x="3023557" y="485968"/>
                </a:lnTo>
                <a:cubicBezTo>
                  <a:pt x="3023557" y="555556"/>
                  <a:pt x="2967145" y="611968"/>
                  <a:pt x="2897557" y="611968"/>
                </a:cubicBezTo>
                <a:cubicBezTo>
                  <a:pt x="2827969" y="611968"/>
                  <a:pt x="2771557" y="555556"/>
                  <a:pt x="2771557" y="485968"/>
                </a:cubicBezTo>
                <a:lnTo>
                  <a:pt x="2771557" y="126000"/>
                </a:lnTo>
                <a:cubicBezTo>
                  <a:pt x="2771557" y="56412"/>
                  <a:pt x="2827969" y="0"/>
                  <a:pt x="2897557" y="0"/>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293" name="Google Shape;1293;p36"/>
          <p:cNvSpPr/>
          <p:nvPr/>
        </p:nvSpPr>
        <p:spPr>
          <a:xfrm>
            <a:off x="4911437" y="2828739"/>
            <a:ext cx="322637" cy="322637"/>
          </a:xfrm>
          <a:custGeom>
            <a:rect b="b" l="l" r="r" t="t"/>
            <a:pathLst>
              <a:path extrusionOk="0" h="3240000" w="3240000">
                <a:moveTo>
                  <a:pt x="2019696" y="2510955"/>
                </a:moveTo>
                <a:lnTo>
                  <a:pt x="2019696" y="2797359"/>
                </a:lnTo>
                <a:lnTo>
                  <a:pt x="2914589" y="2797359"/>
                </a:lnTo>
                <a:lnTo>
                  <a:pt x="2914589" y="2510955"/>
                </a:lnTo>
                <a:close/>
                <a:moveTo>
                  <a:pt x="2019696" y="2081348"/>
                </a:moveTo>
                <a:lnTo>
                  <a:pt x="2019696" y="2367752"/>
                </a:lnTo>
                <a:lnTo>
                  <a:pt x="2914589" y="2367752"/>
                </a:lnTo>
                <a:lnTo>
                  <a:pt x="2914589" y="2081348"/>
                </a:lnTo>
                <a:close/>
                <a:moveTo>
                  <a:pt x="580710" y="2021703"/>
                </a:moveTo>
                <a:lnTo>
                  <a:pt x="378191" y="2224222"/>
                </a:lnTo>
                <a:lnTo>
                  <a:pt x="593323" y="2439354"/>
                </a:lnTo>
                <a:lnTo>
                  <a:pt x="378191" y="2654485"/>
                </a:lnTo>
                <a:lnTo>
                  <a:pt x="580710" y="2857004"/>
                </a:lnTo>
                <a:lnTo>
                  <a:pt x="795842" y="2641872"/>
                </a:lnTo>
                <a:lnTo>
                  <a:pt x="1010973" y="2857004"/>
                </a:lnTo>
                <a:lnTo>
                  <a:pt x="1213492" y="2654485"/>
                </a:lnTo>
                <a:lnTo>
                  <a:pt x="998360" y="2439354"/>
                </a:lnTo>
                <a:lnTo>
                  <a:pt x="1213492" y="2224222"/>
                </a:lnTo>
                <a:lnTo>
                  <a:pt x="1010973" y="2021703"/>
                </a:lnTo>
                <a:lnTo>
                  <a:pt x="795842" y="2236835"/>
                </a:lnTo>
                <a:close/>
                <a:moveTo>
                  <a:pt x="1656000" y="1656001"/>
                </a:moveTo>
                <a:lnTo>
                  <a:pt x="3240000" y="1656001"/>
                </a:lnTo>
                <a:lnTo>
                  <a:pt x="3240000" y="2699989"/>
                </a:lnTo>
                <a:cubicBezTo>
                  <a:pt x="3240000" y="2998229"/>
                  <a:pt x="2998229" y="3240000"/>
                  <a:pt x="2699989" y="3240000"/>
                </a:cubicBezTo>
                <a:lnTo>
                  <a:pt x="1656000" y="3240000"/>
                </a:lnTo>
                <a:close/>
                <a:moveTo>
                  <a:pt x="0" y="1656001"/>
                </a:moveTo>
                <a:lnTo>
                  <a:pt x="1584000" y="1656001"/>
                </a:lnTo>
                <a:lnTo>
                  <a:pt x="1584000" y="3240000"/>
                </a:lnTo>
                <a:lnTo>
                  <a:pt x="540011" y="3240000"/>
                </a:lnTo>
                <a:cubicBezTo>
                  <a:pt x="241771" y="3240000"/>
                  <a:pt x="0" y="2998229"/>
                  <a:pt x="0" y="2699989"/>
                </a:cubicBezTo>
                <a:close/>
                <a:moveTo>
                  <a:pt x="2467143" y="957859"/>
                </a:moveTo>
                <a:cubicBezTo>
                  <a:pt x="2388055" y="957859"/>
                  <a:pt x="2323941" y="1021973"/>
                  <a:pt x="2323941" y="1101061"/>
                </a:cubicBezTo>
                <a:cubicBezTo>
                  <a:pt x="2323941" y="1180149"/>
                  <a:pt x="2388055" y="1244263"/>
                  <a:pt x="2467143" y="1244263"/>
                </a:cubicBezTo>
                <a:cubicBezTo>
                  <a:pt x="2546231" y="1244263"/>
                  <a:pt x="2610345" y="1180149"/>
                  <a:pt x="2610345" y="1101061"/>
                </a:cubicBezTo>
                <a:cubicBezTo>
                  <a:pt x="2610345" y="1021973"/>
                  <a:pt x="2546231" y="957859"/>
                  <a:pt x="2467143" y="957859"/>
                </a:cubicBezTo>
                <a:close/>
                <a:moveTo>
                  <a:pt x="2019696" y="635775"/>
                </a:moveTo>
                <a:lnTo>
                  <a:pt x="2019696" y="922180"/>
                </a:lnTo>
                <a:lnTo>
                  <a:pt x="2914589" y="922180"/>
                </a:lnTo>
                <a:lnTo>
                  <a:pt x="2914589" y="635775"/>
                </a:lnTo>
                <a:close/>
                <a:moveTo>
                  <a:pt x="652639" y="331531"/>
                </a:moveTo>
                <a:lnTo>
                  <a:pt x="652639" y="635775"/>
                </a:lnTo>
                <a:lnTo>
                  <a:pt x="348395" y="635775"/>
                </a:lnTo>
                <a:lnTo>
                  <a:pt x="348395" y="922180"/>
                </a:lnTo>
                <a:lnTo>
                  <a:pt x="652639" y="922180"/>
                </a:lnTo>
                <a:lnTo>
                  <a:pt x="652639" y="1226424"/>
                </a:lnTo>
                <a:lnTo>
                  <a:pt x="939044" y="1226424"/>
                </a:lnTo>
                <a:lnTo>
                  <a:pt x="939044" y="922180"/>
                </a:lnTo>
                <a:lnTo>
                  <a:pt x="1243288" y="922180"/>
                </a:lnTo>
                <a:lnTo>
                  <a:pt x="1243288" y="635775"/>
                </a:lnTo>
                <a:lnTo>
                  <a:pt x="939044" y="635775"/>
                </a:lnTo>
                <a:lnTo>
                  <a:pt x="939044" y="331531"/>
                </a:lnTo>
                <a:close/>
                <a:moveTo>
                  <a:pt x="2467143" y="313692"/>
                </a:moveTo>
                <a:cubicBezTo>
                  <a:pt x="2388055" y="313692"/>
                  <a:pt x="2323941" y="377806"/>
                  <a:pt x="2323941" y="456894"/>
                </a:cubicBezTo>
                <a:cubicBezTo>
                  <a:pt x="2323941" y="535982"/>
                  <a:pt x="2388055" y="600096"/>
                  <a:pt x="2467143" y="600096"/>
                </a:cubicBezTo>
                <a:cubicBezTo>
                  <a:pt x="2546231" y="600096"/>
                  <a:pt x="2610345" y="535982"/>
                  <a:pt x="2610345" y="456894"/>
                </a:cubicBezTo>
                <a:cubicBezTo>
                  <a:pt x="2610345" y="377806"/>
                  <a:pt x="2546231" y="313692"/>
                  <a:pt x="2467143" y="313692"/>
                </a:cubicBezTo>
                <a:close/>
                <a:moveTo>
                  <a:pt x="540011" y="0"/>
                </a:moveTo>
                <a:lnTo>
                  <a:pt x="2699989" y="0"/>
                </a:lnTo>
                <a:cubicBezTo>
                  <a:pt x="2998229" y="0"/>
                  <a:pt x="3240000" y="241771"/>
                  <a:pt x="3240000" y="540011"/>
                </a:cubicBezTo>
                <a:lnTo>
                  <a:pt x="3240000" y="1584001"/>
                </a:lnTo>
                <a:lnTo>
                  <a:pt x="1656000" y="1584001"/>
                </a:lnTo>
                <a:lnTo>
                  <a:pt x="1656000" y="1"/>
                </a:lnTo>
                <a:lnTo>
                  <a:pt x="1584000" y="1"/>
                </a:lnTo>
                <a:lnTo>
                  <a:pt x="1584000" y="1584001"/>
                </a:lnTo>
                <a:lnTo>
                  <a:pt x="0" y="1584001"/>
                </a:lnTo>
                <a:lnTo>
                  <a:pt x="0" y="540011"/>
                </a:lnTo>
                <a:cubicBezTo>
                  <a:pt x="0" y="241771"/>
                  <a:pt x="241771" y="0"/>
                  <a:pt x="540011" y="0"/>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294" name="Google Shape;1294;p36"/>
          <p:cNvSpPr/>
          <p:nvPr/>
        </p:nvSpPr>
        <p:spPr>
          <a:xfrm>
            <a:off x="4947762" y="4662740"/>
            <a:ext cx="318434" cy="318434"/>
          </a:xfrm>
          <a:custGeom>
            <a:rect b="b" l="l" r="r" t="t"/>
            <a:pathLst>
              <a:path extrusionOk="0" h="3240000" w="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8" name="Shape 1298"/>
        <p:cNvGrpSpPr/>
        <p:nvPr/>
      </p:nvGrpSpPr>
      <p:grpSpPr>
        <a:xfrm>
          <a:off x="0" y="0"/>
          <a:ext cx="0" cy="0"/>
          <a:chOff x="0" y="0"/>
          <a:chExt cx="0" cy="0"/>
        </a:xfrm>
      </p:grpSpPr>
      <p:sp>
        <p:nvSpPr>
          <p:cNvPr id="1299" name="Google Shape;1299;p37"/>
          <p:cNvSpPr txBox="1"/>
          <p:nvPr>
            <p:ph idx="1" type="body"/>
          </p:nvPr>
        </p:nvSpPr>
        <p:spPr>
          <a:xfrm>
            <a:off x="323529" y="281518"/>
            <a:ext cx="11573197" cy="840230"/>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chemeClr val="dk1"/>
              </a:buClr>
              <a:buSzPts val="5400"/>
              <a:buFont typeface="Arial"/>
              <a:buNone/>
            </a:pPr>
            <a:r>
              <a:rPr lang="en-US"/>
              <a:t>Infographic Style</a:t>
            </a:r>
            <a:endParaRPr/>
          </a:p>
        </p:txBody>
      </p:sp>
      <p:grpSp>
        <p:nvGrpSpPr>
          <p:cNvPr id="1300" name="Google Shape;1300;p37"/>
          <p:cNvGrpSpPr/>
          <p:nvPr/>
        </p:nvGrpSpPr>
        <p:grpSpPr>
          <a:xfrm>
            <a:off x="2095501" y="3033466"/>
            <a:ext cx="7898195" cy="1512168"/>
            <a:chOff x="955171" y="2708920"/>
            <a:chExt cx="7138954" cy="1512168"/>
          </a:xfrm>
        </p:grpSpPr>
        <p:sp>
          <p:nvSpPr>
            <p:cNvPr id="1301" name="Google Shape;1301;p37"/>
            <p:cNvSpPr/>
            <p:nvPr/>
          </p:nvSpPr>
          <p:spPr>
            <a:xfrm>
              <a:off x="955171" y="2708920"/>
              <a:ext cx="1875088" cy="1512168"/>
            </a:xfrm>
            <a:prstGeom prst="chevron">
              <a:avLst>
                <a:gd fmla="val 50000" name="adj"/>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dk1"/>
                </a:solidFill>
                <a:latin typeface="Arial"/>
                <a:ea typeface="Arial"/>
                <a:cs typeface="Arial"/>
                <a:sym typeface="Arial"/>
              </a:endParaRPr>
            </a:p>
          </p:txBody>
        </p:sp>
        <p:sp>
          <p:nvSpPr>
            <p:cNvPr id="1302" name="Google Shape;1302;p37"/>
            <p:cNvSpPr/>
            <p:nvPr/>
          </p:nvSpPr>
          <p:spPr>
            <a:xfrm>
              <a:off x="2271138" y="2708920"/>
              <a:ext cx="1875088" cy="1512168"/>
            </a:xfrm>
            <a:prstGeom prst="chevron">
              <a:avLst>
                <a:gd fmla="val 50000" name="adj"/>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dk1"/>
                </a:solidFill>
                <a:latin typeface="Arial"/>
                <a:ea typeface="Arial"/>
                <a:cs typeface="Arial"/>
                <a:sym typeface="Arial"/>
              </a:endParaRPr>
            </a:p>
          </p:txBody>
        </p:sp>
        <p:sp>
          <p:nvSpPr>
            <p:cNvPr id="1303" name="Google Shape;1303;p37"/>
            <p:cNvSpPr/>
            <p:nvPr/>
          </p:nvSpPr>
          <p:spPr>
            <a:xfrm>
              <a:off x="3587104" y="2708920"/>
              <a:ext cx="1875088" cy="1512168"/>
            </a:xfrm>
            <a:prstGeom prst="chevron">
              <a:avLst>
                <a:gd fmla="val 50000"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dk1"/>
                </a:solidFill>
                <a:latin typeface="Arial"/>
                <a:ea typeface="Arial"/>
                <a:cs typeface="Arial"/>
                <a:sym typeface="Arial"/>
              </a:endParaRPr>
            </a:p>
          </p:txBody>
        </p:sp>
        <p:sp>
          <p:nvSpPr>
            <p:cNvPr id="1304" name="Google Shape;1304;p37"/>
            <p:cNvSpPr/>
            <p:nvPr/>
          </p:nvSpPr>
          <p:spPr>
            <a:xfrm>
              <a:off x="4903071" y="2708920"/>
              <a:ext cx="1875088" cy="1512168"/>
            </a:xfrm>
            <a:prstGeom prst="chevron">
              <a:avLst>
                <a:gd fmla="val 50000" name="adj"/>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dk1"/>
                </a:solidFill>
                <a:latin typeface="Arial"/>
                <a:ea typeface="Arial"/>
                <a:cs typeface="Arial"/>
                <a:sym typeface="Arial"/>
              </a:endParaRPr>
            </a:p>
          </p:txBody>
        </p:sp>
        <p:sp>
          <p:nvSpPr>
            <p:cNvPr id="1305" name="Google Shape;1305;p37"/>
            <p:cNvSpPr/>
            <p:nvPr/>
          </p:nvSpPr>
          <p:spPr>
            <a:xfrm>
              <a:off x="6219037" y="2708920"/>
              <a:ext cx="1875088" cy="1512168"/>
            </a:xfrm>
            <a:prstGeom prst="chevron">
              <a:avLst>
                <a:gd fmla="val 50000" name="adj"/>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dk1"/>
                </a:solidFill>
                <a:latin typeface="Arial"/>
                <a:ea typeface="Arial"/>
                <a:cs typeface="Arial"/>
                <a:sym typeface="Arial"/>
              </a:endParaRPr>
            </a:p>
          </p:txBody>
        </p:sp>
      </p:grpSp>
      <p:cxnSp>
        <p:nvCxnSpPr>
          <p:cNvPr id="1306" name="Google Shape;1306;p37"/>
          <p:cNvCxnSpPr/>
          <p:nvPr/>
        </p:nvCxnSpPr>
        <p:spPr>
          <a:xfrm flipH="1" rot="10800000">
            <a:off x="1219201" y="4709234"/>
            <a:ext cx="1529100" cy="520800"/>
          </a:xfrm>
          <a:prstGeom prst="bentConnector3">
            <a:avLst>
              <a:gd fmla="val -21013" name="adj1"/>
            </a:avLst>
          </a:prstGeom>
          <a:noFill/>
          <a:ln cap="flat" cmpd="sng" w="25400">
            <a:solidFill>
              <a:schemeClr val="accent6">
                <a:alpha val="69803"/>
              </a:schemeClr>
            </a:solidFill>
            <a:prstDash val="solid"/>
            <a:miter lim="800000"/>
            <a:headEnd len="med" w="med" type="oval"/>
            <a:tailEnd len="med" w="med" type="oval"/>
          </a:ln>
        </p:spPr>
      </p:cxnSp>
      <p:grpSp>
        <p:nvGrpSpPr>
          <p:cNvPr id="1307" name="Google Shape;1307;p37"/>
          <p:cNvGrpSpPr/>
          <p:nvPr/>
        </p:nvGrpSpPr>
        <p:grpSpPr>
          <a:xfrm>
            <a:off x="1393022" y="5076146"/>
            <a:ext cx="2045528" cy="911398"/>
            <a:chOff x="1418442" y="3789040"/>
            <a:chExt cx="2045528" cy="911398"/>
          </a:xfrm>
        </p:grpSpPr>
        <p:sp>
          <p:nvSpPr>
            <p:cNvPr id="1308" name="Google Shape;1308;p37"/>
            <p:cNvSpPr txBox="1"/>
            <p:nvPr/>
          </p:nvSpPr>
          <p:spPr>
            <a:xfrm>
              <a:off x="1418442" y="3789040"/>
              <a:ext cx="2038788" cy="276999"/>
            </a:xfrm>
            <a:prstGeom prst="rect">
              <a:avLst/>
            </a:prstGeom>
            <a:noFill/>
            <a:ln>
              <a:noFill/>
            </a:ln>
          </p:spPr>
          <p:txBody>
            <a:bodyPr anchorCtr="0" anchor="t" bIns="45700" lIns="0" spcFirstLastPara="1" rIns="0" wrap="square" tIns="45700">
              <a:spAutoFit/>
            </a:bodyPr>
            <a:lstStyle/>
            <a:p>
              <a:pPr indent="0" lvl="0" marL="0" marR="0" rtl="0" algn="l">
                <a:spcBef>
                  <a:spcPts val="0"/>
                </a:spcBef>
                <a:spcAft>
                  <a:spcPts val="0"/>
                </a:spcAft>
                <a:buNone/>
              </a:pPr>
              <a:r>
                <a:rPr b="1" lang="en-US" sz="1200">
                  <a:solidFill>
                    <a:srgbClr val="3F3F3F"/>
                  </a:solidFill>
                  <a:latin typeface="Calibri"/>
                  <a:ea typeface="Calibri"/>
                  <a:cs typeface="Calibri"/>
                  <a:sym typeface="Calibri"/>
                </a:rPr>
                <a:t>Presentation</a:t>
              </a:r>
              <a:endParaRPr b="1" sz="1200">
                <a:solidFill>
                  <a:srgbClr val="3F3F3F"/>
                </a:solidFill>
                <a:latin typeface="Calibri"/>
                <a:ea typeface="Calibri"/>
                <a:cs typeface="Calibri"/>
                <a:sym typeface="Calibri"/>
              </a:endParaRPr>
            </a:p>
          </p:txBody>
        </p:sp>
        <p:sp>
          <p:nvSpPr>
            <p:cNvPr id="1309" name="Google Shape;1309;p37"/>
            <p:cNvSpPr txBox="1"/>
            <p:nvPr/>
          </p:nvSpPr>
          <p:spPr>
            <a:xfrm>
              <a:off x="1419255" y="4054107"/>
              <a:ext cx="2044715" cy="646331"/>
            </a:xfrm>
            <a:prstGeom prst="rect">
              <a:avLst/>
            </a:prstGeom>
            <a:noFill/>
            <a:ln>
              <a:noFill/>
            </a:ln>
          </p:spPr>
          <p:txBody>
            <a:bodyPr anchorCtr="0" anchor="t" bIns="45700" lIns="0" spcFirstLastPara="1" rIns="0"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Get a modern PowerPoint  Presentation that is beautifully designed.</a:t>
              </a:r>
              <a:endParaRPr sz="1200">
                <a:solidFill>
                  <a:srgbClr val="3F3F3F"/>
                </a:solidFill>
                <a:latin typeface="Arial"/>
                <a:ea typeface="Arial"/>
                <a:cs typeface="Arial"/>
                <a:sym typeface="Arial"/>
              </a:endParaRPr>
            </a:p>
          </p:txBody>
        </p:sp>
      </p:grpSp>
      <p:grpSp>
        <p:nvGrpSpPr>
          <p:cNvPr id="1310" name="Google Shape;1310;p37"/>
          <p:cNvGrpSpPr/>
          <p:nvPr/>
        </p:nvGrpSpPr>
        <p:grpSpPr>
          <a:xfrm>
            <a:off x="4858896" y="5076146"/>
            <a:ext cx="2045528" cy="911398"/>
            <a:chOff x="1418442" y="3789040"/>
            <a:chExt cx="2045528" cy="911398"/>
          </a:xfrm>
        </p:grpSpPr>
        <p:sp>
          <p:nvSpPr>
            <p:cNvPr id="1311" name="Google Shape;1311;p37"/>
            <p:cNvSpPr txBox="1"/>
            <p:nvPr/>
          </p:nvSpPr>
          <p:spPr>
            <a:xfrm>
              <a:off x="1418442" y="3789040"/>
              <a:ext cx="2038788" cy="276999"/>
            </a:xfrm>
            <a:prstGeom prst="rect">
              <a:avLst/>
            </a:prstGeom>
            <a:noFill/>
            <a:ln>
              <a:noFill/>
            </a:ln>
          </p:spPr>
          <p:txBody>
            <a:bodyPr anchorCtr="0" anchor="t" bIns="45700" lIns="0" spcFirstLastPara="1" rIns="0" wrap="square" tIns="45700">
              <a:spAutoFit/>
            </a:bodyPr>
            <a:lstStyle/>
            <a:p>
              <a:pPr indent="0" lvl="0" marL="0" marR="0" rtl="0" algn="l">
                <a:spcBef>
                  <a:spcPts val="0"/>
                </a:spcBef>
                <a:spcAft>
                  <a:spcPts val="0"/>
                </a:spcAft>
                <a:buNone/>
              </a:pPr>
              <a:r>
                <a:rPr b="1" lang="en-US" sz="1200">
                  <a:solidFill>
                    <a:srgbClr val="3F3F3F"/>
                  </a:solidFill>
                  <a:latin typeface="Calibri"/>
                  <a:ea typeface="Calibri"/>
                  <a:cs typeface="Calibri"/>
                  <a:sym typeface="Calibri"/>
                </a:rPr>
                <a:t>Presentation</a:t>
              </a:r>
              <a:endParaRPr b="1" sz="1200">
                <a:solidFill>
                  <a:srgbClr val="3F3F3F"/>
                </a:solidFill>
                <a:latin typeface="Calibri"/>
                <a:ea typeface="Calibri"/>
                <a:cs typeface="Calibri"/>
                <a:sym typeface="Calibri"/>
              </a:endParaRPr>
            </a:p>
          </p:txBody>
        </p:sp>
        <p:sp>
          <p:nvSpPr>
            <p:cNvPr id="1312" name="Google Shape;1312;p37"/>
            <p:cNvSpPr txBox="1"/>
            <p:nvPr/>
          </p:nvSpPr>
          <p:spPr>
            <a:xfrm>
              <a:off x="1419255" y="4054107"/>
              <a:ext cx="2044715" cy="646331"/>
            </a:xfrm>
            <a:prstGeom prst="rect">
              <a:avLst/>
            </a:prstGeom>
            <a:noFill/>
            <a:ln>
              <a:noFill/>
            </a:ln>
          </p:spPr>
          <p:txBody>
            <a:bodyPr anchorCtr="0" anchor="t" bIns="45700" lIns="0" spcFirstLastPara="1" rIns="0"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Get a modern PowerPoint  Presentation that is beautifully designed.</a:t>
              </a:r>
              <a:endParaRPr sz="1200">
                <a:solidFill>
                  <a:srgbClr val="3F3F3F"/>
                </a:solidFill>
                <a:latin typeface="Arial"/>
                <a:ea typeface="Arial"/>
                <a:cs typeface="Arial"/>
                <a:sym typeface="Arial"/>
              </a:endParaRPr>
            </a:p>
          </p:txBody>
        </p:sp>
      </p:grpSp>
      <p:grpSp>
        <p:nvGrpSpPr>
          <p:cNvPr id="1313" name="Google Shape;1313;p37"/>
          <p:cNvGrpSpPr/>
          <p:nvPr/>
        </p:nvGrpSpPr>
        <p:grpSpPr>
          <a:xfrm>
            <a:off x="8471892" y="5076146"/>
            <a:ext cx="2045528" cy="911398"/>
            <a:chOff x="1418442" y="3789040"/>
            <a:chExt cx="2045528" cy="911398"/>
          </a:xfrm>
        </p:grpSpPr>
        <p:sp>
          <p:nvSpPr>
            <p:cNvPr id="1314" name="Google Shape;1314;p37"/>
            <p:cNvSpPr txBox="1"/>
            <p:nvPr/>
          </p:nvSpPr>
          <p:spPr>
            <a:xfrm>
              <a:off x="1418442" y="3789040"/>
              <a:ext cx="2038788" cy="276999"/>
            </a:xfrm>
            <a:prstGeom prst="rect">
              <a:avLst/>
            </a:prstGeom>
            <a:noFill/>
            <a:ln>
              <a:noFill/>
            </a:ln>
          </p:spPr>
          <p:txBody>
            <a:bodyPr anchorCtr="0" anchor="t" bIns="45700" lIns="0" spcFirstLastPara="1" rIns="0" wrap="square" tIns="45700">
              <a:spAutoFit/>
            </a:bodyPr>
            <a:lstStyle/>
            <a:p>
              <a:pPr indent="0" lvl="0" marL="0" marR="0" rtl="0" algn="l">
                <a:spcBef>
                  <a:spcPts val="0"/>
                </a:spcBef>
                <a:spcAft>
                  <a:spcPts val="0"/>
                </a:spcAft>
                <a:buNone/>
              </a:pPr>
              <a:r>
                <a:rPr b="1" lang="en-US" sz="1200">
                  <a:solidFill>
                    <a:srgbClr val="3F3F3F"/>
                  </a:solidFill>
                  <a:latin typeface="Calibri"/>
                  <a:ea typeface="Calibri"/>
                  <a:cs typeface="Calibri"/>
                  <a:sym typeface="Calibri"/>
                </a:rPr>
                <a:t>Presentation</a:t>
              </a:r>
              <a:endParaRPr b="1" sz="1200">
                <a:solidFill>
                  <a:srgbClr val="3F3F3F"/>
                </a:solidFill>
                <a:latin typeface="Calibri"/>
                <a:ea typeface="Calibri"/>
                <a:cs typeface="Calibri"/>
                <a:sym typeface="Calibri"/>
              </a:endParaRPr>
            </a:p>
          </p:txBody>
        </p:sp>
        <p:sp>
          <p:nvSpPr>
            <p:cNvPr id="1315" name="Google Shape;1315;p37"/>
            <p:cNvSpPr txBox="1"/>
            <p:nvPr/>
          </p:nvSpPr>
          <p:spPr>
            <a:xfrm>
              <a:off x="1419255" y="4054107"/>
              <a:ext cx="2044715" cy="646331"/>
            </a:xfrm>
            <a:prstGeom prst="rect">
              <a:avLst/>
            </a:prstGeom>
            <a:noFill/>
            <a:ln>
              <a:noFill/>
            </a:ln>
          </p:spPr>
          <p:txBody>
            <a:bodyPr anchorCtr="0" anchor="t" bIns="45700" lIns="0" spcFirstLastPara="1" rIns="0"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Get a modern PowerPoint  Presentation that is beautifully designed.</a:t>
              </a:r>
              <a:endParaRPr sz="1200">
                <a:solidFill>
                  <a:srgbClr val="3F3F3F"/>
                </a:solidFill>
                <a:latin typeface="Arial"/>
                <a:ea typeface="Arial"/>
                <a:cs typeface="Arial"/>
                <a:sym typeface="Arial"/>
              </a:endParaRPr>
            </a:p>
          </p:txBody>
        </p:sp>
      </p:grpSp>
      <p:cxnSp>
        <p:nvCxnSpPr>
          <p:cNvPr id="1316" name="Google Shape;1316;p37"/>
          <p:cNvCxnSpPr/>
          <p:nvPr/>
        </p:nvCxnSpPr>
        <p:spPr>
          <a:xfrm flipH="1" rot="10800000">
            <a:off x="4664738" y="4709234"/>
            <a:ext cx="919500" cy="520800"/>
          </a:xfrm>
          <a:prstGeom prst="bentConnector3">
            <a:avLst>
              <a:gd fmla="val -30137" name="adj1"/>
            </a:avLst>
          </a:prstGeom>
          <a:noFill/>
          <a:ln cap="flat" cmpd="sng" w="25400">
            <a:solidFill>
              <a:schemeClr val="accent2">
                <a:alpha val="69803"/>
              </a:schemeClr>
            </a:solidFill>
            <a:prstDash val="solid"/>
            <a:miter lim="800000"/>
            <a:headEnd len="med" w="med" type="oval"/>
            <a:tailEnd len="med" w="med" type="oval"/>
          </a:ln>
        </p:spPr>
      </p:cxnSp>
      <p:cxnSp>
        <p:nvCxnSpPr>
          <p:cNvPr id="1317" name="Google Shape;1317;p37"/>
          <p:cNvCxnSpPr/>
          <p:nvPr/>
        </p:nvCxnSpPr>
        <p:spPr>
          <a:xfrm rot="10800000">
            <a:off x="8631567" y="4709234"/>
            <a:ext cx="2038800" cy="520800"/>
          </a:xfrm>
          <a:prstGeom prst="bentConnector3">
            <a:avLst>
              <a:gd fmla="val -25217" name="adj1"/>
            </a:avLst>
          </a:prstGeom>
          <a:noFill/>
          <a:ln cap="flat" cmpd="sng" w="25400">
            <a:solidFill>
              <a:schemeClr val="accent4">
                <a:alpha val="69803"/>
              </a:schemeClr>
            </a:solidFill>
            <a:prstDash val="solid"/>
            <a:miter lim="800000"/>
            <a:headEnd len="med" w="med" type="oval"/>
            <a:tailEnd len="med" w="med" type="oval"/>
          </a:ln>
        </p:spPr>
      </p:cxnSp>
      <p:grpSp>
        <p:nvGrpSpPr>
          <p:cNvPr id="1318" name="Google Shape;1318;p37"/>
          <p:cNvGrpSpPr/>
          <p:nvPr/>
        </p:nvGrpSpPr>
        <p:grpSpPr>
          <a:xfrm>
            <a:off x="1860560" y="1828810"/>
            <a:ext cx="2045528" cy="911398"/>
            <a:chOff x="1418442" y="3789040"/>
            <a:chExt cx="2045528" cy="911398"/>
          </a:xfrm>
        </p:grpSpPr>
        <p:sp>
          <p:nvSpPr>
            <p:cNvPr id="1319" name="Google Shape;1319;p37"/>
            <p:cNvSpPr txBox="1"/>
            <p:nvPr/>
          </p:nvSpPr>
          <p:spPr>
            <a:xfrm>
              <a:off x="1418442" y="3789040"/>
              <a:ext cx="2038788" cy="276999"/>
            </a:xfrm>
            <a:prstGeom prst="rect">
              <a:avLst/>
            </a:prstGeom>
            <a:noFill/>
            <a:ln>
              <a:noFill/>
            </a:ln>
          </p:spPr>
          <p:txBody>
            <a:bodyPr anchorCtr="0" anchor="t" bIns="45700" lIns="0" spcFirstLastPara="1" rIns="0" wrap="square" tIns="45700">
              <a:spAutoFit/>
            </a:bodyPr>
            <a:lstStyle/>
            <a:p>
              <a:pPr indent="0" lvl="0" marL="0" marR="0" rtl="0" algn="l">
                <a:spcBef>
                  <a:spcPts val="0"/>
                </a:spcBef>
                <a:spcAft>
                  <a:spcPts val="0"/>
                </a:spcAft>
                <a:buNone/>
              </a:pPr>
              <a:r>
                <a:rPr b="1" lang="en-US" sz="1200">
                  <a:solidFill>
                    <a:srgbClr val="3F3F3F"/>
                  </a:solidFill>
                  <a:latin typeface="Calibri"/>
                  <a:ea typeface="Calibri"/>
                  <a:cs typeface="Calibri"/>
                  <a:sym typeface="Calibri"/>
                </a:rPr>
                <a:t>Presentation</a:t>
              </a:r>
              <a:endParaRPr b="1" sz="1200">
                <a:solidFill>
                  <a:srgbClr val="3F3F3F"/>
                </a:solidFill>
                <a:latin typeface="Calibri"/>
                <a:ea typeface="Calibri"/>
                <a:cs typeface="Calibri"/>
                <a:sym typeface="Calibri"/>
              </a:endParaRPr>
            </a:p>
          </p:txBody>
        </p:sp>
        <p:sp>
          <p:nvSpPr>
            <p:cNvPr id="1320" name="Google Shape;1320;p37"/>
            <p:cNvSpPr txBox="1"/>
            <p:nvPr/>
          </p:nvSpPr>
          <p:spPr>
            <a:xfrm>
              <a:off x="1419255" y="4054107"/>
              <a:ext cx="2044715" cy="646331"/>
            </a:xfrm>
            <a:prstGeom prst="rect">
              <a:avLst/>
            </a:prstGeom>
            <a:noFill/>
            <a:ln>
              <a:noFill/>
            </a:ln>
          </p:spPr>
          <p:txBody>
            <a:bodyPr anchorCtr="0" anchor="t" bIns="45700" lIns="0" spcFirstLastPara="1" rIns="0"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Get a modern PowerPoint  Presentation that is beautifully designed.</a:t>
              </a:r>
              <a:endParaRPr sz="1200">
                <a:solidFill>
                  <a:srgbClr val="3F3F3F"/>
                </a:solidFill>
                <a:latin typeface="Arial"/>
                <a:ea typeface="Arial"/>
                <a:cs typeface="Arial"/>
                <a:sym typeface="Arial"/>
              </a:endParaRPr>
            </a:p>
          </p:txBody>
        </p:sp>
      </p:grpSp>
      <p:cxnSp>
        <p:nvCxnSpPr>
          <p:cNvPr id="1321" name="Google Shape;1321;p37"/>
          <p:cNvCxnSpPr/>
          <p:nvPr/>
        </p:nvCxnSpPr>
        <p:spPr>
          <a:xfrm>
            <a:off x="1673028" y="1982699"/>
            <a:ext cx="2542200" cy="854100"/>
          </a:xfrm>
          <a:prstGeom prst="bentConnector3">
            <a:avLst>
              <a:gd fmla="val -6919" name="adj1"/>
            </a:avLst>
          </a:prstGeom>
          <a:noFill/>
          <a:ln cap="flat" cmpd="sng" w="25400">
            <a:solidFill>
              <a:schemeClr val="accent1">
                <a:alpha val="69803"/>
              </a:schemeClr>
            </a:solidFill>
            <a:prstDash val="solid"/>
            <a:miter lim="800000"/>
            <a:headEnd len="med" w="med" type="oval"/>
            <a:tailEnd len="med" w="med" type="oval"/>
          </a:ln>
        </p:spPr>
      </p:cxnSp>
      <p:grpSp>
        <p:nvGrpSpPr>
          <p:cNvPr id="1322" name="Google Shape;1322;p37"/>
          <p:cNvGrpSpPr/>
          <p:nvPr/>
        </p:nvGrpSpPr>
        <p:grpSpPr>
          <a:xfrm>
            <a:off x="7875280" y="1828810"/>
            <a:ext cx="2045528" cy="911398"/>
            <a:chOff x="1418442" y="3789040"/>
            <a:chExt cx="2045528" cy="911398"/>
          </a:xfrm>
        </p:grpSpPr>
        <p:sp>
          <p:nvSpPr>
            <p:cNvPr id="1323" name="Google Shape;1323;p37"/>
            <p:cNvSpPr txBox="1"/>
            <p:nvPr/>
          </p:nvSpPr>
          <p:spPr>
            <a:xfrm>
              <a:off x="1418442" y="3789040"/>
              <a:ext cx="2038788" cy="276999"/>
            </a:xfrm>
            <a:prstGeom prst="rect">
              <a:avLst/>
            </a:prstGeom>
            <a:noFill/>
            <a:ln>
              <a:noFill/>
            </a:ln>
          </p:spPr>
          <p:txBody>
            <a:bodyPr anchorCtr="0" anchor="t" bIns="45700" lIns="0" spcFirstLastPara="1" rIns="0" wrap="square" tIns="45700">
              <a:spAutoFit/>
            </a:bodyPr>
            <a:lstStyle/>
            <a:p>
              <a:pPr indent="0" lvl="0" marL="0" marR="0" rtl="0" algn="l">
                <a:spcBef>
                  <a:spcPts val="0"/>
                </a:spcBef>
                <a:spcAft>
                  <a:spcPts val="0"/>
                </a:spcAft>
                <a:buNone/>
              </a:pPr>
              <a:r>
                <a:rPr b="1" lang="en-US" sz="1200">
                  <a:solidFill>
                    <a:srgbClr val="3F3F3F"/>
                  </a:solidFill>
                  <a:latin typeface="Calibri"/>
                  <a:ea typeface="Calibri"/>
                  <a:cs typeface="Calibri"/>
                  <a:sym typeface="Calibri"/>
                </a:rPr>
                <a:t>Presentation</a:t>
              </a:r>
              <a:endParaRPr b="1" sz="1200">
                <a:solidFill>
                  <a:srgbClr val="3F3F3F"/>
                </a:solidFill>
                <a:latin typeface="Calibri"/>
                <a:ea typeface="Calibri"/>
                <a:cs typeface="Calibri"/>
                <a:sym typeface="Calibri"/>
              </a:endParaRPr>
            </a:p>
          </p:txBody>
        </p:sp>
        <p:sp>
          <p:nvSpPr>
            <p:cNvPr id="1324" name="Google Shape;1324;p37"/>
            <p:cNvSpPr txBox="1"/>
            <p:nvPr/>
          </p:nvSpPr>
          <p:spPr>
            <a:xfrm>
              <a:off x="1419255" y="4054107"/>
              <a:ext cx="2044715" cy="646331"/>
            </a:xfrm>
            <a:prstGeom prst="rect">
              <a:avLst/>
            </a:prstGeom>
            <a:noFill/>
            <a:ln>
              <a:noFill/>
            </a:ln>
          </p:spPr>
          <p:txBody>
            <a:bodyPr anchorCtr="0" anchor="t" bIns="45700" lIns="0" spcFirstLastPara="1" rIns="0"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Get a modern PowerPoint  Presentation that is beautifully designed.</a:t>
              </a:r>
              <a:endParaRPr sz="1200">
                <a:solidFill>
                  <a:srgbClr val="3F3F3F"/>
                </a:solidFill>
                <a:latin typeface="Arial"/>
                <a:ea typeface="Arial"/>
                <a:cs typeface="Arial"/>
                <a:sym typeface="Arial"/>
              </a:endParaRPr>
            </a:p>
          </p:txBody>
        </p:sp>
      </p:grpSp>
      <p:cxnSp>
        <p:nvCxnSpPr>
          <p:cNvPr id="1325" name="Google Shape;1325;p37"/>
          <p:cNvCxnSpPr/>
          <p:nvPr/>
        </p:nvCxnSpPr>
        <p:spPr>
          <a:xfrm flipH="1" rot="10800000">
            <a:off x="7259636" y="1982834"/>
            <a:ext cx="2755800" cy="926100"/>
          </a:xfrm>
          <a:prstGeom prst="bentConnector3">
            <a:avLst>
              <a:gd fmla="val 117005" name="adj1"/>
            </a:avLst>
          </a:prstGeom>
          <a:noFill/>
          <a:ln cap="flat" cmpd="sng" w="25400">
            <a:solidFill>
              <a:schemeClr val="accent3">
                <a:alpha val="69803"/>
              </a:schemeClr>
            </a:solidFill>
            <a:prstDash val="solid"/>
            <a:miter lim="800000"/>
            <a:headEnd len="med" w="med" type="oval"/>
            <a:tailEnd len="med" w="med" type="oval"/>
          </a:ln>
        </p:spPr>
      </p:cxnSp>
      <p:sp>
        <p:nvSpPr>
          <p:cNvPr id="1326" name="Google Shape;1326;p37"/>
          <p:cNvSpPr txBox="1"/>
          <p:nvPr/>
        </p:nvSpPr>
        <p:spPr>
          <a:xfrm>
            <a:off x="2994900" y="3657551"/>
            <a:ext cx="866181" cy="276999"/>
          </a:xfrm>
          <a:prstGeom prst="rect">
            <a:avLst/>
          </a:prstGeom>
          <a:noFill/>
          <a:ln>
            <a:noFill/>
          </a:ln>
        </p:spPr>
        <p:txBody>
          <a:bodyPr anchorCtr="0" anchor="t" bIns="45700" lIns="0" spcFirstLastPara="1" rIns="0" wrap="square" tIns="45700">
            <a:spAutoFit/>
          </a:bodyPr>
          <a:lstStyle/>
          <a:p>
            <a:pPr indent="0" lvl="0" marL="0" marR="0" rtl="0" algn="ctr">
              <a:spcBef>
                <a:spcPts val="0"/>
              </a:spcBef>
              <a:spcAft>
                <a:spcPts val="0"/>
              </a:spcAft>
              <a:buNone/>
            </a:pPr>
            <a:r>
              <a:rPr b="1" lang="en-US" sz="1200">
                <a:solidFill>
                  <a:schemeClr val="lt1"/>
                </a:solidFill>
                <a:latin typeface="Arial"/>
                <a:ea typeface="Arial"/>
                <a:cs typeface="Arial"/>
                <a:sym typeface="Arial"/>
              </a:rPr>
              <a:t>Add Text</a:t>
            </a:r>
            <a:endParaRPr b="1" sz="1200">
              <a:solidFill>
                <a:schemeClr val="lt1"/>
              </a:solidFill>
              <a:latin typeface="Arial"/>
              <a:ea typeface="Arial"/>
              <a:cs typeface="Arial"/>
              <a:sym typeface="Arial"/>
            </a:endParaRPr>
          </a:p>
        </p:txBody>
      </p:sp>
      <p:sp>
        <p:nvSpPr>
          <p:cNvPr id="1327" name="Google Shape;1327;p37"/>
          <p:cNvSpPr txBox="1"/>
          <p:nvPr/>
        </p:nvSpPr>
        <p:spPr>
          <a:xfrm>
            <a:off x="4447138" y="3657551"/>
            <a:ext cx="866181" cy="276999"/>
          </a:xfrm>
          <a:prstGeom prst="rect">
            <a:avLst/>
          </a:prstGeom>
          <a:noFill/>
          <a:ln>
            <a:noFill/>
          </a:ln>
        </p:spPr>
        <p:txBody>
          <a:bodyPr anchorCtr="0" anchor="t" bIns="45700" lIns="0" spcFirstLastPara="1" rIns="0" wrap="square" tIns="45700">
            <a:spAutoFit/>
          </a:bodyPr>
          <a:lstStyle/>
          <a:p>
            <a:pPr indent="0" lvl="0" marL="0" marR="0" rtl="0" algn="ctr">
              <a:spcBef>
                <a:spcPts val="0"/>
              </a:spcBef>
              <a:spcAft>
                <a:spcPts val="0"/>
              </a:spcAft>
              <a:buNone/>
            </a:pPr>
            <a:r>
              <a:rPr b="1" lang="en-US" sz="1200">
                <a:solidFill>
                  <a:schemeClr val="lt1"/>
                </a:solidFill>
                <a:latin typeface="Arial"/>
                <a:ea typeface="Arial"/>
                <a:cs typeface="Arial"/>
                <a:sym typeface="Arial"/>
              </a:rPr>
              <a:t>Add Text</a:t>
            </a:r>
            <a:endParaRPr b="1" sz="1200">
              <a:solidFill>
                <a:schemeClr val="lt1"/>
              </a:solidFill>
              <a:latin typeface="Arial"/>
              <a:ea typeface="Arial"/>
              <a:cs typeface="Arial"/>
              <a:sym typeface="Arial"/>
            </a:endParaRPr>
          </a:p>
        </p:txBody>
      </p:sp>
      <p:sp>
        <p:nvSpPr>
          <p:cNvPr id="1328" name="Google Shape;1328;p37"/>
          <p:cNvSpPr txBox="1"/>
          <p:nvPr/>
        </p:nvSpPr>
        <p:spPr>
          <a:xfrm>
            <a:off x="5899376" y="3657551"/>
            <a:ext cx="866181" cy="276999"/>
          </a:xfrm>
          <a:prstGeom prst="rect">
            <a:avLst/>
          </a:prstGeom>
          <a:noFill/>
          <a:ln>
            <a:noFill/>
          </a:ln>
        </p:spPr>
        <p:txBody>
          <a:bodyPr anchorCtr="0" anchor="t" bIns="45700" lIns="0" spcFirstLastPara="1" rIns="0" wrap="square" tIns="45700">
            <a:spAutoFit/>
          </a:bodyPr>
          <a:lstStyle/>
          <a:p>
            <a:pPr indent="0" lvl="0" marL="0" marR="0" rtl="0" algn="ctr">
              <a:spcBef>
                <a:spcPts val="0"/>
              </a:spcBef>
              <a:spcAft>
                <a:spcPts val="0"/>
              </a:spcAft>
              <a:buNone/>
            </a:pPr>
            <a:r>
              <a:rPr b="1" lang="en-US" sz="1200">
                <a:solidFill>
                  <a:schemeClr val="lt1"/>
                </a:solidFill>
                <a:latin typeface="Arial"/>
                <a:ea typeface="Arial"/>
                <a:cs typeface="Arial"/>
                <a:sym typeface="Arial"/>
              </a:rPr>
              <a:t>Add Text</a:t>
            </a:r>
            <a:endParaRPr b="1" sz="1200">
              <a:solidFill>
                <a:schemeClr val="lt1"/>
              </a:solidFill>
              <a:latin typeface="Arial"/>
              <a:ea typeface="Arial"/>
              <a:cs typeface="Arial"/>
              <a:sym typeface="Arial"/>
            </a:endParaRPr>
          </a:p>
        </p:txBody>
      </p:sp>
      <p:sp>
        <p:nvSpPr>
          <p:cNvPr id="1329" name="Google Shape;1329;p37"/>
          <p:cNvSpPr txBox="1"/>
          <p:nvPr/>
        </p:nvSpPr>
        <p:spPr>
          <a:xfrm>
            <a:off x="7351614" y="3657551"/>
            <a:ext cx="866181" cy="276999"/>
          </a:xfrm>
          <a:prstGeom prst="rect">
            <a:avLst/>
          </a:prstGeom>
          <a:noFill/>
          <a:ln>
            <a:noFill/>
          </a:ln>
        </p:spPr>
        <p:txBody>
          <a:bodyPr anchorCtr="0" anchor="t" bIns="45700" lIns="0" spcFirstLastPara="1" rIns="0" wrap="square" tIns="45700">
            <a:spAutoFit/>
          </a:bodyPr>
          <a:lstStyle/>
          <a:p>
            <a:pPr indent="0" lvl="0" marL="0" marR="0" rtl="0" algn="ctr">
              <a:spcBef>
                <a:spcPts val="0"/>
              </a:spcBef>
              <a:spcAft>
                <a:spcPts val="0"/>
              </a:spcAft>
              <a:buNone/>
            </a:pPr>
            <a:r>
              <a:rPr b="1" lang="en-US" sz="1200">
                <a:solidFill>
                  <a:schemeClr val="lt1"/>
                </a:solidFill>
                <a:latin typeface="Arial"/>
                <a:ea typeface="Arial"/>
                <a:cs typeface="Arial"/>
                <a:sym typeface="Arial"/>
              </a:rPr>
              <a:t>Add Text</a:t>
            </a:r>
            <a:endParaRPr b="1" sz="1200">
              <a:solidFill>
                <a:schemeClr val="lt1"/>
              </a:solidFill>
              <a:latin typeface="Arial"/>
              <a:ea typeface="Arial"/>
              <a:cs typeface="Arial"/>
              <a:sym typeface="Arial"/>
            </a:endParaRPr>
          </a:p>
        </p:txBody>
      </p:sp>
      <p:sp>
        <p:nvSpPr>
          <p:cNvPr id="1330" name="Google Shape;1330;p37"/>
          <p:cNvSpPr txBox="1"/>
          <p:nvPr/>
        </p:nvSpPr>
        <p:spPr>
          <a:xfrm>
            <a:off x="8803852" y="3657551"/>
            <a:ext cx="866181" cy="276999"/>
          </a:xfrm>
          <a:prstGeom prst="rect">
            <a:avLst/>
          </a:prstGeom>
          <a:noFill/>
          <a:ln>
            <a:noFill/>
          </a:ln>
        </p:spPr>
        <p:txBody>
          <a:bodyPr anchorCtr="0" anchor="t" bIns="45700" lIns="0" spcFirstLastPara="1" rIns="0" wrap="square" tIns="45700">
            <a:spAutoFit/>
          </a:bodyPr>
          <a:lstStyle/>
          <a:p>
            <a:pPr indent="0" lvl="0" marL="0" marR="0" rtl="0" algn="ctr">
              <a:spcBef>
                <a:spcPts val="0"/>
              </a:spcBef>
              <a:spcAft>
                <a:spcPts val="0"/>
              </a:spcAft>
              <a:buNone/>
            </a:pPr>
            <a:r>
              <a:rPr b="1" lang="en-US" sz="1200">
                <a:solidFill>
                  <a:schemeClr val="lt1"/>
                </a:solidFill>
                <a:latin typeface="Arial"/>
                <a:ea typeface="Arial"/>
                <a:cs typeface="Arial"/>
                <a:sym typeface="Arial"/>
              </a:rPr>
              <a:t>Add Text</a:t>
            </a:r>
            <a:endParaRPr b="1" sz="1200">
              <a:solidFill>
                <a:schemeClr val="lt1"/>
              </a:solidFill>
              <a:latin typeface="Arial"/>
              <a:ea typeface="Arial"/>
              <a:cs typeface="Arial"/>
              <a:sym typeface="Arial"/>
            </a:endParaRPr>
          </a:p>
        </p:txBody>
      </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4" name="Shape 1334"/>
        <p:cNvGrpSpPr/>
        <p:nvPr/>
      </p:nvGrpSpPr>
      <p:grpSpPr>
        <a:xfrm>
          <a:off x="0" y="0"/>
          <a:ext cx="0" cy="0"/>
          <a:chOff x="0" y="0"/>
          <a:chExt cx="0" cy="0"/>
        </a:xfrm>
      </p:grpSpPr>
      <p:sp>
        <p:nvSpPr>
          <p:cNvPr id="1335" name="Google Shape;1335;p38"/>
          <p:cNvSpPr/>
          <p:nvPr>
            <p:ph idx="2" type="pic"/>
          </p:nvPr>
        </p:nvSpPr>
        <p:spPr>
          <a:xfrm>
            <a:off x="3810000" y="3162301"/>
            <a:ext cx="8382000" cy="3695700"/>
          </a:xfrm>
          <a:prstGeom prst="rect">
            <a:avLst/>
          </a:prstGeom>
          <a:solidFill>
            <a:srgbClr val="F2F2F2"/>
          </a:solidFill>
          <a:ln>
            <a:noFill/>
          </a:ln>
        </p:spPr>
        <p:txBody>
          <a:bodyPr anchorCtr="0" anchor="ctr" bIns="45700" lIns="91425" spcFirstLastPara="1" rIns="91425" wrap="square" tIns="45700">
            <a:noAutofit/>
          </a:bodyPr>
          <a:lstStyle/>
          <a:p>
            <a:pPr indent="0" lvl="0" marL="0" rtl="0" algn="ctr">
              <a:spcBef>
                <a:spcPts val="1000"/>
              </a:spcBef>
              <a:spcAft>
                <a:spcPts val="0"/>
              </a:spcAft>
              <a:buNone/>
            </a:pPr>
            <a:r>
              <a:t/>
            </a:r>
            <a:endParaRPr/>
          </a:p>
        </p:txBody>
      </p:sp>
      <p:sp>
        <p:nvSpPr>
          <p:cNvPr id="1336" name="Google Shape;1336;p38"/>
          <p:cNvSpPr/>
          <p:nvPr/>
        </p:nvSpPr>
        <p:spPr>
          <a:xfrm>
            <a:off x="10257382" y="2131884"/>
            <a:ext cx="465380" cy="365225"/>
          </a:xfrm>
          <a:custGeom>
            <a:rect b="b" l="l" r="r" t="t"/>
            <a:pathLst>
              <a:path extrusionOk="0" h="167110" w="212936">
                <a:moveTo>
                  <a:pt x="135829" y="0"/>
                </a:moveTo>
                <a:lnTo>
                  <a:pt x="212936" y="0"/>
                </a:lnTo>
                <a:lnTo>
                  <a:pt x="212936" y="55429"/>
                </a:lnTo>
                <a:cubicBezTo>
                  <a:pt x="212936" y="77747"/>
                  <a:pt x="210970" y="95308"/>
                  <a:pt x="207037" y="108114"/>
                </a:cubicBezTo>
                <a:cubicBezTo>
                  <a:pt x="203103" y="120919"/>
                  <a:pt x="195786" y="132490"/>
                  <a:pt x="185084" y="142826"/>
                </a:cubicBezTo>
                <a:cubicBezTo>
                  <a:pt x="174383" y="153162"/>
                  <a:pt x="160891" y="161256"/>
                  <a:pt x="144610" y="167110"/>
                </a:cubicBezTo>
                <a:lnTo>
                  <a:pt x="129518" y="135005"/>
                </a:lnTo>
                <a:cubicBezTo>
                  <a:pt x="144885" y="129883"/>
                  <a:pt x="155906" y="122749"/>
                  <a:pt x="162584" y="113602"/>
                </a:cubicBezTo>
                <a:cubicBezTo>
                  <a:pt x="169261" y="104455"/>
                  <a:pt x="172691" y="92290"/>
                  <a:pt x="172874" y="77106"/>
                </a:cubicBezTo>
                <a:lnTo>
                  <a:pt x="135829" y="77106"/>
                </a:lnTo>
                <a:close/>
                <a:moveTo>
                  <a:pt x="6312" y="0"/>
                </a:moveTo>
                <a:lnTo>
                  <a:pt x="83419" y="0"/>
                </a:lnTo>
                <a:lnTo>
                  <a:pt x="83419" y="55429"/>
                </a:lnTo>
                <a:cubicBezTo>
                  <a:pt x="83419" y="77747"/>
                  <a:pt x="81498" y="95308"/>
                  <a:pt x="77656" y="108114"/>
                </a:cubicBezTo>
                <a:cubicBezTo>
                  <a:pt x="73815" y="120919"/>
                  <a:pt x="66543" y="132490"/>
                  <a:pt x="55841" y="142826"/>
                </a:cubicBezTo>
                <a:cubicBezTo>
                  <a:pt x="45140" y="153162"/>
                  <a:pt x="31557" y="161256"/>
                  <a:pt x="15093" y="167110"/>
                </a:cubicBezTo>
                <a:lnTo>
                  <a:pt x="0" y="135005"/>
                </a:lnTo>
                <a:cubicBezTo>
                  <a:pt x="15550" y="129883"/>
                  <a:pt x="26617" y="122749"/>
                  <a:pt x="33203" y="113602"/>
                </a:cubicBezTo>
                <a:cubicBezTo>
                  <a:pt x="39789" y="104455"/>
                  <a:pt x="43264" y="92290"/>
                  <a:pt x="43630" y="77106"/>
                </a:cubicBezTo>
                <a:lnTo>
                  <a:pt x="6312" y="77106"/>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337" name="Google Shape;1337;p38"/>
          <p:cNvSpPr/>
          <p:nvPr/>
        </p:nvSpPr>
        <p:spPr>
          <a:xfrm>
            <a:off x="0" y="0"/>
            <a:ext cx="3190875" cy="316230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338" name="Google Shape;1338;p38"/>
          <p:cNvSpPr txBox="1"/>
          <p:nvPr/>
        </p:nvSpPr>
        <p:spPr>
          <a:xfrm>
            <a:off x="414493" y="4752653"/>
            <a:ext cx="3433328" cy="769441"/>
          </a:xfrm>
          <a:prstGeom prst="rect">
            <a:avLst/>
          </a:prstGeom>
          <a:noFill/>
          <a:ln>
            <a:noFill/>
          </a:ln>
        </p:spPr>
        <p:txBody>
          <a:bodyPr anchorCtr="0" anchor="ctr" bIns="45700" lIns="91425" spcFirstLastPara="1" rIns="91425" wrap="square" tIns="45700">
            <a:spAutoFit/>
          </a:bodyPr>
          <a:lstStyle/>
          <a:p>
            <a:pPr indent="0" lvl="0" marL="0" marR="0" rtl="0" algn="just">
              <a:spcBef>
                <a:spcPts val="0"/>
              </a:spcBef>
              <a:spcAft>
                <a:spcPts val="0"/>
              </a:spcAft>
              <a:buNone/>
            </a:pPr>
            <a:r>
              <a:rPr b="1" lang="en-US" sz="4400">
                <a:solidFill>
                  <a:schemeClr val="dk1"/>
                </a:solidFill>
                <a:latin typeface="Arial"/>
                <a:ea typeface="Arial"/>
                <a:cs typeface="Arial"/>
                <a:sym typeface="Arial"/>
              </a:rPr>
              <a:t>AWESOME</a:t>
            </a:r>
            <a:endParaRPr/>
          </a:p>
        </p:txBody>
      </p:sp>
      <p:sp>
        <p:nvSpPr>
          <p:cNvPr id="1339" name="Google Shape;1339;p38"/>
          <p:cNvSpPr txBox="1"/>
          <p:nvPr/>
        </p:nvSpPr>
        <p:spPr>
          <a:xfrm>
            <a:off x="1461814" y="5471024"/>
            <a:ext cx="3433328" cy="584775"/>
          </a:xfrm>
          <a:prstGeom prst="rect">
            <a:avLst/>
          </a:prstGeom>
          <a:noFill/>
          <a:ln>
            <a:noFill/>
          </a:ln>
        </p:spPr>
        <p:txBody>
          <a:bodyPr anchorCtr="0" anchor="ctr" bIns="45700" lIns="91425" spcFirstLastPara="1" rIns="91425" wrap="square" tIns="45700">
            <a:spAutoFit/>
          </a:bodyPr>
          <a:lstStyle/>
          <a:p>
            <a:pPr indent="0" lvl="0" marL="0" marR="0" rtl="0" algn="just">
              <a:spcBef>
                <a:spcPts val="0"/>
              </a:spcBef>
              <a:spcAft>
                <a:spcPts val="0"/>
              </a:spcAft>
              <a:buNone/>
            </a:pPr>
            <a:r>
              <a:rPr b="1" lang="en-US" sz="3200">
                <a:solidFill>
                  <a:schemeClr val="dk1"/>
                </a:solidFill>
                <a:latin typeface="Arial"/>
                <a:ea typeface="Arial"/>
                <a:cs typeface="Arial"/>
                <a:sym typeface="Arial"/>
              </a:rPr>
              <a:t>PRESENTATION</a:t>
            </a:r>
            <a:endParaRPr b="1" sz="3200">
              <a:solidFill>
                <a:schemeClr val="dk1"/>
              </a:solidFill>
              <a:latin typeface="Arial"/>
              <a:ea typeface="Arial"/>
              <a:cs typeface="Arial"/>
              <a:sym typeface="Arial"/>
            </a:endParaRPr>
          </a:p>
        </p:txBody>
      </p:sp>
      <p:sp>
        <p:nvSpPr>
          <p:cNvPr id="1340" name="Google Shape;1340;p38"/>
          <p:cNvSpPr txBox="1"/>
          <p:nvPr/>
        </p:nvSpPr>
        <p:spPr>
          <a:xfrm>
            <a:off x="1062038" y="6090926"/>
            <a:ext cx="3833104" cy="369332"/>
          </a:xfrm>
          <a:prstGeom prst="rect">
            <a:avLst/>
          </a:prstGeom>
          <a:solidFill>
            <a:schemeClr val="accent1"/>
          </a:solid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rPr lang="en-US" sz="1800">
                <a:solidFill>
                  <a:schemeClr val="lt1"/>
                </a:solidFill>
                <a:latin typeface="Arial"/>
                <a:ea typeface="Arial"/>
                <a:cs typeface="Arial"/>
                <a:sym typeface="Arial"/>
              </a:rPr>
              <a:t>LOREM IPSUM DOLOR SIT AMET, </a:t>
            </a:r>
            <a:endParaRPr sz="1800">
              <a:solidFill>
                <a:schemeClr val="lt1"/>
              </a:solidFill>
              <a:latin typeface="Arial"/>
              <a:ea typeface="Arial"/>
              <a:cs typeface="Arial"/>
              <a:sym typeface="Arial"/>
            </a:endParaRPr>
          </a:p>
        </p:txBody>
      </p:sp>
      <p:sp>
        <p:nvSpPr>
          <p:cNvPr id="1341" name="Google Shape;1341;p38"/>
          <p:cNvSpPr txBox="1"/>
          <p:nvPr/>
        </p:nvSpPr>
        <p:spPr>
          <a:xfrm>
            <a:off x="1547597" y="46910"/>
            <a:ext cx="1399589" cy="3046988"/>
          </a:xfrm>
          <a:prstGeom prst="rect">
            <a:avLst/>
          </a:prstGeom>
          <a:noFill/>
          <a:ln>
            <a:noFill/>
          </a:ln>
        </p:spPr>
        <p:txBody>
          <a:bodyPr anchorCtr="0" anchor="ctr" bIns="45700" lIns="91425" spcFirstLastPara="1" rIns="91425" wrap="square" tIns="45700">
            <a:spAutoFit/>
          </a:bodyPr>
          <a:lstStyle/>
          <a:p>
            <a:pPr indent="0" lvl="0" marL="0" marR="0" rtl="0" algn="r">
              <a:spcBef>
                <a:spcPts val="0"/>
              </a:spcBef>
              <a:spcAft>
                <a:spcPts val="0"/>
              </a:spcAft>
              <a:buNone/>
            </a:pPr>
            <a:r>
              <a:rPr lang="en-US" sz="1600">
                <a:solidFill>
                  <a:schemeClr val="lt1"/>
                </a:solidFill>
                <a:latin typeface="Arial"/>
                <a:ea typeface="Arial"/>
                <a:cs typeface="Arial"/>
                <a:sym typeface="Arial"/>
              </a:rPr>
              <a:t>ALLPPT Layout</a:t>
            </a:r>
            <a:endParaRPr/>
          </a:p>
          <a:p>
            <a:pPr indent="0" lvl="0" marL="0" marR="0" rtl="0" algn="r">
              <a:spcBef>
                <a:spcPts val="0"/>
              </a:spcBef>
              <a:spcAft>
                <a:spcPts val="0"/>
              </a:spcAft>
              <a:buNone/>
            </a:pPr>
            <a:r>
              <a:rPr lang="en-US" sz="1600">
                <a:solidFill>
                  <a:schemeClr val="lt1"/>
                </a:solidFill>
                <a:latin typeface="Arial"/>
                <a:ea typeface="Arial"/>
                <a:cs typeface="Arial"/>
                <a:sym typeface="Arial"/>
              </a:rPr>
              <a:t>Clean Text Slide </a:t>
            </a:r>
            <a:endParaRPr/>
          </a:p>
          <a:p>
            <a:pPr indent="0" lvl="0" marL="0" marR="0" rtl="0" algn="r">
              <a:spcBef>
                <a:spcPts val="0"/>
              </a:spcBef>
              <a:spcAft>
                <a:spcPts val="0"/>
              </a:spcAft>
              <a:buNone/>
            </a:pPr>
            <a:r>
              <a:rPr lang="en-US" sz="1600">
                <a:solidFill>
                  <a:schemeClr val="lt1"/>
                </a:solidFill>
                <a:latin typeface="Arial"/>
                <a:ea typeface="Arial"/>
                <a:cs typeface="Arial"/>
                <a:sym typeface="Arial"/>
              </a:rPr>
              <a:t>for your Presentation</a:t>
            </a:r>
            <a:endParaRPr/>
          </a:p>
          <a:p>
            <a:pPr indent="0" lvl="0" marL="0" marR="0" rtl="0" algn="r">
              <a:spcBef>
                <a:spcPts val="0"/>
              </a:spcBef>
              <a:spcAft>
                <a:spcPts val="0"/>
              </a:spcAft>
              <a:buNone/>
            </a:pPr>
            <a:r>
              <a:rPr lang="en-US" sz="1600">
                <a:solidFill>
                  <a:schemeClr val="lt1"/>
                </a:solidFill>
                <a:latin typeface="Arial"/>
                <a:ea typeface="Arial"/>
                <a:cs typeface="Arial"/>
                <a:sym typeface="Arial"/>
              </a:rPr>
              <a:t>ALLPPT Layout</a:t>
            </a:r>
            <a:endParaRPr/>
          </a:p>
          <a:p>
            <a:pPr indent="0" lvl="0" marL="0" marR="0" rtl="0" algn="r">
              <a:spcBef>
                <a:spcPts val="0"/>
              </a:spcBef>
              <a:spcAft>
                <a:spcPts val="0"/>
              </a:spcAft>
              <a:buNone/>
            </a:pPr>
            <a:r>
              <a:rPr lang="en-US" sz="1600">
                <a:solidFill>
                  <a:schemeClr val="lt1"/>
                </a:solidFill>
                <a:latin typeface="Arial"/>
                <a:ea typeface="Arial"/>
                <a:cs typeface="Arial"/>
                <a:sym typeface="Arial"/>
              </a:rPr>
              <a:t>Clean Text Slide</a:t>
            </a:r>
            <a:endParaRPr/>
          </a:p>
          <a:p>
            <a:pPr indent="0" lvl="0" marL="0" marR="0" rtl="0" algn="r">
              <a:spcBef>
                <a:spcPts val="0"/>
              </a:spcBef>
              <a:spcAft>
                <a:spcPts val="0"/>
              </a:spcAft>
              <a:buNone/>
            </a:pPr>
            <a:r>
              <a:rPr lang="en-US" sz="1600">
                <a:solidFill>
                  <a:schemeClr val="lt1"/>
                </a:solidFill>
                <a:latin typeface="Arial"/>
                <a:ea typeface="Arial"/>
                <a:cs typeface="Arial"/>
                <a:sym typeface="Arial"/>
              </a:rPr>
              <a:t>for your Presentation </a:t>
            </a:r>
            <a:endParaRPr/>
          </a:p>
        </p:txBody>
      </p:sp>
      <p:sp>
        <p:nvSpPr>
          <p:cNvPr id="1342" name="Google Shape;1342;p38"/>
          <p:cNvSpPr txBox="1"/>
          <p:nvPr/>
        </p:nvSpPr>
        <p:spPr>
          <a:xfrm>
            <a:off x="5383918" y="873703"/>
            <a:ext cx="5106154" cy="132343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You can simply impress your audience and add a unique zing and appeal to your Presentations. Get a modern PowerPoint  Presentation that is beautifully designed. </a:t>
            </a:r>
            <a:endParaRPr sz="2000">
              <a:solidFill>
                <a:schemeClr val="dk1"/>
              </a:solidFill>
              <a:latin typeface="Arial"/>
              <a:ea typeface="Arial"/>
              <a:cs typeface="Arial"/>
              <a:sym typeface="Arial"/>
            </a:endParaRPr>
          </a:p>
        </p:txBody>
      </p:sp>
      <p:sp>
        <p:nvSpPr>
          <p:cNvPr id="1343" name="Google Shape;1343;p38"/>
          <p:cNvSpPr/>
          <p:nvPr/>
        </p:nvSpPr>
        <p:spPr>
          <a:xfrm rot="10800000">
            <a:off x="4741658" y="619588"/>
            <a:ext cx="465380" cy="365225"/>
          </a:xfrm>
          <a:custGeom>
            <a:rect b="b" l="l" r="r" t="t"/>
            <a:pathLst>
              <a:path extrusionOk="0" h="167110" w="212936">
                <a:moveTo>
                  <a:pt x="135829" y="0"/>
                </a:moveTo>
                <a:lnTo>
                  <a:pt x="212936" y="0"/>
                </a:lnTo>
                <a:lnTo>
                  <a:pt x="212936" y="55429"/>
                </a:lnTo>
                <a:cubicBezTo>
                  <a:pt x="212936" y="77747"/>
                  <a:pt x="210970" y="95308"/>
                  <a:pt x="207037" y="108114"/>
                </a:cubicBezTo>
                <a:cubicBezTo>
                  <a:pt x="203103" y="120919"/>
                  <a:pt x="195786" y="132490"/>
                  <a:pt x="185084" y="142826"/>
                </a:cubicBezTo>
                <a:cubicBezTo>
                  <a:pt x="174383" y="153162"/>
                  <a:pt x="160891" y="161256"/>
                  <a:pt x="144610" y="167110"/>
                </a:cubicBezTo>
                <a:lnTo>
                  <a:pt x="129518" y="135005"/>
                </a:lnTo>
                <a:cubicBezTo>
                  <a:pt x="144885" y="129883"/>
                  <a:pt x="155906" y="122749"/>
                  <a:pt x="162584" y="113602"/>
                </a:cubicBezTo>
                <a:cubicBezTo>
                  <a:pt x="169261" y="104455"/>
                  <a:pt x="172691" y="92290"/>
                  <a:pt x="172874" y="77106"/>
                </a:cubicBezTo>
                <a:lnTo>
                  <a:pt x="135829" y="77106"/>
                </a:lnTo>
                <a:close/>
                <a:moveTo>
                  <a:pt x="6312" y="0"/>
                </a:moveTo>
                <a:lnTo>
                  <a:pt x="83419" y="0"/>
                </a:lnTo>
                <a:lnTo>
                  <a:pt x="83419" y="55429"/>
                </a:lnTo>
                <a:cubicBezTo>
                  <a:pt x="83419" y="77747"/>
                  <a:pt x="81498" y="95308"/>
                  <a:pt x="77656" y="108114"/>
                </a:cubicBezTo>
                <a:cubicBezTo>
                  <a:pt x="73815" y="120919"/>
                  <a:pt x="66543" y="132490"/>
                  <a:pt x="55841" y="142826"/>
                </a:cubicBezTo>
                <a:cubicBezTo>
                  <a:pt x="45140" y="153162"/>
                  <a:pt x="31557" y="161256"/>
                  <a:pt x="15093" y="167110"/>
                </a:cubicBezTo>
                <a:lnTo>
                  <a:pt x="0" y="135005"/>
                </a:lnTo>
                <a:cubicBezTo>
                  <a:pt x="15550" y="129883"/>
                  <a:pt x="26617" y="122749"/>
                  <a:pt x="33203" y="113602"/>
                </a:cubicBezTo>
                <a:cubicBezTo>
                  <a:pt x="39789" y="104455"/>
                  <a:pt x="43264" y="92290"/>
                  <a:pt x="43630" y="77106"/>
                </a:cubicBezTo>
                <a:lnTo>
                  <a:pt x="6312" y="77106"/>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7" name="Shape 1347"/>
        <p:cNvGrpSpPr/>
        <p:nvPr/>
      </p:nvGrpSpPr>
      <p:grpSpPr>
        <a:xfrm>
          <a:off x="0" y="0"/>
          <a:ext cx="0" cy="0"/>
          <a:chOff x="0" y="0"/>
          <a:chExt cx="0" cy="0"/>
        </a:xfrm>
      </p:grpSpPr>
      <p:sp>
        <p:nvSpPr>
          <p:cNvPr id="1348" name="Google Shape;1348;p40"/>
          <p:cNvSpPr txBox="1"/>
          <p:nvPr>
            <p:ph idx="1" type="body"/>
          </p:nvPr>
        </p:nvSpPr>
        <p:spPr>
          <a:xfrm>
            <a:off x="323529" y="281518"/>
            <a:ext cx="11573197" cy="840230"/>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chemeClr val="dk1"/>
              </a:buClr>
              <a:buSzPts val="5400"/>
              <a:buFont typeface="Arial"/>
              <a:buNone/>
            </a:pPr>
            <a:r>
              <a:rPr lang="en-US"/>
              <a:t>Infographic Style</a:t>
            </a:r>
            <a:endParaRPr/>
          </a:p>
        </p:txBody>
      </p:sp>
      <p:grpSp>
        <p:nvGrpSpPr>
          <p:cNvPr id="1349" name="Google Shape;1349;p40"/>
          <p:cNvGrpSpPr/>
          <p:nvPr/>
        </p:nvGrpSpPr>
        <p:grpSpPr>
          <a:xfrm>
            <a:off x="908544" y="3921897"/>
            <a:ext cx="10384640" cy="2215405"/>
            <a:chOff x="2370325" y="3826646"/>
            <a:chExt cx="7553265" cy="2215405"/>
          </a:xfrm>
        </p:grpSpPr>
        <p:sp>
          <p:nvSpPr>
            <p:cNvPr id="1350" name="Google Shape;1350;p40"/>
            <p:cNvSpPr/>
            <p:nvPr/>
          </p:nvSpPr>
          <p:spPr>
            <a:xfrm>
              <a:off x="2370325" y="5449464"/>
              <a:ext cx="1511669" cy="592587"/>
            </a:xfrm>
            <a:prstGeom prst="rect">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351" name="Google Shape;1351;p40"/>
            <p:cNvSpPr/>
            <p:nvPr/>
          </p:nvSpPr>
          <p:spPr>
            <a:xfrm>
              <a:off x="3882493" y="5078571"/>
              <a:ext cx="1511669" cy="961759"/>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352" name="Google Shape;1352;p40"/>
            <p:cNvSpPr/>
            <p:nvPr/>
          </p:nvSpPr>
          <p:spPr>
            <a:xfrm>
              <a:off x="5394661" y="4688187"/>
              <a:ext cx="1511669" cy="1352143"/>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353" name="Google Shape;1353;p40"/>
            <p:cNvSpPr/>
            <p:nvPr/>
          </p:nvSpPr>
          <p:spPr>
            <a:xfrm>
              <a:off x="6899753" y="4257619"/>
              <a:ext cx="1511669" cy="1784316"/>
            </a:xfrm>
            <a:prstGeom prst="rect">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354" name="Google Shape;1354;p40"/>
            <p:cNvSpPr/>
            <p:nvPr/>
          </p:nvSpPr>
          <p:spPr>
            <a:xfrm>
              <a:off x="8411921" y="3826646"/>
              <a:ext cx="1511669" cy="221528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grpSp>
      <p:grpSp>
        <p:nvGrpSpPr>
          <p:cNvPr id="1355" name="Google Shape;1355;p40"/>
          <p:cNvGrpSpPr/>
          <p:nvPr/>
        </p:nvGrpSpPr>
        <p:grpSpPr>
          <a:xfrm>
            <a:off x="1216456" y="4184092"/>
            <a:ext cx="1489539" cy="1283370"/>
            <a:chOff x="715618" y="2025336"/>
            <a:chExt cx="1409010" cy="1283370"/>
          </a:xfrm>
        </p:grpSpPr>
        <p:sp>
          <p:nvSpPr>
            <p:cNvPr id="1356" name="Google Shape;1356;p40"/>
            <p:cNvSpPr/>
            <p:nvPr/>
          </p:nvSpPr>
          <p:spPr>
            <a:xfrm>
              <a:off x="715618" y="2025336"/>
              <a:ext cx="1409010" cy="369332"/>
            </a:xfrm>
            <a:prstGeom prst="rect">
              <a:avLst/>
            </a:prstGeom>
            <a:noFill/>
            <a:ln>
              <a:noFill/>
            </a:ln>
          </p:spPr>
          <p:txBody>
            <a:bodyPr anchorCtr="0" anchor="t" bIns="45700" lIns="0" spcFirstLastPara="1" rIns="91425" wrap="square" tIns="45700">
              <a:spAutoFit/>
            </a:bodyPr>
            <a:lstStyle/>
            <a:p>
              <a:pPr indent="0" lvl="0" marL="0" marR="0" rtl="0" algn="l">
                <a:spcBef>
                  <a:spcPts val="0"/>
                </a:spcBef>
                <a:spcAft>
                  <a:spcPts val="0"/>
                </a:spcAft>
                <a:buNone/>
              </a:pPr>
              <a:r>
                <a:rPr b="1" lang="en-US" sz="1800">
                  <a:solidFill>
                    <a:srgbClr val="3F3F3F"/>
                  </a:solidFill>
                  <a:latin typeface="Arial"/>
                  <a:ea typeface="Arial"/>
                  <a:cs typeface="Arial"/>
                  <a:sym typeface="Arial"/>
                </a:rPr>
                <a:t>Contents</a:t>
              </a:r>
              <a:endParaRPr b="1" sz="1800">
                <a:solidFill>
                  <a:srgbClr val="3F3F3F"/>
                </a:solidFill>
                <a:latin typeface="Arial"/>
                <a:ea typeface="Arial"/>
                <a:cs typeface="Arial"/>
                <a:sym typeface="Arial"/>
              </a:endParaRPr>
            </a:p>
          </p:txBody>
        </p:sp>
        <p:sp>
          <p:nvSpPr>
            <p:cNvPr id="1357" name="Google Shape;1357;p40"/>
            <p:cNvSpPr/>
            <p:nvPr/>
          </p:nvSpPr>
          <p:spPr>
            <a:xfrm>
              <a:off x="715618" y="2385376"/>
              <a:ext cx="1409010" cy="923330"/>
            </a:xfrm>
            <a:prstGeom prst="rect">
              <a:avLst/>
            </a:prstGeom>
            <a:noFill/>
            <a:ln>
              <a:noFill/>
            </a:ln>
          </p:spPr>
          <p:txBody>
            <a:bodyPr anchorCtr="0" anchor="t" bIns="45700" lIns="0" spcFirstLastPara="1" rIns="91425" wrap="square" tIns="45700">
              <a:spAutoFit/>
            </a:bodyPr>
            <a:lstStyle/>
            <a:p>
              <a:pPr indent="0" lvl="0" marL="0" marR="0" rtl="0" algn="l">
                <a:spcBef>
                  <a:spcPts val="0"/>
                </a:spcBef>
                <a:spcAft>
                  <a:spcPts val="0"/>
                </a:spcAft>
                <a:buNone/>
              </a:pPr>
              <a:r>
                <a:rPr lang="en-US" sz="1800">
                  <a:solidFill>
                    <a:srgbClr val="3F3F3F"/>
                  </a:solidFill>
                  <a:latin typeface="Arial"/>
                  <a:ea typeface="Arial"/>
                  <a:cs typeface="Arial"/>
                  <a:sym typeface="Arial"/>
                </a:rPr>
                <a:t>Modern PowerPoint  Presentation</a:t>
              </a:r>
              <a:endParaRPr b="1" sz="1800">
                <a:solidFill>
                  <a:srgbClr val="3F3F3F"/>
                </a:solidFill>
                <a:latin typeface="Arial"/>
                <a:ea typeface="Arial"/>
                <a:cs typeface="Arial"/>
                <a:sym typeface="Arial"/>
              </a:endParaRPr>
            </a:p>
          </p:txBody>
        </p:sp>
      </p:grpSp>
      <p:grpSp>
        <p:nvGrpSpPr>
          <p:cNvPr id="1358" name="Google Shape;1358;p40"/>
          <p:cNvGrpSpPr/>
          <p:nvPr/>
        </p:nvGrpSpPr>
        <p:grpSpPr>
          <a:xfrm>
            <a:off x="3297750" y="3775459"/>
            <a:ext cx="1489539" cy="1283370"/>
            <a:chOff x="715618" y="2025336"/>
            <a:chExt cx="1409010" cy="1283370"/>
          </a:xfrm>
        </p:grpSpPr>
        <p:sp>
          <p:nvSpPr>
            <p:cNvPr id="1359" name="Google Shape;1359;p40"/>
            <p:cNvSpPr/>
            <p:nvPr/>
          </p:nvSpPr>
          <p:spPr>
            <a:xfrm>
              <a:off x="715618" y="2025336"/>
              <a:ext cx="1409010" cy="369332"/>
            </a:xfrm>
            <a:prstGeom prst="rect">
              <a:avLst/>
            </a:prstGeom>
            <a:noFill/>
            <a:ln>
              <a:noFill/>
            </a:ln>
          </p:spPr>
          <p:txBody>
            <a:bodyPr anchorCtr="0" anchor="t" bIns="45700" lIns="0" spcFirstLastPara="1" rIns="91425" wrap="square" tIns="45700">
              <a:spAutoFit/>
            </a:bodyPr>
            <a:lstStyle/>
            <a:p>
              <a:pPr indent="0" lvl="0" marL="0" marR="0" rtl="0" algn="l">
                <a:spcBef>
                  <a:spcPts val="0"/>
                </a:spcBef>
                <a:spcAft>
                  <a:spcPts val="0"/>
                </a:spcAft>
                <a:buNone/>
              </a:pPr>
              <a:r>
                <a:rPr b="1" lang="en-US" sz="1800">
                  <a:solidFill>
                    <a:srgbClr val="3F3F3F"/>
                  </a:solidFill>
                  <a:latin typeface="Arial"/>
                  <a:ea typeface="Arial"/>
                  <a:cs typeface="Arial"/>
                  <a:sym typeface="Arial"/>
                </a:rPr>
                <a:t>Contents</a:t>
              </a:r>
              <a:endParaRPr b="1" sz="1800">
                <a:solidFill>
                  <a:srgbClr val="3F3F3F"/>
                </a:solidFill>
                <a:latin typeface="Arial"/>
                <a:ea typeface="Arial"/>
                <a:cs typeface="Arial"/>
                <a:sym typeface="Arial"/>
              </a:endParaRPr>
            </a:p>
          </p:txBody>
        </p:sp>
        <p:sp>
          <p:nvSpPr>
            <p:cNvPr id="1360" name="Google Shape;1360;p40"/>
            <p:cNvSpPr/>
            <p:nvPr/>
          </p:nvSpPr>
          <p:spPr>
            <a:xfrm>
              <a:off x="715618" y="2385376"/>
              <a:ext cx="1409010" cy="923330"/>
            </a:xfrm>
            <a:prstGeom prst="rect">
              <a:avLst/>
            </a:prstGeom>
            <a:noFill/>
            <a:ln>
              <a:noFill/>
            </a:ln>
          </p:spPr>
          <p:txBody>
            <a:bodyPr anchorCtr="0" anchor="t" bIns="45700" lIns="0" spcFirstLastPara="1" rIns="91425" wrap="square" tIns="45700">
              <a:spAutoFit/>
            </a:bodyPr>
            <a:lstStyle/>
            <a:p>
              <a:pPr indent="0" lvl="0" marL="0" marR="0" rtl="0" algn="l">
                <a:spcBef>
                  <a:spcPts val="0"/>
                </a:spcBef>
                <a:spcAft>
                  <a:spcPts val="0"/>
                </a:spcAft>
                <a:buNone/>
              </a:pPr>
              <a:r>
                <a:rPr lang="en-US" sz="1800">
                  <a:solidFill>
                    <a:srgbClr val="3F3F3F"/>
                  </a:solidFill>
                  <a:latin typeface="Arial"/>
                  <a:ea typeface="Arial"/>
                  <a:cs typeface="Arial"/>
                  <a:sym typeface="Arial"/>
                </a:rPr>
                <a:t>Modern PowerPoint  Presentation</a:t>
              </a:r>
              <a:endParaRPr b="1" sz="1800">
                <a:solidFill>
                  <a:srgbClr val="3F3F3F"/>
                </a:solidFill>
                <a:latin typeface="Arial"/>
                <a:ea typeface="Arial"/>
                <a:cs typeface="Arial"/>
                <a:sym typeface="Arial"/>
              </a:endParaRPr>
            </a:p>
          </p:txBody>
        </p:sp>
      </p:grpSp>
      <p:grpSp>
        <p:nvGrpSpPr>
          <p:cNvPr id="1361" name="Google Shape;1361;p40"/>
          <p:cNvGrpSpPr/>
          <p:nvPr/>
        </p:nvGrpSpPr>
        <p:grpSpPr>
          <a:xfrm>
            <a:off x="5379044" y="3366826"/>
            <a:ext cx="1489539" cy="1283370"/>
            <a:chOff x="715618" y="2025336"/>
            <a:chExt cx="1409010" cy="1283370"/>
          </a:xfrm>
        </p:grpSpPr>
        <p:sp>
          <p:nvSpPr>
            <p:cNvPr id="1362" name="Google Shape;1362;p40"/>
            <p:cNvSpPr/>
            <p:nvPr/>
          </p:nvSpPr>
          <p:spPr>
            <a:xfrm>
              <a:off x="715618" y="2025336"/>
              <a:ext cx="1409010" cy="369332"/>
            </a:xfrm>
            <a:prstGeom prst="rect">
              <a:avLst/>
            </a:prstGeom>
            <a:noFill/>
            <a:ln>
              <a:noFill/>
            </a:ln>
          </p:spPr>
          <p:txBody>
            <a:bodyPr anchorCtr="0" anchor="t" bIns="45700" lIns="0" spcFirstLastPara="1" rIns="91425" wrap="square" tIns="45700">
              <a:spAutoFit/>
            </a:bodyPr>
            <a:lstStyle/>
            <a:p>
              <a:pPr indent="0" lvl="0" marL="0" marR="0" rtl="0" algn="l">
                <a:spcBef>
                  <a:spcPts val="0"/>
                </a:spcBef>
                <a:spcAft>
                  <a:spcPts val="0"/>
                </a:spcAft>
                <a:buNone/>
              </a:pPr>
              <a:r>
                <a:rPr b="1" lang="en-US" sz="1800">
                  <a:solidFill>
                    <a:srgbClr val="3F3F3F"/>
                  </a:solidFill>
                  <a:latin typeface="Arial"/>
                  <a:ea typeface="Arial"/>
                  <a:cs typeface="Arial"/>
                  <a:sym typeface="Arial"/>
                </a:rPr>
                <a:t>Contents</a:t>
              </a:r>
              <a:endParaRPr b="1" sz="1800">
                <a:solidFill>
                  <a:srgbClr val="3F3F3F"/>
                </a:solidFill>
                <a:latin typeface="Arial"/>
                <a:ea typeface="Arial"/>
                <a:cs typeface="Arial"/>
                <a:sym typeface="Arial"/>
              </a:endParaRPr>
            </a:p>
          </p:txBody>
        </p:sp>
        <p:sp>
          <p:nvSpPr>
            <p:cNvPr id="1363" name="Google Shape;1363;p40"/>
            <p:cNvSpPr/>
            <p:nvPr/>
          </p:nvSpPr>
          <p:spPr>
            <a:xfrm>
              <a:off x="715618" y="2385376"/>
              <a:ext cx="1409010" cy="923330"/>
            </a:xfrm>
            <a:prstGeom prst="rect">
              <a:avLst/>
            </a:prstGeom>
            <a:noFill/>
            <a:ln>
              <a:noFill/>
            </a:ln>
          </p:spPr>
          <p:txBody>
            <a:bodyPr anchorCtr="0" anchor="t" bIns="45700" lIns="0" spcFirstLastPara="1" rIns="91425" wrap="square" tIns="45700">
              <a:spAutoFit/>
            </a:bodyPr>
            <a:lstStyle/>
            <a:p>
              <a:pPr indent="0" lvl="0" marL="0" marR="0" rtl="0" algn="l">
                <a:spcBef>
                  <a:spcPts val="0"/>
                </a:spcBef>
                <a:spcAft>
                  <a:spcPts val="0"/>
                </a:spcAft>
                <a:buNone/>
              </a:pPr>
              <a:r>
                <a:rPr lang="en-US" sz="1800">
                  <a:solidFill>
                    <a:srgbClr val="3F3F3F"/>
                  </a:solidFill>
                  <a:latin typeface="Arial"/>
                  <a:ea typeface="Arial"/>
                  <a:cs typeface="Arial"/>
                  <a:sym typeface="Arial"/>
                </a:rPr>
                <a:t>Modern PowerPoint  Presentation</a:t>
              </a:r>
              <a:endParaRPr b="1" sz="1800">
                <a:solidFill>
                  <a:srgbClr val="3F3F3F"/>
                </a:solidFill>
                <a:latin typeface="Arial"/>
                <a:ea typeface="Arial"/>
                <a:cs typeface="Arial"/>
                <a:sym typeface="Arial"/>
              </a:endParaRPr>
            </a:p>
          </p:txBody>
        </p:sp>
      </p:grpSp>
      <p:grpSp>
        <p:nvGrpSpPr>
          <p:cNvPr id="1364" name="Google Shape;1364;p40"/>
          <p:cNvGrpSpPr/>
          <p:nvPr/>
        </p:nvGrpSpPr>
        <p:grpSpPr>
          <a:xfrm>
            <a:off x="7460338" y="2958193"/>
            <a:ext cx="1489539" cy="1283370"/>
            <a:chOff x="715618" y="2025336"/>
            <a:chExt cx="1409010" cy="1283370"/>
          </a:xfrm>
        </p:grpSpPr>
        <p:sp>
          <p:nvSpPr>
            <p:cNvPr id="1365" name="Google Shape;1365;p40"/>
            <p:cNvSpPr/>
            <p:nvPr/>
          </p:nvSpPr>
          <p:spPr>
            <a:xfrm>
              <a:off x="715618" y="2025336"/>
              <a:ext cx="1409010" cy="369332"/>
            </a:xfrm>
            <a:prstGeom prst="rect">
              <a:avLst/>
            </a:prstGeom>
            <a:noFill/>
            <a:ln>
              <a:noFill/>
            </a:ln>
          </p:spPr>
          <p:txBody>
            <a:bodyPr anchorCtr="0" anchor="t" bIns="45700" lIns="0" spcFirstLastPara="1" rIns="91425" wrap="square" tIns="45700">
              <a:spAutoFit/>
            </a:bodyPr>
            <a:lstStyle/>
            <a:p>
              <a:pPr indent="0" lvl="0" marL="0" marR="0" rtl="0" algn="l">
                <a:spcBef>
                  <a:spcPts val="0"/>
                </a:spcBef>
                <a:spcAft>
                  <a:spcPts val="0"/>
                </a:spcAft>
                <a:buNone/>
              </a:pPr>
              <a:r>
                <a:rPr b="1" lang="en-US" sz="1800">
                  <a:solidFill>
                    <a:srgbClr val="3F3F3F"/>
                  </a:solidFill>
                  <a:latin typeface="Arial"/>
                  <a:ea typeface="Arial"/>
                  <a:cs typeface="Arial"/>
                  <a:sym typeface="Arial"/>
                </a:rPr>
                <a:t>Contents</a:t>
              </a:r>
              <a:endParaRPr b="1" sz="1800">
                <a:solidFill>
                  <a:srgbClr val="3F3F3F"/>
                </a:solidFill>
                <a:latin typeface="Arial"/>
                <a:ea typeface="Arial"/>
                <a:cs typeface="Arial"/>
                <a:sym typeface="Arial"/>
              </a:endParaRPr>
            </a:p>
          </p:txBody>
        </p:sp>
        <p:sp>
          <p:nvSpPr>
            <p:cNvPr id="1366" name="Google Shape;1366;p40"/>
            <p:cNvSpPr/>
            <p:nvPr/>
          </p:nvSpPr>
          <p:spPr>
            <a:xfrm>
              <a:off x="715618" y="2385376"/>
              <a:ext cx="1409010" cy="923330"/>
            </a:xfrm>
            <a:prstGeom prst="rect">
              <a:avLst/>
            </a:prstGeom>
            <a:noFill/>
            <a:ln>
              <a:noFill/>
            </a:ln>
          </p:spPr>
          <p:txBody>
            <a:bodyPr anchorCtr="0" anchor="t" bIns="45700" lIns="0" spcFirstLastPara="1" rIns="91425" wrap="square" tIns="45700">
              <a:spAutoFit/>
            </a:bodyPr>
            <a:lstStyle/>
            <a:p>
              <a:pPr indent="0" lvl="0" marL="0" marR="0" rtl="0" algn="l">
                <a:spcBef>
                  <a:spcPts val="0"/>
                </a:spcBef>
                <a:spcAft>
                  <a:spcPts val="0"/>
                </a:spcAft>
                <a:buNone/>
              </a:pPr>
              <a:r>
                <a:rPr lang="en-US" sz="1800">
                  <a:solidFill>
                    <a:srgbClr val="3F3F3F"/>
                  </a:solidFill>
                  <a:latin typeface="Arial"/>
                  <a:ea typeface="Arial"/>
                  <a:cs typeface="Arial"/>
                  <a:sym typeface="Arial"/>
                </a:rPr>
                <a:t>Modern PowerPoint  Presentation</a:t>
              </a:r>
              <a:endParaRPr b="1" sz="1800">
                <a:solidFill>
                  <a:srgbClr val="3F3F3F"/>
                </a:solidFill>
                <a:latin typeface="Arial"/>
                <a:ea typeface="Arial"/>
                <a:cs typeface="Arial"/>
                <a:sym typeface="Arial"/>
              </a:endParaRPr>
            </a:p>
          </p:txBody>
        </p:sp>
      </p:grpSp>
      <p:grpSp>
        <p:nvGrpSpPr>
          <p:cNvPr id="1367" name="Google Shape;1367;p40"/>
          <p:cNvGrpSpPr/>
          <p:nvPr/>
        </p:nvGrpSpPr>
        <p:grpSpPr>
          <a:xfrm>
            <a:off x="9541633" y="2549560"/>
            <a:ext cx="1489539" cy="1283370"/>
            <a:chOff x="715618" y="2025336"/>
            <a:chExt cx="1409010" cy="1283370"/>
          </a:xfrm>
        </p:grpSpPr>
        <p:sp>
          <p:nvSpPr>
            <p:cNvPr id="1368" name="Google Shape;1368;p40"/>
            <p:cNvSpPr/>
            <p:nvPr/>
          </p:nvSpPr>
          <p:spPr>
            <a:xfrm>
              <a:off x="715618" y="2025336"/>
              <a:ext cx="1409010" cy="369332"/>
            </a:xfrm>
            <a:prstGeom prst="rect">
              <a:avLst/>
            </a:prstGeom>
            <a:noFill/>
            <a:ln>
              <a:noFill/>
            </a:ln>
          </p:spPr>
          <p:txBody>
            <a:bodyPr anchorCtr="0" anchor="t" bIns="45700" lIns="0" spcFirstLastPara="1" rIns="91425" wrap="square" tIns="45700">
              <a:spAutoFit/>
            </a:bodyPr>
            <a:lstStyle/>
            <a:p>
              <a:pPr indent="0" lvl="0" marL="0" marR="0" rtl="0" algn="l">
                <a:spcBef>
                  <a:spcPts val="0"/>
                </a:spcBef>
                <a:spcAft>
                  <a:spcPts val="0"/>
                </a:spcAft>
                <a:buNone/>
              </a:pPr>
              <a:r>
                <a:rPr b="1" lang="en-US" sz="1800">
                  <a:solidFill>
                    <a:srgbClr val="3F3F3F"/>
                  </a:solidFill>
                  <a:latin typeface="Arial"/>
                  <a:ea typeface="Arial"/>
                  <a:cs typeface="Arial"/>
                  <a:sym typeface="Arial"/>
                </a:rPr>
                <a:t>Contents</a:t>
              </a:r>
              <a:endParaRPr b="1" sz="1800">
                <a:solidFill>
                  <a:srgbClr val="3F3F3F"/>
                </a:solidFill>
                <a:latin typeface="Arial"/>
                <a:ea typeface="Arial"/>
                <a:cs typeface="Arial"/>
                <a:sym typeface="Arial"/>
              </a:endParaRPr>
            </a:p>
          </p:txBody>
        </p:sp>
        <p:sp>
          <p:nvSpPr>
            <p:cNvPr id="1369" name="Google Shape;1369;p40"/>
            <p:cNvSpPr/>
            <p:nvPr/>
          </p:nvSpPr>
          <p:spPr>
            <a:xfrm>
              <a:off x="715618" y="2385376"/>
              <a:ext cx="1409010" cy="923330"/>
            </a:xfrm>
            <a:prstGeom prst="rect">
              <a:avLst/>
            </a:prstGeom>
            <a:noFill/>
            <a:ln>
              <a:noFill/>
            </a:ln>
          </p:spPr>
          <p:txBody>
            <a:bodyPr anchorCtr="0" anchor="t" bIns="45700" lIns="0" spcFirstLastPara="1" rIns="91425" wrap="square" tIns="45700">
              <a:spAutoFit/>
            </a:bodyPr>
            <a:lstStyle/>
            <a:p>
              <a:pPr indent="0" lvl="0" marL="0" marR="0" rtl="0" algn="l">
                <a:spcBef>
                  <a:spcPts val="0"/>
                </a:spcBef>
                <a:spcAft>
                  <a:spcPts val="0"/>
                </a:spcAft>
                <a:buNone/>
              </a:pPr>
              <a:r>
                <a:rPr lang="en-US" sz="1800">
                  <a:solidFill>
                    <a:srgbClr val="3F3F3F"/>
                  </a:solidFill>
                  <a:latin typeface="Arial"/>
                  <a:ea typeface="Arial"/>
                  <a:cs typeface="Arial"/>
                  <a:sym typeface="Arial"/>
                </a:rPr>
                <a:t>Modern PowerPoint  Presentation</a:t>
              </a:r>
              <a:endParaRPr b="1" sz="1800">
                <a:solidFill>
                  <a:srgbClr val="3F3F3F"/>
                </a:solidFill>
                <a:latin typeface="Arial"/>
                <a:ea typeface="Arial"/>
                <a:cs typeface="Arial"/>
                <a:sym typeface="Arial"/>
              </a:endParaRPr>
            </a:p>
          </p:txBody>
        </p:sp>
      </p:grpSp>
      <p:sp>
        <p:nvSpPr>
          <p:cNvPr id="1370" name="Google Shape;1370;p40"/>
          <p:cNvSpPr/>
          <p:nvPr/>
        </p:nvSpPr>
        <p:spPr>
          <a:xfrm>
            <a:off x="3302342" y="5640570"/>
            <a:ext cx="1511669" cy="400110"/>
          </a:xfrm>
          <a:prstGeom prst="rect">
            <a:avLst/>
          </a:prstGeom>
          <a:noFill/>
          <a:ln>
            <a:noFill/>
          </a:ln>
        </p:spPr>
        <p:txBody>
          <a:bodyPr anchorCtr="0" anchor="ctr" bIns="45700" lIns="0" spcFirstLastPara="1" rIns="91425" wrap="square" tIns="45700">
            <a:spAutoFit/>
          </a:bodyPr>
          <a:lstStyle/>
          <a:p>
            <a:pPr indent="0" lvl="0" marL="0" marR="0" rtl="0" algn="ctr">
              <a:spcBef>
                <a:spcPts val="0"/>
              </a:spcBef>
              <a:spcAft>
                <a:spcPts val="0"/>
              </a:spcAft>
              <a:buNone/>
            </a:pPr>
            <a:r>
              <a:rPr b="1" lang="en-US" sz="2000">
                <a:solidFill>
                  <a:schemeClr val="lt1"/>
                </a:solidFill>
                <a:latin typeface="Arial"/>
                <a:ea typeface="Arial"/>
                <a:cs typeface="Arial"/>
                <a:sym typeface="Arial"/>
              </a:rPr>
              <a:t>Contents</a:t>
            </a:r>
            <a:endParaRPr b="1" sz="2000">
              <a:solidFill>
                <a:schemeClr val="lt1"/>
              </a:solidFill>
              <a:latin typeface="Arial"/>
              <a:ea typeface="Arial"/>
              <a:cs typeface="Arial"/>
              <a:sym typeface="Arial"/>
            </a:endParaRPr>
          </a:p>
        </p:txBody>
      </p:sp>
      <p:sp>
        <p:nvSpPr>
          <p:cNvPr id="1371" name="Google Shape;1371;p40"/>
          <p:cNvSpPr/>
          <p:nvPr/>
        </p:nvSpPr>
        <p:spPr>
          <a:xfrm>
            <a:off x="1222089" y="5640570"/>
            <a:ext cx="1511669" cy="400110"/>
          </a:xfrm>
          <a:prstGeom prst="rect">
            <a:avLst/>
          </a:prstGeom>
          <a:noFill/>
          <a:ln>
            <a:noFill/>
          </a:ln>
        </p:spPr>
        <p:txBody>
          <a:bodyPr anchorCtr="0" anchor="ctr" bIns="45700" lIns="0" spcFirstLastPara="1" rIns="91425" wrap="square" tIns="45700">
            <a:spAutoFit/>
          </a:bodyPr>
          <a:lstStyle/>
          <a:p>
            <a:pPr indent="0" lvl="0" marL="0" marR="0" rtl="0" algn="ctr">
              <a:spcBef>
                <a:spcPts val="0"/>
              </a:spcBef>
              <a:spcAft>
                <a:spcPts val="0"/>
              </a:spcAft>
              <a:buNone/>
            </a:pPr>
            <a:r>
              <a:rPr b="1" lang="en-US" sz="2000">
                <a:solidFill>
                  <a:schemeClr val="lt1"/>
                </a:solidFill>
                <a:latin typeface="Arial"/>
                <a:ea typeface="Arial"/>
                <a:cs typeface="Arial"/>
                <a:sym typeface="Arial"/>
              </a:rPr>
              <a:t>Contents</a:t>
            </a:r>
            <a:endParaRPr b="1" sz="2000">
              <a:solidFill>
                <a:schemeClr val="lt1"/>
              </a:solidFill>
              <a:latin typeface="Arial"/>
              <a:ea typeface="Arial"/>
              <a:cs typeface="Arial"/>
              <a:sym typeface="Arial"/>
            </a:endParaRPr>
          </a:p>
        </p:txBody>
      </p:sp>
      <p:sp>
        <p:nvSpPr>
          <p:cNvPr id="1372" name="Google Shape;1372;p40"/>
          <p:cNvSpPr/>
          <p:nvPr/>
        </p:nvSpPr>
        <p:spPr>
          <a:xfrm>
            <a:off x="5382595" y="5640570"/>
            <a:ext cx="1511669" cy="400110"/>
          </a:xfrm>
          <a:prstGeom prst="rect">
            <a:avLst/>
          </a:prstGeom>
          <a:noFill/>
          <a:ln>
            <a:noFill/>
          </a:ln>
        </p:spPr>
        <p:txBody>
          <a:bodyPr anchorCtr="0" anchor="ctr" bIns="45700" lIns="0" spcFirstLastPara="1" rIns="91425" wrap="square" tIns="45700">
            <a:spAutoFit/>
          </a:bodyPr>
          <a:lstStyle/>
          <a:p>
            <a:pPr indent="0" lvl="0" marL="0" marR="0" rtl="0" algn="ctr">
              <a:spcBef>
                <a:spcPts val="0"/>
              </a:spcBef>
              <a:spcAft>
                <a:spcPts val="0"/>
              </a:spcAft>
              <a:buNone/>
            </a:pPr>
            <a:r>
              <a:rPr b="1" lang="en-US" sz="2000">
                <a:solidFill>
                  <a:schemeClr val="lt1"/>
                </a:solidFill>
                <a:latin typeface="Arial"/>
                <a:ea typeface="Arial"/>
                <a:cs typeface="Arial"/>
                <a:sym typeface="Arial"/>
              </a:rPr>
              <a:t>Contents</a:t>
            </a:r>
            <a:endParaRPr b="1" sz="2000">
              <a:solidFill>
                <a:schemeClr val="lt1"/>
              </a:solidFill>
              <a:latin typeface="Arial"/>
              <a:ea typeface="Arial"/>
              <a:cs typeface="Arial"/>
              <a:sym typeface="Arial"/>
            </a:endParaRPr>
          </a:p>
        </p:txBody>
      </p:sp>
      <p:sp>
        <p:nvSpPr>
          <p:cNvPr id="1373" name="Google Shape;1373;p40"/>
          <p:cNvSpPr/>
          <p:nvPr/>
        </p:nvSpPr>
        <p:spPr>
          <a:xfrm>
            <a:off x="7462848" y="5640570"/>
            <a:ext cx="1511669" cy="400110"/>
          </a:xfrm>
          <a:prstGeom prst="rect">
            <a:avLst/>
          </a:prstGeom>
          <a:noFill/>
          <a:ln>
            <a:noFill/>
          </a:ln>
        </p:spPr>
        <p:txBody>
          <a:bodyPr anchorCtr="0" anchor="ctr" bIns="45700" lIns="0" spcFirstLastPara="1" rIns="91425" wrap="square" tIns="45700">
            <a:spAutoFit/>
          </a:bodyPr>
          <a:lstStyle/>
          <a:p>
            <a:pPr indent="0" lvl="0" marL="0" marR="0" rtl="0" algn="ctr">
              <a:spcBef>
                <a:spcPts val="0"/>
              </a:spcBef>
              <a:spcAft>
                <a:spcPts val="0"/>
              </a:spcAft>
              <a:buNone/>
            </a:pPr>
            <a:r>
              <a:rPr b="1" lang="en-US" sz="2000">
                <a:solidFill>
                  <a:schemeClr val="lt1"/>
                </a:solidFill>
                <a:latin typeface="Arial"/>
                <a:ea typeface="Arial"/>
                <a:cs typeface="Arial"/>
                <a:sym typeface="Arial"/>
              </a:rPr>
              <a:t>Contents</a:t>
            </a:r>
            <a:endParaRPr b="1" sz="2000">
              <a:solidFill>
                <a:schemeClr val="lt1"/>
              </a:solidFill>
              <a:latin typeface="Arial"/>
              <a:ea typeface="Arial"/>
              <a:cs typeface="Arial"/>
              <a:sym typeface="Arial"/>
            </a:endParaRPr>
          </a:p>
        </p:txBody>
      </p:sp>
      <p:sp>
        <p:nvSpPr>
          <p:cNvPr id="1374" name="Google Shape;1374;p40"/>
          <p:cNvSpPr/>
          <p:nvPr/>
        </p:nvSpPr>
        <p:spPr>
          <a:xfrm>
            <a:off x="9543102" y="5640570"/>
            <a:ext cx="1511669" cy="400110"/>
          </a:xfrm>
          <a:prstGeom prst="rect">
            <a:avLst/>
          </a:prstGeom>
          <a:noFill/>
          <a:ln>
            <a:noFill/>
          </a:ln>
        </p:spPr>
        <p:txBody>
          <a:bodyPr anchorCtr="0" anchor="ctr" bIns="45700" lIns="0" spcFirstLastPara="1" rIns="91425" wrap="square" tIns="45700">
            <a:spAutoFit/>
          </a:bodyPr>
          <a:lstStyle/>
          <a:p>
            <a:pPr indent="0" lvl="0" marL="0" marR="0" rtl="0" algn="ctr">
              <a:spcBef>
                <a:spcPts val="0"/>
              </a:spcBef>
              <a:spcAft>
                <a:spcPts val="0"/>
              </a:spcAft>
              <a:buNone/>
            </a:pPr>
            <a:r>
              <a:rPr b="1" lang="en-US" sz="2000">
                <a:solidFill>
                  <a:schemeClr val="lt1"/>
                </a:solidFill>
                <a:latin typeface="Arial"/>
                <a:ea typeface="Arial"/>
                <a:cs typeface="Arial"/>
                <a:sym typeface="Arial"/>
              </a:rPr>
              <a:t>Contents</a:t>
            </a:r>
            <a:endParaRPr b="1" sz="2000">
              <a:solidFill>
                <a:schemeClr val="lt1"/>
              </a:solidFill>
              <a:latin typeface="Arial"/>
              <a:ea typeface="Arial"/>
              <a:cs typeface="Arial"/>
              <a:sym typeface="Arial"/>
            </a:endParaRPr>
          </a:p>
        </p:txBody>
      </p:sp>
      <p:grpSp>
        <p:nvGrpSpPr>
          <p:cNvPr id="1375" name="Google Shape;1375;p40"/>
          <p:cNvGrpSpPr/>
          <p:nvPr/>
        </p:nvGrpSpPr>
        <p:grpSpPr>
          <a:xfrm>
            <a:off x="859368" y="1815516"/>
            <a:ext cx="3894212" cy="1046567"/>
            <a:chOff x="677788" y="1700808"/>
            <a:chExt cx="3894212" cy="1046567"/>
          </a:xfrm>
        </p:grpSpPr>
        <p:sp>
          <p:nvSpPr>
            <p:cNvPr id="1376" name="Google Shape;1376;p40"/>
            <p:cNvSpPr txBox="1"/>
            <p:nvPr/>
          </p:nvSpPr>
          <p:spPr>
            <a:xfrm>
              <a:off x="677788" y="1700808"/>
              <a:ext cx="3894212" cy="5078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700">
                  <a:solidFill>
                    <a:srgbClr val="3F3F3F"/>
                  </a:solidFill>
                  <a:latin typeface="Arial"/>
                  <a:ea typeface="Arial"/>
                  <a:cs typeface="Arial"/>
                  <a:sym typeface="Arial"/>
                </a:rPr>
                <a:t>Your Text  Here</a:t>
              </a:r>
              <a:endParaRPr b="1" sz="2700">
                <a:solidFill>
                  <a:srgbClr val="3F3F3F"/>
                </a:solidFill>
                <a:latin typeface="Arial"/>
                <a:ea typeface="Arial"/>
                <a:cs typeface="Arial"/>
                <a:sym typeface="Arial"/>
              </a:endParaRPr>
            </a:p>
          </p:txBody>
        </p:sp>
        <p:sp>
          <p:nvSpPr>
            <p:cNvPr id="1377" name="Google Shape;1377;p40"/>
            <p:cNvSpPr txBox="1"/>
            <p:nvPr/>
          </p:nvSpPr>
          <p:spPr>
            <a:xfrm>
              <a:off x="677788" y="2101044"/>
              <a:ext cx="3894212"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You can simply impress your audience and add a unique zing and appeal to your Presentations. Easy to change colors, photos and Text. </a:t>
              </a:r>
              <a:endParaRPr sz="1200">
                <a:solidFill>
                  <a:srgbClr val="3F3F3F"/>
                </a:solidFill>
                <a:latin typeface="Arial"/>
                <a:ea typeface="Arial"/>
                <a:cs typeface="Arial"/>
                <a:sym typeface="Arial"/>
              </a:endParaRPr>
            </a:p>
          </p:txBody>
        </p:sp>
      </p:grpSp>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1" name="Shape 1381"/>
        <p:cNvGrpSpPr/>
        <p:nvPr/>
      </p:nvGrpSpPr>
      <p:grpSpPr>
        <a:xfrm>
          <a:off x="0" y="0"/>
          <a:ext cx="0" cy="0"/>
          <a:chOff x="0" y="0"/>
          <a:chExt cx="0" cy="0"/>
        </a:xfrm>
      </p:grpSpPr>
      <p:sp>
        <p:nvSpPr>
          <p:cNvPr id="1382" name="Google Shape;1382;p44"/>
          <p:cNvSpPr txBox="1"/>
          <p:nvPr>
            <p:ph idx="1" type="body"/>
          </p:nvPr>
        </p:nvSpPr>
        <p:spPr>
          <a:xfrm>
            <a:off x="323529" y="501545"/>
            <a:ext cx="11573197" cy="724247"/>
          </a:xfrm>
          <a:prstGeom prst="rect">
            <a:avLst/>
          </a:prstGeom>
          <a:noFill/>
          <a:ln>
            <a:noFill/>
          </a:ln>
        </p:spPr>
        <p:txBody>
          <a:bodyPr anchorCtr="0" anchor="ctr" bIns="45700" lIns="91425" spcFirstLastPara="1" rIns="91425" wrap="square" tIns="45700">
            <a:normAutofit fontScale="92500" lnSpcReduction="10000"/>
          </a:bodyPr>
          <a:lstStyle/>
          <a:p>
            <a:pPr indent="0" lvl="0" marL="0" rtl="0" algn="ctr">
              <a:lnSpc>
                <a:spcPct val="90000"/>
              </a:lnSpc>
              <a:spcBef>
                <a:spcPts val="0"/>
              </a:spcBef>
              <a:spcAft>
                <a:spcPts val="0"/>
              </a:spcAft>
              <a:buClr>
                <a:srgbClr val="262626"/>
              </a:buClr>
              <a:buSzPct val="100000"/>
              <a:buNone/>
            </a:pPr>
            <a:r>
              <a:rPr lang="en-US"/>
              <a:t>Fully Editable Shapes</a:t>
            </a:r>
            <a:endParaRPr/>
          </a:p>
        </p:txBody>
      </p:sp>
      <p:grpSp>
        <p:nvGrpSpPr>
          <p:cNvPr id="1383" name="Google Shape;1383;p44"/>
          <p:cNvGrpSpPr/>
          <p:nvPr/>
        </p:nvGrpSpPr>
        <p:grpSpPr>
          <a:xfrm>
            <a:off x="0" y="370876"/>
            <a:ext cx="7666892" cy="3173631"/>
            <a:chOff x="65703" y="4668648"/>
            <a:chExt cx="4782313" cy="1979590"/>
          </a:xfrm>
        </p:grpSpPr>
        <p:grpSp>
          <p:nvGrpSpPr>
            <p:cNvPr id="1384" name="Google Shape;1384;p44"/>
            <p:cNvGrpSpPr/>
            <p:nvPr/>
          </p:nvGrpSpPr>
          <p:grpSpPr>
            <a:xfrm>
              <a:off x="65703" y="4668648"/>
              <a:ext cx="2516881" cy="1958124"/>
              <a:chOff x="890640" y="3762614"/>
              <a:chExt cx="2516881" cy="1958124"/>
            </a:xfrm>
          </p:grpSpPr>
          <p:sp>
            <p:nvSpPr>
              <p:cNvPr id="1385" name="Google Shape;1385;p44"/>
              <p:cNvSpPr/>
              <p:nvPr/>
            </p:nvSpPr>
            <p:spPr>
              <a:xfrm>
                <a:off x="1819569" y="4471270"/>
                <a:ext cx="1587952" cy="1249468"/>
              </a:xfrm>
              <a:custGeom>
                <a:rect b="b" l="l" r="r" t="t"/>
                <a:pathLst>
                  <a:path extrusionOk="0" h="1249467" w="1587952">
                    <a:moveTo>
                      <a:pt x="1575006" y="459253"/>
                    </a:moveTo>
                    <a:cubicBezTo>
                      <a:pt x="1562470" y="450895"/>
                      <a:pt x="1556619" y="437105"/>
                      <a:pt x="1547844" y="425822"/>
                    </a:cubicBezTo>
                    <a:cubicBezTo>
                      <a:pt x="1483490" y="341828"/>
                      <a:pt x="1418718" y="258251"/>
                      <a:pt x="1370244" y="163392"/>
                    </a:cubicBezTo>
                    <a:cubicBezTo>
                      <a:pt x="1357707" y="139155"/>
                      <a:pt x="1346425" y="114500"/>
                      <a:pt x="1322187" y="97784"/>
                    </a:cubicBezTo>
                    <a:cubicBezTo>
                      <a:pt x="1280817" y="69368"/>
                      <a:pt x="1233596" y="71458"/>
                      <a:pt x="1187629" y="72294"/>
                    </a:cubicBezTo>
                    <a:cubicBezTo>
                      <a:pt x="1118679" y="73547"/>
                      <a:pt x="1050146" y="78980"/>
                      <a:pt x="981613" y="83576"/>
                    </a:cubicBezTo>
                    <a:cubicBezTo>
                      <a:pt x="853324" y="91516"/>
                      <a:pt x="725034" y="99874"/>
                      <a:pt x="596326" y="92770"/>
                    </a:cubicBezTo>
                    <a:cubicBezTo>
                      <a:pt x="514421" y="88173"/>
                      <a:pt x="435859" y="71458"/>
                      <a:pt x="361058" y="39281"/>
                    </a:cubicBezTo>
                    <a:cubicBezTo>
                      <a:pt x="338075" y="29252"/>
                      <a:pt x="311748" y="22566"/>
                      <a:pt x="295451" y="0"/>
                    </a:cubicBezTo>
                    <a:cubicBezTo>
                      <a:pt x="285422" y="3343"/>
                      <a:pt x="283332" y="12954"/>
                      <a:pt x="279571" y="20476"/>
                    </a:cubicBezTo>
                    <a:cubicBezTo>
                      <a:pt x="253245" y="69368"/>
                      <a:pt x="230679" y="120350"/>
                      <a:pt x="208114" y="170914"/>
                    </a:cubicBezTo>
                    <a:cubicBezTo>
                      <a:pt x="170922" y="253655"/>
                      <a:pt x="130805" y="335559"/>
                      <a:pt x="92360" y="417882"/>
                    </a:cubicBezTo>
                    <a:cubicBezTo>
                      <a:pt x="64362" y="478475"/>
                      <a:pt x="35946" y="538650"/>
                      <a:pt x="7112" y="598825"/>
                    </a:cubicBezTo>
                    <a:cubicBezTo>
                      <a:pt x="2933" y="607183"/>
                      <a:pt x="-2917" y="615959"/>
                      <a:pt x="1680" y="626406"/>
                    </a:cubicBezTo>
                    <a:cubicBezTo>
                      <a:pt x="20067" y="639778"/>
                      <a:pt x="38453" y="653150"/>
                      <a:pt x="57258" y="666104"/>
                    </a:cubicBezTo>
                    <a:cubicBezTo>
                      <a:pt x="109911" y="702042"/>
                      <a:pt x="165072" y="732966"/>
                      <a:pt x="226500" y="750517"/>
                    </a:cubicBezTo>
                    <a:cubicBezTo>
                      <a:pt x="305898" y="772664"/>
                      <a:pt x="387803" y="778933"/>
                      <a:pt x="469708" y="782276"/>
                    </a:cubicBezTo>
                    <a:cubicBezTo>
                      <a:pt x="534897" y="784783"/>
                      <a:pt x="600087" y="787708"/>
                      <a:pt x="664859" y="797319"/>
                    </a:cubicBezTo>
                    <a:cubicBezTo>
                      <a:pt x="704975" y="803170"/>
                      <a:pt x="745092" y="797319"/>
                      <a:pt x="784791" y="788126"/>
                    </a:cubicBezTo>
                    <a:cubicBezTo>
                      <a:pt x="798999" y="784783"/>
                      <a:pt x="815714" y="777261"/>
                      <a:pt x="829504" y="786037"/>
                    </a:cubicBezTo>
                    <a:cubicBezTo>
                      <a:pt x="872546" y="814453"/>
                      <a:pt x="908484" y="849555"/>
                      <a:pt x="931468" y="896775"/>
                    </a:cubicBezTo>
                    <a:cubicBezTo>
                      <a:pt x="933139" y="900536"/>
                      <a:pt x="936064" y="904715"/>
                      <a:pt x="932721" y="908058"/>
                    </a:cubicBezTo>
                    <a:cubicBezTo>
                      <a:pt x="931050" y="909730"/>
                      <a:pt x="926035" y="909730"/>
                      <a:pt x="923110" y="908894"/>
                    </a:cubicBezTo>
                    <a:cubicBezTo>
                      <a:pt x="890515" y="897193"/>
                      <a:pt x="857085" y="889671"/>
                      <a:pt x="823654" y="881314"/>
                    </a:cubicBezTo>
                    <a:cubicBezTo>
                      <a:pt x="776851" y="870031"/>
                      <a:pt x="740913" y="883403"/>
                      <a:pt x="719601" y="925609"/>
                    </a:cubicBezTo>
                    <a:cubicBezTo>
                      <a:pt x="694111" y="976591"/>
                      <a:pt x="694111" y="984948"/>
                      <a:pt x="729213" y="1008768"/>
                    </a:cubicBezTo>
                    <a:cubicBezTo>
                      <a:pt x="742167" y="1017543"/>
                      <a:pt x="739660" y="1023811"/>
                      <a:pt x="732974" y="1033005"/>
                    </a:cubicBezTo>
                    <a:cubicBezTo>
                      <a:pt x="720019" y="1051810"/>
                      <a:pt x="710408" y="1072286"/>
                      <a:pt x="702886" y="1093598"/>
                    </a:cubicBezTo>
                    <a:cubicBezTo>
                      <a:pt x="694528" y="1116999"/>
                      <a:pt x="703722" y="1136640"/>
                      <a:pt x="727123" y="1144580"/>
                    </a:cubicBezTo>
                    <a:cubicBezTo>
                      <a:pt x="770165" y="1159623"/>
                      <a:pt x="815296" y="1161713"/>
                      <a:pt x="860428" y="1162131"/>
                    </a:cubicBezTo>
                    <a:cubicBezTo>
                      <a:pt x="908066" y="1162966"/>
                      <a:pt x="908066" y="1162966"/>
                      <a:pt x="916424" y="1208516"/>
                    </a:cubicBezTo>
                    <a:cubicBezTo>
                      <a:pt x="916424" y="1209351"/>
                      <a:pt x="916424" y="1209769"/>
                      <a:pt x="916842" y="1210605"/>
                    </a:cubicBezTo>
                    <a:cubicBezTo>
                      <a:pt x="922692" y="1242364"/>
                      <a:pt x="952362" y="1259915"/>
                      <a:pt x="982031" y="1246961"/>
                    </a:cubicBezTo>
                    <a:cubicBezTo>
                      <a:pt x="1038028" y="1222723"/>
                      <a:pt x="1095695" y="1205590"/>
                      <a:pt x="1155035" y="1192218"/>
                    </a:cubicBezTo>
                    <a:cubicBezTo>
                      <a:pt x="1195151" y="1183443"/>
                      <a:pt x="1231507" y="1166309"/>
                      <a:pt x="1260759" y="1134968"/>
                    </a:cubicBezTo>
                    <a:cubicBezTo>
                      <a:pt x="1287085" y="1106552"/>
                      <a:pt x="1305890" y="1072704"/>
                      <a:pt x="1330127" y="1042616"/>
                    </a:cubicBezTo>
                    <a:cubicBezTo>
                      <a:pt x="1331381" y="1041780"/>
                      <a:pt x="1337649" y="1035930"/>
                      <a:pt x="1347260" y="1026319"/>
                    </a:cubicBezTo>
                    <a:lnTo>
                      <a:pt x="1333470" y="1106552"/>
                    </a:lnTo>
                    <a:cubicBezTo>
                      <a:pt x="1327202" y="1143744"/>
                      <a:pt x="1354782" y="1178428"/>
                      <a:pt x="1395317" y="1183443"/>
                    </a:cubicBezTo>
                    <a:cubicBezTo>
                      <a:pt x="1435851" y="1188457"/>
                      <a:pt x="1473879" y="1162131"/>
                      <a:pt x="1480147" y="1124939"/>
                    </a:cubicBezTo>
                    <a:lnTo>
                      <a:pt x="1534889" y="804423"/>
                    </a:lnTo>
                    <a:cubicBezTo>
                      <a:pt x="1556201" y="771411"/>
                      <a:pt x="1571663" y="739652"/>
                      <a:pt x="1576260" y="713325"/>
                    </a:cubicBezTo>
                    <a:cubicBezTo>
                      <a:pt x="1586289" y="653150"/>
                      <a:pt x="1605512" y="507727"/>
                      <a:pt x="1575006" y="459253"/>
                    </a:cubicBezTo>
                    <a:close/>
                  </a:path>
                </a:pathLst>
              </a:custGeom>
              <a:solidFill>
                <a:srgbClr val="FDDAA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386" name="Google Shape;1386;p44"/>
              <p:cNvSpPr/>
              <p:nvPr/>
            </p:nvSpPr>
            <p:spPr>
              <a:xfrm>
                <a:off x="890640" y="3762614"/>
                <a:ext cx="1109277" cy="1465739"/>
              </a:xfrm>
              <a:custGeom>
                <a:rect b="b" l="l" r="r" t="t"/>
                <a:pathLst>
                  <a:path extrusionOk="0" h="1465740" w="1109277">
                    <a:moveTo>
                      <a:pt x="0" y="0"/>
                    </a:moveTo>
                    <a:cubicBezTo>
                      <a:pt x="138447" y="41872"/>
                      <a:pt x="172085" y="59557"/>
                      <a:pt x="274115" y="97711"/>
                    </a:cubicBezTo>
                    <a:cubicBezTo>
                      <a:pt x="376145" y="135865"/>
                      <a:pt x="499493" y="185188"/>
                      <a:pt x="612182" y="228926"/>
                    </a:cubicBezTo>
                    <a:lnTo>
                      <a:pt x="1094836" y="413212"/>
                    </a:lnTo>
                    <a:cubicBezTo>
                      <a:pt x="1112387" y="419898"/>
                      <a:pt x="1111551" y="426166"/>
                      <a:pt x="1104865" y="439957"/>
                    </a:cubicBezTo>
                    <a:cubicBezTo>
                      <a:pt x="1081046" y="490102"/>
                      <a:pt x="1058062" y="540248"/>
                      <a:pt x="1034661" y="590812"/>
                    </a:cubicBezTo>
                    <a:cubicBezTo>
                      <a:pt x="1034243" y="616303"/>
                      <a:pt x="1018781" y="636779"/>
                      <a:pt x="1008334" y="658091"/>
                    </a:cubicBezTo>
                    <a:cubicBezTo>
                      <a:pt x="956935" y="762980"/>
                      <a:pt x="908461" y="869122"/>
                      <a:pt x="857479" y="974428"/>
                    </a:cubicBezTo>
                    <a:cubicBezTo>
                      <a:pt x="814855" y="1061765"/>
                      <a:pt x="773903" y="1150356"/>
                      <a:pt x="731696" y="1238112"/>
                    </a:cubicBezTo>
                    <a:cubicBezTo>
                      <a:pt x="727935" y="1246051"/>
                      <a:pt x="724592" y="1254827"/>
                      <a:pt x="716653" y="1260259"/>
                    </a:cubicBezTo>
                    <a:cubicBezTo>
                      <a:pt x="692833" y="1296197"/>
                      <a:pt x="678625" y="1337150"/>
                      <a:pt x="658985" y="1375177"/>
                    </a:cubicBezTo>
                    <a:cubicBezTo>
                      <a:pt x="645613" y="1401504"/>
                      <a:pt x="633076" y="1428666"/>
                      <a:pt x="620540" y="1455828"/>
                    </a:cubicBezTo>
                    <a:cubicBezTo>
                      <a:pt x="616361" y="1464604"/>
                      <a:pt x="613436" y="1468365"/>
                      <a:pt x="602153" y="1463768"/>
                    </a:cubicBezTo>
                    <a:lnTo>
                      <a:pt x="124932" y="1280318"/>
                    </a:lnTo>
                    <a:lnTo>
                      <a:pt x="6253" y="1234769"/>
                    </a:lnTo>
                    <a:cubicBezTo>
                      <a:pt x="4169" y="823179"/>
                      <a:pt x="2084" y="411590"/>
                      <a:pt x="0"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387" name="Google Shape;1387;p44"/>
              <p:cNvSpPr/>
              <p:nvPr/>
            </p:nvSpPr>
            <p:spPr>
              <a:xfrm>
                <a:off x="1606875" y="4353010"/>
                <a:ext cx="518174" cy="773082"/>
              </a:xfrm>
              <a:custGeom>
                <a:rect b="b" l="l" r="r" t="t"/>
                <a:pathLst>
                  <a:path extrusionOk="0" h="773082" w="518173">
                    <a:moveTo>
                      <a:pt x="507727" y="117843"/>
                    </a:moveTo>
                    <a:cubicBezTo>
                      <a:pt x="465939" y="201001"/>
                      <a:pt x="427911" y="285831"/>
                      <a:pt x="389048" y="370662"/>
                    </a:cubicBezTo>
                    <a:cubicBezTo>
                      <a:pt x="348932" y="458417"/>
                      <a:pt x="306308" y="544501"/>
                      <a:pt x="264937" y="631838"/>
                    </a:cubicBezTo>
                    <a:cubicBezTo>
                      <a:pt x="247386" y="669030"/>
                      <a:pt x="230671" y="707057"/>
                      <a:pt x="213538" y="744666"/>
                    </a:cubicBezTo>
                    <a:cubicBezTo>
                      <a:pt x="196405" y="781440"/>
                      <a:pt x="196405" y="781022"/>
                      <a:pt x="161720" y="761382"/>
                    </a:cubicBezTo>
                    <a:cubicBezTo>
                      <a:pt x="107814" y="730876"/>
                      <a:pt x="53907" y="700371"/>
                      <a:pt x="0" y="669865"/>
                    </a:cubicBezTo>
                    <a:cubicBezTo>
                      <a:pt x="26744" y="612615"/>
                      <a:pt x="53071" y="555366"/>
                      <a:pt x="80233" y="498116"/>
                    </a:cubicBezTo>
                    <a:cubicBezTo>
                      <a:pt x="156288" y="338067"/>
                      <a:pt x="232760" y="178436"/>
                      <a:pt x="309233" y="18387"/>
                    </a:cubicBezTo>
                    <a:cubicBezTo>
                      <a:pt x="312158" y="12536"/>
                      <a:pt x="315083" y="6268"/>
                      <a:pt x="318008" y="0"/>
                    </a:cubicBezTo>
                    <a:cubicBezTo>
                      <a:pt x="381109" y="28416"/>
                      <a:pt x="443791" y="56414"/>
                      <a:pt x="506891" y="84830"/>
                    </a:cubicBezTo>
                    <a:cubicBezTo>
                      <a:pt x="531128" y="95277"/>
                      <a:pt x="508981" y="106978"/>
                      <a:pt x="507727" y="117843"/>
                    </a:cubicBezTo>
                    <a:close/>
                  </a:path>
                </a:pathLst>
              </a:custGeom>
              <a:solidFill>
                <a:srgbClr val="FEFEFE"/>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388" name="Google Shape;1388;p44"/>
              <p:cNvSpPr/>
              <p:nvPr/>
            </p:nvSpPr>
            <p:spPr>
              <a:xfrm>
                <a:off x="2837120" y="4933866"/>
                <a:ext cx="309233" cy="142080"/>
              </a:xfrm>
              <a:custGeom>
                <a:rect b="b" l="l" r="r" t="t"/>
                <a:pathLst>
                  <a:path extrusionOk="0" h="142079" w="309232">
                    <a:moveTo>
                      <a:pt x="309651" y="142498"/>
                    </a:moveTo>
                    <a:cubicBezTo>
                      <a:pt x="300875" y="136648"/>
                      <a:pt x="291682" y="132887"/>
                      <a:pt x="286249" y="125783"/>
                    </a:cubicBezTo>
                    <a:cubicBezTo>
                      <a:pt x="273295" y="109903"/>
                      <a:pt x="255326" y="105724"/>
                      <a:pt x="236939" y="101128"/>
                    </a:cubicBezTo>
                    <a:cubicBezTo>
                      <a:pt x="175928" y="86084"/>
                      <a:pt x="114918" y="71040"/>
                      <a:pt x="53489" y="57250"/>
                    </a:cubicBezTo>
                    <a:cubicBezTo>
                      <a:pt x="36774" y="53489"/>
                      <a:pt x="19641" y="62682"/>
                      <a:pt x="0" y="56832"/>
                    </a:cubicBezTo>
                    <a:cubicBezTo>
                      <a:pt x="24655" y="37609"/>
                      <a:pt x="50982" y="24655"/>
                      <a:pt x="78144" y="14208"/>
                    </a:cubicBezTo>
                    <a:cubicBezTo>
                      <a:pt x="99038" y="6268"/>
                      <a:pt x="120768" y="0"/>
                      <a:pt x="144587" y="0"/>
                    </a:cubicBezTo>
                    <a:cubicBezTo>
                      <a:pt x="177600" y="0"/>
                      <a:pt x="203509" y="12954"/>
                      <a:pt x="226492" y="34266"/>
                    </a:cubicBezTo>
                    <a:cubicBezTo>
                      <a:pt x="254908" y="61011"/>
                      <a:pt x="280399" y="90263"/>
                      <a:pt x="302129" y="122439"/>
                    </a:cubicBezTo>
                    <a:cubicBezTo>
                      <a:pt x="306308" y="127454"/>
                      <a:pt x="311740" y="132469"/>
                      <a:pt x="309651" y="142498"/>
                    </a:cubicBezTo>
                    <a:close/>
                  </a:path>
                </a:pathLst>
              </a:custGeom>
              <a:solidFill>
                <a:srgbClr val="FCBA8B"/>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sp>
          <p:nvSpPr>
            <p:cNvPr id="1389" name="Google Shape;1389;p44"/>
            <p:cNvSpPr/>
            <p:nvPr/>
          </p:nvSpPr>
          <p:spPr>
            <a:xfrm flipH="1">
              <a:off x="2351858" y="5687058"/>
              <a:ext cx="2496158" cy="961180"/>
            </a:xfrm>
            <a:custGeom>
              <a:rect b="b" l="l" r="r" t="t"/>
              <a:pathLst>
                <a:path extrusionOk="0" h="3289735" w="8543357">
                  <a:moveTo>
                    <a:pt x="6928458" y="2439007"/>
                  </a:moveTo>
                  <a:cubicBezTo>
                    <a:pt x="7028720" y="2439007"/>
                    <a:pt x="7109999" y="2520286"/>
                    <a:pt x="7109999" y="2620548"/>
                  </a:cubicBezTo>
                  <a:cubicBezTo>
                    <a:pt x="7109999" y="2720810"/>
                    <a:pt x="7028720" y="2802089"/>
                    <a:pt x="6928458" y="2802089"/>
                  </a:cubicBezTo>
                  <a:cubicBezTo>
                    <a:pt x="6828196" y="2802089"/>
                    <a:pt x="6746917" y="2720810"/>
                    <a:pt x="6746917" y="2620548"/>
                  </a:cubicBezTo>
                  <a:cubicBezTo>
                    <a:pt x="6746917" y="2520286"/>
                    <a:pt x="6828196" y="2439007"/>
                    <a:pt x="6928458" y="2439007"/>
                  </a:cubicBezTo>
                  <a:close/>
                  <a:moveTo>
                    <a:pt x="1585190" y="2416754"/>
                  </a:moveTo>
                  <a:cubicBezTo>
                    <a:pt x="1685452" y="2416754"/>
                    <a:pt x="1766731" y="2498033"/>
                    <a:pt x="1766731" y="2598295"/>
                  </a:cubicBezTo>
                  <a:cubicBezTo>
                    <a:pt x="1766731" y="2698557"/>
                    <a:pt x="1685452" y="2779836"/>
                    <a:pt x="1585190" y="2779836"/>
                  </a:cubicBezTo>
                  <a:cubicBezTo>
                    <a:pt x="1484928" y="2779836"/>
                    <a:pt x="1403649" y="2698557"/>
                    <a:pt x="1403649" y="2598295"/>
                  </a:cubicBezTo>
                  <a:cubicBezTo>
                    <a:pt x="1403649" y="2498033"/>
                    <a:pt x="1484928" y="2416754"/>
                    <a:pt x="1585190" y="2416754"/>
                  </a:cubicBezTo>
                  <a:close/>
                  <a:moveTo>
                    <a:pt x="6925340" y="2293671"/>
                  </a:moveTo>
                  <a:cubicBezTo>
                    <a:pt x="6842849" y="2293671"/>
                    <a:pt x="6760359" y="2325141"/>
                    <a:pt x="6697422" y="2388080"/>
                  </a:cubicBezTo>
                  <a:cubicBezTo>
                    <a:pt x="6571542" y="2513953"/>
                    <a:pt x="6571542" y="2718042"/>
                    <a:pt x="6697415" y="2843921"/>
                  </a:cubicBezTo>
                  <a:cubicBezTo>
                    <a:pt x="6823295" y="2969801"/>
                    <a:pt x="7027383" y="2969794"/>
                    <a:pt x="7153263" y="2843921"/>
                  </a:cubicBezTo>
                  <a:cubicBezTo>
                    <a:pt x="7279136" y="2718042"/>
                    <a:pt x="7279136" y="2513953"/>
                    <a:pt x="7153263" y="2388080"/>
                  </a:cubicBezTo>
                  <a:cubicBezTo>
                    <a:pt x="7090323" y="2325141"/>
                    <a:pt x="7007831" y="2293671"/>
                    <a:pt x="6925340" y="2293671"/>
                  </a:cubicBezTo>
                  <a:close/>
                  <a:moveTo>
                    <a:pt x="1582072" y="2271418"/>
                  </a:moveTo>
                  <a:cubicBezTo>
                    <a:pt x="1499581" y="2271418"/>
                    <a:pt x="1417091" y="2302888"/>
                    <a:pt x="1354154" y="2365827"/>
                  </a:cubicBezTo>
                  <a:cubicBezTo>
                    <a:pt x="1228274" y="2491700"/>
                    <a:pt x="1228274" y="2695789"/>
                    <a:pt x="1354147" y="2821668"/>
                  </a:cubicBezTo>
                  <a:cubicBezTo>
                    <a:pt x="1480027" y="2947548"/>
                    <a:pt x="1684115" y="2947541"/>
                    <a:pt x="1809995" y="2821668"/>
                  </a:cubicBezTo>
                  <a:cubicBezTo>
                    <a:pt x="1935868" y="2695789"/>
                    <a:pt x="1935868" y="2491700"/>
                    <a:pt x="1809995" y="2365827"/>
                  </a:cubicBezTo>
                  <a:cubicBezTo>
                    <a:pt x="1747055" y="2302888"/>
                    <a:pt x="1664563" y="2271418"/>
                    <a:pt x="1582072" y="2271418"/>
                  </a:cubicBezTo>
                  <a:close/>
                  <a:moveTo>
                    <a:pt x="6928457" y="1951359"/>
                  </a:moveTo>
                  <a:cubicBezTo>
                    <a:pt x="7292833" y="1951359"/>
                    <a:pt x="7594140" y="2252666"/>
                    <a:pt x="7601151" y="2624052"/>
                  </a:cubicBezTo>
                  <a:cubicBezTo>
                    <a:pt x="7601151" y="2624052"/>
                    <a:pt x="7601151" y="2631056"/>
                    <a:pt x="7601151" y="2638067"/>
                  </a:cubicBezTo>
                  <a:cubicBezTo>
                    <a:pt x="7587136" y="2995431"/>
                    <a:pt x="7292833" y="3289735"/>
                    <a:pt x="6928457" y="3289735"/>
                  </a:cubicBezTo>
                  <a:cubicBezTo>
                    <a:pt x="6564082" y="3289735"/>
                    <a:pt x="6262768" y="3002442"/>
                    <a:pt x="6255764" y="2638067"/>
                  </a:cubicBezTo>
                  <a:cubicBezTo>
                    <a:pt x="6255764" y="2638067"/>
                    <a:pt x="6255764" y="2631056"/>
                    <a:pt x="6255764" y="2624052"/>
                  </a:cubicBezTo>
                  <a:cubicBezTo>
                    <a:pt x="6255764" y="2252666"/>
                    <a:pt x="6557071" y="1951359"/>
                    <a:pt x="6928457" y="1951359"/>
                  </a:cubicBezTo>
                  <a:close/>
                  <a:moveTo>
                    <a:pt x="1585189" y="1929106"/>
                  </a:moveTo>
                  <a:cubicBezTo>
                    <a:pt x="1949565" y="1929106"/>
                    <a:pt x="2250872" y="2230413"/>
                    <a:pt x="2257883" y="2601799"/>
                  </a:cubicBezTo>
                  <a:cubicBezTo>
                    <a:pt x="2257883" y="2601799"/>
                    <a:pt x="2257883" y="2608803"/>
                    <a:pt x="2257883" y="2615814"/>
                  </a:cubicBezTo>
                  <a:cubicBezTo>
                    <a:pt x="2243868" y="2973178"/>
                    <a:pt x="1949565" y="3267482"/>
                    <a:pt x="1585189" y="3267482"/>
                  </a:cubicBezTo>
                  <a:cubicBezTo>
                    <a:pt x="1220814" y="3267482"/>
                    <a:pt x="919500" y="2980189"/>
                    <a:pt x="912496" y="2615814"/>
                  </a:cubicBezTo>
                  <a:cubicBezTo>
                    <a:pt x="912496" y="2615814"/>
                    <a:pt x="912496" y="2608803"/>
                    <a:pt x="912496" y="2601799"/>
                  </a:cubicBezTo>
                  <a:cubicBezTo>
                    <a:pt x="912496" y="2230413"/>
                    <a:pt x="1213803" y="1929106"/>
                    <a:pt x="1585189" y="1929106"/>
                  </a:cubicBezTo>
                  <a:close/>
                  <a:moveTo>
                    <a:pt x="64619" y="1683850"/>
                  </a:moveTo>
                  <a:cubicBezTo>
                    <a:pt x="64619" y="1732905"/>
                    <a:pt x="64619" y="1831006"/>
                    <a:pt x="64619" y="1922096"/>
                  </a:cubicBezTo>
                  <a:cubicBezTo>
                    <a:pt x="64619" y="1971150"/>
                    <a:pt x="99659" y="2006183"/>
                    <a:pt x="148706" y="2006183"/>
                  </a:cubicBezTo>
                  <a:lnTo>
                    <a:pt x="520093" y="2006183"/>
                  </a:lnTo>
                  <a:cubicBezTo>
                    <a:pt x="534100" y="2006183"/>
                    <a:pt x="548114" y="1999179"/>
                    <a:pt x="562136" y="1978154"/>
                  </a:cubicBezTo>
                  <a:lnTo>
                    <a:pt x="667241" y="1831006"/>
                  </a:lnTo>
                  <a:cubicBezTo>
                    <a:pt x="702281" y="1774948"/>
                    <a:pt x="681255" y="1683850"/>
                    <a:pt x="625197" y="1683850"/>
                  </a:cubicBezTo>
                  <a:cubicBezTo>
                    <a:pt x="625197" y="1683850"/>
                    <a:pt x="78634" y="1683850"/>
                    <a:pt x="64619" y="1683850"/>
                  </a:cubicBezTo>
                  <a:close/>
                  <a:moveTo>
                    <a:pt x="4556251" y="1270428"/>
                  </a:moveTo>
                  <a:cubicBezTo>
                    <a:pt x="4535226" y="1270428"/>
                    <a:pt x="4514208" y="1277439"/>
                    <a:pt x="4514208" y="1284443"/>
                  </a:cubicBezTo>
                  <a:lnTo>
                    <a:pt x="4514208" y="2195382"/>
                  </a:lnTo>
                  <a:cubicBezTo>
                    <a:pt x="4514208" y="2202385"/>
                    <a:pt x="4535226" y="2209396"/>
                    <a:pt x="4556251" y="2209396"/>
                  </a:cubicBezTo>
                  <a:cubicBezTo>
                    <a:pt x="4577269" y="2209396"/>
                    <a:pt x="4591291" y="2202385"/>
                    <a:pt x="4598295" y="2195382"/>
                  </a:cubicBezTo>
                  <a:lnTo>
                    <a:pt x="4598295" y="1284443"/>
                  </a:lnTo>
                  <a:cubicBezTo>
                    <a:pt x="4598295" y="1277439"/>
                    <a:pt x="4577269" y="1270428"/>
                    <a:pt x="4556251" y="1270428"/>
                  </a:cubicBezTo>
                  <a:close/>
                  <a:moveTo>
                    <a:pt x="8153579" y="1033056"/>
                  </a:moveTo>
                  <a:cubicBezTo>
                    <a:pt x="8115915" y="1025173"/>
                    <a:pt x="8070368" y="1035684"/>
                    <a:pt x="8038838" y="1067215"/>
                  </a:cubicBezTo>
                  <a:cubicBezTo>
                    <a:pt x="7912708" y="1179330"/>
                    <a:pt x="7863661" y="1291446"/>
                    <a:pt x="7814607" y="1417576"/>
                  </a:cubicBezTo>
                  <a:cubicBezTo>
                    <a:pt x="7786578" y="1487649"/>
                    <a:pt x="7835632" y="1557721"/>
                    <a:pt x="7912708" y="1557721"/>
                  </a:cubicBezTo>
                  <a:lnTo>
                    <a:pt x="8087884" y="1557721"/>
                  </a:lnTo>
                  <a:cubicBezTo>
                    <a:pt x="8178982" y="1564732"/>
                    <a:pt x="8221025" y="1487649"/>
                    <a:pt x="8221025" y="1403562"/>
                  </a:cubicBezTo>
                  <a:lnTo>
                    <a:pt x="8221025" y="1109258"/>
                  </a:lnTo>
                  <a:cubicBezTo>
                    <a:pt x="8221025" y="1067215"/>
                    <a:pt x="8191243" y="1040939"/>
                    <a:pt x="8153579" y="1033056"/>
                  </a:cubicBezTo>
                  <a:close/>
                  <a:moveTo>
                    <a:pt x="2916554" y="587330"/>
                  </a:moveTo>
                  <a:lnTo>
                    <a:pt x="2866084" y="616567"/>
                  </a:lnTo>
                  <a:cubicBezTo>
                    <a:pt x="2760209" y="682260"/>
                    <a:pt x="2666049" y="748390"/>
                    <a:pt x="2580210" y="807951"/>
                  </a:cubicBezTo>
                  <a:cubicBezTo>
                    <a:pt x="2545176" y="835980"/>
                    <a:pt x="2482107" y="955106"/>
                    <a:pt x="2545176" y="955106"/>
                  </a:cubicBezTo>
                  <a:lnTo>
                    <a:pt x="2916554" y="955106"/>
                  </a:lnTo>
                  <a:close/>
                  <a:moveTo>
                    <a:pt x="6483234" y="379721"/>
                  </a:moveTo>
                  <a:lnTo>
                    <a:pt x="6483234" y="955106"/>
                  </a:lnTo>
                  <a:lnTo>
                    <a:pt x="7169941" y="955106"/>
                  </a:lnTo>
                  <a:cubicBezTo>
                    <a:pt x="7254028" y="955106"/>
                    <a:pt x="7261031" y="800948"/>
                    <a:pt x="7120887" y="674818"/>
                  </a:cubicBezTo>
                  <a:cubicBezTo>
                    <a:pt x="7004065" y="571243"/>
                    <a:pt x="6841909" y="490023"/>
                    <a:pt x="6653454" y="426535"/>
                  </a:cubicBezTo>
                  <a:close/>
                  <a:moveTo>
                    <a:pt x="4514208" y="213698"/>
                  </a:moveTo>
                  <a:lnTo>
                    <a:pt x="4374787" y="218539"/>
                  </a:lnTo>
                  <a:cubicBezTo>
                    <a:pt x="4280968" y="222592"/>
                    <a:pt x="4226908" y="226355"/>
                    <a:pt x="4226908" y="226355"/>
                  </a:cubicBezTo>
                  <a:cubicBezTo>
                    <a:pt x="3710128" y="226355"/>
                    <a:pt x="3330204" y="360477"/>
                    <a:pt x="3034107" y="519233"/>
                  </a:cubicBezTo>
                  <a:lnTo>
                    <a:pt x="3000641" y="538620"/>
                  </a:lnTo>
                  <a:lnTo>
                    <a:pt x="3000641" y="955106"/>
                  </a:lnTo>
                  <a:lnTo>
                    <a:pt x="4514208" y="955106"/>
                  </a:lnTo>
                  <a:close/>
                  <a:moveTo>
                    <a:pt x="4761218" y="208991"/>
                  </a:moveTo>
                  <a:lnTo>
                    <a:pt x="4598295" y="211751"/>
                  </a:lnTo>
                  <a:lnTo>
                    <a:pt x="4598295" y="955106"/>
                  </a:lnTo>
                  <a:lnTo>
                    <a:pt x="6399147" y="955106"/>
                  </a:lnTo>
                  <a:lnTo>
                    <a:pt x="6399147" y="356596"/>
                  </a:lnTo>
                  <a:lnTo>
                    <a:pt x="6353426" y="344022"/>
                  </a:lnTo>
                  <a:cubicBezTo>
                    <a:pt x="5828439" y="226736"/>
                    <a:pt x="5198565" y="205816"/>
                    <a:pt x="4761218" y="208991"/>
                  </a:cubicBezTo>
                  <a:close/>
                  <a:moveTo>
                    <a:pt x="4770242" y="2"/>
                  </a:moveTo>
                  <a:cubicBezTo>
                    <a:pt x="5907985" y="-288"/>
                    <a:pt x="6823084" y="56427"/>
                    <a:pt x="7534317" y="681821"/>
                  </a:cubicBezTo>
                  <a:cubicBezTo>
                    <a:pt x="7576361" y="716861"/>
                    <a:pt x="7632418" y="737879"/>
                    <a:pt x="7688476" y="737879"/>
                  </a:cubicBezTo>
                  <a:lnTo>
                    <a:pt x="8192996" y="737879"/>
                  </a:lnTo>
                  <a:cubicBezTo>
                    <a:pt x="8256065" y="737879"/>
                    <a:pt x="8305111" y="786933"/>
                    <a:pt x="8305111" y="849994"/>
                  </a:cubicBezTo>
                  <a:lnTo>
                    <a:pt x="8305111" y="1557727"/>
                  </a:lnTo>
                  <a:cubicBezTo>
                    <a:pt x="8431241" y="1557727"/>
                    <a:pt x="8536353" y="1655829"/>
                    <a:pt x="8543357" y="1767944"/>
                  </a:cubicBezTo>
                  <a:lnTo>
                    <a:pt x="8543357" y="2370565"/>
                  </a:lnTo>
                  <a:lnTo>
                    <a:pt x="7975776" y="2608811"/>
                  </a:lnTo>
                  <a:lnTo>
                    <a:pt x="7625415" y="2608811"/>
                  </a:lnTo>
                  <a:cubicBezTo>
                    <a:pt x="7625415" y="2216406"/>
                    <a:pt x="7310086" y="1901078"/>
                    <a:pt x="6917682" y="1901078"/>
                  </a:cubicBezTo>
                  <a:cubicBezTo>
                    <a:pt x="6525277" y="1901078"/>
                    <a:pt x="6209949" y="2216406"/>
                    <a:pt x="6209949" y="2608811"/>
                  </a:cubicBezTo>
                  <a:lnTo>
                    <a:pt x="2299928" y="2608811"/>
                  </a:lnTo>
                  <a:cubicBezTo>
                    <a:pt x="2299928" y="2608811"/>
                    <a:pt x="2299928" y="2601800"/>
                    <a:pt x="2299928" y="2594796"/>
                  </a:cubicBezTo>
                  <a:cubicBezTo>
                    <a:pt x="2299928" y="2202392"/>
                    <a:pt x="1984598" y="1887063"/>
                    <a:pt x="1592193" y="1887063"/>
                  </a:cubicBezTo>
                  <a:cubicBezTo>
                    <a:pt x="1199789" y="1887063"/>
                    <a:pt x="884460" y="2202392"/>
                    <a:pt x="884460" y="2594796"/>
                  </a:cubicBezTo>
                  <a:cubicBezTo>
                    <a:pt x="884460" y="2594796"/>
                    <a:pt x="884460" y="2601800"/>
                    <a:pt x="884460" y="2608811"/>
                  </a:cubicBezTo>
                  <a:lnTo>
                    <a:pt x="225789" y="2608811"/>
                  </a:lnTo>
                  <a:cubicBezTo>
                    <a:pt x="106662" y="2608811"/>
                    <a:pt x="1558" y="2510710"/>
                    <a:pt x="1558" y="2391583"/>
                  </a:cubicBezTo>
                  <a:lnTo>
                    <a:pt x="1558" y="1774948"/>
                  </a:lnTo>
                  <a:cubicBezTo>
                    <a:pt x="1558" y="1774948"/>
                    <a:pt x="-54500" y="1480644"/>
                    <a:pt x="506078" y="1333496"/>
                  </a:cubicBezTo>
                  <a:cubicBezTo>
                    <a:pt x="912497" y="1228384"/>
                    <a:pt x="1592193" y="1095251"/>
                    <a:pt x="1991609" y="990139"/>
                  </a:cubicBezTo>
                  <a:cubicBezTo>
                    <a:pt x="2159782" y="948095"/>
                    <a:pt x="2215835" y="864009"/>
                    <a:pt x="2306931" y="786933"/>
                  </a:cubicBezTo>
                  <a:cubicBezTo>
                    <a:pt x="2573206" y="555691"/>
                    <a:pt x="3365024" y="9128"/>
                    <a:pt x="4268952" y="2124"/>
                  </a:cubicBezTo>
                  <a:cubicBezTo>
                    <a:pt x="4440629" y="1248"/>
                    <a:pt x="4607708" y="43"/>
                    <a:pt x="4770242" y="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390" name="Google Shape;1390;p44"/>
            <p:cNvSpPr/>
            <p:nvPr/>
          </p:nvSpPr>
          <p:spPr>
            <a:xfrm>
              <a:off x="1674845" y="5884507"/>
              <a:ext cx="969487" cy="434598"/>
            </a:xfrm>
            <a:custGeom>
              <a:rect b="b" l="l" r="r" t="t"/>
              <a:pathLst>
                <a:path extrusionOk="0" h="434597" w="969486">
                  <a:moveTo>
                    <a:pt x="825424" y="433032"/>
                  </a:moveTo>
                  <a:lnTo>
                    <a:pt x="2196" y="230777"/>
                  </a:lnTo>
                  <a:cubicBezTo>
                    <a:pt x="524" y="230360"/>
                    <a:pt x="-311" y="228688"/>
                    <a:pt x="106" y="227017"/>
                  </a:cubicBezTo>
                  <a:lnTo>
                    <a:pt x="55267" y="2196"/>
                  </a:lnTo>
                  <a:cubicBezTo>
                    <a:pt x="55685" y="524"/>
                    <a:pt x="57356" y="-311"/>
                    <a:pt x="59028" y="107"/>
                  </a:cubicBezTo>
                  <a:lnTo>
                    <a:pt x="882256" y="202361"/>
                  </a:lnTo>
                  <a:cubicBezTo>
                    <a:pt x="945774" y="217823"/>
                    <a:pt x="984637" y="282595"/>
                    <a:pt x="969175" y="346113"/>
                  </a:cubicBezTo>
                  <a:lnTo>
                    <a:pt x="969175" y="346113"/>
                  </a:lnTo>
                  <a:cubicBezTo>
                    <a:pt x="953296" y="409213"/>
                    <a:pt x="888942" y="448494"/>
                    <a:pt x="825424" y="433032"/>
                  </a:cubicBezTo>
                  <a:close/>
                </a:path>
              </a:pathLst>
            </a:custGeom>
            <a:solidFill>
              <a:srgbClr val="FDDAA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grpSp>
        <p:nvGrpSpPr>
          <p:cNvPr id="1391" name="Google Shape;1391;p44"/>
          <p:cNvGrpSpPr/>
          <p:nvPr/>
        </p:nvGrpSpPr>
        <p:grpSpPr>
          <a:xfrm>
            <a:off x="8752263" y="1533693"/>
            <a:ext cx="2471476" cy="2534159"/>
            <a:chOff x="8037083" y="1418022"/>
            <a:chExt cx="2471476" cy="2534159"/>
          </a:xfrm>
        </p:grpSpPr>
        <p:sp>
          <p:nvSpPr>
            <p:cNvPr id="1392" name="Google Shape;1392;p44"/>
            <p:cNvSpPr/>
            <p:nvPr/>
          </p:nvSpPr>
          <p:spPr>
            <a:xfrm>
              <a:off x="8037083" y="1418022"/>
              <a:ext cx="2471476" cy="2534159"/>
            </a:xfrm>
            <a:custGeom>
              <a:rect b="b" l="l" r="r" t="t"/>
              <a:pathLst>
                <a:path extrusionOk="0" h="2534158" w="2471476">
                  <a:moveTo>
                    <a:pt x="2472688" y="2417325"/>
                  </a:moveTo>
                  <a:cubicBezTo>
                    <a:pt x="2465972" y="2361807"/>
                    <a:pt x="2450749" y="2347479"/>
                    <a:pt x="2395678" y="2347031"/>
                  </a:cubicBezTo>
                  <a:cubicBezTo>
                    <a:pt x="2366128" y="2347031"/>
                    <a:pt x="2366575" y="2347031"/>
                    <a:pt x="2366575" y="2317033"/>
                  </a:cubicBezTo>
                  <a:cubicBezTo>
                    <a:pt x="2366575" y="1615439"/>
                    <a:pt x="2366575" y="914291"/>
                    <a:pt x="2366128" y="212697"/>
                  </a:cubicBezTo>
                  <a:cubicBezTo>
                    <a:pt x="2366128" y="192101"/>
                    <a:pt x="2364337" y="171058"/>
                    <a:pt x="2358516" y="150910"/>
                  </a:cubicBezTo>
                  <a:cubicBezTo>
                    <a:pt x="2332100" y="59125"/>
                    <a:pt x="2255538" y="1815"/>
                    <a:pt x="2159724" y="1367"/>
                  </a:cubicBezTo>
                  <a:cubicBezTo>
                    <a:pt x="1928246" y="1367"/>
                    <a:pt x="1697217" y="4054"/>
                    <a:pt x="1465740" y="24"/>
                  </a:cubicBezTo>
                  <a:cubicBezTo>
                    <a:pt x="1349330" y="-1767"/>
                    <a:pt x="1252620" y="95839"/>
                    <a:pt x="1253516" y="210906"/>
                  </a:cubicBezTo>
                  <a:cubicBezTo>
                    <a:pt x="1257097" y="563270"/>
                    <a:pt x="1254859" y="915187"/>
                    <a:pt x="1254411" y="1267551"/>
                  </a:cubicBezTo>
                  <a:cubicBezTo>
                    <a:pt x="1254411" y="1276506"/>
                    <a:pt x="1256650" y="1285461"/>
                    <a:pt x="1252172" y="1293967"/>
                  </a:cubicBezTo>
                  <a:cubicBezTo>
                    <a:pt x="1251277" y="1293967"/>
                    <a:pt x="1250829" y="1293967"/>
                    <a:pt x="1250381" y="1294415"/>
                  </a:cubicBezTo>
                  <a:cubicBezTo>
                    <a:pt x="1249486" y="1294863"/>
                    <a:pt x="1249934" y="1295759"/>
                    <a:pt x="1251277" y="1297102"/>
                  </a:cubicBezTo>
                  <a:cubicBezTo>
                    <a:pt x="1248591" y="1304265"/>
                    <a:pt x="1242322" y="1301131"/>
                    <a:pt x="1237845" y="1301579"/>
                  </a:cubicBezTo>
                  <a:cubicBezTo>
                    <a:pt x="1198445" y="1303818"/>
                    <a:pt x="1167103" y="1321279"/>
                    <a:pt x="1142478" y="1351725"/>
                  </a:cubicBezTo>
                  <a:cubicBezTo>
                    <a:pt x="1128599" y="1369186"/>
                    <a:pt x="1124569" y="1390230"/>
                    <a:pt x="1116958" y="1409930"/>
                  </a:cubicBezTo>
                  <a:cubicBezTo>
                    <a:pt x="1112480" y="1416646"/>
                    <a:pt x="1114719" y="1424257"/>
                    <a:pt x="1114719" y="1431869"/>
                  </a:cubicBezTo>
                  <a:cubicBezTo>
                    <a:pt x="1114719" y="1670509"/>
                    <a:pt x="1114719" y="1909598"/>
                    <a:pt x="1114719" y="2148239"/>
                  </a:cubicBezTo>
                  <a:cubicBezTo>
                    <a:pt x="1114719" y="2155850"/>
                    <a:pt x="1113823" y="2163014"/>
                    <a:pt x="1116062" y="2170625"/>
                  </a:cubicBezTo>
                  <a:cubicBezTo>
                    <a:pt x="1112928" y="2212712"/>
                    <a:pt x="1098601" y="2228383"/>
                    <a:pt x="1056962" y="2229278"/>
                  </a:cubicBezTo>
                  <a:cubicBezTo>
                    <a:pt x="994727" y="2230621"/>
                    <a:pt x="932045" y="2230621"/>
                    <a:pt x="869810" y="2229278"/>
                  </a:cubicBezTo>
                  <a:cubicBezTo>
                    <a:pt x="829514" y="2228383"/>
                    <a:pt x="812500" y="2207787"/>
                    <a:pt x="813396" y="2165700"/>
                  </a:cubicBezTo>
                  <a:cubicBezTo>
                    <a:pt x="814739" y="2161223"/>
                    <a:pt x="814739" y="2156746"/>
                    <a:pt x="814739" y="2152268"/>
                  </a:cubicBezTo>
                  <a:cubicBezTo>
                    <a:pt x="814739" y="1871989"/>
                    <a:pt x="814739" y="1591261"/>
                    <a:pt x="814739" y="1310981"/>
                  </a:cubicBezTo>
                  <a:cubicBezTo>
                    <a:pt x="814739" y="1305161"/>
                    <a:pt x="816530" y="1298893"/>
                    <a:pt x="812053" y="1293967"/>
                  </a:cubicBezTo>
                  <a:cubicBezTo>
                    <a:pt x="787427" y="1214271"/>
                    <a:pt x="749370" y="1186064"/>
                    <a:pt x="664749" y="1186064"/>
                  </a:cubicBezTo>
                  <a:cubicBezTo>
                    <a:pt x="636990" y="1186064"/>
                    <a:pt x="609678" y="1185617"/>
                    <a:pt x="581919" y="1186512"/>
                  </a:cubicBezTo>
                  <a:cubicBezTo>
                    <a:pt x="568935" y="1186960"/>
                    <a:pt x="565353" y="1182482"/>
                    <a:pt x="565800" y="1169946"/>
                  </a:cubicBezTo>
                  <a:cubicBezTo>
                    <a:pt x="566696" y="1143082"/>
                    <a:pt x="566248" y="1116218"/>
                    <a:pt x="565800" y="1089354"/>
                  </a:cubicBezTo>
                  <a:cubicBezTo>
                    <a:pt x="565353" y="1034731"/>
                    <a:pt x="527743" y="996674"/>
                    <a:pt x="473120" y="996674"/>
                  </a:cubicBezTo>
                  <a:cubicBezTo>
                    <a:pt x="422526" y="996226"/>
                    <a:pt x="371485" y="995331"/>
                    <a:pt x="320892" y="997122"/>
                  </a:cubicBezTo>
                  <a:cubicBezTo>
                    <a:pt x="297609" y="998017"/>
                    <a:pt x="287759" y="992197"/>
                    <a:pt x="291341" y="968019"/>
                  </a:cubicBezTo>
                  <a:cubicBezTo>
                    <a:pt x="294028" y="951453"/>
                    <a:pt x="287759" y="940260"/>
                    <a:pt x="268507" y="940260"/>
                  </a:cubicBezTo>
                  <a:cubicBezTo>
                    <a:pt x="248359" y="940260"/>
                    <a:pt x="244329" y="953692"/>
                    <a:pt x="243882" y="970258"/>
                  </a:cubicBezTo>
                  <a:cubicBezTo>
                    <a:pt x="243434" y="996226"/>
                    <a:pt x="242539" y="1021747"/>
                    <a:pt x="243882" y="1047715"/>
                  </a:cubicBezTo>
                  <a:cubicBezTo>
                    <a:pt x="244777" y="1062938"/>
                    <a:pt x="239404" y="1066072"/>
                    <a:pt x="225077" y="1066072"/>
                  </a:cubicBezTo>
                  <a:cubicBezTo>
                    <a:pt x="167767" y="1065177"/>
                    <a:pt x="110458" y="1065177"/>
                    <a:pt x="52701" y="1066072"/>
                  </a:cubicBezTo>
                  <a:cubicBezTo>
                    <a:pt x="21359" y="1066520"/>
                    <a:pt x="-132" y="1088459"/>
                    <a:pt x="316" y="1118009"/>
                  </a:cubicBezTo>
                  <a:cubicBezTo>
                    <a:pt x="764" y="1148007"/>
                    <a:pt x="21807" y="1168155"/>
                    <a:pt x="53596" y="1168155"/>
                  </a:cubicBezTo>
                  <a:cubicBezTo>
                    <a:pt x="110906" y="1168155"/>
                    <a:pt x="168663" y="1168603"/>
                    <a:pt x="225972" y="1167707"/>
                  </a:cubicBezTo>
                  <a:cubicBezTo>
                    <a:pt x="239404" y="1167707"/>
                    <a:pt x="243882" y="1170841"/>
                    <a:pt x="243434" y="1184721"/>
                  </a:cubicBezTo>
                  <a:cubicBezTo>
                    <a:pt x="242539" y="1218301"/>
                    <a:pt x="242091" y="1251881"/>
                    <a:pt x="243434" y="1285461"/>
                  </a:cubicBezTo>
                  <a:cubicBezTo>
                    <a:pt x="243882" y="1301131"/>
                    <a:pt x="239404" y="1305609"/>
                    <a:pt x="223734" y="1305161"/>
                  </a:cubicBezTo>
                  <a:cubicBezTo>
                    <a:pt x="166872" y="1304265"/>
                    <a:pt x="110458" y="1304265"/>
                    <a:pt x="53596" y="1305161"/>
                  </a:cubicBezTo>
                  <a:cubicBezTo>
                    <a:pt x="15539" y="1305609"/>
                    <a:pt x="-6400" y="1333816"/>
                    <a:pt x="1659" y="1368739"/>
                  </a:cubicBezTo>
                  <a:cubicBezTo>
                    <a:pt x="7032" y="1392468"/>
                    <a:pt x="27628" y="1407244"/>
                    <a:pt x="57178" y="1407691"/>
                  </a:cubicBezTo>
                  <a:cubicBezTo>
                    <a:pt x="114040" y="1408139"/>
                    <a:pt x="170454" y="1408139"/>
                    <a:pt x="227316" y="1407691"/>
                  </a:cubicBezTo>
                  <a:cubicBezTo>
                    <a:pt x="240300" y="1407691"/>
                    <a:pt x="243882" y="1410825"/>
                    <a:pt x="243434" y="1423362"/>
                  </a:cubicBezTo>
                  <a:cubicBezTo>
                    <a:pt x="242539" y="1448435"/>
                    <a:pt x="242986" y="1473508"/>
                    <a:pt x="243882" y="1498581"/>
                  </a:cubicBezTo>
                  <a:cubicBezTo>
                    <a:pt x="244329" y="1510670"/>
                    <a:pt x="242539" y="1524549"/>
                    <a:pt x="257314" y="1530817"/>
                  </a:cubicBezTo>
                  <a:cubicBezTo>
                    <a:pt x="276566" y="1538877"/>
                    <a:pt x="291789" y="1528131"/>
                    <a:pt x="290446" y="1504401"/>
                  </a:cubicBezTo>
                  <a:cubicBezTo>
                    <a:pt x="289550" y="1485149"/>
                    <a:pt x="290894" y="1474851"/>
                    <a:pt x="315519" y="1476194"/>
                  </a:cubicBezTo>
                  <a:cubicBezTo>
                    <a:pt x="367008" y="1478433"/>
                    <a:pt x="418497" y="1477090"/>
                    <a:pt x="469986" y="1476642"/>
                  </a:cubicBezTo>
                  <a:cubicBezTo>
                    <a:pt x="526848" y="1476194"/>
                    <a:pt x="564905" y="1438137"/>
                    <a:pt x="564905" y="1380827"/>
                  </a:cubicBezTo>
                  <a:cubicBezTo>
                    <a:pt x="564905" y="1350829"/>
                    <a:pt x="565353" y="1321279"/>
                    <a:pt x="564905" y="1291281"/>
                  </a:cubicBezTo>
                  <a:cubicBezTo>
                    <a:pt x="564905" y="1280088"/>
                    <a:pt x="567591" y="1275163"/>
                    <a:pt x="579680" y="1275163"/>
                  </a:cubicBezTo>
                  <a:cubicBezTo>
                    <a:pt x="607439" y="1276058"/>
                    <a:pt x="634751" y="1274715"/>
                    <a:pt x="662510" y="1275611"/>
                  </a:cubicBezTo>
                  <a:cubicBezTo>
                    <a:pt x="699224" y="1276954"/>
                    <a:pt x="714447" y="1290833"/>
                    <a:pt x="720268" y="1324413"/>
                  </a:cubicBezTo>
                  <a:cubicBezTo>
                    <a:pt x="719372" y="1327995"/>
                    <a:pt x="719372" y="1332025"/>
                    <a:pt x="719372" y="1335607"/>
                  </a:cubicBezTo>
                  <a:cubicBezTo>
                    <a:pt x="719372" y="1619916"/>
                    <a:pt x="719372" y="1903777"/>
                    <a:pt x="719372" y="2188087"/>
                  </a:cubicBezTo>
                  <a:cubicBezTo>
                    <a:pt x="719372" y="2193907"/>
                    <a:pt x="718029" y="2200176"/>
                    <a:pt x="721611" y="2205548"/>
                  </a:cubicBezTo>
                  <a:cubicBezTo>
                    <a:pt x="722954" y="2209578"/>
                    <a:pt x="725193" y="2213608"/>
                    <a:pt x="725641" y="2218085"/>
                  </a:cubicBezTo>
                  <a:cubicBezTo>
                    <a:pt x="735043" y="2271813"/>
                    <a:pt x="779368" y="2315690"/>
                    <a:pt x="833544" y="2318377"/>
                  </a:cubicBezTo>
                  <a:cubicBezTo>
                    <a:pt x="919956" y="2322406"/>
                    <a:pt x="1006368" y="2322854"/>
                    <a:pt x="1092780" y="2318377"/>
                  </a:cubicBezTo>
                  <a:cubicBezTo>
                    <a:pt x="1153224" y="2315243"/>
                    <a:pt x="1202027" y="2260172"/>
                    <a:pt x="1202027" y="2200176"/>
                  </a:cubicBezTo>
                  <a:cubicBezTo>
                    <a:pt x="1202474" y="2019740"/>
                    <a:pt x="1202027" y="1839304"/>
                    <a:pt x="1202474" y="1658868"/>
                  </a:cubicBezTo>
                  <a:cubicBezTo>
                    <a:pt x="1202474" y="1587231"/>
                    <a:pt x="1198892" y="1515594"/>
                    <a:pt x="1205161" y="1444405"/>
                  </a:cubicBezTo>
                  <a:cubicBezTo>
                    <a:pt x="1206951" y="1423810"/>
                    <a:pt x="1213220" y="1404557"/>
                    <a:pt x="1236054" y="1397393"/>
                  </a:cubicBezTo>
                  <a:cubicBezTo>
                    <a:pt x="1254411" y="1400080"/>
                    <a:pt x="1249486" y="1414407"/>
                    <a:pt x="1249486" y="1425153"/>
                  </a:cubicBezTo>
                  <a:cubicBezTo>
                    <a:pt x="1249486" y="1721999"/>
                    <a:pt x="1249486" y="2018844"/>
                    <a:pt x="1249486" y="2315690"/>
                  </a:cubicBezTo>
                  <a:cubicBezTo>
                    <a:pt x="1249486" y="2343002"/>
                    <a:pt x="1249486" y="2343002"/>
                    <a:pt x="1220831" y="2343450"/>
                  </a:cubicBezTo>
                  <a:cubicBezTo>
                    <a:pt x="1215906" y="2343450"/>
                    <a:pt x="1210086" y="2342106"/>
                    <a:pt x="1206056" y="2346136"/>
                  </a:cubicBezTo>
                  <a:cubicBezTo>
                    <a:pt x="1169790" y="2349718"/>
                    <a:pt x="1149194" y="2369866"/>
                    <a:pt x="1145165" y="2405684"/>
                  </a:cubicBezTo>
                  <a:cubicBezTo>
                    <a:pt x="1142478" y="2432548"/>
                    <a:pt x="1141135" y="2459412"/>
                    <a:pt x="1146956" y="2485828"/>
                  </a:cubicBezTo>
                  <a:cubicBezTo>
                    <a:pt x="1154119" y="2520751"/>
                    <a:pt x="1175610" y="2537765"/>
                    <a:pt x="1211877" y="2537765"/>
                  </a:cubicBezTo>
                  <a:cubicBezTo>
                    <a:pt x="1607223" y="2537765"/>
                    <a:pt x="2003018" y="2537765"/>
                    <a:pt x="2398364" y="2537765"/>
                  </a:cubicBezTo>
                  <a:cubicBezTo>
                    <a:pt x="2401946" y="2537765"/>
                    <a:pt x="2405976" y="2537765"/>
                    <a:pt x="2409558" y="2537765"/>
                  </a:cubicBezTo>
                  <a:cubicBezTo>
                    <a:pt x="2440899" y="2535974"/>
                    <a:pt x="2460599" y="2519408"/>
                    <a:pt x="2467315" y="2488514"/>
                  </a:cubicBezTo>
                  <a:cubicBezTo>
                    <a:pt x="2474031" y="2464785"/>
                    <a:pt x="2475374" y="2441503"/>
                    <a:pt x="2472688" y="2417325"/>
                  </a:cubicBezTo>
                  <a:close/>
                  <a:moveTo>
                    <a:pt x="2217481" y="660876"/>
                  </a:moveTo>
                  <a:cubicBezTo>
                    <a:pt x="2217481" y="719976"/>
                    <a:pt x="2186587" y="757138"/>
                    <a:pt x="2128830" y="767883"/>
                  </a:cubicBezTo>
                  <a:cubicBezTo>
                    <a:pt x="2113160" y="766092"/>
                    <a:pt x="2097489" y="766988"/>
                    <a:pt x="2081818" y="766988"/>
                  </a:cubicBezTo>
                  <a:cubicBezTo>
                    <a:pt x="1891980" y="766988"/>
                    <a:pt x="1702142" y="766988"/>
                    <a:pt x="1512752" y="766988"/>
                  </a:cubicBezTo>
                  <a:cubicBezTo>
                    <a:pt x="1504693" y="766988"/>
                    <a:pt x="1496186" y="766540"/>
                    <a:pt x="1488127" y="767436"/>
                  </a:cubicBezTo>
                  <a:cubicBezTo>
                    <a:pt x="1433951" y="757586"/>
                    <a:pt x="1399924" y="718633"/>
                    <a:pt x="1399476" y="664010"/>
                  </a:cubicBezTo>
                  <a:cubicBezTo>
                    <a:pt x="1399028" y="530586"/>
                    <a:pt x="1399028" y="397162"/>
                    <a:pt x="1399476" y="263738"/>
                  </a:cubicBezTo>
                  <a:cubicBezTo>
                    <a:pt x="1399924" y="200608"/>
                    <a:pt x="1445144" y="156282"/>
                    <a:pt x="1508275" y="156282"/>
                  </a:cubicBezTo>
                  <a:cubicBezTo>
                    <a:pt x="1707963" y="156282"/>
                    <a:pt x="1908098" y="156282"/>
                    <a:pt x="2107787" y="156282"/>
                  </a:cubicBezTo>
                  <a:cubicBezTo>
                    <a:pt x="2174051" y="156282"/>
                    <a:pt x="2217481" y="201056"/>
                    <a:pt x="2217481" y="267320"/>
                  </a:cubicBezTo>
                  <a:cubicBezTo>
                    <a:pt x="2217481" y="398505"/>
                    <a:pt x="2217481" y="529690"/>
                    <a:pt x="2217481" y="660876"/>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nvGrpSpPr>
            <p:cNvPr id="1393" name="Google Shape;1393;p44"/>
            <p:cNvGrpSpPr/>
            <p:nvPr/>
          </p:nvGrpSpPr>
          <p:grpSpPr>
            <a:xfrm>
              <a:off x="9648937" y="2418359"/>
              <a:ext cx="390203" cy="412850"/>
              <a:chOff x="7660892" y="3400808"/>
              <a:chExt cx="299886" cy="317291"/>
            </a:xfrm>
          </p:grpSpPr>
          <p:sp>
            <p:nvSpPr>
              <p:cNvPr id="1394" name="Google Shape;1394;p44"/>
              <p:cNvSpPr/>
              <p:nvPr/>
            </p:nvSpPr>
            <p:spPr>
              <a:xfrm>
                <a:off x="7706009" y="3400808"/>
                <a:ext cx="194702" cy="317291"/>
              </a:xfrm>
              <a:custGeom>
                <a:rect b="b" l="l" r="r" t="t"/>
                <a:pathLst>
                  <a:path extrusionOk="0" h="317291" w="194701">
                    <a:moveTo>
                      <a:pt x="195423" y="1442"/>
                    </a:moveTo>
                    <a:cubicBezTo>
                      <a:pt x="181361" y="22715"/>
                      <a:pt x="167660" y="43267"/>
                      <a:pt x="153958" y="63819"/>
                    </a:cubicBezTo>
                    <a:cubicBezTo>
                      <a:pt x="145305" y="76799"/>
                      <a:pt x="136652" y="90140"/>
                      <a:pt x="127638" y="103120"/>
                    </a:cubicBezTo>
                    <a:cubicBezTo>
                      <a:pt x="123311" y="109249"/>
                      <a:pt x="124393" y="111773"/>
                      <a:pt x="131964" y="111773"/>
                    </a:cubicBezTo>
                    <a:cubicBezTo>
                      <a:pt x="148911" y="111773"/>
                      <a:pt x="166217" y="111773"/>
                      <a:pt x="183164" y="111773"/>
                    </a:cubicBezTo>
                    <a:cubicBezTo>
                      <a:pt x="185688" y="111773"/>
                      <a:pt x="188933" y="110691"/>
                      <a:pt x="190375" y="113215"/>
                    </a:cubicBezTo>
                    <a:cubicBezTo>
                      <a:pt x="191817" y="116100"/>
                      <a:pt x="188572" y="117542"/>
                      <a:pt x="186769" y="119345"/>
                    </a:cubicBezTo>
                    <a:cubicBezTo>
                      <a:pt x="163333" y="145305"/>
                      <a:pt x="140257" y="171265"/>
                      <a:pt x="116821" y="196865"/>
                    </a:cubicBezTo>
                    <a:cubicBezTo>
                      <a:pt x="80404" y="236526"/>
                      <a:pt x="43988" y="276188"/>
                      <a:pt x="7211" y="315849"/>
                    </a:cubicBezTo>
                    <a:cubicBezTo>
                      <a:pt x="5769" y="317652"/>
                      <a:pt x="4687" y="319815"/>
                      <a:pt x="0" y="320537"/>
                    </a:cubicBezTo>
                    <a:cubicBezTo>
                      <a:pt x="4687" y="310801"/>
                      <a:pt x="9014" y="302509"/>
                      <a:pt x="13340" y="293855"/>
                    </a:cubicBezTo>
                    <a:cubicBezTo>
                      <a:pt x="34253" y="253112"/>
                      <a:pt x="55165" y="212369"/>
                      <a:pt x="76078" y="171986"/>
                    </a:cubicBezTo>
                    <a:cubicBezTo>
                      <a:pt x="81126" y="161891"/>
                      <a:pt x="80404" y="161170"/>
                      <a:pt x="69227" y="160809"/>
                    </a:cubicBezTo>
                    <a:cubicBezTo>
                      <a:pt x="58050" y="160449"/>
                      <a:pt x="46873" y="160449"/>
                      <a:pt x="35695" y="160088"/>
                    </a:cubicBezTo>
                    <a:cubicBezTo>
                      <a:pt x="29926" y="159727"/>
                      <a:pt x="27402" y="157564"/>
                      <a:pt x="31008" y="151074"/>
                    </a:cubicBezTo>
                    <a:cubicBezTo>
                      <a:pt x="56247" y="103480"/>
                      <a:pt x="81126" y="55526"/>
                      <a:pt x="106004" y="7572"/>
                    </a:cubicBezTo>
                    <a:cubicBezTo>
                      <a:pt x="107807" y="3966"/>
                      <a:pt x="110331" y="1082"/>
                      <a:pt x="115018" y="721"/>
                    </a:cubicBezTo>
                    <a:cubicBezTo>
                      <a:pt x="139175" y="361"/>
                      <a:pt x="163693" y="0"/>
                      <a:pt x="187851" y="0"/>
                    </a:cubicBezTo>
                    <a:cubicBezTo>
                      <a:pt x="190375" y="361"/>
                      <a:pt x="192178" y="1082"/>
                      <a:pt x="195423" y="1442"/>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395" name="Google Shape;1395;p44"/>
              <p:cNvSpPr/>
              <p:nvPr/>
            </p:nvSpPr>
            <p:spPr>
              <a:xfrm>
                <a:off x="7744443" y="3438721"/>
                <a:ext cx="216335" cy="277630"/>
              </a:xfrm>
              <a:custGeom>
                <a:rect b="b" l="l" r="r" t="t"/>
                <a:pathLst>
                  <a:path extrusionOk="0" h="277630" w="216335">
                    <a:moveTo>
                      <a:pt x="67931" y="277937"/>
                    </a:moveTo>
                    <a:cubicBezTo>
                      <a:pt x="45937" y="278297"/>
                      <a:pt x="24664" y="273970"/>
                      <a:pt x="4833" y="264956"/>
                    </a:cubicBezTo>
                    <a:cubicBezTo>
                      <a:pt x="-575" y="262433"/>
                      <a:pt x="-1657" y="260630"/>
                      <a:pt x="2670" y="255942"/>
                    </a:cubicBezTo>
                    <a:cubicBezTo>
                      <a:pt x="13126" y="244044"/>
                      <a:pt x="13486" y="243683"/>
                      <a:pt x="28630" y="248371"/>
                    </a:cubicBezTo>
                    <a:cubicBezTo>
                      <a:pt x="101823" y="271086"/>
                      <a:pt x="178262" y="226016"/>
                      <a:pt x="191963" y="150659"/>
                    </a:cubicBezTo>
                    <a:cubicBezTo>
                      <a:pt x="200977" y="99460"/>
                      <a:pt x="183670" y="56914"/>
                      <a:pt x="142206" y="24464"/>
                    </a:cubicBezTo>
                    <a:cubicBezTo>
                      <a:pt x="138961" y="21940"/>
                      <a:pt x="133552" y="20137"/>
                      <a:pt x="135716" y="14729"/>
                    </a:cubicBezTo>
                    <a:cubicBezTo>
                      <a:pt x="137879" y="9320"/>
                      <a:pt x="140764" y="3552"/>
                      <a:pt x="145811" y="667"/>
                    </a:cubicBezTo>
                    <a:cubicBezTo>
                      <a:pt x="149417" y="-1496"/>
                      <a:pt x="152662" y="2109"/>
                      <a:pt x="155186" y="4273"/>
                    </a:cubicBezTo>
                    <a:cubicBezTo>
                      <a:pt x="189800" y="30233"/>
                      <a:pt x="210712" y="64125"/>
                      <a:pt x="216842" y="107032"/>
                    </a:cubicBezTo>
                    <a:cubicBezTo>
                      <a:pt x="228019" y="187797"/>
                      <a:pt x="172493" y="263514"/>
                      <a:pt x="88843" y="276855"/>
                    </a:cubicBezTo>
                    <a:cubicBezTo>
                      <a:pt x="81993" y="277576"/>
                      <a:pt x="74781" y="277576"/>
                      <a:pt x="67931" y="277937"/>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396" name="Google Shape;1396;p44"/>
              <p:cNvSpPr/>
              <p:nvPr/>
            </p:nvSpPr>
            <p:spPr>
              <a:xfrm>
                <a:off x="7660892" y="3415434"/>
                <a:ext cx="133407" cy="263208"/>
              </a:xfrm>
              <a:custGeom>
                <a:rect b="b" l="l" r="r" t="t"/>
                <a:pathLst>
                  <a:path extrusionOk="0" h="263207" w="133406">
                    <a:moveTo>
                      <a:pt x="46" y="150150"/>
                    </a:moveTo>
                    <a:cubicBezTo>
                      <a:pt x="-1756" y="81644"/>
                      <a:pt x="49082" y="15301"/>
                      <a:pt x="123357" y="1239"/>
                    </a:cubicBezTo>
                    <a:cubicBezTo>
                      <a:pt x="126963" y="518"/>
                      <a:pt x="131650" y="-1645"/>
                      <a:pt x="134174" y="2321"/>
                    </a:cubicBezTo>
                    <a:cubicBezTo>
                      <a:pt x="136338" y="5566"/>
                      <a:pt x="132732" y="8811"/>
                      <a:pt x="131290" y="12056"/>
                    </a:cubicBezTo>
                    <a:cubicBezTo>
                      <a:pt x="128045" y="20709"/>
                      <a:pt x="122276" y="25036"/>
                      <a:pt x="113262" y="28281"/>
                    </a:cubicBezTo>
                    <a:cubicBezTo>
                      <a:pt x="19877" y="59289"/>
                      <a:pt x="-5362" y="169980"/>
                      <a:pt x="58457" y="238126"/>
                    </a:cubicBezTo>
                    <a:cubicBezTo>
                      <a:pt x="64947" y="244977"/>
                      <a:pt x="63865" y="257957"/>
                      <a:pt x="56294" y="263726"/>
                    </a:cubicBezTo>
                    <a:cubicBezTo>
                      <a:pt x="51606" y="267331"/>
                      <a:pt x="49804" y="262644"/>
                      <a:pt x="47640" y="260481"/>
                    </a:cubicBezTo>
                    <a:cubicBezTo>
                      <a:pt x="15911" y="230915"/>
                      <a:pt x="46" y="193777"/>
                      <a:pt x="46" y="150150"/>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grpSp>
      <p:grpSp>
        <p:nvGrpSpPr>
          <p:cNvPr id="1397" name="Google Shape;1397;p44"/>
          <p:cNvGrpSpPr/>
          <p:nvPr/>
        </p:nvGrpSpPr>
        <p:grpSpPr>
          <a:xfrm>
            <a:off x="490322" y="3699684"/>
            <a:ext cx="5733091" cy="2470237"/>
            <a:chOff x="3022547" y="456286"/>
            <a:chExt cx="7127648" cy="3071115"/>
          </a:xfrm>
        </p:grpSpPr>
        <p:sp>
          <p:nvSpPr>
            <p:cNvPr id="1398" name="Google Shape;1398;p44"/>
            <p:cNvSpPr/>
            <p:nvPr/>
          </p:nvSpPr>
          <p:spPr>
            <a:xfrm>
              <a:off x="3022547" y="456286"/>
              <a:ext cx="2993632" cy="3071115"/>
            </a:xfrm>
            <a:custGeom>
              <a:rect b="b" l="l" r="r" t="t"/>
              <a:pathLst>
                <a:path extrusionOk="0" h="6858000" w="6684977">
                  <a:moveTo>
                    <a:pt x="6090801" y="3171825"/>
                  </a:moveTo>
                  <a:cubicBezTo>
                    <a:pt x="6102598" y="3171039"/>
                    <a:pt x="6113609" y="3171039"/>
                    <a:pt x="6125406" y="3171039"/>
                  </a:cubicBezTo>
                  <a:cubicBezTo>
                    <a:pt x="6269329" y="3171039"/>
                    <a:pt x="6412466" y="3171039"/>
                    <a:pt x="6556390" y="3171039"/>
                  </a:cubicBezTo>
                  <a:cubicBezTo>
                    <a:pt x="6576052" y="3171039"/>
                    <a:pt x="6594927" y="3167893"/>
                    <a:pt x="6613802" y="3160028"/>
                  </a:cubicBezTo>
                  <a:cubicBezTo>
                    <a:pt x="6662563" y="3139580"/>
                    <a:pt x="6684585" y="3101043"/>
                    <a:pt x="6689303" y="3050709"/>
                  </a:cubicBezTo>
                  <a:cubicBezTo>
                    <a:pt x="6689303" y="3032620"/>
                    <a:pt x="6689303" y="3015318"/>
                    <a:pt x="6689303" y="2997229"/>
                  </a:cubicBezTo>
                  <a:cubicBezTo>
                    <a:pt x="6682225" y="2972062"/>
                    <a:pt x="6684585" y="2943749"/>
                    <a:pt x="6663350" y="2922515"/>
                  </a:cubicBezTo>
                  <a:cubicBezTo>
                    <a:pt x="6630318" y="2888697"/>
                    <a:pt x="6591781" y="2871394"/>
                    <a:pt x="6544593" y="2871394"/>
                  </a:cubicBezTo>
                  <a:cubicBezTo>
                    <a:pt x="6399096" y="2872181"/>
                    <a:pt x="6253600" y="2872181"/>
                    <a:pt x="6108103" y="2871394"/>
                  </a:cubicBezTo>
                  <a:cubicBezTo>
                    <a:pt x="6055410" y="2871394"/>
                    <a:pt x="6043613" y="2860384"/>
                    <a:pt x="6044399" y="2809264"/>
                  </a:cubicBezTo>
                  <a:cubicBezTo>
                    <a:pt x="6045972" y="2739268"/>
                    <a:pt x="6038108" y="2670059"/>
                    <a:pt x="6038894" y="2600850"/>
                  </a:cubicBezTo>
                  <a:cubicBezTo>
                    <a:pt x="6038894" y="2580401"/>
                    <a:pt x="6031029" y="2565458"/>
                    <a:pt x="6017659" y="2550515"/>
                  </a:cubicBezTo>
                  <a:cubicBezTo>
                    <a:pt x="5998784" y="2530067"/>
                    <a:pt x="5975190" y="2534786"/>
                    <a:pt x="5952383" y="2534786"/>
                  </a:cubicBezTo>
                  <a:cubicBezTo>
                    <a:pt x="5918565" y="2534786"/>
                    <a:pt x="5898117" y="2552088"/>
                    <a:pt x="5887892" y="2584334"/>
                  </a:cubicBezTo>
                  <a:cubicBezTo>
                    <a:pt x="5882387" y="2601636"/>
                    <a:pt x="5883960" y="2619725"/>
                    <a:pt x="5882387" y="2637813"/>
                  </a:cubicBezTo>
                  <a:cubicBezTo>
                    <a:pt x="5880027" y="2670845"/>
                    <a:pt x="5868230" y="2681856"/>
                    <a:pt x="5835985" y="2684215"/>
                  </a:cubicBezTo>
                  <a:cubicBezTo>
                    <a:pt x="5823402" y="2685001"/>
                    <a:pt x="5810818" y="2685001"/>
                    <a:pt x="5798235" y="2685001"/>
                  </a:cubicBezTo>
                  <a:cubicBezTo>
                    <a:pt x="5662176" y="2685001"/>
                    <a:pt x="5526904" y="2685001"/>
                    <a:pt x="5390845" y="2685001"/>
                  </a:cubicBezTo>
                  <a:cubicBezTo>
                    <a:pt x="5265796" y="2685001"/>
                    <a:pt x="5149399" y="2802185"/>
                    <a:pt x="5148612" y="2928020"/>
                  </a:cubicBezTo>
                  <a:cubicBezTo>
                    <a:pt x="5148612" y="2996443"/>
                    <a:pt x="5148612" y="3065652"/>
                    <a:pt x="5148612" y="3134075"/>
                  </a:cubicBezTo>
                  <a:cubicBezTo>
                    <a:pt x="5147826" y="3187554"/>
                    <a:pt x="5137602" y="3198565"/>
                    <a:pt x="5084122" y="3198565"/>
                  </a:cubicBezTo>
                  <a:cubicBezTo>
                    <a:pt x="4998397" y="3199351"/>
                    <a:pt x="4912672" y="3198565"/>
                    <a:pt x="4826947" y="3198565"/>
                  </a:cubicBezTo>
                  <a:cubicBezTo>
                    <a:pt x="4806499" y="3198565"/>
                    <a:pt x="4786051" y="3201711"/>
                    <a:pt x="4765603" y="3205643"/>
                  </a:cubicBezTo>
                  <a:cubicBezTo>
                    <a:pt x="4593366" y="3239461"/>
                    <a:pt x="4481688" y="3402260"/>
                    <a:pt x="4482474" y="3557194"/>
                  </a:cubicBezTo>
                  <a:cubicBezTo>
                    <a:pt x="4485620" y="4265802"/>
                    <a:pt x="4484047" y="4974410"/>
                    <a:pt x="4484047" y="5683804"/>
                  </a:cubicBezTo>
                  <a:cubicBezTo>
                    <a:pt x="4484047" y="5744362"/>
                    <a:pt x="4484047" y="5804920"/>
                    <a:pt x="4479328" y="5865478"/>
                  </a:cubicBezTo>
                  <a:cubicBezTo>
                    <a:pt x="4470677" y="5976370"/>
                    <a:pt x="4428208" y="6018839"/>
                    <a:pt x="4317316" y="6021198"/>
                  </a:cubicBezTo>
                  <a:cubicBezTo>
                    <a:pt x="4315743" y="6021198"/>
                    <a:pt x="4313384" y="6021198"/>
                    <a:pt x="4311811" y="6021198"/>
                  </a:cubicBezTo>
                  <a:cubicBezTo>
                    <a:pt x="4160022" y="6021198"/>
                    <a:pt x="4008234" y="6021198"/>
                    <a:pt x="3856445" y="6021198"/>
                  </a:cubicBezTo>
                  <a:cubicBezTo>
                    <a:pt x="3828919" y="6021198"/>
                    <a:pt x="3801393" y="6017266"/>
                    <a:pt x="3774653" y="6009401"/>
                  </a:cubicBezTo>
                  <a:cubicBezTo>
                    <a:pt x="3732184" y="5996818"/>
                    <a:pt x="3706230" y="5969292"/>
                    <a:pt x="3695220" y="5926822"/>
                  </a:cubicBezTo>
                  <a:cubicBezTo>
                    <a:pt x="3687355" y="5897723"/>
                    <a:pt x="3685782" y="5868624"/>
                    <a:pt x="3685782" y="5839524"/>
                  </a:cubicBezTo>
                  <a:cubicBezTo>
                    <a:pt x="3683423" y="5176532"/>
                    <a:pt x="3692074" y="4513540"/>
                    <a:pt x="3680277" y="3849760"/>
                  </a:cubicBezTo>
                  <a:cubicBezTo>
                    <a:pt x="3678704" y="3745160"/>
                    <a:pt x="3635448" y="3660222"/>
                    <a:pt x="3557588" y="3591799"/>
                  </a:cubicBezTo>
                  <a:cubicBezTo>
                    <a:pt x="3502535" y="3543038"/>
                    <a:pt x="3436472" y="3517871"/>
                    <a:pt x="3363330" y="3508433"/>
                  </a:cubicBezTo>
                  <a:cubicBezTo>
                    <a:pt x="3328726" y="3503715"/>
                    <a:pt x="3318501" y="3493491"/>
                    <a:pt x="3316142" y="3458886"/>
                  </a:cubicBezTo>
                  <a:cubicBezTo>
                    <a:pt x="3315356" y="3443156"/>
                    <a:pt x="3315356" y="3426641"/>
                    <a:pt x="3315356" y="3410911"/>
                  </a:cubicBezTo>
                  <a:cubicBezTo>
                    <a:pt x="3315356" y="2463218"/>
                    <a:pt x="3314569" y="1514737"/>
                    <a:pt x="3316142" y="567043"/>
                  </a:cubicBezTo>
                  <a:cubicBezTo>
                    <a:pt x="3316142" y="467162"/>
                    <a:pt x="3297267" y="373572"/>
                    <a:pt x="3247719" y="287061"/>
                  </a:cubicBezTo>
                  <a:cubicBezTo>
                    <a:pt x="3146265" y="107746"/>
                    <a:pt x="2997623" y="0"/>
                    <a:pt x="2783703" y="0"/>
                  </a:cubicBezTo>
                  <a:cubicBezTo>
                    <a:pt x="2129362" y="0"/>
                    <a:pt x="1475021" y="0"/>
                    <a:pt x="820679" y="0"/>
                  </a:cubicBezTo>
                  <a:cubicBezTo>
                    <a:pt x="733381" y="0"/>
                    <a:pt x="649229" y="14943"/>
                    <a:pt x="573728" y="61344"/>
                  </a:cubicBezTo>
                  <a:cubicBezTo>
                    <a:pt x="393627" y="172236"/>
                    <a:pt x="286668" y="328744"/>
                    <a:pt x="286668" y="544236"/>
                  </a:cubicBezTo>
                  <a:cubicBezTo>
                    <a:pt x="285881" y="2441983"/>
                    <a:pt x="285881" y="4339730"/>
                    <a:pt x="285881" y="6237477"/>
                  </a:cubicBezTo>
                  <a:cubicBezTo>
                    <a:pt x="285881" y="6255566"/>
                    <a:pt x="286668" y="6272868"/>
                    <a:pt x="285095" y="6290957"/>
                  </a:cubicBezTo>
                  <a:cubicBezTo>
                    <a:pt x="282735" y="6321629"/>
                    <a:pt x="270938" y="6333426"/>
                    <a:pt x="239479" y="6335785"/>
                  </a:cubicBezTo>
                  <a:cubicBezTo>
                    <a:pt x="213526" y="6337358"/>
                    <a:pt x="187573" y="6334999"/>
                    <a:pt x="161619" y="6336572"/>
                  </a:cubicBezTo>
                  <a:cubicBezTo>
                    <a:pt x="73535" y="6343650"/>
                    <a:pt x="20055" y="6391625"/>
                    <a:pt x="9831" y="6464766"/>
                  </a:cubicBezTo>
                  <a:cubicBezTo>
                    <a:pt x="-3539" y="6555210"/>
                    <a:pt x="-2753" y="6646440"/>
                    <a:pt x="9044" y="6737671"/>
                  </a:cubicBezTo>
                  <a:cubicBezTo>
                    <a:pt x="18482" y="6809239"/>
                    <a:pt x="61738" y="6851709"/>
                    <a:pt x="133306" y="6856427"/>
                  </a:cubicBezTo>
                  <a:cubicBezTo>
                    <a:pt x="137239" y="6856427"/>
                    <a:pt x="140385" y="6857214"/>
                    <a:pt x="143530" y="6858787"/>
                  </a:cubicBezTo>
                  <a:cubicBezTo>
                    <a:pt x="1248518" y="6858787"/>
                    <a:pt x="2354292" y="6858787"/>
                    <a:pt x="3459279" y="6858787"/>
                  </a:cubicBezTo>
                  <a:cubicBezTo>
                    <a:pt x="3522983" y="6857214"/>
                    <a:pt x="3566239" y="6826542"/>
                    <a:pt x="3587474" y="6765983"/>
                  </a:cubicBezTo>
                  <a:cubicBezTo>
                    <a:pt x="3592192" y="6753400"/>
                    <a:pt x="3596911" y="6740816"/>
                    <a:pt x="3600057" y="6727447"/>
                  </a:cubicBezTo>
                  <a:cubicBezTo>
                    <a:pt x="3617359" y="6644868"/>
                    <a:pt x="3618146" y="6562289"/>
                    <a:pt x="3600057" y="6480496"/>
                  </a:cubicBezTo>
                  <a:cubicBezTo>
                    <a:pt x="3583541" y="6405781"/>
                    <a:pt x="3541858" y="6352301"/>
                    <a:pt x="3461639" y="6338145"/>
                  </a:cubicBezTo>
                  <a:cubicBezTo>
                    <a:pt x="3439617" y="6334213"/>
                    <a:pt x="3416810" y="6335785"/>
                    <a:pt x="3394789" y="6335785"/>
                  </a:cubicBezTo>
                  <a:cubicBezTo>
                    <a:pt x="3323220" y="6334999"/>
                    <a:pt x="3317715" y="6329494"/>
                    <a:pt x="3316929" y="6257139"/>
                  </a:cubicBezTo>
                  <a:cubicBezTo>
                    <a:pt x="3316929" y="5457301"/>
                    <a:pt x="3316929" y="4657463"/>
                    <a:pt x="3316929" y="3857625"/>
                  </a:cubicBezTo>
                  <a:cubicBezTo>
                    <a:pt x="3316929" y="3845828"/>
                    <a:pt x="3316142" y="3834031"/>
                    <a:pt x="3317715" y="3823021"/>
                  </a:cubicBezTo>
                  <a:cubicBezTo>
                    <a:pt x="3321647" y="3793135"/>
                    <a:pt x="3339736" y="3785270"/>
                    <a:pt x="3364117" y="3802572"/>
                  </a:cubicBezTo>
                  <a:cubicBezTo>
                    <a:pt x="3388497" y="3819875"/>
                    <a:pt x="3401081" y="3845828"/>
                    <a:pt x="3407372" y="3874141"/>
                  </a:cubicBezTo>
                  <a:cubicBezTo>
                    <a:pt x="3416023" y="3912678"/>
                    <a:pt x="3418383" y="3952001"/>
                    <a:pt x="3418383" y="3991325"/>
                  </a:cubicBezTo>
                  <a:cubicBezTo>
                    <a:pt x="3418383" y="4636228"/>
                    <a:pt x="3418383" y="5280346"/>
                    <a:pt x="3418383" y="5925250"/>
                  </a:cubicBezTo>
                  <a:cubicBezTo>
                    <a:pt x="3418383" y="6130517"/>
                    <a:pt x="3576463" y="6287811"/>
                    <a:pt x="3781731" y="6288597"/>
                  </a:cubicBezTo>
                  <a:cubicBezTo>
                    <a:pt x="3984640" y="6288597"/>
                    <a:pt x="4186762" y="6288597"/>
                    <a:pt x="4389671" y="6288597"/>
                  </a:cubicBezTo>
                  <a:cubicBezTo>
                    <a:pt x="4443151" y="6288597"/>
                    <a:pt x="4495058" y="6278373"/>
                    <a:pt x="4542246" y="6253993"/>
                  </a:cubicBezTo>
                  <a:cubicBezTo>
                    <a:pt x="4673586" y="6187930"/>
                    <a:pt x="4745154" y="6080183"/>
                    <a:pt x="4745941" y="5933114"/>
                  </a:cubicBezTo>
                  <a:cubicBezTo>
                    <a:pt x="4747514" y="5178891"/>
                    <a:pt x="4746727" y="4424668"/>
                    <a:pt x="4746727" y="3670446"/>
                  </a:cubicBezTo>
                  <a:cubicBezTo>
                    <a:pt x="4746727" y="3636628"/>
                    <a:pt x="4749087" y="3602810"/>
                    <a:pt x="4755378" y="3568991"/>
                  </a:cubicBezTo>
                  <a:cubicBezTo>
                    <a:pt x="4766389" y="3514725"/>
                    <a:pt x="4799421" y="3482480"/>
                    <a:pt x="4852901" y="3471469"/>
                  </a:cubicBezTo>
                  <a:cubicBezTo>
                    <a:pt x="4937053" y="3454953"/>
                    <a:pt x="5021991" y="3458886"/>
                    <a:pt x="5106143" y="3462032"/>
                  </a:cubicBezTo>
                  <a:cubicBezTo>
                    <a:pt x="5131310" y="3462818"/>
                    <a:pt x="5142321" y="3476188"/>
                    <a:pt x="5146253" y="3501355"/>
                  </a:cubicBezTo>
                  <a:cubicBezTo>
                    <a:pt x="5148612" y="3513939"/>
                    <a:pt x="5147826" y="3526522"/>
                    <a:pt x="5147826" y="3539106"/>
                  </a:cubicBezTo>
                  <a:cubicBezTo>
                    <a:pt x="5147826" y="3613820"/>
                    <a:pt x="5147826" y="3689321"/>
                    <a:pt x="5147826" y="3764035"/>
                  </a:cubicBezTo>
                  <a:cubicBezTo>
                    <a:pt x="5147826" y="3778192"/>
                    <a:pt x="5148612" y="3792348"/>
                    <a:pt x="5151758" y="3806505"/>
                  </a:cubicBezTo>
                  <a:cubicBezTo>
                    <a:pt x="5179285" y="3923688"/>
                    <a:pt x="5283885" y="4006268"/>
                    <a:pt x="5405001" y="4007054"/>
                  </a:cubicBezTo>
                  <a:cubicBezTo>
                    <a:pt x="5537914" y="4007054"/>
                    <a:pt x="5670827" y="4007054"/>
                    <a:pt x="5803740" y="4007054"/>
                  </a:cubicBezTo>
                  <a:cubicBezTo>
                    <a:pt x="5816324" y="4007054"/>
                    <a:pt x="5828907" y="4006268"/>
                    <a:pt x="5841491" y="4007841"/>
                  </a:cubicBezTo>
                  <a:cubicBezTo>
                    <a:pt x="5866658" y="4010986"/>
                    <a:pt x="5877668" y="4021997"/>
                    <a:pt x="5880814" y="4047164"/>
                  </a:cubicBezTo>
                  <a:cubicBezTo>
                    <a:pt x="5882387" y="4061321"/>
                    <a:pt x="5880814" y="4075477"/>
                    <a:pt x="5883174" y="4089633"/>
                  </a:cubicBezTo>
                  <a:cubicBezTo>
                    <a:pt x="5890252" y="4137608"/>
                    <a:pt x="5920138" y="4158842"/>
                    <a:pt x="5975190" y="4155697"/>
                  </a:cubicBezTo>
                  <a:cubicBezTo>
                    <a:pt x="6014514" y="4153337"/>
                    <a:pt x="6036535" y="4126597"/>
                    <a:pt x="6037321" y="4080982"/>
                  </a:cubicBezTo>
                  <a:cubicBezTo>
                    <a:pt x="6038108" y="4010200"/>
                    <a:pt x="6044399" y="3940204"/>
                    <a:pt x="6043613" y="3869422"/>
                  </a:cubicBezTo>
                  <a:cubicBezTo>
                    <a:pt x="6042826" y="3831672"/>
                    <a:pt x="6056196" y="3820661"/>
                    <a:pt x="6093947" y="3819088"/>
                  </a:cubicBezTo>
                  <a:cubicBezTo>
                    <a:pt x="6105744" y="3818302"/>
                    <a:pt x="6117541" y="3819088"/>
                    <a:pt x="6128552" y="3819088"/>
                  </a:cubicBezTo>
                  <a:cubicBezTo>
                    <a:pt x="6264610" y="3819088"/>
                    <a:pt x="6399883" y="3819088"/>
                    <a:pt x="6535942" y="3819088"/>
                  </a:cubicBezTo>
                  <a:cubicBezTo>
                    <a:pt x="6624813" y="3819088"/>
                    <a:pt x="6672001" y="3779765"/>
                    <a:pt x="6688517" y="3693253"/>
                  </a:cubicBezTo>
                  <a:cubicBezTo>
                    <a:pt x="6688517" y="3675164"/>
                    <a:pt x="6688517" y="3657862"/>
                    <a:pt x="6688517" y="3639773"/>
                  </a:cubicBezTo>
                  <a:cubicBezTo>
                    <a:pt x="6680652" y="3611461"/>
                    <a:pt x="6681438" y="3580002"/>
                    <a:pt x="6655485" y="3557981"/>
                  </a:cubicBezTo>
                  <a:cubicBezTo>
                    <a:pt x="6633464" y="3539106"/>
                    <a:pt x="6609083" y="3525736"/>
                    <a:pt x="6579984" y="3518657"/>
                  </a:cubicBezTo>
                  <a:cubicBezTo>
                    <a:pt x="6561895" y="3514725"/>
                    <a:pt x="6543020" y="3513152"/>
                    <a:pt x="6524145" y="3513152"/>
                  </a:cubicBezTo>
                  <a:cubicBezTo>
                    <a:pt x="6382581" y="3513152"/>
                    <a:pt x="6240230" y="3513939"/>
                    <a:pt x="6098666" y="3513152"/>
                  </a:cubicBezTo>
                  <a:cubicBezTo>
                    <a:pt x="6056983" y="3513152"/>
                    <a:pt x="6044399" y="3502142"/>
                    <a:pt x="6043613" y="3464391"/>
                  </a:cubicBezTo>
                  <a:cubicBezTo>
                    <a:pt x="6042040" y="3382599"/>
                    <a:pt x="6042040" y="3300019"/>
                    <a:pt x="6043613" y="3218227"/>
                  </a:cubicBezTo>
                  <a:cubicBezTo>
                    <a:pt x="6045972" y="3185195"/>
                    <a:pt x="6057770" y="3174185"/>
                    <a:pt x="6090801" y="3171825"/>
                  </a:cubicBezTo>
                  <a:close/>
                  <a:moveTo>
                    <a:pt x="2907965" y="1801012"/>
                  </a:moveTo>
                  <a:cubicBezTo>
                    <a:pt x="2907965" y="1968529"/>
                    <a:pt x="2788422" y="2088072"/>
                    <a:pt x="2621691" y="2088859"/>
                  </a:cubicBezTo>
                  <a:cubicBezTo>
                    <a:pt x="2348000" y="2088859"/>
                    <a:pt x="2073523" y="2088859"/>
                    <a:pt x="1799832" y="2088859"/>
                  </a:cubicBezTo>
                  <a:cubicBezTo>
                    <a:pt x="1526141" y="2088859"/>
                    <a:pt x="1251664" y="2088859"/>
                    <a:pt x="977973" y="2088859"/>
                  </a:cubicBezTo>
                  <a:cubicBezTo>
                    <a:pt x="834049" y="2088859"/>
                    <a:pt x="721584" y="1992123"/>
                    <a:pt x="699563" y="1849773"/>
                  </a:cubicBezTo>
                  <a:cubicBezTo>
                    <a:pt x="697204" y="1834043"/>
                    <a:pt x="697204" y="1817527"/>
                    <a:pt x="697204" y="1801798"/>
                  </a:cubicBezTo>
                  <a:cubicBezTo>
                    <a:pt x="697204" y="1440023"/>
                    <a:pt x="697204" y="1079034"/>
                    <a:pt x="697204" y="717259"/>
                  </a:cubicBezTo>
                  <a:cubicBezTo>
                    <a:pt x="697204" y="550528"/>
                    <a:pt x="815960" y="430984"/>
                    <a:pt x="981905" y="430984"/>
                  </a:cubicBezTo>
                  <a:cubicBezTo>
                    <a:pt x="1529287" y="430198"/>
                    <a:pt x="2075882" y="430198"/>
                    <a:pt x="2623264" y="430984"/>
                  </a:cubicBezTo>
                  <a:cubicBezTo>
                    <a:pt x="2789209" y="430984"/>
                    <a:pt x="2908752" y="550528"/>
                    <a:pt x="2908752" y="716472"/>
                  </a:cubicBezTo>
                  <a:cubicBezTo>
                    <a:pt x="2907965" y="1078248"/>
                    <a:pt x="2907965" y="1440023"/>
                    <a:pt x="2907965" y="1801012"/>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399" name="Google Shape;1399;p44"/>
            <p:cNvSpPr/>
            <p:nvPr/>
          </p:nvSpPr>
          <p:spPr>
            <a:xfrm>
              <a:off x="3273097" y="2343963"/>
              <a:ext cx="1112447" cy="518860"/>
            </a:xfrm>
            <a:custGeom>
              <a:rect b="b" l="l" r="r" t="t"/>
              <a:pathLst>
                <a:path extrusionOk="0" h="518860" w="1112447">
                  <a:moveTo>
                    <a:pt x="218393" y="356138"/>
                  </a:moveTo>
                  <a:cubicBezTo>
                    <a:pt x="263473" y="356138"/>
                    <a:pt x="300101" y="392414"/>
                    <a:pt x="300454" y="437142"/>
                  </a:cubicBezTo>
                  <a:cubicBezTo>
                    <a:pt x="300806" y="481519"/>
                    <a:pt x="263473" y="518851"/>
                    <a:pt x="219098" y="518851"/>
                  </a:cubicBezTo>
                  <a:cubicBezTo>
                    <a:pt x="174017" y="519555"/>
                    <a:pt x="137389" y="482927"/>
                    <a:pt x="137389" y="437847"/>
                  </a:cubicBezTo>
                  <a:cubicBezTo>
                    <a:pt x="137389" y="392414"/>
                    <a:pt x="173313" y="356138"/>
                    <a:pt x="218393" y="356138"/>
                  </a:cubicBezTo>
                  <a:close/>
                  <a:moveTo>
                    <a:pt x="870301" y="356138"/>
                  </a:moveTo>
                  <a:cubicBezTo>
                    <a:pt x="915029" y="356490"/>
                    <a:pt x="951305" y="393822"/>
                    <a:pt x="950600" y="438551"/>
                  </a:cubicBezTo>
                  <a:cubicBezTo>
                    <a:pt x="949896" y="483279"/>
                    <a:pt x="912564" y="519555"/>
                    <a:pt x="867835" y="518850"/>
                  </a:cubicBezTo>
                  <a:cubicBezTo>
                    <a:pt x="823107" y="518498"/>
                    <a:pt x="787183" y="481166"/>
                    <a:pt x="787536" y="436085"/>
                  </a:cubicBezTo>
                  <a:cubicBezTo>
                    <a:pt x="788240" y="391709"/>
                    <a:pt x="824868" y="355786"/>
                    <a:pt x="870301" y="356138"/>
                  </a:cubicBezTo>
                  <a:close/>
                  <a:moveTo>
                    <a:pt x="501248" y="108107"/>
                  </a:moveTo>
                  <a:cubicBezTo>
                    <a:pt x="486236" y="106434"/>
                    <a:pt x="471092" y="106082"/>
                    <a:pt x="455771" y="108195"/>
                  </a:cubicBezTo>
                  <a:cubicBezTo>
                    <a:pt x="433935" y="111365"/>
                    <a:pt x="424426" y="121930"/>
                    <a:pt x="423018" y="144119"/>
                  </a:cubicBezTo>
                  <a:cubicBezTo>
                    <a:pt x="420904" y="170533"/>
                    <a:pt x="429005" y="195186"/>
                    <a:pt x="438514" y="219487"/>
                  </a:cubicBezTo>
                  <a:cubicBezTo>
                    <a:pt x="441683" y="227588"/>
                    <a:pt x="446262" y="230053"/>
                    <a:pt x="454715" y="230053"/>
                  </a:cubicBezTo>
                  <a:cubicBezTo>
                    <a:pt x="496625" y="229701"/>
                    <a:pt x="538536" y="230053"/>
                    <a:pt x="580447" y="230053"/>
                  </a:cubicBezTo>
                  <a:cubicBezTo>
                    <a:pt x="622006" y="230053"/>
                    <a:pt x="663212" y="230053"/>
                    <a:pt x="705123" y="229701"/>
                  </a:cubicBezTo>
                  <a:cubicBezTo>
                    <a:pt x="709702" y="229701"/>
                    <a:pt x="716041" y="232166"/>
                    <a:pt x="718154" y="227236"/>
                  </a:cubicBezTo>
                  <a:cubicBezTo>
                    <a:pt x="720267" y="222657"/>
                    <a:pt x="715337" y="218431"/>
                    <a:pt x="712871" y="214557"/>
                  </a:cubicBezTo>
                  <a:cubicBezTo>
                    <a:pt x="699840" y="194130"/>
                    <a:pt x="682583" y="177929"/>
                    <a:pt x="662508" y="164193"/>
                  </a:cubicBezTo>
                  <a:cubicBezTo>
                    <a:pt x="626937" y="139892"/>
                    <a:pt x="587491" y="125100"/>
                    <a:pt x="545932" y="115943"/>
                  </a:cubicBezTo>
                  <a:cubicBezTo>
                    <a:pt x="531140" y="112773"/>
                    <a:pt x="516260" y="109780"/>
                    <a:pt x="501248" y="108107"/>
                  </a:cubicBezTo>
                  <a:close/>
                  <a:moveTo>
                    <a:pt x="287204" y="0"/>
                  </a:moveTo>
                  <a:cubicBezTo>
                    <a:pt x="308885" y="6"/>
                    <a:pt x="330919" y="1833"/>
                    <a:pt x="353284" y="5355"/>
                  </a:cubicBezTo>
                  <a:cubicBezTo>
                    <a:pt x="447319" y="19795"/>
                    <a:pt x="533606" y="56423"/>
                    <a:pt x="618484" y="96925"/>
                  </a:cubicBezTo>
                  <a:cubicBezTo>
                    <a:pt x="674835" y="123691"/>
                    <a:pt x="729777" y="152571"/>
                    <a:pt x="786480" y="178985"/>
                  </a:cubicBezTo>
                  <a:cubicBezTo>
                    <a:pt x="829095" y="198709"/>
                    <a:pt x="873119" y="208922"/>
                    <a:pt x="919961" y="208218"/>
                  </a:cubicBezTo>
                  <a:cubicBezTo>
                    <a:pt x="948488" y="207866"/>
                    <a:pt x="976664" y="210331"/>
                    <a:pt x="1004839" y="212796"/>
                  </a:cubicBezTo>
                  <a:cubicBezTo>
                    <a:pt x="1067530" y="218431"/>
                    <a:pt x="1098522" y="262808"/>
                    <a:pt x="1108384" y="306128"/>
                  </a:cubicBezTo>
                  <a:cubicBezTo>
                    <a:pt x="1116484" y="342755"/>
                    <a:pt x="1111553" y="379383"/>
                    <a:pt x="1101692" y="414955"/>
                  </a:cubicBezTo>
                  <a:cubicBezTo>
                    <a:pt x="1100283" y="419886"/>
                    <a:pt x="1097466" y="421999"/>
                    <a:pt x="1092183" y="421999"/>
                  </a:cubicBezTo>
                  <a:cubicBezTo>
                    <a:pt x="1055907" y="421999"/>
                    <a:pt x="1019279" y="421647"/>
                    <a:pt x="983003" y="421999"/>
                  </a:cubicBezTo>
                  <a:cubicBezTo>
                    <a:pt x="973846" y="421999"/>
                    <a:pt x="974199" y="415307"/>
                    <a:pt x="972790" y="410024"/>
                  </a:cubicBezTo>
                  <a:cubicBezTo>
                    <a:pt x="959054" y="361774"/>
                    <a:pt x="917143" y="329724"/>
                    <a:pt x="867132" y="330429"/>
                  </a:cubicBezTo>
                  <a:cubicBezTo>
                    <a:pt x="819938" y="330781"/>
                    <a:pt x="778380" y="362478"/>
                    <a:pt x="765701" y="408968"/>
                  </a:cubicBezTo>
                  <a:cubicBezTo>
                    <a:pt x="762883" y="419181"/>
                    <a:pt x="758657" y="421999"/>
                    <a:pt x="748795" y="421999"/>
                  </a:cubicBezTo>
                  <a:cubicBezTo>
                    <a:pt x="680470" y="421294"/>
                    <a:pt x="612145" y="421294"/>
                    <a:pt x="543820" y="421294"/>
                  </a:cubicBezTo>
                  <a:cubicBezTo>
                    <a:pt x="475494" y="421294"/>
                    <a:pt x="407169" y="421294"/>
                    <a:pt x="338843" y="421294"/>
                  </a:cubicBezTo>
                  <a:cubicBezTo>
                    <a:pt x="329686" y="421294"/>
                    <a:pt x="325108" y="419886"/>
                    <a:pt x="322291" y="409672"/>
                  </a:cubicBezTo>
                  <a:cubicBezTo>
                    <a:pt x="309612" y="361422"/>
                    <a:pt x="267348" y="329724"/>
                    <a:pt x="218042" y="330076"/>
                  </a:cubicBezTo>
                  <a:cubicBezTo>
                    <a:pt x="169087" y="330076"/>
                    <a:pt x="127176" y="362478"/>
                    <a:pt x="114497" y="411081"/>
                  </a:cubicBezTo>
                  <a:cubicBezTo>
                    <a:pt x="112384" y="419533"/>
                    <a:pt x="108862" y="421647"/>
                    <a:pt x="100762" y="421647"/>
                  </a:cubicBezTo>
                  <a:cubicBezTo>
                    <a:pt x="74347" y="421294"/>
                    <a:pt x="47933" y="421294"/>
                    <a:pt x="21518" y="421647"/>
                  </a:cubicBezTo>
                  <a:cubicBezTo>
                    <a:pt x="13770" y="421647"/>
                    <a:pt x="11305" y="419886"/>
                    <a:pt x="12362" y="411433"/>
                  </a:cubicBezTo>
                  <a:cubicBezTo>
                    <a:pt x="15883" y="375509"/>
                    <a:pt x="8839" y="340642"/>
                    <a:pt x="4613" y="305423"/>
                  </a:cubicBezTo>
                  <a:cubicBezTo>
                    <a:pt x="35" y="266682"/>
                    <a:pt x="-2783" y="228293"/>
                    <a:pt x="4261" y="189551"/>
                  </a:cubicBezTo>
                  <a:cubicBezTo>
                    <a:pt x="15179" y="128622"/>
                    <a:pt x="50398" y="84598"/>
                    <a:pt x="102170" y="52549"/>
                  </a:cubicBezTo>
                  <a:cubicBezTo>
                    <a:pt x="160282" y="16361"/>
                    <a:pt x="222158" y="-17"/>
                    <a:pt x="287204" y="0"/>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nvGrpSpPr>
            <p:cNvPr id="1400" name="Google Shape;1400;p44"/>
            <p:cNvGrpSpPr/>
            <p:nvPr/>
          </p:nvGrpSpPr>
          <p:grpSpPr>
            <a:xfrm>
              <a:off x="5520174" y="1420467"/>
              <a:ext cx="4630021" cy="2106934"/>
              <a:chOff x="6223779" y="3733800"/>
              <a:chExt cx="3015807" cy="1372371"/>
            </a:xfrm>
          </p:grpSpPr>
          <p:sp>
            <p:nvSpPr>
              <p:cNvPr id="1401" name="Google Shape;1401;p44"/>
              <p:cNvSpPr/>
              <p:nvPr/>
            </p:nvSpPr>
            <p:spPr>
              <a:xfrm flipH="1">
                <a:off x="6395635" y="3817247"/>
                <a:ext cx="2788513" cy="911961"/>
              </a:xfrm>
              <a:custGeom>
                <a:rect b="b" l="l" r="r" t="t"/>
                <a:pathLst>
                  <a:path extrusionOk="0" h="911961" w="2788513">
                    <a:moveTo>
                      <a:pt x="119192" y="626443"/>
                    </a:moveTo>
                    <a:lnTo>
                      <a:pt x="0" y="773355"/>
                    </a:lnTo>
                    <a:lnTo>
                      <a:pt x="27719" y="795530"/>
                    </a:lnTo>
                    <a:cubicBezTo>
                      <a:pt x="58211" y="820475"/>
                      <a:pt x="105332" y="814931"/>
                      <a:pt x="130280" y="784439"/>
                    </a:cubicBezTo>
                    <a:lnTo>
                      <a:pt x="157999" y="751179"/>
                    </a:lnTo>
                    <a:cubicBezTo>
                      <a:pt x="182944" y="720687"/>
                      <a:pt x="177401" y="673567"/>
                      <a:pt x="146911" y="648618"/>
                    </a:cubicBezTo>
                    <a:close/>
                    <a:moveTo>
                      <a:pt x="1574427" y="485566"/>
                    </a:moveTo>
                    <a:lnTo>
                      <a:pt x="1546995" y="485566"/>
                    </a:lnTo>
                    <a:lnTo>
                      <a:pt x="1546995" y="911961"/>
                    </a:lnTo>
                    <a:lnTo>
                      <a:pt x="1574427" y="911961"/>
                    </a:lnTo>
                    <a:close/>
                    <a:moveTo>
                      <a:pt x="2741392" y="376973"/>
                    </a:moveTo>
                    <a:lnTo>
                      <a:pt x="2708130" y="385290"/>
                    </a:lnTo>
                    <a:cubicBezTo>
                      <a:pt x="2669323" y="396377"/>
                      <a:pt x="2644375" y="435184"/>
                      <a:pt x="2655463" y="473990"/>
                    </a:cubicBezTo>
                    <a:lnTo>
                      <a:pt x="2666550" y="515567"/>
                    </a:lnTo>
                    <a:cubicBezTo>
                      <a:pt x="2677638" y="554373"/>
                      <a:pt x="2716444" y="579322"/>
                      <a:pt x="2755250" y="568234"/>
                    </a:cubicBezTo>
                    <a:lnTo>
                      <a:pt x="2788513" y="559917"/>
                    </a:lnTo>
                    <a:close/>
                    <a:moveTo>
                      <a:pt x="1815584" y="0"/>
                    </a:moveTo>
                    <a:cubicBezTo>
                      <a:pt x="1787865" y="0"/>
                      <a:pt x="1771233" y="0"/>
                      <a:pt x="1743515" y="0"/>
                    </a:cubicBezTo>
                    <a:cubicBezTo>
                      <a:pt x="1541166" y="8314"/>
                      <a:pt x="1227945" y="121963"/>
                      <a:pt x="1072719" y="213436"/>
                    </a:cubicBezTo>
                    <a:cubicBezTo>
                      <a:pt x="1008965" y="252240"/>
                      <a:pt x="997877" y="257787"/>
                      <a:pt x="903633" y="329856"/>
                    </a:cubicBezTo>
                    <a:cubicBezTo>
                      <a:pt x="859283" y="363115"/>
                      <a:pt x="867600" y="374203"/>
                      <a:pt x="911950" y="374203"/>
                    </a:cubicBezTo>
                    <a:cubicBezTo>
                      <a:pt x="1471870" y="374203"/>
                      <a:pt x="2045648" y="371432"/>
                      <a:pt x="2605568" y="363115"/>
                    </a:cubicBezTo>
                    <a:cubicBezTo>
                      <a:pt x="2633287" y="363115"/>
                      <a:pt x="2636060" y="338170"/>
                      <a:pt x="2636060" y="318765"/>
                    </a:cubicBezTo>
                    <a:lnTo>
                      <a:pt x="2622199" y="91474"/>
                    </a:lnTo>
                    <a:cubicBezTo>
                      <a:pt x="2622199" y="74839"/>
                      <a:pt x="2608341" y="60981"/>
                      <a:pt x="2591710" y="58208"/>
                    </a:cubicBezTo>
                    <a:cubicBezTo>
                      <a:pt x="2297891" y="22175"/>
                      <a:pt x="2131578" y="0"/>
                      <a:pt x="1815584" y="0"/>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402" name="Google Shape;1402;p44"/>
              <p:cNvSpPr/>
              <p:nvPr/>
            </p:nvSpPr>
            <p:spPr>
              <a:xfrm flipH="1">
                <a:off x="6223779" y="3733800"/>
                <a:ext cx="3015807" cy="1117357"/>
              </a:xfrm>
              <a:custGeom>
                <a:rect b="b" l="l" r="r" t="t"/>
                <a:pathLst>
                  <a:path extrusionOk="0" h="1117357" w="3015807">
                    <a:moveTo>
                      <a:pt x="174630" y="709890"/>
                    </a:moveTo>
                    <a:lnTo>
                      <a:pt x="202349" y="732065"/>
                    </a:lnTo>
                    <a:cubicBezTo>
                      <a:pt x="232839" y="757014"/>
                      <a:pt x="238382" y="804134"/>
                      <a:pt x="213437" y="834626"/>
                    </a:cubicBezTo>
                    <a:lnTo>
                      <a:pt x="185718" y="867886"/>
                    </a:lnTo>
                    <a:cubicBezTo>
                      <a:pt x="160770" y="898378"/>
                      <a:pt x="113649" y="903922"/>
                      <a:pt x="83157" y="878977"/>
                    </a:cubicBezTo>
                    <a:lnTo>
                      <a:pt x="55438" y="856802"/>
                    </a:lnTo>
                    <a:close/>
                    <a:moveTo>
                      <a:pt x="1629865" y="569013"/>
                    </a:moveTo>
                    <a:lnTo>
                      <a:pt x="1629865" y="995408"/>
                    </a:lnTo>
                    <a:lnTo>
                      <a:pt x="1602433" y="995408"/>
                    </a:lnTo>
                    <a:lnTo>
                      <a:pt x="1602433" y="569013"/>
                    </a:lnTo>
                    <a:close/>
                    <a:moveTo>
                      <a:pt x="2796830" y="460420"/>
                    </a:moveTo>
                    <a:lnTo>
                      <a:pt x="2843951" y="643365"/>
                    </a:lnTo>
                    <a:lnTo>
                      <a:pt x="2810688" y="651682"/>
                    </a:lnTo>
                    <a:cubicBezTo>
                      <a:pt x="2771882" y="662769"/>
                      <a:pt x="2733076" y="637821"/>
                      <a:pt x="2721988" y="599014"/>
                    </a:cubicBezTo>
                    <a:lnTo>
                      <a:pt x="2710901" y="557438"/>
                    </a:lnTo>
                    <a:cubicBezTo>
                      <a:pt x="2699813" y="518631"/>
                      <a:pt x="2724761" y="479825"/>
                      <a:pt x="2763568" y="468737"/>
                    </a:cubicBezTo>
                    <a:close/>
                    <a:moveTo>
                      <a:pt x="1044548" y="350080"/>
                    </a:moveTo>
                    <a:lnTo>
                      <a:pt x="1044548" y="457429"/>
                    </a:lnTo>
                    <a:lnTo>
                      <a:pt x="967388" y="457650"/>
                    </a:lnTo>
                    <a:cubicBezTo>
                      <a:pt x="923038" y="457650"/>
                      <a:pt x="914721" y="446563"/>
                      <a:pt x="959071" y="413303"/>
                    </a:cubicBezTo>
                    <a:cubicBezTo>
                      <a:pt x="982632" y="395286"/>
                      <a:pt x="1000996" y="381426"/>
                      <a:pt x="1016285" y="370165"/>
                    </a:cubicBezTo>
                    <a:close/>
                    <a:moveTo>
                      <a:pt x="1597718" y="116616"/>
                    </a:moveTo>
                    <a:lnTo>
                      <a:pt x="1597718" y="455845"/>
                    </a:lnTo>
                    <a:lnTo>
                      <a:pt x="1071980" y="457351"/>
                    </a:lnTo>
                    <a:lnTo>
                      <a:pt x="1071980" y="331701"/>
                    </a:lnTo>
                    <a:lnTo>
                      <a:pt x="1088094" y="321310"/>
                    </a:lnTo>
                    <a:cubicBezTo>
                      <a:pt x="1099572" y="314207"/>
                      <a:pt x="1112219" y="306585"/>
                      <a:pt x="1128157" y="296884"/>
                    </a:cubicBezTo>
                    <a:cubicBezTo>
                      <a:pt x="1205770" y="251147"/>
                      <a:pt x="1322882" y="199866"/>
                      <a:pt x="1445884" y="158981"/>
                    </a:cubicBezTo>
                    <a:close/>
                    <a:moveTo>
                      <a:pt x="2392522" y="111847"/>
                    </a:moveTo>
                    <a:lnTo>
                      <a:pt x="2446360" y="117359"/>
                    </a:lnTo>
                    <a:cubicBezTo>
                      <a:pt x="2508208" y="124505"/>
                      <a:pt x="2573693" y="132647"/>
                      <a:pt x="2647148" y="141655"/>
                    </a:cubicBezTo>
                    <a:cubicBezTo>
                      <a:pt x="2663779" y="144429"/>
                      <a:pt x="2677637" y="158287"/>
                      <a:pt x="2677637" y="174921"/>
                    </a:cubicBezTo>
                    <a:lnTo>
                      <a:pt x="2691498" y="402212"/>
                    </a:lnTo>
                    <a:cubicBezTo>
                      <a:pt x="2691498" y="421617"/>
                      <a:pt x="2688725" y="446563"/>
                      <a:pt x="2661006" y="446563"/>
                    </a:cubicBezTo>
                    <a:lnTo>
                      <a:pt x="2392522" y="449310"/>
                    </a:lnTo>
                    <a:close/>
                    <a:moveTo>
                      <a:pt x="1871022" y="83447"/>
                    </a:moveTo>
                    <a:cubicBezTo>
                      <a:pt x="2029019" y="83447"/>
                      <a:pt x="2149596" y="88991"/>
                      <a:pt x="2267401" y="99039"/>
                    </a:cubicBezTo>
                    <a:lnTo>
                      <a:pt x="2365090" y="109039"/>
                    </a:lnTo>
                    <a:lnTo>
                      <a:pt x="2365090" y="449590"/>
                    </a:lnTo>
                    <a:lnTo>
                      <a:pt x="1814197" y="455226"/>
                    </a:lnTo>
                    <a:lnTo>
                      <a:pt x="1625150" y="455767"/>
                    </a:lnTo>
                    <a:lnTo>
                      <a:pt x="1625150" y="108962"/>
                    </a:lnTo>
                    <a:lnTo>
                      <a:pt x="1630604" y="107441"/>
                    </a:lnTo>
                    <a:cubicBezTo>
                      <a:pt x="1690849" y="94188"/>
                      <a:pt x="1748366" y="85526"/>
                      <a:pt x="1798953" y="83447"/>
                    </a:cubicBezTo>
                    <a:cubicBezTo>
                      <a:pt x="1826671" y="83447"/>
                      <a:pt x="1843303" y="83447"/>
                      <a:pt x="1871022" y="83447"/>
                    </a:cubicBezTo>
                    <a:close/>
                    <a:moveTo>
                      <a:pt x="1890423" y="291"/>
                    </a:moveTo>
                    <a:cubicBezTo>
                      <a:pt x="1579973" y="3062"/>
                      <a:pt x="1344364" y="55729"/>
                      <a:pt x="1089351" y="208181"/>
                    </a:cubicBezTo>
                    <a:cubicBezTo>
                      <a:pt x="1000651" y="263618"/>
                      <a:pt x="903634" y="332917"/>
                      <a:pt x="820477" y="388354"/>
                    </a:cubicBezTo>
                    <a:cubicBezTo>
                      <a:pt x="765039" y="424387"/>
                      <a:pt x="665252" y="438248"/>
                      <a:pt x="620901" y="446562"/>
                    </a:cubicBezTo>
                    <a:cubicBezTo>
                      <a:pt x="368662" y="488142"/>
                      <a:pt x="124736" y="651682"/>
                      <a:pt x="11088" y="884519"/>
                    </a:cubicBezTo>
                    <a:cubicBezTo>
                      <a:pt x="0" y="928870"/>
                      <a:pt x="-2773" y="981537"/>
                      <a:pt x="2773" y="1017570"/>
                    </a:cubicBezTo>
                    <a:cubicBezTo>
                      <a:pt x="8317" y="1070237"/>
                      <a:pt x="24948" y="1117357"/>
                      <a:pt x="91474" y="1117357"/>
                    </a:cubicBezTo>
                    <a:cubicBezTo>
                      <a:pt x="196805" y="1114587"/>
                      <a:pt x="302137" y="1114587"/>
                      <a:pt x="407468" y="1111814"/>
                    </a:cubicBezTo>
                    <a:cubicBezTo>
                      <a:pt x="407468" y="1111814"/>
                      <a:pt x="407468" y="1109043"/>
                      <a:pt x="407468" y="1109043"/>
                    </a:cubicBezTo>
                    <a:cubicBezTo>
                      <a:pt x="407468" y="951045"/>
                      <a:pt x="534975" y="823538"/>
                      <a:pt x="692970" y="823538"/>
                    </a:cubicBezTo>
                    <a:cubicBezTo>
                      <a:pt x="848196" y="823538"/>
                      <a:pt x="975703" y="948274"/>
                      <a:pt x="978476" y="1103499"/>
                    </a:cubicBezTo>
                    <a:cubicBezTo>
                      <a:pt x="1377627" y="1097956"/>
                      <a:pt x="1779548" y="1095182"/>
                      <a:pt x="2178699" y="1097956"/>
                    </a:cubicBezTo>
                    <a:cubicBezTo>
                      <a:pt x="2184243" y="945501"/>
                      <a:pt x="2308979" y="823538"/>
                      <a:pt x="2464204" y="823538"/>
                    </a:cubicBezTo>
                    <a:cubicBezTo>
                      <a:pt x="2622200" y="823538"/>
                      <a:pt x="2749707" y="951045"/>
                      <a:pt x="2749707" y="1106270"/>
                    </a:cubicBezTo>
                    <a:cubicBezTo>
                      <a:pt x="2805144" y="1109043"/>
                      <a:pt x="2857811" y="1109043"/>
                      <a:pt x="2913249" y="1111814"/>
                    </a:cubicBezTo>
                    <a:cubicBezTo>
                      <a:pt x="2993632" y="1114587"/>
                      <a:pt x="3004720" y="1059149"/>
                      <a:pt x="3015807" y="1003712"/>
                    </a:cubicBezTo>
                    <a:cubicBezTo>
                      <a:pt x="2996405" y="901151"/>
                      <a:pt x="2993632" y="801363"/>
                      <a:pt x="2982545" y="704349"/>
                    </a:cubicBezTo>
                    <a:cubicBezTo>
                      <a:pt x="2982545" y="701575"/>
                      <a:pt x="2982545" y="701575"/>
                      <a:pt x="2982545" y="698805"/>
                    </a:cubicBezTo>
                    <a:cubicBezTo>
                      <a:pt x="2982545" y="696032"/>
                      <a:pt x="2982545" y="693261"/>
                      <a:pt x="2979774" y="690488"/>
                    </a:cubicBezTo>
                    <a:cubicBezTo>
                      <a:pt x="2974230" y="668313"/>
                      <a:pt x="2963143" y="657225"/>
                      <a:pt x="2940968" y="654455"/>
                    </a:cubicBezTo>
                    <a:cubicBezTo>
                      <a:pt x="2938194" y="654455"/>
                      <a:pt x="2932651" y="654455"/>
                      <a:pt x="2929880" y="654455"/>
                    </a:cubicBezTo>
                    <a:cubicBezTo>
                      <a:pt x="2929880" y="654455"/>
                      <a:pt x="2927107" y="654455"/>
                      <a:pt x="2927107" y="654455"/>
                    </a:cubicBezTo>
                    <a:cubicBezTo>
                      <a:pt x="2907705" y="651682"/>
                      <a:pt x="2888301" y="651682"/>
                      <a:pt x="2868899" y="651682"/>
                    </a:cubicBezTo>
                    <a:cubicBezTo>
                      <a:pt x="2807918" y="474281"/>
                      <a:pt x="2780199" y="294110"/>
                      <a:pt x="2741392" y="113937"/>
                    </a:cubicBezTo>
                    <a:cubicBezTo>
                      <a:pt x="2735849" y="83448"/>
                      <a:pt x="2710900" y="72360"/>
                      <a:pt x="2688725" y="69587"/>
                    </a:cubicBezTo>
                    <a:cubicBezTo>
                      <a:pt x="2444800" y="14149"/>
                      <a:pt x="2123261" y="-2482"/>
                      <a:pt x="1890423" y="291"/>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403" name="Google Shape;1403;p44"/>
              <p:cNvSpPr/>
              <p:nvPr/>
            </p:nvSpPr>
            <p:spPr>
              <a:xfrm flipH="1">
                <a:off x="8280515" y="4568426"/>
                <a:ext cx="532201" cy="532201"/>
              </a:xfrm>
              <a:custGeom>
                <a:rect b="b" l="l" r="r" t="t"/>
                <a:pathLst>
                  <a:path extrusionOk="0" h="532201" w="532201">
                    <a:moveTo>
                      <a:pt x="241765" y="132029"/>
                    </a:moveTo>
                    <a:cubicBezTo>
                      <a:pt x="259869" y="128953"/>
                      <a:pt x="278874" y="129377"/>
                      <a:pt x="297870" y="133862"/>
                    </a:cubicBezTo>
                    <a:cubicBezTo>
                      <a:pt x="373850" y="151803"/>
                      <a:pt x="420904" y="227943"/>
                      <a:pt x="402960" y="303926"/>
                    </a:cubicBezTo>
                    <a:cubicBezTo>
                      <a:pt x="385019" y="379906"/>
                      <a:pt x="308879" y="426960"/>
                      <a:pt x="232899" y="409016"/>
                    </a:cubicBezTo>
                    <a:cubicBezTo>
                      <a:pt x="156915" y="391075"/>
                      <a:pt x="109865" y="314935"/>
                      <a:pt x="127806" y="238955"/>
                    </a:cubicBezTo>
                    <a:cubicBezTo>
                      <a:pt x="141261" y="181968"/>
                      <a:pt x="187454" y="141255"/>
                      <a:pt x="241765" y="132029"/>
                    </a:cubicBezTo>
                    <a:close/>
                    <a:moveTo>
                      <a:pt x="266100" y="0"/>
                    </a:moveTo>
                    <a:cubicBezTo>
                      <a:pt x="119192" y="0"/>
                      <a:pt x="0" y="119190"/>
                      <a:pt x="0" y="266101"/>
                    </a:cubicBezTo>
                    <a:cubicBezTo>
                      <a:pt x="0" y="266101"/>
                      <a:pt x="0" y="268871"/>
                      <a:pt x="0" y="268871"/>
                    </a:cubicBezTo>
                    <a:cubicBezTo>
                      <a:pt x="2773" y="415782"/>
                      <a:pt x="119192" y="532201"/>
                      <a:pt x="266100" y="532201"/>
                    </a:cubicBezTo>
                    <a:cubicBezTo>
                      <a:pt x="413011" y="532201"/>
                      <a:pt x="532201" y="413009"/>
                      <a:pt x="532201" y="266101"/>
                    </a:cubicBezTo>
                    <a:cubicBezTo>
                      <a:pt x="532201" y="263330"/>
                      <a:pt x="532201" y="263330"/>
                      <a:pt x="532201" y="260557"/>
                    </a:cubicBezTo>
                    <a:cubicBezTo>
                      <a:pt x="529431" y="116419"/>
                      <a:pt x="410238" y="0"/>
                      <a:pt x="266100" y="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404" name="Google Shape;1404;p44"/>
              <p:cNvSpPr/>
              <p:nvPr/>
            </p:nvSpPr>
            <p:spPr>
              <a:xfrm flipH="1">
                <a:off x="6512054" y="4573970"/>
                <a:ext cx="532201" cy="532201"/>
              </a:xfrm>
              <a:custGeom>
                <a:rect b="b" l="l" r="r" t="t"/>
                <a:pathLst>
                  <a:path extrusionOk="0" h="532201" w="532201">
                    <a:moveTo>
                      <a:pt x="243115" y="128170"/>
                    </a:moveTo>
                    <a:cubicBezTo>
                      <a:pt x="261218" y="125094"/>
                      <a:pt x="280224" y="125518"/>
                      <a:pt x="299220" y="130003"/>
                    </a:cubicBezTo>
                    <a:cubicBezTo>
                      <a:pt x="375200" y="147944"/>
                      <a:pt x="422254" y="224084"/>
                      <a:pt x="404310" y="300067"/>
                    </a:cubicBezTo>
                    <a:cubicBezTo>
                      <a:pt x="386369" y="376047"/>
                      <a:pt x="310229" y="423101"/>
                      <a:pt x="234249" y="405157"/>
                    </a:cubicBezTo>
                    <a:cubicBezTo>
                      <a:pt x="158266" y="387216"/>
                      <a:pt x="111215" y="311076"/>
                      <a:pt x="129156" y="235096"/>
                    </a:cubicBezTo>
                    <a:cubicBezTo>
                      <a:pt x="142612" y="178109"/>
                      <a:pt x="188804" y="137396"/>
                      <a:pt x="243115" y="128170"/>
                    </a:cubicBezTo>
                    <a:close/>
                    <a:moveTo>
                      <a:pt x="266101" y="0"/>
                    </a:moveTo>
                    <a:cubicBezTo>
                      <a:pt x="121963" y="0"/>
                      <a:pt x="5544" y="113649"/>
                      <a:pt x="0" y="255013"/>
                    </a:cubicBezTo>
                    <a:cubicBezTo>
                      <a:pt x="0" y="257786"/>
                      <a:pt x="0" y="263330"/>
                      <a:pt x="0" y="266101"/>
                    </a:cubicBezTo>
                    <a:cubicBezTo>
                      <a:pt x="0" y="413012"/>
                      <a:pt x="119192" y="532201"/>
                      <a:pt x="266101" y="532201"/>
                    </a:cubicBezTo>
                    <a:cubicBezTo>
                      <a:pt x="413012" y="532201"/>
                      <a:pt x="532201" y="413012"/>
                      <a:pt x="532201" y="266101"/>
                    </a:cubicBezTo>
                    <a:cubicBezTo>
                      <a:pt x="532201" y="266101"/>
                      <a:pt x="532201" y="266101"/>
                      <a:pt x="532201" y="263330"/>
                    </a:cubicBezTo>
                    <a:cubicBezTo>
                      <a:pt x="532201" y="119192"/>
                      <a:pt x="413012" y="0"/>
                      <a:pt x="266101" y="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405" name="Google Shape;1405;p44"/>
              <p:cNvSpPr/>
              <p:nvPr/>
            </p:nvSpPr>
            <p:spPr>
              <a:xfrm flipH="1">
                <a:off x="7584771" y="4341132"/>
                <a:ext cx="27719" cy="332626"/>
              </a:xfrm>
              <a:custGeom>
                <a:rect b="b" l="l" r="r" t="t"/>
                <a:pathLst>
                  <a:path extrusionOk="0" h="114300" w="120000">
                    <a:moveTo>
                      <a:pt x="0" y="0"/>
                    </a:moveTo>
                    <a:lnTo>
                      <a:pt x="0" y="120968"/>
                    </a:lnTo>
                  </a:path>
                </a:pathLst>
              </a:cu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406" name="Google Shape;1406;p44"/>
              <p:cNvSpPr/>
              <p:nvPr/>
            </p:nvSpPr>
            <p:spPr>
              <a:xfrm flipH="1">
                <a:off x="7595862" y="4335588"/>
                <a:ext cx="27719" cy="360345"/>
              </a:xfrm>
              <a:custGeom>
                <a:rect b="b" l="l" r="r" t="t"/>
                <a:pathLst>
                  <a:path extrusionOk="0" h="123825" w="120000">
                    <a:moveTo>
                      <a:pt x="16494" y="124777"/>
                    </a:moveTo>
                    <a:cubicBezTo>
                      <a:pt x="8247" y="124777"/>
                      <a:pt x="0" y="123825"/>
                      <a:pt x="0" y="122873"/>
                    </a:cubicBezTo>
                    <a:lnTo>
                      <a:pt x="0" y="1905"/>
                    </a:lnTo>
                    <a:cubicBezTo>
                      <a:pt x="0" y="953"/>
                      <a:pt x="8247" y="0"/>
                      <a:pt x="16494" y="0"/>
                    </a:cubicBezTo>
                    <a:cubicBezTo>
                      <a:pt x="24741" y="0"/>
                      <a:pt x="32988" y="953"/>
                      <a:pt x="32988" y="1905"/>
                    </a:cubicBezTo>
                    <a:lnTo>
                      <a:pt x="32988" y="123825"/>
                    </a:lnTo>
                    <a:cubicBezTo>
                      <a:pt x="32988" y="123825"/>
                      <a:pt x="24741" y="124777"/>
                      <a:pt x="16494" y="124777"/>
                    </a:cubicBezTo>
                    <a:close/>
                  </a:path>
                </a:pathLst>
              </a:custGeom>
              <a:solidFill>
                <a:srgbClr val="FAFAFA"/>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grpSp>
      <p:grpSp>
        <p:nvGrpSpPr>
          <p:cNvPr id="1407" name="Google Shape;1407;p44"/>
          <p:cNvGrpSpPr/>
          <p:nvPr/>
        </p:nvGrpSpPr>
        <p:grpSpPr>
          <a:xfrm>
            <a:off x="6507513" y="4537012"/>
            <a:ext cx="5211337" cy="1779373"/>
            <a:chOff x="803468" y="2105450"/>
            <a:chExt cx="10706586" cy="3655686"/>
          </a:xfrm>
        </p:grpSpPr>
        <p:sp>
          <p:nvSpPr>
            <p:cNvPr id="1408" name="Google Shape;1408;p44"/>
            <p:cNvSpPr/>
            <p:nvPr/>
          </p:nvSpPr>
          <p:spPr>
            <a:xfrm>
              <a:off x="10176675" y="2597699"/>
              <a:ext cx="1333379" cy="2531008"/>
            </a:xfrm>
            <a:custGeom>
              <a:rect b="b" l="l" r="r" t="t"/>
              <a:pathLst>
                <a:path extrusionOk="0" h="2531008" w="1333379">
                  <a:moveTo>
                    <a:pt x="923624" y="1848992"/>
                  </a:moveTo>
                  <a:cubicBezTo>
                    <a:pt x="886186" y="1848702"/>
                    <a:pt x="856004" y="1878304"/>
                    <a:pt x="855423" y="1914872"/>
                  </a:cubicBezTo>
                  <a:cubicBezTo>
                    <a:pt x="855133" y="1952020"/>
                    <a:pt x="884735" y="1982783"/>
                    <a:pt x="921593" y="1983073"/>
                  </a:cubicBezTo>
                  <a:cubicBezTo>
                    <a:pt x="958450" y="1983653"/>
                    <a:pt x="989213" y="1953761"/>
                    <a:pt x="989794" y="1916903"/>
                  </a:cubicBezTo>
                  <a:cubicBezTo>
                    <a:pt x="990374" y="1880046"/>
                    <a:pt x="960482" y="1849282"/>
                    <a:pt x="923624" y="1848992"/>
                  </a:cubicBezTo>
                  <a:close/>
                  <a:moveTo>
                    <a:pt x="386427" y="1848990"/>
                  </a:moveTo>
                  <a:cubicBezTo>
                    <a:pt x="349279" y="1848990"/>
                    <a:pt x="319677" y="1878883"/>
                    <a:pt x="319677" y="1916321"/>
                  </a:cubicBezTo>
                  <a:cubicBezTo>
                    <a:pt x="319677" y="1953468"/>
                    <a:pt x="349860" y="1983651"/>
                    <a:pt x="387008" y="1983071"/>
                  </a:cubicBezTo>
                  <a:cubicBezTo>
                    <a:pt x="423575" y="1983071"/>
                    <a:pt x="454338" y="1952308"/>
                    <a:pt x="454048" y="1915740"/>
                  </a:cubicBezTo>
                  <a:cubicBezTo>
                    <a:pt x="453757" y="1878883"/>
                    <a:pt x="423575" y="1848990"/>
                    <a:pt x="386427" y="1848990"/>
                  </a:cubicBezTo>
                  <a:close/>
                  <a:moveTo>
                    <a:pt x="619511" y="1644604"/>
                  </a:moveTo>
                  <a:cubicBezTo>
                    <a:pt x="631881" y="1645983"/>
                    <a:pt x="644143" y="1648450"/>
                    <a:pt x="656332" y="1651062"/>
                  </a:cubicBezTo>
                  <a:cubicBezTo>
                    <a:pt x="690578" y="1658607"/>
                    <a:pt x="723082" y="1670796"/>
                    <a:pt x="752394" y="1690821"/>
                  </a:cubicBezTo>
                  <a:cubicBezTo>
                    <a:pt x="768936" y="1702140"/>
                    <a:pt x="783157" y="1715490"/>
                    <a:pt x="793895" y="1732323"/>
                  </a:cubicBezTo>
                  <a:cubicBezTo>
                    <a:pt x="795927" y="1735515"/>
                    <a:pt x="799990" y="1738998"/>
                    <a:pt x="798249" y="1742771"/>
                  </a:cubicBezTo>
                  <a:cubicBezTo>
                    <a:pt x="796507" y="1746833"/>
                    <a:pt x="791283" y="1744802"/>
                    <a:pt x="787510" y="1744802"/>
                  </a:cubicBezTo>
                  <a:lnTo>
                    <a:pt x="684773" y="1745092"/>
                  </a:lnTo>
                  <a:lnTo>
                    <a:pt x="581166" y="1745092"/>
                  </a:lnTo>
                  <a:cubicBezTo>
                    <a:pt x="574200" y="1745092"/>
                    <a:pt x="570427" y="1743061"/>
                    <a:pt x="567815" y="1736385"/>
                  </a:cubicBezTo>
                  <a:cubicBezTo>
                    <a:pt x="559980" y="1716361"/>
                    <a:pt x="553305" y="1696046"/>
                    <a:pt x="555046" y="1674279"/>
                  </a:cubicBezTo>
                  <a:cubicBezTo>
                    <a:pt x="556207" y="1655995"/>
                    <a:pt x="564043" y="1647289"/>
                    <a:pt x="582036" y="1644677"/>
                  </a:cubicBezTo>
                  <a:cubicBezTo>
                    <a:pt x="594661" y="1642936"/>
                    <a:pt x="607140" y="1643226"/>
                    <a:pt x="619511" y="1644604"/>
                  </a:cubicBezTo>
                  <a:close/>
                  <a:moveTo>
                    <a:pt x="443130" y="1555520"/>
                  </a:moveTo>
                  <a:cubicBezTo>
                    <a:pt x="389530" y="1555506"/>
                    <a:pt x="338542" y="1569002"/>
                    <a:pt x="290655" y="1598822"/>
                  </a:cubicBezTo>
                  <a:cubicBezTo>
                    <a:pt x="247993" y="1625232"/>
                    <a:pt x="218971" y="1661509"/>
                    <a:pt x="209974" y="1711717"/>
                  </a:cubicBezTo>
                  <a:cubicBezTo>
                    <a:pt x="204170" y="1743642"/>
                    <a:pt x="206491" y="1775276"/>
                    <a:pt x="210264" y="1807200"/>
                  </a:cubicBezTo>
                  <a:cubicBezTo>
                    <a:pt x="213747" y="1836222"/>
                    <a:pt x="219551" y="1864954"/>
                    <a:pt x="216649" y="1894556"/>
                  </a:cubicBezTo>
                  <a:cubicBezTo>
                    <a:pt x="215778" y="1901522"/>
                    <a:pt x="217810" y="1902973"/>
                    <a:pt x="224195" y="1902973"/>
                  </a:cubicBezTo>
                  <a:cubicBezTo>
                    <a:pt x="245961" y="1902683"/>
                    <a:pt x="267728" y="1902683"/>
                    <a:pt x="289494" y="1902973"/>
                  </a:cubicBezTo>
                  <a:cubicBezTo>
                    <a:pt x="296169" y="1902973"/>
                    <a:pt x="299072" y="1901232"/>
                    <a:pt x="300813" y="1894266"/>
                  </a:cubicBezTo>
                  <a:cubicBezTo>
                    <a:pt x="311261" y="1854216"/>
                    <a:pt x="345797" y="1827515"/>
                    <a:pt x="386138" y="1827515"/>
                  </a:cubicBezTo>
                  <a:cubicBezTo>
                    <a:pt x="426768" y="1827225"/>
                    <a:pt x="461595" y="1853345"/>
                    <a:pt x="472043" y="1893105"/>
                  </a:cubicBezTo>
                  <a:cubicBezTo>
                    <a:pt x="474364" y="1901522"/>
                    <a:pt x="478137" y="1902683"/>
                    <a:pt x="485683" y="1902683"/>
                  </a:cubicBezTo>
                  <a:lnTo>
                    <a:pt x="654591" y="1902683"/>
                  </a:lnTo>
                  <a:lnTo>
                    <a:pt x="823499" y="1903263"/>
                  </a:lnTo>
                  <a:cubicBezTo>
                    <a:pt x="831625" y="1903263"/>
                    <a:pt x="835108" y="1900942"/>
                    <a:pt x="837430" y="1892525"/>
                  </a:cubicBezTo>
                  <a:cubicBezTo>
                    <a:pt x="847878" y="1854216"/>
                    <a:pt x="882123" y="1828096"/>
                    <a:pt x="921013" y="1827806"/>
                  </a:cubicBezTo>
                  <a:cubicBezTo>
                    <a:pt x="962224" y="1827225"/>
                    <a:pt x="996760" y="1853635"/>
                    <a:pt x="1008079" y="1893396"/>
                  </a:cubicBezTo>
                  <a:cubicBezTo>
                    <a:pt x="1009240" y="1897749"/>
                    <a:pt x="1008949" y="1903263"/>
                    <a:pt x="1016495" y="1903263"/>
                  </a:cubicBezTo>
                  <a:lnTo>
                    <a:pt x="1106463" y="1903263"/>
                  </a:lnTo>
                  <a:cubicBezTo>
                    <a:pt x="1110817" y="1903263"/>
                    <a:pt x="1113138" y="1901522"/>
                    <a:pt x="1114299" y="1897459"/>
                  </a:cubicBezTo>
                  <a:cubicBezTo>
                    <a:pt x="1122425" y="1868147"/>
                    <a:pt x="1126488" y="1837963"/>
                    <a:pt x="1119813" y="1807781"/>
                  </a:cubicBezTo>
                  <a:cubicBezTo>
                    <a:pt x="1111687" y="1772083"/>
                    <a:pt x="1086148" y="1735516"/>
                    <a:pt x="1034488" y="1730872"/>
                  </a:cubicBezTo>
                  <a:cubicBezTo>
                    <a:pt x="1011271" y="1728840"/>
                    <a:pt x="988053" y="1726809"/>
                    <a:pt x="964545" y="1727099"/>
                  </a:cubicBezTo>
                  <a:cubicBezTo>
                    <a:pt x="925946" y="1727679"/>
                    <a:pt x="889669" y="1719263"/>
                    <a:pt x="854552" y="1703011"/>
                  </a:cubicBezTo>
                  <a:cubicBezTo>
                    <a:pt x="807827" y="1681244"/>
                    <a:pt x="762553" y="1657446"/>
                    <a:pt x="716118" y="1635389"/>
                  </a:cubicBezTo>
                  <a:cubicBezTo>
                    <a:pt x="646174" y="1602014"/>
                    <a:pt x="575071" y="1571831"/>
                    <a:pt x="497582" y="1559932"/>
                  </a:cubicBezTo>
                  <a:cubicBezTo>
                    <a:pt x="479153" y="1557030"/>
                    <a:pt x="460996" y="1555524"/>
                    <a:pt x="443130" y="1555520"/>
                  </a:cubicBezTo>
                  <a:close/>
                  <a:moveTo>
                    <a:pt x="362339" y="159040"/>
                  </a:moveTo>
                  <a:cubicBezTo>
                    <a:pt x="301103" y="159040"/>
                    <a:pt x="257280" y="203154"/>
                    <a:pt x="257280" y="264681"/>
                  </a:cubicBezTo>
                  <a:lnTo>
                    <a:pt x="257280" y="664894"/>
                  </a:lnTo>
                  <a:cubicBezTo>
                    <a:pt x="257280" y="670698"/>
                    <a:pt x="257280" y="676793"/>
                    <a:pt x="258151" y="682597"/>
                  </a:cubicBezTo>
                  <a:cubicBezTo>
                    <a:pt x="266277" y="735127"/>
                    <a:pt x="307778" y="770824"/>
                    <a:pt x="360888" y="770824"/>
                  </a:cubicBezTo>
                  <a:lnTo>
                    <a:pt x="664168" y="770824"/>
                  </a:lnTo>
                  <a:lnTo>
                    <a:pt x="967448" y="770824"/>
                  </a:lnTo>
                  <a:cubicBezTo>
                    <a:pt x="1028975" y="770534"/>
                    <a:pt x="1073088" y="726420"/>
                    <a:pt x="1073088" y="664604"/>
                  </a:cubicBezTo>
                  <a:cubicBezTo>
                    <a:pt x="1073088" y="531393"/>
                    <a:pt x="1073088" y="397892"/>
                    <a:pt x="1073378" y="264390"/>
                  </a:cubicBezTo>
                  <a:cubicBezTo>
                    <a:pt x="1073378" y="203154"/>
                    <a:pt x="1029265" y="159040"/>
                    <a:pt x="968029" y="159040"/>
                  </a:cubicBezTo>
                  <a:lnTo>
                    <a:pt x="362339" y="159040"/>
                  </a:lnTo>
                  <a:close/>
                  <a:moveTo>
                    <a:pt x="302844" y="0"/>
                  </a:moveTo>
                  <a:lnTo>
                    <a:pt x="1027233" y="0"/>
                  </a:lnTo>
                  <a:cubicBezTo>
                    <a:pt x="1106173" y="0"/>
                    <a:pt x="1161025" y="39760"/>
                    <a:pt x="1198463" y="105930"/>
                  </a:cubicBezTo>
                  <a:cubicBezTo>
                    <a:pt x="1216747" y="137854"/>
                    <a:pt x="1223712" y="172391"/>
                    <a:pt x="1223712" y="209248"/>
                  </a:cubicBezTo>
                  <a:cubicBezTo>
                    <a:pt x="1227969" y="576424"/>
                    <a:pt x="1219166" y="1954195"/>
                    <a:pt x="1224003" y="2308989"/>
                  </a:cubicBezTo>
                  <a:cubicBezTo>
                    <a:pt x="1224293" y="2335690"/>
                    <a:pt x="1226324" y="2337721"/>
                    <a:pt x="1252734" y="2338011"/>
                  </a:cubicBezTo>
                  <a:cubicBezTo>
                    <a:pt x="1260860" y="2338011"/>
                    <a:pt x="1269276" y="2337431"/>
                    <a:pt x="1277403" y="2338882"/>
                  </a:cubicBezTo>
                  <a:cubicBezTo>
                    <a:pt x="1307005" y="2344106"/>
                    <a:pt x="1322387" y="2363841"/>
                    <a:pt x="1328482" y="2391412"/>
                  </a:cubicBezTo>
                  <a:cubicBezTo>
                    <a:pt x="1335157" y="2421595"/>
                    <a:pt x="1334866" y="2452068"/>
                    <a:pt x="1328482" y="2482541"/>
                  </a:cubicBezTo>
                  <a:cubicBezTo>
                    <a:pt x="1327321" y="2487474"/>
                    <a:pt x="1325579" y="2492118"/>
                    <a:pt x="1323838" y="2496761"/>
                  </a:cubicBezTo>
                  <a:cubicBezTo>
                    <a:pt x="1316002" y="2519109"/>
                    <a:pt x="1300040" y="2530427"/>
                    <a:pt x="1276532" y="2531008"/>
                  </a:cubicBezTo>
                  <a:lnTo>
                    <a:pt x="52965" y="2531008"/>
                  </a:lnTo>
                  <a:cubicBezTo>
                    <a:pt x="51804" y="2530427"/>
                    <a:pt x="50644" y="2530137"/>
                    <a:pt x="49192" y="2530137"/>
                  </a:cubicBezTo>
                  <a:cubicBezTo>
                    <a:pt x="22782" y="2528396"/>
                    <a:pt x="6820" y="2512723"/>
                    <a:pt x="3337" y="2486314"/>
                  </a:cubicBezTo>
                  <a:cubicBezTo>
                    <a:pt x="-1016" y="2452648"/>
                    <a:pt x="-1306" y="2418983"/>
                    <a:pt x="3628" y="2385607"/>
                  </a:cubicBezTo>
                  <a:cubicBezTo>
                    <a:pt x="7401" y="2358617"/>
                    <a:pt x="27136" y="2340913"/>
                    <a:pt x="59640" y="2338301"/>
                  </a:cubicBezTo>
                  <a:cubicBezTo>
                    <a:pt x="69218" y="2337721"/>
                    <a:pt x="78795" y="2338591"/>
                    <a:pt x="88372" y="2338011"/>
                  </a:cubicBezTo>
                  <a:cubicBezTo>
                    <a:pt x="99981" y="2337141"/>
                    <a:pt x="104334" y="2332787"/>
                    <a:pt x="105205" y="2321469"/>
                  </a:cubicBezTo>
                  <a:cubicBezTo>
                    <a:pt x="105785" y="2314794"/>
                    <a:pt x="105495" y="2308409"/>
                    <a:pt x="105495" y="2301734"/>
                  </a:cubicBezTo>
                  <a:cubicBezTo>
                    <a:pt x="105495" y="1601433"/>
                    <a:pt x="105495" y="901133"/>
                    <a:pt x="105785" y="200832"/>
                  </a:cubicBezTo>
                  <a:cubicBezTo>
                    <a:pt x="105785" y="121312"/>
                    <a:pt x="145255" y="63558"/>
                    <a:pt x="211715" y="22637"/>
                  </a:cubicBezTo>
                  <a:cubicBezTo>
                    <a:pt x="239576" y="5514"/>
                    <a:pt x="270630" y="0"/>
                    <a:pt x="302844"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nvGrpSpPr>
            <p:cNvPr id="1409" name="Google Shape;1409;p44"/>
            <p:cNvGrpSpPr/>
            <p:nvPr/>
          </p:nvGrpSpPr>
          <p:grpSpPr>
            <a:xfrm>
              <a:off x="2612264" y="2115051"/>
              <a:ext cx="7687528" cy="3646085"/>
              <a:chOff x="2612264" y="2115051"/>
              <a:chExt cx="7687528" cy="3646085"/>
            </a:xfrm>
          </p:grpSpPr>
          <p:sp>
            <p:nvSpPr>
              <p:cNvPr id="1410" name="Google Shape;1410;p44"/>
              <p:cNvSpPr/>
              <p:nvPr/>
            </p:nvSpPr>
            <p:spPr>
              <a:xfrm rot="-5400000">
                <a:off x="9184150" y="2898274"/>
                <a:ext cx="128165" cy="2103120"/>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411" name="Google Shape;1411;p44"/>
              <p:cNvSpPr/>
              <p:nvPr/>
            </p:nvSpPr>
            <p:spPr>
              <a:xfrm rot="5400000">
                <a:off x="3807196" y="3339914"/>
                <a:ext cx="128165" cy="1200170"/>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412" name="Google Shape;1412;p44"/>
              <p:cNvSpPr/>
              <p:nvPr/>
            </p:nvSpPr>
            <p:spPr>
              <a:xfrm rot="5400000">
                <a:off x="6246352" y="1843053"/>
                <a:ext cx="128165" cy="672170"/>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413" name="Google Shape;1413;p44"/>
              <p:cNvSpPr/>
              <p:nvPr/>
            </p:nvSpPr>
            <p:spPr>
              <a:xfrm>
                <a:off x="5845828" y="2115051"/>
                <a:ext cx="128165" cy="1476000"/>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414" name="Google Shape;1414;p44"/>
              <p:cNvSpPr/>
              <p:nvPr/>
            </p:nvSpPr>
            <p:spPr>
              <a:xfrm>
                <a:off x="6646518" y="2115051"/>
                <a:ext cx="128165" cy="1476000"/>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415" name="Google Shape;1415;p44"/>
              <p:cNvSpPr/>
              <p:nvPr/>
            </p:nvSpPr>
            <p:spPr>
              <a:xfrm rot="10800000">
                <a:off x="8071973" y="3604093"/>
                <a:ext cx="128165" cy="672170"/>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416" name="Google Shape;1416;p44"/>
              <p:cNvSpPr/>
              <p:nvPr/>
            </p:nvSpPr>
            <p:spPr>
              <a:xfrm rot="5400000">
                <a:off x="7362056" y="2765651"/>
                <a:ext cx="128165" cy="1548000"/>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417" name="Google Shape;1417;p44"/>
              <p:cNvSpPr/>
              <p:nvPr/>
            </p:nvSpPr>
            <p:spPr>
              <a:xfrm rot="5400000">
                <a:off x="7362056" y="3566339"/>
                <a:ext cx="128165" cy="1548000"/>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418" name="Google Shape;1418;p44"/>
              <p:cNvSpPr/>
              <p:nvPr/>
            </p:nvSpPr>
            <p:spPr>
              <a:xfrm rot="-5400000">
                <a:off x="6250868" y="5355054"/>
                <a:ext cx="128165" cy="684000"/>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419" name="Google Shape;1419;p44"/>
              <p:cNvSpPr/>
              <p:nvPr/>
            </p:nvSpPr>
            <p:spPr>
              <a:xfrm rot="10800000">
                <a:off x="6645475" y="4280243"/>
                <a:ext cx="128165" cy="1476000"/>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420" name="Google Shape;1420;p44"/>
              <p:cNvSpPr/>
              <p:nvPr/>
            </p:nvSpPr>
            <p:spPr>
              <a:xfrm rot="10800000">
                <a:off x="5844785" y="4280243"/>
                <a:ext cx="128165" cy="1476000"/>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421" name="Google Shape;1421;p44"/>
              <p:cNvSpPr/>
              <p:nvPr/>
            </p:nvSpPr>
            <p:spPr>
              <a:xfrm>
                <a:off x="4429203" y="3603736"/>
                <a:ext cx="128165" cy="672170"/>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422" name="Google Shape;1422;p44"/>
              <p:cNvSpPr/>
              <p:nvPr/>
            </p:nvSpPr>
            <p:spPr>
              <a:xfrm rot="-5400000">
                <a:off x="5139120" y="3566341"/>
                <a:ext cx="128165" cy="1548000"/>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423" name="Google Shape;1423;p44"/>
              <p:cNvSpPr/>
              <p:nvPr/>
            </p:nvSpPr>
            <p:spPr>
              <a:xfrm rot="-5400000">
                <a:off x="5139120" y="2765650"/>
                <a:ext cx="128165" cy="1548000"/>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424" name="Google Shape;1424;p44"/>
              <p:cNvSpPr/>
              <p:nvPr/>
            </p:nvSpPr>
            <p:spPr>
              <a:xfrm>
                <a:off x="6153631" y="2348902"/>
                <a:ext cx="310808" cy="267938"/>
              </a:xfrm>
              <a:prstGeom prst="triangle">
                <a:avLst>
                  <a:gd fmla="val 50000"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425" name="Google Shape;1425;p44"/>
              <p:cNvSpPr/>
              <p:nvPr/>
            </p:nvSpPr>
            <p:spPr>
              <a:xfrm rot="5400000">
                <a:off x="7600057" y="3784580"/>
                <a:ext cx="310808" cy="267938"/>
              </a:xfrm>
              <a:prstGeom prst="triangle">
                <a:avLst>
                  <a:gd fmla="val 50000"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426" name="Google Shape;1426;p44"/>
              <p:cNvSpPr/>
              <p:nvPr/>
            </p:nvSpPr>
            <p:spPr>
              <a:xfrm rot="10800000">
                <a:off x="6158958" y="5229310"/>
                <a:ext cx="310808" cy="267938"/>
              </a:xfrm>
              <a:prstGeom prst="triangle">
                <a:avLst>
                  <a:gd fmla="val 50000"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427" name="Google Shape;1427;p44"/>
              <p:cNvSpPr/>
              <p:nvPr/>
            </p:nvSpPr>
            <p:spPr>
              <a:xfrm rot="-5400000">
                <a:off x="4721908" y="3800409"/>
                <a:ext cx="310808" cy="267938"/>
              </a:xfrm>
              <a:prstGeom prst="triangle">
                <a:avLst>
                  <a:gd fmla="val 50000"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Arial"/>
                  <a:ea typeface="Arial"/>
                  <a:cs typeface="Arial"/>
                  <a:sym typeface="Arial"/>
                </a:endParaRPr>
              </a:p>
            </p:txBody>
          </p:sp>
          <p:sp>
            <p:nvSpPr>
              <p:cNvPr id="1428" name="Google Shape;1428;p44"/>
              <p:cNvSpPr/>
              <p:nvPr/>
            </p:nvSpPr>
            <p:spPr>
              <a:xfrm rot="-5400000">
                <a:off x="2667609" y="3598615"/>
                <a:ext cx="565444" cy="676133"/>
              </a:xfrm>
              <a:custGeom>
                <a:rect b="b" l="l" r="r" t="t"/>
                <a:pathLst>
                  <a:path extrusionOk="0" h="676133" w="565444">
                    <a:moveTo>
                      <a:pt x="182559" y="37056"/>
                    </a:moveTo>
                    <a:lnTo>
                      <a:pt x="182559" y="175472"/>
                    </a:lnTo>
                    <a:lnTo>
                      <a:pt x="108447" y="175472"/>
                    </a:lnTo>
                    <a:lnTo>
                      <a:pt x="108447" y="37056"/>
                    </a:lnTo>
                    <a:cubicBezTo>
                      <a:pt x="108447" y="16591"/>
                      <a:pt x="125038" y="0"/>
                      <a:pt x="145503" y="0"/>
                    </a:cubicBezTo>
                    <a:cubicBezTo>
                      <a:pt x="165968" y="0"/>
                      <a:pt x="182559" y="16591"/>
                      <a:pt x="182559" y="37056"/>
                    </a:cubicBezTo>
                    <a:close/>
                    <a:moveTo>
                      <a:pt x="456997" y="37056"/>
                    </a:moveTo>
                    <a:lnTo>
                      <a:pt x="456997" y="175472"/>
                    </a:lnTo>
                    <a:lnTo>
                      <a:pt x="382885" y="175472"/>
                    </a:lnTo>
                    <a:lnTo>
                      <a:pt x="382885" y="37056"/>
                    </a:lnTo>
                    <a:cubicBezTo>
                      <a:pt x="382885" y="16591"/>
                      <a:pt x="399476" y="0"/>
                      <a:pt x="419941" y="0"/>
                    </a:cubicBezTo>
                    <a:cubicBezTo>
                      <a:pt x="440406" y="0"/>
                      <a:pt x="456997" y="16591"/>
                      <a:pt x="456997" y="37056"/>
                    </a:cubicBezTo>
                    <a:close/>
                    <a:moveTo>
                      <a:pt x="486829" y="382984"/>
                    </a:moveTo>
                    <a:lnTo>
                      <a:pt x="483131" y="374056"/>
                    </a:lnTo>
                    <a:cubicBezTo>
                      <a:pt x="480846" y="371771"/>
                      <a:pt x="477689" y="370358"/>
                      <a:pt x="474202" y="370358"/>
                    </a:cubicBezTo>
                    <a:lnTo>
                      <a:pt x="91243" y="370357"/>
                    </a:lnTo>
                    <a:cubicBezTo>
                      <a:pt x="84269" y="370357"/>
                      <a:pt x="78616" y="376010"/>
                      <a:pt x="78616" y="382984"/>
                    </a:cubicBezTo>
                    <a:lnTo>
                      <a:pt x="78615" y="382984"/>
                    </a:lnTo>
                    <a:cubicBezTo>
                      <a:pt x="78615" y="389958"/>
                      <a:pt x="84268" y="395611"/>
                      <a:pt x="91242" y="395611"/>
                    </a:cubicBezTo>
                    <a:lnTo>
                      <a:pt x="474202" y="395611"/>
                    </a:lnTo>
                    <a:cubicBezTo>
                      <a:pt x="477689" y="395611"/>
                      <a:pt x="480846" y="394198"/>
                      <a:pt x="483131" y="391913"/>
                    </a:cubicBezTo>
                    <a:close/>
                    <a:moveTo>
                      <a:pt x="486829" y="329549"/>
                    </a:moveTo>
                    <a:lnTo>
                      <a:pt x="483131" y="320621"/>
                    </a:lnTo>
                    <a:cubicBezTo>
                      <a:pt x="480846" y="318336"/>
                      <a:pt x="477689" y="316923"/>
                      <a:pt x="474202" y="316923"/>
                    </a:cubicBezTo>
                    <a:lnTo>
                      <a:pt x="91243" y="316922"/>
                    </a:lnTo>
                    <a:cubicBezTo>
                      <a:pt x="84269" y="316922"/>
                      <a:pt x="78616" y="322575"/>
                      <a:pt x="78616" y="329549"/>
                    </a:cubicBezTo>
                    <a:lnTo>
                      <a:pt x="78615" y="329549"/>
                    </a:lnTo>
                    <a:cubicBezTo>
                      <a:pt x="78615" y="336523"/>
                      <a:pt x="84268" y="342176"/>
                      <a:pt x="91242" y="342176"/>
                    </a:cubicBezTo>
                    <a:lnTo>
                      <a:pt x="474202" y="342176"/>
                    </a:lnTo>
                    <a:cubicBezTo>
                      <a:pt x="477689" y="342176"/>
                      <a:pt x="480846" y="340763"/>
                      <a:pt x="483131" y="338478"/>
                    </a:cubicBezTo>
                    <a:close/>
                    <a:moveTo>
                      <a:pt x="486829" y="276114"/>
                    </a:moveTo>
                    <a:lnTo>
                      <a:pt x="483131" y="267186"/>
                    </a:lnTo>
                    <a:cubicBezTo>
                      <a:pt x="480846" y="264901"/>
                      <a:pt x="477689" y="263488"/>
                      <a:pt x="474202" y="263488"/>
                    </a:cubicBezTo>
                    <a:lnTo>
                      <a:pt x="91243" y="263487"/>
                    </a:lnTo>
                    <a:cubicBezTo>
                      <a:pt x="84269" y="263487"/>
                      <a:pt x="78616" y="269140"/>
                      <a:pt x="78616" y="276114"/>
                    </a:cubicBezTo>
                    <a:lnTo>
                      <a:pt x="78615" y="276114"/>
                    </a:lnTo>
                    <a:cubicBezTo>
                      <a:pt x="78615" y="283088"/>
                      <a:pt x="84268" y="288741"/>
                      <a:pt x="91242" y="288741"/>
                    </a:cubicBezTo>
                    <a:lnTo>
                      <a:pt x="474202" y="288741"/>
                    </a:lnTo>
                    <a:cubicBezTo>
                      <a:pt x="477689" y="288741"/>
                      <a:pt x="480846" y="287328"/>
                      <a:pt x="483131" y="285043"/>
                    </a:cubicBezTo>
                    <a:close/>
                    <a:moveTo>
                      <a:pt x="565444" y="194687"/>
                    </a:moveTo>
                    <a:cubicBezTo>
                      <a:pt x="565444" y="205299"/>
                      <a:pt x="556842" y="213901"/>
                      <a:pt x="546230" y="213901"/>
                    </a:cubicBezTo>
                    <a:lnTo>
                      <a:pt x="525276" y="213901"/>
                    </a:lnTo>
                    <a:lnTo>
                      <a:pt x="508899" y="524387"/>
                    </a:lnTo>
                    <a:cubicBezTo>
                      <a:pt x="504507" y="609786"/>
                      <a:pt x="447139" y="676133"/>
                      <a:pt x="378243" y="676133"/>
                    </a:cubicBezTo>
                    <a:lnTo>
                      <a:pt x="184455" y="676133"/>
                    </a:lnTo>
                    <a:cubicBezTo>
                      <a:pt x="115558" y="676133"/>
                      <a:pt x="58190" y="609786"/>
                      <a:pt x="53799" y="524387"/>
                    </a:cubicBezTo>
                    <a:lnTo>
                      <a:pt x="37422" y="213901"/>
                    </a:lnTo>
                    <a:lnTo>
                      <a:pt x="19214" y="213901"/>
                    </a:lnTo>
                    <a:cubicBezTo>
                      <a:pt x="8602" y="213901"/>
                      <a:pt x="0" y="205299"/>
                      <a:pt x="0" y="194687"/>
                    </a:cubicBezTo>
                    <a:cubicBezTo>
                      <a:pt x="0" y="184075"/>
                      <a:pt x="8602" y="175473"/>
                      <a:pt x="19214" y="175473"/>
                    </a:cubicBezTo>
                    <a:lnTo>
                      <a:pt x="546230" y="175473"/>
                    </a:lnTo>
                    <a:cubicBezTo>
                      <a:pt x="556842" y="175473"/>
                      <a:pt x="565444" y="184075"/>
                      <a:pt x="565444" y="19468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sp>
          <p:nvSpPr>
            <p:cNvPr id="1429" name="Google Shape;1429;p44"/>
            <p:cNvSpPr/>
            <p:nvPr/>
          </p:nvSpPr>
          <p:spPr>
            <a:xfrm>
              <a:off x="803468" y="2105450"/>
              <a:ext cx="1778945" cy="3425872"/>
            </a:xfrm>
            <a:custGeom>
              <a:rect b="b" l="l" r="r" t="t"/>
              <a:pathLst>
                <a:path extrusionOk="0" h="3425872" w="1778945">
                  <a:moveTo>
                    <a:pt x="387070" y="3227427"/>
                  </a:moveTo>
                  <a:cubicBezTo>
                    <a:pt x="374643" y="3234205"/>
                    <a:pt x="380291" y="3247008"/>
                    <a:pt x="379162" y="3256422"/>
                  </a:cubicBezTo>
                  <a:cubicBezTo>
                    <a:pt x="379162" y="3283912"/>
                    <a:pt x="376526" y="3294831"/>
                    <a:pt x="408533" y="3303492"/>
                  </a:cubicBezTo>
                  <a:cubicBezTo>
                    <a:pt x="513593" y="3331358"/>
                    <a:pt x="597942" y="3349432"/>
                    <a:pt x="706014" y="3359976"/>
                  </a:cubicBezTo>
                  <a:cubicBezTo>
                    <a:pt x="721077" y="3361482"/>
                    <a:pt x="718441" y="3351315"/>
                    <a:pt x="713922" y="3340018"/>
                  </a:cubicBezTo>
                  <a:cubicBezTo>
                    <a:pt x="706391" y="3320813"/>
                    <a:pt x="693211" y="3321190"/>
                    <a:pt x="677019" y="3320438"/>
                  </a:cubicBezTo>
                  <a:cubicBezTo>
                    <a:pt x="573842" y="3306504"/>
                    <a:pt x="531290" y="3293702"/>
                    <a:pt x="430373" y="3245502"/>
                  </a:cubicBezTo>
                  <a:cubicBezTo>
                    <a:pt x="421337" y="3239854"/>
                    <a:pt x="399119" y="3221025"/>
                    <a:pt x="387070" y="3227427"/>
                  </a:cubicBezTo>
                  <a:close/>
                  <a:moveTo>
                    <a:pt x="1424836" y="3224467"/>
                  </a:moveTo>
                  <a:cubicBezTo>
                    <a:pt x="1413162" y="3218065"/>
                    <a:pt x="1390945" y="3237270"/>
                    <a:pt x="1381531" y="3242542"/>
                  </a:cubicBezTo>
                  <a:cubicBezTo>
                    <a:pt x="1280614" y="3290741"/>
                    <a:pt x="1237686" y="3303544"/>
                    <a:pt x="1134886" y="3317477"/>
                  </a:cubicBezTo>
                  <a:cubicBezTo>
                    <a:pt x="1118694" y="3318230"/>
                    <a:pt x="1105514" y="3317853"/>
                    <a:pt x="1097983" y="3336682"/>
                  </a:cubicBezTo>
                  <a:cubicBezTo>
                    <a:pt x="1093464" y="3347978"/>
                    <a:pt x="1090828" y="3358145"/>
                    <a:pt x="1105892" y="3356639"/>
                  </a:cubicBezTo>
                  <a:cubicBezTo>
                    <a:pt x="1213963" y="3346096"/>
                    <a:pt x="1298311" y="3328021"/>
                    <a:pt x="1403372" y="3300156"/>
                  </a:cubicBezTo>
                  <a:cubicBezTo>
                    <a:pt x="1435378" y="3291871"/>
                    <a:pt x="1432742" y="3280952"/>
                    <a:pt x="1432742" y="3253086"/>
                  </a:cubicBezTo>
                  <a:cubicBezTo>
                    <a:pt x="1431613" y="3244048"/>
                    <a:pt x="1437638" y="3230869"/>
                    <a:pt x="1424836" y="3224467"/>
                  </a:cubicBezTo>
                  <a:close/>
                  <a:moveTo>
                    <a:pt x="1347737" y="2435482"/>
                  </a:moveTo>
                  <a:cubicBezTo>
                    <a:pt x="1344064" y="2434447"/>
                    <a:pt x="1339357" y="2436331"/>
                    <a:pt x="1332580" y="2439343"/>
                  </a:cubicBezTo>
                  <a:cubicBezTo>
                    <a:pt x="1204362" y="2493849"/>
                    <a:pt x="1071695" y="2514466"/>
                    <a:pt x="935693" y="2514060"/>
                  </a:cubicBezTo>
                  <a:lnTo>
                    <a:pt x="892441" y="2511871"/>
                  </a:lnTo>
                  <a:lnTo>
                    <a:pt x="892441" y="2514506"/>
                  </a:lnTo>
                  <a:lnTo>
                    <a:pt x="805049" y="2510082"/>
                  </a:lnTo>
                  <a:cubicBezTo>
                    <a:pt x="690952" y="2499539"/>
                    <a:pt x="579491" y="2489373"/>
                    <a:pt x="474431" y="2440797"/>
                  </a:cubicBezTo>
                  <a:cubicBezTo>
                    <a:pt x="462381" y="2435148"/>
                    <a:pt x="455603" y="2438538"/>
                    <a:pt x="452591" y="2451716"/>
                  </a:cubicBezTo>
                  <a:cubicBezTo>
                    <a:pt x="446189" y="2477323"/>
                    <a:pt x="437905" y="2502176"/>
                    <a:pt x="432633" y="2527782"/>
                  </a:cubicBezTo>
                  <a:cubicBezTo>
                    <a:pt x="417571" y="2598197"/>
                    <a:pt x="410417" y="2669743"/>
                    <a:pt x="402132" y="2741290"/>
                  </a:cubicBezTo>
                  <a:cubicBezTo>
                    <a:pt x="396483" y="2790243"/>
                    <a:pt x="413052" y="2824885"/>
                    <a:pt x="456732" y="2845973"/>
                  </a:cubicBezTo>
                  <a:cubicBezTo>
                    <a:pt x="563770" y="2897938"/>
                    <a:pt x="675254" y="2929993"/>
                    <a:pt x="800083" y="2942773"/>
                  </a:cubicBezTo>
                  <a:lnTo>
                    <a:pt x="886012" y="2947001"/>
                  </a:lnTo>
                  <a:lnTo>
                    <a:pt x="886012" y="2944357"/>
                  </a:lnTo>
                  <a:lnTo>
                    <a:pt x="923260" y="2946190"/>
                  </a:lnTo>
                  <a:cubicBezTo>
                    <a:pt x="964682" y="2949203"/>
                    <a:pt x="1026061" y="2940918"/>
                    <a:pt x="1086687" y="2929621"/>
                  </a:cubicBezTo>
                  <a:cubicBezTo>
                    <a:pt x="1182334" y="2911924"/>
                    <a:pt x="1274590" y="2884058"/>
                    <a:pt x="1361199" y="2839248"/>
                  </a:cubicBezTo>
                  <a:cubicBezTo>
                    <a:pt x="1389063" y="2824561"/>
                    <a:pt x="1406762" y="2796321"/>
                    <a:pt x="1405632" y="2761676"/>
                  </a:cubicBezTo>
                  <a:cubicBezTo>
                    <a:pt x="1404879" y="2736071"/>
                    <a:pt x="1402996" y="2710841"/>
                    <a:pt x="1400737" y="2685611"/>
                  </a:cubicBezTo>
                  <a:cubicBezTo>
                    <a:pt x="1393582" y="2605405"/>
                    <a:pt x="1380026" y="2526328"/>
                    <a:pt x="1356680" y="2449133"/>
                  </a:cubicBezTo>
                  <a:cubicBezTo>
                    <a:pt x="1354044" y="2440472"/>
                    <a:pt x="1351407" y="2436519"/>
                    <a:pt x="1347737" y="2435482"/>
                  </a:cubicBezTo>
                  <a:close/>
                  <a:moveTo>
                    <a:pt x="248873" y="1756591"/>
                  </a:moveTo>
                  <a:cubicBezTo>
                    <a:pt x="241719" y="1761109"/>
                    <a:pt x="245108" y="1770900"/>
                    <a:pt x="245484" y="1778055"/>
                  </a:cubicBezTo>
                  <a:cubicBezTo>
                    <a:pt x="248873" y="1873700"/>
                    <a:pt x="251510" y="1961815"/>
                    <a:pt x="256028" y="2057461"/>
                  </a:cubicBezTo>
                  <a:cubicBezTo>
                    <a:pt x="258287" y="2108295"/>
                    <a:pt x="262430" y="2158755"/>
                    <a:pt x="266948" y="2209214"/>
                  </a:cubicBezTo>
                  <a:cubicBezTo>
                    <a:pt x="274103" y="2285655"/>
                    <a:pt x="290295" y="2362097"/>
                    <a:pt x="298956" y="2438538"/>
                  </a:cubicBezTo>
                  <a:cubicBezTo>
                    <a:pt x="306111" y="2502176"/>
                    <a:pt x="314019" y="2527782"/>
                    <a:pt x="326821" y="2594433"/>
                  </a:cubicBezTo>
                  <a:cubicBezTo>
                    <a:pt x="330963" y="2588408"/>
                    <a:pt x="332846" y="2624934"/>
                    <a:pt x="332846" y="2623427"/>
                  </a:cubicBezTo>
                  <a:cubicBezTo>
                    <a:pt x="348661" y="2511966"/>
                    <a:pt x="356570" y="2399752"/>
                    <a:pt x="364477" y="2287915"/>
                  </a:cubicBezTo>
                  <a:cubicBezTo>
                    <a:pt x="369749" y="2214486"/>
                    <a:pt x="370503" y="2140680"/>
                    <a:pt x="373891" y="2067251"/>
                  </a:cubicBezTo>
                  <a:cubicBezTo>
                    <a:pt x="378034" y="1990057"/>
                    <a:pt x="375020" y="1920018"/>
                    <a:pt x="375775" y="1842822"/>
                  </a:cubicBezTo>
                  <a:cubicBezTo>
                    <a:pt x="375775" y="1828890"/>
                    <a:pt x="370503" y="1820982"/>
                    <a:pt x="358829" y="1814581"/>
                  </a:cubicBezTo>
                  <a:cubicBezTo>
                    <a:pt x="330963" y="1798389"/>
                    <a:pt x="296320" y="1781068"/>
                    <a:pt x="268455" y="1764876"/>
                  </a:cubicBezTo>
                  <a:cubicBezTo>
                    <a:pt x="262430" y="1761486"/>
                    <a:pt x="256405" y="1752072"/>
                    <a:pt x="248873" y="1756591"/>
                  </a:cubicBezTo>
                  <a:close/>
                  <a:moveTo>
                    <a:pt x="1558326" y="1754903"/>
                  </a:moveTo>
                  <a:cubicBezTo>
                    <a:pt x="1556160" y="1752878"/>
                    <a:pt x="1552301" y="1753443"/>
                    <a:pt x="1545334" y="1757774"/>
                  </a:cubicBezTo>
                  <a:cubicBezTo>
                    <a:pt x="1513703" y="1777354"/>
                    <a:pt x="1474165" y="1796559"/>
                    <a:pt x="1441780" y="1815386"/>
                  </a:cubicBezTo>
                  <a:cubicBezTo>
                    <a:pt x="1433119" y="1820282"/>
                    <a:pt x="1430484" y="1827060"/>
                    <a:pt x="1430484" y="1836474"/>
                  </a:cubicBezTo>
                  <a:cubicBezTo>
                    <a:pt x="1430860" y="1883920"/>
                    <a:pt x="1427848" y="1931367"/>
                    <a:pt x="1432367" y="1978437"/>
                  </a:cubicBezTo>
                  <a:cubicBezTo>
                    <a:pt x="1439144" y="2045464"/>
                    <a:pt x="1433496" y="2104961"/>
                    <a:pt x="1439521" y="2171611"/>
                  </a:cubicBezTo>
                  <a:cubicBezTo>
                    <a:pt x="1444793" y="2232989"/>
                    <a:pt x="1446676" y="2295122"/>
                    <a:pt x="1450064" y="2356878"/>
                  </a:cubicBezTo>
                  <a:cubicBezTo>
                    <a:pt x="1455714" y="2449888"/>
                    <a:pt x="1465127" y="2504487"/>
                    <a:pt x="1478684" y="2603899"/>
                  </a:cubicBezTo>
                  <a:cubicBezTo>
                    <a:pt x="1482073" y="2587331"/>
                    <a:pt x="1484708" y="2615572"/>
                    <a:pt x="1486214" y="2605782"/>
                  </a:cubicBezTo>
                  <a:cubicBezTo>
                    <a:pt x="1494499" y="2548169"/>
                    <a:pt x="1503536" y="2490179"/>
                    <a:pt x="1510315" y="2432189"/>
                  </a:cubicBezTo>
                  <a:cubicBezTo>
                    <a:pt x="1518599" y="2359889"/>
                    <a:pt x="1533662" y="2287591"/>
                    <a:pt x="1539686" y="2214914"/>
                  </a:cubicBezTo>
                  <a:cubicBezTo>
                    <a:pt x="1544581" y="2157677"/>
                    <a:pt x="1547970" y="2100065"/>
                    <a:pt x="1551736" y="2042451"/>
                  </a:cubicBezTo>
                  <a:cubicBezTo>
                    <a:pt x="1558137" y="1948312"/>
                    <a:pt x="1561150" y="1861704"/>
                    <a:pt x="1561150" y="1767564"/>
                  </a:cubicBezTo>
                  <a:cubicBezTo>
                    <a:pt x="1560961" y="1761539"/>
                    <a:pt x="1560491" y="1756926"/>
                    <a:pt x="1558326" y="1754903"/>
                  </a:cubicBezTo>
                  <a:close/>
                  <a:moveTo>
                    <a:pt x="282387" y="1005357"/>
                  </a:moveTo>
                  <a:cubicBezTo>
                    <a:pt x="265817" y="1094602"/>
                    <a:pt x="254522" y="1169913"/>
                    <a:pt x="251886" y="1259911"/>
                  </a:cubicBezTo>
                  <a:cubicBezTo>
                    <a:pt x="248496" y="1381162"/>
                    <a:pt x="242096" y="1491117"/>
                    <a:pt x="245108" y="1612746"/>
                  </a:cubicBezTo>
                  <a:cubicBezTo>
                    <a:pt x="245484" y="1621407"/>
                    <a:pt x="244731" y="1630067"/>
                    <a:pt x="252638" y="1636093"/>
                  </a:cubicBezTo>
                  <a:cubicBezTo>
                    <a:pt x="289542" y="1662828"/>
                    <a:pt x="333975" y="1689187"/>
                    <a:pt x="376526" y="1719688"/>
                  </a:cubicBezTo>
                  <a:cubicBezTo>
                    <a:pt x="370877" y="1464381"/>
                    <a:pt x="355063" y="1244472"/>
                    <a:pt x="282387" y="1005357"/>
                  </a:cubicBezTo>
                  <a:close/>
                  <a:moveTo>
                    <a:pt x="1525001" y="1001645"/>
                  </a:moveTo>
                  <a:cubicBezTo>
                    <a:pt x="1506926" y="1060011"/>
                    <a:pt x="1493746" y="1098044"/>
                    <a:pt x="1483202" y="1152268"/>
                  </a:cubicBezTo>
                  <a:cubicBezTo>
                    <a:pt x="1468140" y="1229463"/>
                    <a:pt x="1458349" y="1307410"/>
                    <a:pt x="1450818" y="1385734"/>
                  </a:cubicBezTo>
                  <a:cubicBezTo>
                    <a:pt x="1445923" y="1437698"/>
                    <a:pt x="1443287" y="1478743"/>
                    <a:pt x="1438769" y="1531085"/>
                  </a:cubicBezTo>
                  <a:cubicBezTo>
                    <a:pt x="1433874" y="1586815"/>
                    <a:pt x="1438769" y="1642923"/>
                    <a:pt x="1430860" y="1698653"/>
                  </a:cubicBezTo>
                  <a:cubicBezTo>
                    <a:pt x="1428600" y="1715222"/>
                    <a:pt x="1436509" y="1715600"/>
                    <a:pt x="1448182" y="1706938"/>
                  </a:cubicBezTo>
                  <a:cubicBezTo>
                    <a:pt x="1477554" y="1685098"/>
                    <a:pt x="1514457" y="1663634"/>
                    <a:pt x="1544205" y="1642546"/>
                  </a:cubicBezTo>
                  <a:cubicBezTo>
                    <a:pt x="1558138" y="1632380"/>
                    <a:pt x="1561150" y="1619200"/>
                    <a:pt x="1561150" y="1602631"/>
                  </a:cubicBezTo>
                  <a:cubicBezTo>
                    <a:pt x="1560774" y="1464811"/>
                    <a:pt x="1561527" y="1338664"/>
                    <a:pt x="1555125" y="1201220"/>
                  </a:cubicBezTo>
                  <a:cubicBezTo>
                    <a:pt x="1552867" y="1152268"/>
                    <a:pt x="1542698" y="1102938"/>
                    <a:pt x="1536674" y="1054363"/>
                  </a:cubicBezTo>
                  <a:cubicBezTo>
                    <a:pt x="1534038" y="1034028"/>
                    <a:pt x="1537051" y="1026874"/>
                    <a:pt x="1525001" y="1001645"/>
                  </a:cubicBezTo>
                  <a:close/>
                  <a:moveTo>
                    <a:pt x="898407" y="794914"/>
                  </a:moveTo>
                  <a:lnTo>
                    <a:pt x="892441" y="795187"/>
                  </a:lnTo>
                  <a:lnTo>
                    <a:pt x="892441" y="798441"/>
                  </a:lnTo>
                  <a:lnTo>
                    <a:pt x="756566" y="804653"/>
                  </a:lnTo>
                  <a:cubicBezTo>
                    <a:pt x="706390" y="807477"/>
                    <a:pt x="655742" y="811619"/>
                    <a:pt x="605472" y="819338"/>
                  </a:cubicBezTo>
                  <a:cubicBezTo>
                    <a:pt x="524136" y="831765"/>
                    <a:pt x="443553" y="848333"/>
                    <a:pt x="368995" y="885612"/>
                  </a:cubicBezTo>
                  <a:cubicBezTo>
                    <a:pt x="336987" y="901805"/>
                    <a:pt x="324560" y="926281"/>
                    <a:pt x="330208" y="960548"/>
                  </a:cubicBezTo>
                  <a:cubicBezTo>
                    <a:pt x="347154" y="1062972"/>
                    <a:pt x="387069" y="1178198"/>
                    <a:pt x="447694" y="1261794"/>
                  </a:cubicBezTo>
                  <a:cubicBezTo>
                    <a:pt x="463510" y="1283636"/>
                    <a:pt x="485351" y="1297191"/>
                    <a:pt x="512087" y="1293802"/>
                  </a:cubicBezTo>
                  <a:cubicBezTo>
                    <a:pt x="619028" y="1280246"/>
                    <a:pt x="726724" y="1279493"/>
                    <a:pt x="834043" y="1274598"/>
                  </a:cubicBezTo>
                  <a:lnTo>
                    <a:pt x="886012" y="1274739"/>
                  </a:lnTo>
                  <a:lnTo>
                    <a:pt x="886012" y="1271797"/>
                  </a:lnTo>
                  <a:lnTo>
                    <a:pt x="1000454" y="1272108"/>
                  </a:lnTo>
                  <a:cubicBezTo>
                    <a:pt x="1058067" y="1274274"/>
                    <a:pt x="1115681" y="1277851"/>
                    <a:pt x="1173295" y="1281052"/>
                  </a:cubicBezTo>
                  <a:cubicBezTo>
                    <a:pt x="1213963" y="1283311"/>
                    <a:pt x="1254255" y="1287453"/>
                    <a:pt x="1294923" y="1290466"/>
                  </a:cubicBezTo>
                  <a:cubicBezTo>
                    <a:pt x="1322787" y="1292349"/>
                    <a:pt x="1345758" y="1281805"/>
                    <a:pt x="1363080" y="1256575"/>
                  </a:cubicBezTo>
                  <a:cubicBezTo>
                    <a:pt x="1421069" y="1172226"/>
                    <a:pt x="1462490" y="1058882"/>
                    <a:pt x="1478306" y="956835"/>
                  </a:cubicBezTo>
                  <a:cubicBezTo>
                    <a:pt x="1483578" y="921814"/>
                    <a:pt x="1474541" y="899222"/>
                    <a:pt x="1443663" y="883406"/>
                  </a:cubicBezTo>
                  <a:cubicBezTo>
                    <a:pt x="1411655" y="867213"/>
                    <a:pt x="1378141" y="855917"/>
                    <a:pt x="1343498" y="846126"/>
                  </a:cubicBezTo>
                  <a:cubicBezTo>
                    <a:pt x="1199277" y="805459"/>
                    <a:pt x="1051290" y="800940"/>
                    <a:pt x="898407" y="794914"/>
                  </a:cubicBezTo>
                  <a:close/>
                  <a:moveTo>
                    <a:pt x="886012" y="0"/>
                  </a:moveTo>
                  <a:lnTo>
                    <a:pt x="1152003" y="0"/>
                  </a:lnTo>
                  <a:cubicBezTo>
                    <a:pt x="1412205" y="0"/>
                    <a:pt x="1624960" y="213132"/>
                    <a:pt x="1625336" y="473334"/>
                  </a:cubicBezTo>
                  <a:lnTo>
                    <a:pt x="1625336" y="960223"/>
                  </a:lnTo>
                  <a:lnTo>
                    <a:pt x="1753366" y="1034029"/>
                  </a:lnTo>
                  <a:cubicBezTo>
                    <a:pt x="1777842" y="1048338"/>
                    <a:pt x="1786126" y="1079968"/>
                    <a:pt x="1772194" y="1104445"/>
                  </a:cubicBezTo>
                  <a:lnTo>
                    <a:pt x="1771440" y="1105574"/>
                  </a:lnTo>
                  <a:cubicBezTo>
                    <a:pt x="1757131" y="1130051"/>
                    <a:pt x="1725500" y="1138712"/>
                    <a:pt x="1701024" y="1124403"/>
                  </a:cubicBezTo>
                  <a:lnTo>
                    <a:pt x="1624960" y="1080722"/>
                  </a:lnTo>
                  <a:lnTo>
                    <a:pt x="1624960" y="3067441"/>
                  </a:lnTo>
                  <a:cubicBezTo>
                    <a:pt x="1624960" y="3262876"/>
                    <a:pt x="1464923" y="3422912"/>
                    <a:pt x="1269489" y="3422912"/>
                  </a:cubicBezTo>
                  <a:lnTo>
                    <a:pt x="892441" y="3422912"/>
                  </a:lnTo>
                  <a:lnTo>
                    <a:pt x="892441" y="3425872"/>
                  </a:lnTo>
                  <a:lnTo>
                    <a:pt x="563095" y="3425872"/>
                  </a:lnTo>
                  <a:cubicBezTo>
                    <a:pt x="367661" y="3425872"/>
                    <a:pt x="207625" y="3265836"/>
                    <a:pt x="207625" y="3070401"/>
                  </a:cubicBezTo>
                  <a:lnTo>
                    <a:pt x="207625" y="1052428"/>
                  </a:lnTo>
                  <a:lnTo>
                    <a:pt x="78089" y="1127363"/>
                  </a:lnTo>
                  <a:cubicBezTo>
                    <a:pt x="53613" y="1141672"/>
                    <a:pt x="21982" y="1133011"/>
                    <a:pt x="7673" y="1108534"/>
                  </a:cubicBezTo>
                  <a:lnTo>
                    <a:pt x="6920" y="1107405"/>
                  </a:lnTo>
                  <a:cubicBezTo>
                    <a:pt x="-7390" y="1082928"/>
                    <a:pt x="1271" y="1051298"/>
                    <a:pt x="25748" y="1036989"/>
                  </a:cubicBezTo>
                  <a:lnTo>
                    <a:pt x="207625" y="932305"/>
                  </a:lnTo>
                  <a:lnTo>
                    <a:pt x="207625" y="476294"/>
                  </a:lnTo>
                  <a:cubicBezTo>
                    <a:pt x="207625" y="216092"/>
                    <a:pt x="420756" y="2960"/>
                    <a:pt x="680957" y="2960"/>
                  </a:cubicBezTo>
                  <a:lnTo>
                    <a:pt x="886012" y="296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grpSp>
      <p:grpSp>
        <p:nvGrpSpPr>
          <p:cNvPr id="1430" name="Google Shape;1430;p44"/>
          <p:cNvGrpSpPr/>
          <p:nvPr/>
        </p:nvGrpSpPr>
        <p:grpSpPr>
          <a:xfrm>
            <a:off x="2370031" y="67425"/>
            <a:ext cx="5029968" cy="710518"/>
            <a:chOff x="6210998" y="1433695"/>
            <a:chExt cx="2931900" cy="710518"/>
          </a:xfrm>
        </p:grpSpPr>
        <p:sp>
          <p:nvSpPr>
            <p:cNvPr id="1431" name="Google Shape;1431;p44"/>
            <p:cNvSpPr txBox="1"/>
            <p:nvPr/>
          </p:nvSpPr>
          <p:spPr>
            <a:xfrm>
              <a:off x="6210998" y="1433695"/>
              <a:ext cx="2931900" cy="3078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rgbClr val="3F3F3F"/>
                  </a:solidFill>
                  <a:latin typeface="Arial"/>
                  <a:ea typeface="Arial"/>
                  <a:cs typeface="Arial"/>
                  <a:sym typeface="Arial"/>
                </a:rPr>
                <a:t>Your Text  Here</a:t>
              </a:r>
              <a:endParaRPr b="1" sz="1400">
                <a:solidFill>
                  <a:srgbClr val="3F3F3F"/>
                </a:solidFill>
                <a:latin typeface="Arial"/>
                <a:ea typeface="Arial"/>
                <a:cs typeface="Arial"/>
                <a:sym typeface="Arial"/>
              </a:endParaRPr>
            </a:p>
          </p:txBody>
        </p:sp>
        <p:sp>
          <p:nvSpPr>
            <p:cNvPr id="1432" name="Google Shape;1432;p44"/>
            <p:cNvSpPr txBox="1"/>
            <p:nvPr/>
          </p:nvSpPr>
          <p:spPr>
            <a:xfrm>
              <a:off x="6210998" y="1682513"/>
              <a:ext cx="2931900" cy="461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3F3F3F"/>
                  </a:solidFill>
                  <a:latin typeface="Arial"/>
                  <a:ea typeface="Arial"/>
                  <a:cs typeface="Arial"/>
                  <a:sym typeface="Arial"/>
                </a:rPr>
                <a:t>You can simply impress your audience and add a unique zing and appeal to your Presentations. Easy to change colors, photos and Text.  </a:t>
              </a:r>
              <a:endParaRPr sz="1200">
                <a:solidFill>
                  <a:srgbClr val="3F3F3F"/>
                </a:solidFill>
                <a:latin typeface="Arial"/>
                <a:ea typeface="Arial"/>
                <a:cs typeface="Arial"/>
                <a:sym typeface="Arial"/>
              </a:endParaRPr>
            </a:p>
          </p:txBody>
        </p:sp>
      </p:grpSp>
      <p:sp>
        <p:nvSpPr>
          <p:cNvPr id="1433" name="Google Shape;1433;p44"/>
          <p:cNvSpPr txBox="1"/>
          <p:nvPr/>
        </p:nvSpPr>
        <p:spPr>
          <a:xfrm>
            <a:off x="1408226" y="6"/>
            <a:ext cx="1045200" cy="7695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4400">
                <a:solidFill>
                  <a:schemeClr val="accent4"/>
                </a:solidFill>
                <a:latin typeface="Arial"/>
                <a:ea typeface="Arial"/>
                <a:cs typeface="Arial"/>
                <a:sym typeface="Arial"/>
              </a:rPr>
              <a:t>04</a:t>
            </a:r>
            <a:endParaRPr b="1" sz="4400">
              <a:solidFill>
                <a:schemeClr val="accent4"/>
              </a:solidFill>
              <a:latin typeface="Arial"/>
              <a:ea typeface="Arial"/>
              <a:cs typeface="Arial"/>
              <a:sym typeface="Arial"/>
            </a:endParaRPr>
          </a:p>
        </p:txBody>
      </p:sp>
    </p:spTree>
  </p:cSld>
  <p:clrMapOvr>
    <a:masterClrMapping/>
  </p:clrMapOvr>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7" name="Shape 1437"/>
        <p:cNvGrpSpPr/>
        <p:nvPr/>
      </p:nvGrpSpPr>
      <p:grpSpPr>
        <a:xfrm>
          <a:off x="0" y="0"/>
          <a:ext cx="0" cy="0"/>
          <a:chOff x="0" y="0"/>
          <a:chExt cx="0" cy="0"/>
        </a:xfrm>
      </p:grpSpPr>
      <p:sp>
        <p:nvSpPr>
          <p:cNvPr id="1438" name="Google Shape;1438;p45"/>
          <p:cNvSpPr txBox="1"/>
          <p:nvPr>
            <p:ph idx="1" type="body"/>
          </p:nvPr>
        </p:nvSpPr>
        <p:spPr>
          <a:xfrm>
            <a:off x="323529" y="501545"/>
            <a:ext cx="11573197" cy="724247"/>
          </a:xfrm>
          <a:prstGeom prst="rect">
            <a:avLst/>
          </a:prstGeom>
          <a:noFill/>
          <a:ln>
            <a:noFill/>
          </a:ln>
        </p:spPr>
        <p:txBody>
          <a:bodyPr anchorCtr="0" anchor="ctr" bIns="45700" lIns="91425" spcFirstLastPara="1" rIns="91425" wrap="square" tIns="45700">
            <a:normAutofit fontScale="92500" lnSpcReduction="10000"/>
          </a:bodyPr>
          <a:lstStyle/>
          <a:p>
            <a:pPr indent="0" lvl="0" marL="0" rtl="0" algn="ctr">
              <a:lnSpc>
                <a:spcPct val="90000"/>
              </a:lnSpc>
              <a:spcBef>
                <a:spcPts val="0"/>
              </a:spcBef>
              <a:spcAft>
                <a:spcPts val="0"/>
              </a:spcAft>
              <a:buClr>
                <a:srgbClr val="262626"/>
              </a:buClr>
              <a:buSzPct val="100000"/>
              <a:buNone/>
            </a:pPr>
            <a:r>
              <a:rPr lang="en-US"/>
              <a:t>Fully Editable Shapes</a:t>
            </a:r>
            <a:endParaRPr/>
          </a:p>
        </p:txBody>
      </p:sp>
      <p:grpSp>
        <p:nvGrpSpPr>
          <p:cNvPr id="1439" name="Google Shape;1439;p45"/>
          <p:cNvGrpSpPr/>
          <p:nvPr/>
        </p:nvGrpSpPr>
        <p:grpSpPr>
          <a:xfrm>
            <a:off x="1649432" y="5054948"/>
            <a:ext cx="1319731" cy="1396327"/>
            <a:chOff x="7660892" y="3400808"/>
            <a:chExt cx="299886" cy="317291"/>
          </a:xfrm>
        </p:grpSpPr>
        <p:sp>
          <p:nvSpPr>
            <p:cNvPr id="1440" name="Google Shape;1440;p45"/>
            <p:cNvSpPr/>
            <p:nvPr/>
          </p:nvSpPr>
          <p:spPr>
            <a:xfrm>
              <a:off x="7706009" y="3400808"/>
              <a:ext cx="194702" cy="317291"/>
            </a:xfrm>
            <a:custGeom>
              <a:rect b="b" l="l" r="r" t="t"/>
              <a:pathLst>
                <a:path extrusionOk="0" h="317291" w="194701">
                  <a:moveTo>
                    <a:pt x="195423" y="1442"/>
                  </a:moveTo>
                  <a:cubicBezTo>
                    <a:pt x="181361" y="22715"/>
                    <a:pt x="167660" y="43267"/>
                    <a:pt x="153958" y="63819"/>
                  </a:cubicBezTo>
                  <a:cubicBezTo>
                    <a:pt x="145305" y="76799"/>
                    <a:pt x="136652" y="90140"/>
                    <a:pt x="127638" y="103120"/>
                  </a:cubicBezTo>
                  <a:cubicBezTo>
                    <a:pt x="123311" y="109249"/>
                    <a:pt x="124393" y="111773"/>
                    <a:pt x="131964" y="111773"/>
                  </a:cubicBezTo>
                  <a:cubicBezTo>
                    <a:pt x="148911" y="111773"/>
                    <a:pt x="166217" y="111773"/>
                    <a:pt x="183164" y="111773"/>
                  </a:cubicBezTo>
                  <a:cubicBezTo>
                    <a:pt x="185688" y="111773"/>
                    <a:pt x="188933" y="110691"/>
                    <a:pt x="190375" y="113215"/>
                  </a:cubicBezTo>
                  <a:cubicBezTo>
                    <a:pt x="191817" y="116100"/>
                    <a:pt x="188572" y="117542"/>
                    <a:pt x="186769" y="119345"/>
                  </a:cubicBezTo>
                  <a:cubicBezTo>
                    <a:pt x="163333" y="145305"/>
                    <a:pt x="140257" y="171265"/>
                    <a:pt x="116821" y="196865"/>
                  </a:cubicBezTo>
                  <a:cubicBezTo>
                    <a:pt x="80404" y="236526"/>
                    <a:pt x="43988" y="276188"/>
                    <a:pt x="7211" y="315849"/>
                  </a:cubicBezTo>
                  <a:cubicBezTo>
                    <a:pt x="5769" y="317652"/>
                    <a:pt x="4687" y="319815"/>
                    <a:pt x="0" y="320537"/>
                  </a:cubicBezTo>
                  <a:cubicBezTo>
                    <a:pt x="4687" y="310801"/>
                    <a:pt x="9014" y="302509"/>
                    <a:pt x="13340" y="293855"/>
                  </a:cubicBezTo>
                  <a:cubicBezTo>
                    <a:pt x="34253" y="253112"/>
                    <a:pt x="55165" y="212369"/>
                    <a:pt x="76078" y="171986"/>
                  </a:cubicBezTo>
                  <a:cubicBezTo>
                    <a:pt x="81126" y="161891"/>
                    <a:pt x="80404" y="161170"/>
                    <a:pt x="69227" y="160809"/>
                  </a:cubicBezTo>
                  <a:cubicBezTo>
                    <a:pt x="58050" y="160449"/>
                    <a:pt x="46873" y="160449"/>
                    <a:pt x="35695" y="160088"/>
                  </a:cubicBezTo>
                  <a:cubicBezTo>
                    <a:pt x="29926" y="159727"/>
                    <a:pt x="27402" y="157564"/>
                    <a:pt x="31008" y="151074"/>
                  </a:cubicBezTo>
                  <a:cubicBezTo>
                    <a:pt x="56247" y="103480"/>
                    <a:pt x="81126" y="55526"/>
                    <a:pt x="106004" y="7572"/>
                  </a:cubicBezTo>
                  <a:cubicBezTo>
                    <a:pt x="107807" y="3966"/>
                    <a:pt x="110331" y="1082"/>
                    <a:pt x="115018" y="721"/>
                  </a:cubicBezTo>
                  <a:cubicBezTo>
                    <a:pt x="139175" y="361"/>
                    <a:pt x="163693" y="0"/>
                    <a:pt x="187851" y="0"/>
                  </a:cubicBezTo>
                  <a:cubicBezTo>
                    <a:pt x="190375" y="361"/>
                    <a:pt x="192178" y="1082"/>
                    <a:pt x="195423" y="1442"/>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441" name="Google Shape;1441;p45"/>
            <p:cNvSpPr/>
            <p:nvPr/>
          </p:nvSpPr>
          <p:spPr>
            <a:xfrm>
              <a:off x="7744443" y="3438721"/>
              <a:ext cx="216335" cy="277630"/>
            </a:xfrm>
            <a:custGeom>
              <a:rect b="b" l="l" r="r" t="t"/>
              <a:pathLst>
                <a:path extrusionOk="0" h="277630" w="216335">
                  <a:moveTo>
                    <a:pt x="67931" y="277937"/>
                  </a:moveTo>
                  <a:cubicBezTo>
                    <a:pt x="45937" y="278297"/>
                    <a:pt x="24664" y="273970"/>
                    <a:pt x="4833" y="264956"/>
                  </a:cubicBezTo>
                  <a:cubicBezTo>
                    <a:pt x="-575" y="262433"/>
                    <a:pt x="-1657" y="260630"/>
                    <a:pt x="2670" y="255942"/>
                  </a:cubicBezTo>
                  <a:cubicBezTo>
                    <a:pt x="13126" y="244044"/>
                    <a:pt x="13486" y="243683"/>
                    <a:pt x="28630" y="248371"/>
                  </a:cubicBezTo>
                  <a:cubicBezTo>
                    <a:pt x="101823" y="271086"/>
                    <a:pt x="178262" y="226016"/>
                    <a:pt x="191963" y="150659"/>
                  </a:cubicBezTo>
                  <a:cubicBezTo>
                    <a:pt x="200977" y="99460"/>
                    <a:pt x="183670" y="56914"/>
                    <a:pt x="142206" y="24464"/>
                  </a:cubicBezTo>
                  <a:cubicBezTo>
                    <a:pt x="138961" y="21940"/>
                    <a:pt x="133552" y="20137"/>
                    <a:pt x="135716" y="14729"/>
                  </a:cubicBezTo>
                  <a:cubicBezTo>
                    <a:pt x="137879" y="9320"/>
                    <a:pt x="140764" y="3552"/>
                    <a:pt x="145811" y="667"/>
                  </a:cubicBezTo>
                  <a:cubicBezTo>
                    <a:pt x="149417" y="-1496"/>
                    <a:pt x="152662" y="2109"/>
                    <a:pt x="155186" y="4273"/>
                  </a:cubicBezTo>
                  <a:cubicBezTo>
                    <a:pt x="189800" y="30233"/>
                    <a:pt x="210712" y="64125"/>
                    <a:pt x="216842" y="107032"/>
                  </a:cubicBezTo>
                  <a:cubicBezTo>
                    <a:pt x="228019" y="187797"/>
                    <a:pt x="172493" y="263514"/>
                    <a:pt x="88843" y="276855"/>
                  </a:cubicBezTo>
                  <a:cubicBezTo>
                    <a:pt x="81993" y="277576"/>
                    <a:pt x="74781" y="277576"/>
                    <a:pt x="67931" y="277937"/>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442" name="Google Shape;1442;p45"/>
            <p:cNvSpPr/>
            <p:nvPr/>
          </p:nvSpPr>
          <p:spPr>
            <a:xfrm>
              <a:off x="7660892" y="3415434"/>
              <a:ext cx="133407" cy="263208"/>
            </a:xfrm>
            <a:custGeom>
              <a:rect b="b" l="l" r="r" t="t"/>
              <a:pathLst>
                <a:path extrusionOk="0" h="263207" w="133406">
                  <a:moveTo>
                    <a:pt x="46" y="150150"/>
                  </a:moveTo>
                  <a:cubicBezTo>
                    <a:pt x="-1756" y="81644"/>
                    <a:pt x="49082" y="15301"/>
                    <a:pt x="123357" y="1239"/>
                  </a:cubicBezTo>
                  <a:cubicBezTo>
                    <a:pt x="126963" y="518"/>
                    <a:pt x="131650" y="-1645"/>
                    <a:pt x="134174" y="2321"/>
                  </a:cubicBezTo>
                  <a:cubicBezTo>
                    <a:pt x="136338" y="5566"/>
                    <a:pt x="132732" y="8811"/>
                    <a:pt x="131290" y="12056"/>
                  </a:cubicBezTo>
                  <a:cubicBezTo>
                    <a:pt x="128045" y="20709"/>
                    <a:pt x="122276" y="25036"/>
                    <a:pt x="113262" y="28281"/>
                  </a:cubicBezTo>
                  <a:cubicBezTo>
                    <a:pt x="19877" y="59289"/>
                    <a:pt x="-5362" y="169980"/>
                    <a:pt x="58457" y="238126"/>
                  </a:cubicBezTo>
                  <a:cubicBezTo>
                    <a:pt x="64947" y="244977"/>
                    <a:pt x="63865" y="257957"/>
                    <a:pt x="56294" y="263726"/>
                  </a:cubicBezTo>
                  <a:cubicBezTo>
                    <a:pt x="51606" y="267331"/>
                    <a:pt x="49804" y="262644"/>
                    <a:pt x="47640" y="260481"/>
                  </a:cubicBezTo>
                  <a:cubicBezTo>
                    <a:pt x="15911" y="230915"/>
                    <a:pt x="46" y="193777"/>
                    <a:pt x="46" y="15015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grpSp>
        <p:nvGrpSpPr>
          <p:cNvPr id="1443" name="Google Shape;1443;p45"/>
          <p:cNvGrpSpPr/>
          <p:nvPr/>
        </p:nvGrpSpPr>
        <p:grpSpPr>
          <a:xfrm>
            <a:off x="294376" y="1387649"/>
            <a:ext cx="3859528" cy="2274172"/>
            <a:chOff x="4927332" y="2060808"/>
            <a:chExt cx="6884267" cy="4056456"/>
          </a:xfrm>
        </p:grpSpPr>
        <p:grpSp>
          <p:nvGrpSpPr>
            <p:cNvPr id="1444" name="Google Shape;1444;p45"/>
            <p:cNvGrpSpPr/>
            <p:nvPr/>
          </p:nvGrpSpPr>
          <p:grpSpPr>
            <a:xfrm flipH="1">
              <a:off x="4927332" y="2060808"/>
              <a:ext cx="6184749" cy="4056456"/>
              <a:chOff x="4341827" y="2774569"/>
              <a:chExt cx="5195229" cy="3407450"/>
            </a:xfrm>
          </p:grpSpPr>
          <p:sp>
            <p:nvSpPr>
              <p:cNvPr id="1445" name="Google Shape;1445;p45"/>
              <p:cNvSpPr/>
              <p:nvPr/>
            </p:nvSpPr>
            <p:spPr>
              <a:xfrm rot="371117">
                <a:off x="4390891" y="2875044"/>
                <a:ext cx="1919886" cy="1014479"/>
              </a:xfrm>
              <a:custGeom>
                <a:rect b="b" l="l" r="r" t="t"/>
                <a:pathLst>
                  <a:path extrusionOk="0" h="953561" w="2483853">
                    <a:moveTo>
                      <a:pt x="0" y="79920"/>
                    </a:moveTo>
                    <a:cubicBezTo>
                      <a:pt x="747072" y="-118264"/>
                      <a:pt x="1543865" y="57119"/>
                      <a:pt x="2138679" y="550668"/>
                    </a:cubicBezTo>
                    <a:cubicBezTo>
                      <a:pt x="2321346" y="713099"/>
                      <a:pt x="2403896" y="801529"/>
                      <a:pt x="2483852" y="907292"/>
                    </a:cubicBezTo>
                    <a:cubicBezTo>
                      <a:pt x="2464866" y="933012"/>
                      <a:pt x="2465455" y="933811"/>
                      <a:pt x="2412431" y="953561"/>
                    </a:cubicBezTo>
                    <a:cubicBezTo>
                      <a:pt x="2345733" y="906644"/>
                      <a:pt x="2386749" y="909426"/>
                      <a:pt x="2062837" y="611173"/>
                    </a:cubicBezTo>
                    <a:cubicBezTo>
                      <a:pt x="1487593" y="133862"/>
                      <a:pt x="742652" y="-35752"/>
                      <a:pt x="20159" y="155912"/>
                    </a:cubicBezTo>
                    <a:lnTo>
                      <a:pt x="0" y="7992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1446" name="Google Shape;1446;p45"/>
              <p:cNvSpPr/>
              <p:nvPr/>
            </p:nvSpPr>
            <p:spPr>
              <a:xfrm>
                <a:off x="6190831" y="3918076"/>
                <a:ext cx="2955074" cy="2263943"/>
              </a:xfrm>
              <a:custGeom>
                <a:rect b="b" l="l" r="r" t="t"/>
                <a:pathLst>
                  <a:path extrusionOk="0" h="2263943" w="2955074">
                    <a:moveTo>
                      <a:pt x="0" y="67267"/>
                    </a:moveTo>
                    <a:cubicBezTo>
                      <a:pt x="19521" y="32304"/>
                      <a:pt x="13052" y="30088"/>
                      <a:pt x="54280" y="0"/>
                    </a:cubicBezTo>
                    <a:cubicBezTo>
                      <a:pt x="477807" y="687154"/>
                      <a:pt x="1755065" y="-79168"/>
                      <a:pt x="1777760" y="420755"/>
                    </a:cubicBezTo>
                    <a:cubicBezTo>
                      <a:pt x="1776038" y="487312"/>
                      <a:pt x="1765163" y="577766"/>
                      <a:pt x="1733894" y="659248"/>
                    </a:cubicBezTo>
                    <a:cubicBezTo>
                      <a:pt x="1695184" y="776108"/>
                      <a:pt x="1638946" y="884568"/>
                      <a:pt x="1572847" y="987916"/>
                    </a:cubicBezTo>
                    <a:cubicBezTo>
                      <a:pt x="1514052" y="1079577"/>
                      <a:pt x="1451606" y="1169047"/>
                      <a:pt x="1392811" y="1260709"/>
                    </a:cubicBezTo>
                    <a:cubicBezTo>
                      <a:pt x="1312105" y="1386332"/>
                      <a:pt x="1242720" y="1517799"/>
                      <a:pt x="1209122" y="1664969"/>
                    </a:cubicBezTo>
                    <a:cubicBezTo>
                      <a:pt x="1185386" y="1769047"/>
                      <a:pt x="1185020" y="1873125"/>
                      <a:pt x="1223365" y="1974647"/>
                    </a:cubicBezTo>
                    <a:cubicBezTo>
                      <a:pt x="1249658" y="2043667"/>
                      <a:pt x="1290194" y="2102461"/>
                      <a:pt x="1354101" y="2142266"/>
                    </a:cubicBezTo>
                    <a:cubicBezTo>
                      <a:pt x="1422026" y="2184628"/>
                      <a:pt x="1490681" y="2184628"/>
                      <a:pt x="1560797" y="2147379"/>
                    </a:cubicBezTo>
                    <a:cubicBezTo>
                      <a:pt x="1615209" y="2118530"/>
                      <a:pt x="1655745" y="2074342"/>
                      <a:pt x="1695184" y="2029059"/>
                    </a:cubicBezTo>
                    <a:cubicBezTo>
                      <a:pt x="1742293" y="1975011"/>
                      <a:pt x="1786846" y="1918773"/>
                      <a:pt x="1834320" y="1865091"/>
                    </a:cubicBezTo>
                    <a:cubicBezTo>
                      <a:pt x="1878143" y="1815060"/>
                      <a:pt x="1928538" y="1773064"/>
                      <a:pt x="1989889" y="1745310"/>
                    </a:cubicBezTo>
                    <a:cubicBezTo>
                      <a:pt x="2082281" y="1703313"/>
                      <a:pt x="2171752" y="1715365"/>
                      <a:pt x="2258301" y="1762839"/>
                    </a:cubicBezTo>
                    <a:cubicBezTo>
                      <a:pt x="2308331" y="1790228"/>
                      <a:pt x="2348866" y="1830033"/>
                      <a:pt x="2387941" y="1870934"/>
                    </a:cubicBezTo>
                    <a:cubicBezTo>
                      <a:pt x="2433225" y="1918042"/>
                      <a:pt x="2468282" y="1973186"/>
                      <a:pt x="2511740" y="2021390"/>
                    </a:cubicBezTo>
                    <a:cubicBezTo>
                      <a:pt x="2555562" y="2069959"/>
                      <a:pt x="2599384" y="2118895"/>
                      <a:pt x="2659274" y="2149570"/>
                    </a:cubicBezTo>
                    <a:cubicBezTo>
                      <a:pt x="2678264" y="2159430"/>
                      <a:pt x="2697984" y="2166369"/>
                      <a:pt x="2718799" y="2169290"/>
                    </a:cubicBezTo>
                    <a:cubicBezTo>
                      <a:pt x="2765543" y="2175863"/>
                      <a:pt x="2802427" y="2157605"/>
                      <a:pt x="2830546" y="2121451"/>
                    </a:cubicBezTo>
                    <a:cubicBezTo>
                      <a:pt x="2852457" y="2093332"/>
                      <a:pt x="2863778" y="2060465"/>
                      <a:pt x="2869256" y="2025407"/>
                    </a:cubicBezTo>
                    <a:cubicBezTo>
                      <a:pt x="2871812" y="2016278"/>
                      <a:pt x="2876560" y="2014086"/>
                      <a:pt x="2886420" y="2015547"/>
                    </a:cubicBezTo>
                    <a:cubicBezTo>
                      <a:pt x="2909427" y="2019199"/>
                      <a:pt x="2932433" y="2018103"/>
                      <a:pt x="2955074" y="2014086"/>
                    </a:cubicBezTo>
                    <a:cubicBezTo>
                      <a:pt x="2949231" y="2091871"/>
                      <a:pt x="2923304" y="2161256"/>
                      <a:pt x="2861222" y="2210922"/>
                    </a:cubicBezTo>
                    <a:cubicBezTo>
                      <a:pt x="2796219" y="2262778"/>
                      <a:pt x="2722086" y="2266430"/>
                      <a:pt x="2646127" y="2236849"/>
                    </a:cubicBezTo>
                    <a:cubicBezTo>
                      <a:pt x="2581855" y="2211651"/>
                      <a:pt x="2531824" y="2166734"/>
                      <a:pt x="2485080" y="2117799"/>
                    </a:cubicBezTo>
                    <a:cubicBezTo>
                      <a:pt x="2434320" y="2064482"/>
                      <a:pt x="2391228" y="2004592"/>
                      <a:pt x="2341928" y="1949814"/>
                    </a:cubicBezTo>
                    <a:cubicBezTo>
                      <a:pt x="2309061" y="1913295"/>
                      <a:pt x="2275099" y="1878237"/>
                      <a:pt x="2233833" y="1851214"/>
                    </a:cubicBezTo>
                    <a:cubicBezTo>
                      <a:pt x="2147284" y="1794975"/>
                      <a:pt x="2056718" y="1798992"/>
                      <a:pt x="1975282" y="1862535"/>
                    </a:cubicBezTo>
                    <a:cubicBezTo>
                      <a:pt x="1923060" y="1903070"/>
                      <a:pt x="1881794" y="1953831"/>
                      <a:pt x="1839798" y="2004226"/>
                    </a:cubicBezTo>
                    <a:cubicBezTo>
                      <a:pt x="1797437" y="2055352"/>
                      <a:pt x="1756901" y="2107939"/>
                      <a:pt x="1707966" y="2153587"/>
                    </a:cubicBezTo>
                    <a:cubicBezTo>
                      <a:pt x="1645154" y="2212382"/>
                      <a:pt x="1572847" y="2252918"/>
                      <a:pt x="1485933" y="2262047"/>
                    </a:cubicBezTo>
                    <a:cubicBezTo>
                      <a:pt x="1367248" y="2274098"/>
                      <a:pt x="1273395" y="2228450"/>
                      <a:pt x="1204741" y="2132772"/>
                    </a:cubicBezTo>
                    <a:cubicBezTo>
                      <a:pt x="1153249" y="2060465"/>
                      <a:pt x="1126956" y="1977568"/>
                      <a:pt x="1115635" y="1890289"/>
                    </a:cubicBezTo>
                    <a:cubicBezTo>
                      <a:pt x="1099202" y="1766126"/>
                      <a:pt x="1124764" y="1647440"/>
                      <a:pt x="1167857" y="1531676"/>
                    </a:cubicBezTo>
                    <a:cubicBezTo>
                      <a:pt x="1217887" y="1398384"/>
                      <a:pt x="1285447" y="1274221"/>
                      <a:pt x="1362500" y="1154805"/>
                    </a:cubicBezTo>
                    <a:cubicBezTo>
                      <a:pt x="1424947" y="1058031"/>
                      <a:pt x="1489950" y="962718"/>
                      <a:pt x="1547649" y="862657"/>
                    </a:cubicBezTo>
                    <a:cubicBezTo>
                      <a:pt x="1605349" y="762231"/>
                      <a:pt x="1656631" y="652726"/>
                      <a:pt x="1682560" y="539153"/>
                    </a:cubicBezTo>
                    <a:cubicBezTo>
                      <a:pt x="1811508" y="-36392"/>
                      <a:pt x="464357" y="817264"/>
                      <a:pt x="0" y="6726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447" name="Google Shape;1447;p45"/>
              <p:cNvSpPr/>
              <p:nvPr/>
            </p:nvSpPr>
            <p:spPr>
              <a:xfrm rot="838999">
                <a:off x="8898300" y="5302519"/>
                <a:ext cx="565445" cy="676133"/>
              </a:xfrm>
              <a:custGeom>
                <a:rect b="b" l="l" r="r" t="t"/>
                <a:pathLst>
                  <a:path extrusionOk="0" h="676133" w="565445">
                    <a:moveTo>
                      <a:pt x="82313" y="374057"/>
                    </a:moveTo>
                    <a:cubicBezTo>
                      <a:pt x="80028" y="376342"/>
                      <a:pt x="78616" y="379499"/>
                      <a:pt x="78615" y="382986"/>
                    </a:cubicBezTo>
                    <a:lnTo>
                      <a:pt x="78614" y="382986"/>
                    </a:lnTo>
                    <a:cubicBezTo>
                      <a:pt x="78614" y="389959"/>
                      <a:pt x="84268" y="395612"/>
                      <a:pt x="91242" y="395612"/>
                    </a:cubicBezTo>
                    <a:lnTo>
                      <a:pt x="474201" y="395613"/>
                    </a:lnTo>
                    <a:cubicBezTo>
                      <a:pt x="477687" y="395613"/>
                      <a:pt x="480845" y="394199"/>
                      <a:pt x="483130" y="391915"/>
                    </a:cubicBezTo>
                    <a:lnTo>
                      <a:pt x="486829" y="382986"/>
                    </a:lnTo>
                    <a:lnTo>
                      <a:pt x="474201" y="370360"/>
                    </a:lnTo>
                    <a:lnTo>
                      <a:pt x="91242" y="370359"/>
                    </a:lnTo>
                    <a:cubicBezTo>
                      <a:pt x="87756" y="370359"/>
                      <a:pt x="84600" y="371771"/>
                      <a:pt x="82313" y="374057"/>
                    </a:cubicBezTo>
                    <a:close/>
                    <a:moveTo>
                      <a:pt x="82314" y="320622"/>
                    </a:moveTo>
                    <a:cubicBezTo>
                      <a:pt x="80029" y="322907"/>
                      <a:pt x="78616" y="326063"/>
                      <a:pt x="78615" y="329550"/>
                    </a:cubicBezTo>
                    <a:lnTo>
                      <a:pt x="78615" y="329551"/>
                    </a:lnTo>
                    <a:cubicBezTo>
                      <a:pt x="78614" y="336525"/>
                      <a:pt x="84268" y="342177"/>
                      <a:pt x="91242" y="342177"/>
                    </a:cubicBezTo>
                    <a:lnTo>
                      <a:pt x="474201" y="342178"/>
                    </a:lnTo>
                    <a:cubicBezTo>
                      <a:pt x="477688" y="342178"/>
                      <a:pt x="480844" y="340765"/>
                      <a:pt x="483130" y="338479"/>
                    </a:cubicBezTo>
                    <a:lnTo>
                      <a:pt x="486829" y="329551"/>
                    </a:lnTo>
                    <a:lnTo>
                      <a:pt x="474201" y="316925"/>
                    </a:lnTo>
                    <a:lnTo>
                      <a:pt x="91243" y="316924"/>
                    </a:lnTo>
                    <a:cubicBezTo>
                      <a:pt x="87756" y="316923"/>
                      <a:pt x="84599" y="318337"/>
                      <a:pt x="82314" y="320622"/>
                    </a:cubicBezTo>
                    <a:close/>
                    <a:moveTo>
                      <a:pt x="82314" y="267186"/>
                    </a:moveTo>
                    <a:cubicBezTo>
                      <a:pt x="80029" y="269471"/>
                      <a:pt x="78616" y="272628"/>
                      <a:pt x="78616" y="276115"/>
                    </a:cubicBezTo>
                    <a:lnTo>
                      <a:pt x="78615" y="276115"/>
                    </a:lnTo>
                    <a:cubicBezTo>
                      <a:pt x="78615" y="283088"/>
                      <a:pt x="84268" y="288742"/>
                      <a:pt x="91242" y="288742"/>
                    </a:cubicBezTo>
                    <a:lnTo>
                      <a:pt x="474201" y="288742"/>
                    </a:lnTo>
                    <a:cubicBezTo>
                      <a:pt x="477689" y="288742"/>
                      <a:pt x="480845" y="287328"/>
                      <a:pt x="483130" y="285044"/>
                    </a:cubicBezTo>
                    <a:lnTo>
                      <a:pt x="486828" y="276116"/>
                    </a:lnTo>
                    <a:lnTo>
                      <a:pt x="474201" y="263489"/>
                    </a:lnTo>
                    <a:lnTo>
                      <a:pt x="91243" y="263488"/>
                    </a:lnTo>
                    <a:cubicBezTo>
                      <a:pt x="87756" y="263488"/>
                      <a:pt x="84599" y="264901"/>
                      <a:pt x="82314" y="267186"/>
                    </a:cubicBezTo>
                    <a:close/>
                    <a:moveTo>
                      <a:pt x="5628" y="181100"/>
                    </a:moveTo>
                    <a:cubicBezTo>
                      <a:pt x="9105" y="177623"/>
                      <a:pt x="13909" y="175472"/>
                      <a:pt x="19215" y="175472"/>
                    </a:cubicBezTo>
                    <a:lnTo>
                      <a:pt x="150865" y="175472"/>
                    </a:lnTo>
                    <a:lnTo>
                      <a:pt x="182560" y="175472"/>
                    </a:lnTo>
                    <a:lnTo>
                      <a:pt x="182560" y="175472"/>
                    </a:lnTo>
                    <a:lnTo>
                      <a:pt x="382886" y="175472"/>
                    </a:lnTo>
                    <a:lnTo>
                      <a:pt x="382887" y="37057"/>
                    </a:lnTo>
                    <a:cubicBezTo>
                      <a:pt x="382886" y="16592"/>
                      <a:pt x="399478" y="1"/>
                      <a:pt x="419942" y="1"/>
                    </a:cubicBezTo>
                    <a:cubicBezTo>
                      <a:pt x="440407" y="1"/>
                      <a:pt x="456999" y="16592"/>
                      <a:pt x="456998" y="37057"/>
                    </a:cubicBezTo>
                    <a:lnTo>
                      <a:pt x="456998" y="175473"/>
                    </a:lnTo>
                    <a:lnTo>
                      <a:pt x="546230" y="175472"/>
                    </a:lnTo>
                    <a:cubicBezTo>
                      <a:pt x="556843" y="175472"/>
                      <a:pt x="565445" y="184074"/>
                      <a:pt x="565445" y="194686"/>
                    </a:cubicBezTo>
                    <a:cubicBezTo>
                      <a:pt x="565445" y="205298"/>
                      <a:pt x="556842" y="213901"/>
                      <a:pt x="546231" y="213900"/>
                    </a:cubicBezTo>
                    <a:lnTo>
                      <a:pt x="525277" y="213900"/>
                    </a:lnTo>
                    <a:lnTo>
                      <a:pt x="508900" y="524387"/>
                    </a:lnTo>
                    <a:cubicBezTo>
                      <a:pt x="504508" y="609787"/>
                      <a:pt x="447140" y="676133"/>
                      <a:pt x="378244" y="676133"/>
                    </a:cubicBezTo>
                    <a:lnTo>
                      <a:pt x="184456" y="676133"/>
                    </a:lnTo>
                    <a:cubicBezTo>
                      <a:pt x="115559" y="676134"/>
                      <a:pt x="58191" y="609787"/>
                      <a:pt x="53800" y="524387"/>
                    </a:cubicBezTo>
                    <a:lnTo>
                      <a:pt x="37423" y="213900"/>
                    </a:lnTo>
                    <a:lnTo>
                      <a:pt x="19215" y="213900"/>
                    </a:lnTo>
                    <a:cubicBezTo>
                      <a:pt x="8602" y="213901"/>
                      <a:pt x="0" y="205298"/>
                      <a:pt x="0" y="194687"/>
                    </a:cubicBezTo>
                    <a:cubicBezTo>
                      <a:pt x="1" y="189381"/>
                      <a:pt x="2151" y="184577"/>
                      <a:pt x="5628" y="181100"/>
                    </a:cubicBezTo>
                    <a:close/>
                    <a:moveTo>
                      <a:pt x="119301" y="10854"/>
                    </a:moveTo>
                    <a:cubicBezTo>
                      <a:pt x="126007" y="4148"/>
                      <a:pt x="135271" y="0"/>
                      <a:pt x="145504" y="0"/>
                    </a:cubicBezTo>
                    <a:cubicBezTo>
                      <a:pt x="165969" y="0"/>
                      <a:pt x="182560" y="16591"/>
                      <a:pt x="182560" y="37056"/>
                    </a:cubicBezTo>
                    <a:lnTo>
                      <a:pt x="182560" y="175472"/>
                    </a:lnTo>
                    <a:lnTo>
                      <a:pt x="150865" y="175472"/>
                    </a:lnTo>
                    <a:lnTo>
                      <a:pt x="108448" y="175472"/>
                    </a:lnTo>
                    <a:lnTo>
                      <a:pt x="108448" y="37056"/>
                    </a:lnTo>
                    <a:cubicBezTo>
                      <a:pt x="108448" y="26824"/>
                      <a:pt x="112596" y="17559"/>
                      <a:pt x="119301" y="10854"/>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grpSp>
          <p:nvGrpSpPr>
            <p:cNvPr id="1448" name="Google Shape;1448;p45"/>
            <p:cNvGrpSpPr/>
            <p:nvPr/>
          </p:nvGrpSpPr>
          <p:grpSpPr>
            <a:xfrm flipH="1">
              <a:off x="6798969" y="2116843"/>
              <a:ext cx="4602690" cy="1771658"/>
              <a:chOff x="6827378" y="2457115"/>
              <a:chExt cx="1161309" cy="447009"/>
            </a:xfrm>
          </p:grpSpPr>
          <p:sp>
            <p:nvSpPr>
              <p:cNvPr id="1449" name="Google Shape;1449;p45"/>
              <p:cNvSpPr/>
              <p:nvPr/>
            </p:nvSpPr>
            <p:spPr>
              <a:xfrm>
                <a:off x="7169694" y="2485483"/>
                <a:ext cx="638175" cy="95250"/>
              </a:xfrm>
              <a:custGeom>
                <a:rect b="b" l="l" r="r" t="t"/>
                <a:pathLst>
                  <a:path extrusionOk="0" h="95250" w="638175">
                    <a:moveTo>
                      <a:pt x="3654" y="101461"/>
                    </a:moveTo>
                    <a:cubicBezTo>
                      <a:pt x="-4919" y="101461"/>
                      <a:pt x="3654" y="85268"/>
                      <a:pt x="8416" y="81458"/>
                    </a:cubicBezTo>
                    <a:cubicBezTo>
                      <a:pt x="55089" y="49073"/>
                      <a:pt x="119859" y="2401"/>
                      <a:pt x="232254" y="2401"/>
                    </a:cubicBezTo>
                    <a:cubicBezTo>
                      <a:pt x="232254" y="2401"/>
                      <a:pt x="533244" y="-18554"/>
                      <a:pt x="625636" y="63361"/>
                    </a:cubicBezTo>
                    <a:cubicBezTo>
                      <a:pt x="644686" y="80506"/>
                      <a:pt x="643734" y="101461"/>
                      <a:pt x="632304" y="101461"/>
                    </a:cubicBezTo>
                    <a:lnTo>
                      <a:pt x="3654" y="101461"/>
                    </a:lnTo>
                    <a:close/>
                  </a:path>
                </a:pathLst>
              </a:custGeom>
              <a:solidFill>
                <a:srgbClr val="FAFAFA"/>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450" name="Google Shape;1450;p45"/>
              <p:cNvSpPr/>
              <p:nvPr/>
            </p:nvSpPr>
            <p:spPr>
              <a:xfrm>
                <a:off x="6827378" y="2457115"/>
                <a:ext cx="1161309" cy="354619"/>
              </a:xfrm>
              <a:custGeom>
                <a:rect b="b" l="l" r="r" t="t"/>
                <a:pathLst>
                  <a:path extrusionOk="0" h="354619" w="1161309">
                    <a:moveTo>
                      <a:pt x="396451" y="82756"/>
                    </a:moveTo>
                    <a:lnTo>
                      <a:pt x="350731" y="109826"/>
                    </a:lnTo>
                    <a:cubicBezTo>
                      <a:pt x="345969" y="113636"/>
                      <a:pt x="337396" y="129829"/>
                      <a:pt x="345969" y="129829"/>
                    </a:cubicBezTo>
                    <a:lnTo>
                      <a:pt x="396451" y="129829"/>
                    </a:lnTo>
                    <a:close/>
                    <a:moveTo>
                      <a:pt x="881274" y="52571"/>
                    </a:moveTo>
                    <a:lnTo>
                      <a:pt x="881274" y="129829"/>
                    </a:lnTo>
                    <a:lnTo>
                      <a:pt x="974619" y="129829"/>
                    </a:lnTo>
                    <a:cubicBezTo>
                      <a:pt x="986049" y="129829"/>
                      <a:pt x="987001" y="108874"/>
                      <a:pt x="967951" y="91729"/>
                    </a:cubicBezTo>
                    <a:cubicBezTo>
                      <a:pt x="954959" y="80210"/>
                      <a:pt x="937841" y="70725"/>
                      <a:pt x="918015" y="62930"/>
                    </a:cubicBezTo>
                    <a:close/>
                    <a:moveTo>
                      <a:pt x="613622" y="29109"/>
                    </a:moveTo>
                    <a:lnTo>
                      <a:pt x="587683" y="30029"/>
                    </a:lnTo>
                    <a:cubicBezTo>
                      <a:pt x="579272" y="30442"/>
                      <a:pt x="574569" y="30769"/>
                      <a:pt x="574569" y="30769"/>
                    </a:cubicBezTo>
                    <a:cubicBezTo>
                      <a:pt x="518372" y="30769"/>
                      <a:pt x="474081" y="42437"/>
                      <a:pt x="438005" y="58153"/>
                    </a:cubicBezTo>
                    <a:lnTo>
                      <a:pt x="407881" y="75989"/>
                    </a:lnTo>
                    <a:lnTo>
                      <a:pt x="407881" y="129829"/>
                    </a:lnTo>
                    <a:lnTo>
                      <a:pt x="613622" y="129829"/>
                    </a:lnTo>
                    <a:close/>
                    <a:moveTo>
                      <a:pt x="625052" y="28783"/>
                    </a:moveTo>
                    <a:lnTo>
                      <a:pt x="625052" y="129829"/>
                    </a:lnTo>
                    <a:lnTo>
                      <a:pt x="869844" y="129829"/>
                    </a:lnTo>
                    <a:lnTo>
                      <a:pt x="869844" y="49349"/>
                    </a:lnTo>
                    <a:lnTo>
                      <a:pt x="851831" y="44270"/>
                    </a:lnTo>
                    <a:cubicBezTo>
                      <a:pt x="804182" y="34751"/>
                      <a:pt x="751370" y="30615"/>
                      <a:pt x="704731" y="29106"/>
                    </a:cubicBezTo>
                    <a:close/>
                    <a:moveTo>
                      <a:pt x="580284" y="289"/>
                    </a:moveTo>
                    <a:cubicBezTo>
                      <a:pt x="766974" y="-664"/>
                      <a:pt x="913659" y="-4474"/>
                      <a:pt x="1024149" y="92681"/>
                    </a:cubicBezTo>
                    <a:cubicBezTo>
                      <a:pt x="1029864" y="97444"/>
                      <a:pt x="1037484" y="100301"/>
                      <a:pt x="1045104" y="100301"/>
                    </a:cubicBezTo>
                    <a:lnTo>
                      <a:pt x="1113684" y="100301"/>
                    </a:lnTo>
                    <a:cubicBezTo>
                      <a:pt x="1122257" y="100301"/>
                      <a:pt x="1128924" y="106969"/>
                      <a:pt x="1128924" y="115541"/>
                    </a:cubicBezTo>
                    <a:lnTo>
                      <a:pt x="1128924" y="211744"/>
                    </a:lnTo>
                    <a:cubicBezTo>
                      <a:pt x="1146069" y="211744"/>
                      <a:pt x="1160357" y="225079"/>
                      <a:pt x="1161309" y="240319"/>
                    </a:cubicBezTo>
                    <a:lnTo>
                      <a:pt x="1161309" y="322234"/>
                    </a:lnTo>
                    <a:lnTo>
                      <a:pt x="1084157" y="354619"/>
                    </a:lnTo>
                    <a:lnTo>
                      <a:pt x="1036532" y="354619"/>
                    </a:lnTo>
                    <a:cubicBezTo>
                      <a:pt x="1036532" y="301279"/>
                      <a:pt x="993669" y="258416"/>
                      <a:pt x="940329" y="258416"/>
                    </a:cubicBezTo>
                    <a:cubicBezTo>
                      <a:pt x="886989" y="258416"/>
                      <a:pt x="844126" y="301279"/>
                      <a:pt x="844126" y="354619"/>
                    </a:cubicBezTo>
                    <a:lnTo>
                      <a:pt x="312632" y="354619"/>
                    </a:lnTo>
                    <a:cubicBezTo>
                      <a:pt x="312632" y="354619"/>
                      <a:pt x="312632" y="353666"/>
                      <a:pt x="312632" y="352714"/>
                    </a:cubicBezTo>
                    <a:cubicBezTo>
                      <a:pt x="312632" y="299374"/>
                      <a:pt x="269769" y="256511"/>
                      <a:pt x="216429" y="256511"/>
                    </a:cubicBezTo>
                    <a:cubicBezTo>
                      <a:pt x="163089" y="256511"/>
                      <a:pt x="120226" y="299374"/>
                      <a:pt x="120226" y="352714"/>
                    </a:cubicBezTo>
                    <a:cubicBezTo>
                      <a:pt x="120226" y="352714"/>
                      <a:pt x="120226" y="353666"/>
                      <a:pt x="120226" y="354619"/>
                    </a:cubicBezTo>
                    <a:lnTo>
                      <a:pt x="30692" y="354619"/>
                    </a:lnTo>
                    <a:cubicBezTo>
                      <a:pt x="14499" y="354619"/>
                      <a:pt x="212" y="341284"/>
                      <a:pt x="212" y="325091"/>
                    </a:cubicBezTo>
                    <a:lnTo>
                      <a:pt x="212" y="241271"/>
                    </a:lnTo>
                    <a:cubicBezTo>
                      <a:pt x="212" y="241271"/>
                      <a:pt x="-7408" y="201266"/>
                      <a:pt x="68792" y="181264"/>
                    </a:cubicBezTo>
                    <a:cubicBezTo>
                      <a:pt x="124037" y="166976"/>
                      <a:pt x="216429" y="148879"/>
                      <a:pt x="270722" y="134591"/>
                    </a:cubicBezTo>
                    <a:cubicBezTo>
                      <a:pt x="293582" y="128876"/>
                      <a:pt x="301201" y="117446"/>
                      <a:pt x="313584" y="106969"/>
                    </a:cubicBezTo>
                    <a:cubicBezTo>
                      <a:pt x="349779" y="75536"/>
                      <a:pt x="457412" y="1241"/>
                      <a:pt x="580284" y="289"/>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451" name="Google Shape;1451;p45"/>
              <p:cNvSpPr/>
              <p:nvPr/>
            </p:nvSpPr>
            <p:spPr>
              <a:xfrm>
                <a:off x="6951414" y="2719341"/>
                <a:ext cx="182880" cy="181927"/>
              </a:xfrm>
              <a:custGeom>
                <a:rect b="b" l="l" r="r" t="t"/>
                <a:pathLst>
                  <a:path extrusionOk="0" h="181927" w="182880">
                    <a:moveTo>
                      <a:pt x="92393" y="76200"/>
                    </a:moveTo>
                    <a:cubicBezTo>
                      <a:pt x="101336" y="76200"/>
                      <a:pt x="108586" y="83450"/>
                      <a:pt x="108586" y="92392"/>
                    </a:cubicBezTo>
                    <a:cubicBezTo>
                      <a:pt x="108586" y="101335"/>
                      <a:pt x="101336" y="108585"/>
                      <a:pt x="92393" y="108585"/>
                    </a:cubicBezTo>
                    <a:cubicBezTo>
                      <a:pt x="83451" y="108585"/>
                      <a:pt x="76201" y="101335"/>
                      <a:pt x="76201" y="92392"/>
                    </a:cubicBezTo>
                    <a:cubicBezTo>
                      <a:pt x="76201" y="83450"/>
                      <a:pt x="83450" y="76200"/>
                      <a:pt x="92393" y="76200"/>
                    </a:cubicBezTo>
                    <a:close/>
                    <a:moveTo>
                      <a:pt x="90538" y="46724"/>
                    </a:moveTo>
                    <a:cubicBezTo>
                      <a:pt x="79325" y="46724"/>
                      <a:pt x="68112" y="51002"/>
                      <a:pt x="59557" y="59557"/>
                    </a:cubicBezTo>
                    <a:cubicBezTo>
                      <a:pt x="42446" y="76667"/>
                      <a:pt x="42446" y="104409"/>
                      <a:pt x="59556" y="121520"/>
                    </a:cubicBezTo>
                    <a:cubicBezTo>
                      <a:pt x="76667" y="138631"/>
                      <a:pt x="104409" y="138630"/>
                      <a:pt x="121520" y="121520"/>
                    </a:cubicBezTo>
                    <a:cubicBezTo>
                      <a:pt x="138630" y="104409"/>
                      <a:pt x="138630" y="76667"/>
                      <a:pt x="121520" y="59557"/>
                    </a:cubicBezTo>
                    <a:cubicBezTo>
                      <a:pt x="112965" y="51002"/>
                      <a:pt x="101752" y="46724"/>
                      <a:pt x="90538" y="46724"/>
                    </a:cubicBezTo>
                    <a:close/>
                    <a:moveTo>
                      <a:pt x="91440" y="0"/>
                    </a:moveTo>
                    <a:cubicBezTo>
                      <a:pt x="140970" y="0"/>
                      <a:pt x="181927" y="40957"/>
                      <a:pt x="182880" y="91440"/>
                    </a:cubicBezTo>
                    <a:cubicBezTo>
                      <a:pt x="182880" y="91440"/>
                      <a:pt x="182880" y="92392"/>
                      <a:pt x="182880" y="93345"/>
                    </a:cubicBezTo>
                    <a:cubicBezTo>
                      <a:pt x="180975" y="141922"/>
                      <a:pt x="140970" y="181927"/>
                      <a:pt x="91440" y="181927"/>
                    </a:cubicBezTo>
                    <a:cubicBezTo>
                      <a:pt x="41910" y="181927"/>
                      <a:pt x="952" y="142875"/>
                      <a:pt x="0" y="93345"/>
                    </a:cubicBezTo>
                    <a:cubicBezTo>
                      <a:pt x="0" y="93345"/>
                      <a:pt x="0" y="92392"/>
                      <a:pt x="0" y="91440"/>
                    </a:cubicBezTo>
                    <a:cubicBezTo>
                      <a:pt x="0" y="40957"/>
                      <a:pt x="40957" y="0"/>
                      <a:pt x="91440" y="0"/>
                    </a:cubicBezTo>
                    <a:close/>
                  </a:path>
                </a:pathLst>
              </a:custGeom>
              <a:solidFill>
                <a:srgbClr val="37474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452" name="Google Shape;1452;p45"/>
              <p:cNvSpPr/>
              <p:nvPr/>
            </p:nvSpPr>
            <p:spPr>
              <a:xfrm>
                <a:off x="7674361" y="2721244"/>
                <a:ext cx="182880" cy="182880"/>
              </a:xfrm>
              <a:custGeom>
                <a:rect b="b" l="l" r="r" t="t"/>
                <a:pathLst>
                  <a:path extrusionOk="0" h="182880" w="182880">
                    <a:moveTo>
                      <a:pt x="92393" y="76201"/>
                    </a:moveTo>
                    <a:cubicBezTo>
                      <a:pt x="101336" y="76201"/>
                      <a:pt x="108586" y="83451"/>
                      <a:pt x="108586" y="92393"/>
                    </a:cubicBezTo>
                    <a:cubicBezTo>
                      <a:pt x="108586" y="101336"/>
                      <a:pt x="101336" y="108586"/>
                      <a:pt x="92393" y="108586"/>
                    </a:cubicBezTo>
                    <a:cubicBezTo>
                      <a:pt x="83451" y="108586"/>
                      <a:pt x="76201" y="101336"/>
                      <a:pt x="76201" y="92393"/>
                    </a:cubicBezTo>
                    <a:cubicBezTo>
                      <a:pt x="76201" y="83451"/>
                      <a:pt x="83450" y="76201"/>
                      <a:pt x="92393" y="76201"/>
                    </a:cubicBezTo>
                    <a:close/>
                    <a:moveTo>
                      <a:pt x="90538" y="46724"/>
                    </a:moveTo>
                    <a:cubicBezTo>
                      <a:pt x="79325" y="46724"/>
                      <a:pt x="68112" y="51002"/>
                      <a:pt x="59556" y="59557"/>
                    </a:cubicBezTo>
                    <a:cubicBezTo>
                      <a:pt x="42446" y="76668"/>
                      <a:pt x="42446" y="104409"/>
                      <a:pt x="59556" y="121520"/>
                    </a:cubicBezTo>
                    <a:cubicBezTo>
                      <a:pt x="76667" y="138631"/>
                      <a:pt x="104409" y="138630"/>
                      <a:pt x="121520" y="121520"/>
                    </a:cubicBezTo>
                    <a:cubicBezTo>
                      <a:pt x="138630" y="104409"/>
                      <a:pt x="138630" y="76667"/>
                      <a:pt x="121520" y="59557"/>
                    </a:cubicBezTo>
                    <a:cubicBezTo>
                      <a:pt x="112965" y="51002"/>
                      <a:pt x="101752" y="46724"/>
                      <a:pt x="90538" y="46724"/>
                    </a:cubicBezTo>
                    <a:close/>
                    <a:moveTo>
                      <a:pt x="91440" y="0"/>
                    </a:moveTo>
                    <a:cubicBezTo>
                      <a:pt x="141941" y="0"/>
                      <a:pt x="182880" y="40939"/>
                      <a:pt x="182880" y="91440"/>
                    </a:cubicBezTo>
                    <a:cubicBezTo>
                      <a:pt x="182880" y="141941"/>
                      <a:pt x="141941" y="182880"/>
                      <a:pt x="91440" y="182880"/>
                    </a:cubicBezTo>
                    <a:cubicBezTo>
                      <a:pt x="40939" y="182880"/>
                      <a:pt x="0" y="141941"/>
                      <a:pt x="0" y="91440"/>
                    </a:cubicBezTo>
                    <a:cubicBezTo>
                      <a:pt x="0" y="40939"/>
                      <a:pt x="40939" y="0"/>
                      <a:pt x="91440" y="0"/>
                    </a:cubicBezTo>
                    <a:close/>
                  </a:path>
                </a:pathLst>
              </a:custGeom>
              <a:solidFill>
                <a:srgbClr val="37474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453" name="Google Shape;1453;p45"/>
              <p:cNvSpPr/>
              <p:nvPr/>
            </p:nvSpPr>
            <p:spPr>
              <a:xfrm>
                <a:off x="6836162" y="2597197"/>
                <a:ext cx="1108710" cy="160242"/>
              </a:xfrm>
              <a:custGeom>
                <a:rect b="b" l="l" r="r" t="t"/>
                <a:pathLst>
                  <a:path extrusionOk="0" h="160242" w="1108710">
                    <a:moveTo>
                      <a:pt x="0" y="88804"/>
                    </a:moveTo>
                    <a:cubicBezTo>
                      <a:pt x="1905" y="88804"/>
                      <a:pt x="76200" y="88804"/>
                      <a:pt x="76200" y="88804"/>
                    </a:cubicBezTo>
                    <a:cubicBezTo>
                      <a:pt x="83820" y="88804"/>
                      <a:pt x="86678" y="101187"/>
                      <a:pt x="81915" y="108807"/>
                    </a:cubicBezTo>
                    <a:lnTo>
                      <a:pt x="67628" y="128809"/>
                    </a:lnTo>
                    <a:cubicBezTo>
                      <a:pt x="65722" y="131667"/>
                      <a:pt x="63817" y="132619"/>
                      <a:pt x="61913" y="132619"/>
                    </a:cubicBezTo>
                    <a:lnTo>
                      <a:pt x="11430" y="132619"/>
                    </a:lnTo>
                    <a:cubicBezTo>
                      <a:pt x="4763" y="132619"/>
                      <a:pt x="0" y="127857"/>
                      <a:pt x="0" y="121189"/>
                    </a:cubicBezTo>
                    <a:cubicBezTo>
                      <a:pt x="0" y="108807"/>
                      <a:pt x="0" y="95472"/>
                      <a:pt x="0" y="88804"/>
                    </a:cubicBezTo>
                    <a:close/>
                    <a:moveTo>
                      <a:pt x="610553" y="32607"/>
                    </a:moveTo>
                    <a:cubicBezTo>
                      <a:pt x="613410" y="32607"/>
                      <a:pt x="616268" y="33560"/>
                      <a:pt x="616268" y="34512"/>
                    </a:cubicBezTo>
                    <a:lnTo>
                      <a:pt x="616268" y="158337"/>
                    </a:lnTo>
                    <a:cubicBezTo>
                      <a:pt x="615316" y="159289"/>
                      <a:pt x="613410" y="160242"/>
                      <a:pt x="610553" y="160242"/>
                    </a:cubicBezTo>
                    <a:cubicBezTo>
                      <a:pt x="607695" y="160242"/>
                      <a:pt x="604838" y="159289"/>
                      <a:pt x="604838" y="158337"/>
                    </a:cubicBezTo>
                    <a:lnTo>
                      <a:pt x="604838" y="34512"/>
                    </a:lnTo>
                    <a:cubicBezTo>
                      <a:pt x="604838" y="33560"/>
                      <a:pt x="607695" y="32607"/>
                      <a:pt x="610553" y="32607"/>
                    </a:cubicBezTo>
                    <a:close/>
                    <a:moveTo>
                      <a:pt x="1099542" y="341"/>
                    </a:moveTo>
                    <a:cubicBezTo>
                      <a:pt x="1104662" y="1412"/>
                      <a:pt x="1108710" y="4984"/>
                      <a:pt x="1108710" y="10699"/>
                    </a:cubicBezTo>
                    <a:lnTo>
                      <a:pt x="1108710" y="50704"/>
                    </a:lnTo>
                    <a:cubicBezTo>
                      <a:pt x="1108710" y="62134"/>
                      <a:pt x="1102995" y="72612"/>
                      <a:pt x="1090612" y="71659"/>
                    </a:cubicBezTo>
                    <a:lnTo>
                      <a:pt x="1066800" y="71659"/>
                    </a:lnTo>
                    <a:cubicBezTo>
                      <a:pt x="1056323" y="71659"/>
                      <a:pt x="1049655" y="62134"/>
                      <a:pt x="1053465" y="52609"/>
                    </a:cubicBezTo>
                    <a:cubicBezTo>
                      <a:pt x="1060133" y="35464"/>
                      <a:pt x="1066800" y="20224"/>
                      <a:pt x="1083945" y="4984"/>
                    </a:cubicBezTo>
                    <a:cubicBezTo>
                      <a:pt x="1088231" y="698"/>
                      <a:pt x="1094422" y="-731"/>
                      <a:pt x="1099542" y="341"/>
                    </a:cubicBezTo>
                    <a:close/>
                  </a:path>
                </a:pathLst>
              </a:custGeom>
              <a:solidFill>
                <a:srgbClr val="FAFAFA"/>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sp>
          <p:nvSpPr>
            <p:cNvPr id="1454" name="Google Shape;1454;p45"/>
            <p:cNvSpPr/>
            <p:nvPr/>
          </p:nvSpPr>
          <p:spPr>
            <a:xfrm flipH="1" rot="-5400000">
              <a:off x="9563667" y="2095226"/>
              <a:ext cx="2226313" cy="2269550"/>
            </a:xfrm>
            <a:prstGeom prst="blockArc">
              <a:avLst>
                <a:gd fmla="val 16393275" name="adj1"/>
                <a:gd fmla="val 9895435" name="adj2"/>
                <a:gd fmla="val 4264" name="adj3"/>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1455" name="Google Shape;1455;p45"/>
            <p:cNvSpPr/>
            <p:nvPr/>
          </p:nvSpPr>
          <p:spPr>
            <a:xfrm flipH="1" rot="10800000">
              <a:off x="9306632" y="2751402"/>
              <a:ext cx="575398" cy="620481"/>
            </a:xfrm>
            <a:custGeom>
              <a:rect b="b" l="l" r="r" t="t"/>
              <a:pathLst>
                <a:path extrusionOk="0" h="3963955" w="3672275">
                  <a:moveTo>
                    <a:pt x="984766" y="3417555"/>
                  </a:moveTo>
                  <a:cubicBezTo>
                    <a:pt x="932254" y="3417555"/>
                    <a:pt x="882982" y="3403623"/>
                    <a:pt x="841068" y="3378104"/>
                  </a:cubicBezTo>
                  <a:lnTo>
                    <a:pt x="840676" y="3378710"/>
                  </a:lnTo>
                  <a:lnTo>
                    <a:pt x="835545" y="3375094"/>
                  </a:lnTo>
                  <a:cubicBezTo>
                    <a:pt x="823791" y="3369308"/>
                    <a:pt x="813094" y="3361844"/>
                    <a:pt x="803763" y="3352697"/>
                  </a:cubicBezTo>
                  <a:cubicBezTo>
                    <a:pt x="147868" y="2908007"/>
                    <a:pt x="-148746" y="2089941"/>
                    <a:pt x="72539" y="1325492"/>
                  </a:cubicBezTo>
                  <a:cubicBezTo>
                    <a:pt x="298018" y="546553"/>
                    <a:pt x="1007805" y="7791"/>
                    <a:pt x="1818686" y="83"/>
                  </a:cubicBezTo>
                  <a:cubicBezTo>
                    <a:pt x="2629567" y="-7624"/>
                    <a:pt x="3349467" y="517549"/>
                    <a:pt x="3589711" y="1292061"/>
                  </a:cubicBezTo>
                  <a:cubicBezTo>
                    <a:pt x="3828334" y="2061344"/>
                    <a:pt x="3537615" y="2895621"/>
                    <a:pt x="2873980" y="3349798"/>
                  </a:cubicBezTo>
                  <a:cubicBezTo>
                    <a:pt x="2824845" y="3391084"/>
                    <a:pt x="2761401" y="3415171"/>
                    <a:pt x="2692355" y="3415171"/>
                  </a:cubicBezTo>
                  <a:cubicBezTo>
                    <a:pt x="2531252" y="3415171"/>
                    <a:pt x="2400652" y="3284038"/>
                    <a:pt x="2400652" y="3122277"/>
                  </a:cubicBezTo>
                  <a:cubicBezTo>
                    <a:pt x="2400652" y="3018609"/>
                    <a:pt x="2454292" y="2927520"/>
                    <a:pt x="2535552" y="2875976"/>
                  </a:cubicBezTo>
                  <a:lnTo>
                    <a:pt x="2534959" y="2875094"/>
                  </a:lnTo>
                  <a:cubicBezTo>
                    <a:pt x="2993902" y="2566441"/>
                    <a:pt x="3196002" y="1993261"/>
                    <a:pt x="3032146" y="1465012"/>
                  </a:cubicBezTo>
                  <a:cubicBezTo>
                    <a:pt x="2868290" y="936764"/>
                    <a:pt x="2377289" y="578575"/>
                    <a:pt x="1824236" y="583831"/>
                  </a:cubicBezTo>
                  <a:cubicBezTo>
                    <a:pt x="1271183" y="589088"/>
                    <a:pt x="787080" y="956545"/>
                    <a:pt x="633294" y="1487812"/>
                  </a:cubicBezTo>
                  <a:cubicBezTo>
                    <a:pt x="479508" y="2019079"/>
                    <a:pt x="692467" y="2588315"/>
                    <a:pt x="1157194" y="2888188"/>
                  </a:cubicBezTo>
                  <a:lnTo>
                    <a:pt x="1156634" y="2889057"/>
                  </a:lnTo>
                  <a:cubicBezTo>
                    <a:pt x="1229500" y="2941659"/>
                    <a:pt x="1276469" y="3027652"/>
                    <a:pt x="1276469" y="3124661"/>
                  </a:cubicBezTo>
                  <a:cubicBezTo>
                    <a:pt x="1276469" y="3286422"/>
                    <a:pt x="1145869" y="3417555"/>
                    <a:pt x="984766" y="3417555"/>
                  </a:cubicBezTo>
                  <a:close/>
                  <a:moveTo>
                    <a:pt x="1836138" y="3963955"/>
                  </a:moveTo>
                  <a:cubicBezTo>
                    <a:pt x="1677062" y="3963955"/>
                    <a:pt x="1548106" y="3834999"/>
                    <a:pt x="1548106" y="3675923"/>
                  </a:cubicBezTo>
                  <a:lnTo>
                    <a:pt x="1548106" y="1958036"/>
                  </a:lnTo>
                  <a:cubicBezTo>
                    <a:pt x="1548106" y="1798960"/>
                    <a:pt x="1677062" y="1670004"/>
                    <a:pt x="1836138" y="1670004"/>
                  </a:cubicBezTo>
                  <a:cubicBezTo>
                    <a:pt x="1995214" y="1670004"/>
                    <a:pt x="2124170" y="1798960"/>
                    <a:pt x="2124170" y="1958036"/>
                  </a:cubicBezTo>
                  <a:lnTo>
                    <a:pt x="2124170" y="3675923"/>
                  </a:lnTo>
                  <a:cubicBezTo>
                    <a:pt x="2124170" y="3834999"/>
                    <a:pt x="1995214" y="3963955"/>
                    <a:pt x="1836138" y="3963955"/>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grpSp>
      <p:grpSp>
        <p:nvGrpSpPr>
          <p:cNvPr id="1456" name="Google Shape;1456;p45"/>
          <p:cNvGrpSpPr/>
          <p:nvPr/>
        </p:nvGrpSpPr>
        <p:grpSpPr>
          <a:xfrm>
            <a:off x="8050408" y="1604352"/>
            <a:ext cx="3846318" cy="4955757"/>
            <a:chOff x="2505953" y="1210883"/>
            <a:chExt cx="3733938" cy="4810961"/>
          </a:xfrm>
        </p:grpSpPr>
        <p:grpSp>
          <p:nvGrpSpPr>
            <p:cNvPr id="1457" name="Google Shape;1457;p45"/>
            <p:cNvGrpSpPr/>
            <p:nvPr/>
          </p:nvGrpSpPr>
          <p:grpSpPr>
            <a:xfrm>
              <a:off x="3136877" y="2961474"/>
              <a:ext cx="2456915" cy="2455655"/>
              <a:chOff x="4574848" y="1897856"/>
              <a:chExt cx="3028217" cy="3026664"/>
            </a:xfrm>
          </p:grpSpPr>
          <p:sp>
            <p:nvSpPr>
              <p:cNvPr id="1458" name="Google Shape;1458;p45"/>
              <p:cNvSpPr/>
              <p:nvPr/>
            </p:nvSpPr>
            <p:spPr>
              <a:xfrm>
                <a:off x="4575624" y="1897856"/>
                <a:ext cx="3026664" cy="3026664"/>
              </a:xfrm>
              <a:custGeom>
                <a:rect b="b" l="l" r="r" t="t"/>
                <a:pathLst>
                  <a:path extrusionOk="0" h="3057525" w="3057525">
                    <a:moveTo>
                      <a:pt x="3057049" y="1532096"/>
                    </a:moveTo>
                    <a:cubicBezTo>
                      <a:pt x="3057049" y="2374304"/>
                      <a:pt x="2374304" y="3057049"/>
                      <a:pt x="1532096" y="3057049"/>
                    </a:cubicBezTo>
                    <a:cubicBezTo>
                      <a:pt x="689888" y="3057049"/>
                      <a:pt x="7144" y="2374304"/>
                      <a:pt x="7144" y="1532096"/>
                    </a:cubicBezTo>
                    <a:cubicBezTo>
                      <a:pt x="7144" y="689888"/>
                      <a:pt x="689888" y="7144"/>
                      <a:pt x="1532096" y="7144"/>
                    </a:cubicBezTo>
                    <a:cubicBezTo>
                      <a:pt x="2374304" y="7144"/>
                      <a:pt x="3057049" y="689888"/>
                      <a:pt x="3057049" y="1532096"/>
                    </a:cubicBezTo>
                    <a:close/>
                  </a:path>
                </a:pathLst>
              </a:custGeom>
              <a:solidFill>
                <a:srgbClr val="CBF1FF"/>
              </a:solidFill>
              <a:ln>
                <a:noFill/>
              </a:ln>
              <a:effectLst>
                <a:outerShdw blurRad="63500" sx="102000" rotWithShape="0" algn="ctr" sy="102000">
                  <a:srgbClr val="000000">
                    <a:alpha val="40000"/>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459" name="Google Shape;1459;p45"/>
              <p:cNvSpPr/>
              <p:nvPr/>
            </p:nvSpPr>
            <p:spPr>
              <a:xfrm>
                <a:off x="4574848" y="1907000"/>
                <a:ext cx="3028217" cy="2962327"/>
              </a:xfrm>
              <a:custGeom>
                <a:rect b="b" l="l" r="r" t="t"/>
                <a:pathLst>
                  <a:path extrusionOk="0" h="2962327" w="3028217">
                    <a:moveTo>
                      <a:pt x="2863236" y="2049564"/>
                    </a:moveTo>
                    <a:cubicBezTo>
                      <a:pt x="2854902" y="2049564"/>
                      <a:pt x="2847996" y="2053612"/>
                      <a:pt x="2844662" y="2065518"/>
                    </a:cubicBezTo>
                    <a:cubicBezTo>
                      <a:pt x="2840852" y="2080758"/>
                      <a:pt x="2821802" y="2104571"/>
                      <a:pt x="2847519" y="2116953"/>
                    </a:cubicBezTo>
                    <a:cubicBezTo>
                      <a:pt x="2878000" y="2131241"/>
                      <a:pt x="2877047" y="2098856"/>
                      <a:pt x="2887525" y="2084568"/>
                    </a:cubicBezTo>
                    <a:cubicBezTo>
                      <a:pt x="2888477" y="2083616"/>
                      <a:pt x="2889430" y="2080758"/>
                      <a:pt x="2890382" y="2078853"/>
                    </a:cubicBezTo>
                    <a:cubicBezTo>
                      <a:pt x="2895144" y="2071233"/>
                      <a:pt x="2896097" y="2064566"/>
                      <a:pt x="2890382" y="2057898"/>
                    </a:cubicBezTo>
                    <a:cubicBezTo>
                      <a:pt x="2881334" y="2053612"/>
                      <a:pt x="2871571" y="2049564"/>
                      <a:pt x="2863236" y="2049564"/>
                    </a:cubicBezTo>
                    <a:close/>
                    <a:moveTo>
                      <a:pt x="2453184" y="1703568"/>
                    </a:moveTo>
                    <a:cubicBezTo>
                      <a:pt x="2446516" y="1700711"/>
                      <a:pt x="2442706" y="1708331"/>
                      <a:pt x="2444611" y="1714046"/>
                    </a:cubicBezTo>
                    <a:cubicBezTo>
                      <a:pt x="2448421" y="1725476"/>
                      <a:pt x="2452231" y="1738811"/>
                      <a:pt x="2467471" y="1740716"/>
                    </a:cubicBezTo>
                    <a:cubicBezTo>
                      <a:pt x="2475091" y="1741668"/>
                      <a:pt x="2480806" y="1736906"/>
                      <a:pt x="2482711" y="1728333"/>
                    </a:cubicBezTo>
                    <a:cubicBezTo>
                      <a:pt x="2473186" y="1720713"/>
                      <a:pt x="2463661" y="1710236"/>
                      <a:pt x="2453184" y="1703568"/>
                    </a:cubicBezTo>
                    <a:close/>
                    <a:moveTo>
                      <a:pt x="802501" y="1583553"/>
                    </a:moveTo>
                    <a:cubicBezTo>
                      <a:pt x="805359" y="1585458"/>
                      <a:pt x="811074" y="1586410"/>
                      <a:pt x="812026" y="1589268"/>
                    </a:cubicBezTo>
                    <a:cubicBezTo>
                      <a:pt x="814884" y="1596888"/>
                      <a:pt x="807264" y="1597840"/>
                      <a:pt x="802501" y="1599745"/>
                    </a:cubicBezTo>
                    <a:cubicBezTo>
                      <a:pt x="797739" y="1601650"/>
                      <a:pt x="792976" y="1598793"/>
                      <a:pt x="792024" y="1594030"/>
                    </a:cubicBezTo>
                    <a:cubicBezTo>
                      <a:pt x="788214" y="1586410"/>
                      <a:pt x="794881" y="1585458"/>
                      <a:pt x="802501" y="1583553"/>
                    </a:cubicBezTo>
                    <a:close/>
                    <a:moveTo>
                      <a:pt x="573901" y="1577838"/>
                    </a:moveTo>
                    <a:cubicBezTo>
                      <a:pt x="581521" y="1579743"/>
                      <a:pt x="588189" y="1582600"/>
                      <a:pt x="592951" y="1589268"/>
                    </a:cubicBezTo>
                    <a:cubicBezTo>
                      <a:pt x="592951" y="1594982"/>
                      <a:pt x="589141" y="1596888"/>
                      <a:pt x="584379" y="1596888"/>
                    </a:cubicBezTo>
                    <a:cubicBezTo>
                      <a:pt x="575806" y="1597840"/>
                      <a:pt x="568186" y="1595935"/>
                      <a:pt x="565329" y="1587363"/>
                    </a:cubicBezTo>
                    <a:cubicBezTo>
                      <a:pt x="562471" y="1580695"/>
                      <a:pt x="568186" y="1576885"/>
                      <a:pt x="573901" y="1577838"/>
                    </a:cubicBezTo>
                    <a:close/>
                    <a:moveTo>
                      <a:pt x="698678" y="1550216"/>
                    </a:moveTo>
                    <a:cubicBezTo>
                      <a:pt x="729158" y="1545453"/>
                      <a:pt x="746303" y="1560693"/>
                      <a:pt x="763448" y="1592126"/>
                    </a:cubicBezTo>
                    <a:cubicBezTo>
                      <a:pt x="731063" y="1576886"/>
                      <a:pt x="706298" y="1611176"/>
                      <a:pt x="678676" y="1592126"/>
                    </a:cubicBezTo>
                    <a:cubicBezTo>
                      <a:pt x="675818" y="1573076"/>
                      <a:pt x="667246" y="1551168"/>
                      <a:pt x="698678" y="1550216"/>
                    </a:cubicBezTo>
                    <a:close/>
                    <a:moveTo>
                      <a:pt x="492939" y="1460681"/>
                    </a:moveTo>
                    <a:cubicBezTo>
                      <a:pt x="518656" y="1456871"/>
                      <a:pt x="541516" y="1464491"/>
                      <a:pt x="562471" y="1479731"/>
                    </a:cubicBezTo>
                    <a:cubicBezTo>
                      <a:pt x="590094" y="1499733"/>
                      <a:pt x="618669" y="1515926"/>
                      <a:pt x="646291" y="1537833"/>
                    </a:cubicBezTo>
                    <a:cubicBezTo>
                      <a:pt x="620574" y="1545453"/>
                      <a:pt x="593904" y="1560693"/>
                      <a:pt x="577711" y="1525451"/>
                    </a:cubicBezTo>
                    <a:cubicBezTo>
                      <a:pt x="567234" y="1503543"/>
                      <a:pt x="541516" y="1503543"/>
                      <a:pt x="527229" y="1487351"/>
                    </a:cubicBezTo>
                    <a:lnTo>
                      <a:pt x="525032" y="1486533"/>
                    </a:lnTo>
                    <a:lnTo>
                      <a:pt x="527229" y="1488303"/>
                    </a:lnTo>
                    <a:cubicBezTo>
                      <a:pt x="502464" y="1486398"/>
                      <a:pt x="475794" y="1465443"/>
                      <a:pt x="451029" y="1494971"/>
                    </a:cubicBezTo>
                    <a:cubicBezTo>
                      <a:pt x="453886" y="1467348"/>
                      <a:pt x="471984" y="1461633"/>
                      <a:pt x="492939" y="1460681"/>
                    </a:cubicBezTo>
                    <a:close/>
                    <a:moveTo>
                      <a:pt x="592475" y="1413889"/>
                    </a:moveTo>
                    <a:cubicBezTo>
                      <a:pt x="594380" y="1414008"/>
                      <a:pt x="596285" y="1414485"/>
                      <a:pt x="596761" y="1414961"/>
                    </a:cubicBezTo>
                    <a:cubicBezTo>
                      <a:pt x="605334" y="1423533"/>
                      <a:pt x="603428" y="1433058"/>
                      <a:pt x="595809" y="1447346"/>
                    </a:cubicBezTo>
                    <a:cubicBezTo>
                      <a:pt x="589141" y="1434011"/>
                      <a:pt x="579616" y="1426391"/>
                      <a:pt x="588189" y="1414961"/>
                    </a:cubicBezTo>
                    <a:cubicBezTo>
                      <a:pt x="588665" y="1414009"/>
                      <a:pt x="590570" y="1413770"/>
                      <a:pt x="592475" y="1413889"/>
                    </a:cubicBezTo>
                    <a:close/>
                    <a:moveTo>
                      <a:pt x="2633206" y="1174931"/>
                    </a:moveTo>
                    <a:cubicBezTo>
                      <a:pt x="2646541" y="1176836"/>
                      <a:pt x="2659876" y="1178741"/>
                      <a:pt x="2673211" y="1180646"/>
                    </a:cubicBezTo>
                    <a:cubicBezTo>
                      <a:pt x="2657018" y="1197791"/>
                      <a:pt x="2645588" y="1186361"/>
                      <a:pt x="2633206" y="1174931"/>
                    </a:cubicBezTo>
                    <a:close/>
                    <a:moveTo>
                      <a:pt x="2477948" y="1095873"/>
                    </a:moveTo>
                    <a:cubicBezTo>
                      <a:pt x="2477948" y="1101588"/>
                      <a:pt x="2478901" y="1106350"/>
                      <a:pt x="2484616" y="1110160"/>
                    </a:cubicBezTo>
                    <a:cubicBezTo>
                      <a:pt x="2478901" y="1119685"/>
                      <a:pt x="2464613" y="1121590"/>
                      <a:pt x="2464613" y="1135878"/>
                    </a:cubicBezTo>
                    <a:cubicBezTo>
                      <a:pt x="2464613" y="1153023"/>
                      <a:pt x="2454136" y="1151118"/>
                      <a:pt x="2444611" y="1144450"/>
                    </a:cubicBezTo>
                    <a:cubicBezTo>
                      <a:pt x="2434133" y="1136830"/>
                      <a:pt x="2413178" y="1133020"/>
                      <a:pt x="2415083" y="1119685"/>
                    </a:cubicBezTo>
                    <a:cubicBezTo>
                      <a:pt x="2417941" y="1101588"/>
                      <a:pt x="2436038" y="1116828"/>
                      <a:pt x="2446516" y="1114923"/>
                    </a:cubicBezTo>
                    <a:cubicBezTo>
                      <a:pt x="2458898" y="1112065"/>
                      <a:pt x="2470329" y="1106350"/>
                      <a:pt x="2477948" y="1095873"/>
                    </a:cubicBezTo>
                    <a:close/>
                    <a:moveTo>
                      <a:pt x="2344599" y="1039676"/>
                    </a:moveTo>
                    <a:cubicBezTo>
                      <a:pt x="2358886" y="1039676"/>
                      <a:pt x="2352219" y="1056821"/>
                      <a:pt x="2355076" y="1066346"/>
                    </a:cubicBezTo>
                    <a:cubicBezTo>
                      <a:pt x="2354124" y="1077776"/>
                      <a:pt x="2356981" y="1093016"/>
                      <a:pt x="2341741" y="1092063"/>
                    </a:cubicBezTo>
                    <a:cubicBezTo>
                      <a:pt x="2328406" y="1091111"/>
                      <a:pt x="2329359" y="1075871"/>
                      <a:pt x="2328406" y="1065393"/>
                    </a:cubicBezTo>
                    <a:cubicBezTo>
                      <a:pt x="2327454" y="1053011"/>
                      <a:pt x="2331264" y="1039676"/>
                      <a:pt x="2344599" y="1039676"/>
                    </a:cubicBezTo>
                    <a:close/>
                    <a:moveTo>
                      <a:pt x="699631" y="966334"/>
                    </a:moveTo>
                    <a:cubicBezTo>
                      <a:pt x="671056" y="960619"/>
                      <a:pt x="648196" y="971096"/>
                      <a:pt x="616764" y="992051"/>
                    </a:cubicBezTo>
                    <a:cubicBezTo>
                      <a:pt x="652959" y="990146"/>
                      <a:pt x="677724" y="983478"/>
                      <a:pt x="699631" y="966334"/>
                    </a:cubicBezTo>
                    <a:close/>
                    <a:moveTo>
                      <a:pt x="2786559" y="938711"/>
                    </a:moveTo>
                    <a:cubicBezTo>
                      <a:pt x="2796084" y="944426"/>
                      <a:pt x="2804656" y="939663"/>
                      <a:pt x="2814181" y="938711"/>
                    </a:cubicBezTo>
                    <a:cubicBezTo>
                      <a:pt x="2814181" y="940616"/>
                      <a:pt x="2814181" y="943473"/>
                      <a:pt x="2814181" y="945378"/>
                    </a:cubicBezTo>
                    <a:cubicBezTo>
                      <a:pt x="2803704" y="949188"/>
                      <a:pt x="2791321" y="959666"/>
                      <a:pt x="2786559" y="938711"/>
                    </a:cubicBezTo>
                    <a:close/>
                    <a:moveTo>
                      <a:pt x="737731" y="935019"/>
                    </a:moveTo>
                    <a:cubicBezTo>
                      <a:pt x="726540" y="936091"/>
                      <a:pt x="714872" y="940139"/>
                      <a:pt x="702489" y="951093"/>
                    </a:cubicBezTo>
                    <a:cubicBezTo>
                      <a:pt x="731064" y="951093"/>
                      <a:pt x="753924" y="958713"/>
                      <a:pt x="770116" y="936805"/>
                    </a:cubicBezTo>
                    <a:cubicBezTo>
                      <a:pt x="759639" y="935853"/>
                      <a:pt x="748923" y="933948"/>
                      <a:pt x="737731" y="935019"/>
                    </a:cubicBezTo>
                    <a:close/>
                    <a:moveTo>
                      <a:pt x="619383" y="880251"/>
                    </a:moveTo>
                    <a:cubicBezTo>
                      <a:pt x="616526" y="879417"/>
                      <a:pt x="612477" y="880608"/>
                      <a:pt x="608191" y="882513"/>
                    </a:cubicBezTo>
                    <a:cubicBezTo>
                      <a:pt x="589141" y="887276"/>
                      <a:pt x="539611" y="951093"/>
                      <a:pt x="541516" y="968238"/>
                    </a:cubicBezTo>
                    <a:cubicBezTo>
                      <a:pt x="543421" y="979668"/>
                      <a:pt x="550089" y="980621"/>
                      <a:pt x="558661" y="975858"/>
                    </a:cubicBezTo>
                    <a:cubicBezTo>
                      <a:pt x="569139" y="970143"/>
                      <a:pt x="576759" y="960618"/>
                      <a:pt x="578664" y="949188"/>
                    </a:cubicBezTo>
                    <a:cubicBezTo>
                      <a:pt x="582474" y="920613"/>
                      <a:pt x="601524" y="904421"/>
                      <a:pt x="623431" y="890133"/>
                    </a:cubicBezTo>
                    <a:cubicBezTo>
                      <a:pt x="623907" y="883942"/>
                      <a:pt x="622241" y="881084"/>
                      <a:pt x="619383" y="880251"/>
                    </a:cubicBezTo>
                    <a:close/>
                    <a:moveTo>
                      <a:pt x="659626" y="872036"/>
                    </a:moveTo>
                    <a:cubicBezTo>
                      <a:pt x="653911" y="870131"/>
                      <a:pt x="645339" y="876798"/>
                      <a:pt x="647244" y="879656"/>
                    </a:cubicBezTo>
                    <a:cubicBezTo>
                      <a:pt x="657721" y="901563"/>
                      <a:pt x="632956" y="928233"/>
                      <a:pt x="657721" y="950141"/>
                    </a:cubicBezTo>
                    <a:cubicBezTo>
                      <a:pt x="667246" y="936806"/>
                      <a:pt x="676771" y="926328"/>
                      <a:pt x="683439" y="913946"/>
                    </a:cubicBezTo>
                    <a:cubicBezTo>
                      <a:pt x="691059" y="897753"/>
                      <a:pt x="704394" y="924423"/>
                      <a:pt x="711061" y="910136"/>
                    </a:cubicBezTo>
                    <a:cubicBezTo>
                      <a:pt x="713919" y="903468"/>
                      <a:pt x="713919" y="896801"/>
                      <a:pt x="709156" y="891086"/>
                    </a:cubicBezTo>
                    <a:cubicBezTo>
                      <a:pt x="696774" y="875846"/>
                      <a:pt x="676771" y="876798"/>
                      <a:pt x="659626" y="872036"/>
                    </a:cubicBezTo>
                    <a:close/>
                    <a:moveTo>
                      <a:pt x="620410" y="803828"/>
                    </a:moveTo>
                    <a:cubicBezTo>
                      <a:pt x="614918" y="803575"/>
                      <a:pt x="609144" y="804646"/>
                      <a:pt x="603429" y="807266"/>
                    </a:cubicBezTo>
                    <a:cubicBezTo>
                      <a:pt x="579616" y="817743"/>
                      <a:pt x="555804" y="830126"/>
                      <a:pt x="532944" y="841556"/>
                    </a:cubicBezTo>
                    <a:cubicBezTo>
                      <a:pt x="530086" y="850128"/>
                      <a:pt x="536754" y="852033"/>
                      <a:pt x="541516" y="855843"/>
                    </a:cubicBezTo>
                    <a:cubicBezTo>
                      <a:pt x="561519" y="852986"/>
                      <a:pt x="579616" y="838698"/>
                      <a:pt x="602476" y="859653"/>
                    </a:cubicBezTo>
                    <a:cubicBezTo>
                      <a:pt x="617716" y="874893"/>
                      <a:pt x="654864" y="853938"/>
                      <a:pt x="652959" y="835841"/>
                    </a:cubicBezTo>
                    <a:cubicBezTo>
                      <a:pt x="650815" y="817267"/>
                      <a:pt x="636885" y="804587"/>
                      <a:pt x="620410" y="803828"/>
                    </a:cubicBezTo>
                    <a:close/>
                    <a:moveTo>
                      <a:pt x="2051228" y="690108"/>
                    </a:moveTo>
                    <a:cubicBezTo>
                      <a:pt x="2066468" y="695823"/>
                      <a:pt x="2079803" y="697728"/>
                      <a:pt x="2074088" y="722493"/>
                    </a:cubicBezTo>
                    <a:cubicBezTo>
                      <a:pt x="2066468" y="753925"/>
                      <a:pt x="2053133" y="773928"/>
                      <a:pt x="2021701" y="782500"/>
                    </a:cubicBezTo>
                    <a:cubicBezTo>
                      <a:pt x="2009318" y="785358"/>
                      <a:pt x="1997888" y="785358"/>
                      <a:pt x="2000746" y="772023"/>
                    </a:cubicBezTo>
                    <a:cubicBezTo>
                      <a:pt x="2006461" y="745353"/>
                      <a:pt x="2008366" y="714873"/>
                      <a:pt x="2036941" y="698680"/>
                    </a:cubicBezTo>
                    <a:cubicBezTo>
                      <a:pt x="2040751" y="694870"/>
                      <a:pt x="2045513" y="692965"/>
                      <a:pt x="2051228" y="690108"/>
                    </a:cubicBezTo>
                    <a:close/>
                    <a:moveTo>
                      <a:pt x="2111236" y="608669"/>
                    </a:moveTo>
                    <a:cubicBezTo>
                      <a:pt x="2115046" y="609621"/>
                      <a:pt x="2116951" y="613431"/>
                      <a:pt x="2113141" y="623433"/>
                    </a:cubicBezTo>
                    <a:cubicBezTo>
                      <a:pt x="2113141" y="624385"/>
                      <a:pt x="2112189" y="625338"/>
                      <a:pt x="2111236" y="626290"/>
                    </a:cubicBezTo>
                    <a:cubicBezTo>
                      <a:pt x="2147431" y="643435"/>
                      <a:pt x="2126476" y="692013"/>
                      <a:pt x="2159814" y="711063"/>
                    </a:cubicBezTo>
                    <a:cubicBezTo>
                      <a:pt x="2178864" y="721540"/>
                      <a:pt x="2174101" y="752020"/>
                      <a:pt x="2199819" y="758688"/>
                    </a:cubicBezTo>
                    <a:cubicBezTo>
                      <a:pt x="2206486" y="760593"/>
                      <a:pt x="2189341" y="798693"/>
                      <a:pt x="2176959" y="800598"/>
                    </a:cubicBezTo>
                    <a:cubicBezTo>
                      <a:pt x="2149336" y="805360"/>
                      <a:pt x="2120761" y="810123"/>
                      <a:pt x="2092186" y="814885"/>
                    </a:cubicBezTo>
                    <a:cubicBezTo>
                      <a:pt x="2089329" y="799645"/>
                      <a:pt x="2128381" y="789168"/>
                      <a:pt x="2092186" y="777738"/>
                    </a:cubicBezTo>
                    <a:cubicBezTo>
                      <a:pt x="2098854" y="765355"/>
                      <a:pt x="2098854" y="749163"/>
                      <a:pt x="2111236" y="740590"/>
                    </a:cubicBezTo>
                    <a:cubicBezTo>
                      <a:pt x="2127429" y="729160"/>
                      <a:pt x="2118856" y="712015"/>
                      <a:pt x="2110284" y="710110"/>
                    </a:cubicBezTo>
                    <a:cubicBezTo>
                      <a:pt x="2086471" y="705348"/>
                      <a:pt x="2087424" y="682488"/>
                      <a:pt x="2076946" y="669153"/>
                    </a:cubicBezTo>
                    <a:cubicBezTo>
                      <a:pt x="2062659" y="651055"/>
                      <a:pt x="2076946" y="617718"/>
                      <a:pt x="2097901" y="611050"/>
                    </a:cubicBezTo>
                    <a:cubicBezTo>
                      <a:pt x="2101711" y="609621"/>
                      <a:pt x="2107426" y="607716"/>
                      <a:pt x="2111236" y="608669"/>
                    </a:cubicBezTo>
                    <a:close/>
                    <a:moveTo>
                      <a:pt x="927279" y="479605"/>
                    </a:moveTo>
                    <a:cubicBezTo>
                      <a:pt x="932041" y="477700"/>
                      <a:pt x="935851" y="480558"/>
                      <a:pt x="933946" y="486273"/>
                    </a:cubicBezTo>
                    <a:cubicBezTo>
                      <a:pt x="932041" y="490083"/>
                      <a:pt x="929184" y="492941"/>
                      <a:pt x="929184" y="493893"/>
                    </a:cubicBezTo>
                    <a:cubicBezTo>
                      <a:pt x="919659" y="493893"/>
                      <a:pt x="917754" y="491035"/>
                      <a:pt x="919659" y="488178"/>
                    </a:cubicBezTo>
                    <a:cubicBezTo>
                      <a:pt x="921564" y="484368"/>
                      <a:pt x="924421" y="480558"/>
                      <a:pt x="927279" y="479605"/>
                    </a:cubicBezTo>
                    <a:close/>
                    <a:moveTo>
                      <a:pt x="1938089" y="417931"/>
                    </a:moveTo>
                    <a:cubicBezTo>
                      <a:pt x="1948537" y="420431"/>
                      <a:pt x="1955503" y="431504"/>
                      <a:pt x="1959789" y="441505"/>
                    </a:cubicBezTo>
                    <a:cubicBezTo>
                      <a:pt x="1967409" y="457698"/>
                      <a:pt x="1952169" y="461508"/>
                      <a:pt x="1940739" y="466270"/>
                    </a:cubicBezTo>
                    <a:cubicBezTo>
                      <a:pt x="1909306" y="478653"/>
                      <a:pt x="1880731" y="501513"/>
                      <a:pt x="1842631" y="480558"/>
                    </a:cubicBezTo>
                    <a:cubicBezTo>
                      <a:pt x="1829296" y="472938"/>
                      <a:pt x="1832154" y="467223"/>
                      <a:pt x="1832154" y="458650"/>
                    </a:cubicBezTo>
                    <a:cubicBezTo>
                      <a:pt x="1828344" y="450078"/>
                      <a:pt x="1835964" y="442458"/>
                      <a:pt x="1833106" y="431980"/>
                    </a:cubicBezTo>
                    <a:cubicBezTo>
                      <a:pt x="1828344" y="420550"/>
                      <a:pt x="1835011" y="416740"/>
                      <a:pt x="1845489" y="423408"/>
                    </a:cubicBezTo>
                    <a:cubicBezTo>
                      <a:pt x="1847394" y="430075"/>
                      <a:pt x="1849299" y="439600"/>
                      <a:pt x="1857871" y="432933"/>
                    </a:cubicBezTo>
                    <a:cubicBezTo>
                      <a:pt x="1878826" y="418645"/>
                      <a:pt x="1903591" y="426265"/>
                      <a:pt x="1926451" y="418645"/>
                    </a:cubicBezTo>
                    <a:cubicBezTo>
                      <a:pt x="1930737" y="417216"/>
                      <a:pt x="1934607" y="417097"/>
                      <a:pt x="1938089" y="417931"/>
                    </a:cubicBezTo>
                    <a:close/>
                    <a:moveTo>
                      <a:pt x="904419" y="389118"/>
                    </a:moveTo>
                    <a:cubicBezTo>
                      <a:pt x="915849" y="404358"/>
                      <a:pt x="928231" y="418646"/>
                      <a:pt x="938709" y="433886"/>
                    </a:cubicBezTo>
                    <a:cubicBezTo>
                      <a:pt x="940614" y="436743"/>
                      <a:pt x="940614" y="441505"/>
                      <a:pt x="942519" y="446268"/>
                    </a:cubicBezTo>
                    <a:cubicBezTo>
                      <a:pt x="938709" y="447221"/>
                      <a:pt x="932041" y="450078"/>
                      <a:pt x="931089" y="449125"/>
                    </a:cubicBezTo>
                    <a:cubicBezTo>
                      <a:pt x="912991" y="426266"/>
                      <a:pt x="896799" y="440553"/>
                      <a:pt x="878701" y="449125"/>
                    </a:cubicBezTo>
                    <a:cubicBezTo>
                      <a:pt x="871081" y="452936"/>
                      <a:pt x="863461" y="446268"/>
                      <a:pt x="856794" y="443411"/>
                    </a:cubicBezTo>
                    <a:cubicBezTo>
                      <a:pt x="835839" y="424361"/>
                      <a:pt x="864414" y="422455"/>
                      <a:pt x="867271" y="412930"/>
                    </a:cubicBezTo>
                    <a:cubicBezTo>
                      <a:pt x="878701" y="402453"/>
                      <a:pt x="887274" y="388166"/>
                      <a:pt x="904419" y="389118"/>
                    </a:cubicBezTo>
                    <a:close/>
                    <a:moveTo>
                      <a:pt x="1062534" y="340541"/>
                    </a:moveTo>
                    <a:cubicBezTo>
                      <a:pt x="1073011" y="340541"/>
                      <a:pt x="1082536" y="340541"/>
                      <a:pt x="1083489" y="353876"/>
                    </a:cubicBezTo>
                    <a:cubicBezTo>
                      <a:pt x="1073964" y="356733"/>
                      <a:pt x="1066344" y="373878"/>
                      <a:pt x="1053961" y="360543"/>
                    </a:cubicBezTo>
                    <a:cubicBezTo>
                      <a:pt x="1045389" y="351018"/>
                      <a:pt x="1054914" y="345303"/>
                      <a:pt x="1062534" y="340541"/>
                    </a:cubicBezTo>
                    <a:close/>
                    <a:moveTo>
                      <a:pt x="2471113" y="336025"/>
                    </a:moveTo>
                    <a:cubicBezTo>
                      <a:pt x="2489315" y="339763"/>
                      <a:pt x="2505689" y="355066"/>
                      <a:pt x="2521763" y="370068"/>
                    </a:cubicBezTo>
                    <a:cubicBezTo>
                      <a:pt x="2652256" y="491988"/>
                      <a:pt x="2764651" y="627243"/>
                      <a:pt x="2848471" y="785358"/>
                    </a:cubicBezTo>
                    <a:cubicBezTo>
                      <a:pt x="2875141" y="835841"/>
                      <a:pt x="2898953" y="887276"/>
                      <a:pt x="2920861" y="940616"/>
                    </a:cubicBezTo>
                    <a:cubicBezTo>
                      <a:pt x="2925623" y="952046"/>
                      <a:pt x="2938006" y="963476"/>
                      <a:pt x="2926576" y="977763"/>
                    </a:cubicBezTo>
                    <a:cubicBezTo>
                      <a:pt x="2893238" y="978716"/>
                      <a:pt x="2872283" y="955856"/>
                      <a:pt x="2847518" y="938711"/>
                    </a:cubicBezTo>
                    <a:cubicBezTo>
                      <a:pt x="2844661" y="919661"/>
                      <a:pt x="2858948" y="906326"/>
                      <a:pt x="2864663" y="890133"/>
                    </a:cubicBezTo>
                    <a:cubicBezTo>
                      <a:pt x="2846566" y="892991"/>
                      <a:pt x="2829421" y="903468"/>
                      <a:pt x="2810371" y="908231"/>
                    </a:cubicBezTo>
                    <a:cubicBezTo>
                      <a:pt x="2792273" y="911088"/>
                      <a:pt x="2774176" y="912041"/>
                      <a:pt x="2757031" y="904421"/>
                    </a:cubicBezTo>
                    <a:cubicBezTo>
                      <a:pt x="2741791" y="897753"/>
                      <a:pt x="2733218" y="902516"/>
                      <a:pt x="2728456" y="916803"/>
                    </a:cubicBezTo>
                    <a:cubicBezTo>
                      <a:pt x="2724646" y="935853"/>
                      <a:pt x="2713216" y="952998"/>
                      <a:pt x="2707501" y="971096"/>
                    </a:cubicBezTo>
                    <a:cubicBezTo>
                      <a:pt x="2702738" y="984431"/>
                      <a:pt x="2699881" y="997766"/>
                      <a:pt x="2706548" y="1011101"/>
                    </a:cubicBezTo>
                    <a:cubicBezTo>
                      <a:pt x="2712263" y="1021578"/>
                      <a:pt x="2722741" y="1031103"/>
                      <a:pt x="2712263" y="1044438"/>
                    </a:cubicBezTo>
                    <a:cubicBezTo>
                      <a:pt x="2722979" y="1032294"/>
                      <a:pt x="2735302" y="1023900"/>
                      <a:pt x="2750438" y="1026892"/>
                    </a:cubicBezTo>
                    <a:lnTo>
                      <a:pt x="2757317" y="1029909"/>
                    </a:lnTo>
                    <a:lnTo>
                      <a:pt x="2760842" y="1028246"/>
                    </a:lnTo>
                    <a:cubicBezTo>
                      <a:pt x="2768462" y="1021578"/>
                      <a:pt x="2775130" y="1013006"/>
                      <a:pt x="2785607" y="1010148"/>
                    </a:cubicBezTo>
                    <a:cubicBezTo>
                      <a:pt x="2791798" y="1008243"/>
                      <a:pt x="2798228" y="1006814"/>
                      <a:pt x="2804538" y="1006457"/>
                    </a:cubicBezTo>
                    <a:cubicBezTo>
                      <a:pt x="2810848" y="1006100"/>
                      <a:pt x="2817040" y="1006814"/>
                      <a:pt x="2822755" y="1009196"/>
                    </a:cubicBezTo>
                    <a:cubicBezTo>
                      <a:pt x="2859902" y="1023483"/>
                      <a:pt x="2898955" y="1027293"/>
                      <a:pt x="2938959" y="1031103"/>
                    </a:cubicBezTo>
                    <a:cubicBezTo>
                      <a:pt x="2955152" y="1033008"/>
                      <a:pt x="2957057" y="1047296"/>
                      <a:pt x="2959915" y="1058726"/>
                    </a:cubicBezTo>
                    <a:cubicBezTo>
                      <a:pt x="2990394" y="1159691"/>
                      <a:pt x="3010397" y="1262561"/>
                      <a:pt x="3021827" y="1368288"/>
                    </a:cubicBezTo>
                    <a:cubicBezTo>
                      <a:pt x="3029447" y="1433058"/>
                      <a:pt x="3025637" y="1497828"/>
                      <a:pt x="3027542" y="1562598"/>
                    </a:cubicBezTo>
                    <a:cubicBezTo>
                      <a:pt x="3027542" y="1573076"/>
                      <a:pt x="3031352" y="1585458"/>
                      <a:pt x="3020874" y="1594983"/>
                    </a:cubicBezTo>
                    <a:cubicBezTo>
                      <a:pt x="2992299" y="1573076"/>
                      <a:pt x="2963724" y="1551168"/>
                      <a:pt x="2958009" y="1512116"/>
                    </a:cubicBezTo>
                    <a:cubicBezTo>
                      <a:pt x="2954199" y="1483541"/>
                      <a:pt x="2933244" y="1467348"/>
                      <a:pt x="2918005" y="1446393"/>
                    </a:cubicBezTo>
                    <a:cubicBezTo>
                      <a:pt x="2898955" y="1421628"/>
                      <a:pt x="2888477" y="1390196"/>
                      <a:pt x="2860855" y="1371146"/>
                    </a:cubicBezTo>
                    <a:cubicBezTo>
                      <a:pt x="2846567" y="1368288"/>
                      <a:pt x="2836089" y="1359716"/>
                      <a:pt x="2831327" y="1343523"/>
                    </a:cubicBezTo>
                    <a:cubicBezTo>
                      <a:pt x="2835137" y="1360668"/>
                      <a:pt x="2849424" y="1368288"/>
                      <a:pt x="2856092" y="1380671"/>
                    </a:cubicBezTo>
                    <a:cubicBezTo>
                      <a:pt x="2882762" y="1424486"/>
                      <a:pt x="2896097" y="1474968"/>
                      <a:pt x="2930387" y="1514021"/>
                    </a:cubicBezTo>
                    <a:cubicBezTo>
                      <a:pt x="2938007" y="1522593"/>
                      <a:pt x="2938959" y="1534976"/>
                      <a:pt x="2939912" y="1546406"/>
                    </a:cubicBezTo>
                    <a:cubicBezTo>
                      <a:pt x="2941817" y="1566408"/>
                      <a:pt x="2950390" y="1582601"/>
                      <a:pt x="2962772" y="1597841"/>
                    </a:cubicBezTo>
                    <a:cubicBezTo>
                      <a:pt x="2983727" y="1622606"/>
                      <a:pt x="2993252" y="1652133"/>
                      <a:pt x="2999919" y="1683566"/>
                    </a:cubicBezTo>
                    <a:cubicBezTo>
                      <a:pt x="3023732" y="1698806"/>
                      <a:pt x="3015159" y="1721666"/>
                      <a:pt x="3012302" y="1740716"/>
                    </a:cubicBezTo>
                    <a:cubicBezTo>
                      <a:pt x="2988490" y="1885496"/>
                      <a:pt x="2951342" y="2026466"/>
                      <a:pt x="2886572" y="2158864"/>
                    </a:cubicBezTo>
                    <a:cubicBezTo>
                      <a:pt x="2872284" y="2188391"/>
                      <a:pt x="2858949" y="2218871"/>
                      <a:pt x="2841805" y="2246493"/>
                    </a:cubicBezTo>
                    <a:cubicBezTo>
                      <a:pt x="2837042" y="2255066"/>
                      <a:pt x="2835137" y="2266496"/>
                      <a:pt x="2821802" y="2266496"/>
                    </a:cubicBezTo>
                    <a:cubicBezTo>
                      <a:pt x="2812277" y="2260781"/>
                      <a:pt x="2812277" y="2249351"/>
                      <a:pt x="2808467" y="2240778"/>
                    </a:cubicBezTo>
                    <a:cubicBezTo>
                      <a:pt x="2794180" y="2222681"/>
                      <a:pt x="2796084" y="2198868"/>
                      <a:pt x="2785607" y="2172198"/>
                    </a:cubicBezTo>
                    <a:cubicBezTo>
                      <a:pt x="2795132" y="2196011"/>
                      <a:pt x="2791322" y="2217918"/>
                      <a:pt x="2805609" y="2234111"/>
                    </a:cubicBezTo>
                    <a:cubicBezTo>
                      <a:pt x="2812277" y="2246493"/>
                      <a:pt x="2811324" y="2261733"/>
                      <a:pt x="2821802" y="2273164"/>
                    </a:cubicBezTo>
                    <a:cubicBezTo>
                      <a:pt x="2795132" y="2339839"/>
                      <a:pt x="2750364" y="2394131"/>
                      <a:pt x="2708455" y="2451281"/>
                    </a:cubicBezTo>
                    <a:cubicBezTo>
                      <a:pt x="2661782" y="2514146"/>
                      <a:pt x="2606537" y="2568439"/>
                      <a:pt x="2551292" y="2622731"/>
                    </a:cubicBezTo>
                    <a:cubicBezTo>
                      <a:pt x="2527480" y="2646543"/>
                      <a:pt x="2502714" y="2666546"/>
                      <a:pt x="2476997" y="2687501"/>
                    </a:cubicBezTo>
                    <a:cubicBezTo>
                      <a:pt x="2465567" y="2677976"/>
                      <a:pt x="2476997" y="2661783"/>
                      <a:pt x="2463662" y="2655116"/>
                    </a:cubicBezTo>
                    <a:cubicBezTo>
                      <a:pt x="2469377" y="2608443"/>
                      <a:pt x="2446517" y="2570343"/>
                      <a:pt x="2425562" y="2533196"/>
                    </a:cubicBezTo>
                    <a:cubicBezTo>
                      <a:pt x="2392224" y="2475093"/>
                      <a:pt x="2414132" y="2424611"/>
                      <a:pt x="2439849" y="2375081"/>
                    </a:cubicBezTo>
                    <a:cubicBezTo>
                      <a:pt x="2453184" y="2349364"/>
                      <a:pt x="2458899" y="2330314"/>
                      <a:pt x="2449374" y="2301739"/>
                    </a:cubicBezTo>
                    <a:cubicBezTo>
                      <a:pt x="2439849" y="2272211"/>
                      <a:pt x="2442707" y="2240778"/>
                      <a:pt x="2430324" y="2210298"/>
                    </a:cubicBezTo>
                    <a:cubicBezTo>
                      <a:pt x="2420799" y="2187439"/>
                      <a:pt x="2416989" y="2160768"/>
                      <a:pt x="2396987" y="2144576"/>
                    </a:cubicBezTo>
                    <a:cubicBezTo>
                      <a:pt x="2352219" y="2107428"/>
                      <a:pt x="2357934" y="2060756"/>
                      <a:pt x="2370317" y="2012178"/>
                    </a:cubicBezTo>
                    <a:cubicBezTo>
                      <a:pt x="2372222" y="2005511"/>
                      <a:pt x="2374127" y="1998843"/>
                      <a:pt x="2374127" y="1992176"/>
                    </a:cubicBezTo>
                    <a:cubicBezTo>
                      <a:pt x="2376984" y="1954076"/>
                      <a:pt x="2356982" y="1935978"/>
                      <a:pt x="2319834" y="1944551"/>
                    </a:cubicBezTo>
                    <a:cubicBezTo>
                      <a:pt x="2303642" y="1948361"/>
                      <a:pt x="2292212" y="1948361"/>
                      <a:pt x="2282687" y="1931216"/>
                    </a:cubicBezTo>
                    <a:cubicBezTo>
                      <a:pt x="2263637" y="1897878"/>
                      <a:pt x="2235062" y="1889306"/>
                      <a:pt x="2200772" y="1905498"/>
                    </a:cubicBezTo>
                    <a:cubicBezTo>
                      <a:pt x="2186484" y="1912166"/>
                      <a:pt x="2171244" y="1918833"/>
                      <a:pt x="2157909" y="1926453"/>
                    </a:cubicBezTo>
                    <a:cubicBezTo>
                      <a:pt x="2140764" y="1935978"/>
                      <a:pt x="2124572" y="1938836"/>
                      <a:pt x="2106474" y="1931216"/>
                    </a:cubicBezTo>
                    <a:cubicBezTo>
                      <a:pt x="2083614" y="1921691"/>
                      <a:pt x="2059802" y="1925501"/>
                      <a:pt x="2040752" y="1937883"/>
                    </a:cubicBezTo>
                    <a:cubicBezTo>
                      <a:pt x="2012177" y="1956933"/>
                      <a:pt x="1991222" y="1941693"/>
                      <a:pt x="1974077" y="1924548"/>
                    </a:cubicBezTo>
                    <a:cubicBezTo>
                      <a:pt x="1956932" y="1907403"/>
                      <a:pt x="1938834" y="1892163"/>
                      <a:pt x="1919784" y="1877876"/>
                    </a:cubicBezTo>
                    <a:cubicBezTo>
                      <a:pt x="1909307" y="1870256"/>
                      <a:pt x="1899782" y="1861683"/>
                      <a:pt x="1896924" y="1849301"/>
                    </a:cubicBezTo>
                    <a:cubicBezTo>
                      <a:pt x="1889304" y="1812153"/>
                      <a:pt x="1862634" y="1789293"/>
                      <a:pt x="1839774" y="1762623"/>
                    </a:cubicBezTo>
                    <a:cubicBezTo>
                      <a:pt x="1827392" y="1748336"/>
                      <a:pt x="1815962" y="1694043"/>
                      <a:pt x="1822629" y="1676898"/>
                    </a:cubicBezTo>
                    <a:cubicBezTo>
                      <a:pt x="1840727" y="1632131"/>
                      <a:pt x="1846442" y="1585458"/>
                      <a:pt x="1829297" y="1537833"/>
                    </a:cubicBezTo>
                    <a:cubicBezTo>
                      <a:pt x="1826439" y="1530213"/>
                      <a:pt x="1823582" y="1522593"/>
                      <a:pt x="1828344" y="1514973"/>
                    </a:cubicBezTo>
                    <a:cubicBezTo>
                      <a:pt x="1854062" y="1466396"/>
                      <a:pt x="1875017" y="1416866"/>
                      <a:pt x="1909307" y="1373051"/>
                    </a:cubicBezTo>
                    <a:cubicBezTo>
                      <a:pt x="1915022" y="1366383"/>
                      <a:pt x="1923594" y="1365431"/>
                      <a:pt x="1929309" y="1361621"/>
                    </a:cubicBezTo>
                    <a:cubicBezTo>
                      <a:pt x="1954074" y="1345428"/>
                      <a:pt x="1976934" y="1330188"/>
                      <a:pt x="1977887" y="1293041"/>
                    </a:cubicBezTo>
                    <a:cubicBezTo>
                      <a:pt x="1978839" y="1267323"/>
                      <a:pt x="1992174" y="1239701"/>
                      <a:pt x="2019797" y="1227318"/>
                    </a:cubicBezTo>
                    <a:cubicBezTo>
                      <a:pt x="2040752" y="1217793"/>
                      <a:pt x="2050277" y="1201601"/>
                      <a:pt x="2051229" y="1178741"/>
                    </a:cubicBezTo>
                    <a:cubicBezTo>
                      <a:pt x="2058849" y="1162548"/>
                      <a:pt x="2071232" y="1167311"/>
                      <a:pt x="2083614" y="1172073"/>
                    </a:cubicBezTo>
                    <a:cubicBezTo>
                      <a:pt x="2111237" y="1181598"/>
                      <a:pt x="2136002" y="1178741"/>
                      <a:pt x="2161719" y="1162548"/>
                    </a:cubicBezTo>
                    <a:cubicBezTo>
                      <a:pt x="2193152" y="1142546"/>
                      <a:pt x="2229347" y="1134926"/>
                      <a:pt x="2266494" y="1136831"/>
                    </a:cubicBezTo>
                    <a:cubicBezTo>
                      <a:pt x="2288402" y="1137783"/>
                      <a:pt x="2310309" y="1137783"/>
                      <a:pt x="2331264" y="1133021"/>
                    </a:cubicBezTo>
                    <a:cubicBezTo>
                      <a:pt x="2370317" y="1123496"/>
                      <a:pt x="2397939" y="1138736"/>
                      <a:pt x="2387462" y="1197791"/>
                    </a:cubicBezTo>
                    <a:cubicBezTo>
                      <a:pt x="2384604" y="1213983"/>
                      <a:pt x="2384604" y="1228271"/>
                      <a:pt x="2400797" y="1229223"/>
                    </a:cubicBezTo>
                    <a:cubicBezTo>
                      <a:pt x="2447469" y="1231128"/>
                      <a:pt x="2477949" y="1266371"/>
                      <a:pt x="2517002" y="1283516"/>
                    </a:cubicBezTo>
                    <a:cubicBezTo>
                      <a:pt x="2538909" y="1293041"/>
                      <a:pt x="2550339" y="1296851"/>
                      <a:pt x="2556055" y="1266371"/>
                    </a:cubicBezTo>
                    <a:cubicBezTo>
                      <a:pt x="2561769" y="1236843"/>
                      <a:pt x="2589392" y="1227318"/>
                      <a:pt x="2617967" y="1241606"/>
                    </a:cubicBezTo>
                    <a:cubicBezTo>
                      <a:pt x="2644637" y="1254941"/>
                      <a:pt x="2673212" y="1262561"/>
                      <a:pt x="2701787" y="1271133"/>
                    </a:cubicBezTo>
                    <a:cubicBezTo>
                      <a:pt x="2743697" y="1283516"/>
                      <a:pt x="2782749" y="1259703"/>
                      <a:pt x="2823707" y="1270181"/>
                    </a:cubicBezTo>
                    <a:cubicBezTo>
                      <a:pt x="2833232" y="1272086"/>
                      <a:pt x="2840852" y="1262561"/>
                      <a:pt x="2842757" y="1253988"/>
                    </a:cubicBezTo>
                    <a:cubicBezTo>
                      <a:pt x="2847519" y="1233033"/>
                      <a:pt x="2856092" y="1212078"/>
                      <a:pt x="2857997" y="1191123"/>
                    </a:cubicBezTo>
                    <a:cubicBezTo>
                      <a:pt x="2861807" y="1157786"/>
                      <a:pt x="2857044" y="1154928"/>
                      <a:pt x="2824659" y="1163501"/>
                    </a:cubicBezTo>
                    <a:cubicBezTo>
                      <a:pt x="2807514" y="1168263"/>
                      <a:pt x="2793227" y="1167311"/>
                      <a:pt x="2781797" y="1153023"/>
                    </a:cubicBezTo>
                    <a:lnTo>
                      <a:pt x="2778142" y="1149005"/>
                    </a:lnTo>
                    <a:lnTo>
                      <a:pt x="2758579" y="1157637"/>
                    </a:lnTo>
                    <a:cubicBezTo>
                      <a:pt x="2730182" y="1164691"/>
                      <a:pt x="2706072" y="1153261"/>
                      <a:pt x="2684641" y="1122543"/>
                    </a:cubicBezTo>
                    <a:cubicBezTo>
                      <a:pt x="2676068" y="1110161"/>
                      <a:pt x="2672258" y="1095873"/>
                      <a:pt x="2664638" y="1083491"/>
                    </a:cubicBezTo>
                    <a:cubicBezTo>
                      <a:pt x="2658923" y="1073966"/>
                      <a:pt x="2664638" y="1054916"/>
                      <a:pt x="2646541" y="1054916"/>
                    </a:cubicBezTo>
                    <a:cubicBezTo>
                      <a:pt x="2631301" y="1055868"/>
                      <a:pt x="2616061" y="1061583"/>
                      <a:pt x="2610346" y="1080633"/>
                    </a:cubicBezTo>
                    <a:lnTo>
                      <a:pt x="2609202" y="1082346"/>
                    </a:lnTo>
                    <a:lnTo>
                      <a:pt x="2613204" y="1086348"/>
                    </a:lnTo>
                    <a:cubicBezTo>
                      <a:pt x="2619871" y="1093968"/>
                      <a:pt x="2626539" y="1101588"/>
                      <a:pt x="2632254" y="1108255"/>
                    </a:cubicBezTo>
                    <a:cubicBezTo>
                      <a:pt x="2619871" y="1117780"/>
                      <a:pt x="2617014" y="1133020"/>
                      <a:pt x="2609394" y="1145403"/>
                    </a:cubicBezTo>
                    <a:cubicBezTo>
                      <a:pt x="2602726" y="1154928"/>
                      <a:pt x="2586534" y="1142545"/>
                      <a:pt x="2584629" y="1132068"/>
                    </a:cubicBezTo>
                    <a:cubicBezTo>
                      <a:pt x="2581771" y="1117780"/>
                      <a:pt x="2574151" y="1106350"/>
                      <a:pt x="2566055" y="1095397"/>
                    </a:cubicBezTo>
                    <a:lnTo>
                      <a:pt x="2558490" y="1083461"/>
                    </a:lnTo>
                    <a:lnTo>
                      <a:pt x="2545576" y="1071108"/>
                    </a:lnTo>
                    <a:cubicBezTo>
                      <a:pt x="2541766" y="1068251"/>
                      <a:pt x="2537003" y="1065393"/>
                      <a:pt x="2536051" y="1061583"/>
                    </a:cubicBezTo>
                    <a:cubicBezTo>
                      <a:pt x="2522716" y="1003481"/>
                      <a:pt x="2462708" y="991098"/>
                      <a:pt x="2429371" y="952046"/>
                    </a:cubicBezTo>
                    <a:cubicBezTo>
                      <a:pt x="2426513" y="949188"/>
                      <a:pt x="2421751" y="947283"/>
                      <a:pt x="2417941" y="944426"/>
                    </a:cubicBezTo>
                    <a:cubicBezTo>
                      <a:pt x="2416036" y="943473"/>
                      <a:pt x="2413178" y="943473"/>
                      <a:pt x="2407463" y="947283"/>
                    </a:cubicBezTo>
                    <a:cubicBezTo>
                      <a:pt x="2425561" y="973001"/>
                      <a:pt x="2440801" y="998718"/>
                      <a:pt x="2469376" y="1014911"/>
                    </a:cubicBezTo>
                    <a:cubicBezTo>
                      <a:pt x="2483663" y="1023483"/>
                      <a:pt x="2500808" y="1028246"/>
                      <a:pt x="2509381" y="1044438"/>
                    </a:cubicBezTo>
                    <a:cubicBezTo>
                      <a:pt x="2510333" y="1049201"/>
                      <a:pt x="2508428" y="1053963"/>
                      <a:pt x="2504618" y="1057773"/>
                    </a:cubicBezTo>
                    <a:cubicBezTo>
                      <a:pt x="2500808" y="1066346"/>
                      <a:pt x="2479853" y="1059678"/>
                      <a:pt x="2488426" y="1077776"/>
                    </a:cubicBezTo>
                    <a:cubicBezTo>
                      <a:pt x="2485568" y="1082538"/>
                      <a:pt x="2481758" y="1084443"/>
                      <a:pt x="2476996" y="1084443"/>
                    </a:cubicBezTo>
                    <a:cubicBezTo>
                      <a:pt x="2437943" y="1050153"/>
                      <a:pt x="2385556" y="1032056"/>
                      <a:pt x="2356028" y="985383"/>
                    </a:cubicBezTo>
                    <a:cubicBezTo>
                      <a:pt x="2346503" y="970143"/>
                      <a:pt x="2333168" y="968238"/>
                      <a:pt x="2317928" y="978716"/>
                    </a:cubicBezTo>
                    <a:cubicBezTo>
                      <a:pt x="2310308" y="984431"/>
                      <a:pt x="2301736" y="994908"/>
                      <a:pt x="2295068" y="993003"/>
                    </a:cubicBezTo>
                    <a:cubicBezTo>
                      <a:pt x="2237918" y="978716"/>
                      <a:pt x="2232203" y="1040628"/>
                      <a:pt x="2196008" y="1057773"/>
                    </a:cubicBezTo>
                    <a:cubicBezTo>
                      <a:pt x="2185531" y="1062536"/>
                      <a:pt x="2183626" y="1075871"/>
                      <a:pt x="2181721" y="1087301"/>
                    </a:cubicBezTo>
                    <a:cubicBezTo>
                      <a:pt x="2172196" y="1130163"/>
                      <a:pt x="2149336" y="1152071"/>
                      <a:pt x="2105521" y="1157786"/>
                    </a:cubicBezTo>
                    <a:cubicBezTo>
                      <a:pt x="2088376" y="1159691"/>
                      <a:pt x="2069326" y="1179693"/>
                      <a:pt x="2053133" y="1155881"/>
                    </a:cubicBezTo>
                    <a:cubicBezTo>
                      <a:pt x="2052181" y="1145403"/>
                      <a:pt x="2048371" y="1137783"/>
                      <a:pt x="2036941" y="1136831"/>
                    </a:cubicBezTo>
                    <a:cubicBezTo>
                      <a:pt x="2026463" y="1135878"/>
                      <a:pt x="2010271" y="1148261"/>
                      <a:pt x="2008366" y="1131116"/>
                    </a:cubicBezTo>
                    <a:cubicBezTo>
                      <a:pt x="2005508" y="1113018"/>
                      <a:pt x="1993126" y="1094921"/>
                      <a:pt x="2001698" y="1074918"/>
                    </a:cubicBezTo>
                    <a:cubicBezTo>
                      <a:pt x="2011223" y="1051106"/>
                      <a:pt x="2015986" y="1027293"/>
                      <a:pt x="2008366" y="1001576"/>
                    </a:cubicBezTo>
                    <a:cubicBezTo>
                      <a:pt x="2002651" y="979668"/>
                      <a:pt x="2021701" y="978716"/>
                      <a:pt x="2035988" y="977763"/>
                    </a:cubicBezTo>
                    <a:cubicBezTo>
                      <a:pt x="2059801" y="974906"/>
                      <a:pt x="2083613" y="981573"/>
                      <a:pt x="2107426" y="983478"/>
                    </a:cubicBezTo>
                    <a:cubicBezTo>
                      <a:pt x="2120761" y="984431"/>
                      <a:pt x="2139811" y="992051"/>
                      <a:pt x="2148383" y="975858"/>
                    </a:cubicBezTo>
                    <a:cubicBezTo>
                      <a:pt x="2157908" y="956808"/>
                      <a:pt x="2162671" y="934901"/>
                      <a:pt x="2150288" y="913946"/>
                    </a:cubicBezTo>
                    <a:cubicBezTo>
                      <a:pt x="2140763" y="897753"/>
                      <a:pt x="2131238" y="882513"/>
                      <a:pt x="2112188" y="876798"/>
                    </a:cubicBezTo>
                    <a:cubicBezTo>
                      <a:pt x="2105521" y="874893"/>
                      <a:pt x="2094091" y="873941"/>
                      <a:pt x="2096948" y="862511"/>
                    </a:cubicBezTo>
                    <a:cubicBezTo>
                      <a:pt x="2098853" y="852033"/>
                      <a:pt x="2109331" y="852033"/>
                      <a:pt x="2118856" y="849176"/>
                    </a:cubicBezTo>
                    <a:cubicBezTo>
                      <a:pt x="2149336" y="838698"/>
                      <a:pt x="2177911" y="830126"/>
                      <a:pt x="2206486" y="810123"/>
                    </a:cubicBezTo>
                    <a:cubicBezTo>
                      <a:pt x="2241728" y="785358"/>
                      <a:pt x="2258873" y="735828"/>
                      <a:pt x="2308403" y="731066"/>
                    </a:cubicBezTo>
                    <a:cubicBezTo>
                      <a:pt x="2322691" y="729161"/>
                      <a:pt x="2323643" y="718683"/>
                      <a:pt x="2321738" y="708206"/>
                    </a:cubicBezTo>
                    <a:cubicBezTo>
                      <a:pt x="2319833" y="698681"/>
                      <a:pt x="2314118" y="689156"/>
                      <a:pt x="2311261" y="679631"/>
                    </a:cubicBezTo>
                    <a:cubicBezTo>
                      <a:pt x="2307451" y="666296"/>
                      <a:pt x="2305546" y="652008"/>
                      <a:pt x="2320786" y="643436"/>
                    </a:cubicBezTo>
                    <a:cubicBezTo>
                      <a:pt x="2326501" y="640578"/>
                      <a:pt x="2334121" y="632958"/>
                      <a:pt x="2338883" y="638673"/>
                    </a:cubicBezTo>
                    <a:cubicBezTo>
                      <a:pt x="2346503" y="649151"/>
                      <a:pt x="2353171" y="662486"/>
                      <a:pt x="2343646" y="675821"/>
                    </a:cubicBezTo>
                    <a:cubicBezTo>
                      <a:pt x="2337931" y="685346"/>
                      <a:pt x="2342693" y="692966"/>
                      <a:pt x="2348408" y="699633"/>
                    </a:cubicBezTo>
                    <a:cubicBezTo>
                      <a:pt x="2356028" y="708206"/>
                      <a:pt x="2364601" y="711063"/>
                      <a:pt x="2376031" y="706301"/>
                    </a:cubicBezTo>
                    <a:cubicBezTo>
                      <a:pt x="2378888" y="705348"/>
                      <a:pt x="2381746" y="704396"/>
                      <a:pt x="2385556" y="704396"/>
                    </a:cubicBezTo>
                    <a:cubicBezTo>
                      <a:pt x="2409368" y="712968"/>
                      <a:pt x="2432228" y="712016"/>
                      <a:pt x="2454136" y="698681"/>
                    </a:cubicBezTo>
                    <a:cubicBezTo>
                      <a:pt x="2460803" y="694871"/>
                      <a:pt x="2469376" y="692966"/>
                      <a:pt x="2476996" y="692013"/>
                    </a:cubicBezTo>
                    <a:cubicBezTo>
                      <a:pt x="2517001" y="689156"/>
                      <a:pt x="2517001" y="689156"/>
                      <a:pt x="2517953" y="648198"/>
                    </a:cubicBezTo>
                    <a:cubicBezTo>
                      <a:pt x="2525573" y="626291"/>
                      <a:pt x="2540813" y="618671"/>
                      <a:pt x="2563673" y="626291"/>
                    </a:cubicBezTo>
                    <a:cubicBezTo>
                      <a:pt x="2558911" y="610098"/>
                      <a:pt x="2545576" y="599621"/>
                      <a:pt x="2554148" y="585333"/>
                    </a:cubicBezTo>
                    <a:lnTo>
                      <a:pt x="2572928" y="573708"/>
                    </a:lnTo>
                    <a:lnTo>
                      <a:pt x="2586098" y="571735"/>
                    </a:lnTo>
                    <a:lnTo>
                      <a:pt x="2586726" y="571671"/>
                    </a:lnTo>
                    <a:cubicBezTo>
                      <a:pt x="2599630" y="572653"/>
                      <a:pt x="2613203" y="578189"/>
                      <a:pt x="2624633" y="568188"/>
                    </a:cubicBezTo>
                    <a:cubicBezTo>
                      <a:pt x="2626538" y="566283"/>
                      <a:pt x="2628443" y="565331"/>
                      <a:pt x="2630348" y="563426"/>
                    </a:cubicBezTo>
                    <a:cubicBezTo>
                      <a:pt x="2634158" y="561521"/>
                      <a:pt x="2634158" y="568188"/>
                      <a:pt x="2633206" y="563426"/>
                    </a:cubicBezTo>
                    <a:cubicBezTo>
                      <a:pt x="2632253" y="557711"/>
                      <a:pt x="2629396" y="564378"/>
                      <a:pt x="2626538" y="563426"/>
                    </a:cubicBezTo>
                    <a:cubicBezTo>
                      <a:pt x="2615584" y="567236"/>
                      <a:pt x="2604392" y="569141"/>
                      <a:pt x="2593082" y="570689"/>
                    </a:cubicBezTo>
                    <a:lnTo>
                      <a:pt x="2586098" y="571735"/>
                    </a:lnTo>
                    <a:lnTo>
                      <a:pt x="2574151" y="572951"/>
                    </a:lnTo>
                    <a:lnTo>
                      <a:pt x="2572928" y="573708"/>
                    </a:lnTo>
                    <a:lnTo>
                      <a:pt x="2558911" y="575808"/>
                    </a:lnTo>
                    <a:cubicBezTo>
                      <a:pt x="2533193" y="580571"/>
                      <a:pt x="2516048" y="563426"/>
                      <a:pt x="2506523" y="541518"/>
                    </a:cubicBezTo>
                    <a:cubicBezTo>
                      <a:pt x="2496998" y="519611"/>
                      <a:pt x="2487473" y="498656"/>
                      <a:pt x="2512238" y="480558"/>
                    </a:cubicBezTo>
                    <a:cubicBezTo>
                      <a:pt x="2520811" y="474843"/>
                      <a:pt x="2527478" y="467223"/>
                      <a:pt x="2533193" y="458651"/>
                    </a:cubicBezTo>
                    <a:cubicBezTo>
                      <a:pt x="2537003" y="452936"/>
                      <a:pt x="2541766" y="446268"/>
                      <a:pt x="2534146" y="440553"/>
                    </a:cubicBezTo>
                    <a:cubicBezTo>
                      <a:pt x="2526526" y="434838"/>
                      <a:pt x="2515096" y="437696"/>
                      <a:pt x="2513191" y="445316"/>
                    </a:cubicBezTo>
                    <a:cubicBezTo>
                      <a:pt x="2506523" y="474843"/>
                      <a:pt x="2482711" y="489131"/>
                      <a:pt x="2464613" y="509133"/>
                    </a:cubicBezTo>
                    <a:cubicBezTo>
                      <a:pt x="2452231" y="523421"/>
                      <a:pt x="2455088" y="538661"/>
                      <a:pt x="2467471" y="551996"/>
                    </a:cubicBezTo>
                    <a:cubicBezTo>
                      <a:pt x="2481758" y="567236"/>
                      <a:pt x="2481758" y="582476"/>
                      <a:pt x="2468423" y="597716"/>
                    </a:cubicBezTo>
                    <a:cubicBezTo>
                      <a:pt x="2457946" y="610098"/>
                      <a:pt x="2455088" y="623433"/>
                      <a:pt x="2453183" y="638673"/>
                    </a:cubicBezTo>
                    <a:cubicBezTo>
                      <a:pt x="2451278" y="657723"/>
                      <a:pt x="2442706" y="671058"/>
                      <a:pt x="2423656" y="676773"/>
                    </a:cubicBezTo>
                    <a:cubicBezTo>
                      <a:pt x="2413178" y="682488"/>
                      <a:pt x="2402701" y="690108"/>
                      <a:pt x="2389366" y="683441"/>
                    </a:cubicBezTo>
                    <a:cubicBezTo>
                      <a:pt x="2381746" y="676773"/>
                      <a:pt x="2376983" y="670106"/>
                      <a:pt x="2383651" y="659628"/>
                    </a:cubicBezTo>
                    <a:cubicBezTo>
                      <a:pt x="2377936" y="649151"/>
                      <a:pt x="2372221" y="638673"/>
                      <a:pt x="2367458" y="627243"/>
                    </a:cubicBezTo>
                    <a:cubicBezTo>
                      <a:pt x="2348408" y="585333"/>
                      <a:pt x="2348408" y="584381"/>
                      <a:pt x="2308403" y="612003"/>
                    </a:cubicBezTo>
                    <a:cubicBezTo>
                      <a:pt x="2273161" y="616766"/>
                      <a:pt x="2265541" y="608193"/>
                      <a:pt x="2270303" y="571046"/>
                    </a:cubicBezTo>
                    <a:cubicBezTo>
                      <a:pt x="2271256" y="560568"/>
                      <a:pt x="2287448" y="545328"/>
                      <a:pt x="2260778" y="543423"/>
                    </a:cubicBezTo>
                    <a:cubicBezTo>
                      <a:pt x="2255063" y="542471"/>
                      <a:pt x="2255063" y="530088"/>
                      <a:pt x="2259826" y="522468"/>
                    </a:cubicBezTo>
                    <a:cubicBezTo>
                      <a:pt x="2313166" y="486273"/>
                      <a:pt x="2361743" y="445316"/>
                      <a:pt x="2390318" y="385308"/>
                    </a:cubicBezTo>
                    <a:cubicBezTo>
                      <a:pt x="2396986" y="372926"/>
                      <a:pt x="2403653" y="362448"/>
                      <a:pt x="2416988" y="357686"/>
                    </a:cubicBezTo>
                    <a:cubicBezTo>
                      <a:pt x="2416988" y="355781"/>
                      <a:pt x="2416988" y="353876"/>
                      <a:pt x="2417941" y="351971"/>
                    </a:cubicBezTo>
                    <a:cubicBezTo>
                      <a:pt x="2419846" y="352923"/>
                      <a:pt x="2423656" y="354828"/>
                      <a:pt x="2424608" y="353876"/>
                    </a:cubicBezTo>
                    <a:cubicBezTo>
                      <a:pt x="2434371" y="344351"/>
                      <a:pt x="2443539" y="338934"/>
                      <a:pt x="2452245" y="336582"/>
                    </a:cubicBezTo>
                    <a:cubicBezTo>
                      <a:pt x="2458775" y="334818"/>
                      <a:pt x="2465045" y="334779"/>
                      <a:pt x="2471113" y="336025"/>
                    </a:cubicBezTo>
                    <a:close/>
                    <a:moveTo>
                      <a:pt x="761544" y="194808"/>
                    </a:moveTo>
                    <a:cubicBezTo>
                      <a:pt x="773926" y="196713"/>
                      <a:pt x="774879" y="206238"/>
                      <a:pt x="773926" y="216716"/>
                    </a:cubicBezTo>
                    <a:cubicBezTo>
                      <a:pt x="755829" y="237671"/>
                      <a:pt x="760591" y="257673"/>
                      <a:pt x="773926" y="278628"/>
                    </a:cubicBezTo>
                    <a:cubicBezTo>
                      <a:pt x="748209" y="302441"/>
                      <a:pt x="720586" y="315776"/>
                      <a:pt x="687249" y="293868"/>
                    </a:cubicBezTo>
                    <a:cubicBezTo>
                      <a:pt x="682486" y="291011"/>
                      <a:pt x="675819" y="292916"/>
                      <a:pt x="671056" y="292916"/>
                    </a:cubicBezTo>
                    <a:cubicBezTo>
                      <a:pt x="660579" y="294821"/>
                      <a:pt x="650101" y="296726"/>
                      <a:pt x="640576" y="298631"/>
                    </a:cubicBezTo>
                    <a:cubicBezTo>
                      <a:pt x="627241" y="300536"/>
                      <a:pt x="613906" y="302441"/>
                      <a:pt x="603429" y="291011"/>
                    </a:cubicBezTo>
                    <a:cubicBezTo>
                      <a:pt x="636766" y="258626"/>
                      <a:pt x="678676" y="239576"/>
                      <a:pt x="715824" y="211953"/>
                    </a:cubicBezTo>
                    <a:cubicBezTo>
                      <a:pt x="719634" y="209096"/>
                      <a:pt x="724396" y="211953"/>
                      <a:pt x="727254" y="215763"/>
                    </a:cubicBezTo>
                    <a:cubicBezTo>
                      <a:pt x="746304" y="220526"/>
                      <a:pt x="741541" y="187188"/>
                      <a:pt x="761544" y="194808"/>
                    </a:cubicBezTo>
                    <a:close/>
                    <a:moveTo>
                      <a:pt x="873343" y="184331"/>
                    </a:moveTo>
                    <a:cubicBezTo>
                      <a:pt x="879653" y="185283"/>
                      <a:pt x="886320" y="188617"/>
                      <a:pt x="891083" y="191951"/>
                    </a:cubicBezTo>
                    <a:cubicBezTo>
                      <a:pt x="904418" y="200523"/>
                      <a:pt x="892988" y="209096"/>
                      <a:pt x="888226" y="217668"/>
                    </a:cubicBezTo>
                    <a:lnTo>
                      <a:pt x="879241" y="234820"/>
                    </a:lnTo>
                    <a:lnTo>
                      <a:pt x="895370" y="235036"/>
                    </a:lnTo>
                    <a:cubicBezTo>
                      <a:pt x="907514" y="238206"/>
                      <a:pt x="906800" y="249815"/>
                      <a:pt x="899656" y="266246"/>
                    </a:cubicBezTo>
                    <a:cubicBezTo>
                      <a:pt x="894893" y="277676"/>
                      <a:pt x="884416" y="289106"/>
                      <a:pt x="892988" y="303393"/>
                    </a:cubicBezTo>
                    <a:cubicBezTo>
                      <a:pt x="897751" y="310061"/>
                      <a:pt x="901561" y="309108"/>
                      <a:pt x="905371" y="303393"/>
                    </a:cubicBezTo>
                    <a:cubicBezTo>
                      <a:pt x="923468" y="307203"/>
                      <a:pt x="923468" y="307203"/>
                      <a:pt x="915848" y="337683"/>
                    </a:cubicBezTo>
                    <a:cubicBezTo>
                      <a:pt x="926326" y="330063"/>
                      <a:pt x="936803" y="329111"/>
                      <a:pt x="946328" y="324348"/>
                    </a:cubicBezTo>
                    <a:lnTo>
                      <a:pt x="973409" y="303804"/>
                    </a:lnTo>
                    <a:lnTo>
                      <a:pt x="975260" y="292796"/>
                    </a:lnTo>
                    <a:cubicBezTo>
                      <a:pt x="974903" y="288629"/>
                      <a:pt x="972522" y="284819"/>
                      <a:pt x="965378" y="281485"/>
                    </a:cubicBezTo>
                    <a:cubicBezTo>
                      <a:pt x="944423" y="270055"/>
                      <a:pt x="942518" y="249100"/>
                      <a:pt x="962521" y="233860"/>
                    </a:cubicBezTo>
                    <a:cubicBezTo>
                      <a:pt x="977761" y="221478"/>
                      <a:pt x="993953" y="208143"/>
                      <a:pt x="1013956" y="203380"/>
                    </a:cubicBezTo>
                    <a:cubicBezTo>
                      <a:pt x="1018718" y="201475"/>
                      <a:pt x="1023481" y="200046"/>
                      <a:pt x="1028243" y="200165"/>
                    </a:cubicBezTo>
                    <a:cubicBezTo>
                      <a:pt x="1033006" y="200284"/>
                      <a:pt x="1037768" y="201951"/>
                      <a:pt x="1042531" y="206238"/>
                    </a:cubicBezTo>
                    <a:cubicBezTo>
                      <a:pt x="1037768" y="220525"/>
                      <a:pt x="1018718" y="221478"/>
                      <a:pt x="1016813" y="234813"/>
                    </a:cubicBezTo>
                    <a:cubicBezTo>
                      <a:pt x="1029196" y="212905"/>
                      <a:pt x="1052056" y="208143"/>
                      <a:pt x="1075868" y="204333"/>
                    </a:cubicBezTo>
                    <a:cubicBezTo>
                      <a:pt x="1082536" y="204333"/>
                      <a:pt x="1089203" y="204333"/>
                      <a:pt x="1095871" y="204333"/>
                    </a:cubicBezTo>
                    <a:cubicBezTo>
                      <a:pt x="1106348" y="211953"/>
                      <a:pt x="1099681" y="223383"/>
                      <a:pt x="1099681" y="232908"/>
                    </a:cubicBezTo>
                    <a:cubicBezTo>
                      <a:pt x="1112063" y="235765"/>
                      <a:pt x="1123493" y="229098"/>
                      <a:pt x="1133971" y="231003"/>
                    </a:cubicBezTo>
                    <a:cubicBezTo>
                      <a:pt x="1140638" y="231003"/>
                      <a:pt x="1146353" y="233860"/>
                      <a:pt x="1151116" y="238623"/>
                    </a:cubicBezTo>
                    <a:cubicBezTo>
                      <a:pt x="1162546" y="262435"/>
                      <a:pt x="1192073" y="265293"/>
                      <a:pt x="1205408" y="287200"/>
                    </a:cubicBezTo>
                    <a:cubicBezTo>
                      <a:pt x="1219696" y="305298"/>
                      <a:pt x="1210171" y="320538"/>
                      <a:pt x="1198741" y="334825"/>
                    </a:cubicBezTo>
                    <a:cubicBezTo>
                      <a:pt x="1205408" y="359590"/>
                      <a:pt x="1234936" y="358638"/>
                      <a:pt x="1248271" y="377688"/>
                    </a:cubicBezTo>
                    <a:cubicBezTo>
                      <a:pt x="1257796" y="391023"/>
                      <a:pt x="1257796" y="393880"/>
                      <a:pt x="1246366" y="402453"/>
                    </a:cubicBezTo>
                    <a:cubicBezTo>
                      <a:pt x="1226363" y="415788"/>
                      <a:pt x="1207313" y="445315"/>
                      <a:pt x="1187311" y="402453"/>
                    </a:cubicBezTo>
                    <a:cubicBezTo>
                      <a:pt x="1184453" y="396738"/>
                      <a:pt x="1176833" y="390070"/>
                      <a:pt x="1171118" y="396738"/>
                    </a:cubicBezTo>
                    <a:cubicBezTo>
                      <a:pt x="1161593" y="407215"/>
                      <a:pt x="1163498" y="418645"/>
                      <a:pt x="1171118" y="431028"/>
                    </a:cubicBezTo>
                    <a:cubicBezTo>
                      <a:pt x="1186358" y="457698"/>
                      <a:pt x="1180643" y="471033"/>
                      <a:pt x="1151116" y="479605"/>
                    </a:cubicBezTo>
                    <a:cubicBezTo>
                      <a:pt x="1147306" y="475795"/>
                      <a:pt x="1141591" y="474843"/>
                      <a:pt x="1136828" y="476748"/>
                    </a:cubicBezTo>
                    <a:cubicBezTo>
                      <a:pt x="1132066" y="478653"/>
                      <a:pt x="1134923" y="483415"/>
                      <a:pt x="1136828" y="487225"/>
                    </a:cubicBezTo>
                    <a:cubicBezTo>
                      <a:pt x="1135876" y="500560"/>
                      <a:pt x="1128256" y="503418"/>
                      <a:pt x="1118731" y="497703"/>
                    </a:cubicBezTo>
                    <a:cubicBezTo>
                      <a:pt x="1098728" y="487225"/>
                      <a:pt x="1074916" y="482463"/>
                      <a:pt x="1066343" y="455793"/>
                    </a:cubicBezTo>
                    <a:cubicBezTo>
                      <a:pt x="1058723" y="432933"/>
                      <a:pt x="1039673" y="427218"/>
                      <a:pt x="1016813" y="433885"/>
                    </a:cubicBezTo>
                    <a:cubicBezTo>
                      <a:pt x="1008241" y="436743"/>
                      <a:pt x="999668" y="438648"/>
                      <a:pt x="996811" y="428170"/>
                    </a:cubicBezTo>
                    <a:cubicBezTo>
                      <a:pt x="993001" y="415788"/>
                      <a:pt x="1007288" y="411025"/>
                      <a:pt x="1013003" y="411978"/>
                    </a:cubicBezTo>
                    <a:cubicBezTo>
                      <a:pt x="1055866" y="420550"/>
                      <a:pt x="1078726" y="386260"/>
                      <a:pt x="1109206" y="369115"/>
                    </a:cubicBezTo>
                    <a:cubicBezTo>
                      <a:pt x="1117778" y="343398"/>
                      <a:pt x="1089203" y="330063"/>
                      <a:pt x="1089203" y="307203"/>
                    </a:cubicBezTo>
                    <a:cubicBezTo>
                      <a:pt x="1085393" y="301488"/>
                      <a:pt x="1081583" y="296725"/>
                      <a:pt x="1077773" y="291010"/>
                    </a:cubicBezTo>
                    <a:cubicBezTo>
                      <a:pt x="1057771" y="307203"/>
                      <a:pt x="1036816" y="290058"/>
                      <a:pt x="1016813" y="292915"/>
                    </a:cubicBezTo>
                    <a:cubicBezTo>
                      <a:pt x="1012050" y="293391"/>
                      <a:pt x="1008717" y="294106"/>
                      <a:pt x="1007169" y="296011"/>
                    </a:cubicBezTo>
                    <a:lnTo>
                      <a:pt x="1007866" y="302667"/>
                    </a:lnTo>
                    <a:lnTo>
                      <a:pt x="1009193" y="303393"/>
                    </a:lnTo>
                    <a:cubicBezTo>
                      <a:pt x="1013003" y="324348"/>
                      <a:pt x="986333" y="363401"/>
                      <a:pt x="962521" y="370068"/>
                    </a:cubicBezTo>
                    <a:cubicBezTo>
                      <a:pt x="943471" y="375783"/>
                      <a:pt x="924421" y="377688"/>
                      <a:pt x="905371" y="371973"/>
                    </a:cubicBezTo>
                    <a:cubicBezTo>
                      <a:pt x="896798" y="389118"/>
                      <a:pt x="879653" y="396738"/>
                      <a:pt x="868223" y="410073"/>
                    </a:cubicBezTo>
                    <a:cubicBezTo>
                      <a:pt x="859651" y="419598"/>
                      <a:pt x="849173" y="424361"/>
                      <a:pt x="836791" y="426266"/>
                    </a:cubicBezTo>
                    <a:cubicBezTo>
                      <a:pt x="830123" y="425313"/>
                      <a:pt x="820598" y="421503"/>
                      <a:pt x="816788" y="424361"/>
                    </a:cubicBezTo>
                    <a:cubicBezTo>
                      <a:pt x="772973" y="455793"/>
                      <a:pt x="714871" y="464366"/>
                      <a:pt x="677723" y="507228"/>
                    </a:cubicBezTo>
                    <a:cubicBezTo>
                      <a:pt x="667246" y="519611"/>
                      <a:pt x="646291" y="531993"/>
                      <a:pt x="668198" y="553901"/>
                    </a:cubicBezTo>
                    <a:cubicBezTo>
                      <a:pt x="672961" y="558663"/>
                      <a:pt x="665341" y="574856"/>
                      <a:pt x="662483" y="586286"/>
                    </a:cubicBezTo>
                    <a:cubicBezTo>
                      <a:pt x="685343" y="585333"/>
                      <a:pt x="702488" y="596763"/>
                      <a:pt x="716776" y="612956"/>
                    </a:cubicBezTo>
                    <a:cubicBezTo>
                      <a:pt x="731063" y="630101"/>
                      <a:pt x="747256" y="644388"/>
                      <a:pt x="771068" y="645341"/>
                    </a:cubicBezTo>
                    <a:cubicBezTo>
                      <a:pt x="789166" y="646293"/>
                      <a:pt x="788213" y="653913"/>
                      <a:pt x="782498" y="667248"/>
                    </a:cubicBezTo>
                    <a:cubicBezTo>
                      <a:pt x="774878" y="685346"/>
                      <a:pt x="766306" y="702491"/>
                      <a:pt x="772973" y="726303"/>
                    </a:cubicBezTo>
                    <a:cubicBezTo>
                      <a:pt x="779641" y="752973"/>
                      <a:pt x="789166" y="747258"/>
                      <a:pt x="805358" y="736781"/>
                    </a:cubicBezTo>
                    <a:cubicBezTo>
                      <a:pt x="823456" y="725351"/>
                      <a:pt x="826313" y="706301"/>
                      <a:pt x="828218" y="689156"/>
                    </a:cubicBezTo>
                    <a:cubicBezTo>
                      <a:pt x="831076" y="669153"/>
                      <a:pt x="841553" y="660581"/>
                      <a:pt x="858698" y="652961"/>
                    </a:cubicBezTo>
                    <a:cubicBezTo>
                      <a:pt x="901561" y="638673"/>
                      <a:pt x="911086" y="619623"/>
                      <a:pt x="901561" y="573903"/>
                    </a:cubicBezTo>
                    <a:cubicBezTo>
                      <a:pt x="900608" y="569141"/>
                      <a:pt x="899656" y="563426"/>
                      <a:pt x="904418" y="561521"/>
                    </a:cubicBezTo>
                    <a:cubicBezTo>
                      <a:pt x="937756" y="550091"/>
                      <a:pt x="937756" y="514848"/>
                      <a:pt x="953948" y="491988"/>
                    </a:cubicBezTo>
                    <a:cubicBezTo>
                      <a:pt x="957758" y="486273"/>
                      <a:pt x="961568" y="480558"/>
                      <a:pt x="968236" y="478653"/>
                    </a:cubicBezTo>
                    <a:cubicBezTo>
                      <a:pt x="991096" y="471986"/>
                      <a:pt x="1037768" y="491036"/>
                      <a:pt x="1049198" y="512943"/>
                    </a:cubicBezTo>
                    <a:cubicBezTo>
                      <a:pt x="1061581" y="517706"/>
                      <a:pt x="1074916" y="522468"/>
                      <a:pt x="1063486" y="539613"/>
                    </a:cubicBezTo>
                    <a:cubicBezTo>
                      <a:pt x="1048246" y="555806"/>
                      <a:pt x="1052056" y="572951"/>
                      <a:pt x="1067296" y="583428"/>
                    </a:cubicBezTo>
                    <a:cubicBezTo>
                      <a:pt x="1084441" y="593906"/>
                      <a:pt x="1099681" y="578666"/>
                      <a:pt x="1112063" y="568188"/>
                    </a:cubicBezTo>
                    <a:cubicBezTo>
                      <a:pt x="1139686" y="545328"/>
                      <a:pt x="1138733" y="544376"/>
                      <a:pt x="1146353" y="580571"/>
                    </a:cubicBezTo>
                    <a:cubicBezTo>
                      <a:pt x="1149211" y="592953"/>
                      <a:pt x="1154926" y="606288"/>
                      <a:pt x="1151116" y="616766"/>
                    </a:cubicBezTo>
                    <a:cubicBezTo>
                      <a:pt x="1138733" y="656771"/>
                      <a:pt x="1163498" y="672011"/>
                      <a:pt x="1193026" y="684393"/>
                    </a:cubicBezTo>
                    <a:cubicBezTo>
                      <a:pt x="1193026" y="693918"/>
                      <a:pt x="1188501" y="696537"/>
                      <a:pt x="1182905" y="697847"/>
                    </a:cubicBezTo>
                    <a:lnTo>
                      <a:pt x="1179024" y="699159"/>
                    </a:lnTo>
                    <a:lnTo>
                      <a:pt x="1177845" y="699023"/>
                    </a:lnTo>
                    <a:cubicBezTo>
                      <a:pt x="1174214" y="699455"/>
                      <a:pt x="1170404" y="700824"/>
                      <a:pt x="1166356" y="703443"/>
                    </a:cubicBezTo>
                    <a:lnTo>
                      <a:pt x="1179024" y="699159"/>
                    </a:lnTo>
                    <a:lnTo>
                      <a:pt x="1188263" y="700229"/>
                    </a:lnTo>
                    <a:cubicBezTo>
                      <a:pt x="1194931" y="702491"/>
                      <a:pt x="1201122" y="707253"/>
                      <a:pt x="1207313" y="712016"/>
                    </a:cubicBezTo>
                    <a:cubicBezTo>
                      <a:pt x="1210647" y="727732"/>
                      <a:pt x="1209694" y="741781"/>
                      <a:pt x="1205051" y="754402"/>
                    </a:cubicBezTo>
                    <a:lnTo>
                      <a:pt x="1180854" y="787924"/>
                    </a:lnTo>
                    <a:lnTo>
                      <a:pt x="1187073" y="807504"/>
                    </a:lnTo>
                    <a:cubicBezTo>
                      <a:pt x="1190883" y="812504"/>
                      <a:pt x="1196836" y="815362"/>
                      <a:pt x="1206361" y="814886"/>
                    </a:cubicBezTo>
                    <a:cubicBezTo>
                      <a:pt x="1214934" y="814886"/>
                      <a:pt x="1223506" y="816791"/>
                      <a:pt x="1213981" y="828221"/>
                    </a:cubicBezTo>
                    <a:cubicBezTo>
                      <a:pt x="1208266" y="850128"/>
                      <a:pt x="1205409" y="874893"/>
                      <a:pt x="1172071" y="862511"/>
                    </a:cubicBezTo>
                    <a:cubicBezTo>
                      <a:pt x="1153021" y="859653"/>
                      <a:pt x="1123494" y="872036"/>
                      <a:pt x="1115874" y="854891"/>
                    </a:cubicBezTo>
                    <a:cubicBezTo>
                      <a:pt x="1109206" y="839651"/>
                      <a:pt x="1133971" y="821553"/>
                      <a:pt x="1148259" y="807266"/>
                    </a:cubicBezTo>
                    <a:cubicBezTo>
                      <a:pt x="1157784" y="799646"/>
                      <a:pt x="1159689" y="785358"/>
                      <a:pt x="1173024" y="780596"/>
                    </a:cubicBezTo>
                    <a:lnTo>
                      <a:pt x="1173125" y="780684"/>
                    </a:lnTo>
                    <a:lnTo>
                      <a:pt x="1174333" y="770475"/>
                    </a:lnTo>
                    <a:cubicBezTo>
                      <a:pt x="1173023" y="767975"/>
                      <a:pt x="1169689" y="766784"/>
                      <a:pt x="1163498" y="767261"/>
                    </a:cubicBezTo>
                    <a:cubicBezTo>
                      <a:pt x="1147306" y="769166"/>
                      <a:pt x="1137781" y="780596"/>
                      <a:pt x="1124446" y="787263"/>
                    </a:cubicBezTo>
                    <a:cubicBezTo>
                      <a:pt x="1097776" y="793931"/>
                      <a:pt x="1070153" y="791073"/>
                      <a:pt x="1043483" y="789168"/>
                    </a:cubicBezTo>
                    <a:cubicBezTo>
                      <a:pt x="1026338" y="788216"/>
                      <a:pt x="1010146" y="786311"/>
                      <a:pt x="993953" y="794883"/>
                    </a:cubicBezTo>
                    <a:cubicBezTo>
                      <a:pt x="987286" y="810123"/>
                      <a:pt x="971093" y="808218"/>
                      <a:pt x="959663" y="814886"/>
                    </a:cubicBezTo>
                    <a:cubicBezTo>
                      <a:pt x="951091" y="825363"/>
                      <a:pt x="939661" y="831078"/>
                      <a:pt x="929183" y="839651"/>
                    </a:cubicBezTo>
                    <a:lnTo>
                      <a:pt x="925100" y="843462"/>
                    </a:lnTo>
                    <a:lnTo>
                      <a:pt x="915848" y="851081"/>
                    </a:lnTo>
                    <a:cubicBezTo>
                      <a:pt x="915848" y="851081"/>
                      <a:pt x="912991" y="851081"/>
                      <a:pt x="912991" y="851081"/>
                    </a:cubicBezTo>
                    <a:cubicBezTo>
                      <a:pt x="912991" y="851081"/>
                      <a:pt x="914896" y="852986"/>
                      <a:pt x="914896" y="852986"/>
                    </a:cubicBezTo>
                    <a:lnTo>
                      <a:pt x="925100" y="843462"/>
                    </a:lnTo>
                    <a:lnTo>
                      <a:pt x="932041" y="837746"/>
                    </a:lnTo>
                    <a:cubicBezTo>
                      <a:pt x="942518" y="824411"/>
                      <a:pt x="959663" y="826316"/>
                      <a:pt x="972998" y="820601"/>
                    </a:cubicBezTo>
                    <a:cubicBezTo>
                      <a:pt x="979666" y="818696"/>
                      <a:pt x="986333" y="814886"/>
                      <a:pt x="992048" y="814886"/>
                    </a:cubicBezTo>
                    <a:cubicBezTo>
                      <a:pt x="1003478" y="813933"/>
                      <a:pt x="1017766" y="809171"/>
                      <a:pt x="1023481" y="819648"/>
                    </a:cubicBezTo>
                    <a:cubicBezTo>
                      <a:pt x="1032053" y="834888"/>
                      <a:pt x="1013003" y="835841"/>
                      <a:pt x="1005383" y="842508"/>
                    </a:cubicBezTo>
                    <a:cubicBezTo>
                      <a:pt x="1003478" y="844413"/>
                      <a:pt x="1005383" y="851081"/>
                      <a:pt x="1006336" y="854891"/>
                    </a:cubicBezTo>
                    <a:cubicBezTo>
                      <a:pt x="997763" y="866321"/>
                      <a:pt x="1011098" y="877751"/>
                      <a:pt x="1005383" y="889181"/>
                    </a:cubicBezTo>
                    <a:cubicBezTo>
                      <a:pt x="1001573" y="899658"/>
                      <a:pt x="992048" y="903468"/>
                      <a:pt x="984428" y="910136"/>
                    </a:cubicBezTo>
                    <a:cubicBezTo>
                      <a:pt x="974903" y="918708"/>
                      <a:pt x="961568" y="909183"/>
                      <a:pt x="952043" y="916803"/>
                    </a:cubicBezTo>
                    <a:cubicBezTo>
                      <a:pt x="937756" y="931091"/>
                      <a:pt x="916801" y="932043"/>
                      <a:pt x="899656" y="938711"/>
                    </a:cubicBezTo>
                    <a:cubicBezTo>
                      <a:pt x="876796" y="947283"/>
                      <a:pt x="858698" y="959666"/>
                      <a:pt x="855841" y="985383"/>
                    </a:cubicBezTo>
                    <a:cubicBezTo>
                      <a:pt x="853936" y="1001576"/>
                      <a:pt x="839648" y="1003481"/>
                      <a:pt x="831076" y="1003481"/>
                    </a:cubicBezTo>
                    <a:cubicBezTo>
                      <a:pt x="779641" y="1006338"/>
                      <a:pt x="763448" y="1048248"/>
                      <a:pt x="738683" y="1081586"/>
                    </a:cubicBezTo>
                    <a:cubicBezTo>
                      <a:pt x="708203" y="1076823"/>
                      <a:pt x="712013" y="1097778"/>
                      <a:pt x="711061" y="1115876"/>
                    </a:cubicBezTo>
                    <a:cubicBezTo>
                      <a:pt x="707251" y="1144451"/>
                      <a:pt x="692011" y="1163501"/>
                      <a:pt x="666293" y="1175883"/>
                    </a:cubicBezTo>
                    <a:cubicBezTo>
                      <a:pt x="636766" y="1191123"/>
                      <a:pt x="610096" y="1209221"/>
                      <a:pt x="585331" y="1230176"/>
                    </a:cubicBezTo>
                    <a:cubicBezTo>
                      <a:pt x="565328" y="1247320"/>
                      <a:pt x="557708" y="1270181"/>
                      <a:pt x="559613" y="1297803"/>
                    </a:cubicBezTo>
                    <a:cubicBezTo>
                      <a:pt x="561518" y="1327331"/>
                      <a:pt x="564376" y="1356858"/>
                      <a:pt x="557708" y="1386386"/>
                    </a:cubicBezTo>
                    <a:cubicBezTo>
                      <a:pt x="555803" y="1394958"/>
                      <a:pt x="551993" y="1406388"/>
                      <a:pt x="542468" y="1407341"/>
                    </a:cubicBezTo>
                    <a:cubicBezTo>
                      <a:pt x="530086" y="1409246"/>
                      <a:pt x="531038" y="1394958"/>
                      <a:pt x="528181" y="1387338"/>
                    </a:cubicBezTo>
                    <a:cubicBezTo>
                      <a:pt x="522466" y="1365431"/>
                      <a:pt x="516751" y="1344476"/>
                      <a:pt x="519608" y="1320663"/>
                    </a:cubicBezTo>
                    <a:cubicBezTo>
                      <a:pt x="521513" y="1300661"/>
                      <a:pt x="522466" y="1280658"/>
                      <a:pt x="488176" y="1283516"/>
                    </a:cubicBezTo>
                    <a:cubicBezTo>
                      <a:pt x="470078" y="1285421"/>
                      <a:pt x="452933" y="1262561"/>
                      <a:pt x="429121" y="1267323"/>
                    </a:cubicBezTo>
                    <a:cubicBezTo>
                      <a:pt x="422453" y="1268276"/>
                      <a:pt x="411023" y="1265418"/>
                      <a:pt x="409118" y="1268276"/>
                    </a:cubicBezTo>
                    <a:cubicBezTo>
                      <a:pt x="391973" y="1307328"/>
                      <a:pt x="364351" y="1288278"/>
                      <a:pt x="336728" y="1284468"/>
                    </a:cubicBezTo>
                    <a:cubicBezTo>
                      <a:pt x="279578" y="1275896"/>
                      <a:pt x="228143" y="1315901"/>
                      <a:pt x="215761" y="1373051"/>
                    </a:cubicBezTo>
                    <a:cubicBezTo>
                      <a:pt x="210998" y="1396863"/>
                      <a:pt x="193853" y="1415913"/>
                      <a:pt x="189091" y="1441631"/>
                    </a:cubicBezTo>
                    <a:cubicBezTo>
                      <a:pt x="182423" y="1476873"/>
                      <a:pt x="183376" y="1511163"/>
                      <a:pt x="196711" y="1544501"/>
                    </a:cubicBezTo>
                    <a:cubicBezTo>
                      <a:pt x="204331" y="1564503"/>
                      <a:pt x="219571" y="1574028"/>
                      <a:pt x="244336" y="1573076"/>
                    </a:cubicBezTo>
                    <a:cubicBezTo>
                      <a:pt x="284341" y="1571171"/>
                      <a:pt x="310058" y="1555931"/>
                      <a:pt x="320536" y="1514973"/>
                    </a:cubicBezTo>
                    <a:cubicBezTo>
                      <a:pt x="324346" y="1500686"/>
                      <a:pt x="374828" y="1487351"/>
                      <a:pt x="387211" y="1494971"/>
                    </a:cubicBezTo>
                    <a:cubicBezTo>
                      <a:pt x="396736" y="1500686"/>
                      <a:pt x="392926" y="1507353"/>
                      <a:pt x="389116" y="1515926"/>
                    </a:cubicBezTo>
                    <a:cubicBezTo>
                      <a:pt x="372923" y="1552121"/>
                      <a:pt x="358636" y="1589268"/>
                      <a:pt x="340538" y="1624511"/>
                    </a:cubicBezTo>
                    <a:cubicBezTo>
                      <a:pt x="329108" y="1646418"/>
                      <a:pt x="340538" y="1644513"/>
                      <a:pt x="354826" y="1644513"/>
                    </a:cubicBezTo>
                    <a:cubicBezTo>
                      <a:pt x="372923" y="1644513"/>
                      <a:pt x="391973" y="1642608"/>
                      <a:pt x="410071" y="1645466"/>
                    </a:cubicBezTo>
                    <a:cubicBezTo>
                      <a:pt x="432931" y="1649276"/>
                      <a:pt x="449123" y="1658801"/>
                      <a:pt x="439598" y="1687376"/>
                    </a:cubicBezTo>
                    <a:cubicBezTo>
                      <a:pt x="433883" y="1705473"/>
                      <a:pt x="432931" y="1725476"/>
                      <a:pt x="426263" y="1743573"/>
                    </a:cubicBezTo>
                    <a:cubicBezTo>
                      <a:pt x="414833" y="1774053"/>
                      <a:pt x="432931" y="1793103"/>
                      <a:pt x="450076" y="1813106"/>
                    </a:cubicBezTo>
                    <a:cubicBezTo>
                      <a:pt x="466268" y="1832156"/>
                      <a:pt x="483413" y="1819773"/>
                      <a:pt x="499606" y="1812153"/>
                    </a:cubicBezTo>
                    <a:cubicBezTo>
                      <a:pt x="512941" y="1806438"/>
                      <a:pt x="528181" y="1806438"/>
                      <a:pt x="536753" y="1818821"/>
                    </a:cubicBezTo>
                    <a:cubicBezTo>
                      <a:pt x="554851" y="1843586"/>
                      <a:pt x="571996" y="1829298"/>
                      <a:pt x="577711" y="1813106"/>
                    </a:cubicBezTo>
                    <a:cubicBezTo>
                      <a:pt x="591998" y="1771196"/>
                      <a:pt x="630098" y="1768338"/>
                      <a:pt x="661531" y="1754051"/>
                    </a:cubicBezTo>
                    <a:cubicBezTo>
                      <a:pt x="671056" y="1754051"/>
                      <a:pt x="673913" y="1755956"/>
                      <a:pt x="672008" y="1763576"/>
                    </a:cubicBezTo>
                    <a:cubicBezTo>
                      <a:pt x="676771" y="1783578"/>
                      <a:pt x="689153" y="1777863"/>
                      <a:pt x="695821" y="1768338"/>
                    </a:cubicBezTo>
                    <a:cubicBezTo>
                      <a:pt x="713918" y="1745478"/>
                      <a:pt x="729158" y="1761671"/>
                      <a:pt x="741541" y="1772148"/>
                    </a:cubicBezTo>
                    <a:cubicBezTo>
                      <a:pt x="769163" y="1795008"/>
                      <a:pt x="799643" y="1798818"/>
                      <a:pt x="832028" y="1788341"/>
                    </a:cubicBezTo>
                    <a:cubicBezTo>
                      <a:pt x="845363" y="1783578"/>
                      <a:pt x="854888" y="1779768"/>
                      <a:pt x="865366" y="1796913"/>
                    </a:cubicBezTo>
                    <a:cubicBezTo>
                      <a:pt x="875843" y="1814058"/>
                      <a:pt x="896798" y="1823583"/>
                      <a:pt x="910133" y="1838823"/>
                    </a:cubicBezTo>
                    <a:cubicBezTo>
                      <a:pt x="947281" y="1881686"/>
                      <a:pt x="990143" y="1906451"/>
                      <a:pt x="1047293" y="1918833"/>
                    </a:cubicBezTo>
                    <a:cubicBezTo>
                      <a:pt x="1093966" y="1928358"/>
                      <a:pt x="1124446" y="1995986"/>
                      <a:pt x="1116826" y="2036943"/>
                    </a:cubicBezTo>
                    <a:cubicBezTo>
                      <a:pt x="1113968" y="2044563"/>
                      <a:pt x="1111111" y="2051231"/>
                      <a:pt x="1106348" y="2056946"/>
                    </a:cubicBezTo>
                    <a:cubicBezTo>
                      <a:pt x="1092061" y="2071233"/>
                      <a:pt x="1112063" y="2086473"/>
                      <a:pt x="1104443" y="2099808"/>
                    </a:cubicBezTo>
                    <a:cubicBezTo>
                      <a:pt x="1110158" y="2107428"/>
                      <a:pt x="1117778" y="2102666"/>
                      <a:pt x="1124446" y="2102666"/>
                    </a:cubicBezTo>
                    <a:cubicBezTo>
                      <a:pt x="1147306" y="2095046"/>
                      <a:pt x="1161593" y="2062661"/>
                      <a:pt x="1193026" y="2077901"/>
                    </a:cubicBezTo>
                    <a:cubicBezTo>
                      <a:pt x="1225411" y="2087426"/>
                      <a:pt x="1244461" y="2125526"/>
                      <a:pt x="1280656" y="2123621"/>
                    </a:cubicBezTo>
                    <a:cubicBezTo>
                      <a:pt x="1325423" y="2121716"/>
                      <a:pt x="1360666" y="2136956"/>
                      <a:pt x="1387336" y="2172198"/>
                    </a:cubicBezTo>
                    <a:cubicBezTo>
                      <a:pt x="1398766" y="2187438"/>
                      <a:pt x="1427341" y="2172198"/>
                      <a:pt x="1434008" y="2199821"/>
                    </a:cubicBezTo>
                    <a:cubicBezTo>
                      <a:pt x="1440676" y="2228396"/>
                      <a:pt x="1444486" y="2256018"/>
                      <a:pt x="1430198" y="2282688"/>
                    </a:cubicBezTo>
                    <a:cubicBezTo>
                      <a:pt x="1413053" y="2315073"/>
                      <a:pt x="1388288" y="2341743"/>
                      <a:pt x="1370191" y="2373176"/>
                    </a:cubicBezTo>
                    <a:cubicBezTo>
                      <a:pt x="1359713" y="2391273"/>
                      <a:pt x="1356856" y="2406513"/>
                      <a:pt x="1358761" y="2423658"/>
                    </a:cubicBezTo>
                    <a:cubicBezTo>
                      <a:pt x="1366381" y="2486523"/>
                      <a:pt x="1352093" y="2544626"/>
                      <a:pt x="1327328" y="2600823"/>
                    </a:cubicBezTo>
                    <a:cubicBezTo>
                      <a:pt x="1321613" y="2612253"/>
                      <a:pt x="1313041" y="2629398"/>
                      <a:pt x="1293991" y="2626541"/>
                    </a:cubicBezTo>
                    <a:cubicBezTo>
                      <a:pt x="1261606" y="2622731"/>
                      <a:pt x="1241603" y="2647496"/>
                      <a:pt x="1218743" y="2661783"/>
                    </a:cubicBezTo>
                    <a:cubicBezTo>
                      <a:pt x="1203503" y="2671308"/>
                      <a:pt x="1187311" y="2690358"/>
                      <a:pt x="1193026" y="2710361"/>
                    </a:cubicBezTo>
                    <a:cubicBezTo>
                      <a:pt x="1205408" y="2757033"/>
                      <a:pt x="1178738" y="2793228"/>
                      <a:pt x="1164451" y="2832281"/>
                    </a:cubicBezTo>
                    <a:cubicBezTo>
                      <a:pt x="1154926" y="2859903"/>
                      <a:pt x="1136828" y="2884668"/>
                      <a:pt x="1122541" y="2910386"/>
                    </a:cubicBezTo>
                    <a:cubicBezTo>
                      <a:pt x="1116826" y="2920863"/>
                      <a:pt x="1109206" y="2929436"/>
                      <a:pt x="1095871" y="2929436"/>
                    </a:cubicBezTo>
                    <a:cubicBezTo>
                      <a:pt x="1085393" y="2920863"/>
                      <a:pt x="1072058" y="2930388"/>
                      <a:pt x="1061581" y="2922768"/>
                    </a:cubicBezTo>
                    <a:cubicBezTo>
                      <a:pt x="1053961" y="2919911"/>
                      <a:pt x="1044436" y="2911338"/>
                      <a:pt x="1047293" y="2929436"/>
                    </a:cubicBezTo>
                    <a:cubicBezTo>
                      <a:pt x="1052056" y="2938961"/>
                      <a:pt x="1062533" y="2944676"/>
                      <a:pt x="1061581" y="2956106"/>
                    </a:cubicBezTo>
                    <a:cubicBezTo>
                      <a:pt x="1055866" y="2964678"/>
                      <a:pt x="1048246" y="2962773"/>
                      <a:pt x="1040626" y="2959916"/>
                    </a:cubicBezTo>
                    <a:cubicBezTo>
                      <a:pt x="952043" y="2929436"/>
                      <a:pt x="865366" y="2895146"/>
                      <a:pt x="783451" y="2850378"/>
                    </a:cubicBezTo>
                    <a:cubicBezTo>
                      <a:pt x="762496" y="2838948"/>
                      <a:pt x="762496" y="2820851"/>
                      <a:pt x="752971" y="2805611"/>
                    </a:cubicBezTo>
                    <a:cubicBezTo>
                      <a:pt x="730111" y="2799896"/>
                      <a:pt x="738683" y="2779893"/>
                      <a:pt x="737731" y="2765606"/>
                    </a:cubicBezTo>
                    <a:cubicBezTo>
                      <a:pt x="736778" y="2697978"/>
                      <a:pt x="732968" y="2631303"/>
                      <a:pt x="721538" y="2564628"/>
                    </a:cubicBezTo>
                    <a:cubicBezTo>
                      <a:pt x="715823" y="2532243"/>
                      <a:pt x="700583" y="2503668"/>
                      <a:pt x="670103" y="2492238"/>
                    </a:cubicBezTo>
                    <a:cubicBezTo>
                      <a:pt x="596761" y="2464616"/>
                      <a:pt x="568186" y="2400798"/>
                      <a:pt x="539611" y="2337933"/>
                    </a:cubicBezTo>
                    <a:cubicBezTo>
                      <a:pt x="520561" y="2296976"/>
                      <a:pt x="502463" y="2256971"/>
                      <a:pt x="473888" y="2221728"/>
                    </a:cubicBezTo>
                    <a:cubicBezTo>
                      <a:pt x="456743" y="2200773"/>
                      <a:pt x="450076" y="2174103"/>
                      <a:pt x="468173" y="2148386"/>
                    </a:cubicBezTo>
                    <a:cubicBezTo>
                      <a:pt x="473888" y="2140766"/>
                      <a:pt x="477698" y="2133146"/>
                      <a:pt x="471983" y="2122668"/>
                    </a:cubicBezTo>
                    <a:cubicBezTo>
                      <a:pt x="452933" y="2083616"/>
                      <a:pt x="471983" y="2052183"/>
                      <a:pt x="493891" y="2021703"/>
                    </a:cubicBezTo>
                    <a:cubicBezTo>
                      <a:pt x="518656" y="1987413"/>
                      <a:pt x="546278" y="1955028"/>
                      <a:pt x="538658" y="1907403"/>
                    </a:cubicBezTo>
                    <a:cubicBezTo>
                      <a:pt x="535801" y="1889306"/>
                      <a:pt x="531991" y="1871208"/>
                      <a:pt x="524371" y="1854063"/>
                    </a:cubicBezTo>
                    <a:cubicBezTo>
                      <a:pt x="517703" y="1837871"/>
                      <a:pt x="507226" y="1834061"/>
                      <a:pt x="499606" y="1853111"/>
                    </a:cubicBezTo>
                    <a:cubicBezTo>
                      <a:pt x="489128" y="1876923"/>
                      <a:pt x="475793" y="1875018"/>
                      <a:pt x="459601" y="1860731"/>
                    </a:cubicBezTo>
                    <a:cubicBezTo>
                      <a:pt x="443408" y="1847396"/>
                      <a:pt x="425311" y="1838823"/>
                      <a:pt x="408166" y="1827393"/>
                    </a:cubicBezTo>
                    <a:cubicBezTo>
                      <a:pt x="375781" y="1806438"/>
                      <a:pt x="371971" y="1771196"/>
                      <a:pt x="354826" y="1742621"/>
                    </a:cubicBezTo>
                    <a:cubicBezTo>
                      <a:pt x="346253" y="1729286"/>
                      <a:pt x="337681" y="1720713"/>
                      <a:pt x="322441" y="1715951"/>
                    </a:cubicBezTo>
                    <a:cubicBezTo>
                      <a:pt x="289103" y="1705473"/>
                      <a:pt x="255766" y="1691186"/>
                      <a:pt x="234811" y="1658801"/>
                    </a:cubicBezTo>
                    <a:cubicBezTo>
                      <a:pt x="228143" y="1649276"/>
                      <a:pt x="218618" y="1639751"/>
                      <a:pt x="206236" y="1644513"/>
                    </a:cubicBezTo>
                    <a:cubicBezTo>
                      <a:pt x="170993" y="1656896"/>
                      <a:pt x="143371" y="1639751"/>
                      <a:pt x="116701" y="1622606"/>
                    </a:cubicBezTo>
                    <a:cubicBezTo>
                      <a:pt x="85268" y="1603556"/>
                      <a:pt x="54788" y="1583553"/>
                      <a:pt x="28118" y="1557836"/>
                    </a:cubicBezTo>
                    <a:cubicBezTo>
                      <a:pt x="11926" y="1541643"/>
                      <a:pt x="1448" y="1523546"/>
                      <a:pt x="12878" y="1499733"/>
                    </a:cubicBezTo>
                    <a:cubicBezTo>
                      <a:pt x="20498" y="1482588"/>
                      <a:pt x="16688" y="1463538"/>
                      <a:pt x="10021" y="1446393"/>
                    </a:cubicBezTo>
                    <a:cubicBezTo>
                      <a:pt x="6211" y="1434963"/>
                      <a:pt x="-1409" y="1423533"/>
                      <a:pt x="5258" y="1410198"/>
                    </a:cubicBezTo>
                    <a:cubicBezTo>
                      <a:pt x="-12839" y="1304471"/>
                      <a:pt x="19546" y="1205411"/>
                      <a:pt x="45263" y="1105398"/>
                    </a:cubicBezTo>
                    <a:cubicBezTo>
                      <a:pt x="94793" y="912993"/>
                      <a:pt x="185281" y="739638"/>
                      <a:pt x="304343" y="581523"/>
                    </a:cubicBezTo>
                    <a:cubicBezTo>
                      <a:pt x="374828" y="487226"/>
                      <a:pt x="458648" y="405311"/>
                      <a:pt x="548183" y="329111"/>
                    </a:cubicBezTo>
                    <a:cubicBezTo>
                      <a:pt x="568186" y="311966"/>
                      <a:pt x="591046" y="303393"/>
                      <a:pt x="617716" y="317681"/>
                    </a:cubicBezTo>
                    <a:cubicBezTo>
                      <a:pt x="628193" y="324348"/>
                      <a:pt x="628193" y="314823"/>
                      <a:pt x="631051" y="309108"/>
                    </a:cubicBezTo>
                    <a:cubicBezTo>
                      <a:pt x="652006" y="308156"/>
                      <a:pt x="669151" y="289106"/>
                      <a:pt x="692011" y="299583"/>
                    </a:cubicBezTo>
                    <a:cubicBezTo>
                      <a:pt x="712013" y="311966"/>
                      <a:pt x="732968" y="317681"/>
                      <a:pt x="756781" y="316728"/>
                    </a:cubicBezTo>
                    <a:cubicBezTo>
                      <a:pt x="764401" y="317681"/>
                      <a:pt x="772973" y="320538"/>
                      <a:pt x="780593" y="315776"/>
                    </a:cubicBezTo>
                    <a:cubicBezTo>
                      <a:pt x="786308" y="312918"/>
                      <a:pt x="792023" y="311966"/>
                      <a:pt x="797738" y="314823"/>
                    </a:cubicBezTo>
                    <a:cubicBezTo>
                      <a:pt x="808216" y="327206"/>
                      <a:pt x="819646" y="321491"/>
                      <a:pt x="831076" y="316728"/>
                    </a:cubicBezTo>
                    <a:cubicBezTo>
                      <a:pt x="837743" y="304346"/>
                      <a:pt x="858698" y="297678"/>
                      <a:pt x="841553" y="277676"/>
                    </a:cubicBezTo>
                    <a:cubicBezTo>
                      <a:pt x="834886" y="270056"/>
                      <a:pt x="846316" y="263388"/>
                      <a:pt x="852031" y="259578"/>
                    </a:cubicBezTo>
                    <a:cubicBezTo>
                      <a:pt x="857269" y="255768"/>
                      <a:pt x="862508" y="252434"/>
                      <a:pt x="867152" y="248624"/>
                    </a:cubicBezTo>
                    <a:lnTo>
                      <a:pt x="876026" y="238011"/>
                    </a:lnTo>
                    <a:lnTo>
                      <a:pt x="858921" y="241392"/>
                    </a:lnTo>
                    <a:cubicBezTo>
                      <a:pt x="840303" y="244874"/>
                      <a:pt x="823694" y="244338"/>
                      <a:pt x="821551" y="210048"/>
                    </a:cubicBezTo>
                    <a:cubicBezTo>
                      <a:pt x="833933" y="208143"/>
                      <a:pt x="848221" y="208143"/>
                      <a:pt x="857746" y="190998"/>
                    </a:cubicBezTo>
                    <a:cubicBezTo>
                      <a:pt x="861079" y="184807"/>
                      <a:pt x="867032" y="183378"/>
                      <a:pt x="873343" y="184331"/>
                    </a:cubicBezTo>
                    <a:close/>
                    <a:moveTo>
                      <a:pt x="798215" y="181949"/>
                    </a:moveTo>
                    <a:cubicBezTo>
                      <a:pt x="801310" y="182187"/>
                      <a:pt x="803930" y="183378"/>
                      <a:pt x="805359" y="187188"/>
                    </a:cubicBezTo>
                    <a:cubicBezTo>
                      <a:pt x="808216" y="194808"/>
                      <a:pt x="800596" y="194808"/>
                      <a:pt x="795834" y="196713"/>
                    </a:cubicBezTo>
                    <a:cubicBezTo>
                      <a:pt x="790119" y="193856"/>
                      <a:pt x="788214" y="189093"/>
                      <a:pt x="788214" y="182426"/>
                    </a:cubicBezTo>
                    <a:cubicBezTo>
                      <a:pt x="791547" y="182426"/>
                      <a:pt x="795119" y="181711"/>
                      <a:pt x="798215" y="181949"/>
                    </a:cubicBezTo>
                    <a:close/>
                    <a:moveTo>
                      <a:pt x="938708" y="121466"/>
                    </a:moveTo>
                    <a:cubicBezTo>
                      <a:pt x="943471" y="128133"/>
                      <a:pt x="953948" y="130038"/>
                      <a:pt x="952043" y="141468"/>
                    </a:cubicBezTo>
                    <a:lnTo>
                      <a:pt x="951037" y="142501"/>
                    </a:lnTo>
                    <a:lnTo>
                      <a:pt x="953949" y="140516"/>
                    </a:lnTo>
                    <a:cubicBezTo>
                      <a:pt x="952996" y="143373"/>
                      <a:pt x="952996" y="146231"/>
                      <a:pt x="952996" y="148136"/>
                    </a:cubicBezTo>
                    <a:cubicBezTo>
                      <a:pt x="952996" y="154803"/>
                      <a:pt x="952996" y="161471"/>
                      <a:pt x="952996" y="169091"/>
                    </a:cubicBezTo>
                    <a:cubicBezTo>
                      <a:pt x="949662" y="166709"/>
                      <a:pt x="947281" y="162899"/>
                      <a:pt x="944424" y="159804"/>
                    </a:cubicBezTo>
                    <a:lnTo>
                      <a:pt x="933131" y="154863"/>
                    </a:lnTo>
                    <a:lnTo>
                      <a:pt x="931088" y="155756"/>
                    </a:lnTo>
                    <a:cubicBezTo>
                      <a:pt x="931088" y="155756"/>
                      <a:pt x="930136" y="155756"/>
                      <a:pt x="930136" y="155756"/>
                    </a:cubicBezTo>
                    <a:cubicBezTo>
                      <a:pt x="925373" y="152898"/>
                      <a:pt x="906323" y="162423"/>
                      <a:pt x="918706" y="144326"/>
                    </a:cubicBezTo>
                    <a:cubicBezTo>
                      <a:pt x="923468" y="137658"/>
                      <a:pt x="931088" y="131943"/>
                      <a:pt x="931088" y="122418"/>
                    </a:cubicBezTo>
                    <a:cubicBezTo>
                      <a:pt x="934898" y="118608"/>
                      <a:pt x="936803" y="118608"/>
                      <a:pt x="938708" y="121466"/>
                    </a:cubicBezTo>
                    <a:close/>
                    <a:moveTo>
                      <a:pt x="925373" y="107178"/>
                    </a:moveTo>
                    <a:cubicBezTo>
                      <a:pt x="930136" y="111940"/>
                      <a:pt x="934898" y="116703"/>
                      <a:pt x="938708" y="121465"/>
                    </a:cubicBezTo>
                    <a:lnTo>
                      <a:pt x="935851" y="121465"/>
                    </a:lnTo>
                    <a:cubicBezTo>
                      <a:pt x="935851" y="121465"/>
                      <a:pt x="932993" y="121465"/>
                      <a:pt x="932993" y="121465"/>
                    </a:cubicBezTo>
                    <a:cubicBezTo>
                      <a:pt x="923468" y="125275"/>
                      <a:pt x="912991" y="131943"/>
                      <a:pt x="901561" y="123370"/>
                    </a:cubicBezTo>
                    <a:cubicBezTo>
                      <a:pt x="904418" y="109083"/>
                      <a:pt x="915848" y="109083"/>
                      <a:pt x="925373" y="107178"/>
                    </a:cubicBezTo>
                    <a:close/>
                    <a:moveTo>
                      <a:pt x="1021576" y="71936"/>
                    </a:moveTo>
                    <a:cubicBezTo>
                      <a:pt x="1037768" y="75746"/>
                      <a:pt x="1038721" y="87176"/>
                      <a:pt x="1031101" y="97653"/>
                    </a:cubicBezTo>
                    <a:cubicBezTo>
                      <a:pt x="1019671" y="115751"/>
                      <a:pt x="1011098" y="95748"/>
                      <a:pt x="1000621" y="92891"/>
                    </a:cubicBezTo>
                    <a:cubicBezTo>
                      <a:pt x="1002526" y="88128"/>
                      <a:pt x="1005383" y="83366"/>
                      <a:pt x="1007288" y="79556"/>
                    </a:cubicBezTo>
                    <a:cubicBezTo>
                      <a:pt x="1012051" y="76698"/>
                      <a:pt x="1016813" y="74793"/>
                      <a:pt x="1021576" y="71936"/>
                    </a:cubicBezTo>
                    <a:close/>
                    <a:moveTo>
                      <a:pt x="1113849" y="40265"/>
                    </a:moveTo>
                    <a:cubicBezTo>
                      <a:pt x="1128732" y="39074"/>
                      <a:pt x="1143972" y="42885"/>
                      <a:pt x="1159689" y="51933"/>
                    </a:cubicBezTo>
                    <a:cubicBezTo>
                      <a:pt x="1175881" y="68126"/>
                      <a:pt x="1166356" y="76698"/>
                      <a:pt x="1151116" y="84318"/>
                    </a:cubicBezTo>
                    <a:cubicBezTo>
                      <a:pt x="1137781" y="90986"/>
                      <a:pt x="1123494" y="86223"/>
                      <a:pt x="1111111" y="92891"/>
                    </a:cubicBezTo>
                    <a:cubicBezTo>
                      <a:pt x="1083489" y="98606"/>
                      <a:pt x="1067296" y="90033"/>
                      <a:pt x="1070153" y="58601"/>
                    </a:cubicBezTo>
                    <a:cubicBezTo>
                      <a:pt x="1084441" y="47647"/>
                      <a:pt x="1098967" y="41456"/>
                      <a:pt x="1113849" y="40265"/>
                    </a:cubicBezTo>
                    <a:close/>
                    <a:moveTo>
                      <a:pt x="1400760" y="96"/>
                    </a:moveTo>
                    <a:cubicBezTo>
                      <a:pt x="1426031" y="498"/>
                      <a:pt x="1451392" y="2164"/>
                      <a:pt x="1476871" y="5260"/>
                    </a:cubicBezTo>
                    <a:cubicBezTo>
                      <a:pt x="1521639" y="13833"/>
                      <a:pt x="1566406" y="14785"/>
                      <a:pt x="1611174" y="9070"/>
                    </a:cubicBezTo>
                    <a:cubicBezTo>
                      <a:pt x="1614984" y="7165"/>
                      <a:pt x="1619746" y="9070"/>
                      <a:pt x="1619746" y="17643"/>
                    </a:cubicBezTo>
                    <a:cubicBezTo>
                      <a:pt x="1631176" y="13833"/>
                      <a:pt x="1639748" y="20500"/>
                      <a:pt x="1646416" y="28120"/>
                    </a:cubicBezTo>
                    <a:cubicBezTo>
                      <a:pt x="1652131" y="36693"/>
                      <a:pt x="1659751" y="35740"/>
                      <a:pt x="1667371" y="31930"/>
                    </a:cubicBezTo>
                    <a:cubicBezTo>
                      <a:pt x="1693088" y="18119"/>
                      <a:pt x="1717377" y="11690"/>
                      <a:pt x="1742261" y="11690"/>
                    </a:cubicBezTo>
                    <a:cubicBezTo>
                      <a:pt x="1767145" y="11690"/>
                      <a:pt x="1792624" y="18119"/>
                      <a:pt x="1820723" y="30025"/>
                    </a:cubicBezTo>
                    <a:cubicBezTo>
                      <a:pt x="1845488" y="40503"/>
                      <a:pt x="1874063" y="40503"/>
                      <a:pt x="1901686" y="45265"/>
                    </a:cubicBezTo>
                    <a:cubicBezTo>
                      <a:pt x="1905496" y="54790"/>
                      <a:pt x="1888351" y="56695"/>
                      <a:pt x="1894066" y="69078"/>
                    </a:cubicBezTo>
                    <a:cubicBezTo>
                      <a:pt x="1913116" y="57648"/>
                      <a:pt x="1934071" y="52885"/>
                      <a:pt x="1955978" y="55743"/>
                    </a:cubicBezTo>
                    <a:cubicBezTo>
                      <a:pt x="1961693" y="62410"/>
                      <a:pt x="1959788" y="69078"/>
                      <a:pt x="1954073" y="71935"/>
                    </a:cubicBezTo>
                    <a:cubicBezTo>
                      <a:pt x="1939786" y="78603"/>
                      <a:pt x="1939786" y="91938"/>
                      <a:pt x="1935976" y="103368"/>
                    </a:cubicBezTo>
                    <a:cubicBezTo>
                      <a:pt x="1904543" y="124323"/>
                      <a:pt x="1914068" y="142420"/>
                      <a:pt x="1949311" y="161470"/>
                    </a:cubicBezTo>
                    <a:cubicBezTo>
                      <a:pt x="1923593" y="162423"/>
                      <a:pt x="1905496" y="153850"/>
                      <a:pt x="1894066" y="171948"/>
                    </a:cubicBezTo>
                    <a:cubicBezTo>
                      <a:pt x="1899781" y="177663"/>
                      <a:pt x="1909306" y="175758"/>
                      <a:pt x="1913116" y="183378"/>
                    </a:cubicBezTo>
                    <a:cubicBezTo>
                      <a:pt x="1917878" y="187188"/>
                      <a:pt x="1922641" y="195760"/>
                      <a:pt x="1907401" y="196713"/>
                    </a:cubicBezTo>
                    <a:cubicBezTo>
                      <a:pt x="1907401" y="221478"/>
                      <a:pt x="1903591" y="242433"/>
                      <a:pt x="1873111" y="245290"/>
                    </a:cubicBezTo>
                    <a:cubicBezTo>
                      <a:pt x="1842631" y="244338"/>
                      <a:pt x="1879778" y="263388"/>
                      <a:pt x="1866443" y="267198"/>
                    </a:cubicBezTo>
                    <a:cubicBezTo>
                      <a:pt x="1860728" y="271008"/>
                      <a:pt x="1855013" y="271960"/>
                      <a:pt x="1851203" y="270055"/>
                    </a:cubicBezTo>
                    <a:cubicBezTo>
                      <a:pt x="1860728" y="280533"/>
                      <a:pt x="1876921" y="291963"/>
                      <a:pt x="1866443" y="313870"/>
                    </a:cubicBezTo>
                    <a:cubicBezTo>
                      <a:pt x="1859776" y="319585"/>
                      <a:pt x="1852156" y="321490"/>
                      <a:pt x="1843583" y="319585"/>
                    </a:cubicBezTo>
                    <a:cubicBezTo>
                      <a:pt x="1833106" y="315775"/>
                      <a:pt x="1827391" y="307203"/>
                      <a:pt x="1819771" y="300535"/>
                    </a:cubicBezTo>
                    <a:cubicBezTo>
                      <a:pt x="1811198" y="310060"/>
                      <a:pt x="1800721" y="314823"/>
                      <a:pt x="1788338" y="313870"/>
                    </a:cubicBezTo>
                    <a:cubicBezTo>
                      <a:pt x="1791196" y="322443"/>
                      <a:pt x="1796911" y="313870"/>
                      <a:pt x="1800721" y="315775"/>
                    </a:cubicBezTo>
                    <a:cubicBezTo>
                      <a:pt x="1808341" y="314823"/>
                      <a:pt x="1815961" y="312918"/>
                      <a:pt x="1823581" y="314823"/>
                    </a:cubicBezTo>
                    <a:cubicBezTo>
                      <a:pt x="1826438" y="315775"/>
                      <a:pt x="1830248" y="316728"/>
                      <a:pt x="1833106" y="317680"/>
                    </a:cubicBezTo>
                    <a:cubicBezTo>
                      <a:pt x="1838821" y="322443"/>
                      <a:pt x="1842631" y="327205"/>
                      <a:pt x="1838821" y="334825"/>
                    </a:cubicBezTo>
                    <a:cubicBezTo>
                      <a:pt x="1800721" y="354828"/>
                      <a:pt x="1760716" y="371020"/>
                      <a:pt x="1715948" y="370068"/>
                    </a:cubicBezTo>
                    <a:cubicBezTo>
                      <a:pt x="1707376" y="370068"/>
                      <a:pt x="1695946" y="372925"/>
                      <a:pt x="1691183" y="379593"/>
                    </a:cubicBezTo>
                    <a:cubicBezTo>
                      <a:pt x="1662608" y="411025"/>
                      <a:pt x="1627366" y="425313"/>
                      <a:pt x="1586408" y="430075"/>
                    </a:cubicBezTo>
                    <a:cubicBezTo>
                      <a:pt x="1564501" y="432933"/>
                      <a:pt x="1554976" y="450078"/>
                      <a:pt x="1542593" y="468175"/>
                    </a:cubicBezTo>
                    <a:cubicBezTo>
                      <a:pt x="1522591" y="497703"/>
                      <a:pt x="1501636" y="527230"/>
                      <a:pt x="1480681" y="555805"/>
                    </a:cubicBezTo>
                    <a:cubicBezTo>
                      <a:pt x="1475918" y="562473"/>
                      <a:pt x="1469251" y="562473"/>
                      <a:pt x="1462583" y="562473"/>
                    </a:cubicBezTo>
                    <a:cubicBezTo>
                      <a:pt x="1419721" y="558663"/>
                      <a:pt x="1380668" y="507228"/>
                      <a:pt x="1385431" y="462460"/>
                    </a:cubicBezTo>
                    <a:cubicBezTo>
                      <a:pt x="1388288" y="441505"/>
                      <a:pt x="1374001" y="421503"/>
                      <a:pt x="1379716" y="398643"/>
                    </a:cubicBezTo>
                    <a:cubicBezTo>
                      <a:pt x="1387336" y="363400"/>
                      <a:pt x="1418768" y="354828"/>
                      <a:pt x="1441628" y="335778"/>
                    </a:cubicBezTo>
                    <a:cubicBezTo>
                      <a:pt x="1443533" y="331015"/>
                      <a:pt x="1445438" y="325300"/>
                      <a:pt x="1449248" y="321490"/>
                    </a:cubicBezTo>
                    <a:cubicBezTo>
                      <a:pt x="1454011" y="314823"/>
                      <a:pt x="1454963" y="306250"/>
                      <a:pt x="1461631" y="300535"/>
                    </a:cubicBezTo>
                    <a:cubicBezTo>
                      <a:pt x="1451153" y="280533"/>
                      <a:pt x="1439723" y="265293"/>
                      <a:pt x="1412101" y="280533"/>
                    </a:cubicBezTo>
                    <a:cubicBezTo>
                      <a:pt x="1425436" y="259578"/>
                      <a:pt x="1438771" y="241480"/>
                      <a:pt x="1434961" y="215763"/>
                    </a:cubicBezTo>
                    <a:cubicBezTo>
                      <a:pt x="1430198" y="178615"/>
                      <a:pt x="1409243" y="158613"/>
                      <a:pt x="1371143" y="160518"/>
                    </a:cubicBezTo>
                    <a:cubicBezTo>
                      <a:pt x="1357808" y="161470"/>
                      <a:pt x="1343521" y="159565"/>
                      <a:pt x="1331138" y="162423"/>
                    </a:cubicBezTo>
                    <a:cubicBezTo>
                      <a:pt x="1317803" y="165280"/>
                      <a:pt x="1310183" y="161470"/>
                      <a:pt x="1303516" y="150040"/>
                    </a:cubicBezTo>
                    <a:cubicBezTo>
                      <a:pt x="1296848" y="136705"/>
                      <a:pt x="1300658" y="131943"/>
                      <a:pt x="1313993" y="130038"/>
                    </a:cubicBezTo>
                    <a:cubicBezTo>
                      <a:pt x="1321613" y="129085"/>
                      <a:pt x="1316851" y="124323"/>
                      <a:pt x="1313041" y="121465"/>
                    </a:cubicBezTo>
                    <a:cubicBezTo>
                      <a:pt x="1283513" y="99558"/>
                      <a:pt x="1311136" y="99558"/>
                      <a:pt x="1323518" y="96700"/>
                    </a:cubicBezTo>
                    <a:cubicBezTo>
                      <a:pt x="1344473" y="92890"/>
                      <a:pt x="1365428" y="88128"/>
                      <a:pt x="1387336" y="88128"/>
                    </a:cubicBezTo>
                    <a:cubicBezTo>
                      <a:pt x="1399718" y="88128"/>
                      <a:pt x="1414006" y="81460"/>
                      <a:pt x="1394003" y="68125"/>
                    </a:cubicBezTo>
                    <a:cubicBezTo>
                      <a:pt x="1402576" y="42408"/>
                      <a:pt x="1427341" y="49075"/>
                      <a:pt x="1445438" y="41455"/>
                    </a:cubicBezTo>
                    <a:lnTo>
                      <a:pt x="1471104" y="35589"/>
                    </a:lnTo>
                    <a:lnTo>
                      <a:pt x="1469608" y="35026"/>
                    </a:lnTo>
                    <a:cubicBezTo>
                      <a:pt x="1465441" y="34550"/>
                      <a:pt x="1461155" y="34788"/>
                      <a:pt x="1456869" y="34788"/>
                    </a:cubicBezTo>
                    <a:cubicBezTo>
                      <a:pt x="1424484" y="38598"/>
                      <a:pt x="1396861" y="56695"/>
                      <a:pt x="1365429" y="60505"/>
                    </a:cubicBezTo>
                    <a:cubicBezTo>
                      <a:pt x="1307326" y="66220"/>
                      <a:pt x="1264464" y="112893"/>
                      <a:pt x="1208266" y="122418"/>
                    </a:cubicBezTo>
                    <a:cubicBezTo>
                      <a:pt x="1196836" y="130038"/>
                      <a:pt x="1186359" y="129085"/>
                      <a:pt x="1175881" y="122418"/>
                    </a:cubicBezTo>
                    <a:cubicBezTo>
                      <a:pt x="1178739" y="129085"/>
                      <a:pt x="1197789" y="127180"/>
                      <a:pt x="1187311" y="142420"/>
                    </a:cubicBezTo>
                    <a:cubicBezTo>
                      <a:pt x="1185406" y="144325"/>
                      <a:pt x="1182549" y="146230"/>
                      <a:pt x="1180644" y="149088"/>
                    </a:cubicBezTo>
                    <a:cubicBezTo>
                      <a:pt x="1173262" y="152183"/>
                      <a:pt x="1165939" y="153434"/>
                      <a:pt x="1158647" y="153642"/>
                    </a:cubicBezTo>
                    <a:lnTo>
                      <a:pt x="1143520" y="152466"/>
                    </a:lnTo>
                    <a:lnTo>
                      <a:pt x="1148259" y="153731"/>
                    </a:lnTo>
                    <a:cubicBezTo>
                      <a:pt x="1153498" y="157422"/>
                      <a:pt x="1155879" y="163851"/>
                      <a:pt x="1152069" y="175758"/>
                    </a:cubicBezTo>
                    <a:cubicBezTo>
                      <a:pt x="1112064" y="198618"/>
                      <a:pt x="1069201" y="175758"/>
                      <a:pt x="1029196" y="182425"/>
                    </a:cubicBezTo>
                    <a:cubicBezTo>
                      <a:pt x="1020624" y="171948"/>
                      <a:pt x="980619" y="182425"/>
                      <a:pt x="1006336" y="148135"/>
                    </a:cubicBezTo>
                    <a:cubicBezTo>
                      <a:pt x="1011099" y="141468"/>
                      <a:pt x="1003479" y="136705"/>
                      <a:pt x="995859" y="134800"/>
                    </a:cubicBezTo>
                    <a:cubicBezTo>
                      <a:pt x="984429" y="131943"/>
                      <a:pt x="981571" y="125275"/>
                      <a:pt x="987286" y="114798"/>
                    </a:cubicBezTo>
                    <a:cubicBezTo>
                      <a:pt x="1010146" y="115750"/>
                      <a:pt x="1027291" y="130990"/>
                      <a:pt x="1049199" y="134800"/>
                    </a:cubicBezTo>
                    <a:cubicBezTo>
                      <a:pt x="1053009" y="140515"/>
                      <a:pt x="1055866" y="147183"/>
                      <a:pt x="1064439" y="149088"/>
                    </a:cubicBezTo>
                    <a:cubicBezTo>
                      <a:pt x="1074916" y="150993"/>
                      <a:pt x="1085394" y="150278"/>
                      <a:pt x="1095871" y="149326"/>
                    </a:cubicBezTo>
                    <a:lnTo>
                      <a:pt x="1106484" y="148924"/>
                    </a:lnTo>
                    <a:lnTo>
                      <a:pt x="1093014" y="149088"/>
                    </a:lnTo>
                    <a:cubicBezTo>
                      <a:pt x="1081584" y="144325"/>
                      <a:pt x="1067296" y="146230"/>
                      <a:pt x="1062534" y="131943"/>
                    </a:cubicBezTo>
                    <a:cubicBezTo>
                      <a:pt x="1083489" y="115750"/>
                      <a:pt x="1102539" y="93843"/>
                      <a:pt x="1133971" y="110988"/>
                    </a:cubicBezTo>
                    <a:cubicBezTo>
                      <a:pt x="1150164" y="112893"/>
                      <a:pt x="1147306" y="91938"/>
                      <a:pt x="1158736" y="88128"/>
                    </a:cubicBezTo>
                    <a:cubicBezTo>
                      <a:pt x="1164451" y="84318"/>
                      <a:pt x="1172071" y="81460"/>
                      <a:pt x="1173024" y="73840"/>
                    </a:cubicBezTo>
                    <a:cubicBezTo>
                      <a:pt x="1176834" y="44313"/>
                      <a:pt x="1193979" y="46218"/>
                      <a:pt x="1214934" y="54790"/>
                    </a:cubicBezTo>
                    <a:cubicBezTo>
                      <a:pt x="1234936" y="51933"/>
                      <a:pt x="1254939" y="44313"/>
                      <a:pt x="1275894" y="44313"/>
                    </a:cubicBezTo>
                    <a:cubicBezTo>
                      <a:pt x="1253986" y="44313"/>
                      <a:pt x="1233031" y="51933"/>
                      <a:pt x="1211124" y="51933"/>
                    </a:cubicBezTo>
                    <a:cubicBezTo>
                      <a:pt x="1199694" y="46218"/>
                      <a:pt x="1184454" y="50028"/>
                      <a:pt x="1174929" y="39550"/>
                    </a:cubicBezTo>
                    <a:cubicBezTo>
                      <a:pt x="1174929" y="34788"/>
                      <a:pt x="1174929" y="30978"/>
                      <a:pt x="1174929" y="26215"/>
                    </a:cubicBezTo>
                    <a:cubicBezTo>
                      <a:pt x="1249938" y="9070"/>
                      <a:pt x="1324947" y="-1110"/>
                      <a:pt x="1400760" y="96"/>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grpSp>
          <p:nvGrpSpPr>
            <p:cNvPr id="1460" name="Google Shape;1460;p45"/>
            <p:cNvGrpSpPr/>
            <p:nvPr/>
          </p:nvGrpSpPr>
          <p:grpSpPr>
            <a:xfrm>
              <a:off x="2505953" y="1210883"/>
              <a:ext cx="3733938" cy="4810961"/>
              <a:chOff x="2505953" y="1210883"/>
              <a:chExt cx="3733938" cy="4810961"/>
            </a:xfrm>
          </p:grpSpPr>
          <p:sp>
            <p:nvSpPr>
              <p:cNvPr id="1461" name="Google Shape;1461;p45"/>
              <p:cNvSpPr/>
              <p:nvPr/>
            </p:nvSpPr>
            <p:spPr>
              <a:xfrm flipH="1">
                <a:off x="2505953" y="2428102"/>
                <a:ext cx="3733938" cy="3593742"/>
              </a:xfrm>
              <a:custGeom>
                <a:rect b="b" l="l" r="r" t="t"/>
                <a:pathLst>
                  <a:path extrusionOk="0" h="5955635" w="6187971">
                    <a:moveTo>
                      <a:pt x="3175848" y="5544922"/>
                    </a:moveTo>
                    <a:cubicBezTo>
                      <a:pt x="3180352" y="5543959"/>
                      <a:pt x="3180352" y="5543959"/>
                      <a:pt x="3184857" y="5542997"/>
                    </a:cubicBezTo>
                    <a:lnTo>
                      <a:pt x="3185794" y="5544792"/>
                    </a:lnTo>
                    <a:close/>
                    <a:moveTo>
                      <a:pt x="3509992" y="5452506"/>
                    </a:moveTo>
                    <a:lnTo>
                      <a:pt x="3560810" y="5445094"/>
                    </a:lnTo>
                    <a:lnTo>
                      <a:pt x="3523318" y="5451849"/>
                    </a:lnTo>
                    <a:cubicBezTo>
                      <a:pt x="3523318" y="5451849"/>
                      <a:pt x="3523318" y="5451849"/>
                      <a:pt x="3518813" y="5452811"/>
                    </a:cubicBezTo>
                    <a:close/>
                    <a:moveTo>
                      <a:pt x="3472811" y="5457929"/>
                    </a:moveTo>
                    <a:cubicBezTo>
                      <a:pt x="3477314" y="5456967"/>
                      <a:pt x="3477314" y="5456967"/>
                      <a:pt x="3477314" y="5456967"/>
                    </a:cubicBezTo>
                    <a:cubicBezTo>
                      <a:pt x="3477314" y="5456967"/>
                      <a:pt x="3477314" y="5456967"/>
                      <a:pt x="3481818" y="5456005"/>
                    </a:cubicBezTo>
                    <a:cubicBezTo>
                      <a:pt x="3486323" y="5455043"/>
                      <a:pt x="3495330" y="5453118"/>
                      <a:pt x="3499835" y="5452156"/>
                    </a:cubicBezTo>
                    <a:lnTo>
                      <a:pt x="3509992" y="5452506"/>
                    </a:lnTo>
                    <a:close/>
                    <a:moveTo>
                      <a:pt x="4648965" y="5205864"/>
                    </a:moveTo>
                    <a:lnTo>
                      <a:pt x="4648375" y="5206776"/>
                    </a:lnTo>
                    <a:cubicBezTo>
                      <a:pt x="4648375" y="5206776"/>
                      <a:pt x="4648375" y="5206776"/>
                      <a:pt x="4643871" y="5207738"/>
                    </a:cubicBezTo>
                    <a:close/>
                    <a:moveTo>
                      <a:pt x="3439358" y="5455658"/>
                    </a:moveTo>
                    <a:lnTo>
                      <a:pt x="3443861" y="5454695"/>
                    </a:lnTo>
                    <a:cubicBezTo>
                      <a:pt x="3449327" y="5458236"/>
                      <a:pt x="3458336" y="5456312"/>
                      <a:pt x="3462839" y="5455350"/>
                    </a:cubicBezTo>
                    <a:cubicBezTo>
                      <a:pt x="3463802" y="5459854"/>
                      <a:pt x="3463802" y="5459854"/>
                      <a:pt x="3463802" y="5459854"/>
                    </a:cubicBezTo>
                    <a:cubicBezTo>
                      <a:pt x="3463802" y="5459854"/>
                      <a:pt x="3463802" y="5459854"/>
                      <a:pt x="3464764" y="5464358"/>
                    </a:cubicBezTo>
                    <a:cubicBezTo>
                      <a:pt x="3445785" y="5463703"/>
                      <a:pt x="3409754" y="5471401"/>
                      <a:pt x="3386270" y="5471708"/>
                    </a:cubicBezTo>
                    <a:cubicBezTo>
                      <a:pt x="3394316" y="5465280"/>
                      <a:pt x="3441282" y="5464665"/>
                      <a:pt x="3439358" y="5455658"/>
                    </a:cubicBezTo>
                    <a:close/>
                    <a:moveTo>
                      <a:pt x="4926827" y="4878836"/>
                    </a:moveTo>
                    <a:cubicBezTo>
                      <a:pt x="4926827" y="4878836"/>
                      <a:pt x="4926827" y="4878836"/>
                      <a:pt x="4931331" y="4877874"/>
                    </a:cubicBezTo>
                    <a:lnTo>
                      <a:pt x="4927253" y="4880833"/>
                    </a:lnTo>
                    <a:close/>
                    <a:moveTo>
                      <a:pt x="1616921" y="5147987"/>
                    </a:moveTo>
                    <a:lnTo>
                      <a:pt x="1621158" y="5151791"/>
                    </a:lnTo>
                    <a:lnTo>
                      <a:pt x="1617883" y="5152491"/>
                    </a:lnTo>
                    <a:cubicBezTo>
                      <a:pt x="1617883" y="5152491"/>
                      <a:pt x="1617883" y="5152491"/>
                      <a:pt x="1616921" y="5147987"/>
                    </a:cubicBezTo>
                    <a:close/>
                    <a:moveTo>
                      <a:pt x="6029280" y="4202957"/>
                    </a:moveTo>
                    <a:cubicBezTo>
                      <a:pt x="6032957" y="4202171"/>
                      <a:pt x="6032957" y="4202171"/>
                      <a:pt x="6033742" y="4205846"/>
                    </a:cubicBezTo>
                    <a:cubicBezTo>
                      <a:pt x="6033742" y="4205846"/>
                      <a:pt x="6034527" y="4209520"/>
                      <a:pt x="6030850" y="4210306"/>
                    </a:cubicBezTo>
                    <a:cubicBezTo>
                      <a:pt x="6030065" y="4206631"/>
                      <a:pt x="6030065" y="4206631"/>
                      <a:pt x="6030065" y="4206631"/>
                    </a:cubicBezTo>
                    <a:cubicBezTo>
                      <a:pt x="6030065" y="4206631"/>
                      <a:pt x="6029280" y="4202957"/>
                      <a:pt x="6029280" y="4202957"/>
                    </a:cubicBezTo>
                    <a:close/>
                    <a:moveTo>
                      <a:pt x="5195431" y="4350487"/>
                    </a:moveTo>
                    <a:lnTo>
                      <a:pt x="5195619" y="4350447"/>
                    </a:lnTo>
                    <a:lnTo>
                      <a:pt x="5191889" y="4355954"/>
                    </a:lnTo>
                    <a:cubicBezTo>
                      <a:pt x="5196393" y="4354992"/>
                      <a:pt x="5195431" y="4350487"/>
                      <a:pt x="5195431" y="4350487"/>
                    </a:cubicBezTo>
                    <a:close/>
                    <a:moveTo>
                      <a:pt x="5135887" y="4358358"/>
                    </a:moveTo>
                    <a:lnTo>
                      <a:pt x="5135916" y="4358493"/>
                    </a:lnTo>
                    <a:cubicBezTo>
                      <a:pt x="5135916" y="4358493"/>
                      <a:pt x="5135916" y="4358493"/>
                      <a:pt x="5132374" y="4363959"/>
                    </a:cubicBezTo>
                    <a:close/>
                    <a:moveTo>
                      <a:pt x="1535232" y="5118342"/>
                    </a:moveTo>
                    <a:cubicBezTo>
                      <a:pt x="1540699" y="5121884"/>
                      <a:pt x="1540699" y="5121884"/>
                      <a:pt x="1540699" y="5121884"/>
                    </a:cubicBezTo>
                    <a:cubicBezTo>
                      <a:pt x="1546166" y="5125426"/>
                      <a:pt x="1546166" y="5125426"/>
                      <a:pt x="1546166" y="5125426"/>
                    </a:cubicBezTo>
                    <a:cubicBezTo>
                      <a:pt x="1541661" y="5126389"/>
                      <a:pt x="1541661" y="5126389"/>
                      <a:pt x="1541661" y="5126389"/>
                    </a:cubicBezTo>
                    <a:cubicBezTo>
                      <a:pt x="1540699" y="5121884"/>
                      <a:pt x="1536195" y="5122847"/>
                      <a:pt x="1535232" y="5118342"/>
                    </a:cubicBezTo>
                    <a:close/>
                    <a:moveTo>
                      <a:pt x="1296561" y="4951097"/>
                    </a:moveTo>
                    <a:lnTo>
                      <a:pt x="1298982" y="4952173"/>
                    </a:lnTo>
                    <a:cubicBezTo>
                      <a:pt x="1301153" y="4954064"/>
                      <a:pt x="1302760" y="4956076"/>
                      <a:pt x="1302760" y="4956076"/>
                    </a:cubicBezTo>
                    <a:cubicBezTo>
                      <a:pt x="1302760" y="4956076"/>
                      <a:pt x="1302760" y="4956076"/>
                      <a:pt x="1297293" y="4952534"/>
                    </a:cubicBezTo>
                    <a:close/>
                    <a:moveTo>
                      <a:pt x="1299553" y="4938864"/>
                    </a:moveTo>
                    <a:lnTo>
                      <a:pt x="1305339" y="4946105"/>
                    </a:lnTo>
                    <a:cubicBezTo>
                      <a:pt x="1302125" y="4942083"/>
                      <a:pt x="1300518" y="4940071"/>
                      <a:pt x="1299715" y="4939066"/>
                    </a:cubicBezTo>
                    <a:close/>
                    <a:moveTo>
                      <a:pt x="6187039" y="3627519"/>
                    </a:moveTo>
                    <a:cubicBezTo>
                      <a:pt x="6187287" y="3646676"/>
                      <a:pt x="6189889" y="3676857"/>
                      <a:pt x="6185137" y="3708609"/>
                    </a:cubicBezTo>
                    <a:cubicBezTo>
                      <a:pt x="6180385" y="3740361"/>
                      <a:pt x="6174063" y="3764764"/>
                      <a:pt x="6163816" y="3770795"/>
                    </a:cubicBezTo>
                    <a:cubicBezTo>
                      <a:pt x="6167494" y="3770009"/>
                      <a:pt x="6167494" y="3770009"/>
                      <a:pt x="6168279" y="3773684"/>
                    </a:cubicBezTo>
                    <a:cubicBezTo>
                      <a:pt x="6165386" y="3778144"/>
                      <a:pt x="6166956" y="3785493"/>
                      <a:pt x="6163279" y="3786278"/>
                    </a:cubicBezTo>
                    <a:cubicBezTo>
                      <a:pt x="6163279" y="3786278"/>
                      <a:pt x="6164064" y="3789953"/>
                      <a:pt x="6160387" y="3790738"/>
                    </a:cubicBezTo>
                    <a:cubicBezTo>
                      <a:pt x="6160387" y="3790738"/>
                      <a:pt x="6160387" y="3790738"/>
                      <a:pt x="6164064" y="3789953"/>
                    </a:cubicBezTo>
                    <a:cubicBezTo>
                      <a:pt x="6172989" y="3795730"/>
                      <a:pt x="6162989" y="3820919"/>
                      <a:pt x="6153775" y="3849782"/>
                    </a:cubicBezTo>
                    <a:cubicBezTo>
                      <a:pt x="6153775" y="3849782"/>
                      <a:pt x="6153775" y="3849782"/>
                      <a:pt x="6154561" y="3853456"/>
                    </a:cubicBezTo>
                    <a:cubicBezTo>
                      <a:pt x="6158238" y="3852671"/>
                      <a:pt x="6158238" y="3852671"/>
                      <a:pt x="6155346" y="3857131"/>
                    </a:cubicBezTo>
                    <a:cubicBezTo>
                      <a:pt x="6155346" y="3857131"/>
                      <a:pt x="6156131" y="3860805"/>
                      <a:pt x="6156131" y="3860805"/>
                    </a:cubicBezTo>
                    <a:cubicBezTo>
                      <a:pt x="6152454" y="3861591"/>
                      <a:pt x="6152454" y="3861591"/>
                      <a:pt x="6152454" y="3861591"/>
                    </a:cubicBezTo>
                    <a:cubicBezTo>
                      <a:pt x="6152454" y="3861591"/>
                      <a:pt x="6152454" y="3861591"/>
                      <a:pt x="6156916" y="3864480"/>
                    </a:cubicBezTo>
                    <a:cubicBezTo>
                      <a:pt x="6154809" y="3872614"/>
                      <a:pt x="6159271" y="3875502"/>
                      <a:pt x="6155841" y="3895446"/>
                    </a:cubicBezTo>
                    <a:cubicBezTo>
                      <a:pt x="6163196" y="3893874"/>
                      <a:pt x="6165841" y="3870257"/>
                      <a:pt x="6171873" y="3880495"/>
                    </a:cubicBezTo>
                    <a:cubicBezTo>
                      <a:pt x="6170819" y="3884562"/>
                      <a:pt x="6171212" y="3886399"/>
                      <a:pt x="6171604" y="3888236"/>
                    </a:cubicBezTo>
                    <a:lnTo>
                      <a:pt x="6171470" y="3892106"/>
                    </a:lnTo>
                    <a:lnTo>
                      <a:pt x="6170551" y="3892303"/>
                    </a:lnTo>
                    <a:cubicBezTo>
                      <a:pt x="6171336" y="3895977"/>
                      <a:pt x="6171336" y="3895977"/>
                      <a:pt x="6171336" y="3895977"/>
                    </a:cubicBezTo>
                    <a:lnTo>
                      <a:pt x="6171470" y="3892106"/>
                    </a:lnTo>
                    <a:lnTo>
                      <a:pt x="6174228" y="3891517"/>
                    </a:lnTo>
                    <a:cubicBezTo>
                      <a:pt x="6174228" y="3891517"/>
                      <a:pt x="6175013" y="3895192"/>
                      <a:pt x="6175013" y="3895192"/>
                    </a:cubicBezTo>
                    <a:cubicBezTo>
                      <a:pt x="6175798" y="3898866"/>
                      <a:pt x="6175798" y="3898866"/>
                      <a:pt x="6175798" y="3898866"/>
                    </a:cubicBezTo>
                    <a:cubicBezTo>
                      <a:pt x="6172906" y="3903326"/>
                      <a:pt x="6170798" y="3911461"/>
                      <a:pt x="6168691" y="3919595"/>
                    </a:cubicBezTo>
                    <a:cubicBezTo>
                      <a:pt x="6168691" y="3919595"/>
                      <a:pt x="6165799" y="3924055"/>
                      <a:pt x="6165799" y="3924055"/>
                    </a:cubicBezTo>
                    <a:cubicBezTo>
                      <a:pt x="6165799" y="3924055"/>
                      <a:pt x="6166584" y="3927730"/>
                      <a:pt x="6163691" y="3932189"/>
                    </a:cubicBezTo>
                    <a:cubicBezTo>
                      <a:pt x="6163691" y="3932189"/>
                      <a:pt x="6164476" y="3935864"/>
                      <a:pt x="6160799" y="3936650"/>
                    </a:cubicBezTo>
                    <a:cubicBezTo>
                      <a:pt x="6160014" y="3932975"/>
                      <a:pt x="6160014" y="3932975"/>
                      <a:pt x="6162906" y="3928515"/>
                    </a:cubicBezTo>
                    <a:cubicBezTo>
                      <a:pt x="6162906" y="3928515"/>
                      <a:pt x="6162121" y="3924841"/>
                      <a:pt x="6165014" y="3920380"/>
                    </a:cubicBezTo>
                    <a:cubicBezTo>
                      <a:pt x="6159229" y="3929301"/>
                      <a:pt x="6157122" y="3937435"/>
                      <a:pt x="6150552" y="3942681"/>
                    </a:cubicBezTo>
                    <a:cubicBezTo>
                      <a:pt x="6146090" y="3939792"/>
                      <a:pt x="6147412" y="3927983"/>
                      <a:pt x="6137165" y="3934015"/>
                    </a:cubicBezTo>
                    <a:cubicBezTo>
                      <a:pt x="6123199" y="3994629"/>
                      <a:pt x="6114232" y="4042650"/>
                      <a:pt x="6088449" y="4101948"/>
                    </a:cubicBezTo>
                    <a:cubicBezTo>
                      <a:pt x="6089234" y="4105622"/>
                      <a:pt x="6089234" y="4105622"/>
                      <a:pt x="6086341" y="4110083"/>
                    </a:cubicBezTo>
                    <a:cubicBezTo>
                      <a:pt x="6087126" y="4113757"/>
                      <a:pt x="6083449" y="4114542"/>
                      <a:pt x="6083449" y="4114542"/>
                    </a:cubicBezTo>
                    <a:cubicBezTo>
                      <a:pt x="6080019" y="4134486"/>
                      <a:pt x="6070020" y="4159674"/>
                      <a:pt x="6059236" y="4181188"/>
                    </a:cubicBezTo>
                    <a:cubicBezTo>
                      <a:pt x="6055806" y="4201132"/>
                      <a:pt x="6047377" y="4233669"/>
                      <a:pt x="6030808" y="4264104"/>
                    </a:cubicBezTo>
                    <a:cubicBezTo>
                      <a:pt x="6018701" y="4297427"/>
                      <a:pt x="6002132" y="4327862"/>
                      <a:pt x="5990563" y="4345702"/>
                    </a:cubicBezTo>
                    <a:cubicBezTo>
                      <a:pt x="5971886" y="4384270"/>
                      <a:pt x="5950318" y="4427299"/>
                      <a:pt x="5931641" y="4465868"/>
                    </a:cubicBezTo>
                    <a:cubicBezTo>
                      <a:pt x="5912180" y="4500763"/>
                      <a:pt x="5891934" y="4531983"/>
                      <a:pt x="5868547" y="4548506"/>
                    </a:cubicBezTo>
                    <a:cubicBezTo>
                      <a:pt x="5871440" y="4544045"/>
                      <a:pt x="5874332" y="4539585"/>
                      <a:pt x="5877224" y="4535125"/>
                    </a:cubicBezTo>
                    <a:cubicBezTo>
                      <a:pt x="5877224" y="4535125"/>
                      <a:pt x="5877224" y="4535125"/>
                      <a:pt x="5870655" y="4540371"/>
                    </a:cubicBezTo>
                    <a:cubicBezTo>
                      <a:pt x="5871440" y="4544045"/>
                      <a:pt x="5867762" y="4544831"/>
                      <a:pt x="5867762" y="4544831"/>
                    </a:cubicBezTo>
                    <a:cubicBezTo>
                      <a:pt x="5866977" y="4541157"/>
                      <a:pt x="5866977" y="4541157"/>
                      <a:pt x="5869870" y="4536697"/>
                    </a:cubicBezTo>
                    <a:cubicBezTo>
                      <a:pt x="5869870" y="4536697"/>
                      <a:pt x="5869870" y="4536697"/>
                      <a:pt x="5869085" y="4533022"/>
                    </a:cubicBezTo>
                    <a:cubicBezTo>
                      <a:pt x="5848838" y="4564242"/>
                      <a:pt x="5825700" y="4599923"/>
                      <a:pt x="5809916" y="4634032"/>
                    </a:cubicBezTo>
                    <a:cubicBezTo>
                      <a:pt x="5786529" y="4650554"/>
                      <a:pt x="5760498" y="4690694"/>
                      <a:pt x="5732112" y="4719811"/>
                    </a:cubicBezTo>
                    <a:cubicBezTo>
                      <a:pt x="5772068" y="4672854"/>
                      <a:pt x="5800743" y="4609097"/>
                      <a:pt x="5839913" y="4558465"/>
                    </a:cubicBezTo>
                    <a:cubicBezTo>
                      <a:pt x="5852268" y="4544299"/>
                      <a:pt x="5841235" y="4546656"/>
                      <a:pt x="5846236" y="4534062"/>
                    </a:cubicBezTo>
                    <a:cubicBezTo>
                      <a:pt x="5860697" y="4511762"/>
                      <a:pt x="5870159" y="4502056"/>
                      <a:pt x="5879621" y="4492350"/>
                    </a:cubicBezTo>
                    <a:cubicBezTo>
                      <a:pt x="5891190" y="4474510"/>
                      <a:pt x="5885943" y="4467947"/>
                      <a:pt x="5893835" y="4450893"/>
                    </a:cubicBezTo>
                    <a:cubicBezTo>
                      <a:pt x="5906189" y="4436727"/>
                      <a:pt x="5918544" y="4422561"/>
                      <a:pt x="5930898" y="4408396"/>
                    </a:cubicBezTo>
                    <a:cubicBezTo>
                      <a:pt x="5930898" y="4408396"/>
                      <a:pt x="5930898" y="4408396"/>
                      <a:pt x="5939823" y="4414173"/>
                    </a:cubicBezTo>
                    <a:cubicBezTo>
                      <a:pt x="5945608" y="4405253"/>
                      <a:pt x="5954285" y="4391873"/>
                      <a:pt x="5959284" y="4379279"/>
                    </a:cubicBezTo>
                    <a:cubicBezTo>
                      <a:pt x="5959284" y="4379279"/>
                      <a:pt x="5959284" y="4379279"/>
                      <a:pt x="5955607" y="4380064"/>
                    </a:cubicBezTo>
                    <a:cubicBezTo>
                      <a:pt x="5956392" y="4383739"/>
                      <a:pt x="5953500" y="4388199"/>
                      <a:pt x="5952715" y="4384525"/>
                    </a:cubicBezTo>
                    <a:cubicBezTo>
                      <a:pt x="5952715" y="4384525"/>
                      <a:pt x="5951930" y="4380850"/>
                      <a:pt x="5951930" y="4380850"/>
                    </a:cubicBezTo>
                    <a:cubicBezTo>
                      <a:pt x="5948252" y="4381636"/>
                      <a:pt x="5943253" y="4394230"/>
                      <a:pt x="5941683" y="4386882"/>
                    </a:cubicBezTo>
                    <a:cubicBezTo>
                      <a:pt x="5945897" y="4370612"/>
                      <a:pt x="5950360" y="4373501"/>
                      <a:pt x="5955359" y="4360907"/>
                    </a:cubicBezTo>
                    <a:cubicBezTo>
                      <a:pt x="5955359" y="4360907"/>
                      <a:pt x="5955359" y="4360907"/>
                      <a:pt x="5954574" y="4357232"/>
                    </a:cubicBezTo>
                    <a:cubicBezTo>
                      <a:pt x="5954574" y="4357232"/>
                      <a:pt x="5954574" y="4357232"/>
                      <a:pt x="5958251" y="4356446"/>
                    </a:cubicBezTo>
                    <a:cubicBezTo>
                      <a:pt x="5957466" y="4352772"/>
                      <a:pt x="5960359" y="4348312"/>
                      <a:pt x="5960359" y="4348312"/>
                    </a:cubicBezTo>
                    <a:cubicBezTo>
                      <a:pt x="5964036" y="4347527"/>
                      <a:pt x="5964036" y="4347527"/>
                      <a:pt x="5964036" y="4347527"/>
                    </a:cubicBezTo>
                    <a:cubicBezTo>
                      <a:pt x="5965358" y="4335718"/>
                      <a:pt x="5972465" y="4314989"/>
                      <a:pt x="5980357" y="4297935"/>
                    </a:cubicBezTo>
                    <a:cubicBezTo>
                      <a:pt x="5991927" y="4280095"/>
                      <a:pt x="6000604" y="4266714"/>
                      <a:pt x="6007959" y="4265143"/>
                    </a:cubicBezTo>
                    <a:cubicBezTo>
                      <a:pt x="6007174" y="4261469"/>
                      <a:pt x="6010851" y="4260683"/>
                      <a:pt x="6010851" y="4260683"/>
                    </a:cubicBezTo>
                    <a:cubicBezTo>
                      <a:pt x="6010066" y="4257009"/>
                      <a:pt x="6012958" y="4252549"/>
                      <a:pt x="6016636" y="4251763"/>
                    </a:cubicBezTo>
                    <a:cubicBezTo>
                      <a:pt x="6016636" y="4251763"/>
                      <a:pt x="6016636" y="4251763"/>
                      <a:pt x="6017421" y="4255437"/>
                    </a:cubicBezTo>
                    <a:cubicBezTo>
                      <a:pt x="6014528" y="4259898"/>
                      <a:pt x="6014528" y="4259898"/>
                      <a:pt x="6014528" y="4259898"/>
                    </a:cubicBezTo>
                    <a:cubicBezTo>
                      <a:pt x="6014528" y="4259898"/>
                      <a:pt x="6014528" y="4259898"/>
                      <a:pt x="6015313" y="4263572"/>
                    </a:cubicBezTo>
                    <a:cubicBezTo>
                      <a:pt x="6023205" y="4246518"/>
                      <a:pt x="6019528" y="4247303"/>
                      <a:pt x="6024528" y="4234709"/>
                    </a:cubicBezTo>
                    <a:cubicBezTo>
                      <a:pt x="6024528" y="4234709"/>
                      <a:pt x="6021635" y="4239169"/>
                      <a:pt x="6021635" y="4239169"/>
                    </a:cubicBezTo>
                    <a:cubicBezTo>
                      <a:pt x="6021635" y="4239169"/>
                      <a:pt x="6021635" y="4239169"/>
                      <a:pt x="6020850" y="4235494"/>
                    </a:cubicBezTo>
                    <a:cubicBezTo>
                      <a:pt x="6020850" y="4235494"/>
                      <a:pt x="6020850" y="4235494"/>
                      <a:pt x="6020065" y="4231820"/>
                    </a:cubicBezTo>
                    <a:cubicBezTo>
                      <a:pt x="6020065" y="4231820"/>
                      <a:pt x="6017958" y="4239955"/>
                      <a:pt x="6013496" y="4237066"/>
                    </a:cubicBezTo>
                    <a:cubicBezTo>
                      <a:pt x="6018495" y="4224471"/>
                      <a:pt x="6023495" y="4211877"/>
                      <a:pt x="6027957" y="4214766"/>
                    </a:cubicBezTo>
                    <a:cubicBezTo>
                      <a:pt x="6027957" y="4214766"/>
                      <a:pt x="6027172" y="4211091"/>
                      <a:pt x="6030850" y="4210306"/>
                    </a:cubicBezTo>
                    <a:cubicBezTo>
                      <a:pt x="6052666" y="4186434"/>
                      <a:pt x="6068450" y="4152325"/>
                      <a:pt x="6078987" y="4111654"/>
                    </a:cubicBezTo>
                    <a:cubicBezTo>
                      <a:pt x="6078987" y="4111654"/>
                      <a:pt x="6078202" y="4107979"/>
                      <a:pt x="6081879" y="4107194"/>
                    </a:cubicBezTo>
                    <a:cubicBezTo>
                      <a:pt x="6081094" y="4103519"/>
                      <a:pt x="6083986" y="4099059"/>
                      <a:pt x="6083986" y="4099059"/>
                    </a:cubicBezTo>
                    <a:cubicBezTo>
                      <a:pt x="6083986" y="4099059"/>
                      <a:pt x="6083986" y="4099059"/>
                      <a:pt x="6084771" y="4102733"/>
                    </a:cubicBezTo>
                    <a:cubicBezTo>
                      <a:pt x="6086094" y="4090925"/>
                      <a:pt x="6089523" y="4070982"/>
                      <a:pt x="6087953" y="4063633"/>
                    </a:cubicBezTo>
                    <a:cubicBezTo>
                      <a:pt x="6088738" y="4067307"/>
                      <a:pt x="6088738" y="4067307"/>
                      <a:pt x="6085846" y="4071767"/>
                    </a:cubicBezTo>
                    <a:cubicBezTo>
                      <a:pt x="6085846" y="4071767"/>
                      <a:pt x="6082169" y="4072553"/>
                      <a:pt x="6082169" y="4072553"/>
                    </a:cubicBezTo>
                    <a:cubicBezTo>
                      <a:pt x="6081384" y="4068878"/>
                      <a:pt x="6081384" y="4068878"/>
                      <a:pt x="6084276" y="4064419"/>
                    </a:cubicBezTo>
                    <a:lnTo>
                      <a:pt x="6083990" y="4063082"/>
                    </a:lnTo>
                    <a:lnTo>
                      <a:pt x="6084968" y="4060909"/>
                    </a:lnTo>
                    <a:cubicBezTo>
                      <a:pt x="6086052" y="4059236"/>
                      <a:pt x="6086775" y="4058121"/>
                      <a:pt x="6086383" y="4056284"/>
                    </a:cubicBezTo>
                    <a:cubicBezTo>
                      <a:pt x="6087168" y="4059959"/>
                      <a:pt x="6083491" y="4060744"/>
                      <a:pt x="6083491" y="4060744"/>
                    </a:cubicBezTo>
                    <a:lnTo>
                      <a:pt x="6083990" y="4063082"/>
                    </a:lnTo>
                    <a:lnTo>
                      <a:pt x="6081384" y="4068878"/>
                    </a:lnTo>
                    <a:cubicBezTo>
                      <a:pt x="6085888" y="4017969"/>
                      <a:pt x="6115349" y="3957886"/>
                      <a:pt x="6123530" y="3906191"/>
                    </a:cubicBezTo>
                    <a:cubicBezTo>
                      <a:pt x="6127208" y="3905405"/>
                      <a:pt x="6131422" y="3889137"/>
                      <a:pt x="6134315" y="3884676"/>
                    </a:cubicBezTo>
                    <a:cubicBezTo>
                      <a:pt x="6130637" y="3885462"/>
                      <a:pt x="6130637" y="3885462"/>
                      <a:pt x="6129067" y="3878113"/>
                    </a:cubicBezTo>
                    <a:cubicBezTo>
                      <a:pt x="6129067" y="3878113"/>
                      <a:pt x="6132745" y="3877328"/>
                      <a:pt x="6131959" y="3873653"/>
                    </a:cubicBezTo>
                    <a:cubicBezTo>
                      <a:pt x="6131175" y="3869979"/>
                      <a:pt x="6134852" y="3869193"/>
                      <a:pt x="6134066" y="3865519"/>
                    </a:cubicBezTo>
                    <a:cubicBezTo>
                      <a:pt x="6140925" y="3825633"/>
                      <a:pt x="6150387" y="3815927"/>
                      <a:pt x="6157494" y="3795198"/>
                    </a:cubicBezTo>
                    <a:cubicBezTo>
                      <a:pt x="6157494" y="3795198"/>
                      <a:pt x="6158279" y="3798873"/>
                      <a:pt x="6154602" y="3799658"/>
                    </a:cubicBezTo>
                    <a:cubicBezTo>
                      <a:pt x="6154602" y="3799658"/>
                      <a:pt x="6150925" y="3800444"/>
                      <a:pt x="6150140" y="3796769"/>
                    </a:cubicBezTo>
                    <a:cubicBezTo>
                      <a:pt x="6150140" y="3796769"/>
                      <a:pt x="6153032" y="3792310"/>
                      <a:pt x="6153032" y="3792310"/>
                    </a:cubicBezTo>
                    <a:cubicBezTo>
                      <a:pt x="6152247" y="3788635"/>
                      <a:pt x="6152247" y="3788635"/>
                      <a:pt x="6152247" y="3788635"/>
                    </a:cubicBezTo>
                    <a:cubicBezTo>
                      <a:pt x="6148322" y="3770263"/>
                      <a:pt x="6160966" y="3721457"/>
                      <a:pt x="6172783" y="3722774"/>
                    </a:cubicBezTo>
                    <a:cubicBezTo>
                      <a:pt x="6174643" y="3695483"/>
                      <a:pt x="6177040" y="3652707"/>
                      <a:pt x="6187039" y="3627519"/>
                    </a:cubicBezTo>
                    <a:close/>
                    <a:moveTo>
                      <a:pt x="5453639" y="3702176"/>
                    </a:moveTo>
                    <a:lnTo>
                      <a:pt x="5453774" y="3702469"/>
                    </a:lnTo>
                    <a:cubicBezTo>
                      <a:pt x="5453249" y="3705524"/>
                      <a:pt x="5451719" y="3709383"/>
                      <a:pt x="5449948" y="3712116"/>
                    </a:cubicBezTo>
                    <a:close/>
                    <a:moveTo>
                      <a:pt x="5548423" y="3643981"/>
                    </a:moveTo>
                    <a:cubicBezTo>
                      <a:pt x="5553889" y="3647523"/>
                      <a:pt x="5550347" y="3652990"/>
                      <a:pt x="5544882" y="3649448"/>
                    </a:cubicBezTo>
                    <a:cubicBezTo>
                      <a:pt x="5549385" y="3648486"/>
                      <a:pt x="5549385" y="3648486"/>
                      <a:pt x="5548423" y="3643981"/>
                    </a:cubicBezTo>
                    <a:close/>
                    <a:moveTo>
                      <a:pt x="5501782" y="3594005"/>
                    </a:moveTo>
                    <a:lnTo>
                      <a:pt x="5500844" y="3597631"/>
                    </a:lnTo>
                    <a:cubicBezTo>
                      <a:pt x="5501806" y="3602135"/>
                      <a:pt x="5501806" y="3602135"/>
                      <a:pt x="5501806" y="3602135"/>
                    </a:cubicBezTo>
                    <a:cubicBezTo>
                      <a:pt x="5501806" y="3602135"/>
                      <a:pt x="5501806" y="3602135"/>
                      <a:pt x="5498264" y="3607601"/>
                    </a:cubicBezTo>
                    <a:cubicBezTo>
                      <a:pt x="5497302" y="3603098"/>
                      <a:pt x="5500844" y="3597631"/>
                      <a:pt x="5496339" y="3598593"/>
                    </a:cubicBezTo>
                    <a:close/>
                    <a:moveTo>
                      <a:pt x="5505531" y="3584407"/>
                    </a:moveTo>
                    <a:lnTo>
                      <a:pt x="5502887" y="3593074"/>
                    </a:lnTo>
                    <a:lnTo>
                      <a:pt x="5501782" y="3594005"/>
                    </a:lnTo>
                    <a:lnTo>
                      <a:pt x="5503423" y="3587661"/>
                    </a:lnTo>
                    <a:close/>
                    <a:moveTo>
                      <a:pt x="5509363" y="3567553"/>
                    </a:moveTo>
                    <a:lnTo>
                      <a:pt x="5513086" y="3566758"/>
                    </a:lnTo>
                    <a:cubicBezTo>
                      <a:pt x="5509545" y="3572225"/>
                      <a:pt x="5506002" y="3577690"/>
                      <a:pt x="5506965" y="3582195"/>
                    </a:cubicBezTo>
                    <a:lnTo>
                      <a:pt x="5505531" y="3584407"/>
                    </a:lnTo>
                    <a:lnTo>
                      <a:pt x="5507691" y="3577329"/>
                    </a:lnTo>
                    <a:close/>
                    <a:moveTo>
                      <a:pt x="5510688" y="3559800"/>
                    </a:moveTo>
                    <a:lnTo>
                      <a:pt x="5509363" y="3567553"/>
                    </a:lnTo>
                    <a:lnTo>
                      <a:pt x="5508582" y="3567720"/>
                    </a:lnTo>
                    <a:close/>
                    <a:moveTo>
                      <a:pt x="5161932" y="3575847"/>
                    </a:moveTo>
                    <a:cubicBezTo>
                      <a:pt x="5162324" y="3577685"/>
                      <a:pt x="5161601" y="3578799"/>
                      <a:pt x="5160517" y="3580472"/>
                    </a:cubicBezTo>
                    <a:lnTo>
                      <a:pt x="5159539" y="3582645"/>
                    </a:lnTo>
                    <a:lnTo>
                      <a:pt x="5159040" y="3580307"/>
                    </a:lnTo>
                    <a:cubicBezTo>
                      <a:pt x="5159040" y="3580307"/>
                      <a:pt x="5162717" y="3579521"/>
                      <a:pt x="5161932" y="3575847"/>
                    </a:cubicBezTo>
                    <a:close/>
                    <a:moveTo>
                      <a:pt x="1120688" y="4434529"/>
                    </a:moveTo>
                    <a:lnTo>
                      <a:pt x="1126155" y="4438070"/>
                    </a:lnTo>
                    <a:cubicBezTo>
                      <a:pt x="1126155" y="4438070"/>
                      <a:pt x="1126155" y="4438070"/>
                      <a:pt x="1121651" y="4439032"/>
                    </a:cubicBezTo>
                    <a:close/>
                    <a:moveTo>
                      <a:pt x="5592057" y="3360201"/>
                    </a:moveTo>
                    <a:lnTo>
                      <a:pt x="5593625" y="3370584"/>
                    </a:lnTo>
                    <a:cubicBezTo>
                      <a:pt x="5593625" y="3370584"/>
                      <a:pt x="5593625" y="3370584"/>
                      <a:pt x="5592663" y="3366081"/>
                    </a:cubicBezTo>
                    <a:cubicBezTo>
                      <a:pt x="5591701" y="3361577"/>
                      <a:pt x="5591701" y="3361577"/>
                      <a:pt x="5591701" y="3361577"/>
                    </a:cubicBezTo>
                    <a:close/>
                    <a:moveTo>
                      <a:pt x="818034" y="4362609"/>
                    </a:moveTo>
                    <a:lnTo>
                      <a:pt x="820283" y="4366839"/>
                    </a:lnTo>
                    <a:lnTo>
                      <a:pt x="818996" y="4367114"/>
                    </a:lnTo>
                    <a:cubicBezTo>
                      <a:pt x="818034" y="4362609"/>
                      <a:pt x="818034" y="4362609"/>
                      <a:pt x="818034" y="4362609"/>
                    </a:cubicBezTo>
                    <a:close/>
                    <a:moveTo>
                      <a:pt x="5246100" y="3411866"/>
                    </a:moveTo>
                    <a:lnTo>
                      <a:pt x="5247019" y="3411670"/>
                    </a:lnTo>
                    <a:lnTo>
                      <a:pt x="5246885" y="3415540"/>
                    </a:lnTo>
                    <a:cubicBezTo>
                      <a:pt x="5246885" y="3415540"/>
                      <a:pt x="5246885" y="3415540"/>
                      <a:pt x="5246100" y="3411866"/>
                    </a:cubicBezTo>
                    <a:close/>
                    <a:moveTo>
                      <a:pt x="5262588" y="3147082"/>
                    </a:moveTo>
                    <a:cubicBezTo>
                      <a:pt x="5252589" y="3172271"/>
                      <a:pt x="5250192" y="3215045"/>
                      <a:pt x="5248332" y="3242337"/>
                    </a:cubicBezTo>
                    <a:cubicBezTo>
                      <a:pt x="5236515" y="3241020"/>
                      <a:pt x="5223871" y="3289826"/>
                      <a:pt x="5227796" y="3308198"/>
                    </a:cubicBezTo>
                    <a:cubicBezTo>
                      <a:pt x="5227796" y="3308198"/>
                      <a:pt x="5227796" y="3308198"/>
                      <a:pt x="5228581" y="3311872"/>
                    </a:cubicBezTo>
                    <a:cubicBezTo>
                      <a:pt x="5228581" y="3311872"/>
                      <a:pt x="5225689" y="3316332"/>
                      <a:pt x="5225689" y="3316332"/>
                    </a:cubicBezTo>
                    <a:cubicBezTo>
                      <a:pt x="5226475" y="3320007"/>
                      <a:pt x="5230152" y="3319222"/>
                      <a:pt x="5230152" y="3319222"/>
                    </a:cubicBezTo>
                    <a:cubicBezTo>
                      <a:pt x="5233830" y="3318436"/>
                      <a:pt x="5233044" y="3314761"/>
                      <a:pt x="5233044" y="3314761"/>
                    </a:cubicBezTo>
                    <a:cubicBezTo>
                      <a:pt x="5225937" y="3335490"/>
                      <a:pt x="5216475" y="3345195"/>
                      <a:pt x="5209615" y="3385082"/>
                    </a:cubicBezTo>
                    <a:cubicBezTo>
                      <a:pt x="5210401" y="3388757"/>
                      <a:pt x="5206724" y="3389542"/>
                      <a:pt x="5207509" y="3393216"/>
                    </a:cubicBezTo>
                    <a:cubicBezTo>
                      <a:pt x="5208294" y="3396890"/>
                      <a:pt x="5204616" y="3397676"/>
                      <a:pt x="5204616" y="3397676"/>
                    </a:cubicBezTo>
                    <a:cubicBezTo>
                      <a:pt x="5206186" y="3405025"/>
                      <a:pt x="5206186" y="3405025"/>
                      <a:pt x="5209864" y="3404240"/>
                    </a:cubicBezTo>
                    <a:cubicBezTo>
                      <a:pt x="5206971" y="3408699"/>
                      <a:pt x="5202757" y="3424968"/>
                      <a:pt x="5199079" y="3425754"/>
                    </a:cubicBezTo>
                    <a:cubicBezTo>
                      <a:pt x="5190898" y="3477449"/>
                      <a:pt x="5161437" y="3537532"/>
                      <a:pt x="5156933" y="3588442"/>
                    </a:cubicBezTo>
                    <a:lnTo>
                      <a:pt x="5159539" y="3582645"/>
                    </a:lnTo>
                    <a:lnTo>
                      <a:pt x="5159825" y="3583982"/>
                    </a:lnTo>
                    <a:cubicBezTo>
                      <a:pt x="5156933" y="3588442"/>
                      <a:pt x="5156933" y="3588442"/>
                      <a:pt x="5157718" y="3592116"/>
                    </a:cubicBezTo>
                    <a:cubicBezTo>
                      <a:pt x="5157718" y="3592116"/>
                      <a:pt x="5161395" y="3591330"/>
                      <a:pt x="5161395" y="3591330"/>
                    </a:cubicBezTo>
                    <a:cubicBezTo>
                      <a:pt x="5164287" y="3586871"/>
                      <a:pt x="5164287" y="3586871"/>
                      <a:pt x="5163502" y="3583196"/>
                    </a:cubicBezTo>
                    <a:cubicBezTo>
                      <a:pt x="5165072" y="3590545"/>
                      <a:pt x="5161643" y="3610488"/>
                      <a:pt x="5160320" y="3622296"/>
                    </a:cubicBezTo>
                    <a:cubicBezTo>
                      <a:pt x="5159535" y="3618622"/>
                      <a:pt x="5159535" y="3618622"/>
                      <a:pt x="5159535" y="3618622"/>
                    </a:cubicBezTo>
                    <a:cubicBezTo>
                      <a:pt x="5159535" y="3618622"/>
                      <a:pt x="5156643" y="3623082"/>
                      <a:pt x="5157428" y="3626757"/>
                    </a:cubicBezTo>
                    <a:cubicBezTo>
                      <a:pt x="5153751" y="3627542"/>
                      <a:pt x="5154536" y="3631216"/>
                      <a:pt x="5154536" y="3631216"/>
                    </a:cubicBezTo>
                    <a:cubicBezTo>
                      <a:pt x="5143999" y="3671889"/>
                      <a:pt x="5128215" y="3705997"/>
                      <a:pt x="5106399" y="3729869"/>
                    </a:cubicBezTo>
                    <a:cubicBezTo>
                      <a:pt x="5110076" y="3729083"/>
                      <a:pt x="5109291" y="3725408"/>
                      <a:pt x="5109291" y="3725408"/>
                    </a:cubicBezTo>
                    <a:cubicBezTo>
                      <a:pt x="5108506" y="3721734"/>
                      <a:pt x="5108506" y="3721734"/>
                      <a:pt x="5104829" y="3722520"/>
                    </a:cubicBezTo>
                    <a:cubicBezTo>
                      <a:pt x="5104829" y="3722520"/>
                      <a:pt x="5105614" y="3726194"/>
                      <a:pt x="5105614" y="3726194"/>
                    </a:cubicBezTo>
                    <a:cubicBezTo>
                      <a:pt x="5105614" y="3726194"/>
                      <a:pt x="5105614" y="3726194"/>
                      <a:pt x="5106399" y="3729869"/>
                    </a:cubicBezTo>
                    <a:cubicBezTo>
                      <a:pt x="5102721" y="3730655"/>
                      <a:pt x="5103506" y="3734329"/>
                      <a:pt x="5103506" y="3734329"/>
                    </a:cubicBezTo>
                    <a:cubicBezTo>
                      <a:pt x="5099044" y="3731440"/>
                      <a:pt x="5094044" y="3744034"/>
                      <a:pt x="5089045" y="3756628"/>
                    </a:cubicBezTo>
                    <a:cubicBezTo>
                      <a:pt x="5093507" y="3759518"/>
                      <a:pt x="5095614" y="3751383"/>
                      <a:pt x="5095614" y="3751383"/>
                    </a:cubicBezTo>
                    <a:cubicBezTo>
                      <a:pt x="5096399" y="3755057"/>
                      <a:pt x="5096399" y="3755057"/>
                      <a:pt x="5096399" y="3755057"/>
                    </a:cubicBezTo>
                    <a:cubicBezTo>
                      <a:pt x="5097184" y="3758732"/>
                      <a:pt x="5097184" y="3758732"/>
                      <a:pt x="5097184" y="3758732"/>
                    </a:cubicBezTo>
                    <a:cubicBezTo>
                      <a:pt x="5097184" y="3758732"/>
                      <a:pt x="5100077" y="3754271"/>
                      <a:pt x="5100077" y="3754271"/>
                    </a:cubicBezTo>
                    <a:cubicBezTo>
                      <a:pt x="5095077" y="3766866"/>
                      <a:pt x="5098754" y="3766080"/>
                      <a:pt x="5090862" y="3783135"/>
                    </a:cubicBezTo>
                    <a:cubicBezTo>
                      <a:pt x="5090077" y="3779461"/>
                      <a:pt x="5090077" y="3779461"/>
                      <a:pt x="5090077" y="3779461"/>
                    </a:cubicBezTo>
                    <a:cubicBezTo>
                      <a:pt x="5090077" y="3779461"/>
                      <a:pt x="5090077" y="3779461"/>
                      <a:pt x="5092970" y="3775001"/>
                    </a:cubicBezTo>
                    <a:cubicBezTo>
                      <a:pt x="5092185" y="3771327"/>
                      <a:pt x="5092185" y="3771327"/>
                      <a:pt x="5092185" y="3771327"/>
                    </a:cubicBezTo>
                    <a:cubicBezTo>
                      <a:pt x="5088507" y="3772112"/>
                      <a:pt x="5085615" y="3776572"/>
                      <a:pt x="5086400" y="3780246"/>
                    </a:cubicBezTo>
                    <a:cubicBezTo>
                      <a:pt x="5086400" y="3780246"/>
                      <a:pt x="5082723" y="3781032"/>
                      <a:pt x="5083508" y="3784706"/>
                    </a:cubicBezTo>
                    <a:cubicBezTo>
                      <a:pt x="5076153" y="3786277"/>
                      <a:pt x="5067476" y="3799657"/>
                      <a:pt x="5055907" y="3817497"/>
                    </a:cubicBezTo>
                    <a:cubicBezTo>
                      <a:pt x="5048015" y="3834552"/>
                      <a:pt x="5040908" y="3855281"/>
                      <a:pt x="5039585" y="3867090"/>
                    </a:cubicBezTo>
                    <a:cubicBezTo>
                      <a:pt x="5039585" y="3867090"/>
                      <a:pt x="5039585" y="3867090"/>
                      <a:pt x="5035908" y="3867875"/>
                    </a:cubicBezTo>
                    <a:cubicBezTo>
                      <a:pt x="5035908" y="3867875"/>
                      <a:pt x="5033016" y="3872335"/>
                      <a:pt x="5033801" y="3876009"/>
                    </a:cubicBezTo>
                    <a:cubicBezTo>
                      <a:pt x="5030123" y="3876795"/>
                      <a:pt x="5030123" y="3876795"/>
                      <a:pt x="5030123" y="3876795"/>
                    </a:cubicBezTo>
                    <a:cubicBezTo>
                      <a:pt x="5030908" y="3880470"/>
                      <a:pt x="5030908" y="3880470"/>
                      <a:pt x="5030908" y="3880470"/>
                    </a:cubicBezTo>
                    <a:cubicBezTo>
                      <a:pt x="5025909" y="3893064"/>
                      <a:pt x="5021446" y="3890175"/>
                      <a:pt x="5017232" y="3906445"/>
                    </a:cubicBezTo>
                    <a:cubicBezTo>
                      <a:pt x="5018802" y="3913793"/>
                      <a:pt x="5023801" y="3901198"/>
                      <a:pt x="5027479" y="3900413"/>
                    </a:cubicBezTo>
                    <a:cubicBezTo>
                      <a:pt x="5027479" y="3900413"/>
                      <a:pt x="5028264" y="3904088"/>
                      <a:pt x="5028264" y="3904088"/>
                    </a:cubicBezTo>
                    <a:cubicBezTo>
                      <a:pt x="5029049" y="3907762"/>
                      <a:pt x="5031941" y="3903302"/>
                      <a:pt x="5031156" y="3899627"/>
                    </a:cubicBezTo>
                    <a:cubicBezTo>
                      <a:pt x="5034833" y="3898841"/>
                      <a:pt x="5034833" y="3898841"/>
                      <a:pt x="5034833" y="3898841"/>
                    </a:cubicBezTo>
                    <a:cubicBezTo>
                      <a:pt x="5029834" y="3911436"/>
                      <a:pt x="5021157" y="3924816"/>
                      <a:pt x="5015372" y="3933736"/>
                    </a:cubicBezTo>
                    <a:cubicBezTo>
                      <a:pt x="5006447" y="3927959"/>
                      <a:pt x="5006447" y="3927959"/>
                      <a:pt x="5006447" y="3927959"/>
                    </a:cubicBezTo>
                    <a:cubicBezTo>
                      <a:pt x="4994093" y="3942124"/>
                      <a:pt x="4981739" y="3956290"/>
                      <a:pt x="4969384" y="3970456"/>
                    </a:cubicBezTo>
                    <a:cubicBezTo>
                      <a:pt x="4961492" y="3987510"/>
                      <a:pt x="4966740" y="3994073"/>
                      <a:pt x="4955170" y="4011913"/>
                    </a:cubicBezTo>
                    <a:cubicBezTo>
                      <a:pt x="4945708" y="4021619"/>
                      <a:pt x="4936246" y="4031325"/>
                      <a:pt x="4921785" y="4053624"/>
                    </a:cubicBezTo>
                    <a:cubicBezTo>
                      <a:pt x="4916785" y="4066219"/>
                      <a:pt x="4927817" y="4063862"/>
                      <a:pt x="4915463" y="4078028"/>
                    </a:cubicBezTo>
                    <a:cubicBezTo>
                      <a:pt x="4876292" y="4128659"/>
                      <a:pt x="4847617" y="4192416"/>
                      <a:pt x="4807661" y="4239374"/>
                    </a:cubicBezTo>
                    <a:cubicBezTo>
                      <a:pt x="4836047" y="4210257"/>
                      <a:pt x="4862078" y="4170117"/>
                      <a:pt x="4885465" y="4153594"/>
                    </a:cubicBezTo>
                    <a:cubicBezTo>
                      <a:pt x="4901249" y="4119486"/>
                      <a:pt x="4924387" y="4083805"/>
                      <a:pt x="4944634" y="4052585"/>
                    </a:cubicBezTo>
                    <a:cubicBezTo>
                      <a:pt x="4945419" y="4056260"/>
                      <a:pt x="4945419" y="4056260"/>
                      <a:pt x="4945419" y="4056260"/>
                    </a:cubicBezTo>
                    <a:cubicBezTo>
                      <a:pt x="4942526" y="4060720"/>
                      <a:pt x="4942526" y="4060720"/>
                      <a:pt x="4943311" y="4064394"/>
                    </a:cubicBezTo>
                    <a:cubicBezTo>
                      <a:pt x="4943311" y="4064394"/>
                      <a:pt x="4946989" y="4063608"/>
                      <a:pt x="4946204" y="4059934"/>
                    </a:cubicBezTo>
                    <a:cubicBezTo>
                      <a:pt x="4952773" y="4054689"/>
                      <a:pt x="4952773" y="4054689"/>
                      <a:pt x="4952773" y="4054689"/>
                    </a:cubicBezTo>
                    <a:cubicBezTo>
                      <a:pt x="4949881" y="4059148"/>
                      <a:pt x="4946989" y="4063608"/>
                      <a:pt x="4944096" y="4068069"/>
                    </a:cubicBezTo>
                    <a:cubicBezTo>
                      <a:pt x="4967483" y="4051546"/>
                      <a:pt x="4987729" y="4020326"/>
                      <a:pt x="5007190" y="3985431"/>
                    </a:cubicBezTo>
                    <a:cubicBezTo>
                      <a:pt x="5025867" y="3946862"/>
                      <a:pt x="5047435" y="3903834"/>
                      <a:pt x="5066112" y="3865264"/>
                    </a:cubicBezTo>
                    <a:cubicBezTo>
                      <a:pt x="5077681" y="3847424"/>
                      <a:pt x="5094250" y="3816990"/>
                      <a:pt x="5106357" y="3783667"/>
                    </a:cubicBezTo>
                    <a:cubicBezTo>
                      <a:pt x="5122926" y="3753233"/>
                      <a:pt x="5131355" y="3720694"/>
                      <a:pt x="5134785" y="3700752"/>
                    </a:cubicBezTo>
                    <a:cubicBezTo>
                      <a:pt x="5145569" y="3679237"/>
                      <a:pt x="5155568" y="3654049"/>
                      <a:pt x="5158998" y="3634105"/>
                    </a:cubicBezTo>
                    <a:cubicBezTo>
                      <a:pt x="5158998" y="3634105"/>
                      <a:pt x="5162675" y="3633319"/>
                      <a:pt x="5161890" y="3629645"/>
                    </a:cubicBezTo>
                    <a:cubicBezTo>
                      <a:pt x="5164783" y="3625185"/>
                      <a:pt x="5164783" y="3625185"/>
                      <a:pt x="5163998" y="3621510"/>
                    </a:cubicBezTo>
                    <a:cubicBezTo>
                      <a:pt x="5189781" y="3562213"/>
                      <a:pt x="5198748" y="3514193"/>
                      <a:pt x="5212714" y="3453577"/>
                    </a:cubicBezTo>
                    <a:cubicBezTo>
                      <a:pt x="5222961" y="3447546"/>
                      <a:pt x="5221639" y="3459355"/>
                      <a:pt x="5226101" y="3462243"/>
                    </a:cubicBezTo>
                    <a:cubicBezTo>
                      <a:pt x="5232671" y="3456998"/>
                      <a:pt x="5234778" y="3448863"/>
                      <a:pt x="5240563" y="3439944"/>
                    </a:cubicBezTo>
                    <a:cubicBezTo>
                      <a:pt x="5237671" y="3444403"/>
                      <a:pt x="5238456" y="3448077"/>
                      <a:pt x="5238456" y="3448077"/>
                    </a:cubicBezTo>
                    <a:cubicBezTo>
                      <a:pt x="5235563" y="3452538"/>
                      <a:pt x="5235563" y="3452538"/>
                      <a:pt x="5236348" y="3456212"/>
                    </a:cubicBezTo>
                    <a:cubicBezTo>
                      <a:pt x="5240026" y="3455426"/>
                      <a:pt x="5239241" y="3451752"/>
                      <a:pt x="5239241" y="3451752"/>
                    </a:cubicBezTo>
                    <a:cubicBezTo>
                      <a:pt x="5242133" y="3447292"/>
                      <a:pt x="5241348" y="3443618"/>
                      <a:pt x="5241348" y="3443618"/>
                    </a:cubicBezTo>
                    <a:cubicBezTo>
                      <a:pt x="5241348" y="3443618"/>
                      <a:pt x="5244240" y="3439158"/>
                      <a:pt x="5244240" y="3439158"/>
                    </a:cubicBezTo>
                    <a:cubicBezTo>
                      <a:pt x="5246348" y="3431023"/>
                      <a:pt x="5248455" y="3422889"/>
                      <a:pt x="5251347" y="3418429"/>
                    </a:cubicBezTo>
                    <a:cubicBezTo>
                      <a:pt x="5251347" y="3418429"/>
                      <a:pt x="5251347" y="3418429"/>
                      <a:pt x="5250562" y="3414755"/>
                    </a:cubicBezTo>
                    <a:cubicBezTo>
                      <a:pt x="5250562" y="3414755"/>
                      <a:pt x="5249777" y="3411081"/>
                      <a:pt x="5249777" y="3411081"/>
                    </a:cubicBezTo>
                    <a:lnTo>
                      <a:pt x="5247019" y="3411670"/>
                    </a:lnTo>
                    <a:lnTo>
                      <a:pt x="5247153" y="3407799"/>
                    </a:lnTo>
                    <a:cubicBezTo>
                      <a:pt x="5246761" y="3405962"/>
                      <a:pt x="5246368" y="3404124"/>
                      <a:pt x="5247422" y="3400057"/>
                    </a:cubicBezTo>
                    <a:cubicBezTo>
                      <a:pt x="5241390" y="3389820"/>
                      <a:pt x="5238745" y="3413437"/>
                      <a:pt x="5231391" y="3415009"/>
                    </a:cubicBezTo>
                    <a:cubicBezTo>
                      <a:pt x="5234820" y="3395065"/>
                      <a:pt x="5230358" y="3392177"/>
                      <a:pt x="5232465" y="3384043"/>
                    </a:cubicBezTo>
                    <a:cubicBezTo>
                      <a:pt x="5228003" y="3381153"/>
                      <a:pt x="5228003" y="3381153"/>
                      <a:pt x="5228003" y="3381153"/>
                    </a:cubicBezTo>
                    <a:cubicBezTo>
                      <a:pt x="5228003" y="3381153"/>
                      <a:pt x="5228003" y="3381153"/>
                      <a:pt x="5231680" y="3380368"/>
                    </a:cubicBezTo>
                    <a:cubicBezTo>
                      <a:pt x="5231680" y="3380368"/>
                      <a:pt x="5230895" y="3376694"/>
                      <a:pt x="5230895" y="3376694"/>
                    </a:cubicBezTo>
                    <a:cubicBezTo>
                      <a:pt x="5233788" y="3372234"/>
                      <a:pt x="5233788" y="3372234"/>
                      <a:pt x="5230110" y="3373020"/>
                    </a:cubicBezTo>
                    <a:cubicBezTo>
                      <a:pt x="5229324" y="3369345"/>
                      <a:pt x="5229324" y="3369345"/>
                      <a:pt x="5229324" y="3369345"/>
                    </a:cubicBezTo>
                    <a:cubicBezTo>
                      <a:pt x="5238539" y="3340481"/>
                      <a:pt x="5248539" y="3315293"/>
                      <a:pt x="5239613" y="3309515"/>
                    </a:cubicBezTo>
                    <a:cubicBezTo>
                      <a:pt x="5235936" y="3310301"/>
                      <a:pt x="5235936" y="3310301"/>
                      <a:pt x="5235936" y="3310301"/>
                    </a:cubicBezTo>
                    <a:cubicBezTo>
                      <a:pt x="5239613" y="3309515"/>
                      <a:pt x="5238828" y="3305841"/>
                      <a:pt x="5238828" y="3305841"/>
                    </a:cubicBezTo>
                    <a:cubicBezTo>
                      <a:pt x="5242506" y="3305056"/>
                      <a:pt x="5240936" y="3297706"/>
                      <a:pt x="5243828" y="3293247"/>
                    </a:cubicBezTo>
                    <a:cubicBezTo>
                      <a:pt x="5243043" y="3289573"/>
                      <a:pt x="5243043" y="3289573"/>
                      <a:pt x="5239366" y="3290358"/>
                    </a:cubicBezTo>
                    <a:cubicBezTo>
                      <a:pt x="5249613" y="3284326"/>
                      <a:pt x="5255935" y="3259924"/>
                      <a:pt x="5260687" y="3228171"/>
                    </a:cubicBezTo>
                    <a:cubicBezTo>
                      <a:pt x="5265439" y="3196420"/>
                      <a:pt x="5262836" y="3166239"/>
                      <a:pt x="5262588" y="3147082"/>
                    </a:cubicBezTo>
                    <a:close/>
                    <a:moveTo>
                      <a:pt x="869439" y="3941889"/>
                    </a:moveTo>
                    <a:cubicBezTo>
                      <a:pt x="869439" y="3941889"/>
                      <a:pt x="869439" y="3941889"/>
                      <a:pt x="870401" y="3946393"/>
                    </a:cubicBezTo>
                    <a:lnTo>
                      <a:pt x="869247" y="3944432"/>
                    </a:lnTo>
                    <a:close/>
                    <a:moveTo>
                      <a:pt x="5600071" y="2827600"/>
                    </a:moveTo>
                    <a:cubicBezTo>
                      <a:pt x="5600071" y="2827600"/>
                      <a:pt x="5600071" y="2827600"/>
                      <a:pt x="5601033" y="2832105"/>
                    </a:cubicBezTo>
                    <a:lnTo>
                      <a:pt x="5600701" y="2831889"/>
                    </a:lnTo>
                    <a:close/>
                    <a:moveTo>
                      <a:pt x="5594604" y="2824058"/>
                    </a:moveTo>
                    <a:lnTo>
                      <a:pt x="5594817" y="2824013"/>
                    </a:lnTo>
                    <a:lnTo>
                      <a:pt x="5595567" y="2828563"/>
                    </a:lnTo>
                    <a:cubicBezTo>
                      <a:pt x="5595567" y="2828563"/>
                      <a:pt x="5595567" y="2828563"/>
                      <a:pt x="5594604" y="2824058"/>
                    </a:cubicBezTo>
                    <a:close/>
                    <a:moveTo>
                      <a:pt x="756958" y="3768116"/>
                    </a:moveTo>
                    <a:cubicBezTo>
                      <a:pt x="761462" y="3767153"/>
                      <a:pt x="763387" y="3776161"/>
                      <a:pt x="764349" y="3780665"/>
                    </a:cubicBezTo>
                    <a:cubicBezTo>
                      <a:pt x="759845" y="3781628"/>
                      <a:pt x="759845" y="3781628"/>
                      <a:pt x="759845" y="3781628"/>
                    </a:cubicBezTo>
                    <a:close/>
                    <a:moveTo>
                      <a:pt x="5540370" y="2614293"/>
                    </a:moveTo>
                    <a:cubicBezTo>
                      <a:pt x="5541332" y="2618797"/>
                      <a:pt x="5545837" y="2617834"/>
                      <a:pt x="5545837" y="2617834"/>
                    </a:cubicBezTo>
                    <a:cubicBezTo>
                      <a:pt x="5541332" y="2618797"/>
                      <a:pt x="5541332" y="2618797"/>
                      <a:pt x="5541332" y="2618797"/>
                    </a:cubicBezTo>
                    <a:cubicBezTo>
                      <a:pt x="5540370" y="2614293"/>
                      <a:pt x="5540370" y="2614293"/>
                      <a:pt x="5540370" y="2614293"/>
                    </a:cubicBezTo>
                    <a:close/>
                    <a:moveTo>
                      <a:pt x="5744362" y="2533034"/>
                    </a:moveTo>
                    <a:cubicBezTo>
                      <a:pt x="5742746" y="2547508"/>
                      <a:pt x="5747249" y="2546546"/>
                      <a:pt x="5751754" y="2545583"/>
                    </a:cubicBezTo>
                    <a:cubicBezTo>
                      <a:pt x="5759452" y="2581616"/>
                      <a:pt x="5762646" y="2618610"/>
                      <a:pt x="5770344" y="2654643"/>
                    </a:cubicBezTo>
                    <a:cubicBezTo>
                      <a:pt x="5775155" y="2677163"/>
                      <a:pt x="5779353" y="2652719"/>
                      <a:pt x="5792210" y="2668810"/>
                    </a:cubicBezTo>
                    <a:cubicBezTo>
                      <a:pt x="5792517" y="2692292"/>
                      <a:pt x="5798946" y="2700338"/>
                      <a:pt x="5800215" y="2728325"/>
                    </a:cubicBezTo>
                    <a:cubicBezTo>
                      <a:pt x="5804720" y="2727363"/>
                      <a:pt x="5807299" y="2717392"/>
                      <a:pt x="5803450" y="2699375"/>
                    </a:cubicBezTo>
                    <a:cubicBezTo>
                      <a:pt x="5805375" y="2708384"/>
                      <a:pt x="5811803" y="2716430"/>
                      <a:pt x="5811149" y="2735408"/>
                    </a:cubicBezTo>
                    <a:cubicBezTo>
                      <a:pt x="5813728" y="2725438"/>
                      <a:pt x="5819194" y="2728979"/>
                      <a:pt x="5820811" y="2714505"/>
                    </a:cubicBezTo>
                    <a:cubicBezTo>
                      <a:pt x="5828161" y="2792999"/>
                      <a:pt x="5835512" y="2871492"/>
                      <a:pt x="5838358" y="2950947"/>
                    </a:cubicBezTo>
                    <a:cubicBezTo>
                      <a:pt x="5840282" y="2959956"/>
                      <a:pt x="5842207" y="2968964"/>
                      <a:pt x="5838665" y="2974430"/>
                    </a:cubicBezTo>
                    <a:cubicBezTo>
                      <a:pt x="5870897" y="3918890"/>
                      <a:pt x="5403604" y="4795814"/>
                      <a:pt x="4638016" y="5312600"/>
                    </a:cubicBezTo>
                    <a:cubicBezTo>
                      <a:pt x="4638016" y="5312600"/>
                      <a:pt x="4638016" y="5312600"/>
                      <a:pt x="4633512" y="5313563"/>
                    </a:cubicBezTo>
                    <a:cubicBezTo>
                      <a:pt x="4633512" y="5313563"/>
                      <a:pt x="4629008" y="5314525"/>
                      <a:pt x="4629008" y="5314525"/>
                    </a:cubicBezTo>
                    <a:cubicBezTo>
                      <a:pt x="4637054" y="5308097"/>
                      <a:pt x="4631588" y="5304555"/>
                      <a:pt x="4623541" y="5310984"/>
                    </a:cubicBezTo>
                    <a:cubicBezTo>
                      <a:pt x="4631588" y="5304555"/>
                      <a:pt x="4631588" y="5304555"/>
                      <a:pt x="4631588" y="5304555"/>
                    </a:cubicBezTo>
                    <a:cubicBezTo>
                      <a:pt x="4635130" y="5299088"/>
                      <a:pt x="4635130" y="5299088"/>
                      <a:pt x="4629663" y="5295546"/>
                    </a:cubicBezTo>
                    <a:cubicBezTo>
                      <a:pt x="4629663" y="5295546"/>
                      <a:pt x="4625159" y="5296509"/>
                      <a:pt x="4621617" y="5301975"/>
                    </a:cubicBezTo>
                    <a:cubicBezTo>
                      <a:pt x="4618076" y="5307442"/>
                      <a:pt x="4618076" y="5307442"/>
                      <a:pt x="4618076" y="5307442"/>
                    </a:cubicBezTo>
                    <a:cubicBezTo>
                      <a:pt x="4613571" y="5308404"/>
                      <a:pt x="4613571" y="5308404"/>
                      <a:pt x="4613571" y="5308404"/>
                    </a:cubicBezTo>
                    <a:cubicBezTo>
                      <a:pt x="4611647" y="5299395"/>
                      <a:pt x="4607142" y="5300358"/>
                      <a:pt x="4599097" y="5306787"/>
                    </a:cubicBezTo>
                    <a:cubicBezTo>
                      <a:pt x="4592013" y="5317720"/>
                      <a:pt x="4600059" y="5311291"/>
                      <a:pt x="4597479" y="5321261"/>
                    </a:cubicBezTo>
                    <a:cubicBezTo>
                      <a:pt x="4605526" y="5314833"/>
                      <a:pt x="4605526" y="5314833"/>
                      <a:pt x="4605526" y="5314833"/>
                    </a:cubicBezTo>
                    <a:cubicBezTo>
                      <a:pt x="4601984" y="5320299"/>
                      <a:pt x="4597479" y="5321261"/>
                      <a:pt x="4602946" y="5324803"/>
                    </a:cubicBezTo>
                    <a:cubicBezTo>
                      <a:pt x="4607450" y="5323841"/>
                      <a:pt x="4611954" y="5322878"/>
                      <a:pt x="4615496" y="5317412"/>
                    </a:cubicBezTo>
                    <a:cubicBezTo>
                      <a:pt x="4619038" y="5311946"/>
                      <a:pt x="4619038" y="5311946"/>
                      <a:pt x="4619038" y="5311946"/>
                    </a:cubicBezTo>
                    <a:cubicBezTo>
                      <a:pt x="4620000" y="5316449"/>
                      <a:pt x="4615496" y="5317412"/>
                      <a:pt x="4616458" y="5321916"/>
                    </a:cubicBezTo>
                    <a:cubicBezTo>
                      <a:pt x="4611954" y="5322878"/>
                      <a:pt x="4611954" y="5322878"/>
                      <a:pt x="4611954" y="5322878"/>
                    </a:cubicBezTo>
                    <a:cubicBezTo>
                      <a:pt x="4608413" y="5328345"/>
                      <a:pt x="4608413" y="5328345"/>
                      <a:pt x="4608413" y="5328345"/>
                    </a:cubicBezTo>
                    <a:cubicBezTo>
                      <a:pt x="4609375" y="5332848"/>
                      <a:pt x="4609375" y="5332848"/>
                      <a:pt x="4609375" y="5332848"/>
                    </a:cubicBezTo>
                    <a:cubicBezTo>
                      <a:pt x="4547587" y="5374307"/>
                      <a:pt x="4480333" y="5412224"/>
                      <a:pt x="4413078" y="5450140"/>
                    </a:cubicBezTo>
                    <a:cubicBezTo>
                      <a:pt x="4412116" y="5445637"/>
                      <a:pt x="4406651" y="5442095"/>
                      <a:pt x="4398604" y="5448524"/>
                    </a:cubicBezTo>
                    <a:cubicBezTo>
                      <a:pt x="4399566" y="5453027"/>
                      <a:pt x="4399566" y="5453027"/>
                      <a:pt x="4399566" y="5453027"/>
                    </a:cubicBezTo>
                    <a:cubicBezTo>
                      <a:pt x="4184292" y="5569664"/>
                      <a:pt x="3944267" y="5658621"/>
                      <a:pt x="3692038" y="5712509"/>
                    </a:cubicBezTo>
                    <a:cubicBezTo>
                      <a:pt x="3097500" y="5839529"/>
                      <a:pt x="2506625" y="5763253"/>
                      <a:pt x="1989514" y="5525218"/>
                    </a:cubicBezTo>
                    <a:cubicBezTo>
                      <a:pt x="1999484" y="5527798"/>
                      <a:pt x="2003988" y="5526835"/>
                      <a:pt x="2003026" y="5522331"/>
                    </a:cubicBezTo>
                    <a:cubicBezTo>
                      <a:pt x="1969266" y="5496576"/>
                      <a:pt x="1962182" y="5507510"/>
                      <a:pt x="1925842" y="5491725"/>
                    </a:cubicBezTo>
                    <a:cubicBezTo>
                      <a:pt x="1925842" y="5491725"/>
                      <a:pt x="1926804" y="5496229"/>
                      <a:pt x="1926804" y="5496229"/>
                    </a:cubicBezTo>
                    <a:cubicBezTo>
                      <a:pt x="1894969" y="5479483"/>
                      <a:pt x="1868599" y="5466278"/>
                      <a:pt x="1836763" y="5449531"/>
                    </a:cubicBezTo>
                    <a:cubicBezTo>
                      <a:pt x="1830334" y="5441485"/>
                      <a:pt x="1793032" y="5421197"/>
                      <a:pt x="1783061" y="5418617"/>
                    </a:cubicBezTo>
                    <a:cubicBezTo>
                      <a:pt x="1782099" y="5414113"/>
                      <a:pt x="1777595" y="5415075"/>
                      <a:pt x="1777595" y="5415075"/>
                    </a:cubicBezTo>
                    <a:cubicBezTo>
                      <a:pt x="1772129" y="5411534"/>
                      <a:pt x="1772129" y="5411534"/>
                      <a:pt x="1773091" y="5416038"/>
                    </a:cubicBezTo>
                    <a:cubicBezTo>
                      <a:pt x="1772129" y="5411534"/>
                      <a:pt x="1767625" y="5412496"/>
                      <a:pt x="1766662" y="5407992"/>
                    </a:cubicBezTo>
                    <a:cubicBezTo>
                      <a:pt x="1756692" y="5405412"/>
                      <a:pt x="1745760" y="5398329"/>
                      <a:pt x="1740293" y="5394787"/>
                    </a:cubicBezTo>
                    <a:cubicBezTo>
                      <a:pt x="1713924" y="5381582"/>
                      <a:pt x="1691096" y="5362911"/>
                      <a:pt x="1664727" y="5349706"/>
                    </a:cubicBezTo>
                    <a:cubicBezTo>
                      <a:pt x="1653794" y="5342623"/>
                      <a:pt x="1642862" y="5335539"/>
                      <a:pt x="1631929" y="5328456"/>
                    </a:cubicBezTo>
                    <a:cubicBezTo>
                      <a:pt x="1610063" y="5314288"/>
                      <a:pt x="1587235" y="5295618"/>
                      <a:pt x="1565371" y="5281450"/>
                    </a:cubicBezTo>
                    <a:cubicBezTo>
                      <a:pt x="1565371" y="5281450"/>
                      <a:pt x="1569874" y="5280488"/>
                      <a:pt x="1569874" y="5280488"/>
                    </a:cubicBezTo>
                    <a:cubicBezTo>
                      <a:pt x="1564408" y="5276946"/>
                      <a:pt x="1559904" y="5277908"/>
                      <a:pt x="1554437" y="5274367"/>
                    </a:cubicBezTo>
                    <a:cubicBezTo>
                      <a:pt x="1365694" y="5140435"/>
                      <a:pt x="1195623" y="4983675"/>
                      <a:pt x="1044223" y="4804087"/>
                    </a:cubicBezTo>
                    <a:cubicBezTo>
                      <a:pt x="872576" y="4595857"/>
                      <a:pt x="735690" y="4351944"/>
                      <a:pt x="631951" y="4086820"/>
                    </a:cubicBezTo>
                    <a:cubicBezTo>
                      <a:pt x="631951" y="4086820"/>
                      <a:pt x="635493" y="4081353"/>
                      <a:pt x="635493" y="4081353"/>
                    </a:cubicBezTo>
                    <a:cubicBezTo>
                      <a:pt x="654124" y="4124469"/>
                      <a:pt x="677914" y="4147644"/>
                      <a:pt x="700742" y="4166316"/>
                    </a:cubicBezTo>
                    <a:cubicBezTo>
                      <a:pt x="708133" y="4178866"/>
                      <a:pt x="710057" y="4187873"/>
                      <a:pt x="711982" y="4196882"/>
                    </a:cubicBezTo>
                    <a:cubicBezTo>
                      <a:pt x="706515" y="4193340"/>
                      <a:pt x="706515" y="4193340"/>
                      <a:pt x="706515" y="4193340"/>
                    </a:cubicBezTo>
                    <a:cubicBezTo>
                      <a:pt x="706515" y="4193340"/>
                      <a:pt x="702011" y="4194302"/>
                      <a:pt x="702011" y="4194302"/>
                    </a:cubicBezTo>
                    <a:cubicBezTo>
                      <a:pt x="702973" y="4198807"/>
                      <a:pt x="707478" y="4197844"/>
                      <a:pt x="707478" y="4197844"/>
                    </a:cubicBezTo>
                    <a:cubicBezTo>
                      <a:pt x="708440" y="4202348"/>
                      <a:pt x="708440" y="4202348"/>
                      <a:pt x="708440" y="4202348"/>
                    </a:cubicBezTo>
                    <a:cubicBezTo>
                      <a:pt x="713906" y="4205890"/>
                      <a:pt x="713906" y="4205890"/>
                      <a:pt x="713906" y="4205890"/>
                    </a:cubicBezTo>
                    <a:cubicBezTo>
                      <a:pt x="724838" y="4212973"/>
                      <a:pt x="731574" y="4244502"/>
                      <a:pt x="732229" y="4225523"/>
                    </a:cubicBezTo>
                    <a:cubicBezTo>
                      <a:pt x="740583" y="4242577"/>
                      <a:pt x="748936" y="4259631"/>
                      <a:pt x="750861" y="4268639"/>
                    </a:cubicBezTo>
                    <a:cubicBezTo>
                      <a:pt x="757289" y="4276685"/>
                      <a:pt x="747012" y="4250623"/>
                      <a:pt x="759869" y="4266714"/>
                    </a:cubicBezTo>
                    <a:cubicBezTo>
                      <a:pt x="763718" y="4284731"/>
                      <a:pt x="761138" y="4294702"/>
                      <a:pt x="761138" y="4294702"/>
                    </a:cubicBezTo>
                    <a:cubicBezTo>
                      <a:pt x="775612" y="4296318"/>
                      <a:pt x="769491" y="4311755"/>
                      <a:pt x="770454" y="4316259"/>
                    </a:cubicBezTo>
                    <a:cubicBezTo>
                      <a:pt x="771416" y="4320764"/>
                      <a:pt x="789739" y="4340397"/>
                      <a:pt x="788122" y="4354871"/>
                    </a:cubicBezTo>
                    <a:cubicBezTo>
                      <a:pt x="797131" y="4352946"/>
                      <a:pt x="807408" y="4379008"/>
                      <a:pt x="816723" y="4400567"/>
                    </a:cubicBezTo>
                    <a:cubicBezTo>
                      <a:pt x="827001" y="4426629"/>
                      <a:pt x="836317" y="4448186"/>
                      <a:pt x="845324" y="4446262"/>
                    </a:cubicBezTo>
                    <a:cubicBezTo>
                      <a:pt x="864610" y="4470400"/>
                      <a:pt x="839859" y="4442720"/>
                      <a:pt x="848211" y="4459775"/>
                    </a:cubicBezTo>
                    <a:cubicBezTo>
                      <a:pt x="861069" y="4475865"/>
                      <a:pt x="848211" y="4459775"/>
                      <a:pt x="865572" y="4474903"/>
                    </a:cubicBezTo>
                    <a:cubicBezTo>
                      <a:pt x="857604" y="4487203"/>
                      <a:pt x="876053" y="4499156"/>
                      <a:pt x="883599" y="4512777"/>
                    </a:cubicBezTo>
                    <a:lnTo>
                      <a:pt x="885976" y="4526170"/>
                    </a:lnTo>
                    <a:lnTo>
                      <a:pt x="885567" y="4525764"/>
                    </a:lnTo>
                    <a:lnTo>
                      <a:pt x="881591" y="4516811"/>
                    </a:lnTo>
                    <a:cubicBezTo>
                      <a:pt x="880989" y="4513997"/>
                      <a:pt x="880508" y="4511745"/>
                      <a:pt x="877775" y="4509974"/>
                    </a:cubicBezTo>
                    <a:cubicBezTo>
                      <a:pt x="874638" y="4511822"/>
                      <a:pt x="875239" y="4514636"/>
                      <a:pt x="877625" y="4517880"/>
                    </a:cubicBezTo>
                    <a:lnTo>
                      <a:pt x="885567" y="4525764"/>
                    </a:lnTo>
                    <a:lnTo>
                      <a:pt x="886128" y="4527028"/>
                    </a:lnTo>
                    <a:lnTo>
                      <a:pt x="885976" y="4526170"/>
                    </a:lnTo>
                    <a:lnTo>
                      <a:pt x="888178" y="4528356"/>
                    </a:lnTo>
                    <a:cubicBezTo>
                      <a:pt x="896176" y="4535477"/>
                      <a:pt x="903489" y="4542157"/>
                      <a:pt x="894482" y="4544081"/>
                    </a:cubicBezTo>
                    <a:cubicBezTo>
                      <a:pt x="917309" y="4562753"/>
                      <a:pt x="924700" y="4575303"/>
                      <a:pt x="933053" y="4592357"/>
                    </a:cubicBezTo>
                    <a:cubicBezTo>
                      <a:pt x="934015" y="4596860"/>
                      <a:pt x="934015" y="4596860"/>
                      <a:pt x="934015" y="4596860"/>
                    </a:cubicBezTo>
                    <a:cubicBezTo>
                      <a:pt x="934015" y="4596860"/>
                      <a:pt x="934978" y="4601364"/>
                      <a:pt x="934978" y="4601364"/>
                    </a:cubicBezTo>
                    <a:cubicBezTo>
                      <a:pt x="939482" y="4600402"/>
                      <a:pt x="939482" y="4600402"/>
                      <a:pt x="939482" y="4600402"/>
                    </a:cubicBezTo>
                    <a:cubicBezTo>
                      <a:pt x="936902" y="4610373"/>
                      <a:pt x="944948" y="4603944"/>
                      <a:pt x="946872" y="4612952"/>
                    </a:cubicBezTo>
                    <a:cubicBezTo>
                      <a:pt x="947834" y="4617456"/>
                      <a:pt x="953301" y="4620998"/>
                      <a:pt x="955226" y="4630006"/>
                    </a:cubicBezTo>
                    <a:cubicBezTo>
                      <a:pt x="966159" y="4637089"/>
                      <a:pt x="988986" y="4655761"/>
                      <a:pt x="998301" y="4677318"/>
                    </a:cubicBezTo>
                    <a:cubicBezTo>
                      <a:pt x="997339" y="4672815"/>
                      <a:pt x="1002806" y="4676356"/>
                      <a:pt x="1008272" y="4679898"/>
                    </a:cubicBezTo>
                    <a:cubicBezTo>
                      <a:pt x="1003768" y="4680860"/>
                      <a:pt x="1003768" y="4680860"/>
                      <a:pt x="1003768" y="4680860"/>
                    </a:cubicBezTo>
                    <a:cubicBezTo>
                      <a:pt x="998301" y="4677318"/>
                      <a:pt x="999264" y="4681823"/>
                      <a:pt x="999264" y="4681823"/>
                    </a:cubicBezTo>
                    <a:cubicBezTo>
                      <a:pt x="1000226" y="4686327"/>
                      <a:pt x="1005693" y="4689868"/>
                      <a:pt x="1005693" y="4689868"/>
                    </a:cubicBezTo>
                    <a:cubicBezTo>
                      <a:pt x="1005693" y="4689868"/>
                      <a:pt x="1005693" y="4689868"/>
                      <a:pt x="1010197" y="4688906"/>
                    </a:cubicBezTo>
                    <a:cubicBezTo>
                      <a:pt x="1011159" y="4693410"/>
                      <a:pt x="1011159" y="4693410"/>
                      <a:pt x="1011159" y="4693410"/>
                    </a:cubicBezTo>
                    <a:cubicBezTo>
                      <a:pt x="1033987" y="4712082"/>
                      <a:pt x="1064512" y="4766786"/>
                      <a:pt x="1068054" y="4761319"/>
                    </a:cubicBezTo>
                    <a:cubicBezTo>
                      <a:pt x="1069016" y="4765823"/>
                      <a:pt x="1069978" y="4770327"/>
                      <a:pt x="1070941" y="4774831"/>
                    </a:cubicBezTo>
                    <a:cubicBezTo>
                      <a:pt x="1074483" y="4769364"/>
                      <a:pt x="1086377" y="4780952"/>
                      <a:pt x="1088302" y="4789960"/>
                    </a:cubicBezTo>
                    <a:cubicBezTo>
                      <a:pt x="1088302" y="4789960"/>
                      <a:pt x="1082836" y="4786418"/>
                      <a:pt x="1082836" y="4786418"/>
                    </a:cubicBezTo>
                    <a:cubicBezTo>
                      <a:pt x="1083799" y="4790923"/>
                      <a:pt x="1083799" y="4790923"/>
                      <a:pt x="1084761" y="4795426"/>
                    </a:cubicBezTo>
                    <a:cubicBezTo>
                      <a:pt x="1089264" y="4794464"/>
                      <a:pt x="1089264" y="4794464"/>
                      <a:pt x="1089264" y="4794464"/>
                    </a:cubicBezTo>
                    <a:cubicBezTo>
                      <a:pt x="1090227" y="4798968"/>
                      <a:pt x="1090227" y="4798968"/>
                      <a:pt x="1090227" y="4798968"/>
                    </a:cubicBezTo>
                    <a:cubicBezTo>
                      <a:pt x="1098580" y="4816022"/>
                      <a:pt x="1121101" y="4811211"/>
                      <a:pt x="1121407" y="4834693"/>
                    </a:cubicBezTo>
                    <a:cubicBezTo>
                      <a:pt x="1142311" y="4844356"/>
                      <a:pt x="1161596" y="4868494"/>
                      <a:pt x="1169950" y="4885547"/>
                    </a:cubicBezTo>
                    <a:cubicBezTo>
                      <a:pt x="1178958" y="4883623"/>
                      <a:pt x="1222995" y="4935440"/>
                      <a:pt x="1230080" y="4924507"/>
                    </a:cubicBezTo>
                    <a:cubicBezTo>
                      <a:pt x="1220109" y="4921928"/>
                      <a:pt x="1190853" y="4895210"/>
                      <a:pt x="1183462" y="4882661"/>
                    </a:cubicBezTo>
                    <a:cubicBezTo>
                      <a:pt x="1182500" y="4878157"/>
                      <a:pt x="1194394" y="4889745"/>
                      <a:pt x="1187004" y="4877195"/>
                    </a:cubicBezTo>
                    <a:cubicBezTo>
                      <a:pt x="1187004" y="4877195"/>
                      <a:pt x="1177033" y="4874615"/>
                      <a:pt x="1176071" y="4870111"/>
                    </a:cubicBezTo>
                    <a:cubicBezTo>
                      <a:pt x="1153243" y="4851440"/>
                      <a:pt x="1127528" y="4819256"/>
                      <a:pt x="1103738" y="4796081"/>
                    </a:cubicBezTo>
                    <a:cubicBezTo>
                      <a:pt x="1102776" y="4791577"/>
                      <a:pt x="1102776" y="4791577"/>
                      <a:pt x="1102776" y="4791577"/>
                    </a:cubicBezTo>
                    <a:cubicBezTo>
                      <a:pt x="1102776" y="4791577"/>
                      <a:pt x="1101814" y="4787074"/>
                      <a:pt x="1101814" y="4787074"/>
                    </a:cubicBezTo>
                    <a:cubicBezTo>
                      <a:pt x="1096348" y="4783532"/>
                      <a:pt x="1096348" y="4783532"/>
                      <a:pt x="1097311" y="4788036"/>
                    </a:cubicBezTo>
                    <a:cubicBezTo>
                      <a:pt x="1077063" y="4759394"/>
                      <a:pt x="1087033" y="4761974"/>
                      <a:pt x="1052310" y="4731715"/>
                    </a:cubicBezTo>
                    <a:cubicBezTo>
                      <a:pt x="1052310" y="4731715"/>
                      <a:pt x="1057776" y="4735257"/>
                      <a:pt x="1062280" y="4734295"/>
                    </a:cubicBezTo>
                    <a:cubicBezTo>
                      <a:pt x="1054889" y="4721745"/>
                      <a:pt x="1051348" y="4727210"/>
                      <a:pt x="1044919" y="4719165"/>
                    </a:cubicBezTo>
                    <a:cubicBezTo>
                      <a:pt x="1049423" y="4718203"/>
                      <a:pt x="1049423" y="4718203"/>
                      <a:pt x="1049423" y="4718203"/>
                    </a:cubicBezTo>
                    <a:cubicBezTo>
                      <a:pt x="1049423" y="4718203"/>
                      <a:pt x="1048461" y="4713698"/>
                      <a:pt x="1048461" y="4713698"/>
                    </a:cubicBezTo>
                    <a:cubicBezTo>
                      <a:pt x="1047499" y="4709195"/>
                      <a:pt x="1042995" y="4710157"/>
                      <a:pt x="1042995" y="4710157"/>
                    </a:cubicBezTo>
                    <a:cubicBezTo>
                      <a:pt x="1042995" y="4710157"/>
                      <a:pt x="1038491" y="4711120"/>
                      <a:pt x="1038491" y="4711120"/>
                    </a:cubicBezTo>
                    <a:cubicBezTo>
                      <a:pt x="1006348" y="4670890"/>
                      <a:pt x="987716" y="4627774"/>
                      <a:pt x="952032" y="4593011"/>
                    </a:cubicBezTo>
                    <a:cubicBezTo>
                      <a:pt x="952032" y="4593011"/>
                      <a:pt x="951070" y="4588508"/>
                      <a:pt x="951070" y="4588508"/>
                    </a:cubicBezTo>
                    <a:cubicBezTo>
                      <a:pt x="951070" y="4588508"/>
                      <a:pt x="950107" y="4584003"/>
                      <a:pt x="945603" y="4584966"/>
                    </a:cubicBezTo>
                    <a:cubicBezTo>
                      <a:pt x="937249" y="4567911"/>
                      <a:pt x="936287" y="4563408"/>
                      <a:pt x="923430" y="4547316"/>
                    </a:cubicBezTo>
                    <a:cubicBezTo>
                      <a:pt x="922468" y="4542812"/>
                      <a:pt x="922468" y="4542812"/>
                      <a:pt x="922468" y="4542812"/>
                    </a:cubicBezTo>
                    <a:cubicBezTo>
                      <a:pt x="921506" y="4538307"/>
                      <a:pt x="921506" y="4538307"/>
                      <a:pt x="921506" y="4538307"/>
                    </a:cubicBezTo>
                    <a:cubicBezTo>
                      <a:pt x="917002" y="4539270"/>
                      <a:pt x="917002" y="4539270"/>
                      <a:pt x="917002" y="4539270"/>
                    </a:cubicBezTo>
                    <a:cubicBezTo>
                      <a:pt x="909610" y="4526720"/>
                      <a:pt x="908648" y="4522217"/>
                      <a:pt x="903182" y="4518674"/>
                    </a:cubicBezTo>
                    <a:cubicBezTo>
                      <a:pt x="906724" y="4513208"/>
                      <a:pt x="906724" y="4513208"/>
                      <a:pt x="906724" y="4513208"/>
                    </a:cubicBezTo>
                    <a:cubicBezTo>
                      <a:pt x="868152" y="4464933"/>
                      <a:pt x="856912" y="4434367"/>
                      <a:pt x="835702" y="4401222"/>
                    </a:cubicBezTo>
                    <a:cubicBezTo>
                      <a:pt x="835702" y="4401222"/>
                      <a:pt x="835702" y="4401222"/>
                      <a:pt x="840206" y="4400260"/>
                    </a:cubicBezTo>
                    <a:cubicBezTo>
                      <a:pt x="839244" y="4395755"/>
                      <a:pt x="839244" y="4395755"/>
                      <a:pt x="839244" y="4395755"/>
                    </a:cubicBezTo>
                    <a:cubicBezTo>
                      <a:pt x="834740" y="4396718"/>
                      <a:pt x="833777" y="4392213"/>
                      <a:pt x="833777" y="4392213"/>
                    </a:cubicBezTo>
                    <a:cubicBezTo>
                      <a:pt x="826791" y="4376045"/>
                      <a:pt x="826127" y="4377069"/>
                      <a:pt x="822708" y="4371399"/>
                    </a:cubicBezTo>
                    <a:lnTo>
                      <a:pt x="820283" y="4366839"/>
                    </a:lnTo>
                    <a:lnTo>
                      <a:pt x="823500" y="4366151"/>
                    </a:lnTo>
                    <a:cubicBezTo>
                      <a:pt x="822538" y="4361647"/>
                      <a:pt x="822538" y="4361647"/>
                      <a:pt x="822538" y="4361647"/>
                    </a:cubicBezTo>
                    <a:cubicBezTo>
                      <a:pt x="822538" y="4361647"/>
                      <a:pt x="817071" y="4358106"/>
                      <a:pt x="817071" y="4358106"/>
                    </a:cubicBezTo>
                    <a:cubicBezTo>
                      <a:pt x="811605" y="4354564"/>
                      <a:pt x="811605" y="4354564"/>
                      <a:pt x="811605" y="4354564"/>
                    </a:cubicBezTo>
                    <a:cubicBezTo>
                      <a:pt x="806793" y="4332043"/>
                      <a:pt x="797786" y="4333967"/>
                      <a:pt x="801327" y="4328502"/>
                    </a:cubicBezTo>
                    <a:cubicBezTo>
                      <a:pt x="783003" y="4308868"/>
                      <a:pt x="776267" y="4277340"/>
                      <a:pt x="756982" y="4253202"/>
                    </a:cubicBezTo>
                    <a:cubicBezTo>
                      <a:pt x="761486" y="4252240"/>
                      <a:pt x="761486" y="4252240"/>
                      <a:pt x="761486" y="4252240"/>
                    </a:cubicBezTo>
                    <a:cubicBezTo>
                      <a:pt x="761486" y="4252240"/>
                      <a:pt x="761486" y="4252240"/>
                      <a:pt x="762448" y="4256744"/>
                    </a:cubicBezTo>
                    <a:cubicBezTo>
                      <a:pt x="763411" y="4261249"/>
                      <a:pt x="767914" y="4260286"/>
                      <a:pt x="767914" y="4260286"/>
                    </a:cubicBezTo>
                    <a:cubicBezTo>
                      <a:pt x="766952" y="4255782"/>
                      <a:pt x="766952" y="4255782"/>
                      <a:pt x="765989" y="4251278"/>
                    </a:cubicBezTo>
                    <a:cubicBezTo>
                      <a:pt x="765027" y="4246774"/>
                      <a:pt x="760524" y="4247736"/>
                      <a:pt x="759562" y="4243232"/>
                    </a:cubicBezTo>
                    <a:cubicBezTo>
                      <a:pt x="768569" y="4241308"/>
                      <a:pt x="755713" y="4225216"/>
                      <a:pt x="751208" y="4226178"/>
                    </a:cubicBezTo>
                    <a:cubicBezTo>
                      <a:pt x="750246" y="4221674"/>
                      <a:pt x="745742" y="4222636"/>
                      <a:pt x="745742" y="4222636"/>
                    </a:cubicBezTo>
                    <a:cubicBezTo>
                      <a:pt x="745742" y="4222636"/>
                      <a:pt x="746704" y="4227140"/>
                      <a:pt x="747666" y="4231645"/>
                    </a:cubicBezTo>
                    <a:cubicBezTo>
                      <a:pt x="745742" y="4222636"/>
                      <a:pt x="741238" y="4223598"/>
                      <a:pt x="734810" y="4215553"/>
                    </a:cubicBezTo>
                    <a:cubicBezTo>
                      <a:pt x="732885" y="4206545"/>
                      <a:pt x="737389" y="4205583"/>
                      <a:pt x="730960" y="4197536"/>
                    </a:cubicBezTo>
                    <a:cubicBezTo>
                      <a:pt x="730960" y="4197536"/>
                      <a:pt x="726456" y="4198499"/>
                      <a:pt x="724531" y="4189491"/>
                    </a:cubicBezTo>
                    <a:cubicBezTo>
                      <a:pt x="729036" y="4188529"/>
                      <a:pt x="729998" y="4193033"/>
                      <a:pt x="729998" y="4193033"/>
                    </a:cubicBezTo>
                    <a:cubicBezTo>
                      <a:pt x="733540" y="4187566"/>
                      <a:pt x="732578" y="4183062"/>
                      <a:pt x="729691" y="4169550"/>
                    </a:cubicBezTo>
                    <a:cubicBezTo>
                      <a:pt x="742548" y="4185642"/>
                      <a:pt x="750246" y="4221674"/>
                      <a:pt x="769532" y="4245812"/>
                    </a:cubicBezTo>
                    <a:cubicBezTo>
                      <a:pt x="778848" y="4267369"/>
                      <a:pt x="808104" y="4294087"/>
                      <a:pt x="808104" y="4294087"/>
                    </a:cubicBezTo>
                    <a:cubicBezTo>
                      <a:pt x="812607" y="4293124"/>
                      <a:pt x="808758" y="4275108"/>
                      <a:pt x="804909" y="4257092"/>
                    </a:cubicBezTo>
                    <a:cubicBezTo>
                      <a:pt x="836704" y="4339783"/>
                      <a:pt x="899374" y="4434714"/>
                      <a:pt x="954652" y="4517097"/>
                    </a:cubicBezTo>
                    <a:cubicBezTo>
                      <a:pt x="950148" y="4518059"/>
                      <a:pt x="950148" y="4518059"/>
                      <a:pt x="951110" y="4522564"/>
                    </a:cubicBezTo>
                    <a:cubicBezTo>
                      <a:pt x="951110" y="4522564"/>
                      <a:pt x="950148" y="4518059"/>
                      <a:pt x="950148" y="4518059"/>
                    </a:cubicBezTo>
                    <a:cubicBezTo>
                      <a:pt x="945643" y="4519022"/>
                      <a:pt x="945643" y="4519022"/>
                      <a:pt x="945643" y="4519022"/>
                    </a:cubicBezTo>
                    <a:cubicBezTo>
                      <a:pt x="945643" y="4519022"/>
                      <a:pt x="946605" y="4523526"/>
                      <a:pt x="947568" y="4528030"/>
                    </a:cubicBezTo>
                    <a:cubicBezTo>
                      <a:pt x="948530" y="4532534"/>
                      <a:pt x="948530" y="4532534"/>
                      <a:pt x="950455" y="4541543"/>
                    </a:cubicBezTo>
                    <a:cubicBezTo>
                      <a:pt x="953997" y="4536076"/>
                      <a:pt x="959463" y="4539618"/>
                      <a:pt x="971358" y="4551205"/>
                    </a:cubicBezTo>
                    <a:cubicBezTo>
                      <a:pt x="972320" y="4555710"/>
                      <a:pt x="972320" y="4555710"/>
                      <a:pt x="972320" y="4555710"/>
                    </a:cubicBezTo>
                    <a:cubicBezTo>
                      <a:pt x="973282" y="4560213"/>
                      <a:pt x="973282" y="4560213"/>
                      <a:pt x="973282" y="4560213"/>
                    </a:cubicBezTo>
                    <a:cubicBezTo>
                      <a:pt x="974245" y="4564718"/>
                      <a:pt x="974245" y="4564718"/>
                      <a:pt x="979711" y="4568259"/>
                    </a:cubicBezTo>
                    <a:cubicBezTo>
                      <a:pt x="980674" y="4572763"/>
                      <a:pt x="985178" y="4571801"/>
                      <a:pt x="986140" y="4576305"/>
                    </a:cubicBezTo>
                    <a:cubicBezTo>
                      <a:pt x="983560" y="4586275"/>
                      <a:pt x="999959" y="4596901"/>
                      <a:pt x="996417" y="4602367"/>
                    </a:cubicBezTo>
                    <a:cubicBezTo>
                      <a:pt x="995455" y="4597864"/>
                      <a:pt x="995455" y="4597864"/>
                      <a:pt x="990952" y="4598826"/>
                    </a:cubicBezTo>
                    <a:lnTo>
                      <a:pt x="991914" y="4603329"/>
                    </a:lnTo>
                    <a:cubicBezTo>
                      <a:pt x="991914" y="4603329"/>
                      <a:pt x="997379" y="4606871"/>
                      <a:pt x="997379" y="4606871"/>
                    </a:cubicBezTo>
                    <a:cubicBezTo>
                      <a:pt x="1003808" y="4614917"/>
                      <a:pt x="1010237" y="4622963"/>
                      <a:pt x="1010237" y="4622963"/>
                    </a:cubicBezTo>
                    <a:cubicBezTo>
                      <a:pt x="1011200" y="4627466"/>
                      <a:pt x="1011200" y="4627466"/>
                      <a:pt x="1011200" y="4627466"/>
                    </a:cubicBezTo>
                    <a:cubicBezTo>
                      <a:pt x="1011200" y="4627466"/>
                      <a:pt x="1012162" y="4631971"/>
                      <a:pt x="1017628" y="4635513"/>
                    </a:cubicBezTo>
                    <a:cubicBezTo>
                      <a:pt x="1018590" y="4640016"/>
                      <a:pt x="1023094" y="4639054"/>
                      <a:pt x="1023094" y="4639054"/>
                    </a:cubicBezTo>
                    <a:cubicBezTo>
                      <a:pt x="1022132" y="4634551"/>
                      <a:pt x="1022132" y="4634551"/>
                      <a:pt x="1022132" y="4634551"/>
                    </a:cubicBezTo>
                    <a:cubicBezTo>
                      <a:pt x="1023094" y="4639054"/>
                      <a:pt x="1023094" y="4639054"/>
                      <a:pt x="1029523" y="4647100"/>
                    </a:cubicBezTo>
                    <a:cubicBezTo>
                      <a:pt x="1028560" y="4642596"/>
                      <a:pt x="1033065" y="4641634"/>
                      <a:pt x="1034027" y="4646138"/>
                    </a:cubicBezTo>
                    <a:cubicBezTo>
                      <a:pt x="1034027" y="4646138"/>
                      <a:pt x="1034989" y="4650642"/>
                      <a:pt x="1040455" y="4654184"/>
                    </a:cubicBezTo>
                    <a:cubicBezTo>
                      <a:pt x="1041417" y="4658688"/>
                      <a:pt x="1041417" y="4658688"/>
                      <a:pt x="1041417" y="4658688"/>
                    </a:cubicBezTo>
                    <a:cubicBezTo>
                      <a:pt x="1042380" y="4663192"/>
                      <a:pt x="1042380" y="4663192"/>
                      <a:pt x="1042380" y="4663192"/>
                    </a:cubicBezTo>
                    <a:cubicBezTo>
                      <a:pt x="1047846" y="4666733"/>
                      <a:pt x="1047846" y="4666733"/>
                      <a:pt x="1047846" y="4666733"/>
                    </a:cubicBezTo>
                    <a:cubicBezTo>
                      <a:pt x="1046884" y="4662230"/>
                      <a:pt x="1046884" y="4662230"/>
                      <a:pt x="1046884" y="4662230"/>
                    </a:cubicBezTo>
                    <a:cubicBezTo>
                      <a:pt x="1060704" y="4682825"/>
                      <a:pt x="1079027" y="4702459"/>
                      <a:pt x="1089960" y="4709542"/>
                    </a:cubicBezTo>
                    <a:cubicBezTo>
                      <a:pt x="1089960" y="4709542"/>
                      <a:pt x="1090922" y="4714047"/>
                      <a:pt x="1096388" y="4717588"/>
                    </a:cubicBezTo>
                    <a:cubicBezTo>
                      <a:pt x="1096388" y="4717588"/>
                      <a:pt x="1101855" y="4721130"/>
                      <a:pt x="1101855" y="4721130"/>
                    </a:cubicBezTo>
                    <a:cubicBezTo>
                      <a:pt x="1101855" y="4721130"/>
                      <a:pt x="1101855" y="4721130"/>
                      <a:pt x="1100893" y="4716625"/>
                    </a:cubicBezTo>
                    <a:cubicBezTo>
                      <a:pt x="1099931" y="4712122"/>
                      <a:pt x="1099931" y="4712122"/>
                      <a:pt x="1099931" y="4712122"/>
                    </a:cubicBezTo>
                    <a:cubicBezTo>
                      <a:pt x="1130148" y="4743343"/>
                      <a:pt x="1131111" y="4747847"/>
                      <a:pt x="1157788" y="4784534"/>
                    </a:cubicBezTo>
                    <a:cubicBezTo>
                      <a:pt x="1172262" y="4786152"/>
                      <a:pt x="1178691" y="4794197"/>
                      <a:pt x="1178691" y="4794197"/>
                    </a:cubicBezTo>
                    <a:cubicBezTo>
                      <a:pt x="1184157" y="4797739"/>
                      <a:pt x="1179653" y="4798701"/>
                      <a:pt x="1186082" y="4806747"/>
                    </a:cubicBezTo>
                    <a:cubicBezTo>
                      <a:pt x="1195090" y="4804822"/>
                      <a:pt x="1193473" y="4819296"/>
                      <a:pt x="1205368" y="4830884"/>
                    </a:cubicBezTo>
                    <a:cubicBezTo>
                      <a:pt x="1222729" y="4846014"/>
                      <a:pt x="1208910" y="4825418"/>
                      <a:pt x="1226271" y="4840547"/>
                    </a:cubicBezTo>
                    <a:cubicBezTo>
                      <a:pt x="1215338" y="4833464"/>
                      <a:pt x="1228195" y="4849556"/>
                      <a:pt x="1241052" y="4865648"/>
                    </a:cubicBezTo>
                    <a:cubicBezTo>
                      <a:pt x="1240090" y="4861143"/>
                      <a:pt x="1240090" y="4861143"/>
                      <a:pt x="1235587" y="4862105"/>
                    </a:cubicBezTo>
                    <a:cubicBezTo>
                      <a:pt x="1234624" y="4857601"/>
                      <a:pt x="1229158" y="4854060"/>
                      <a:pt x="1230120" y="4858563"/>
                    </a:cubicBezTo>
                    <a:cubicBezTo>
                      <a:pt x="1225616" y="4859526"/>
                      <a:pt x="1231082" y="4863068"/>
                      <a:pt x="1232045" y="4867572"/>
                    </a:cubicBezTo>
                    <a:cubicBezTo>
                      <a:pt x="1237511" y="4871113"/>
                      <a:pt x="1237511" y="4871113"/>
                      <a:pt x="1238474" y="4875617"/>
                    </a:cubicBezTo>
                    <a:cubicBezTo>
                      <a:pt x="1233007" y="4872076"/>
                      <a:pt x="1225616" y="4859526"/>
                      <a:pt x="1222074" y="4864992"/>
                    </a:cubicBezTo>
                    <a:cubicBezTo>
                      <a:pt x="1233007" y="4872076"/>
                      <a:pt x="1239436" y="4880122"/>
                      <a:pt x="1243939" y="4879160"/>
                    </a:cubicBezTo>
                    <a:cubicBezTo>
                      <a:pt x="1243939" y="4879160"/>
                      <a:pt x="1249406" y="4882701"/>
                      <a:pt x="1249406" y="4882701"/>
                    </a:cubicBezTo>
                    <a:cubicBezTo>
                      <a:pt x="1255835" y="4890747"/>
                      <a:pt x="1255835" y="4890747"/>
                      <a:pt x="1260338" y="4889785"/>
                    </a:cubicBezTo>
                    <a:cubicBezTo>
                      <a:pt x="1265805" y="4893326"/>
                      <a:pt x="1260338" y="4889785"/>
                      <a:pt x="1259376" y="4885281"/>
                    </a:cubicBezTo>
                    <a:cubicBezTo>
                      <a:pt x="1258413" y="4880776"/>
                      <a:pt x="1258413" y="4880776"/>
                      <a:pt x="1253910" y="4881738"/>
                    </a:cubicBezTo>
                    <a:cubicBezTo>
                      <a:pt x="1252948" y="4877235"/>
                      <a:pt x="1252948" y="4877235"/>
                      <a:pt x="1252948" y="4877235"/>
                    </a:cubicBezTo>
                    <a:cubicBezTo>
                      <a:pt x="1263880" y="4884318"/>
                      <a:pt x="1261956" y="4875311"/>
                      <a:pt x="1270309" y="4892364"/>
                    </a:cubicBezTo>
                    <a:cubicBezTo>
                      <a:pt x="1279316" y="4890439"/>
                      <a:pt x="1262918" y="4879814"/>
                      <a:pt x="1266460" y="4874348"/>
                    </a:cubicBezTo>
                    <a:cubicBezTo>
                      <a:pt x="1284783" y="4893981"/>
                      <a:pt x="1275775" y="4895906"/>
                      <a:pt x="1286708" y="4902990"/>
                    </a:cubicBezTo>
                    <a:cubicBezTo>
                      <a:pt x="1282203" y="4903952"/>
                      <a:pt x="1282203" y="4903952"/>
                      <a:pt x="1282203" y="4903952"/>
                    </a:cubicBezTo>
                    <a:cubicBezTo>
                      <a:pt x="1276738" y="4900410"/>
                      <a:pt x="1276738" y="4900410"/>
                      <a:pt x="1272233" y="4901372"/>
                    </a:cubicBezTo>
                    <a:cubicBezTo>
                      <a:pt x="1272233" y="4901372"/>
                      <a:pt x="1277700" y="4904914"/>
                      <a:pt x="1278662" y="4909418"/>
                    </a:cubicBezTo>
                    <a:cubicBezTo>
                      <a:pt x="1269654" y="4911342"/>
                      <a:pt x="1269654" y="4911342"/>
                      <a:pt x="1285090" y="4917464"/>
                    </a:cubicBezTo>
                    <a:cubicBezTo>
                      <a:pt x="1280587" y="4918427"/>
                      <a:pt x="1280587" y="4918427"/>
                      <a:pt x="1280587" y="4918427"/>
                    </a:cubicBezTo>
                    <a:cubicBezTo>
                      <a:pt x="1281549" y="4922930"/>
                      <a:pt x="1282511" y="4927434"/>
                      <a:pt x="1287015" y="4926472"/>
                    </a:cubicBezTo>
                    <a:cubicBezTo>
                      <a:pt x="1287015" y="4926472"/>
                      <a:pt x="1287015" y="4926472"/>
                      <a:pt x="1291519" y="4925510"/>
                    </a:cubicBezTo>
                    <a:cubicBezTo>
                      <a:pt x="1292481" y="4930014"/>
                      <a:pt x="1292481" y="4930014"/>
                      <a:pt x="1292481" y="4930014"/>
                    </a:cubicBezTo>
                    <a:lnTo>
                      <a:pt x="1298910" y="4938059"/>
                    </a:lnTo>
                    <a:lnTo>
                      <a:pt x="1292356" y="4937694"/>
                    </a:lnTo>
                    <a:cubicBezTo>
                      <a:pt x="1290547" y="4937491"/>
                      <a:pt x="1289420" y="4937732"/>
                      <a:pt x="1289901" y="4939984"/>
                    </a:cubicBezTo>
                    <a:cubicBezTo>
                      <a:pt x="1289901" y="4939984"/>
                      <a:pt x="1291510" y="4941996"/>
                      <a:pt x="1293236" y="4944571"/>
                    </a:cubicBezTo>
                    <a:lnTo>
                      <a:pt x="1296561" y="4951097"/>
                    </a:lnTo>
                    <a:lnTo>
                      <a:pt x="1291826" y="4948992"/>
                    </a:lnTo>
                    <a:cubicBezTo>
                      <a:pt x="1282818" y="4950916"/>
                      <a:pt x="1301142" y="4970550"/>
                      <a:pt x="1310150" y="4968626"/>
                    </a:cubicBezTo>
                    <a:cubicBezTo>
                      <a:pt x="1310150" y="4968626"/>
                      <a:pt x="1311113" y="4973130"/>
                      <a:pt x="1315616" y="4972168"/>
                    </a:cubicBezTo>
                    <a:cubicBezTo>
                      <a:pt x="1316579" y="4976671"/>
                      <a:pt x="1316579" y="4976671"/>
                      <a:pt x="1316579" y="4976671"/>
                    </a:cubicBezTo>
                    <a:cubicBezTo>
                      <a:pt x="1322045" y="4980213"/>
                      <a:pt x="1321083" y="4975709"/>
                      <a:pt x="1321083" y="4975709"/>
                    </a:cubicBezTo>
                    <a:cubicBezTo>
                      <a:pt x="1321083" y="4975709"/>
                      <a:pt x="1315616" y="4972168"/>
                      <a:pt x="1315616" y="4972168"/>
                    </a:cubicBezTo>
                    <a:cubicBezTo>
                      <a:pt x="1319158" y="4966701"/>
                      <a:pt x="1308226" y="4959618"/>
                      <a:pt x="1302760" y="4956076"/>
                    </a:cubicBezTo>
                    <a:cubicBezTo>
                      <a:pt x="1308226" y="4959618"/>
                      <a:pt x="1308226" y="4959618"/>
                      <a:pt x="1308226" y="4959618"/>
                    </a:cubicBezTo>
                    <a:cubicBezTo>
                      <a:pt x="1313692" y="4963159"/>
                      <a:pt x="1318196" y="4962197"/>
                      <a:pt x="1317234" y="4957694"/>
                    </a:cubicBezTo>
                    <a:cubicBezTo>
                      <a:pt x="1317234" y="4957694"/>
                      <a:pt x="1316271" y="4953189"/>
                      <a:pt x="1310805" y="4949647"/>
                    </a:cubicBezTo>
                    <a:cubicBezTo>
                      <a:pt x="1305339" y="4946105"/>
                      <a:pt x="1305339" y="4946105"/>
                      <a:pt x="1305339" y="4946105"/>
                    </a:cubicBezTo>
                    <a:cubicBezTo>
                      <a:pt x="1326241" y="4955769"/>
                      <a:pt x="1305339" y="4946105"/>
                      <a:pt x="1296986" y="4929052"/>
                    </a:cubicBezTo>
                    <a:cubicBezTo>
                      <a:pt x="1302452" y="4932593"/>
                      <a:pt x="1302452" y="4932593"/>
                      <a:pt x="1302452" y="4932593"/>
                    </a:cubicBezTo>
                    <a:cubicBezTo>
                      <a:pt x="1302452" y="4932593"/>
                      <a:pt x="1301490" y="4928089"/>
                      <a:pt x="1301490" y="4928089"/>
                    </a:cubicBezTo>
                    <a:cubicBezTo>
                      <a:pt x="1301490" y="4928089"/>
                      <a:pt x="1300528" y="4923585"/>
                      <a:pt x="1300528" y="4923585"/>
                    </a:cubicBezTo>
                    <a:cubicBezTo>
                      <a:pt x="1296024" y="4924547"/>
                      <a:pt x="1296024" y="4924547"/>
                      <a:pt x="1295061" y="4920043"/>
                    </a:cubicBezTo>
                    <a:cubicBezTo>
                      <a:pt x="1299565" y="4919081"/>
                      <a:pt x="1294099" y="4915540"/>
                      <a:pt x="1293137" y="4911035"/>
                    </a:cubicBezTo>
                    <a:cubicBezTo>
                      <a:pt x="1303107" y="4913615"/>
                      <a:pt x="1309535" y="4921661"/>
                      <a:pt x="1322392" y="4937753"/>
                    </a:cubicBezTo>
                    <a:cubicBezTo>
                      <a:pt x="1322392" y="4937753"/>
                      <a:pt x="1322392" y="4937753"/>
                      <a:pt x="1317889" y="4938715"/>
                    </a:cubicBezTo>
                    <a:cubicBezTo>
                      <a:pt x="1317889" y="4938715"/>
                      <a:pt x="1317889" y="4938715"/>
                      <a:pt x="1318851" y="4943218"/>
                    </a:cubicBezTo>
                    <a:cubicBezTo>
                      <a:pt x="1318851" y="4943218"/>
                      <a:pt x="1323354" y="4942256"/>
                      <a:pt x="1323354" y="4942256"/>
                    </a:cubicBezTo>
                    <a:cubicBezTo>
                      <a:pt x="1324317" y="4946760"/>
                      <a:pt x="1324317" y="4946760"/>
                      <a:pt x="1324317" y="4946760"/>
                    </a:cubicBezTo>
                    <a:cubicBezTo>
                      <a:pt x="1328821" y="4945798"/>
                      <a:pt x="1328821" y="4945798"/>
                      <a:pt x="1328821" y="4945798"/>
                    </a:cubicBezTo>
                    <a:cubicBezTo>
                      <a:pt x="1335250" y="4953844"/>
                      <a:pt x="1331708" y="4959310"/>
                      <a:pt x="1342641" y="4966394"/>
                    </a:cubicBezTo>
                    <a:cubicBezTo>
                      <a:pt x="1343603" y="4970897"/>
                      <a:pt x="1343603" y="4970897"/>
                      <a:pt x="1343603" y="4970897"/>
                    </a:cubicBezTo>
                    <a:cubicBezTo>
                      <a:pt x="1343603" y="4970897"/>
                      <a:pt x="1344566" y="4975402"/>
                      <a:pt x="1349069" y="4974440"/>
                    </a:cubicBezTo>
                    <a:cubicBezTo>
                      <a:pt x="1349069" y="4974440"/>
                      <a:pt x="1348107" y="4969935"/>
                      <a:pt x="1348107" y="4969935"/>
                    </a:cubicBezTo>
                    <a:cubicBezTo>
                      <a:pt x="1359040" y="4977019"/>
                      <a:pt x="1361927" y="4990531"/>
                      <a:pt x="1370935" y="4988607"/>
                    </a:cubicBezTo>
                    <a:cubicBezTo>
                      <a:pt x="1371897" y="4993111"/>
                      <a:pt x="1371897" y="4993111"/>
                      <a:pt x="1377363" y="4996652"/>
                    </a:cubicBezTo>
                    <a:cubicBezTo>
                      <a:pt x="1377363" y="4996652"/>
                      <a:pt x="1377363" y="4996652"/>
                      <a:pt x="1376401" y="4992149"/>
                    </a:cubicBezTo>
                    <a:cubicBezTo>
                      <a:pt x="1401153" y="5019827"/>
                      <a:pt x="1391838" y="4998270"/>
                      <a:pt x="1397304" y="5001812"/>
                    </a:cubicBezTo>
                    <a:cubicBezTo>
                      <a:pt x="1405658" y="5018865"/>
                      <a:pt x="1434914" y="5045582"/>
                      <a:pt x="1457741" y="5064254"/>
                    </a:cubicBezTo>
                    <a:cubicBezTo>
                      <a:pt x="1462246" y="5063292"/>
                      <a:pt x="1462246" y="5063292"/>
                      <a:pt x="1462246" y="5063292"/>
                    </a:cubicBezTo>
                    <a:cubicBezTo>
                      <a:pt x="1463208" y="5067795"/>
                      <a:pt x="1467712" y="5066833"/>
                      <a:pt x="1467712" y="5066833"/>
                    </a:cubicBezTo>
                    <a:cubicBezTo>
                      <a:pt x="1483149" y="5072955"/>
                      <a:pt x="1496968" y="5093550"/>
                      <a:pt x="1498892" y="5102559"/>
                    </a:cubicBezTo>
                    <a:cubicBezTo>
                      <a:pt x="1502435" y="5097092"/>
                      <a:pt x="1502435" y="5097092"/>
                      <a:pt x="1507901" y="5100634"/>
                    </a:cubicBezTo>
                    <a:cubicBezTo>
                      <a:pt x="1507901" y="5100634"/>
                      <a:pt x="1508863" y="5105137"/>
                      <a:pt x="1509826" y="5109642"/>
                    </a:cubicBezTo>
                    <a:cubicBezTo>
                      <a:pt x="1513367" y="5104175"/>
                      <a:pt x="1518833" y="5107717"/>
                      <a:pt x="1525262" y="5115763"/>
                    </a:cubicBezTo>
                    <a:cubicBezTo>
                      <a:pt x="1520758" y="5116725"/>
                      <a:pt x="1520758" y="5116725"/>
                      <a:pt x="1520758" y="5116725"/>
                    </a:cubicBezTo>
                    <a:cubicBezTo>
                      <a:pt x="1521720" y="5121229"/>
                      <a:pt x="1527187" y="5124771"/>
                      <a:pt x="1527187" y="5124771"/>
                    </a:cubicBezTo>
                    <a:cubicBezTo>
                      <a:pt x="1527187" y="5124771"/>
                      <a:pt x="1531691" y="5123809"/>
                      <a:pt x="1531691" y="5123809"/>
                    </a:cubicBezTo>
                    <a:cubicBezTo>
                      <a:pt x="1534578" y="5137321"/>
                      <a:pt x="1577346" y="5161151"/>
                      <a:pt x="1565451" y="5149564"/>
                    </a:cubicBezTo>
                    <a:cubicBezTo>
                      <a:pt x="1556443" y="5151489"/>
                      <a:pt x="1567069" y="5135089"/>
                      <a:pt x="1558060" y="5137014"/>
                    </a:cubicBezTo>
                    <a:cubicBezTo>
                      <a:pt x="1554518" y="5142480"/>
                      <a:pt x="1543586" y="5135397"/>
                      <a:pt x="1537157" y="5127351"/>
                    </a:cubicBezTo>
                    <a:cubicBezTo>
                      <a:pt x="1538119" y="5131855"/>
                      <a:pt x="1542623" y="5130892"/>
                      <a:pt x="1542623" y="5130892"/>
                    </a:cubicBezTo>
                    <a:cubicBezTo>
                      <a:pt x="1548090" y="5134434"/>
                      <a:pt x="1548090" y="5134434"/>
                      <a:pt x="1548090" y="5134434"/>
                    </a:cubicBezTo>
                    <a:cubicBezTo>
                      <a:pt x="1547128" y="5129930"/>
                      <a:pt x="1547128" y="5129930"/>
                      <a:pt x="1546166" y="5125426"/>
                    </a:cubicBezTo>
                    <a:cubicBezTo>
                      <a:pt x="1546166" y="5125426"/>
                      <a:pt x="1551631" y="5128968"/>
                      <a:pt x="1551631" y="5128968"/>
                    </a:cubicBezTo>
                    <a:cubicBezTo>
                      <a:pt x="1551631" y="5128968"/>
                      <a:pt x="1550669" y="5124464"/>
                      <a:pt x="1550669" y="5124464"/>
                    </a:cubicBezTo>
                    <a:cubicBezTo>
                      <a:pt x="1545203" y="5120922"/>
                      <a:pt x="1545203" y="5120922"/>
                      <a:pt x="1545203" y="5120922"/>
                    </a:cubicBezTo>
                    <a:cubicBezTo>
                      <a:pt x="1539737" y="5117380"/>
                      <a:pt x="1539737" y="5117380"/>
                      <a:pt x="1539737" y="5117380"/>
                    </a:cubicBezTo>
                    <a:cubicBezTo>
                      <a:pt x="1543279" y="5111913"/>
                      <a:pt x="1549707" y="5119960"/>
                      <a:pt x="1554211" y="5118998"/>
                    </a:cubicBezTo>
                    <a:cubicBezTo>
                      <a:pt x="1554211" y="5118998"/>
                      <a:pt x="1555173" y="5123502"/>
                      <a:pt x="1555173" y="5123502"/>
                    </a:cubicBezTo>
                    <a:cubicBezTo>
                      <a:pt x="1556135" y="5128005"/>
                      <a:pt x="1556135" y="5128005"/>
                      <a:pt x="1556135" y="5128005"/>
                    </a:cubicBezTo>
                    <a:cubicBezTo>
                      <a:pt x="1561602" y="5131547"/>
                      <a:pt x="1567069" y="5135089"/>
                      <a:pt x="1571572" y="5134127"/>
                    </a:cubicBezTo>
                    <a:cubicBezTo>
                      <a:pt x="1571572" y="5134127"/>
                      <a:pt x="1576077" y="5133165"/>
                      <a:pt x="1570610" y="5129623"/>
                    </a:cubicBezTo>
                    <a:cubicBezTo>
                      <a:pt x="1569648" y="5125119"/>
                      <a:pt x="1569648" y="5125119"/>
                      <a:pt x="1569648" y="5125119"/>
                    </a:cubicBezTo>
                    <a:cubicBezTo>
                      <a:pt x="1586047" y="5135744"/>
                      <a:pt x="1567069" y="5135089"/>
                      <a:pt x="1587010" y="5140248"/>
                    </a:cubicBezTo>
                    <a:cubicBezTo>
                      <a:pt x="1587972" y="5144752"/>
                      <a:pt x="1587972" y="5144752"/>
                      <a:pt x="1587972" y="5144752"/>
                    </a:cubicBezTo>
                    <a:cubicBezTo>
                      <a:pt x="1588934" y="5149256"/>
                      <a:pt x="1588934" y="5149256"/>
                      <a:pt x="1593438" y="5148294"/>
                    </a:cubicBezTo>
                    <a:cubicBezTo>
                      <a:pt x="1598904" y="5151836"/>
                      <a:pt x="1598904" y="5151836"/>
                      <a:pt x="1598904" y="5151836"/>
                    </a:cubicBezTo>
                    <a:cubicBezTo>
                      <a:pt x="1604371" y="5155378"/>
                      <a:pt x="1604371" y="5155378"/>
                      <a:pt x="1610799" y="5163423"/>
                    </a:cubicBezTo>
                    <a:cubicBezTo>
                      <a:pt x="1618845" y="5156994"/>
                      <a:pt x="1646177" y="5174704"/>
                      <a:pt x="1638786" y="5162154"/>
                    </a:cubicBezTo>
                    <a:cubicBezTo>
                      <a:pt x="1636534" y="5162635"/>
                      <a:pt x="1632675" y="5161104"/>
                      <a:pt x="1628575" y="5158449"/>
                    </a:cubicBezTo>
                    <a:lnTo>
                      <a:pt x="1621158" y="5151791"/>
                    </a:lnTo>
                    <a:lnTo>
                      <a:pt x="1626891" y="5150566"/>
                    </a:lnTo>
                    <a:cubicBezTo>
                      <a:pt x="1654223" y="5168275"/>
                      <a:pt x="1681554" y="5185984"/>
                      <a:pt x="1698916" y="5201113"/>
                    </a:cubicBezTo>
                    <a:cubicBezTo>
                      <a:pt x="1699878" y="5205617"/>
                      <a:pt x="1704383" y="5204655"/>
                      <a:pt x="1704383" y="5204655"/>
                    </a:cubicBezTo>
                    <a:cubicBezTo>
                      <a:pt x="1721744" y="5219784"/>
                      <a:pt x="1688945" y="5198534"/>
                      <a:pt x="1695374" y="5206579"/>
                    </a:cubicBezTo>
                    <a:cubicBezTo>
                      <a:pt x="1716277" y="5216242"/>
                      <a:pt x="1711773" y="5217205"/>
                      <a:pt x="1713697" y="5226213"/>
                    </a:cubicBezTo>
                    <a:cubicBezTo>
                      <a:pt x="1733638" y="5231372"/>
                      <a:pt x="1741992" y="5248426"/>
                      <a:pt x="1734601" y="5235876"/>
                    </a:cubicBezTo>
                    <a:cubicBezTo>
                      <a:pt x="1739105" y="5234914"/>
                      <a:pt x="1739105" y="5234914"/>
                      <a:pt x="1739105" y="5234914"/>
                    </a:cubicBezTo>
                    <a:cubicBezTo>
                      <a:pt x="1743608" y="5233952"/>
                      <a:pt x="1743608" y="5233952"/>
                      <a:pt x="1743608" y="5233952"/>
                    </a:cubicBezTo>
                    <a:cubicBezTo>
                      <a:pt x="1749075" y="5237493"/>
                      <a:pt x="1759046" y="5240073"/>
                      <a:pt x="1765474" y="5248118"/>
                    </a:cubicBezTo>
                    <a:cubicBezTo>
                      <a:pt x="1764511" y="5243615"/>
                      <a:pt x="1769016" y="5242652"/>
                      <a:pt x="1774483" y="5246193"/>
                    </a:cubicBezTo>
                    <a:cubicBezTo>
                      <a:pt x="1794423" y="5251353"/>
                      <a:pt x="1814672" y="5279995"/>
                      <a:pt x="1840078" y="5288696"/>
                    </a:cubicBezTo>
                    <a:cubicBezTo>
                      <a:pt x="1846507" y="5296741"/>
                      <a:pt x="1850049" y="5291274"/>
                      <a:pt x="1860019" y="5293854"/>
                    </a:cubicBezTo>
                    <a:cubicBezTo>
                      <a:pt x="1860019" y="5293854"/>
                      <a:pt x="1866448" y="5301901"/>
                      <a:pt x="1872877" y="5309946"/>
                    </a:cubicBezTo>
                    <a:cubicBezTo>
                      <a:pt x="1926578" y="5340859"/>
                      <a:pt x="2003762" y="5371466"/>
                      <a:pt x="2056500" y="5397876"/>
                    </a:cubicBezTo>
                    <a:cubicBezTo>
                      <a:pt x="2082870" y="5411080"/>
                      <a:pt x="2103773" y="5420743"/>
                      <a:pt x="2135609" y="5437490"/>
                    </a:cubicBezTo>
                    <a:cubicBezTo>
                      <a:pt x="2145579" y="5440070"/>
                      <a:pt x="2170024" y="5444266"/>
                      <a:pt x="2180957" y="5451349"/>
                    </a:cubicBezTo>
                    <a:cubicBezTo>
                      <a:pt x="2180957" y="5451349"/>
                      <a:pt x="2187385" y="5459396"/>
                      <a:pt x="2187385" y="5459396"/>
                    </a:cubicBezTo>
                    <a:cubicBezTo>
                      <a:pt x="2212793" y="5468096"/>
                      <a:pt x="2211830" y="5463592"/>
                      <a:pt x="2228229" y="5474217"/>
                    </a:cubicBezTo>
                    <a:cubicBezTo>
                      <a:pt x="2217297" y="5467134"/>
                      <a:pt x="2275502" y="5497085"/>
                      <a:pt x="2305413" y="5504824"/>
                    </a:cubicBezTo>
                    <a:cubicBezTo>
                      <a:pt x="2352685" y="5527692"/>
                      <a:pt x="2417013" y="5542206"/>
                      <a:pt x="2473293" y="5563150"/>
                    </a:cubicBezTo>
                    <a:cubicBezTo>
                      <a:pt x="2497738" y="5567346"/>
                      <a:pt x="2533115" y="5578627"/>
                      <a:pt x="2572035" y="5584441"/>
                    </a:cubicBezTo>
                    <a:cubicBezTo>
                      <a:pt x="2611917" y="5594759"/>
                      <a:pt x="2655341" y="5599610"/>
                      <a:pt x="2679785" y="5603808"/>
                    </a:cubicBezTo>
                    <a:cubicBezTo>
                      <a:pt x="2747653" y="5612856"/>
                      <a:pt x="2802972" y="5629295"/>
                      <a:pt x="2856366" y="5636726"/>
                    </a:cubicBezTo>
                    <a:cubicBezTo>
                      <a:pt x="2894323" y="5638036"/>
                      <a:pt x="2946755" y="5640963"/>
                      <a:pt x="2989216" y="5641311"/>
                    </a:cubicBezTo>
                    <a:cubicBezTo>
                      <a:pt x="3014623" y="5650012"/>
                      <a:pt x="3047114" y="5647780"/>
                      <a:pt x="3079605" y="5645548"/>
                    </a:cubicBezTo>
                    <a:cubicBezTo>
                      <a:pt x="3096004" y="5656173"/>
                      <a:pt x="3142970" y="5655559"/>
                      <a:pt x="3189935" y="5654944"/>
                    </a:cubicBezTo>
                    <a:cubicBezTo>
                      <a:pt x="3236900" y="5654329"/>
                      <a:pt x="3283865" y="5653715"/>
                      <a:pt x="3300264" y="5664340"/>
                    </a:cubicBezTo>
                    <a:cubicBezTo>
                      <a:pt x="3313777" y="5661453"/>
                      <a:pt x="3337259" y="5661146"/>
                      <a:pt x="3342726" y="5664687"/>
                    </a:cubicBezTo>
                    <a:cubicBezTo>
                      <a:pt x="3354313" y="5652793"/>
                      <a:pt x="3405783" y="5651215"/>
                      <a:pt x="3412212" y="5659262"/>
                    </a:cubicBezTo>
                    <a:cubicBezTo>
                      <a:pt x="3416716" y="5658299"/>
                      <a:pt x="3425724" y="5656375"/>
                      <a:pt x="3430228" y="5655412"/>
                    </a:cubicBezTo>
                    <a:cubicBezTo>
                      <a:pt x="3433115" y="5668925"/>
                      <a:pt x="3471726" y="5651255"/>
                      <a:pt x="3505179" y="5653528"/>
                    </a:cubicBezTo>
                    <a:cubicBezTo>
                      <a:pt x="3509684" y="5652566"/>
                      <a:pt x="3509684" y="5652566"/>
                      <a:pt x="3509684" y="5652566"/>
                    </a:cubicBezTo>
                    <a:cubicBezTo>
                      <a:pt x="3509684" y="5652566"/>
                      <a:pt x="3510646" y="5657069"/>
                      <a:pt x="3510646" y="5657069"/>
                    </a:cubicBezTo>
                    <a:cubicBezTo>
                      <a:pt x="3515150" y="5656107"/>
                      <a:pt x="3515150" y="5656107"/>
                      <a:pt x="3519654" y="5655145"/>
                    </a:cubicBezTo>
                    <a:cubicBezTo>
                      <a:pt x="3519654" y="5655145"/>
                      <a:pt x="3519654" y="5655145"/>
                      <a:pt x="3518691" y="5650641"/>
                    </a:cubicBezTo>
                    <a:cubicBezTo>
                      <a:pt x="3518691" y="5650641"/>
                      <a:pt x="3514188" y="5651604"/>
                      <a:pt x="3514188" y="5651604"/>
                    </a:cubicBezTo>
                    <a:cubicBezTo>
                      <a:pt x="3523196" y="5649679"/>
                      <a:pt x="3536708" y="5646792"/>
                      <a:pt x="3535746" y="5642288"/>
                    </a:cubicBezTo>
                    <a:cubicBezTo>
                      <a:pt x="3614240" y="5634937"/>
                      <a:pt x="3691771" y="5623083"/>
                      <a:pt x="3771882" y="5601257"/>
                    </a:cubicBezTo>
                    <a:cubicBezTo>
                      <a:pt x="3802449" y="5590018"/>
                      <a:pt x="3824970" y="5585207"/>
                      <a:pt x="3861001" y="5577509"/>
                    </a:cubicBezTo>
                    <a:cubicBezTo>
                      <a:pt x="3900576" y="5564344"/>
                      <a:pt x="3957204" y="5542826"/>
                      <a:pt x="4010291" y="5526775"/>
                    </a:cubicBezTo>
                    <a:cubicBezTo>
                      <a:pt x="4066919" y="5505258"/>
                      <a:pt x="4119044" y="5484701"/>
                      <a:pt x="4162160" y="5466071"/>
                    </a:cubicBezTo>
                    <a:cubicBezTo>
                      <a:pt x="4197231" y="5453868"/>
                      <a:pt x="4214285" y="5445515"/>
                      <a:pt x="4252897" y="5427847"/>
                    </a:cubicBezTo>
                    <a:cubicBezTo>
                      <a:pt x="4260943" y="5421418"/>
                      <a:pt x="4274455" y="5418531"/>
                      <a:pt x="4283464" y="5416606"/>
                    </a:cubicBezTo>
                    <a:cubicBezTo>
                      <a:pt x="4305021" y="5407292"/>
                      <a:pt x="4320151" y="5389931"/>
                      <a:pt x="4342672" y="5385119"/>
                    </a:cubicBezTo>
                    <a:cubicBezTo>
                      <a:pt x="4342672" y="5385119"/>
                      <a:pt x="4343634" y="5389623"/>
                      <a:pt x="4343634" y="5389623"/>
                    </a:cubicBezTo>
                    <a:cubicBezTo>
                      <a:pt x="4339129" y="5390585"/>
                      <a:pt x="4344596" y="5394127"/>
                      <a:pt x="4348138" y="5388660"/>
                    </a:cubicBezTo>
                    <a:cubicBezTo>
                      <a:pt x="4352642" y="5387698"/>
                      <a:pt x="4357146" y="5386736"/>
                      <a:pt x="4357146" y="5386736"/>
                    </a:cubicBezTo>
                    <a:cubicBezTo>
                      <a:pt x="4356184" y="5382232"/>
                      <a:pt x="4360688" y="5381270"/>
                      <a:pt x="4360688" y="5381270"/>
                    </a:cubicBezTo>
                    <a:cubicBezTo>
                      <a:pt x="4361650" y="5385773"/>
                      <a:pt x="4366154" y="5384811"/>
                      <a:pt x="4370658" y="5383849"/>
                    </a:cubicBezTo>
                    <a:cubicBezTo>
                      <a:pt x="4374200" y="5378383"/>
                      <a:pt x="4369696" y="5379346"/>
                      <a:pt x="4368733" y="5374841"/>
                    </a:cubicBezTo>
                    <a:cubicBezTo>
                      <a:pt x="4368733" y="5374841"/>
                      <a:pt x="4373238" y="5373879"/>
                      <a:pt x="4373238" y="5373879"/>
                    </a:cubicBezTo>
                    <a:cubicBezTo>
                      <a:pt x="4377742" y="5372917"/>
                      <a:pt x="4381283" y="5367450"/>
                      <a:pt x="4381283" y="5367450"/>
                    </a:cubicBezTo>
                    <a:cubicBezTo>
                      <a:pt x="4380321" y="5362947"/>
                      <a:pt x="4375818" y="5363909"/>
                      <a:pt x="4371313" y="5364871"/>
                    </a:cubicBezTo>
                    <a:cubicBezTo>
                      <a:pt x="4372275" y="5369375"/>
                      <a:pt x="4372275" y="5369375"/>
                      <a:pt x="4372275" y="5369375"/>
                    </a:cubicBezTo>
                    <a:cubicBezTo>
                      <a:pt x="4366809" y="5365834"/>
                      <a:pt x="4366809" y="5365834"/>
                      <a:pt x="4366809" y="5365834"/>
                    </a:cubicBezTo>
                    <a:cubicBezTo>
                      <a:pt x="4401880" y="5353631"/>
                      <a:pt x="4453042" y="5328572"/>
                      <a:pt x="4471713" y="5305744"/>
                    </a:cubicBezTo>
                    <a:cubicBezTo>
                      <a:pt x="4510325" y="5288076"/>
                      <a:pt x="4564067" y="5253045"/>
                      <a:pt x="4629396" y="5206120"/>
                    </a:cubicBezTo>
                    <a:cubicBezTo>
                      <a:pt x="4630359" y="5210625"/>
                      <a:pt x="4630359" y="5210625"/>
                      <a:pt x="4630359" y="5210625"/>
                    </a:cubicBezTo>
                    <a:cubicBezTo>
                      <a:pt x="4630359" y="5210625"/>
                      <a:pt x="4625854" y="5211587"/>
                      <a:pt x="4625854" y="5211587"/>
                    </a:cubicBezTo>
                    <a:cubicBezTo>
                      <a:pt x="4622312" y="5217054"/>
                      <a:pt x="4617809" y="5218016"/>
                      <a:pt x="4623274" y="5221557"/>
                    </a:cubicBezTo>
                    <a:cubicBezTo>
                      <a:pt x="4623274" y="5221557"/>
                      <a:pt x="4627779" y="5220595"/>
                      <a:pt x="4631321" y="5215129"/>
                    </a:cubicBezTo>
                    <a:cubicBezTo>
                      <a:pt x="4635824" y="5214167"/>
                      <a:pt x="4635824" y="5214167"/>
                      <a:pt x="4639366" y="5208700"/>
                    </a:cubicBezTo>
                    <a:cubicBezTo>
                      <a:pt x="4640329" y="5213205"/>
                      <a:pt x="4644833" y="5212242"/>
                      <a:pt x="4653841" y="5210318"/>
                    </a:cubicBezTo>
                    <a:cubicBezTo>
                      <a:pt x="4653360" y="5208066"/>
                      <a:pt x="4652878" y="5205813"/>
                      <a:pt x="4651512" y="5204927"/>
                    </a:cubicBezTo>
                    <a:lnTo>
                      <a:pt x="4648965" y="5205864"/>
                    </a:lnTo>
                    <a:lnTo>
                      <a:pt x="4655458" y="5195843"/>
                    </a:lnTo>
                    <a:cubicBezTo>
                      <a:pt x="4650954" y="5196806"/>
                      <a:pt x="4646451" y="5197768"/>
                      <a:pt x="4641946" y="5198730"/>
                    </a:cubicBezTo>
                    <a:cubicBezTo>
                      <a:pt x="4652572" y="5182331"/>
                      <a:pt x="4659656" y="5171398"/>
                      <a:pt x="4680251" y="5157579"/>
                    </a:cubicBezTo>
                    <a:cubicBezTo>
                      <a:pt x="4676709" y="5163045"/>
                      <a:pt x="4681213" y="5162082"/>
                      <a:pt x="4685717" y="5161120"/>
                    </a:cubicBezTo>
                    <a:cubicBezTo>
                      <a:pt x="4706313" y="5147301"/>
                      <a:pt x="4724022" y="5119970"/>
                      <a:pt x="4736572" y="5112579"/>
                    </a:cubicBezTo>
                    <a:cubicBezTo>
                      <a:pt x="4736572" y="5112579"/>
                      <a:pt x="4737534" y="5117083"/>
                      <a:pt x="4733031" y="5118045"/>
                    </a:cubicBezTo>
                    <a:cubicBezTo>
                      <a:pt x="4761673" y="5097797"/>
                      <a:pt x="4779381" y="5070465"/>
                      <a:pt x="4793855" y="5072083"/>
                    </a:cubicBezTo>
                    <a:cubicBezTo>
                      <a:pt x="4789352" y="5073045"/>
                      <a:pt x="4792893" y="5067578"/>
                      <a:pt x="4797397" y="5066616"/>
                    </a:cubicBezTo>
                    <a:cubicBezTo>
                      <a:pt x="4803519" y="5051179"/>
                      <a:pt x="4783885" y="5069503"/>
                      <a:pt x="4779381" y="5070465"/>
                    </a:cubicBezTo>
                    <a:cubicBezTo>
                      <a:pt x="4803519" y="5051179"/>
                      <a:pt x="4812527" y="5049255"/>
                      <a:pt x="4818648" y="5033818"/>
                    </a:cubicBezTo>
                    <a:cubicBezTo>
                      <a:pt x="4824115" y="5037360"/>
                      <a:pt x="4817031" y="5048293"/>
                      <a:pt x="4828619" y="5036398"/>
                    </a:cubicBezTo>
                    <a:cubicBezTo>
                      <a:pt x="4831199" y="5026427"/>
                      <a:pt x="4827657" y="5031894"/>
                      <a:pt x="4834740" y="5020962"/>
                    </a:cubicBezTo>
                    <a:cubicBezTo>
                      <a:pt x="4833778" y="5016457"/>
                      <a:pt x="4838282" y="5015495"/>
                      <a:pt x="4838282" y="5015495"/>
                    </a:cubicBezTo>
                    <a:cubicBezTo>
                      <a:pt x="4841824" y="5010028"/>
                      <a:pt x="4846328" y="5009066"/>
                      <a:pt x="4845366" y="5004562"/>
                    </a:cubicBezTo>
                    <a:cubicBezTo>
                      <a:pt x="4844404" y="5000058"/>
                      <a:pt x="4839899" y="5001020"/>
                      <a:pt x="4836357" y="5006486"/>
                    </a:cubicBezTo>
                    <a:cubicBezTo>
                      <a:pt x="4836357" y="5006486"/>
                      <a:pt x="4836357" y="5006486"/>
                      <a:pt x="4831853" y="5007449"/>
                    </a:cubicBezTo>
                    <a:cubicBezTo>
                      <a:pt x="4867579" y="4976268"/>
                      <a:pt x="4873700" y="4960832"/>
                      <a:pt x="4916509" y="4918718"/>
                    </a:cubicBezTo>
                    <a:cubicBezTo>
                      <a:pt x="4936450" y="4923877"/>
                      <a:pt x="4920051" y="4913251"/>
                      <a:pt x="4950617" y="4902012"/>
                    </a:cubicBezTo>
                    <a:cubicBezTo>
                      <a:pt x="4951579" y="4906516"/>
                      <a:pt x="4951579" y="4906516"/>
                      <a:pt x="4951579" y="4906516"/>
                    </a:cubicBezTo>
                    <a:cubicBezTo>
                      <a:pt x="4948037" y="4911982"/>
                      <a:pt x="4952542" y="4911020"/>
                      <a:pt x="4956084" y="4905553"/>
                    </a:cubicBezTo>
                    <a:cubicBezTo>
                      <a:pt x="4960588" y="4904591"/>
                      <a:pt x="4964129" y="4899125"/>
                      <a:pt x="4963167" y="4894621"/>
                    </a:cubicBezTo>
                    <a:cubicBezTo>
                      <a:pt x="4966709" y="4889154"/>
                      <a:pt x="4966709" y="4889154"/>
                      <a:pt x="4966709" y="4889154"/>
                    </a:cubicBezTo>
                    <a:cubicBezTo>
                      <a:pt x="4974754" y="4882727"/>
                      <a:pt x="4973792" y="4878222"/>
                      <a:pt x="4968326" y="4874680"/>
                    </a:cubicBezTo>
                    <a:cubicBezTo>
                      <a:pt x="4977334" y="4872755"/>
                      <a:pt x="4979914" y="4862785"/>
                      <a:pt x="4983456" y="4857319"/>
                    </a:cubicBezTo>
                    <a:cubicBezTo>
                      <a:pt x="4975410" y="4863748"/>
                      <a:pt x="4967364" y="4870176"/>
                      <a:pt x="4959318" y="4876605"/>
                    </a:cubicBezTo>
                    <a:cubicBezTo>
                      <a:pt x="4960280" y="4881109"/>
                      <a:pt x="4961242" y="4885613"/>
                      <a:pt x="4961242" y="4885613"/>
                    </a:cubicBezTo>
                    <a:cubicBezTo>
                      <a:pt x="4961242" y="4885613"/>
                      <a:pt x="4956739" y="4886575"/>
                      <a:pt x="4957701" y="4891079"/>
                    </a:cubicBezTo>
                    <a:cubicBezTo>
                      <a:pt x="4957701" y="4891079"/>
                      <a:pt x="4953197" y="4892041"/>
                      <a:pt x="4953197" y="4892041"/>
                    </a:cubicBezTo>
                    <a:cubicBezTo>
                      <a:pt x="4948692" y="4893003"/>
                      <a:pt x="4949655" y="4897508"/>
                      <a:pt x="4950617" y="4902012"/>
                    </a:cubicBezTo>
                    <a:cubicBezTo>
                      <a:pt x="4926172" y="4897815"/>
                      <a:pt x="4900110" y="4908093"/>
                      <a:pt x="4875317" y="4946357"/>
                    </a:cubicBezTo>
                    <a:cubicBezTo>
                      <a:pt x="4870813" y="4947320"/>
                      <a:pt x="4867272" y="4952786"/>
                      <a:pt x="4866310" y="4948282"/>
                    </a:cubicBezTo>
                    <a:cubicBezTo>
                      <a:pt x="4870813" y="4947320"/>
                      <a:pt x="4869851" y="4942815"/>
                      <a:pt x="4865347" y="4943777"/>
                    </a:cubicBezTo>
                    <a:cubicBezTo>
                      <a:pt x="4865347" y="4943777"/>
                      <a:pt x="4865347" y="4943777"/>
                      <a:pt x="4861805" y="4949244"/>
                    </a:cubicBezTo>
                    <a:cubicBezTo>
                      <a:pt x="4861805" y="4949244"/>
                      <a:pt x="4857301" y="4950206"/>
                      <a:pt x="4857301" y="4950206"/>
                    </a:cubicBezTo>
                    <a:cubicBezTo>
                      <a:pt x="4865675" y="4934288"/>
                      <a:pt x="4874770" y="4921749"/>
                      <a:pt x="4886477" y="4910416"/>
                    </a:cubicBezTo>
                    <a:lnTo>
                      <a:pt x="4927253" y="4880833"/>
                    </a:lnTo>
                    <a:lnTo>
                      <a:pt x="4927789" y="4883341"/>
                    </a:lnTo>
                    <a:cubicBezTo>
                      <a:pt x="4932294" y="4882378"/>
                      <a:pt x="4932294" y="4882378"/>
                      <a:pt x="4931331" y="4877874"/>
                    </a:cubicBezTo>
                    <a:cubicBezTo>
                      <a:pt x="4940339" y="4875949"/>
                      <a:pt x="4939377" y="4871446"/>
                      <a:pt x="4947423" y="4865017"/>
                    </a:cubicBezTo>
                    <a:cubicBezTo>
                      <a:pt x="4947423" y="4865017"/>
                      <a:pt x="4948386" y="4869521"/>
                      <a:pt x="4943881" y="4870484"/>
                    </a:cubicBezTo>
                    <a:cubicBezTo>
                      <a:pt x="4943881" y="4870484"/>
                      <a:pt x="4948386" y="4869521"/>
                      <a:pt x="4948386" y="4869521"/>
                    </a:cubicBezTo>
                    <a:cubicBezTo>
                      <a:pt x="4948386" y="4869521"/>
                      <a:pt x="4951928" y="4864055"/>
                      <a:pt x="4951928" y="4864055"/>
                    </a:cubicBezTo>
                    <a:cubicBezTo>
                      <a:pt x="4976065" y="4844769"/>
                      <a:pt x="4998585" y="4839958"/>
                      <a:pt x="5016294" y="4812627"/>
                    </a:cubicBezTo>
                    <a:cubicBezTo>
                      <a:pt x="5009211" y="4823559"/>
                      <a:pt x="5017256" y="4817130"/>
                      <a:pt x="5026265" y="4815205"/>
                    </a:cubicBezTo>
                    <a:cubicBezTo>
                      <a:pt x="5015640" y="4831604"/>
                      <a:pt x="5002127" y="4834491"/>
                      <a:pt x="5008556" y="4842537"/>
                    </a:cubicBezTo>
                    <a:cubicBezTo>
                      <a:pt x="5030768" y="4814243"/>
                      <a:pt x="5045898" y="4796882"/>
                      <a:pt x="5081624" y="4765702"/>
                    </a:cubicBezTo>
                    <a:cubicBezTo>
                      <a:pt x="5082586" y="4770205"/>
                      <a:pt x="5086128" y="4764739"/>
                      <a:pt x="5090632" y="4763777"/>
                    </a:cubicBezTo>
                    <a:cubicBezTo>
                      <a:pt x="5094174" y="4758310"/>
                      <a:pt x="5097716" y="4752844"/>
                      <a:pt x="5093211" y="4753806"/>
                    </a:cubicBezTo>
                    <a:cubicBezTo>
                      <a:pt x="5101257" y="4747378"/>
                      <a:pt x="5103837" y="4737407"/>
                      <a:pt x="5109959" y="4721971"/>
                    </a:cubicBezTo>
                    <a:cubicBezTo>
                      <a:pt x="5115424" y="4725513"/>
                      <a:pt x="5108341" y="4736445"/>
                      <a:pt x="5116387" y="4730017"/>
                    </a:cubicBezTo>
                    <a:cubicBezTo>
                      <a:pt x="5115424" y="4725513"/>
                      <a:pt x="5123471" y="4719084"/>
                      <a:pt x="5122508" y="4714579"/>
                    </a:cubicBezTo>
                    <a:cubicBezTo>
                      <a:pt x="5122508" y="4714579"/>
                      <a:pt x="5127013" y="4713617"/>
                      <a:pt x="5126050" y="4709114"/>
                    </a:cubicBezTo>
                    <a:cubicBezTo>
                      <a:pt x="5130554" y="4708152"/>
                      <a:pt x="5130554" y="4708152"/>
                      <a:pt x="5130554" y="4708152"/>
                    </a:cubicBezTo>
                    <a:cubicBezTo>
                      <a:pt x="5129592" y="4703647"/>
                      <a:pt x="5129592" y="4703647"/>
                      <a:pt x="5129592" y="4703647"/>
                    </a:cubicBezTo>
                    <a:cubicBezTo>
                      <a:pt x="5126050" y="4709114"/>
                      <a:pt x="5126050" y="4709114"/>
                      <a:pt x="5126050" y="4709114"/>
                    </a:cubicBezTo>
                    <a:cubicBezTo>
                      <a:pt x="5121546" y="4710076"/>
                      <a:pt x="5121546" y="4710076"/>
                      <a:pt x="5121546" y="4710076"/>
                    </a:cubicBezTo>
                    <a:cubicBezTo>
                      <a:pt x="5136676" y="4692715"/>
                      <a:pt x="5136676" y="4692715"/>
                      <a:pt x="5136676" y="4692715"/>
                    </a:cubicBezTo>
                    <a:cubicBezTo>
                      <a:pt x="5133134" y="4698181"/>
                      <a:pt x="5134096" y="4702685"/>
                      <a:pt x="5137638" y="4697218"/>
                    </a:cubicBezTo>
                    <a:cubicBezTo>
                      <a:pt x="5170476" y="4652526"/>
                      <a:pt x="5191419" y="4596245"/>
                      <a:pt x="5217830" y="4543506"/>
                    </a:cubicBezTo>
                    <a:cubicBezTo>
                      <a:pt x="5238773" y="4487227"/>
                      <a:pt x="5260679" y="4435450"/>
                      <a:pt x="5282585" y="4383674"/>
                    </a:cubicBezTo>
                    <a:cubicBezTo>
                      <a:pt x="5291594" y="4381749"/>
                      <a:pt x="5292556" y="4386253"/>
                      <a:pt x="5294480" y="4395261"/>
                    </a:cubicBezTo>
                    <a:cubicBezTo>
                      <a:pt x="5308340" y="4349913"/>
                      <a:pt x="5320583" y="4319040"/>
                      <a:pt x="5327359" y="4284625"/>
                    </a:cubicBezTo>
                    <a:cubicBezTo>
                      <a:pt x="5338639" y="4249247"/>
                      <a:pt x="5345415" y="4214832"/>
                      <a:pt x="5363780" y="4168522"/>
                    </a:cubicBezTo>
                    <a:cubicBezTo>
                      <a:pt x="5360238" y="4173988"/>
                      <a:pt x="5360238" y="4173988"/>
                      <a:pt x="5364742" y="4173025"/>
                    </a:cubicBezTo>
                    <a:cubicBezTo>
                      <a:pt x="5364742" y="4173025"/>
                      <a:pt x="5369247" y="4172063"/>
                      <a:pt x="5372788" y="4166598"/>
                    </a:cubicBezTo>
                    <a:cubicBezTo>
                      <a:pt x="5377292" y="4165635"/>
                      <a:pt x="5377292" y="4165635"/>
                      <a:pt x="5377292" y="4165635"/>
                    </a:cubicBezTo>
                    <a:cubicBezTo>
                      <a:pt x="5379872" y="4155664"/>
                      <a:pt x="5386955" y="4144732"/>
                      <a:pt x="5381488" y="4141190"/>
                    </a:cubicBezTo>
                    <a:cubicBezTo>
                      <a:pt x="5385993" y="4140228"/>
                      <a:pt x="5389535" y="4134762"/>
                      <a:pt x="5388573" y="4130258"/>
                    </a:cubicBezTo>
                    <a:cubicBezTo>
                      <a:pt x="5392115" y="4124791"/>
                      <a:pt x="5387610" y="4125753"/>
                      <a:pt x="5387610" y="4125753"/>
                    </a:cubicBezTo>
                    <a:cubicBezTo>
                      <a:pt x="5383106" y="4126716"/>
                      <a:pt x="5383106" y="4126716"/>
                      <a:pt x="5383106" y="4126716"/>
                    </a:cubicBezTo>
                    <a:cubicBezTo>
                      <a:pt x="5396311" y="4100347"/>
                      <a:pt x="5393424" y="4086835"/>
                      <a:pt x="5406629" y="4060465"/>
                    </a:cubicBezTo>
                    <a:cubicBezTo>
                      <a:pt x="5393117" y="4063352"/>
                      <a:pt x="5404705" y="4051457"/>
                      <a:pt x="5403743" y="4046953"/>
                    </a:cubicBezTo>
                    <a:cubicBezTo>
                      <a:pt x="5397621" y="4062389"/>
                      <a:pt x="5395696" y="4053382"/>
                      <a:pt x="5388613" y="4064314"/>
                    </a:cubicBezTo>
                    <a:cubicBezTo>
                      <a:pt x="5386033" y="4074284"/>
                      <a:pt x="5396658" y="4057885"/>
                      <a:pt x="5395042" y="4072359"/>
                    </a:cubicBezTo>
                    <a:cubicBezTo>
                      <a:pt x="5383454" y="4084255"/>
                      <a:pt x="5381837" y="4098729"/>
                      <a:pt x="5373790" y="4105158"/>
                    </a:cubicBezTo>
                    <a:cubicBezTo>
                      <a:pt x="5377332" y="4099692"/>
                      <a:pt x="5380874" y="4094225"/>
                      <a:pt x="5379912" y="4089721"/>
                    </a:cubicBezTo>
                    <a:cubicBezTo>
                      <a:pt x="5366707" y="4116090"/>
                      <a:pt x="5349960" y="4147926"/>
                      <a:pt x="5334176" y="4184266"/>
                    </a:cubicBezTo>
                    <a:cubicBezTo>
                      <a:pt x="5318391" y="4220606"/>
                      <a:pt x="5302606" y="4256946"/>
                      <a:pt x="5290365" y="4287819"/>
                    </a:cubicBezTo>
                    <a:cubicBezTo>
                      <a:pt x="5289402" y="4283314"/>
                      <a:pt x="5284898" y="4284277"/>
                      <a:pt x="5281356" y="4289743"/>
                    </a:cubicBezTo>
                    <a:cubicBezTo>
                      <a:pt x="5264610" y="4321579"/>
                      <a:pt x="5251405" y="4347949"/>
                      <a:pt x="5229191" y="4376242"/>
                    </a:cubicBezTo>
                    <a:cubicBezTo>
                      <a:pt x="5235620" y="4384288"/>
                      <a:pt x="5215024" y="4398108"/>
                      <a:pt x="5207940" y="4409040"/>
                    </a:cubicBezTo>
                    <a:cubicBezTo>
                      <a:pt x="5204398" y="4414507"/>
                      <a:pt x="5209865" y="4418049"/>
                      <a:pt x="5201818" y="4424477"/>
                    </a:cubicBezTo>
                    <a:cubicBezTo>
                      <a:pt x="5202781" y="4428981"/>
                      <a:pt x="5190231" y="4436372"/>
                      <a:pt x="5183148" y="4447304"/>
                    </a:cubicBezTo>
                    <a:cubicBezTo>
                      <a:pt x="5172522" y="4463703"/>
                      <a:pt x="5162859" y="4484606"/>
                      <a:pt x="5152233" y="4501005"/>
                    </a:cubicBezTo>
                    <a:cubicBezTo>
                      <a:pt x="5138066" y="4522871"/>
                      <a:pt x="5139028" y="4527374"/>
                      <a:pt x="5120357" y="4550202"/>
                    </a:cubicBezTo>
                    <a:cubicBezTo>
                      <a:pt x="5089443" y="4603903"/>
                      <a:pt x="5035046" y="4657911"/>
                      <a:pt x="5021841" y="4684281"/>
                    </a:cubicBezTo>
                    <a:cubicBezTo>
                      <a:pt x="5008329" y="4687168"/>
                      <a:pt x="4999628" y="4712574"/>
                      <a:pt x="4992545" y="4723508"/>
                    </a:cubicBezTo>
                    <a:cubicBezTo>
                      <a:pt x="4995124" y="4713537"/>
                      <a:pt x="4991583" y="4719003"/>
                      <a:pt x="4987079" y="4719966"/>
                    </a:cubicBezTo>
                    <a:cubicBezTo>
                      <a:pt x="4962286" y="4758230"/>
                      <a:pt x="4916590" y="4786831"/>
                      <a:pt x="4875706" y="4837953"/>
                    </a:cubicBezTo>
                    <a:cubicBezTo>
                      <a:pt x="4861539" y="4859818"/>
                      <a:pt x="4873126" y="4847923"/>
                      <a:pt x="4848989" y="4867208"/>
                    </a:cubicBezTo>
                    <a:cubicBezTo>
                      <a:pt x="4832897" y="4880066"/>
                      <a:pt x="4822272" y="4896465"/>
                      <a:pt x="4806180" y="4909322"/>
                    </a:cubicBezTo>
                    <a:cubicBezTo>
                      <a:pt x="4750821" y="4958826"/>
                      <a:pt x="4694499" y="5003827"/>
                      <a:pt x="4646224" y="5042398"/>
                    </a:cubicBezTo>
                    <a:cubicBezTo>
                      <a:pt x="4626590" y="5060722"/>
                      <a:pt x="4609536" y="5069075"/>
                      <a:pt x="4598911" y="5085474"/>
                    </a:cubicBezTo>
                    <a:cubicBezTo>
                      <a:pt x="4594406" y="5086436"/>
                      <a:pt x="4594406" y="5086436"/>
                      <a:pt x="4589903" y="5087399"/>
                    </a:cubicBezTo>
                    <a:cubicBezTo>
                      <a:pt x="4585399" y="5088361"/>
                      <a:pt x="4571887" y="5091248"/>
                      <a:pt x="4552253" y="5109571"/>
                    </a:cubicBezTo>
                    <a:cubicBezTo>
                      <a:pt x="4544207" y="5115999"/>
                      <a:pt x="4532619" y="5127895"/>
                      <a:pt x="4524573" y="5134323"/>
                    </a:cubicBezTo>
                    <a:cubicBezTo>
                      <a:pt x="4486923" y="5156496"/>
                      <a:pt x="4440266" y="5180593"/>
                      <a:pt x="4429640" y="5196992"/>
                    </a:cubicBezTo>
                    <a:cubicBezTo>
                      <a:pt x="4435761" y="5181555"/>
                      <a:pt x="4387486" y="5220127"/>
                      <a:pt x="4375898" y="5232021"/>
                    </a:cubicBezTo>
                    <a:cubicBezTo>
                      <a:pt x="4356919" y="5231366"/>
                      <a:pt x="4330202" y="5260623"/>
                      <a:pt x="4295132" y="5272825"/>
                    </a:cubicBezTo>
                    <a:cubicBezTo>
                      <a:pt x="4290628" y="5273788"/>
                      <a:pt x="4297056" y="5281833"/>
                      <a:pt x="4283544" y="5284720"/>
                    </a:cubicBezTo>
                    <a:cubicBezTo>
                      <a:pt x="4273574" y="5282140"/>
                      <a:pt x="4243970" y="5297885"/>
                      <a:pt x="4249436" y="5301426"/>
                    </a:cubicBezTo>
                    <a:cubicBezTo>
                      <a:pt x="4233999" y="5295305"/>
                      <a:pt x="4210824" y="5319095"/>
                      <a:pt x="4200853" y="5316515"/>
                    </a:cubicBezTo>
                    <a:cubicBezTo>
                      <a:pt x="4202778" y="5325523"/>
                      <a:pt x="4199237" y="5330989"/>
                      <a:pt x="4195695" y="5336456"/>
                    </a:cubicBezTo>
                    <a:cubicBezTo>
                      <a:pt x="4187648" y="5342885"/>
                      <a:pt x="4183145" y="5343847"/>
                      <a:pt x="4175098" y="5350275"/>
                    </a:cubicBezTo>
                    <a:cubicBezTo>
                      <a:pt x="4145495" y="5366020"/>
                      <a:pt x="4105921" y="5379184"/>
                      <a:pt x="4070850" y="5391386"/>
                    </a:cubicBezTo>
                    <a:cubicBezTo>
                      <a:pt x="4061841" y="5393311"/>
                      <a:pt x="4051871" y="5390731"/>
                      <a:pt x="4051871" y="5390731"/>
                    </a:cubicBezTo>
                    <a:cubicBezTo>
                      <a:pt x="4048329" y="5396198"/>
                      <a:pt x="4043825" y="5397160"/>
                      <a:pt x="4040284" y="5402627"/>
                    </a:cubicBezTo>
                    <a:cubicBezTo>
                      <a:pt x="4035780" y="5403589"/>
                      <a:pt x="4035780" y="5403589"/>
                      <a:pt x="4035780" y="5403589"/>
                    </a:cubicBezTo>
                    <a:cubicBezTo>
                      <a:pt x="4002326" y="5401316"/>
                      <a:pt x="3960173" y="5424451"/>
                      <a:pt x="3926065" y="5441158"/>
                    </a:cubicBezTo>
                    <a:cubicBezTo>
                      <a:pt x="3925102" y="5436653"/>
                      <a:pt x="3925102" y="5436653"/>
                      <a:pt x="3925102" y="5436653"/>
                    </a:cubicBezTo>
                    <a:cubicBezTo>
                      <a:pt x="3910628" y="5435036"/>
                      <a:pt x="3909973" y="5454015"/>
                      <a:pt x="3902581" y="5441465"/>
                    </a:cubicBezTo>
                    <a:cubicBezTo>
                      <a:pt x="3880062" y="5446276"/>
                      <a:pt x="3895498" y="5452397"/>
                      <a:pt x="3877482" y="5456246"/>
                    </a:cubicBezTo>
                    <a:cubicBezTo>
                      <a:pt x="3876520" y="5451743"/>
                      <a:pt x="3867512" y="5453667"/>
                      <a:pt x="3862045" y="5450125"/>
                    </a:cubicBezTo>
                    <a:cubicBezTo>
                      <a:pt x="3845953" y="5462982"/>
                      <a:pt x="3827937" y="5466831"/>
                      <a:pt x="3804454" y="5467139"/>
                    </a:cubicBezTo>
                    <a:cubicBezTo>
                      <a:pt x="3798333" y="5482576"/>
                      <a:pt x="3769384" y="5479341"/>
                      <a:pt x="3761338" y="5485770"/>
                    </a:cubicBezTo>
                    <a:cubicBezTo>
                      <a:pt x="3760376" y="5481265"/>
                      <a:pt x="3755871" y="5482228"/>
                      <a:pt x="3755871" y="5482228"/>
                    </a:cubicBezTo>
                    <a:cubicBezTo>
                      <a:pt x="3730772" y="5497010"/>
                      <a:pt x="3707289" y="5497317"/>
                      <a:pt x="3684769" y="5502128"/>
                    </a:cubicBezTo>
                    <a:cubicBezTo>
                      <a:pt x="3680264" y="5503091"/>
                      <a:pt x="3675760" y="5504053"/>
                      <a:pt x="3675760" y="5504053"/>
                    </a:cubicBezTo>
                    <a:cubicBezTo>
                      <a:pt x="3674798" y="5499549"/>
                      <a:pt x="3674798" y="5499549"/>
                      <a:pt x="3674798" y="5499549"/>
                    </a:cubicBezTo>
                    <a:cubicBezTo>
                      <a:pt x="3673836" y="5495045"/>
                      <a:pt x="3669332" y="5496007"/>
                      <a:pt x="3669332" y="5496007"/>
                    </a:cubicBezTo>
                    <a:cubicBezTo>
                      <a:pt x="3664828" y="5496970"/>
                      <a:pt x="3665790" y="5501473"/>
                      <a:pt x="3665790" y="5501473"/>
                    </a:cubicBezTo>
                    <a:cubicBezTo>
                      <a:pt x="3651316" y="5499856"/>
                      <a:pt x="3640691" y="5516255"/>
                      <a:pt x="3618170" y="5521067"/>
                    </a:cubicBezTo>
                    <a:cubicBezTo>
                      <a:pt x="3635224" y="5512713"/>
                      <a:pt x="3606275" y="5509479"/>
                      <a:pt x="3602733" y="5514945"/>
                    </a:cubicBezTo>
                    <a:cubicBezTo>
                      <a:pt x="3611741" y="5513020"/>
                      <a:pt x="3612703" y="5517525"/>
                      <a:pt x="3603695" y="5519449"/>
                    </a:cubicBezTo>
                    <a:cubicBezTo>
                      <a:pt x="3607237" y="5513983"/>
                      <a:pt x="3589221" y="5517832"/>
                      <a:pt x="3584717" y="5518794"/>
                    </a:cubicBezTo>
                    <a:cubicBezTo>
                      <a:pt x="3586641" y="5527803"/>
                      <a:pt x="3575709" y="5520718"/>
                      <a:pt x="3558655" y="5529072"/>
                    </a:cubicBezTo>
                    <a:cubicBezTo>
                      <a:pt x="3570242" y="5517177"/>
                      <a:pt x="3544180" y="5527455"/>
                      <a:pt x="3531630" y="5534846"/>
                    </a:cubicBezTo>
                    <a:cubicBezTo>
                      <a:pt x="3527126" y="5535808"/>
                      <a:pt x="3527126" y="5535808"/>
                      <a:pt x="3521660" y="5532266"/>
                    </a:cubicBezTo>
                    <a:cubicBezTo>
                      <a:pt x="3517155" y="5533228"/>
                      <a:pt x="3512651" y="5534191"/>
                      <a:pt x="3507186" y="5530649"/>
                    </a:cubicBezTo>
                    <a:cubicBezTo>
                      <a:pt x="3507186" y="5530649"/>
                      <a:pt x="3502681" y="5531612"/>
                      <a:pt x="3502681" y="5531612"/>
                    </a:cubicBezTo>
                    <a:cubicBezTo>
                      <a:pt x="3474695" y="5532881"/>
                      <a:pt x="3448632" y="5543159"/>
                      <a:pt x="3424187" y="5538962"/>
                    </a:cubicBezTo>
                    <a:cubicBezTo>
                      <a:pt x="3399087" y="5553744"/>
                      <a:pt x="3349235" y="5540846"/>
                      <a:pt x="3328639" y="5554666"/>
                    </a:cubicBezTo>
                    <a:cubicBezTo>
                      <a:pt x="3324136" y="5555628"/>
                      <a:pt x="3324136" y="5555628"/>
                      <a:pt x="3319631" y="5556591"/>
                    </a:cubicBezTo>
                    <a:cubicBezTo>
                      <a:pt x="3318669" y="5552086"/>
                      <a:pt x="3318669" y="5552086"/>
                      <a:pt x="3314165" y="5553049"/>
                    </a:cubicBezTo>
                    <a:cubicBezTo>
                      <a:pt x="3314165" y="5553049"/>
                      <a:pt x="3309661" y="5554011"/>
                      <a:pt x="3309661" y="5554011"/>
                    </a:cubicBezTo>
                    <a:cubicBezTo>
                      <a:pt x="3304195" y="5550469"/>
                      <a:pt x="3286178" y="5554318"/>
                      <a:pt x="3282636" y="5559784"/>
                    </a:cubicBezTo>
                    <a:cubicBezTo>
                      <a:pt x="3282636" y="5559784"/>
                      <a:pt x="3278132" y="5560747"/>
                      <a:pt x="3278132" y="5560747"/>
                    </a:cubicBezTo>
                    <a:cubicBezTo>
                      <a:pt x="3272666" y="5557205"/>
                      <a:pt x="3272666" y="5557205"/>
                      <a:pt x="3272666" y="5557205"/>
                    </a:cubicBezTo>
                    <a:cubicBezTo>
                      <a:pt x="3268162" y="5558167"/>
                      <a:pt x="3268162" y="5558167"/>
                      <a:pt x="3268162" y="5558167"/>
                    </a:cubicBezTo>
                    <a:cubicBezTo>
                      <a:pt x="3254650" y="5561054"/>
                      <a:pt x="3240175" y="5559437"/>
                      <a:pt x="3231167" y="5561362"/>
                    </a:cubicBezTo>
                    <a:cubicBezTo>
                      <a:pt x="3231167" y="5561362"/>
                      <a:pt x="3225701" y="5557820"/>
                      <a:pt x="3221197" y="5558782"/>
                    </a:cubicBezTo>
                    <a:cubicBezTo>
                      <a:pt x="3222159" y="5563286"/>
                      <a:pt x="3197714" y="5559089"/>
                      <a:pt x="3192247" y="5555548"/>
                    </a:cubicBezTo>
                    <a:cubicBezTo>
                      <a:pt x="3193209" y="5560051"/>
                      <a:pt x="3193209" y="5560051"/>
                      <a:pt x="3193209" y="5560051"/>
                    </a:cubicBezTo>
                    <a:cubicBezTo>
                      <a:pt x="3188706" y="5561013"/>
                      <a:pt x="3188706" y="5561013"/>
                      <a:pt x="3183239" y="5557472"/>
                    </a:cubicBezTo>
                    <a:cubicBezTo>
                      <a:pt x="3189996" y="5556029"/>
                      <a:pt x="3190881" y="5554662"/>
                      <a:pt x="3189836" y="5552530"/>
                    </a:cubicBezTo>
                    <a:lnTo>
                      <a:pt x="3185794" y="5544792"/>
                    </a:lnTo>
                    <a:lnTo>
                      <a:pt x="3199331" y="5544615"/>
                    </a:lnTo>
                    <a:cubicBezTo>
                      <a:pt x="3231822" y="5542383"/>
                      <a:pt x="3296803" y="5537919"/>
                      <a:pt x="3342806" y="5532801"/>
                    </a:cubicBezTo>
                    <a:cubicBezTo>
                      <a:pt x="3467304" y="5520331"/>
                      <a:pt x="3586334" y="5504320"/>
                      <a:pt x="3695394" y="5485729"/>
                    </a:cubicBezTo>
                    <a:cubicBezTo>
                      <a:pt x="3711486" y="5472873"/>
                      <a:pt x="3758451" y="5472258"/>
                      <a:pt x="3771963" y="5469371"/>
                    </a:cubicBezTo>
                    <a:cubicBezTo>
                      <a:pt x="3771963" y="5469371"/>
                      <a:pt x="3780010" y="5462942"/>
                      <a:pt x="3784514" y="5461979"/>
                    </a:cubicBezTo>
                    <a:cubicBezTo>
                      <a:pt x="3784514" y="5461979"/>
                      <a:pt x="3784514" y="5461979"/>
                      <a:pt x="3789017" y="5461017"/>
                    </a:cubicBezTo>
                    <a:cubicBezTo>
                      <a:pt x="3789017" y="5461017"/>
                      <a:pt x="3789017" y="5461017"/>
                      <a:pt x="3798026" y="5459093"/>
                    </a:cubicBezTo>
                    <a:cubicBezTo>
                      <a:pt x="3824088" y="5448816"/>
                      <a:pt x="3856579" y="5446583"/>
                      <a:pt x="3891649" y="5434382"/>
                    </a:cubicBezTo>
                    <a:cubicBezTo>
                      <a:pt x="3923178" y="5427646"/>
                      <a:pt x="3983348" y="5400662"/>
                      <a:pt x="4026464" y="5382030"/>
                    </a:cubicBezTo>
                    <a:cubicBezTo>
                      <a:pt x="4065077" y="5364362"/>
                      <a:pt x="4109155" y="5350235"/>
                      <a:pt x="4129751" y="5336416"/>
                    </a:cubicBezTo>
                    <a:cubicBezTo>
                      <a:pt x="4146805" y="5328062"/>
                      <a:pt x="4135872" y="5320979"/>
                      <a:pt x="4167400" y="5314243"/>
                    </a:cubicBezTo>
                    <a:cubicBezTo>
                      <a:pt x="4168363" y="5318747"/>
                      <a:pt x="4172867" y="5317785"/>
                      <a:pt x="4181875" y="5315860"/>
                    </a:cubicBezTo>
                    <a:cubicBezTo>
                      <a:pt x="4185417" y="5310394"/>
                      <a:pt x="4184455" y="5305890"/>
                      <a:pt x="4197004" y="5298499"/>
                    </a:cubicBezTo>
                    <a:cubicBezTo>
                      <a:pt x="4206013" y="5296574"/>
                      <a:pt x="4219525" y="5293687"/>
                      <a:pt x="4232075" y="5286297"/>
                    </a:cubicBezTo>
                    <a:cubicBezTo>
                      <a:pt x="4274229" y="5263162"/>
                      <a:pt x="4325391" y="5238102"/>
                      <a:pt x="4350491" y="5223321"/>
                    </a:cubicBezTo>
                    <a:cubicBezTo>
                      <a:pt x="4363040" y="5215930"/>
                      <a:pt x="4362078" y="5211426"/>
                      <a:pt x="4370125" y="5204997"/>
                    </a:cubicBezTo>
                    <a:cubicBezTo>
                      <a:pt x="4405195" y="5192795"/>
                      <a:pt x="4449929" y="5159690"/>
                      <a:pt x="4490158" y="5127546"/>
                    </a:cubicBezTo>
                    <a:cubicBezTo>
                      <a:pt x="4531350" y="5099908"/>
                      <a:pt x="4567075" y="5068727"/>
                      <a:pt x="4596679" y="5052983"/>
                    </a:cubicBezTo>
                    <a:cubicBezTo>
                      <a:pt x="4591213" y="5049441"/>
                      <a:pt x="4595717" y="5048479"/>
                      <a:pt x="4603762" y="5042050"/>
                    </a:cubicBezTo>
                    <a:cubicBezTo>
                      <a:pt x="4600220" y="5047517"/>
                      <a:pt x="4601183" y="5052021"/>
                      <a:pt x="4604725" y="5046554"/>
                    </a:cubicBezTo>
                    <a:cubicBezTo>
                      <a:pt x="4608267" y="5041088"/>
                      <a:pt x="4662008" y="5006059"/>
                      <a:pt x="4652038" y="5003479"/>
                    </a:cubicBezTo>
                    <a:cubicBezTo>
                      <a:pt x="4671671" y="4985155"/>
                      <a:pt x="4681642" y="4987735"/>
                      <a:pt x="4681642" y="4987735"/>
                    </a:cubicBezTo>
                    <a:cubicBezTo>
                      <a:pt x="4696772" y="4970374"/>
                      <a:pt x="4680680" y="4983231"/>
                      <a:pt x="4675213" y="4979689"/>
                    </a:cubicBezTo>
                    <a:cubicBezTo>
                      <a:pt x="4694847" y="4961365"/>
                      <a:pt x="4694847" y="4961365"/>
                      <a:pt x="4694847" y="4961365"/>
                    </a:cubicBezTo>
                    <a:cubicBezTo>
                      <a:pt x="4688725" y="4976802"/>
                      <a:pt x="4704817" y="4963945"/>
                      <a:pt x="4709321" y="4962983"/>
                    </a:cubicBezTo>
                    <a:cubicBezTo>
                      <a:pt x="4722527" y="4936614"/>
                      <a:pt x="4769184" y="4912516"/>
                      <a:pt x="4798482" y="4873290"/>
                    </a:cubicBezTo>
                    <a:cubicBezTo>
                      <a:pt x="4802985" y="4872328"/>
                      <a:pt x="4802023" y="4867824"/>
                      <a:pt x="4806527" y="4866861"/>
                    </a:cubicBezTo>
                    <a:cubicBezTo>
                      <a:pt x="4811031" y="4865899"/>
                      <a:pt x="4810069" y="4861394"/>
                      <a:pt x="4810069" y="4861394"/>
                    </a:cubicBezTo>
                    <a:cubicBezTo>
                      <a:pt x="4813611" y="4855929"/>
                      <a:pt x="4809107" y="4856891"/>
                      <a:pt x="4805565" y="4862357"/>
                    </a:cubicBezTo>
                    <a:cubicBezTo>
                      <a:pt x="4805565" y="4862357"/>
                      <a:pt x="4805565" y="4862357"/>
                      <a:pt x="4801060" y="4863319"/>
                    </a:cubicBezTo>
                    <a:cubicBezTo>
                      <a:pt x="4839366" y="4822168"/>
                      <a:pt x="4864466" y="4807386"/>
                      <a:pt x="4898266" y="4767198"/>
                    </a:cubicBezTo>
                    <a:cubicBezTo>
                      <a:pt x="4903733" y="4770740"/>
                      <a:pt x="4907275" y="4765273"/>
                      <a:pt x="4912741" y="4768815"/>
                    </a:cubicBezTo>
                    <a:cubicBezTo>
                      <a:pt x="4958129" y="4716732"/>
                      <a:pt x="5008022" y="4663685"/>
                      <a:pt x="5052449" y="4607097"/>
                    </a:cubicBezTo>
                    <a:cubicBezTo>
                      <a:pt x="5101379" y="4549548"/>
                      <a:pt x="5144843" y="4488456"/>
                      <a:pt x="5184765" y="4432830"/>
                    </a:cubicBezTo>
                    <a:cubicBezTo>
                      <a:pt x="5171252" y="4435717"/>
                      <a:pt x="5159973" y="4471094"/>
                      <a:pt x="5143881" y="4483951"/>
                    </a:cubicBezTo>
                    <a:cubicBezTo>
                      <a:pt x="5144843" y="4488456"/>
                      <a:pt x="5135834" y="4490380"/>
                      <a:pt x="5131330" y="4491343"/>
                    </a:cubicBezTo>
                    <a:cubicBezTo>
                      <a:pt x="5105575" y="4525103"/>
                      <a:pt x="5072737" y="4569796"/>
                      <a:pt x="5037974" y="4605480"/>
                    </a:cubicBezTo>
                    <a:cubicBezTo>
                      <a:pt x="5000631" y="4651135"/>
                      <a:pt x="4959747" y="4702257"/>
                      <a:pt x="4920480" y="4738904"/>
                    </a:cubicBezTo>
                    <a:cubicBezTo>
                      <a:pt x="4915975" y="4739866"/>
                      <a:pt x="4903425" y="4747257"/>
                      <a:pt x="4903425" y="4747257"/>
                    </a:cubicBezTo>
                    <a:cubicBezTo>
                      <a:pt x="4880250" y="4771047"/>
                      <a:pt x="4858037" y="4799341"/>
                      <a:pt x="4838404" y="4817664"/>
                    </a:cubicBezTo>
                    <a:cubicBezTo>
                      <a:pt x="4833899" y="4818627"/>
                      <a:pt x="4837441" y="4813160"/>
                      <a:pt x="4829395" y="4819589"/>
                    </a:cubicBezTo>
                    <a:cubicBezTo>
                      <a:pt x="4833899" y="4818627"/>
                      <a:pt x="4830357" y="4824092"/>
                      <a:pt x="4831320" y="4828597"/>
                    </a:cubicBezTo>
                    <a:cubicBezTo>
                      <a:pt x="4800098" y="4858816"/>
                      <a:pt x="4766953" y="4880026"/>
                      <a:pt x="4739274" y="4904777"/>
                    </a:cubicBezTo>
                    <a:cubicBezTo>
                      <a:pt x="4742815" y="4899312"/>
                      <a:pt x="4747319" y="4898349"/>
                      <a:pt x="4750861" y="4892883"/>
                    </a:cubicBezTo>
                    <a:cubicBezTo>
                      <a:pt x="4769532" y="4870055"/>
                      <a:pt x="4789166" y="4851732"/>
                      <a:pt x="4781119" y="4858161"/>
                    </a:cubicBezTo>
                    <a:cubicBezTo>
                      <a:pt x="4800753" y="4839837"/>
                      <a:pt x="4822966" y="4811543"/>
                      <a:pt x="4838096" y="4794182"/>
                    </a:cubicBezTo>
                    <a:cubicBezTo>
                      <a:pt x="4841638" y="4788716"/>
                      <a:pt x="4841638" y="4788716"/>
                      <a:pt x="4846142" y="4787753"/>
                    </a:cubicBezTo>
                    <a:cubicBezTo>
                      <a:pt x="4843562" y="4797724"/>
                      <a:pt x="4853225" y="4776820"/>
                      <a:pt x="4855150" y="4785829"/>
                    </a:cubicBezTo>
                    <a:cubicBezTo>
                      <a:pt x="4862234" y="4774896"/>
                      <a:pt x="4869317" y="4763963"/>
                      <a:pt x="4872859" y="4758497"/>
                    </a:cubicBezTo>
                    <a:cubicBezTo>
                      <a:pt x="4884447" y="4746602"/>
                      <a:pt x="4892492" y="4740173"/>
                      <a:pt x="4899577" y="4729241"/>
                    </a:cubicBezTo>
                    <a:cubicBezTo>
                      <a:pt x="4919211" y="4710918"/>
                      <a:pt x="4943348" y="4691631"/>
                      <a:pt x="4951393" y="4685203"/>
                    </a:cubicBezTo>
                    <a:cubicBezTo>
                      <a:pt x="4946890" y="4686165"/>
                      <a:pt x="4950431" y="4680699"/>
                      <a:pt x="4950431" y="4680699"/>
                    </a:cubicBezTo>
                    <a:cubicBezTo>
                      <a:pt x="4953973" y="4675232"/>
                      <a:pt x="4957515" y="4669766"/>
                      <a:pt x="4965561" y="4663338"/>
                    </a:cubicBezTo>
                    <a:cubicBezTo>
                      <a:pt x="4965561" y="4663338"/>
                      <a:pt x="4970065" y="4662375"/>
                      <a:pt x="4969103" y="4657871"/>
                    </a:cubicBezTo>
                    <a:cubicBezTo>
                      <a:pt x="4980690" y="4645976"/>
                      <a:pt x="4992278" y="4634082"/>
                      <a:pt x="4999362" y="4623149"/>
                    </a:cubicBezTo>
                    <a:cubicBezTo>
                      <a:pt x="5010949" y="4611254"/>
                      <a:pt x="5023499" y="4603863"/>
                      <a:pt x="5014491" y="4605787"/>
                    </a:cubicBezTo>
                    <a:cubicBezTo>
                      <a:pt x="5025117" y="4589389"/>
                      <a:pt x="5040246" y="4572027"/>
                      <a:pt x="5059879" y="4553704"/>
                    </a:cubicBezTo>
                    <a:cubicBezTo>
                      <a:pt x="5063421" y="4548237"/>
                      <a:pt x="5070506" y="4537305"/>
                      <a:pt x="5078551" y="4530876"/>
                    </a:cubicBezTo>
                    <a:cubicBezTo>
                      <a:pt x="5078551" y="4530876"/>
                      <a:pt x="5083055" y="4529914"/>
                      <a:pt x="5083055" y="4529914"/>
                    </a:cubicBezTo>
                    <a:cubicBezTo>
                      <a:pt x="5082093" y="4525409"/>
                      <a:pt x="5086597" y="4524447"/>
                      <a:pt x="5086597" y="4524447"/>
                    </a:cubicBezTo>
                    <a:cubicBezTo>
                      <a:pt x="5085635" y="4519944"/>
                      <a:pt x="5085635" y="4519944"/>
                      <a:pt x="5085635" y="4519944"/>
                    </a:cubicBezTo>
                    <a:cubicBezTo>
                      <a:pt x="5085635" y="4519944"/>
                      <a:pt x="5085635" y="4519944"/>
                      <a:pt x="5090139" y="4518982"/>
                    </a:cubicBezTo>
                    <a:cubicBezTo>
                      <a:pt x="5115893" y="4485222"/>
                      <a:pt x="5141648" y="4451461"/>
                      <a:pt x="5159358" y="4424129"/>
                    </a:cubicBezTo>
                    <a:cubicBezTo>
                      <a:pt x="5163862" y="4423167"/>
                      <a:pt x="5168365" y="4422205"/>
                      <a:pt x="5167403" y="4417701"/>
                    </a:cubicBezTo>
                    <a:cubicBezTo>
                      <a:pt x="5171907" y="4416738"/>
                      <a:pt x="5171907" y="4416738"/>
                      <a:pt x="5171907" y="4416738"/>
                    </a:cubicBezTo>
                    <a:cubicBezTo>
                      <a:pt x="5171907" y="4416738"/>
                      <a:pt x="5176412" y="4415776"/>
                      <a:pt x="5175450" y="4411272"/>
                    </a:cubicBezTo>
                    <a:cubicBezTo>
                      <a:pt x="5174487" y="4406768"/>
                      <a:pt x="5174487" y="4406768"/>
                      <a:pt x="5174487" y="4406768"/>
                    </a:cubicBezTo>
                    <a:cubicBezTo>
                      <a:pt x="5185113" y="4390369"/>
                      <a:pt x="5210868" y="4356609"/>
                      <a:pt x="5198318" y="4363999"/>
                    </a:cubicBezTo>
                    <a:cubicBezTo>
                      <a:pt x="5198318" y="4363999"/>
                      <a:pt x="5198318" y="4363999"/>
                      <a:pt x="5201860" y="4358534"/>
                    </a:cubicBezTo>
                    <a:cubicBezTo>
                      <a:pt x="5206363" y="4357571"/>
                      <a:pt x="5204439" y="4348563"/>
                      <a:pt x="5204439" y="4348563"/>
                    </a:cubicBezTo>
                    <a:lnTo>
                      <a:pt x="5195619" y="4350447"/>
                    </a:lnTo>
                    <a:lnTo>
                      <a:pt x="5203077" y="4339435"/>
                    </a:lnTo>
                    <a:lnTo>
                      <a:pt x="5204128" y="4325131"/>
                    </a:lnTo>
                    <a:lnTo>
                      <a:pt x="5204204" y="4325020"/>
                    </a:lnTo>
                    <a:lnTo>
                      <a:pt x="5218092" y="4313267"/>
                    </a:lnTo>
                    <a:cubicBezTo>
                      <a:pt x="5221513" y="4307238"/>
                      <a:pt x="5224574" y="4299519"/>
                      <a:pt x="5229887" y="4291321"/>
                    </a:cubicBezTo>
                    <a:cubicBezTo>
                      <a:pt x="5229887" y="4291321"/>
                      <a:pt x="5234391" y="4290358"/>
                      <a:pt x="5234391" y="4290358"/>
                    </a:cubicBezTo>
                    <a:cubicBezTo>
                      <a:pt x="5233429" y="4285854"/>
                      <a:pt x="5237933" y="4284892"/>
                      <a:pt x="5233429" y="4285854"/>
                    </a:cubicBezTo>
                    <a:cubicBezTo>
                      <a:pt x="5233429" y="4285854"/>
                      <a:pt x="5233429" y="4285854"/>
                      <a:pt x="5232466" y="4281350"/>
                    </a:cubicBezTo>
                    <a:cubicBezTo>
                      <a:pt x="5236008" y="4275884"/>
                      <a:pt x="5240512" y="4274922"/>
                      <a:pt x="5245016" y="4273959"/>
                    </a:cubicBezTo>
                    <a:cubicBezTo>
                      <a:pt x="5241474" y="4279425"/>
                      <a:pt x="5241474" y="4279425"/>
                      <a:pt x="5241474" y="4279425"/>
                    </a:cubicBezTo>
                    <a:cubicBezTo>
                      <a:pt x="5237933" y="4284892"/>
                      <a:pt x="5238895" y="4289396"/>
                      <a:pt x="5238895" y="4289396"/>
                    </a:cubicBezTo>
                    <a:cubicBezTo>
                      <a:pt x="5243399" y="4288434"/>
                      <a:pt x="5247903" y="4287471"/>
                      <a:pt x="5246941" y="4282967"/>
                    </a:cubicBezTo>
                    <a:cubicBezTo>
                      <a:pt x="5251445" y="4282005"/>
                      <a:pt x="5251445" y="4282005"/>
                      <a:pt x="5251445" y="4282005"/>
                    </a:cubicBezTo>
                    <a:cubicBezTo>
                      <a:pt x="5252407" y="4286509"/>
                      <a:pt x="5232773" y="4304833"/>
                      <a:pt x="5238240" y="4308374"/>
                    </a:cubicBezTo>
                    <a:cubicBezTo>
                      <a:pt x="5269153" y="4254673"/>
                      <a:pt x="5312618" y="4193582"/>
                      <a:pt x="5347073" y="4134414"/>
                    </a:cubicBezTo>
                    <a:cubicBezTo>
                      <a:pt x="5350615" y="4128948"/>
                      <a:pt x="5353195" y="4118977"/>
                      <a:pt x="5356737" y="4113510"/>
                    </a:cubicBezTo>
                    <a:cubicBezTo>
                      <a:pt x="5355775" y="4109007"/>
                      <a:pt x="5356737" y="4113510"/>
                      <a:pt x="5360278" y="4108045"/>
                    </a:cubicBezTo>
                    <a:cubicBezTo>
                      <a:pt x="5387651" y="4059810"/>
                      <a:pt x="5416641" y="3997101"/>
                      <a:pt x="5440163" y="3930850"/>
                    </a:cubicBezTo>
                    <a:cubicBezTo>
                      <a:pt x="5443705" y="3925383"/>
                      <a:pt x="5448209" y="3924421"/>
                      <a:pt x="5447247" y="3919918"/>
                    </a:cubicBezTo>
                    <a:cubicBezTo>
                      <a:pt x="5448209" y="3924421"/>
                      <a:pt x="5449172" y="3928925"/>
                      <a:pt x="5441125" y="3935354"/>
                    </a:cubicBezTo>
                    <a:cubicBezTo>
                      <a:pt x="5445630" y="3934392"/>
                      <a:pt x="5446592" y="3938895"/>
                      <a:pt x="5443050" y="3944362"/>
                    </a:cubicBezTo>
                    <a:cubicBezTo>
                      <a:pt x="5437584" y="3940820"/>
                      <a:pt x="5436929" y="3959799"/>
                      <a:pt x="5437891" y="3964303"/>
                    </a:cubicBezTo>
                    <a:cubicBezTo>
                      <a:pt x="5437891" y="3964303"/>
                      <a:pt x="5433387" y="3965265"/>
                      <a:pt x="5434349" y="3969770"/>
                    </a:cubicBezTo>
                    <a:cubicBezTo>
                      <a:pt x="5434349" y="3969770"/>
                      <a:pt x="5435311" y="3974273"/>
                      <a:pt x="5435311" y="3974273"/>
                    </a:cubicBezTo>
                    <a:cubicBezTo>
                      <a:pt x="5433694" y="3988747"/>
                      <a:pt x="5422414" y="4024125"/>
                      <a:pt x="5425955" y="4018659"/>
                    </a:cubicBezTo>
                    <a:cubicBezTo>
                      <a:pt x="5424993" y="4014155"/>
                      <a:pt x="5429498" y="4013193"/>
                      <a:pt x="5428535" y="4008688"/>
                    </a:cubicBezTo>
                    <a:cubicBezTo>
                      <a:pt x="5429498" y="4013193"/>
                      <a:pt x="5430460" y="4017697"/>
                      <a:pt x="5430460" y="4017697"/>
                    </a:cubicBezTo>
                    <a:cubicBezTo>
                      <a:pt x="5430460" y="4017697"/>
                      <a:pt x="5434964" y="4016735"/>
                      <a:pt x="5438505" y="4011268"/>
                    </a:cubicBezTo>
                    <a:cubicBezTo>
                      <a:pt x="5438505" y="4011268"/>
                      <a:pt x="5438505" y="4011268"/>
                      <a:pt x="5439468" y="4015773"/>
                    </a:cubicBezTo>
                    <a:cubicBezTo>
                      <a:pt x="5439468" y="4015773"/>
                      <a:pt x="5434964" y="4016735"/>
                      <a:pt x="5435926" y="4021238"/>
                    </a:cubicBezTo>
                    <a:cubicBezTo>
                      <a:pt x="5435926" y="4021238"/>
                      <a:pt x="5435926" y="4021238"/>
                      <a:pt x="5436889" y="4025742"/>
                    </a:cubicBezTo>
                    <a:cubicBezTo>
                      <a:pt x="5430767" y="4041179"/>
                      <a:pt x="5428188" y="4051149"/>
                      <a:pt x="5429150" y="4055653"/>
                    </a:cubicBezTo>
                    <a:cubicBezTo>
                      <a:pt x="5430112" y="4060158"/>
                      <a:pt x="5430112" y="4060158"/>
                      <a:pt x="5430112" y="4060158"/>
                    </a:cubicBezTo>
                    <a:cubicBezTo>
                      <a:pt x="5430112" y="4060158"/>
                      <a:pt x="5430112" y="4060158"/>
                      <a:pt x="5433654" y="4054691"/>
                    </a:cubicBezTo>
                    <a:cubicBezTo>
                      <a:pt x="5430112" y="4060158"/>
                      <a:pt x="5434616" y="4059196"/>
                      <a:pt x="5438158" y="4053729"/>
                    </a:cubicBezTo>
                    <a:cubicBezTo>
                      <a:pt x="5422373" y="4090069"/>
                      <a:pt x="5418177" y="4114514"/>
                      <a:pt x="5410438" y="4144425"/>
                    </a:cubicBezTo>
                    <a:cubicBezTo>
                      <a:pt x="5401737" y="4169832"/>
                      <a:pt x="5393036" y="4195239"/>
                      <a:pt x="5377252" y="4231578"/>
                    </a:cubicBezTo>
                    <a:cubicBezTo>
                      <a:pt x="5380794" y="4226112"/>
                      <a:pt x="5381756" y="4230616"/>
                      <a:pt x="5378214" y="4236082"/>
                    </a:cubicBezTo>
                    <a:cubicBezTo>
                      <a:pt x="5378214" y="4236082"/>
                      <a:pt x="5378214" y="4236082"/>
                      <a:pt x="5373710" y="4237045"/>
                    </a:cubicBezTo>
                    <a:cubicBezTo>
                      <a:pt x="5373710" y="4237045"/>
                      <a:pt x="5374672" y="4241549"/>
                      <a:pt x="5374672" y="4241549"/>
                    </a:cubicBezTo>
                    <a:cubicBezTo>
                      <a:pt x="5371130" y="4247016"/>
                      <a:pt x="5371130" y="4247016"/>
                      <a:pt x="5371130" y="4247016"/>
                    </a:cubicBezTo>
                    <a:cubicBezTo>
                      <a:pt x="5365009" y="4262452"/>
                      <a:pt x="5365009" y="4262452"/>
                      <a:pt x="5365009" y="4262452"/>
                    </a:cubicBezTo>
                    <a:cubicBezTo>
                      <a:pt x="5369513" y="4261490"/>
                      <a:pt x="5365971" y="4266956"/>
                      <a:pt x="5366934" y="4271460"/>
                    </a:cubicBezTo>
                    <a:cubicBezTo>
                      <a:pt x="5374017" y="4260528"/>
                      <a:pt x="5369513" y="4261490"/>
                      <a:pt x="5372092" y="4251519"/>
                    </a:cubicBezTo>
                    <a:cubicBezTo>
                      <a:pt x="5372092" y="4251519"/>
                      <a:pt x="5376597" y="4250557"/>
                      <a:pt x="5376597" y="4250557"/>
                    </a:cubicBezTo>
                    <a:cubicBezTo>
                      <a:pt x="5376597" y="4250557"/>
                      <a:pt x="5376597" y="4250557"/>
                      <a:pt x="5377559" y="4255061"/>
                    </a:cubicBezTo>
                    <a:cubicBezTo>
                      <a:pt x="5382063" y="4254099"/>
                      <a:pt x="5381101" y="4249594"/>
                      <a:pt x="5381101" y="4249594"/>
                    </a:cubicBezTo>
                    <a:cubicBezTo>
                      <a:pt x="5381101" y="4249594"/>
                      <a:pt x="5380139" y="4245091"/>
                      <a:pt x="5380139" y="4245091"/>
                    </a:cubicBezTo>
                    <a:cubicBezTo>
                      <a:pt x="5383681" y="4239624"/>
                      <a:pt x="5383681" y="4239624"/>
                      <a:pt x="5383681" y="4239624"/>
                    </a:cubicBezTo>
                    <a:cubicBezTo>
                      <a:pt x="5387222" y="4234158"/>
                      <a:pt x="5384335" y="4220646"/>
                      <a:pt x="5389802" y="4224188"/>
                    </a:cubicBezTo>
                    <a:cubicBezTo>
                      <a:pt x="5397847" y="4217759"/>
                      <a:pt x="5384335" y="4220646"/>
                      <a:pt x="5387877" y="4215179"/>
                    </a:cubicBezTo>
                    <a:cubicBezTo>
                      <a:pt x="5391419" y="4209714"/>
                      <a:pt x="5392381" y="4214217"/>
                      <a:pt x="5396885" y="4213255"/>
                    </a:cubicBezTo>
                    <a:cubicBezTo>
                      <a:pt x="5399465" y="4203285"/>
                      <a:pt x="5403662" y="4178840"/>
                      <a:pt x="5403662" y="4178840"/>
                    </a:cubicBezTo>
                    <a:cubicBezTo>
                      <a:pt x="5408821" y="4158899"/>
                      <a:pt x="5425568" y="4127064"/>
                      <a:pt x="5428147" y="4117093"/>
                    </a:cubicBezTo>
                    <a:cubicBezTo>
                      <a:pt x="5431689" y="4111627"/>
                      <a:pt x="5428147" y="4117093"/>
                      <a:pt x="5423643" y="4118055"/>
                    </a:cubicBezTo>
                    <a:cubicBezTo>
                      <a:pt x="5428147" y="4117093"/>
                      <a:pt x="5430726" y="4107123"/>
                      <a:pt x="5430726" y="4107123"/>
                    </a:cubicBezTo>
                    <a:cubicBezTo>
                      <a:pt x="5430726" y="4107123"/>
                      <a:pt x="5428802" y="4098114"/>
                      <a:pt x="5428802" y="4098114"/>
                    </a:cubicBezTo>
                    <a:cubicBezTo>
                      <a:pt x="5432344" y="4092649"/>
                      <a:pt x="5434269" y="4101656"/>
                      <a:pt x="5433306" y="4097152"/>
                    </a:cubicBezTo>
                    <a:cubicBezTo>
                      <a:pt x="5441352" y="4090724"/>
                      <a:pt x="5430419" y="4083640"/>
                      <a:pt x="5440389" y="4086220"/>
                    </a:cubicBezTo>
                    <a:cubicBezTo>
                      <a:pt x="5441045" y="4067241"/>
                      <a:pt x="5446859" y="4028322"/>
                      <a:pt x="5458446" y="4016427"/>
                    </a:cubicBezTo>
                    <a:cubicBezTo>
                      <a:pt x="5459408" y="4020931"/>
                      <a:pt x="5454905" y="4021893"/>
                      <a:pt x="5449438" y="4018351"/>
                    </a:cubicBezTo>
                    <a:cubicBezTo>
                      <a:pt x="5465222" y="3982012"/>
                      <a:pt x="5481663" y="3926694"/>
                      <a:pt x="5482318" y="3907715"/>
                    </a:cubicBezTo>
                    <a:cubicBezTo>
                      <a:pt x="5484897" y="3897745"/>
                      <a:pt x="5510344" y="3840502"/>
                      <a:pt x="5505533" y="3817982"/>
                    </a:cubicBezTo>
                    <a:cubicBezTo>
                      <a:pt x="5508113" y="3808011"/>
                      <a:pt x="5505533" y="3817982"/>
                      <a:pt x="5510038" y="3817020"/>
                    </a:cubicBezTo>
                    <a:cubicBezTo>
                      <a:pt x="5507151" y="3803507"/>
                      <a:pt x="5519393" y="3772634"/>
                      <a:pt x="5525514" y="3757197"/>
                    </a:cubicBezTo>
                    <a:cubicBezTo>
                      <a:pt x="5525514" y="3757197"/>
                      <a:pt x="5522935" y="3767168"/>
                      <a:pt x="5528401" y="3770709"/>
                    </a:cubicBezTo>
                    <a:cubicBezTo>
                      <a:pt x="5530674" y="3737256"/>
                      <a:pt x="5528094" y="3747227"/>
                      <a:pt x="5520048" y="3753656"/>
                    </a:cubicBezTo>
                    <a:cubicBezTo>
                      <a:pt x="5530366" y="3713774"/>
                      <a:pt x="5529404" y="3709270"/>
                      <a:pt x="5543571" y="3687405"/>
                    </a:cubicBezTo>
                    <a:cubicBezTo>
                      <a:pt x="5543571" y="3687405"/>
                      <a:pt x="5547113" y="3681939"/>
                      <a:pt x="5547113" y="3681939"/>
                    </a:cubicBezTo>
                    <a:cubicBezTo>
                      <a:pt x="5547113" y="3681939"/>
                      <a:pt x="5547113" y="3681939"/>
                      <a:pt x="5546151" y="3677434"/>
                    </a:cubicBezTo>
                    <a:cubicBezTo>
                      <a:pt x="5546151" y="3677434"/>
                      <a:pt x="5541647" y="3678397"/>
                      <a:pt x="5541647" y="3678397"/>
                    </a:cubicBezTo>
                    <a:cubicBezTo>
                      <a:pt x="5541647" y="3678397"/>
                      <a:pt x="5540684" y="3673892"/>
                      <a:pt x="5544226" y="3668427"/>
                    </a:cubicBezTo>
                    <a:cubicBezTo>
                      <a:pt x="5544226" y="3668427"/>
                      <a:pt x="5544226" y="3668427"/>
                      <a:pt x="5545189" y="3672930"/>
                    </a:cubicBezTo>
                    <a:cubicBezTo>
                      <a:pt x="5545189" y="3672930"/>
                      <a:pt x="5545189" y="3672930"/>
                      <a:pt x="5549693" y="3671968"/>
                    </a:cubicBezTo>
                    <a:cubicBezTo>
                      <a:pt x="5548731" y="3667464"/>
                      <a:pt x="5548731" y="3667464"/>
                      <a:pt x="5547768" y="3662960"/>
                    </a:cubicBezTo>
                    <a:cubicBezTo>
                      <a:pt x="5551310" y="3657493"/>
                      <a:pt x="5551310" y="3657493"/>
                      <a:pt x="5551310" y="3657493"/>
                    </a:cubicBezTo>
                    <a:cubicBezTo>
                      <a:pt x="5554852" y="3652028"/>
                      <a:pt x="5559049" y="3627582"/>
                      <a:pt x="5548423" y="3643981"/>
                    </a:cubicBezTo>
                    <a:cubicBezTo>
                      <a:pt x="5551965" y="3638516"/>
                      <a:pt x="5551965" y="3638516"/>
                      <a:pt x="5551003" y="3634011"/>
                    </a:cubicBezTo>
                    <a:cubicBezTo>
                      <a:pt x="5551003" y="3634011"/>
                      <a:pt x="5546498" y="3634974"/>
                      <a:pt x="5547461" y="3639478"/>
                    </a:cubicBezTo>
                    <a:cubicBezTo>
                      <a:pt x="5547461" y="3639478"/>
                      <a:pt x="5542957" y="3640440"/>
                      <a:pt x="5543919" y="3644943"/>
                    </a:cubicBezTo>
                    <a:cubicBezTo>
                      <a:pt x="5542957" y="3640440"/>
                      <a:pt x="5541995" y="3635936"/>
                      <a:pt x="5541995" y="3635936"/>
                    </a:cubicBezTo>
                    <a:cubicBezTo>
                      <a:pt x="5545536" y="3630469"/>
                      <a:pt x="5548116" y="3620499"/>
                      <a:pt x="5549733" y="3606025"/>
                    </a:cubicBezTo>
                    <a:cubicBezTo>
                      <a:pt x="5554892" y="3586084"/>
                      <a:pt x="5560052" y="3566143"/>
                      <a:pt x="5561668" y="3551669"/>
                    </a:cubicBezTo>
                    <a:cubicBezTo>
                      <a:pt x="5560706" y="3547164"/>
                      <a:pt x="5565210" y="3546202"/>
                      <a:pt x="5565210" y="3546202"/>
                    </a:cubicBezTo>
                    <a:cubicBezTo>
                      <a:pt x="5565210" y="3546202"/>
                      <a:pt x="5564248" y="3541699"/>
                      <a:pt x="5564248" y="3541699"/>
                    </a:cubicBezTo>
                    <a:cubicBezTo>
                      <a:pt x="5562323" y="3532690"/>
                      <a:pt x="5564903" y="3522720"/>
                      <a:pt x="5568445" y="3517253"/>
                    </a:cubicBezTo>
                    <a:cubicBezTo>
                      <a:pt x="5567483" y="3512750"/>
                      <a:pt x="5570062" y="3502779"/>
                      <a:pt x="5569100" y="3498276"/>
                    </a:cubicBezTo>
                    <a:cubicBezTo>
                      <a:pt x="5571679" y="3488305"/>
                      <a:pt x="5577801" y="3472868"/>
                      <a:pt x="5580380" y="3462898"/>
                    </a:cubicBezTo>
                    <a:cubicBezTo>
                      <a:pt x="5584885" y="3461936"/>
                      <a:pt x="5584885" y="3461936"/>
                      <a:pt x="5584885" y="3461936"/>
                    </a:cubicBezTo>
                    <a:cubicBezTo>
                      <a:pt x="5583922" y="3457431"/>
                      <a:pt x="5583922" y="3457431"/>
                      <a:pt x="5582960" y="3452927"/>
                    </a:cubicBezTo>
                    <a:cubicBezTo>
                      <a:pt x="5586502" y="3447461"/>
                      <a:pt x="5581998" y="3448424"/>
                      <a:pt x="5581998" y="3448424"/>
                    </a:cubicBezTo>
                    <a:cubicBezTo>
                      <a:pt x="5578456" y="3453889"/>
                      <a:pt x="5578456" y="3453889"/>
                      <a:pt x="5578456" y="3453889"/>
                    </a:cubicBezTo>
                    <a:cubicBezTo>
                      <a:pt x="5581035" y="3443919"/>
                      <a:pt x="5591661" y="3427520"/>
                      <a:pt x="5585232" y="3419474"/>
                    </a:cubicBezTo>
                    <a:cubicBezTo>
                      <a:pt x="5589736" y="3418512"/>
                      <a:pt x="5589736" y="3418512"/>
                      <a:pt x="5588774" y="3414008"/>
                    </a:cubicBezTo>
                    <a:cubicBezTo>
                      <a:pt x="5592316" y="3408542"/>
                      <a:pt x="5587812" y="3409504"/>
                      <a:pt x="5587812" y="3409504"/>
                    </a:cubicBezTo>
                    <a:cubicBezTo>
                      <a:pt x="5593934" y="3394067"/>
                      <a:pt x="5582038" y="3382480"/>
                      <a:pt x="5590084" y="3376051"/>
                    </a:cubicBezTo>
                    <a:cubicBezTo>
                      <a:pt x="5591047" y="3380555"/>
                      <a:pt x="5591047" y="3380555"/>
                      <a:pt x="5591047" y="3380555"/>
                    </a:cubicBezTo>
                    <a:cubicBezTo>
                      <a:pt x="5588467" y="3390525"/>
                      <a:pt x="5589429" y="3395030"/>
                      <a:pt x="5593934" y="3394067"/>
                    </a:cubicBezTo>
                    <a:cubicBezTo>
                      <a:pt x="5593934" y="3394067"/>
                      <a:pt x="5597475" y="3388601"/>
                      <a:pt x="5596512" y="3384097"/>
                    </a:cubicBezTo>
                    <a:cubicBezTo>
                      <a:pt x="5600054" y="3378631"/>
                      <a:pt x="5600054" y="3378631"/>
                      <a:pt x="5600054" y="3378631"/>
                    </a:cubicBezTo>
                    <a:cubicBezTo>
                      <a:pt x="5609062" y="3376706"/>
                      <a:pt x="5607446" y="3391181"/>
                      <a:pt x="5599399" y="3397610"/>
                    </a:cubicBezTo>
                    <a:cubicBezTo>
                      <a:pt x="5607446" y="3391181"/>
                      <a:pt x="5607752" y="3414663"/>
                      <a:pt x="5609370" y="3400188"/>
                    </a:cubicBezTo>
                    <a:cubicBezTo>
                      <a:pt x="5598437" y="3393105"/>
                      <a:pt x="5624500" y="3382827"/>
                      <a:pt x="5616146" y="3365773"/>
                    </a:cubicBezTo>
                    <a:cubicBezTo>
                      <a:pt x="5619688" y="3360307"/>
                      <a:pt x="5619688" y="3360307"/>
                      <a:pt x="5619688" y="3360307"/>
                    </a:cubicBezTo>
                    <a:cubicBezTo>
                      <a:pt x="5619688" y="3360307"/>
                      <a:pt x="5618726" y="3355803"/>
                      <a:pt x="5618726" y="3355803"/>
                    </a:cubicBezTo>
                    <a:cubicBezTo>
                      <a:pt x="5622267" y="3350336"/>
                      <a:pt x="5617764" y="3351299"/>
                      <a:pt x="5617764" y="3351299"/>
                    </a:cubicBezTo>
                    <a:cubicBezTo>
                      <a:pt x="5618726" y="3355803"/>
                      <a:pt x="5614222" y="3356765"/>
                      <a:pt x="5614222" y="3356765"/>
                    </a:cubicBezTo>
                    <a:cubicBezTo>
                      <a:pt x="5613259" y="3352261"/>
                      <a:pt x="5615839" y="3342291"/>
                      <a:pt x="5611335" y="3343253"/>
                    </a:cubicBezTo>
                    <a:cubicBezTo>
                      <a:pt x="5607793" y="3348720"/>
                      <a:pt x="5610373" y="3338749"/>
                      <a:pt x="5605868" y="3339711"/>
                    </a:cubicBezTo>
                    <a:cubicBezTo>
                      <a:pt x="5603289" y="3349682"/>
                      <a:pt x="5604251" y="3354186"/>
                      <a:pt x="5601672" y="3364156"/>
                    </a:cubicBezTo>
                    <a:cubicBezTo>
                      <a:pt x="5600710" y="3359652"/>
                      <a:pt x="5600710" y="3359652"/>
                      <a:pt x="5600710" y="3359652"/>
                    </a:cubicBezTo>
                    <a:cubicBezTo>
                      <a:pt x="5599747" y="3355148"/>
                      <a:pt x="5598785" y="3350644"/>
                      <a:pt x="5594281" y="3351607"/>
                    </a:cubicBezTo>
                    <a:lnTo>
                      <a:pt x="5592057" y="3360201"/>
                    </a:lnTo>
                    <a:lnTo>
                      <a:pt x="5590783" y="3351765"/>
                    </a:lnTo>
                    <a:cubicBezTo>
                      <a:pt x="5591712" y="3345091"/>
                      <a:pt x="5593646" y="3337613"/>
                      <a:pt x="5593974" y="3328124"/>
                    </a:cubicBezTo>
                    <a:cubicBezTo>
                      <a:pt x="5581731" y="3358997"/>
                      <a:pt x="5588507" y="3324583"/>
                      <a:pt x="5577575" y="3317498"/>
                    </a:cubicBezTo>
                    <a:cubicBezTo>
                      <a:pt x="5581116" y="3312032"/>
                      <a:pt x="5583041" y="3321040"/>
                      <a:pt x="5583041" y="3321040"/>
                    </a:cubicBezTo>
                    <a:cubicBezTo>
                      <a:pt x="5587545" y="3320078"/>
                      <a:pt x="5587545" y="3320078"/>
                      <a:pt x="5587545" y="3320078"/>
                    </a:cubicBezTo>
                    <a:cubicBezTo>
                      <a:pt x="5588507" y="3324583"/>
                      <a:pt x="5588507" y="3324583"/>
                      <a:pt x="5592049" y="3319116"/>
                    </a:cubicBezTo>
                    <a:cubicBezTo>
                      <a:pt x="5592049" y="3319116"/>
                      <a:pt x="5591087" y="3314611"/>
                      <a:pt x="5590125" y="3310107"/>
                    </a:cubicBezTo>
                    <a:cubicBezTo>
                      <a:pt x="5589163" y="3305604"/>
                      <a:pt x="5589163" y="3305604"/>
                      <a:pt x="5589163" y="3305604"/>
                    </a:cubicBezTo>
                    <a:cubicBezTo>
                      <a:pt x="5592704" y="3300137"/>
                      <a:pt x="5598170" y="3303679"/>
                      <a:pt x="5596246" y="3294671"/>
                    </a:cubicBezTo>
                    <a:cubicBezTo>
                      <a:pt x="5597208" y="3299175"/>
                      <a:pt x="5597208" y="3299175"/>
                      <a:pt x="5598170" y="3303679"/>
                    </a:cubicBezTo>
                    <a:cubicBezTo>
                      <a:pt x="5599132" y="3308183"/>
                      <a:pt x="5603637" y="3307220"/>
                      <a:pt x="5602675" y="3302717"/>
                    </a:cubicBezTo>
                    <a:cubicBezTo>
                      <a:pt x="5607179" y="3301755"/>
                      <a:pt x="5606217" y="3297250"/>
                      <a:pt x="5605254" y="3292746"/>
                    </a:cubicBezTo>
                    <a:cubicBezTo>
                      <a:pt x="5604292" y="3288243"/>
                      <a:pt x="5604292" y="3288243"/>
                      <a:pt x="5603330" y="3283738"/>
                    </a:cubicBezTo>
                    <a:cubicBezTo>
                      <a:pt x="5601405" y="3274731"/>
                      <a:pt x="5594976" y="3266684"/>
                      <a:pt x="5592397" y="3276655"/>
                    </a:cubicBezTo>
                    <a:cubicBezTo>
                      <a:pt x="5591434" y="3272151"/>
                      <a:pt x="5591434" y="3272151"/>
                      <a:pt x="5586930" y="3273113"/>
                    </a:cubicBezTo>
                    <a:cubicBezTo>
                      <a:pt x="5586930" y="3273113"/>
                      <a:pt x="5586930" y="3273113"/>
                      <a:pt x="5583389" y="3278580"/>
                    </a:cubicBezTo>
                    <a:cubicBezTo>
                      <a:pt x="5582427" y="3274075"/>
                      <a:pt x="5585006" y="3264105"/>
                      <a:pt x="5583081" y="3255097"/>
                    </a:cubicBezTo>
                    <a:cubicBezTo>
                      <a:pt x="5585006" y="3264105"/>
                      <a:pt x="5582427" y="3274075"/>
                      <a:pt x="5585968" y="3268609"/>
                    </a:cubicBezTo>
                    <a:cubicBezTo>
                      <a:pt x="5594014" y="3262181"/>
                      <a:pt x="5583081" y="3255097"/>
                      <a:pt x="5591127" y="3248668"/>
                    </a:cubicBezTo>
                    <a:cubicBezTo>
                      <a:pt x="5595632" y="3247705"/>
                      <a:pt x="5595632" y="3247705"/>
                      <a:pt x="5595632" y="3247705"/>
                    </a:cubicBezTo>
                    <a:cubicBezTo>
                      <a:pt x="5595632" y="3247705"/>
                      <a:pt x="5595632" y="3247705"/>
                      <a:pt x="5594669" y="3243202"/>
                    </a:cubicBezTo>
                    <a:cubicBezTo>
                      <a:pt x="5594669" y="3243202"/>
                      <a:pt x="5594669" y="3243202"/>
                      <a:pt x="5593707" y="3238698"/>
                    </a:cubicBezTo>
                    <a:cubicBezTo>
                      <a:pt x="5589203" y="3239660"/>
                      <a:pt x="5589203" y="3239660"/>
                      <a:pt x="5589203" y="3239660"/>
                    </a:cubicBezTo>
                    <a:cubicBezTo>
                      <a:pt x="5592745" y="3234193"/>
                      <a:pt x="5592745" y="3234193"/>
                      <a:pt x="5596286" y="3228728"/>
                    </a:cubicBezTo>
                    <a:cubicBezTo>
                      <a:pt x="5589858" y="3220681"/>
                      <a:pt x="5592437" y="3210711"/>
                      <a:pt x="5590512" y="3201704"/>
                    </a:cubicBezTo>
                    <a:cubicBezTo>
                      <a:pt x="5591475" y="3206207"/>
                      <a:pt x="5592437" y="3210711"/>
                      <a:pt x="5592437" y="3210711"/>
                    </a:cubicBezTo>
                    <a:cubicBezTo>
                      <a:pt x="5593092" y="3191733"/>
                      <a:pt x="5589550" y="3197199"/>
                      <a:pt x="5595672" y="3181763"/>
                    </a:cubicBezTo>
                    <a:cubicBezTo>
                      <a:pt x="5596634" y="3186266"/>
                      <a:pt x="5601139" y="3185304"/>
                      <a:pt x="5601139" y="3185304"/>
                    </a:cubicBezTo>
                    <a:cubicBezTo>
                      <a:pt x="5601139" y="3185304"/>
                      <a:pt x="5600176" y="3180800"/>
                      <a:pt x="5600176" y="3180800"/>
                    </a:cubicBezTo>
                    <a:cubicBezTo>
                      <a:pt x="5604680" y="3179838"/>
                      <a:pt x="5604680" y="3179838"/>
                      <a:pt x="5604680" y="3179838"/>
                    </a:cubicBezTo>
                    <a:cubicBezTo>
                      <a:pt x="5601446" y="3208787"/>
                      <a:pt x="5605642" y="3184342"/>
                      <a:pt x="5610146" y="3183379"/>
                    </a:cubicBezTo>
                    <a:cubicBezTo>
                      <a:pt x="5608529" y="3197855"/>
                      <a:pt x="5606912" y="3212329"/>
                      <a:pt x="5609799" y="3225841"/>
                    </a:cubicBezTo>
                    <a:cubicBezTo>
                      <a:pt x="5605295" y="3226803"/>
                      <a:pt x="5605295" y="3226803"/>
                      <a:pt x="5605295" y="3226803"/>
                    </a:cubicBezTo>
                    <a:cubicBezTo>
                      <a:pt x="5602715" y="3236773"/>
                      <a:pt x="5603677" y="3241278"/>
                      <a:pt x="5604639" y="3245781"/>
                    </a:cubicBezTo>
                    <a:cubicBezTo>
                      <a:pt x="5607219" y="3235811"/>
                      <a:pt x="5606257" y="3231307"/>
                      <a:pt x="5610761" y="3230344"/>
                    </a:cubicBezTo>
                    <a:cubicBezTo>
                      <a:pt x="5609144" y="3244819"/>
                      <a:pt x="5613648" y="3243856"/>
                      <a:pt x="5611068" y="3253827"/>
                    </a:cubicBezTo>
                    <a:cubicBezTo>
                      <a:pt x="5611068" y="3253827"/>
                      <a:pt x="5612031" y="3258332"/>
                      <a:pt x="5607526" y="3259294"/>
                    </a:cubicBezTo>
                    <a:cubicBezTo>
                      <a:pt x="5608488" y="3263797"/>
                      <a:pt x="5608488" y="3263797"/>
                      <a:pt x="5608488" y="3263797"/>
                    </a:cubicBezTo>
                    <a:cubicBezTo>
                      <a:pt x="5609451" y="3268302"/>
                      <a:pt x="5610413" y="3272806"/>
                      <a:pt x="5613955" y="3267339"/>
                    </a:cubicBezTo>
                    <a:cubicBezTo>
                      <a:pt x="5617497" y="3261873"/>
                      <a:pt x="5617497" y="3261873"/>
                      <a:pt x="5617497" y="3261873"/>
                    </a:cubicBezTo>
                    <a:cubicBezTo>
                      <a:pt x="5622000" y="3260911"/>
                      <a:pt x="5621038" y="3256407"/>
                      <a:pt x="5620076" y="3251903"/>
                    </a:cubicBezTo>
                    <a:cubicBezTo>
                      <a:pt x="5619114" y="3247399"/>
                      <a:pt x="5619114" y="3247399"/>
                      <a:pt x="5619114" y="3247399"/>
                    </a:cubicBezTo>
                    <a:cubicBezTo>
                      <a:pt x="5614610" y="3248361"/>
                      <a:pt x="5614610" y="3248361"/>
                      <a:pt x="5614610" y="3248361"/>
                    </a:cubicBezTo>
                    <a:cubicBezTo>
                      <a:pt x="5611724" y="3234849"/>
                      <a:pt x="5618500" y="3200433"/>
                      <a:pt x="5614651" y="3182417"/>
                    </a:cubicBezTo>
                    <a:cubicBezTo>
                      <a:pt x="5618192" y="3176951"/>
                      <a:pt x="5618192" y="3176951"/>
                      <a:pt x="5618192" y="3176951"/>
                    </a:cubicBezTo>
                    <a:cubicBezTo>
                      <a:pt x="5618192" y="3176951"/>
                      <a:pt x="5618192" y="3176951"/>
                      <a:pt x="5617229" y="3172447"/>
                    </a:cubicBezTo>
                    <a:cubicBezTo>
                      <a:pt x="5617229" y="3172447"/>
                      <a:pt x="5616267" y="3167943"/>
                      <a:pt x="5616267" y="3167943"/>
                    </a:cubicBezTo>
                    <a:cubicBezTo>
                      <a:pt x="5614343" y="3158935"/>
                      <a:pt x="5615960" y="3144461"/>
                      <a:pt x="5619502" y="3138994"/>
                    </a:cubicBezTo>
                    <a:cubicBezTo>
                      <a:pt x="5614998" y="3139956"/>
                      <a:pt x="5614998" y="3139956"/>
                      <a:pt x="5614998" y="3139956"/>
                    </a:cubicBezTo>
                    <a:cubicBezTo>
                      <a:pt x="5618540" y="3134491"/>
                      <a:pt x="5618540" y="3134491"/>
                      <a:pt x="5618540" y="3134491"/>
                    </a:cubicBezTo>
                    <a:cubicBezTo>
                      <a:pt x="5618540" y="3134491"/>
                      <a:pt x="5622082" y="3129024"/>
                      <a:pt x="5621120" y="3124519"/>
                    </a:cubicBezTo>
                    <a:cubicBezTo>
                      <a:pt x="5621120" y="3124519"/>
                      <a:pt x="5620158" y="3120015"/>
                      <a:pt x="5615653" y="3120977"/>
                    </a:cubicBezTo>
                    <a:cubicBezTo>
                      <a:pt x="5610535" y="3074976"/>
                      <a:pt x="5619236" y="3049568"/>
                      <a:pt x="5607995" y="3019002"/>
                    </a:cubicBezTo>
                    <a:cubicBezTo>
                      <a:pt x="5612500" y="3018040"/>
                      <a:pt x="5611538" y="3013536"/>
                      <a:pt x="5610575" y="3009032"/>
                    </a:cubicBezTo>
                    <a:cubicBezTo>
                      <a:pt x="5610575" y="3009032"/>
                      <a:pt x="5609613" y="3004527"/>
                      <a:pt x="5609613" y="3004527"/>
                    </a:cubicBezTo>
                    <a:cubicBezTo>
                      <a:pt x="5605109" y="3005490"/>
                      <a:pt x="5605109" y="3005490"/>
                      <a:pt x="5605109" y="3005490"/>
                    </a:cubicBezTo>
                    <a:cubicBezTo>
                      <a:pt x="5613154" y="2999061"/>
                      <a:pt x="5610267" y="2985549"/>
                      <a:pt x="5608343" y="2976541"/>
                    </a:cubicBezTo>
                    <a:cubicBezTo>
                      <a:pt x="5608343" y="2976541"/>
                      <a:pt x="5607380" y="2972037"/>
                      <a:pt x="5607380" y="2972037"/>
                    </a:cubicBezTo>
                    <a:cubicBezTo>
                      <a:pt x="5610923" y="2966571"/>
                      <a:pt x="5610923" y="2966571"/>
                      <a:pt x="5605456" y="2963029"/>
                    </a:cubicBezTo>
                    <a:cubicBezTo>
                      <a:pt x="5604494" y="2958525"/>
                      <a:pt x="5604494" y="2958525"/>
                      <a:pt x="5604494" y="2958525"/>
                    </a:cubicBezTo>
                    <a:cubicBezTo>
                      <a:pt x="5604494" y="2958525"/>
                      <a:pt x="5608998" y="2957562"/>
                      <a:pt x="5608036" y="2953059"/>
                    </a:cubicBezTo>
                    <a:cubicBezTo>
                      <a:pt x="5608036" y="2953059"/>
                      <a:pt x="5608036" y="2953059"/>
                      <a:pt x="5607073" y="2948555"/>
                    </a:cubicBezTo>
                    <a:cubicBezTo>
                      <a:pt x="5600644" y="2940508"/>
                      <a:pt x="5610309" y="2919606"/>
                      <a:pt x="5601300" y="2921531"/>
                    </a:cubicBezTo>
                    <a:cubicBezTo>
                      <a:pt x="5601300" y="2921531"/>
                      <a:pt x="5601300" y="2921531"/>
                      <a:pt x="5600338" y="2917026"/>
                    </a:cubicBezTo>
                    <a:cubicBezTo>
                      <a:pt x="5599375" y="2912522"/>
                      <a:pt x="5598413" y="2908019"/>
                      <a:pt x="5598413" y="2908019"/>
                    </a:cubicBezTo>
                    <a:cubicBezTo>
                      <a:pt x="5598413" y="2908019"/>
                      <a:pt x="5597451" y="2903514"/>
                      <a:pt x="5597451" y="2903514"/>
                    </a:cubicBezTo>
                    <a:cubicBezTo>
                      <a:pt x="5605497" y="2897085"/>
                      <a:pt x="5592639" y="2880993"/>
                      <a:pt x="5590715" y="2871986"/>
                    </a:cubicBezTo>
                    <a:cubicBezTo>
                      <a:pt x="5587828" y="2858474"/>
                      <a:pt x="5598761" y="2865557"/>
                      <a:pt x="5595874" y="2852045"/>
                    </a:cubicBezTo>
                    <a:cubicBezTo>
                      <a:pt x="5595874" y="2852045"/>
                      <a:pt x="5594912" y="2847541"/>
                      <a:pt x="5599416" y="2846579"/>
                    </a:cubicBezTo>
                    <a:cubicBezTo>
                      <a:pt x="5599416" y="2846579"/>
                      <a:pt x="5598453" y="2842075"/>
                      <a:pt x="5598453" y="2842075"/>
                    </a:cubicBezTo>
                    <a:cubicBezTo>
                      <a:pt x="5597491" y="2837570"/>
                      <a:pt x="5597491" y="2837570"/>
                      <a:pt x="5593950" y="2843037"/>
                    </a:cubicBezTo>
                    <a:cubicBezTo>
                      <a:pt x="5593950" y="2843037"/>
                      <a:pt x="5593950" y="2843037"/>
                      <a:pt x="5594912" y="2847541"/>
                    </a:cubicBezTo>
                    <a:cubicBezTo>
                      <a:pt x="5588483" y="2839495"/>
                      <a:pt x="5591063" y="2829525"/>
                      <a:pt x="5586559" y="2830487"/>
                    </a:cubicBezTo>
                    <a:cubicBezTo>
                      <a:pt x="5588176" y="2816013"/>
                      <a:pt x="5591063" y="2829525"/>
                      <a:pt x="5595567" y="2828563"/>
                    </a:cubicBezTo>
                    <a:lnTo>
                      <a:pt x="5600701" y="2831889"/>
                    </a:lnTo>
                    <a:lnTo>
                      <a:pt x="5604441" y="2857353"/>
                    </a:lnTo>
                    <a:cubicBezTo>
                      <a:pt x="5609265" y="2883035"/>
                      <a:pt x="5615227" y="2898539"/>
                      <a:pt x="5620278" y="2922185"/>
                    </a:cubicBezTo>
                    <a:cubicBezTo>
                      <a:pt x="5620278" y="2922185"/>
                      <a:pt x="5615774" y="2923147"/>
                      <a:pt x="5616736" y="2927652"/>
                    </a:cubicBezTo>
                    <a:cubicBezTo>
                      <a:pt x="5616736" y="2927652"/>
                      <a:pt x="5617699" y="2932156"/>
                      <a:pt x="5617699" y="2932156"/>
                    </a:cubicBezTo>
                    <a:cubicBezTo>
                      <a:pt x="5620586" y="2945668"/>
                      <a:pt x="5621548" y="2950172"/>
                      <a:pt x="5627014" y="2953713"/>
                    </a:cubicBezTo>
                    <a:cubicBezTo>
                      <a:pt x="5623165" y="2935697"/>
                      <a:pt x="5623165" y="2935697"/>
                      <a:pt x="5623165" y="2935697"/>
                    </a:cubicBezTo>
                    <a:cubicBezTo>
                      <a:pt x="5623165" y="2935697"/>
                      <a:pt x="5624128" y="2940201"/>
                      <a:pt x="5628632" y="2939239"/>
                    </a:cubicBezTo>
                    <a:cubicBezTo>
                      <a:pt x="5628632" y="2939239"/>
                      <a:pt x="5627670" y="2934735"/>
                      <a:pt x="5627670" y="2934735"/>
                    </a:cubicBezTo>
                    <a:cubicBezTo>
                      <a:pt x="5626707" y="2930231"/>
                      <a:pt x="5626707" y="2930231"/>
                      <a:pt x="5626707" y="2930231"/>
                    </a:cubicBezTo>
                    <a:cubicBezTo>
                      <a:pt x="5625745" y="2925727"/>
                      <a:pt x="5625745" y="2925727"/>
                      <a:pt x="5625745" y="2925727"/>
                    </a:cubicBezTo>
                    <a:cubicBezTo>
                      <a:pt x="5632828" y="2914795"/>
                      <a:pt x="5640875" y="2908366"/>
                      <a:pt x="5638642" y="2875875"/>
                    </a:cubicBezTo>
                    <a:cubicBezTo>
                      <a:pt x="5651847" y="2849506"/>
                      <a:pt x="5655738" y="2801579"/>
                      <a:pt x="5658009" y="2768126"/>
                    </a:cubicBezTo>
                    <a:cubicBezTo>
                      <a:pt x="5657046" y="2763622"/>
                      <a:pt x="5661551" y="2762659"/>
                      <a:pt x="5661551" y="2762659"/>
                    </a:cubicBezTo>
                    <a:cubicBezTo>
                      <a:pt x="5661551" y="2762659"/>
                      <a:pt x="5666055" y="2761697"/>
                      <a:pt x="5665093" y="2757194"/>
                    </a:cubicBezTo>
                    <a:cubicBezTo>
                      <a:pt x="5665093" y="2757194"/>
                      <a:pt x="5666055" y="2761697"/>
                      <a:pt x="5670559" y="2760735"/>
                    </a:cubicBezTo>
                    <a:cubicBezTo>
                      <a:pt x="5668635" y="2751727"/>
                      <a:pt x="5667672" y="2747222"/>
                      <a:pt x="5667672" y="2747222"/>
                    </a:cubicBezTo>
                    <a:cubicBezTo>
                      <a:pt x="5670908" y="2718274"/>
                      <a:pt x="5667713" y="2681279"/>
                      <a:pt x="5667406" y="2657797"/>
                    </a:cubicBezTo>
                    <a:cubicBezTo>
                      <a:pt x="5670947" y="2652330"/>
                      <a:pt x="5672872" y="2661339"/>
                      <a:pt x="5673834" y="2665842"/>
                    </a:cubicBezTo>
                    <a:cubicBezTo>
                      <a:pt x="5675451" y="2651368"/>
                      <a:pt x="5672913" y="2595395"/>
                      <a:pt x="5689312" y="2606020"/>
                    </a:cubicBezTo>
                    <a:cubicBezTo>
                      <a:pt x="5691236" y="2615028"/>
                      <a:pt x="5691236" y="2615028"/>
                      <a:pt x="5691236" y="2615028"/>
                    </a:cubicBezTo>
                    <a:cubicBezTo>
                      <a:pt x="5692198" y="2619532"/>
                      <a:pt x="5692198" y="2619532"/>
                      <a:pt x="5692198" y="2619532"/>
                    </a:cubicBezTo>
                    <a:cubicBezTo>
                      <a:pt x="5692198" y="2619532"/>
                      <a:pt x="5696702" y="2618570"/>
                      <a:pt x="5695739" y="2614066"/>
                    </a:cubicBezTo>
                    <a:cubicBezTo>
                      <a:pt x="5693815" y="2605058"/>
                      <a:pt x="5693815" y="2605058"/>
                      <a:pt x="5693815" y="2605058"/>
                    </a:cubicBezTo>
                    <a:cubicBezTo>
                      <a:pt x="5702168" y="2622112"/>
                      <a:pt x="5703438" y="2650099"/>
                      <a:pt x="5709211" y="2677123"/>
                    </a:cubicBezTo>
                    <a:cubicBezTo>
                      <a:pt x="5736544" y="2694832"/>
                      <a:pt x="5738201" y="2614414"/>
                      <a:pt x="5729234" y="2550395"/>
                    </a:cubicBezTo>
                    <a:cubicBezTo>
                      <a:pt x="5732776" y="2544928"/>
                      <a:pt x="5738243" y="2548470"/>
                      <a:pt x="5744362" y="2533034"/>
                    </a:cubicBezTo>
                    <a:close/>
                    <a:moveTo>
                      <a:pt x="5538793" y="2562824"/>
                    </a:moveTo>
                    <a:cubicBezTo>
                      <a:pt x="5546491" y="2598857"/>
                      <a:pt x="5549378" y="2612369"/>
                      <a:pt x="5560618" y="2642934"/>
                    </a:cubicBezTo>
                    <a:cubicBezTo>
                      <a:pt x="5568664" y="2636506"/>
                      <a:pt x="5577017" y="2653560"/>
                      <a:pt x="5581828" y="2676080"/>
                    </a:cubicBezTo>
                    <a:cubicBezTo>
                      <a:pt x="5586639" y="2698600"/>
                      <a:pt x="5591451" y="2721120"/>
                      <a:pt x="5595955" y="2720158"/>
                    </a:cubicBezTo>
                    <a:cubicBezTo>
                      <a:pt x="5605271" y="2741716"/>
                      <a:pt x="5602998" y="2775169"/>
                      <a:pt x="5603306" y="2798652"/>
                    </a:cubicBezTo>
                    <a:cubicBezTo>
                      <a:pt x="5602344" y="2794147"/>
                      <a:pt x="5602344" y="2794147"/>
                      <a:pt x="5597839" y="2795110"/>
                    </a:cubicBezTo>
                    <a:cubicBezTo>
                      <a:pt x="5597839" y="2795110"/>
                      <a:pt x="5598802" y="2799614"/>
                      <a:pt x="5598802" y="2799614"/>
                    </a:cubicBezTo>
                    <a:cubicBezTo>
                      <a:pt x="5598146" y="2818592"/>
                      <a:pt x="5598146" y="2818592"/>
                      <a:pt x="5598146" y="2818592"/>
                    </a:cubicBezTo>
                    <a:cubicBezTo>
                      <a:pt x="5599109" y="2823096"/>
                      <a:pt x="5599109" y="2823096"/>
                      <a:pt x="5599109" y="2823096"/>
                    </a:cubicBezTo>
                    <a:lnTo>
                      <a:pt x="5594817" y="2824013"/>
                    </a:lnTo>
                    <a:lnTo>
                      <a:pt x="5593589" y="2816549"/>
                    </a:lnTo>
                    <a:cubicBezTo>
                      <a:pt x="5590231" y="2809098"/>
                      <a:pt x="5583835" y="2812230"/>
                      <a:pt x="5584327" y="2797996"/>
                    </a:cubicBezTo>
                    <a:cubicBezTo>
                      <a:pt x="5588831" y="2797034"/>
                      <a:pt x="5588831" y="2797034"/>
                      <a:pt x="5587868" y="2792530"/>
                    </a:cubicBezTo>
                    <a:cubicBezTo>
                      <a:pt x="5586906" y="2788027"/>
                      <a:pt x="5586906" y="2788027"/>
                      <a:pt x="5586906" y="2788027"/>
                    </a:cubicBezTo>
                    <a:cubicBezTo>
                      <a:pt x="5591411" y="2787064"/>
                      <a:pt x="5591411" y="2787064"/>
                      <a:pt x="5590448" y="2782560"/>
                    </a:cubicBezTo>
                    <a:cubicBezTo>
                      <a:pt x="5590448" y="2782560"/>
                      <a:pt x="5590448" y="2782560"/>
                      <a:pt x="5589486" y="2778056"/>
                    </a:cubicBezTo>
                    <a:cubicBezTo>
                      <a:pt x="5584982" y="2779018"/>
                      <a:pt x="5585944" y="2783522"/>
                      <a:pt x="5584982" y="2779018"/>
                    </a:cubicBezTo>
                    <a:cubicBezTo>
                      <a:pt x="5582095" y="2765506"/>
                      <a:pt x="5583712" y="2751031"/>
                      <a:pt x="5572780" y="2743948"/>
                    </a:cubicBezTo>
                    <a:cubicBezTo>
                      <a:pt x="5578246" y="2747489"/>
                      <a:pt x="5578246" y="2747489"/>
                      <a:pt x="5577284" y="2742986"/>
                    </a:cubicBezTo>
                    <a:cubicBezTo>
                      <a:pt x="5580826" y="2737519"/>
                      <a:pt x="5575359" y="2733977"/>
                      <a:pt x="5575359" y="2733977"/>
                    </a:cubicBezTo>
                    <a:cubicBezTo>
                      <a:pt x="5575359" y="2733977"/>
                      <a:pt x="5575359" y="2733977"/>
                      <a:pt x="5574397" y="2729474"/>
                    </a:cubicBezTo>
                    <a:cubicBezTo>
                      <a:pt x="5580519" y="2714037"/>
                      <a:pt x="5564120" y="2703411"/>
                      <a:pt x="5569278" y="2683471"/>
                    </a:cubicBezTo>
                    <a:cubicBezTo>
                      <a:pt x="5564774" y="2684433"/>
                      <a:pt x="5564774" y="2684433"/>
                      <a:pt x="5564774" y="2684433"/>
                    </a:cubicBezTo>
                    <a:cubicBezTo>
                      <a:pt x="5569278" y="2683471"/>
                      <a:pt x="5568316" y="2678967"/>
                      <a:pt x="5568316" y="2678967"/>
                    </a:cubicBezTo>
                    <a:cubicBezTo>
                      <a:pt x="5567354" y="2674462"/>
                      <a:pt x="5567354" y="2674462"/>
                      <a:pt x="5562849" y="2675425"/>
                    </a:cubicBezTo>
                    <a:cubicBezTo>
                      <a:pt x="5559963" y="2661913"/>
                      <a:pt x="5557076" y="2648401"/>
                      <a:pt x="5557076" y="2648401"/>
                    </a:cubicBezTo>
                    <a:cubicBezTo>
                      <a:pt x="5554189" y="2634888"/>
                      <a:pt x="5554497" y="2658371"/>
                      <a:pt x="5549686" y="2635851"/>
                    </a:cubicBezTo>
                    <a:cubicBezTo>
                      <a:pt x="5555151" y="2639393"/>
                      <a:pt x="5558693" y="2633926"/>
                      <a:pt x="5553227" y="2630384"/>
                    </a:cubicBezTo>
                    <a:cubicBezTo>
                      <a:pt x="5547761" y="2626843"/>
                      <a:pt x="5548068" y="2650325"/>
                      <a:pt x="5543257" y="2627805"/>
                    </a:cubicBezTo>
                    <a:cubicBezTo>
                      <a:pt x="5543257" y="2627805"/>
                      <a:pt x="5543257" y="2627805"/>
                      <a:pt x="5547761" y="2626843"/>
                    </a:cubicBezTo>
                    <a:cubicBezTo>
                      <a:pt x="5547761" y="2626843"/>
                      <a:pt x="5547761" y="2626843"/>
                      <a:pt x="5546799" y="2622339"/>
                    </a:cubicBezTo>
                    <a:cubicBezTo>
                      <a:pt x="5546799" y="2622339"/>
                      <a:pt x="5545837" y="2617834"/>
                      <a:pt x="5545837" y="2617834"/>
                    </a:cubicBezTo>
                    <a:cubicBezTo>
                      <a:pt x="5544874" y="2613331"/>
                      <a:pt x="5544874" y="2613331"/>
                      <a:pt x="5544874" y="2613331"/>
                    </a:cubicBezTo>
                    <a:cubicBezTo>
                      <a:pt x="5543912" y="2608826"/>
                      <a:pt x="5543912" y="2608826"/>
                      <a:pt x="5543912" y="2608826"/>
                    </a:cubicBezTo>
                    <a:cubicBezTo>
                      <a:pt x="5548415" y="2607864"/>
                      <a:pt x="5547453" y="2603360"/>
                      <a:pt x="5546491" y="2598857"/>
                    </a:cubicBezTo>
                    <a:cubicBezTo>
                      <a:pt x="5541988" y="2599819"/>
                      <a:pt x="5541025" y="2595314"/>
                      <a:pt x="5540063" y="2590810"/>
                    </a:cubicBezTo>
                    <a:cubicBezTo>
                      <a:pt x="5543604" y="2585344"/>
                      <a:pt x="5540717" y="2571832"/>
                      <a:pt x="5538793" y="2562824"/>
                    </a:cubicBezTo>
                    <a:close/>
                    <a:moveTo>
                      <a:pt x="665421" y="3538061"/>
                    </a:moveTo>
                    <a:lnTo>
                      <a:pt x="668307" y="3551573"/>
                    </a:lnTo>
                    <a:cubicBezTo>
                      <a:pt x="668307" y="3551573"/>
                      <a:pt x="662842" y="3548032"/>
                      <a:pt x="661880" y="3543528"/>
                    </a:cubicBezTo>
                    <a:cubicBezTo>
                      <a:pt x="666383" y="3542566"/>
                      <a:pt x="665421" y="3538061"/>
                      <a:pt x="665421" y="3538061"/>
                    </a:cubicBezTo>
                    <a:close/>
                    <a:moveTo>
                      <a:pt x="727864" y="3477624"/>
                    </a:moveTo>
                    <a:cubicBezTo>
                      <a:pt x="727864" y="3477624"/>
                      <a:pt x="728826" y="3482129"/>
                      <a:pt x="733330" y="3481166"/>
                    </a:cubicBezTo>
                    <a:cubicBezTo>
                      <a:pt x="728826" y="3482129"/>
                      <a:pt x="733637" y="3504648"/>
                      <a:pt x="729788" y="3486633"/>
                    </a:cubicBezTo>
                    <a:cubicBezTo>
                      <a:pt x="728826" y="3482129"/>
                      <a:pt x="728826" y="3482129"/>
                      <a:pt x="727864" y="3477624"/>
                    </a:cubicBezTo>
                    <a:close/>
                    <a:moveTo>
                      <a:pt x="5425431" y="2252659"/>
                    </a:moveTo>
                    <a:cubicBezTo>
                      <a:pt x="5430898" y="2256200"/>
                      <a:pt x="5431860" y="2260705"/>
                      <a:pt x="5432822" y="2265209"/>
                    </a:cubicBezTo>
                    <a:cubicBezTo>
                      <a:pt x="5432822" y="2265209"/>
                      <a:pt x="5432822" y="2265209"/>
                      <a:pt x="5433785" y="2269713"/>
                    </a:cubicBezTo>
                    <a:cubicBezTo>
                      <a:pt x="5434747" y="2274217"/>
                      <a:pt x="5434747" y="2274217"/>
                      <a:pt x="5434747" y="2274217"/>
                    </a:cubicBezTo>
                    <a:lnTo>
                      <a:pt x="5435709" y="2278721"/>
                    </a:lnTo>
                    <a:cubicBezTo>
                      <a:pt x="5435709" y="2278721"/>
                      <a:pt x="5434747" y="2274217"/>
                      <a:pt x="5429280" y="2270676"/>
                    </a:cubicBezTo>
                    <a:cubicBezTo>
                      <a:pt x="5427356" y="2261667"/>
                      <a:pt x="5426393" y="2257163"/>
                      <a:pt x="5425431" y="2252659"/>
                    </a:cubicBezTo>
                    <a:close/>
                    <a:moveTo>
                      <a:pt x="697152" y="3201608"/>
                    </a:moveTo>
                    <a:cubicBezTo>
                      <a:pt x="697152" y="3201608"/>
                      <a:pt x="701656" y="3200646"/>
                      <a:pt x="701656" y="3200646"/>
                    </a:cubicBezTo>
                    <a:cubicBezTo>
                      <a:pt x="702618" y="3205149"/>
                      <a:pt x="702618" y="3205149"/>
                      <a:pt x="702618" y="3205149"/>
                    </a:cubicBezTo>
                    <a:cubicBezTo>
                      <a:pt x="698114" y="3206112"/>
                      <a:pt x="697152" y="3201608"/>
                      <a:pt x="697152" y="3201608"/>
                    </a:cubicBezTo>
                    <a:close/>
                    <a:moveTo>
                      <a:pt x="23704" y="3000785"/>
                    </a:moveTo>
                    <a:cubicBezTo>
                      <a:pt x="25950" y="3003797"/>
                      <a:pt x="25950" y="3003797"/>
                      <a:pt x="25950" y="3003797"/>
                    </a:cubicBezTo>
                    <a:cubicBezTo>
                      <a:pt x="25950" y="3003797"/>
                      <a:pt x="28196" y="3006809"/>
                      <a:pt x="28196" y="3006809"/>
                    </a:cubicBezTo>
                    <a:cubicBezTo>
                      <a:pt x="25181" y="3009057"/>
                      <a:pt x="25181" y="3009057"/>
                      <a:pt x="22935" y="3006044"/>
                    </a:cubicBezTo>
                    <a:cubicBezTo>
                      <a:pt x="22935" y="3006044"/>
                      <a:pt x="20690" y="3003032"/>
                      <a:pt x="23704" y="3000785"/>
                    </a:cubicBezTo>
                    <a:close/>
                    <a:moveTo>
                      <a:pt x="5144618" y="1709820"/>
                    </a:moveTo>
                    <a:cubicBezTo>
                      <a:pt x="5157475" y="1725913"/>
                      <a:pt x="5165829" y="1742966"/>
                      <a:pt x="5178685" y="1759057"/>
                    </a:cubicBezTo>
                    <a:cubicBezTo>
                      <a:pt x="5174182" y="1760019"/>
                      <a:pt x="5174182" y="1760019"/>
                      <a:pt x="5174182" y="1760019"/>
                    </a:cubicBezTo>
                    <a:cubicBezTo>
                      <a:pt x="5173220" y="1755516"/>
                      <a:pt x="5166791" y="1747470"/>
                      <a:pt x="5165829" y="1742966"/>
                    </a:cubicBezTo>
                    <a:cubicBezTo>
                      <a:pt x="5160362" y="1739424"/>
                      <a:pt x="5153934" y="1731379"/>
                      <a:pt x="5152972" y="1726875"/>
                    </a:cubicBezTo>
                    <a:cubicBezTo>
                      <a:pt x="5152972" y="1726875"/>
                      <a:pt x="5147505" y="1723332"/>
                      <a:pt x="5147505" y="1723332"/>
                    </a:cubicBezTo>
                    <a:cubicBezTo>
                      <a:pt x="5142039" y="1719791"/>
                      <a:pt x="5142039" y="1719791"/>
                      <a:pt x="5141076" y="1715287"/>
                    </a:cubicBezTo>
                    <a:cubicBezTo>
                      <a:pt x="5140114" y="1710783"/>
                      <a:pt x="5140114" y="1710783"/>
                      <a:pt x="5144618" y="1709820"/>
                    </a:cubicBezTo>
                    <a:close/>
                    <a:moveTo>
                      <a:pt x="726773" y="2634833"/>
                    </a:moveTo>
                    <a:cubicBezTo>
                      <a:pt x="727736" y="2639338"/>
                      <a:pt x="727736" y="2639338"/>
                      <a:pt x="727736" y="2639338"/>
                    </a:cubicBezTo>
                    <a:cubicBezTo>
                      <a:pt x="727736" y="2639338"/>
                      <a:pt x="723231" y="2640300"/>
                      <a:pt x="723231" y="2640300"/>
                    </a:cubicBezTo>
                    <a:cubicBezTo>
                      <a:pt x="726773" y="2634833"/>
                      <a:pt x="726773" y="2634833"/>
                      <a:pt x="726773" y="2634833"/>
                    </a:cubicBezTo>
                    <a:close/>
                    <a:moveTo>
                      <a:pt x="760478" y="2435480"/>
                    </a:moveTo>
                    <a:lnTo>
                      <a:pt x="760347" y="2439276"/>
                    </a:lnTo>
                    <a:cubicBezTo>
                      <a:pt x="760347" y="2439276"/>
                      <a:pt x="760347" y="2439276"/>
                      <a:pt x="756805" y="2444741"/>
                    </a:cubicBezTo>
                    <a:close/>
                    <a:moveTo>
                      <a:pt x="779150" y="2373847"/>
                    </a:moveTo>
                    <a:lnTo>
                      <a:pt x="779366" y="2373987"/>
                    </a:lnTo>
                    <a:lnTo>
                      <a:pt x="778898" y="2374800"/>
                    </a:lnTo>
                    <a:close/>
                    <a:moveTo>
                      <a:pt x="82769" y="2413119"/>
                    </a:moveTo>
                    <a:cubicBezTo>
                      <a:pt x="66034" y="2472459"/>
                      <a:pt x="66557" y="2542367"/>
                      <a:pt x="52067" y="2604720"/>
                    </a:cubicBezTo>
                    <a:cubicBezTo>
                      <a:pt x="46746" y="2622747"/>
                      <a:pt x="55790" y="2616005"/>
                      <a:pt x="56497" y="2629537"/>
                    </a:cubicBezTo>
                    <a:cubicBezTo>
                      <a:pt x="52652" y="2655836"/>
                      <a:pt x="48099" y="2668603"/>
                      <a:pt x="43546" y="2681370"/>
                    </a:cubicBezTo>
                    <a:cubicBezTo>
                      <a:pt x="40470" y="2702410"/>
                      <a:pt x="47976" y="2706187"/>
                      <a:pt x="47915" y="2724979"/>
                    </a:cubicBezTo>
                    <a:cubicBezTo>
                      <a:pt x="42593" y="2743006"/>
                      <a:pt x="37271" y="2761032"/>
                      <a:pt x="31949" y="2779060"/>
                    </a:cubicBezTo>
                    <a:cubicBezTo>
                      <a:pt x="31949" y="2779060"/>
                      <a:pt x="31949" y="2779060"/>
                      <a:pt x="21428" y="2777530"/>
                    </a:cubicBezTo>
                    <a:cubicBezTo>
                      <a:pt x="19890" y="2788050"/>
                      <a:pt x="17583" y="2803829"/>
                      <a:pt x="18290" y="2817361"/>
                    </a:cubicBezTo>
                    <a:cubicBezTo>
                      <a:pt x="18290" y="2817361"/>
                      <a:pt x="18290" y="2817361"/>
                      <a:pt x="21305" y="2815114"/>
                    </a:cubicBezTo>
                    <a:cubicBezTo>
                      <a:pt x="19059" y="2812101"/>
                      <a:pt x="19828" y="2806841"/>
                      <a:pt x="22074" y="2809854"/>
                    </a:cubicBezTo>
                    <a:cubicBezTo>
                      <a:pt x="22074" y="2809854"/>
                      <a:pt x="24320" y="2812866"/>
                      <a:pt x="24320" y="2812866"/>
                    </a:cubicBezTo>
                    <a:cubicBezTo>
                      <a:pt x="27334" y="2810619"/>
                      <a:pt x="26627" y="2797087"/>
                      <a:pt x="31118" y="2803112"/>
                    </a:cubicBezTo>
                    <a:cubicBezTo>
                      <a:pt x="34072" y="2819656"/>
                      <a:pt x="28811" y="2818891"/>
                      <a:pt x="29518" y="2832423"/>
                    </a:cubicBezTo>
                    <a:cubicBezTo>
                      <a:pt x="29518" y="2832423"/>
                      <a:pt x="29518" y="2832423"/>
                      <a:pt x="31764" y="2835435"/>
                    </a:cubicBezTo>
                    <a:cubicBezTo>
                      <a:pt x="31764" y="2835435"/>
                      <a:pt x="31764" y="2835435"/>
                      <a:pt x="28750" y="2837683"/>
                    </a:cubicBezTo>
                    <a:cubicBezTo>
                      <a:pt x="30995" y="2840695"/>
                      <a:pt x="30226" y="2845955"/>
                      <a:pt x="30226" y="2845955"/>
                    </a:cubicBezTo>
                    <a:cubicBezTo>
                      <a:pt x="27211" y="2848202"/>
                      <a:pt x="27211" y="2848202"/>
                      <a:pt x="27211" y="2848202"/>
                    </a:cubicBezTo>
                    <a:cubicBezTo>
                      <a:pt x="30934" y="2859487"/>
                      <a:pt x="33118" y="2881291"/>
                      <a:pt x="33057" y="2900083"/>
                    </a:cubicBezTo>
                    <a:cubicBezTo>
                      <a:pt x="29980" y="2921122"/>
                      <a:pt x="27673" y="2936902"/>
                      <a:pt x="21643" y="2941397"/>
                    </a:cubicBezTo>
                    <a:cubicBezTo>
                      <a:pt x="23889" y="2944409"/>
                      <a:pt x="20874" y="2946657"/>
                      <a:pt x="20874" y="2946657"/>
                    </a:cubicBezTo>
                    <a:cubicBezTo>
                      <a:pt x="23120" y="2949669"/>
                      <a:pt x="22351" y="2954929"/>
                      <a:pt x="19336" y="2957176"/>
                    </a:cubicBezTo>
                    <a:cubicBezTo>
                      <a:pt x="19336" y="2957176"/>
                      <a:pt x="19336" y="2957176"/>
                      <a:pt x="17091" y="2954164"/>
                    </a:cubicBezTo>
                    <a:cubicBezTo>
                      <a:pt x="17860" y="2948904"/>
                      <a:pt x="17860" y="2948904"/>
                      <a:pt x="17860" y="2948904"/>
                    </a:cubicBezTo>
                    <a:cubicBezTo>
                      <a:pt x="17860" y="2948904"/>
                      <a:pt x="17860" y="2948904"/>
                      <a:pt x="15614" y="2945892"/>
                    </a:cubicBezTo>
                    <a:cubicBezTo>
                      <a:pt x="15552" y="2964684"/>
                      <a:pt x="18567" y="2962436"/>
                      <a:pt x="19275" y="2975968"/>
                    </a:cubicBezTo>
                    <a:cubicBezTo>
                      <a:pt x="19275" y="2975968"/>
                      <a:pt x="20044" y="2970708"/>
                      <a:pt x="20044" y="2970708"/>
                    </a:cubicBezTo>
                    <a:cubicBezTo>
                      <a:pt x="20044" y="2970708"/>
                      <a:pt x="20044" y="2970708"/>
                      <a:pt x="22290" y="2973720"/>
                    </a:cubicBezTo>
                    <a:cubicBezTo>
                      <a:pt x="22290" y="2973720"/>
                      <a:pt x="22290" y="2973720"/>
                      <a:pt x="24535" y="2976733"/>
                    </a:cubicBezTo>
                    <a:cubicBezTo>
                      <a:pt x="24535" y="2976733"/>
                      <a:pt x="23059" y="2968461"/>
                      <a:pt x="28319" y="2969225"/>
                    </a:cubicBezTo>
                    <a:cubicBezTo>
                      <a:pt x="29027" y="2982757"/>
                      <a:pt x="29734" y="2996289"/>
                      <a:pt x="24474" y="2995525"/>
                    </a:cubicBezTo>
                    <a:cubicBezTo>
                      <a:pt x="24474" y="2995525"/>
                      <a:pt x="26720" y="2998537"/>
                      <a:pt x="23704" y="3000785"/>
                    </a:cubicBezTo>
                    <a:cubicBezTo>
                      <a:pt x="13830" y="3031579"/>
                      <a:pt x="13707" y="3069162"/>
                      <a:pt x="21090" y="3110523"/>
                    </a:cubicBezTo>
                    <a:cubicBezTo>
                      <a:pt x="21090" y="3110523"/>
                      <a:pt x="23336" y="3113535"/>
                      <a:pt x="20321" y="3115783"/>
                    </a:cubicBezTo>
                    <a:cubicBezTo>
                      <a:pt x="22567" y="3118795"/>
                      <a:pt x="21797" y="3124055"/>
                      <a:pt x="21797" y="3124055"/>
                    </a:cubicBezTo>
                    <a:cubicBezTo>
                      <a:pt x="21797" y="3124055"/>
                      <a:pt x="21797" y="3124055"/>
                      <a:pt x="19552" y="3121043"/>
                    </a:cubicBezTo>
                    <a:cubicBezTo>
                      <a:pt x="23274" y="3132328"/>
                      <a:pt x="28473" y="3151884"/>
                      <a:pt x="32964" y="3157909"/>
                    </a:cubicBezTo>
                    <a:cubicBezTo>
                      <a:pt x="30719" y="3154896"/>
                      <a:pt x="30719" y="3154896"/>
                      <a:pt x="31488" y="3149636"/>
                    </a:cubicBezTo>
                    <a:cubicBezTo>
                      <a:pt x="31488" y="3149636"/>
                      <a:pt x="34503" y="3147389"/>
                      <a:pt x="34503" y="3147389"/>
                    </a:cubicBezTo>
                    <a:cubicBezTo>
                      <a:pt x="36748" y="3150401"/>
                      <a:pt x="36748" y="3150401"/>
                      <a:pt x="35979" y="3155661"/>
                    </a:cubicBezTo>
                    <a:lnTo>
                      <a:pt x="36796" y="3156756"/>
                    </a:lnTo>
                    <a:lnTo>
                      <a:pt x="36814" y="3159140"/>
                    </a:lnTo>
                    <a:cubicBezTo>
                      <a:pt x="36525" y="3161112"/>
                      <a:pt x="36333" y="3162427"/>
                      <a:pt x="37456" y="3163933"/>
                    </a:cubicBezTo>
                    <a:cubicBezTo>
                      <a:pt x="35210" y="3160921"/>
                      <a:pt x="38225" y="3158673"/>
                      <a:pt x="38225" y="3158673"/>
                    </a:cubicBezTo>
                    <a:lnTo>
                      <a:pt x="36796" y="3156756"/>
                    </a:lnTo>
                    <a:lnTo>
                      <a:pt x="36748" y="3150401"/>
                    </a:lnTo>
                    <a:cubicBezTo>
                      <a:pt x="53883" y="3198551"/>
                      <a:pt x="52161" y="3265447"/>
                      <a:pt x="66281" y="3315844"/>
                    </a:cubicBezTo>
                    <a:cubicBezTo>
                      <a:pt x="63266" y="3318092"/>
                      <a:pt x="66219" y="3334636"/>
                      <a:pt x="65450" y="3339896"/>
                    </a:cubicBezTo>
                    <a:cubicBezTo>
                      <a:pt x="68465" y="3337649"/>
                      <a:pt x="68465" y="3337649"/>
                      <a:pt x="72956" y="3343673"/>
                    </a:cubicBezTo>
                    <a:cubicBezTo>
                      <a:pt x="72956" y="3343673"/>
                      <a:pt x="69942" y="3345921"/>
                      <a:pt x="72187" y="3348933"/>
                    </a:cubicBezTo>
                    <a:cubicBezTo>
                      <a:pt x="74433" y="3351945"/>
                      <a:pt x="71418" y="3354193"/>
                      <a:pt x="73664" y="3357205"/>
                    </a:cubicBezTo>
                    <a:cubicBezTo>
                      <a:pt x="84062" y="3396318"/>
                      <a:pt x="79509" y="3409086"/>
                      <a:pt x="81694" y="3430890"/>
                    </a:cubicBezTo>
                    <a:cubicBezTo>
                      <a:pt x="81694" y="3430890"/>
                      <a:pt x="79448" y="3427877"/>
                      <a:pt x="82462" y="3425630"/>
                    </a:cubicBezTo>
                    <a:cubicBezTo>
                      <a:pt x="82462" y="3425630"/>
                      <a:pt x="85477" y="3423382"/>
                      <a:pt x="87723" y="3426395"/>
                    </a:cubicBezTo>
                    <a:cubicBezTo>
                      <a:pt x="87723" y="3426395"/>
                      <a:pt x="86954" y="3431654"/>
                      <a:pt x="86954" y="3431654"/>
                    </a:cubicBezTo>
                    <a:cubicBezTo>
                      <a:pt x="89199" y="3434667"/>
                      <a:pt x="89199" y="3434667"/>
                      <a:pt x="89199" y="3434667"/>
                    </a:cubicBezTo>
                    <a:cubicBezTo>
                      <a:pt x="100428" y="3449728"/>
                      <a:pt x="109288" y="3499361"/>
                      <a:pt x="97998" y="3503092"/>
                    </a:cubicBezTo>
                    <a:cubicBezTo>
                      <a:pt x="107688" y="3528673"/>
                      <a:pt x="123346" y="3568551"/>
                      <a:pt x="124762" y="3595615"/>
                    </a:cubicBezTo>
                    <a:cubicBezTo>
                      <a:pt x="116548" y="3578306"/>
                      <a:pt x="101597" y="3551960"/>
                      <a:pt x="92676" y="3521119"/>
                    </a:cubicBezTo>
                    <a:cubicBezTo>
                      <a:pt x="83754" y="3490278"/>
                      <a:pt x="79324" y="3465461"/>
                      <a:pt x="86123" y="3455706"/>
                    </a:cubicBezTo>
                    <a:cubicBezTo>
                      <a:pt x="83109" y="3457954"/>
                      <a:pt x="83109" y="3457954"/>
                      <a:pt x="80863" y="3454941"/>
                    </a:cubicBezTo>
                    <a:cubicBezTo>
                      <a:pt x="81632" y="3449682"/>
                      <a:pt x="77140" y="3443657"/>
                      <a:pt x="80155" y="3441409"/>
                    </a:cubicBezTo>
                    <a:cubicBezTo>
                      <a:pt x="80155" y="3441409"/>
                      <a:pt x="77909" y="3438397"/>
                      <a:pt x="80924" y="3436150"/>
                    </a:cubicBezTo>
                    <a:cubicBezTo>
                      <a:pt x="80924" y="3436150"/>
                      <a:pt x="80924" y="3436150"/>
                      <a:pt x="77909" y="3438397"/>
                    </a:cubicBezTo>
                    <a:cubicBezTo>
                      <a:pt x="67389" y="3436867"/>
                      <a:pt x="65973" y="3409804"/>
                      <a:pt x="62313" y="3379727"/>
                    </a:cubicBezTo>
                    <a:cubicBezTo>
                      <a:pt x="62313" y="3379727"/>
                      <a:pt x="62313" y="3379727"/>
                      <a:pt x="60067" y="3376715"/>
                    </a:cubicBezTo>
                    <a:cubicBezTo>
                      <a:pt x="57052" y="3378962"/>
                      <a:pt x="57052" y="3378962"/>
                      <a:pt x="57821" y="3373703"/>
                    </a:cubicBezTo>
                    <a:cubicBezTo>
                      <a:pt x="57821" y="3373703"/>
                      <a:pt x="55576" y="3370690"/>
                      <a:pt x="55576" y="3370690"/>
                    </a:cubicBezTo>
                    <a:cubicBezTo>
                      <a:pt x="58590" y="3368443"/>
                      <a:pt x="58590" y="3368443"/>
                      <a:pt x="58590" y="3368443"/>
                    </a:cubicBezTo>
                    <a:cubicBezTo>
                      <a:pt x="58590" y="3368443"/>
                      <a:pt x="58590" y="3368443"/>
                      <a:pt x="53330" y="3367678"/>
                    </a:cubicBezTo>
                    <a:cubicBezTo>
                      <a:pt x="51853" y="3359406"/>
                      <a:pt x="46593" y="3358641"/>
                      <a:pt x="41394" y="3339084"/>
                    </a:cubicBezTo>
                    <a:cubicBezTo>
                      <a:pt x="35364" y="3343579"/>
                      <a:pt x="42809" y="3366148"/>
                      <a:pt x="33057" y="3359359"/>
                    </a:cubicBezTo>
                    <a:cubicBezTo>
                      <a:pt x="32319" y="3355223"/>
                      <a:pt x="31196" y="3353717"/>
                      <a:pt x="30073" y="3352210"/>
                    </a:cubicBezTo>
                    <a:lnTo>
                      <a:pt x="28581" y="3348636"/>
                    </a:lnTo>
                    <a:lnTo>
                      <a:pt x="29335" y="3348074"/>
                    </a:lnTo>
                    <a:cubicBezTo>
                      <a:pt x="27089" y="3345062"/>
                      <a:pt x="27089" y="3345062"/>
                      <a:pt x="27089" y="3345062"/>
                    </a:cubicBezTo>
                    <a:lnTo>
                      <a:pt x="28581" y="3348636"/>
                    </a:lnTo>
                    <a:lnTo>
                      <a:pt x="26320" y="3350322"/>
                    </a:lnTo>
                    <a:cubicBezTo>
                      <a:pt x="26320" y="3350322"/>
                      <a:pt x="24074" y="3347310"/>
                      <a:pt x="24074" y="3347310"/>
                    </a:cubicBezTo>
                    <a:cubicBezTo>
                      <a:pt x="21828" y="3344297"/>
                      <a:pt x="21828" y="3344297"/>
                      <a:pt x="21828" y="3344297"/>
                    </a:cubicBezTo>
                    <a:cubicBezTo>
                      <a:pt x="22598" y="3339037"/>
                      <a:pt x="21121" y="3330765"/>
                      <a:pt x="19644" y="3322493"/>
                    </a:cubicBezTo>
                    <a:cubicBezTo>
                      <a:pt x="19644" y="3322493"/>
                      <a:pt x="20413" y="3317233"/>
                      <a:pt x="20413" y="3317233"/>
                    </a:cubicBezTo>
                    <a:cubicBezTo>
                      <a:pt x="20413" y="3317233"/>
                      <a:pt x="18168" y="3314221"/>
                      <a:pt x="18937" y="3308961"/>
                    </a:cubicBezTo>
                    <a:cubicBezTo>
                      <a:pt x="18937" y="3308961"/>
                      <a:pt x="16691" y="3305949"/>
                      <a:pt x="19706" y="3303701"/>
                    </a:cubicBezTo>
                    <a:cubicBezTo>
                      <a:pt x="21952" y="3306713"/>
                      <a:pt x="21952" y="3306713"/>
                      <a:pt x="21182" y="3311973"/>
                    </a:cubicBezTo>
                    <a:cubicBezTo>
                      <a:pt x="21182" y="3311973"/>
                      <a:pt x="23428" y="3314986"/>
                      <a:pt x="22659" y="3320245"/>
                    </a:cubicBezTo>
                    <a:cubicBezTo>
                      <a:pt x="24197" y="3309726"/>
                      <a:pt x="22721" y="3301454"/>
                      <a:pt x="26504" y="3293946"/>
                    </a:cubicBezTo>
                    <a:cubicBezTo>
                      <a:pt x="31765" y="3294711"/>
                      <a:pt x="35487" y="3305996"/>
                      <a:pt x="42286" y="3296241"/>
                    </a:cubicBezTo>
                    <a:cubicBezTo>
                      <a:pt x="29704" y="3235323"/>
                      <a:pt x="17829" y="3187938"/>
                      <a:pt x="16537" y="3123291"/>
                    </a:cubicBezTo>
                    <a:cubicBezTo>
                      <a:pt x="14291" y="3120278"/>
                      <a:pt x="14291" y="3120278"/>
                      <a:pt x="15060" y="3115018"/>
                    </a:cubicBezTo>
                    <a:cubicBezTo>
                      <a:pt x="12815" y="3112006"/>
                      <a:pt x="15829" y="3109758"/>
                      <a:pt x="15829" y="3109758"/>
                    </a:cubicBezTo>
                    <a:cubicBezTo>
                      <a:pt x="10630" y="3090202"/>
                      <a:pt x="9215" y="3063138"/>
                      <a:pt x="10046" y="3039086"/>
                    </a:cubicBezTo>
                    <a:cubicBezTo>
                      <a:pt x="4847" y="3019529"/>
                      <a:pt x="-1059" y="2986441"/>
                      <a:pt x="1309" y="2951870"/>
                    </a:cubicBezTo>
                    <a:cubicBezTo>
                      <a:pt x="-1583" y="2916533"/>
                      <a:pt x="786" y="2881962"/>
                      <a:pt x="3862" y="2860923"/>
                    </a:cubicBezTo>
                    <a:cubicBezTo>
                      <a:pt x="4755" y="2818079"/>
                      <a:pt x="6416" y="2769976"/>
                      <a:pt x="7308" y="2727132"/>
                    </a:cubicBezTo>
                    <a:cubicBezTo>
                      <a:pt x="10445" y="2687301"/>
                      <a:pt x="15829" y="2650482"/>
                      <a:pt x="30195" y="2625713"/>
                    </a:cubicBezTo>
                    <a:cubicBezTo>
                      <a:pt x="29426" y="2630973"/>
                      <a:pt x="28657" y="2636232"/>
                      <a:pt x="27888" y="2641492"/>
                    </a:cubicBezTo>
                    <a:cubicBezTo>
                      <a:pt x="27888" y="2641492"/>
                      <a:pt x="27888" y="2641492"/>
                      <a:pt x="31672" y="2633985"/>
                    </a:cubicBezTo>
                    <a:cubicBezTo>
                      <a:pt x="29426" y="2630973"/>
                      <a:pt x="32441" y="2628725"/>
                      <a:pt x="32441" y="2628725"/>
                    </a:cubicBezTo>
                    <a:cubicBezTo>
                      <a:pt x="34687" y="2631737"/>
                      <a:pt x="34687" y="2631737"/>
                      <a:pt x="33917" y="2636997"/>
                    </a:cubicBezTo>
                    <a:cubicBezTo>
                      <a:pt x="33917" y="2636997"/>
                      <a:pt x="33917" y="2636997"/>
                      <a:pt x="36163" y="2640009"/>
                    </a:cubicBezTo>
                    <a:cubicBezTo>
                      <a:pt x="41547" y="2603191"/>
                      <a:pt x="47699" y="2561112"/>
                      <a:pt x="47822" y="2523528"/>
                    </a:cubicBezTo>
                    <a:cubicBezTo>
                      <a:pt x="62188" y="2498759"/>
                      <a:pt x="69110" y="2451420"/>
                      <a:pt x="82769" y="2413119"/>
                    </a:cubicBezTo>
                    <a:close/>
                    <a:moveTo>
                      <a:pt x="842852" y="2186167"/>
                    </a:moveTo>
                    <a:cubicBezTo>
                      <a:pt x="843814" y="2190672"/>
                      <a:pt x="843814" y="2190672"/>
                      <a:pt x="844776" y="2195175"/>
                    </a:cubicBezTo>
                    <a:cubicBezTo>
                      <a:pt x="833189" y="2207070"/>
                      <a:pt x="824795" y="2255960"/>
                      <a:pt x="807086" y="2283291"/>
                    </a:cubicBezTo>
                    <a:cubicBezTo>
                      <a:pt x="809819" y="2285062"/>
                      <a:pt x="807481" y="2296159"/>
                      <a:pt x="802365" y="2310792"/>
                    </a:cubicBezTo>
                    <a:lnTo>
                      <a:pt x="785915" y="2348273"/>
                    </a:lnTo>
                    <a:lnTo>
                      <a:pt x="807499" y="2266692"/>
                    </a:lnTo>
                    <a:lnTo>
                      <a:pt x="823460" y="2218568"/>
                    </a:lnTo>
                    <a:lnTo>
                      <a:pt x="830609" y="2217040"/>
                    </a:lnTo>
                    <a:cubicBezTo>
                      <a:pt x="833189" y="2207070"/>
                      <a:pt x="835769" y="2197099"/>
                      <a:pt x="839310" y="2191634"/>
                    </a:cubicBezTo>
                    <a:cubicBezTo>
                      <a:pt x="839310" y="2191634"/>
                      <a:pt x="842852" y="2186167"/>
                      <a:pt x="842852" y="2186167"/>
                    </a:cubicBezTo>
                    <a:close/>
                    <a:moveTo>
                      <a:pt x="840927" y="2177159"/>
                    </a:moveTo>
                    <a:cubicBezTo>
                      <a:pt x="841889" y="2181663"/>
                      <a:pt x="837385" y="2182625"/>
                      <a:pt x="838347" y="2187130"/>
                    </a:cubicBezTo>
                    <a:cubicBezTo>
                      <a:pt x="833844" y="2188092"/>
                      <a:pt x="834806" y="2192596"/>
                      <a:pt x="834806" y="2192596"/>
                    </a:cubicBezTo>
                    <a:lnTo>
                      <a:pt x="827275" y="2207064"/>
                    </a:lnTo>
                    <a:lnTo>
                      <a:pt x="834303" y="2185873"/>
                    </a:lnTo>
                    <a:lnTo>
                      <a:pt x="837385" y="2182625"/>
                    </a:lnTo>
                    <a:lnTo>
                      <a:pt x="836151" y="2180302"/>
                    </a:lnTo>
                    <a:lnTo>
                      <a:pt x="836748" y="2178498"/>
                    </a:lnTo>
                    <a:close/>
                    <a:moveTo>
                      <a:pt x="839464" y="2170309"/>
                    </a:moveTo>
                    <a:lnTo>
                      <a:pt x="839965" y="2172655"/>
                    </a:lnTo>
                    <a:lnTo>
                      <a:pt x="838208" y="2174097"/>
                    </a:lnTo>
                    <a:close/>
                    <a:moveTo>
                      <a:pt x="845313" y="2152674"/>
                    </a:moveTo>
                    <a:lnTo>
                      <a:pt x="849628" y="2151752"/>
                    </a:lnTo>
                    <a:cubicBezTo>
                      <a:pt x="849628" y="2151752"/>
                      <a:pt x="846087" y="2157218"/>
                      <a:pt x="847050" y="2161723"/>
                    </a:cubicBezTo>
                    <a:cubicBezTo>
                      <a:pt x="847050" y="2161723"/>
                      <a:pt x="847050" y="2161723"/>
                      <a:pt x="846087" y="2157218"/>
                    </a:cubicBezTo>
                    <a:lnTo>
                      <a:pt x="843632" y="2157743"/>
                    </a:lnTo>
                    <a:close/>
                    <a:moveTo>
                      <a:pt x="875203" y="2077877"/>
                    </a:moveTo>
                    <a:lnTo>
                      <a:pt x="874366" y="2081194"/>
                    </a:lnTo>
                    <a:cubicBezTo>
                      <a:pt x="872203" y="2090708"/>
                      <a:pt x="875163" y="2083894"/>
                      <a:pt x="881198" y="2079073"/>
                    </a:cubicBezTo>
                    <a:cubicBezTo>
                      <a:pt x="865413" y="2115412"/>
                      <a:pt x="866375" y="2119916"/>
                      <a:pt x="852208" y="2141782"/>
                    </a:cubicBezTo>
                    <a:lnTo>
                      <a:pt x="848676" y="2142537"/>
                    </a:lnTo>
                    <a:lnTo>
                      <a:pt x="849759" y="2139271"/>
                    </a:lnTo>
                    <a:close/>
                    <a:moveTo>
                      <a:pt x="4931467" y="1175063"/>
                    </a:moveTo>
                    <a:lnTo>
                      <a:pt x="4937140" y="1179573"/>
                    </a:lnTo>
                    <a:cubicBezTo>
                      <a:pt x="4937140" y="1179573"/>
                      <a:pt x="4931674" y="1176031"/>
                      <a:pt x="4931674" y="1176031"/>
                    </a:cubicBezTo>
                    <a:close/>
                    <a:moveTo>
                      <a:pt x="561352" y="2088239"/>
                    </a:moveTo>
                    <a:cubicBezTo>
                      <a:pt x="564202" y="2086988"/>
                      <a:pt x="568184" y="2086749"/>
                      <a:pt x="573826" y="2087987"/>
                    </a:cubicBezTo>
                    <a:lnTo>
                      <a:pt x="582872" y="2092891"/>
                    </a:lnTo>
                    <a:lnTo>
                      <a:pt x="578185" y="2103852"/>
                    </a:lnTo>
                    <a:cubicBezTo>
                      <a:pt x="463551" y="2408874"/>
                      <a:pt x="402676" y="2736722"/>
                      <a:pt x="404548" y="3073332"/>
                    </a:cubicBezTo>
                    <a:lnTo>
                      <a:pt x="414356" y="3260413"/>
                    </a:lnTo>
                    <a:lnTo>
                      <a:pt x="410289" y="3235547"/>
                    </a:lnTo>
                    <a:cubicBezTo>
                      <a:pt x="391018" y="3081276"/>
                      <a:pt x="385239" y="2926080"/>
                      <a:pt x="403101" y="2771698"/>
                    </a:cubicBezTo>
                    <a:cubicBezTo>
                      <a:pt x="408745" y="2715741"/>
                      <a:pt x="400500" y="2658840"/>
                      <a:pt x="408415" y="2604354"/>
                    </a:cubicBezTo>
                    <a:cubicBezTo>
                      <a:pt x="409757" y="2592334"/>
                      <a:pt x="403764" y="2564285"/>
                      <a:pt x="435141" y="2583001"/>
                    </a:cubicBezTo>
                    <a:cubicBezTo>
                      <a:pt x="448360" y="2589954"/>
                      <a:pt x="447033" y="2574594"/>
                      <a:pt x="449176" y="2566314"/>
                    </a:cubicBezTo>
                    <a:cubicBezTo>
                      <a:pt x="467037" y="2411933"/>
                      <a:pt x="511608" y="2263578"/>
                      <a:pt x="552039" y="2114152"/>
                    </a:cubicBezTo>
                    <a:cubicBezTo>
                      <a:pt x="554449" y="2104837"/>
                      <a:pt x="552804" y="2091989"/>
                      <a:pt x="561352" y="2088239"/>
                    </a:cubicBezTo>
                    <a:close/>
                    <a:moveTo>
                      <a:pt x="5705773" y="955466"/>
                    </a:moveTo>
                    <a:cubicBezTo>
                      <a:pt x="5709740" y="959433"/>
                      <a:pt x="5713706" y="967367"/>
                      <a:pt x="5709740" y="967367"/>
                    </a:cubicBezTo>
                    <a:cubicBezTo>
                      <a:pt x="5705774" y="959433"/>
                      <a:pt x="5701808" y="955466"/>
                      <a:pt x="5705773" y="955466"/>
                    </a:cubicBezTo>
                    <a:close/>
                    <a:moveTo>
                      <a:pt x="968004" y="1863229"/>
                    </a:moveTo>
                    <a:lnTo>
                      <a:pt x="968776" y="1863422"/>
                    </a:lnTo>
                    <a:lnTo>
                      <a:pt x="957715" y="1886114"/>
                    </a:lnTo>
                    <a:cubicBezTo>
                      <a:pt x="948937" y="1905650"/>
                      <a:pt x="941930" y="1922454"/>
                      <a:pt x="938869" y="1930172"/>
                    </a:cubicBezTo>
                    <a:cubicBezTo>
                      <a:pt x="937252" y="1944646"/>
                      <a:pt x="905376" y="1993844"/>
                      <a:pt x="906645" y="2021830"/>
                    </a:cubicBezTo>
                    <a:cubicBezTo>
                      <a:pt x="898600" y="2028259"/>
                      <a:pt x="901179" y="2018288"/>
                      <a:pt x="901179" y="2018288"/>
                    </a:cubicBezTo>
                    <a:cubicBezTo>
                      <a:pt x="900371" y="2025526"/>
                      <a:pt x="895779" y="2037103"/>
                      <a:pt x="890505" y="2048238"/>
                    </a:cubicBezTo>
                    <a:lnTo>
                      <a:pt x="877626" y="2072031"/>
                    </a:lnTo>
                    <a:lnTo>
                      <a:pt x="952342" y="1891751"/>
                    </a:lnTo>
                    <a:cubicBezTo>
                      <a:pt x="954884" y="1885341"/>
                      <a:pt x="957426" y="1878932"/>
                      <a:pt x="959967" y="1872523"/>
                    </a:cubicBezTo>
                    <a:cubicBezTo>
                      <a:pt x="961973" y="1868183"/>
                      <a:pt x="964647" y="1864679"/>
                      <a:pt x="968004" y="1863229"/>
                    </a:cubicBezTo>
                    <a:close/>
                    <a:moveTo>
                      <a:pt x="4343712" y="1135297"/>
                    </a:moveTo>
                    <a:cubicBezTo>
                      <a:pt x="4338942" y="1143968"/>
                      <a:pt x="4368028" y="1158847"/>
                      <a:pt x="4388447" y="1168954"/>
                    </a:cubicBezTo>
                    <a:cubicBezTo>
                      <a:pt x="4409120" y="1195019"/>
                      <a:pt x="4443799" y="1214105"/>
                      <a:pt x="4474271" y="1238784"/>
                    </a:cubicBezTo>
                    <a:cubicBezTo>
                      <a:pt x="4471193" y="1238219"/>
                      <a:pt x="4471193" y="1238219"/>
                      <a:pt x="4471193" y="1238219"/>
                    </a:cubicBezTo>
                    <a:cubicBezTo>
                      <a:pt x="4468680" y="1234576"/>
                      <a:pt x="4465601" y="1234012"/>
                      <a:pt x="4461959" y="1236526"/>
                    </a:cubicBezTo>
                    <a:cubicBezTo>
                      <a:pt x="4461959" y="1236526"/>
                      <a:pt x="4464473" y="1240170"/>
                      <a:pt x="4467551" y="1240734"/>
                    </a:cubicBezTo>
                    <a:cubicBezTo>
                      <a:pt x="4435949" y="1222212"/>
                      <a:pt x="4393165" y="1195276"/>
                      <a:pt x="4368285" y="1174804"/>
                    </a:cubicBezTo>
                    <a:cubicBezTo>
                      <a:pt x="4344789" y="1164132"/>
                      <a:pt x="4321858" y="1150383"/>
                      <a:pt x="4302825" y="1150076"/>
                    </a:cubicBezTo>
                    <a:cubicBezTo>
                      <a:pt x="4377211" y="1195533"/>
                      <a:pt x="4431179" y="1230884"/>
                      <a:pt x="4474219" y="1273777"/>
                    </a:cubicBezTo>
                    <a:cubicBezTo>
                      <a:pt x="4492123" y="1280242"/>
                      <a:pt x="4520081" y="1301278"/>
                      <a:pt x="4527622" y="1312207"/>
                    </a:cubicBezTo>
                    <a:cubicBezTo>
                      <a:pt x="4515310" y="1309949"/>
                      <a:pt x="4525929" y="1321442"/>
                      <a:pt x="4519208" y="1323392"/>
                    </a:cubicBezTo>
                    <a:cubicBezTo>
                      <a:pt x="4527314" y="1331242"/>
                      <a:pt x="4530957" y="1328729"/>
                      <a:pt x="4535984" y="1336014"/>
                    </a:cubicBezTo>
                    <a:cubicBezTo>
                      <a:pt x="4550810" y="1341915"/>
                      <a:pt x="4526493" y="1318363"/>
                      <a:pt x="4543833" y="1327907"/>
                    </a:cubicBezTo>
                    <a:cubicBezTo>
                      <a:pt x="4576819" y="1356228"/>
                      <a:pt x="4594979" y="1378650"/>
                      <a:pt x="4631607" y="1404458"/>
                    </a:cubicBezTo>
                    <a:cubicBezTo>
                      <a:pt x="4638584" y="1418466"/>
                      <a:pt x="4654795" y="1434166"/>
                      <a:pt x="4674083" y="1450430"/>
                    </a:cubicBezTo>
                    <a:cubicBezTo>
                      <a:pt x="4690294" y="1466130"/>
                      <a:pt x="4709018" y="1485474"/>
                      <a:pt x="4719073" y="1500045"/>
                    </a:cubicBezTo>
                    <a:cubicBezTo>
                      <a:pt x="4708454" y="1488552"/>
                      <a:pt x="4704812" y="1491066"/>
                      <a:pt x="4701734" y="1490503"/>
                    </a:cubicBezTo>
                    <a:cubicBezTo>
                      <a:pt x="4704248" y="1494146"/>
                      <a:pt x="4701169" y="1493581"/>
                      <a:pt x="4700605" y="1496660"/>
                    </a:cubicBezTo>
                    <a:cubicBezTo>
                      <a:pt x="4716815" y="1512360"/>
                      <a:pt x="4718765" y="1519082"/>
                      <a:pt x="4734976" y="1534781"/>
                    </a:cubicBezTo>
                    <a:cubicBezTo>
                      <a:pt x="4738054" y="1535345"/>
                      <a:pt x="4738054" y="1535345"/>
                      <a:pt x="4743645" y="1539553"/>
                    </a:cubicBezTo>
                    <a:cubicBezTo>
                      <a:pt x="4747852" y="1533960"/>
                      <a:pt x="4740312" y="1523031"/>
                      <a:pt x="4748981" y="1527803"/>
                    </a:cubicBezTo>
                    <a:cubicBezTo>
                      <a:pt x="4764628" y="1546581"/>
                      <a:pt x="4774682" y="1561153"/>
                      <a:pt x="4787814" y="1576290"/>
                    </a:cubicBezTo>
                    <a:cubicBezTo>
                      <a:pt x="4800947" y="1591426"/>
                      <a:pt x="4814080" y="1606562"/>
                      <a:pt x="4835318" y="1629548"/>
                    </a:cubicBezTo>
                    <a:cubicBezTo>
                      <a:pt x="4835882" y="1626469"/>
                      <a:pt x="4838961" y="1627033"/>
                      <a:pt x="4841474" y="1630676"/>
                    </a:cubicBezTo>
                    <a:cubicBezTo>
                      <a:pt x="4857120" y="1649455"/>
                      <a:pt x="4854607" y="1645812"/>
                      <a:pt x="4867175" y="1664027"/>
                    </a:cubicBezTo>
                    <a:cubicBezTo>
                      <a:pt x="4872202" y="1671313"/>
                      <a:pt x="4880308" y="1679162"/>
                      <a:pt x="4885335" y="1686449"/>
                    </a:cubicBezTo>
                    <a:cubicBezTo>
                      <a:pt x="4911292" y="1735757"/>
                      <a:pt x="4949869" y="1768286"/>
                      <a:pt x="4983932" y="1825444"/>
                    </a:cubicBezTo>
                    <a:cubicBezTo>
                      <a:pt x="4987010" y="1826008"/>
                      <a:pt x="4991473" y="1836373"/>
                      <a:pt x="4997064" y="1840580"/>
                    </a:cubicBezTo>
                    <a:cubicBezTo>
                      <a:pt x="4996500" y="1843658"/>
                      <a:pt x="5007119" y="1855152"/>
                      <a:pt x="5000399" y="1857102"/>
                    </a:cubicBezTo>
                    <a:cubicBezTo>
                      <a:pt x="4994807" y="1852894"/>
                      <a:pt x="4982239" y="1834680"/>
                      <a:pt x="4978032" y="1840273"/>
                    </a:cubicBezTo>
                    <a:cubicBezTo>
                      <a:pt x="4985009" y="1854280"/>
                      <a:pt x="4993114" y="1862131"/>
                      <a:pt x="4997577" y="1872495"/>
                    </a:cubicBezTo>
                    <a:cubicBezTo>
                      <a:pt x="4994499" y="1871930"/>
                      <a:pt x="4997012" y="1875573"/>
                      <a:pt x="4998962" y="1882295"/>
                    </a:cubicBezTo>
                    <a:cubicBezTo>
                      <a:pt x="5002040" y="1882859"/>
                      <a:pt x="5000090" y="1876137"/>
                      <a:pt x="4997577" y="1872495"/>
                    </a:cubicBezTo>
                    <a:cubicBezTo>
                      <a:pt x="5005118" y="1883424"/>
                      <a:pt x="5013223" y="1891273"/>
                      <a:pt x="5021329" y="1899124"/>
                    </a:cubicBezTo>
                    <a:cubicBezTo>
                      <a:pt x="5029434" y="1906974"/>
                      <a:pt x="5017430" y="1885681"/>
                      <a:pt x="5021072" y="1883167"/>
                    </a:cubicBezTo>
                    <a:cubicBezTo>
                      <a:pt x="5021072" y="1883167"/>
                      <a:pt x="5026100" y="1890452"/>
                      <a:pt x="5029742" y="1887937"/>
                    </a:cubicBezTo>
                    <a:cubicBezTo>
                      <a:pt x="5033384" y="1885424"/>
                      <a:pt x="5024458" y="1864694"/>
                      <a:pt x="5038977" y="1889630"/>
                    </a:cubicBezTo>
                    <a:cubicBezTo>
                      <a:pt x="5036463" y="1885988"/>
                      <a:pt x="5036463" y="1885988"/>
                      <a:pt x="5036463" y="1885988"/>
                    </a:cubicBezTo>
                    <a:cubicBezTo>
                      <a:pt x="5036463" y="1885988"/>
                      <a:pt x="5035898" y="1889066"/>
                      <a:pt x="5035898" y="1889066"/>
                    </a:cubicBezTo>
                    <a:cubicBezTo>
                      <a:pt x="5035334" y="1892145"/>
                      <a:pt x="5035334" y="1892145"/>
                      <a:pt x="5035334" y="1892145"/>
                    </a:cubicBezTo>
                    <a:cubicBezTo>
                      <a:pt x="5037847" y="1895788"/>
                      <a:pt x="5037847" y="1895788"/>
                      <a:pt x="5040926" y="1896352"/>
                    </a:cubicBezTo>
                    <a:cubicBezTo>
                      <a:pt x="5034769" y="1895224"/>
                      <a:pt x="5049287" y="1920160"/>
                      <a:pt x="5052930" y="1917645"/>
                    </a:cubicBezTo>
                    <a:cubicBezTo>
                      <a:pt x="5052366" y="1920724"/>
                      <a:pt x="5055443" y="1921289"/>
                      <a:pt x="5057957" y="1924931"/>
                    </a:cubicBezTo>
                    <a:cubicBezTo>
                      <a:pt x="5057957" y="1924931"/>
                      <a:pt x="5058521" y="1921853"/>
                      <a:pt x="5056008" y="1918210"/>
                    </a:cubicBezTo>
                    <a:cubicBezTo>
                      <a:pt x="5056008" y="1918210"/>
                      <a:pt x="5056008" y="1918210"/>
                      <a:pt x="5056572" y="1915131"/>
                    </a:cubicBezTo>
                    <a:cubicBezTo>
                      <a:pt x="5066062" y="1932782"/>
                      <a:pt x="5099868" y="1973982"/>
                      <a:pt x="5100125" y="1989940"/>
                    </a:cubicBezTo>
                    <a:cubicBezTo>
                      <a:pt x="5088941" y="1981525"/>
                      <a:pt x="5078322" y="1970033"/>
                      <a:pt x="5074115" y="1975625"/>
                    </a:cubicBezTo>
                    <a:cubicBezTo>
                      <a:pt x="5076064" y="1982347"/>
                      <a:pt x="5083605" y="1993276"/>
                      <a:pt x="5074372" y="1991583"/>
                    </a:cubicBezTo>
                    <a:cubicBezTo>
                      <a:pt x="5081348" y="2005590"/>
                      <a:pt x="5088325" y="2019597"/>
                      <a:pt x="5095301" y="2033605"/>
                    </a:cubicBezTo>
                    <a:cubicBezTo>
                      <a:pt x="5098379" y="2034169"/>
                      <a:pt x="5093916" y="2023804"/>
                      <a:pt x="5098943" y="2031091"/>
                    </a:cubicBezTo>
                    <a:cubicBezTo>
                      <a:pt x="5102842" y="2044534"/>
                      <a:pt x="5110383" y="2055462"/>
                      <a:pt x="5116231" y="2075627"/>
                    </a:cubicBezTo>
                    <a:cubicBezTo>
                      <a:pt x="5132441" y="2091327"/>
                      <a:pt x="5138289" y="2111491"/>
                      <a:pt x="5153627" y="2149306"/>
                    </a:cubicBezTo>
                    <a:cubicBezTo>
                      <a:pt x="5147471" y="2148178"/>
                      <a:pt x="5149420" y="2154900"/>
                      <a:pt x="5149420" y="2154900"/>
                    </a:cubicBezTo>
                    <a:cubicBezTo>
                      <a:pt x="5159731" y="2185428"/>
                      <a:pt x="5172555" y="2219600"/>
                      <a:pt x="5179788" y="2249565"/>
                    </a:cubicBezTo>
                    <a:cubicBezTo>
                      <a:pt x="5189534" y="2283173"/>
                      <a:pt x="5199844" y="2313703"/>
                      <a:pt x="5208206" y="2337510"/>
                    </a:cubicBezTo>
                    <a:cubicBezTo>
                      <a:pt x="5204307" y="2324067"/>
                      <a:pt x="5211849" y="2334995"/>
                      <a:pt x="5214363" y="2338638"/>
                    </a:cubicBezTo>
                    <a:cubicBezTo>
                      <a:pt x="5215747" y="2348439"/>
                      <a:pt x="5222159" y="2365525"/>
                      <a:pt x="5216568" y="2361317"/>
                    </a:cubicBezTo>
                    <a:cubicBezTo>
                      <a:pt x="5224929" y="2385125"/>
                      <a:pt x="5229392" y="2395489"/>
                      <a:pt x="5236624" y="2425454"/>
                    </a:cubicBezTo>
                    <a:cubicBezTo>
                      <a:pt x="5234932" y="2434690"/>
                      <a:pt x="5233802" y="2440848"/>
                      <a:pt x="5235187" y="2450647"/>
                    </a:cubicBezTo>
                    <a:cubicBezTo>
                      <a:pt x="5240215" y="2457934"/>
                      <a:pt x="5243549" y="2474455"/>
                      <a:pt x="5243805" y="2490413"/>
                    </a:cubicBezTo>
                    <a:cubicBezTo>
                      <a:pt x="5247139" y="2506934"/>
                      <a:pt x="5251038" y="2520377"/>
                      <a:pt x="5256629" y="2524584"/>
                    </a:cubicBezTo>
                    <a:cubicBezTo>
                      <a:pt x="5258887" y="2512270"/>
                      <a:pt x="5257245" y="2486513"/>
                      <a:pt x="5251963" y="2463269"/>
                    </a:cubicBezTo>
                    <a:cubicBezTo>
                      <a:pt x="5246679" y="2440026"/>
                      <a:pt x="5238882" y="2413140"/>
                      <a:pt x="5233034" y="2392975"/>
                    </a:cubicBezTo>
                    <a:cubicBezTo>
                      <a:pt x="5230521" y="2389332"/>
                      <a:pt x="5229136" y="2379532"/>
                      <a:pt x="5229701" y="2376453"/>
                    </a:cubicBezTo>
                    <a:cubicBezTo>
                      <a:pt x="5212413" y="2331917"/>
                      <a:pt x="5217493" y="2304210"/>
                      <a:pt x="5206362" y="2260801"/>
                    </a:cubicBezTo>
                    <a:cubicBezTo>
                      <a:pt x="5176198" y="2217087"/>
                      <a:pt x="5169838" y="2165007"/>
                      <a:pt x="5137469" y="2098614"/>
                    </a:cubicBezTo>
                    <a:cubicBezTo>
                      <a:pt x="5143625" y="2099741"/>
                      <a:pt x="5139726" y="2086298"/>
                      <a:pt x="5143369" y="2083784"/>
                    </a:cubicBezTo>
                    <a:cubicBezTo>
                      <a:pt x="5138906" y="2073419"/>
                      <a:pt x="5131929" y="2059412"/>
                      <a:pt x="5128031" y="2045969"/>
                    </a:cubicBezTo>
                    <a:cubicBezTo>
                      <a:pt x="5130544" y="2049612"/>
                      <a:pt x="5130544" y="2049612"/>
                      <a:pt x="5130544" y="2049612"/>
                    </a:cubicBezTo>
                    <a:cubicBezTo>
                      <a:pt x="5133058" y="2053255"/>
                      <a:pt x="5133058" y="2053255"/>
                      <a:pt x="5133058" y="2053255"/>
                    </a:cubicBezTo>
                    <a:cubicBezTo>
                      <a:pt x="5133622" y="2050176"/>
                      <a:pt x="5134186" y="2047097"/>
                      <a:pt x="5131109" y="2046534"/>
                    </a:cubicBezTo>
                    <a:cubicBezTo>
                      <a:pt x="5128595" y="2042891"/>
                      <a:pt x="5128595" y="2042891"/>
                      <a:pt x="5128595" y="2042891"/>
                    </a:cubicBezTo>
                    <a:cubicBezTo>
                      <a:pt x="5129159" y="2039812"/>
                      <a:pt x="5129159" y="2039812"/>
                      <a:pt x="5129159" y="2039812"/>
                    </a:cubicBezTo>
                    <a:cubicBezTo>
                      <a:pt x="5130853" y="2030576"/>
                      <a:pt x="5116335" y="2005640"/>
                      <a:pt x="5099868" y="1973982"/>
                    </a:cubicBezTo>
                    <a:cubicBezTo>
                      <a:pt x="5080324" y="1941760"/>
                      <a:pt x="5058830" y="1902816"/>
                      <a:pt x="5039284" y="1870595"/>
                    </a:cubicBezTo>
                    <a:cubicBezTo>
                      <a:pt x="5032308" y="1856587"/>
                      <a:pt x="5030358" y="1849865"/>
                      <a:pt x="5022818" y="1838937"/>
                    </a:cubicBezTo>
                    <a:cubicBezTo>
                      <a:pt x="5000759" y="1803072"/>
                      <a:pt x="4971981" y="1769157"/>
                      <a:pt x="4949357" y="1736371"/>
                    </a:cubicBezTo>
                    <a:cubicBezTo>
                      <a:pt x="4944330" y="1729085"/>
                      <a:pt x="4942945" y="1719285"/>
                      <a:pt x="4937353" y="1715077"/>
                    </a:cubicBezTo>
                    <a:cubicBezTo>
                      <a:pt x="4937353" y="1715077"/>
                      <a:pt x="4940431" y="1715642"/>
                      <a:pt x="4939867" y="1718720"/>
                    </a:cubicBezTo>
                    <a:cubicBezTo>
                      <a:pt x="4939867" y="1718720"/>
                      <a:pt x="4942945" y="1719285"/>
                      <a:pt x="4942945" y="1719285"/>
                    </a:cubicBezTo>
                    <a:cubicBezTo>
                      <a:pt x="4940431" y="1715642"/>
                      <a:pt x="4940431" y="1715642"/>
                      <a:pt x="4937918" y="1711999"/>
                    </a:cubicBezTo>
                    <a:cubicBezTo>
                      <a:pt x="4935404" y="1708356"/>
                      <a:pt x="4935404" y="1708356"/>
                      <a:pt x="4935404" y="1708356"/>
                    </a:cubicBezTo>
                    <a:cubicBezTo>
                      <a:pt x="4940996" y="1712564"/>
                      <a:pt x="4953565" y="1730778"/>
                      <a:pt x="4962234" y="1735550"/>
                    </a:cubicBezTo>
                    <a:cubicBezTo>
                      <a:pt x="4965877" y="1733035"/>
                      <a:pt x="4958336" y="1722107"/>
                      <a:pt x="4950794" y="1711178"/>
                    </a:cubicBezTo>
                    <a:cubicBezTo>
                      <a:pt x="4953873" y="1711742"/>
                      <a:pt x="4953873" y="1711742"/>
                      <a:pt x="4953873" y="1711742"/>
                    </a:cubicBezTo>
                    <a:cubicBezTo>
                      <a:pt x="4956387" y="1715384"/>
                      <a:pt x="4956387" y="1715384"/>
                      <a:pt x="4956387" y="1715384"/>
                    </a:cubicBezTo>
                    <a:cubicBezTo>
                      <a:pt x="4960029" y="1712871"/>
                      <a:pt x="4956951" y="1712307"/>
                      <a:pt x="4954437" y="1708663"/>
                    </a:cubicBezTo>
                    <a:cubicBezTo>
                      <a:pt x="4954437" y="1708663"/>
                      <a:pt x="4951924" y="1705020"/>
                      <a:pt x="4951924" y="1705020"/>
                    </a:cubicBezTo>
                    <a:cubicBezTo>
                      <a:pt x="4952488" y="1701941"/>
                      <a:pt x="4964492" y="1723235"/>
                      <a:pt x="4963107" y="1713436"/>
                    </a:cubicBezTo>
                    <a:cubicBezTo>
                      <a:pt x="4950539" y="1695220"/>
                      <a:pt x="4935457" y="1673363"/>
                      <a:pt x="4922888" y="1655149"/>
                    </a:cubicBezTo>
                    <a:cubicBezTo>
                      <a:pt x="4910320" y="1636934"/>
                      <a:pt x="4899701" y="1625441"/>
                      <a:pt x="4892416" y="1630469"/>
                    </a:cubicBezTo>
                    <a:cubicBezTo>
                      <a:pt x="4892981" y="1627391"/>
                      <a:pt x="4889903" y="1626826"/>
                      <a:pt x="4889903" y="1626826"/>
                    </a:cubicBezTo>
                    <a:cubicBezTo>
                      <a:pt x="4890467" y="1623748"/>
                      <a:pt x="4887954" y="1620104"/>
                      <a:pt x="4884876" y="1619540"/>
                    </a:cubicBezTo>
                    <a:cubicBezTo>
                      <a:pt x="4884876" y="1619540"/>
                      <a:pt x="4884876" y="1619540"/>
                      <a:pt x="4884310" y="1622619"/>
                    </a:cubicBezTo>
                    <a:cubicBezTo>
                      <a:pt x="4884310" y="1622619"/>
                      <a:pt x="4886824" y="1626263"/>
                      <a:pt x="4886824" y="1626263"/>
                    </a:cubicBezTo>
                    <a:cubicBezTo>
                      <a:pt x="4883746" y="1625698"/>
                      <a:pt x="4878155" y="1621490"/>
                      <a:pt x="4870050" y="1613640"/>
                    </a:cubicBezTo>
                    <a:cubicBezTo>
                      <a:pt x="4866407" y="1616155"/>
                      <a:pt x="4859687" y="1618104"/>
                      <a:pt x="4856608" y="1617541"/>
                    </a:cubicBezTo>
                    <a:cubicBezTo>
                      <a:pt x="4836499" y="1588397"/>
                      <a:pt x="4820288" y="1572697"/>
                      <a:pt x="4794023" y="1542425"/>
                    </a:cubicBezTo>
                    <a:cubicBezTo>
                      <a:pt x="4788996" y="1535139"/>
                      <a:pt x="4783404" y="1530932"/>
                      <a:pt x="4774734" y="1526160"/>
                    </a:cubicBezTo>
                    <a:cubicBezTo>
                      <a:pt x="4745955" y="1492246"/>
                      <a:pt x="4716612" y="1461409"/>
                      <a:pt x="4686704" y="1433652"/>
                    </a:cubicBezTo>
                    <a:cubicBezTo>
                      <a:pt x="4654282" y="1402251"/>
                      <a:pt x="4624375" y="1374494"/>
                      <a:pt x="4598109" y="1344221"/>
                    </a:cubicBezTo>
                    <a:cubicBezTo>
                      <a:pt x="4601187" y="1344786"/>
                      <a:pt x="4601187" y="1344786"/>
                      <a:pt x="4601187" y="1344786"/>
                    </a:cubicBezTo>
                    <a:cubicBezTo>
                      <a:pt x="4603701" y="1348429"/>
                      <a:pt x="4606779" y="1348993"/>
                      <a:pt x="4606779" y="1348993"/>
                    </a:cubicBezTo>
                    <a:cubicBezTo>
                      <a:pt x="4607344" y="1345914"/>
                      <a:pt x="4604829" y="1342271"/>
                      <a:pt x="4601751" y="1341707"/>
                    </a:cubicBezTo>
                    <a:cubicBezTo>
                      <a:pt x="4599238" y="1338065"/>
                      <a:pt x="4599238" y="1338065"/>
                      <a:pt x="4596160" y="1337500"/>
                    </a:cubicBezTo>
                    <a:cubicBezTo>
                      <a:pt x="4596724" y="1334421"/>
                      <a:pt x="4599802" y="1334986"/>
                      <a:pt x="4602316" y="1338629"/>
                    </a:cubicBezTo>
                    <a:cubicBezTo>
                      <a:pt x="4624118" y="1358536"/>
                      <a:pt x="4655976" y="1393015"/>
                      <a:pt x="4687012" y="1414615"/>
                    </a:cubicBezTo>
                    <a:cubicBezTo>
                      <a:pt x="4690091" y="1415180"/>
                      <a:pt x="4696246" y="1416308"/>
                      <a:pt x="4688706" y="1405380"/>
                    </a:cubicBezTo>
                    <a:cubicBezTo>
                      <a:pt x="4682549" y="1404251"/>
                      <a:pt x="4674444" y="1396401"/>
                      <a:pt x="4663260" y="1387986"/>
                    </a:cubicBezTo>
                    <a:cubicBezTo>
                      <a:pt x="4670545" y="1382958"/>
                      <a:pt x="4642023" y="1365000"/>
                      <a:pt x="4628326" y="1352943"/>
                    </a:cubicBezTo>
                    <a:cubicBezTo>
                      <a:pt x="4590312" y="1317335"/>
                      <a:pt x="4550350" y="1275006"/>
                      <a:pt x="4505052" y="1244426"/>
                    </a:cubicBezTo>
                    <a:cubicBezTo>
                      <a:pt x="4499460" y="1240220"/>
                      <a:pt x="4496382" y="1239655"/>
                      <a:pt x="4490790" y="1235448"/>
                    </a:cubicBezTo>
                    <a:cubicBezTo>
                      <a:pt x="4473450" y="1225905"/>
                      <a:pt x="4446621" y="1198712"/>
                      <a:pt x="4434308" y="1196454"/>
                    </a:cubicBezTo>
                    <a:cubicBezTo>
                      <a:pt x="4437952" y="1193940"/>
                      <a:pt x="4435438" y="1190297"/>
                      <a:pt x="4430410" y="1183012"/>
                    </a:cubicBezTo>
                    <a:cubicBezTo>
                      <a:pt x="4423690" y="1184961"/>
                      <a:pt x="4400759" y="1171212"/>
                      <a:pt x="4400759" y="1171212"/>
                    </a:cubicBezTo>
                    <a:cubicBezTo>
                      <a:pt x="4406915" y="1172339"/>
                      <a:pt x="4407479" y="1169261"/>
                      <a:pt x="4407479" y="1169261"/>
                    </a:cubicBezTo>
                    <a:cubicBezTo>
                      <a:pt x="4382034" y="1151868"/>
                      <a:pt x="4367209" y="1145968"/>
                      <a:pt x="4343712" y="1135297"/>
                    </a:cubicBezTo>
                    <a:close/>
                    <a:moveTo>
                      <a:pt x="1318845" y="1535771"/>
                    </a:moveTo>
                    <a:lnTo>
                      <a:pt x="1298829" y="1573056"/>
                    </a:lnTo>
                    <a:cubicBezTo>
                      <a:pt x="1295994" y="1580384"/>
                      <a:pt x="1293948" y="1587970"/>
                      <a:pt x="1293203" y="1595921"/>
                    </a:cubicBezTo>
                    <a:lnTo>
                      <a:pt x="1293532" y="1599724"/>
                    </a:lnTo>
                    <a:lnTo>
                      <a:pt x="1289333" y="1608630"/>
                    </a:lnTo>
                    <a:cubicBezTo>
                      <a:pt x="1286797" y="1613293"/>
                      <a:pt x="1282129" y="1619000"/>
                      <a:pt x="1270060" y="1628642"/>
                    </a:cubicBezTo>
                    <a:cubicBezTo>
                      <a:pt x="1280031" y="1631222"/>
                      <a:pt x="1236260" y="1668831"/>
                      <a:pt x="1238185" y="1677840"/>
                    </a:cubicBezTo>
                    <a:cubicBezTo>
                      <a:pt x="1256855" y="1655012"/>
                      <a:pt x="1240109" y="1686848"/>
                      <a:pt x="1233025" y="1697780"/>
                    </a:cubicBezTo>
                    <a:cubicBezTo>
                      <a:pt x="1228521" y="1698742"/>
                      <a:pt x="1227558" y="1694239"/>
                      <a:pt x="1232063" y="1693276"/>
                    </a:cubicBezTo>
                    <a:cubicBezTo>
                      <a:pt x="1231100" y="1688772"/>
                      <a:pt x="1231100" y="1688772"/>
                      <a:pt x="1231100" y="1688772"/>
                    </a:cubicBezTo>
                    <a:cubicBezTo>
                      <a:pt x="1230138" y="1684268"/>
                      <a:pt x="1231100" y="1688772"/>
                      <a:pt x="1226596" y="1689735"/>
                    </a:cubicBezTo>
                    <a:cubicBezTo>
                      <a:pt x="1223055" y="1695201"/>
                      <a:pt x="1223055" y="1695201"/>
                      <a:pt x="1223055" y="1695201"/>
                    </a:cubicBezTo>
                    <a:cubicBezTo>
                      <a:pt x="1220475" y="1705171"/>
                      <a:pt x="1225942" y="1708713"/>
                      <a:pt x="1225942" y="1708713"/>
                    </a:cubicBezTo>
                    <a:cubicBezTo>
                      <a:pt x="1226904" y="1713217"/>
                      <a:pt x="1223362" y="1718683"/>
                      <a:pt x="1219820" y="1724150"/>
                    </a:cubicBezTo>
                    <a:cubicBezTo>
                      <a:pt x="1215316" y="1725112"/>
                      <a:pt x="1215316" y="1725112"/>
                      <a:pt x="1210812" y="1726074"/>
                    </a:cubicBezTo>
                    <a:cubicBezTo>
                      <a:pt x="1210812" y="1726074"/>
                      <a:pt x="1209850" y="1721570"/>
                      <a:pt x="1209850" y="1721570"/>
                    </a:cubicBezTo>
                    <a:cubicBezTo>
                      <a:pt x="1209850" y="1721570"/>
                      <a:pt x="1209850" y="1721570"/>
                      <a:pt x="1205346" y="1722532"/>
                    </a:cubicBezTo>
                    <a:cubicBezTo>
                      <a:pt x="1205346" y="1722532"/>
                      <a:pt x="1206308" y="1727037"/>
                      <a:pt x="1206308" y="1727037"/>
                    </a:cubicBezTo>
                    <a:cubicBezTo>
                      <a:pt x="1206308" y="1727037"/>
                      <a:pt x="1207270" y="1731541"/>
                      <a:pt x="1207270" y="1731541"/>
                    </a:cubicBezTo>
                    <a:cubicBezTo>
                      <a:pt x="1208232" y="1736044"/>
                      <a:pt x="1203728" y="1737007"/>
                      <a:pt x="1204690" y="1741511"/>
                    </a:cubicBezTo>
                    <a:cubicBezTo>
                      <a:pt x="1200187" y="1742473"/>
                      <a:pt x="1201149" y="1746977"/>
                      <a:pt x="1201149" y="1746977"/>
                    </a:cubicBezTo>
                    <a:cubicBezTo>
                      <a:pt x="1196645" y="1747940"/>
                      <a:pt x="1196645" y="1747940"/>
                      <a:pt x="1196645" y="1747940"/>
                    </a:cubicBezTo>
                    <a:cubicBezTo>
                      <a:pt x="1193103" y="1753405"/>
                      <a:pt x="1193103" y="1753405"/>
                      <a:pt x="1193103" y="1753405"/>
                    </a:cubicBezTo>
                    <a:cubicBezTo>
                      <a:pt x="1197607" y="1752443"/>
                      <a:pt x="1197607" y="1752443"/>
                      <a:pt x="1197607" y="1752443"/>
                    </a:cubicBezTo>
                    <a:cubicBezTo>
                      <a:pt x="1193103" y="1753405"/>
                      <a:pt x="1194065" y="1757910"/>
                      <a:pt x="1194065" y="1757910"/>
                    </a:cubicBezTo>
                    <a:cubicBezTo>
                      <a:pt x="1179898" y="1779775"/>
                      <a:pt x="1165730" y="1801641"/>
                      <a:pt x="1155105" y="1818040"/>
                    </a:cubicBezTo>
                    <a:cubicBezTo>
                      <a:pt x="1150601" y="1819002"/>
                      <a:pt x="1150601" y="1819002"/>
                      <a:pt x="1150601" y="1819002"/>
                    </a:cubicBezTo>
                    <a:cubicBezTo>
                      <a:pt x="1151563" y="1823506"/>
                      <a:pt x="1151563" y="1823506"/>
                      <a:pt x="1151563" y="1823506"/>
                    </a:cubicBezTo>
                    <a:cubicBezTo>
                      <a:pt x="1148022" y="1828972"/>
                      <a:pt x="1148022" y="1828972"/>
                      <a:pt x="1148022" y="1828972"/>
                    </a:cubicBezTo>
                    <a:cubicBezTo>
                      <a:pt x="1148984" y="1833476"/>
                      <a:pt x="1148984" y="1833476"/>
                      <a:pt x="1148984" y="1833476"/>
                    </a:cubicBezTo>
                    <a:cubicBezTo>
                      <a:pt x="1148022" y="1828972"/>
                      <a:pt x="1148022" y="1828972"/>
                      <a:pt x="1142555" y="1825430"/>
                    </a:cubicBezTo>
                    <a:cubicBezTo>
                      <a:pt x="1139013" y="1830897"/>
                      <a:pt x="1135472" y="1836363"/>
                      <a:pt x="1128388" y="1847295"/>
                    </a:cubicBezTo>
                    <a:cubicBezTo>
                      <a:pt x="1128388" y="1847295"/>
                      <a:pt x="1128388" y="1847295"/>
                      <a:pt x="1123884" y="1848258"/>
                    </a:cubicBezTo>
                    <a:lnTo>
                      <a:pt x="1121709" y="1845626"/>
                    </a:lnTo>
                    <a:lnTo>
                      <a:pt x="1123442" y="1842951"/>
                    </a:lnTo>
                    <a:lnTo>
                      <a:pt x="1125256" y="1840901"/>
                    </a:lnTo>
                    <a:cubicBezTo>
                      <a:pt x="1128716" y="1837807"/>
                      <a:pt x="1132739" y="1834592"/>
                      <a:pt x="1130005" y="1832821"/>
                    </a:cubicBezTo>
                    <a:lnTo>
                      <a:pt x="1123442" y="1842951"/>
                    </a:lnTo>
                    <a:lnTo>
                      <a:pt x="1121403" y="1845256"/>
                    </a:lnTo>
                    <a:lnTo>
                      <a:pt x="1121709" y="1845626"/>
                    </a:lnTo>
                    <a:lnTo>
                      <a:pt x="1105213" y="1871085"/>
                    </a:lnTo>
                    <a:cubicBezTo>
                      <a:pt x="1098129" y="1882018"/>
                      <a:pt x="1094588" y="1887484"/>
                      <a:pt x="1087503" y="1898417"/>
                    </a:cubicBezTo>
                    <a:cubicBezTo>
                      <a:pt x="1083961" y="1903883"/>
                      <a:pt x="1076878" y="1914815"/>
                      <a:pt x="1074299" y="1924786"/>
                    </a:cubicBezTo>
                    <a:cubicBezTo>
                      <a:pt x="1063673" y="1941185"/>
                      <a:pt x="1055628" y="1947614"/>
                      <a:pt x="1042423" y="1973983"/>
                    </a:cubicBezTo>
                    <a:cubicBezTo>
                      <a:pt x="1038881" y="1979450"/>
                      <a:pt x="1035339" y="1984917"/>
                      <a:pt x="1036301" y="1989420"/>
                    </a:cubicBezTo>
                    <a:cubicBezTo>
                      <a:pt x="1031798" y="1990382"/>
                      <a:pt x="1032760" y="1994886"/>
                      <a:pt x="1028255" y="1995849"/>
                    </a:cubicBezTo>
                    <a:cubicBezTo>
                      <a:pt x="1028255" y="1995849"/>
                      <a:pt x="1024713" y="2001315"/>
                      <a:pt x="1024713" y="2001315"/>
                    </a:cubicBezTo>
                    <a:cubicBezTo>
                      <a:pt x="1021172" y="2006781"/>
                      <a:pt x="1017630" y="2012248"/>
                      <a:pt x="1015050" y="2022217"/>
                    </a:cubicBezTo>
                    <a:cubicBezTo>
                      <a:pt x="1014088" y="2017714"/>
                      <a:pt x="1003463" y="2034113"/>
                      <a:pt x="1008928" y="2037654"/>
                    </a:cubicBezTo>
                    <a:cubicBezTo>
                      <a:pt x="1005387" y="2043121"/>
                      <a:pt x="1001845" y="2048587"/>
                      <a:pt x="998303" y="2054054"/>
                    </a:cubicBezTo>
                    <a:cubicBezTo>
                      <a:pt x="966427" y="2103251"/>
                      <a:pt x="932934" y="2166922"/>
                      <a:pt x="910066" y="2214194"/>
                    </a:cubicBezTo>
                    <a:lnTo>
                      <a:pt x="907117" y="2214824"/>
                    </a:lnTo>
                    <a:lnTo>
                      <a:pt x="908116" y="2211343"/>
                    </a:lnTo>
                    <a:lnTo>
                      <a:pt x="972795" y="2040882"/>
                    </a:lnTo>
                    <a:lnTo>
                      <a:pt x="979961" y="2024343"/>
                    </a:lnTo>
                    <a:cubicBezTo>
                      <a:pt x="981898" y="2021353"/>
                      <a:pt x="983204" y="2021957"/>
                      <a:pt x="983522" y="2028953"/>
                    </a:cubicBezTo>
                    <a:lnTo>
                      <a:pt x="986429" y="2010313"/>
                    </a:lnTo>
                    <a:lnTo>
                      <a:pt x="991511" y="1999574"/>
                    </a:lnTo>
                    <a:lnTo>
                      <a:pt x="994802" y="1993577"/>
                    </a:lnTo>
                    <a:cubicBezTo>
                      <a:pt x="994802" y="1993577"/>
                      <a:pt x="995764" y="1998080"/>
                      <a:pt x="999306" y="1992615"/>
                    </a:cubicBezTo>
                    <a:cubicBezTo>
                      <a:pt x="1001077" y="1989881"/>
                      <a:pt x="1000596" y="1987629"/>
                      <a:pt x="1000115" y="1985377"/>
                    </a:cubicBezTo>
                    <a:lnTo>
                      <a:pt x="1000698" y="1980161"/>
                    </a:lnTo>
                    <a:lnTo>
                      <a:pt x="1001566" y="1978326"/>
                    </a:lnTo>
                    <a:lnTo>
                      <a:pt x="1004140" y="1979072"/>
                    </a:lnTo>
                    <a:cubicBezTo>
                      <a:pt x="1011320" y="1974447"/>
                      <a:pt x="1026831" y="1956120"/>
                      <a:pt x="1018633" y="1950808"/>
                    </a:cubicBezTo>
                    <a:cubicBezTo>
                      <a:pt x="1027640" y="1948884"/>
                      <a:pt x="1038921" y="1913506"/>
                      <a:pt x="1038266" y="1932485"/>
                    </a:cubicBezTo>
                    <a:cubicBezTo>
                      <a:pt x="1061135" y="1885212"/>
                      <a:pt x="1082385" y="1852415"/>
                      <a:pt x="1099132" y="1820578"/>
                    </a:cubicBezTo>
                    <a:cubicBezTo>
                      <a:pt x="1102673" y="1815113"/>
                      <a:pt x="1109758" y="1804179"/>
                      <a:pt x="1113299" y="1798714"/>
                    </a:cubicBezTo>
                    <a:cubicBezTo>
                      <a:pt x="1141634" y="1754983"/>
                      <a:pt x="1170930" y="1715756"/>
                      <a:pt x="1204731" y="1675567"/>
                    </a:cubicBezTo>
                    <a:cubicBezTo>
                      <a:pt x="1212777" y="1669139"/>
                      <a:pt x="1227907" y="1651778"/>
                      <a:pt x="1226944" y="1647273"/>
                    </a:cubicBezTo>
                    <a:cubicBezTo>
                      <a:pt x="1226944" y="1647273"/>
                      <a:pt x="1226944" y="1647273"/>
                      <a:pt x="1225982" y="1642769"/>
                    </a:cubicBezTo>
                    <a:cubicBezTo>
                      <a:pt x="1225982" y="1642769"/>
                      <a:pt x="1231449" y="1646311"/>
                      <a:pt x="1231449" y="1646311"/>
                    </a:cubicBezTo>
                    <a:cubicBezTo>
                      <a:pt x="1234990" y="1640845"/>
                      <a:pt x="1239494" y="1639882"/>
                      <a:pt x="1238532" y="1635378"/>
                    </a:cubicBezTo>
                    <a:cubicBezTo>
                      <a:pt x="1243036" y="1634416"/>
                      <a:pt x="1242074" y="1629913"/>
                      <a:pt x="1242074" y="1629913"/>
                    </a:cubicBezTo>
                    <a:cubicBezTo>
                      <a:pt x="1242074" y="1629913"/>
                      <a:pt x="1242074" y="1629913"/>
                      <a:pt x="1237570" y="1630875"/>
                    </a:cubicBezTo>
                    <a:cubicBezTo>
                      <a:pt x="1251737" y="1609009"/>
                      <a:pt x="1271371" y="1590686"/>
                      <a:pt x="1290042" y="1567858"/>
                    </a:cubicBezTo>
                    <a:cubicBezTo>
                      <a:pt x="1300504" y="1556204"/>
                      <a:pt x="1308349" y="1547463"/>
                      <a:pt x="1314235" y="1540908"/>
                    </a:cubicBezTo>
                    <a:close/>
                    <a:moveTo>
                      <a:pt x="4439702" y="857271"/>
                    </a:moveTo>
                    <a:cubicBezTo>
                      <a:pt x="4444206" y="856309"/>
                      <a:pt x="4444206" y="856309"/>
                      <a:pt x="4444206" y="856309"/>
                    </a:cubicBezTo>
                    <a:cubicBezTo>
                      <a:pt x="4454177" y="858888"/>
                      <a:pt x="4454177" y="858888"/>
                      <a:pt x="4445168" y="860813"/>
                    </a:cubicBezTo>
                    <a:cubicBezTo>
                      <a:pt x="4439702" y="857271"/>
                      <a:pt x="4439702" y="857271"/>
                      <a:pt x="4439702" y="857271"/>
                    </a:cubicBezTo>
                    <a:close/>
                    <a:moveTo>
                      <a:pt x="4439395" y="833789"/>
                    </a:moveTo>
                    <a:cubicBezTo>
                      <a:pt x="4439395" y="833789"/>
                      <a:pt x="4443899" y="832826"/>
                      <a:pt x="4444862" y="837331"/>
                    </a:cubicBezTo>
                    <a:cubicBezTo>
                      <a:pt x="4440357" y="838293"/>
                      <a:pt x="4440357" y="838293"/>
                      <a:pt x="4440357" y="838293"/>
                    </a:cubicBezTo>
                    <a:cubicBezTo>
                      <a:pt x="4440357" y="838293"/>
                      <a:pt x="4439395" y="833789"/>
                      <a:pt x="4439395" y="833789"/>
                    </a:cubicBezTo>
                    <a:close/>
                    <a:moveTo>
                      <a:pt x="3878041" y="775787"/>
                    </a:moveTo>
                    <a:lnTo>
                      <a:pt x="3885822" y="777801"/>
                    </a:lnTo>
                    <a:cubicBezTo>
                      <a:pt x="3885822" y="777801"/>
                      <a:pt x="3885822" y="777801"/>
                      <a:pt x="3881318" y="778763"/>
                    </a:cubicBezTo>
                    <a:close/>
                    <a:moveTo>
                      <a:pt x="1104676" y="1330248"/>
                    </a:moveTo>
                    <a:lnTo>
                      <a:pt x="1094527" y="1352482"/>
                    </a:lnTo>
                    <a:cubicBezTo>
                      <a:pt x="1085034" y="1368687"/>
                      <a:pt x="1074540" y="1383638"/>
                      <a:pt x="1064045" y="1398591"/>
                    </a:cubicBezTo>
                    <a:cubicBezTo>
                      <a:pt x="803503" y="1753430"/>
                      <a:pt x="639503" y="2148260"/>
                      <a:pt x="578456" y="2585624"/>
                    </a:cubicBezTo>
                    <a:cubicBezTo>
                      <a:pt x="577113" y="2597643"/>
                      <a:pt x="570958" y="2614601"/>
                      <a:pt x="575225" y="2625422"/>
                    </a:cubicBezTo>
                    <a:cubicBezTo>
                      <a:pt x="606405" y="2743906"/>
                      <a:pt x="581353" y="2864627"/>
                      <a:pt x="589292" y="2984165"/>
                    </a:cubicBezTo>
                    <a:cubicBezTo>
                      <a:pt x="596704" y="3092084"/>
                      <a:pt x="598106" y="3199331"/>
                      <a:pt x="621678" y="3309663"/>
                    </a:cubicBezTo>
                    <a:cubicBezTo>
                      <a:pt x="647206" y="3282700"/>
                      <a:pt x="641213" y="3254649"/>
                      <a:pt x="637489" y="3228070"/>
                    </a:cubicBezTo>
                    <a:cubicBezTo>
                      <a:pt x="626465" y="3130699"/>
                      <a:pt x="617310" y="3032930"/>
                      <a:pt x="616036" y="2935433"/>
                    </a:cubicBezTo>
                    <a:cubicBezTo>
                      <a:pt x="609213" y="2528212"/>
                      <a:pt x="703216" y="2144425"/>
                      <a:pt x="887499" y="1780458"/>
                    </a:cubicBezTo>
                    <a:cubicBezTo>
                      <a:pt x="913443" y="1727986"/>
                      <a:pt x="957546" y="1687277"/>
                      <a:pt x="997109" y="1643628"/>
                    </a:cubicBezTo>
                    <a:cubicBezTo>
                      <a:pt x="1011543" y="1628812"/>
                      <a:pt x="1024507" y="1616266"/>
                      <a:pt x="1014774" y="1589014"/>
                    </a:cubicBezTo>
                    <a:cubicBezTo>
                      <a:pt x="1006510" y="1559493"/>
                      <a:pt x="1031767" y="1540409"/>
                      <a:pt x="1051413" y="1522524"/>
                    </a:cubicBezTo>
                    <a:cubicBezTo>
                      <a:pt x="1064776" y="1511848"/>
                      <a:pt x="1083077" y="1505982"/>
                      <a:pt x="1104050" y="1503457"/>
                    </a:cubicBezTo>
                    <a:cubicBezTo>
                      <a:pt x="1085331" y="1534831"/>
                      <a:pt x="1068881" y="1567677"/>
                      <a:pt x="1050162" y="1599052"/>
                    </a:cubicBezTo>
                    <a:cubicBezTo>
                      <a:pt x="991464" y="1699585"/>
                      <a:pt x="933165" y="1801989"/>
                      <a:pt x="889954" y="1910945"/>
                    </a:cubicBezTo>
                    <a:cubicBezTo>
                      <a:pt x="876446" y="1939252"/>
                      <a:pt x="858000" y="1962747"/>
                      <a:pt x="871201" y="1997079"/>
                    </a:cubicBezTo>
                    <a:cubicBezTo>
                      <a:pt x="879337" y="2016850"/>
                      <a:pt x="864630" y="2039546"/>
                      <a:pt x="857404" y="2060644"/>
                    </a:cubicBezTo>
                    <a:cubicBezTo>
                      <a:pt x="812324" y="2170000"/>
                      <a:pt x="781933" y="2284040"/>
                      <a:pt x="753411" y="2397680"/>
                    </a:cubicBezTo>
                    <a:cubicBezTo>
                      <a:pt x="751270" y="2405959"/>
                      <a:pt x="748728" y="2412369"/>
                      <a:pt x="756336" y="2420520"/>
                    </a:cubicBezTo>
                    <a:lnTo>
                      <a:pt x="764421" y="2415547"/>
                    </a:lnTo>
                    <a:lnTo>
                      <a:pt x="761396" y="2433165"/>
                    </a:lnTo>
                    <a:lnTo>
                      <a:pt x="760478" y="2435480"/>
                    </a:lnTo>
                    <a:lnTo>
                      <a:pt x="760592" y="2432158"/>
                    </a:lnTo>
                    <a:cubicBezTo>
                      <a:pt x="760675" y="2429786"/>
                      <a:pt x="760193" y="2427534"/>
                      <a:pt x="757460" y="2425764"/>
                    </a:cubicBezTo>
                    <a:cubicBezTo>
                      <a:pt x="757460" y="2425764"/>
                      <a:pt x="753918" y="2431229"/>
                      <a:pt x="750377" y="2436696"/>
                    </a:cubicBezTo>
                    <a:cubicBezTo>
                      <a:pt x="751339" y="2441200"/>
                      <a:pt x="751339" y="2441200"/>
                      <a:pt x="751339" y="2441200"/>
                    </a:cubicBezTo>
                    <a:cubicBezTo>
                      <a:pt x="742331" y="2443125"/>
                      <a:pt x="743948" y="2428650"/>
                      <a:pt x="751994" y="2422222"/>
                    </a:cubicBezTo>
                    <a:cubicBezTo>
                      <a:pt x="743948" y="2428650"/>
                      <a:pt x="748144" y="2404205"/>
                      <a:pt x="742023" y="2419642"/>
                    </a:cubicBezTo>
                    <a:cubicBezTo>
                      <a:pt x="752956" y="2426726"/>
                      <a:pt x="725932" y="2432500"/>
                      <a:pt x="729781" y="2450515"/>
                    </a:cubicBezTo>
                    <a:cubicBezTo>
                      <a:pt x="730743" y="2455019"/>
                      <a:pt x="730743" y="2455019"/>
                      <a:pt x="730743" y="2455019"/>
                    </a:cubicBezTo>
                    <a:cubicBezTo>
                      <a:pt x="730743" y="2455019"/>
                      <a:pt x="730743" y="2455019"/>
                      <a:pt x="726239" y="2455982"/>
                    </a:cubicBezTo>
                    <a:cubicBezTo>
                      <a:pt x="726239" y="2455982"/>
                      <a:pt x="727201" y="2460486"/>
                      <a:pt x="727201" y="2460486"/>
                    </a:cubicBezTo>
                    <a:cubicBezTo>
                      <a:pt x="728163" y="2464990"/>
                      <a:pt x="728163" y="2464990"/>
                      <a:pt x="728163" y="2464990"/>
                    </a:cubicBezTo>
                    <a:cubicBezTo>
                      <a:pt x="727201" y="2460486"/>
                      <a:pt x="731705" y="2459524"/>
                      <a:pt x="731705" y="2459524"/>
                    </a:cubicBezTo>
                    <a:cubicBezTo>
                      <a:pt x="732667" y="2464027"/>
                      <a:pt x="730088" y="2473998"/>
                      <a:pt x="731050" y="2478502"/>
                    </a:cubicBezTo>
                    <a:cubicBezTo>
                      <a:pt x="733630" y="2468531"/>
                      <a:pt x="735554" y="2477540"/>
                      <a:pt x="735554" y="2477540"/>
                    </a:cubicBezTo>
                    <a:cubicBezTo>
                      <a:pt x="739097" y="2472074"/>
                      <a:pt x="741675" y="2462103"/>
                      <a:pt x="745218" y="2456637"/>
                    </a:cubicBezTo>
                    <a:cubicBezTo>
                      <a:pt x="745218" y="2456637"/>
                      <a:pt x="745218" y="2456637"/>
                      <a:pt x="749722" y="2455675"/>
                    </a:cubicBezTo>
                    <a:cubicBezTo>
                      <a:pt x="746180" y="2461140"/>
                      <a:pt x="746180" y="2461140"/>
                      <a:pt x="746180" y="2461140"/>
                    </a:cubicBezTo>
                    <a:cubicBezTo>
                      <a:pt x="747142" y="2465645"/>
                      <a:pt x="748104" y="2470149"/>
                      <a:pt x="752609" y="2469187"/>
                    </a:cubicBezTo>
                    <a:cubicBezTo>
                      <a:pt x="752609" y="2469187"/>
                      <a:pt x="756151" y="2463720"/>
                      <a:pt x="755188" y="2459216"/>
                    </a:cubicBezTo>
                    <a:cubicBezTo>
                      <a:pt x="755188" y="2459216"/>
                      <a:pt x="755188" y="2459216"/>
                      <a:pt x="754226" y="2454712"/>
                    </a:cubicBezTo>
                    <a:cubicBezTo>
                      <a:pt x="757767" y="2449246"/>
                      <a:pt x="757767" y="2449246"/>
                      <a:pt x="757767" y="2449246"/>
                    </a:cubicBezTo>
                    <a:cubicBezTo>
                      <a:pt x="760654" y="2462758"/>
                      <a:pt x="753571" y="2473691"/>
                      <a:pt x="748411" y="2493631"/>
                    </a:cubicBezTo>
                    <a:cubicBezTo>
                      <a:pt x="760654" y="2462758"/>
                      <a:pt x="752916" y="2492669"/>
                      <a:pt x="759344" y="2500715"/>
                    </a:cubicBezTo>
                    <a:cubicBezTo>
                      <a:pt x="759344" y="2500715"/>
                      <a:pt x="760307" y="2505219"/>
                      <a:pt x="760307" y="2505219"/>
                    </a:cubicBezTo>
                    <a:cubicBezTo>
                      <a:pt x="760307" y="2505219"/>
                      <a:pt x="759344" y="2500715"/>
                      <a:pt x="754840" y="2501678"/>
                    </a:cubicBezTo>
                    <a:cubicBezTo>
                      <a:pt x="754840" y="2501678"/>
                      <a:pt x="754840" y="2501678"/>
                      <a:pt x="753878" y="2497173"/>
                    </a:cubicBezTo>
                    <a:cubicBezTo>
                      <a:pt x="753878" y="2497173"/>
                      <a:pt x="753878" y="2497173"/>
                      <a:pt x="749373" y="2498135"/>
                    </a:cubicBezTo>
                    <a:cubicBezTo>
                      <a:pt x="750336" y="2502640"/>
                      <a:pt x="746794" y="2508105"/>
                      <a:pt x="746794" y="2508105"/>
                    </a:cubicBezTo>
                    <a:cubicBezTo>
                      <a:pt x="746794" y="2508105"/>
                      <a:pt x="747757" y="2512610"/>
                      <a:pt x="747757" y="2512610"/>
                    </a:cubicBezTo>
                    <a:cubicBezTo>
                      <a:pt x="744215" y="2518077"/>
                      <a:pt x="744215" y="2518077"/>
                      <a:pt x="740673" y="2523542"/>
                    </a:cubicBezTo>
                    <a:cubicBezTo>
                      <a:pt x="739711" y="2519039"/>
                      <a:pt x="739711" y="2519039"/>
                      <a:pt x="738748" y="2514534"/>
                    </a:cubicBezTo>
                    <a:cubicBezTo>
                      <a:pt x="737786" y="2510030"/>
                      <a:pt x="737786" y="2510030"/>
                      <a:pt x="734245" y="2515496"/>
                    </a:cubicBezTo>
                    <a:cubicBezTo>
                      <a:pt x="734245" y="2515496"/>
                      <a:pt x="730703" y="2520963"/>
                      <a:pt x="731665" y="2525466"/>
                    </a:cubicBezTo>
                    <a:cubicBezTo>
                      <a:pt x="732627" y="2529971"/>
                      <a:pt x="732627" y="2529971"/>
                      <a:pt x="733590" y="2534475"/>
                    </a:cubicBezTo>
                    <a:cubicBezTo>
                      <a:pt x="735514" y="2543483"/>
                      <a:pt x="741943" y="2551529"/>
                      <a:pt x="745484" y="2546063"/>
                    </a:cubicBezTo>
                    <a:cubicBezTo>
                      <a:pt x="746446" y="2550567"/>
                      <a:pt x="747408" y="2555071"/>
                      <a:pt x="743868" y="2560537"/>
                    </a:cubicBezTo>
                    <a:cubicBezTo>
                      <a:pt x="739670" y="2584981"/>
                      <a:pt x="730970" y="2610389"/>
                      <a:pt x="726773" y="2634833"/>
                    </a:cubicBezTo>
                    <a:cubicBezTo>
                      <a:pt x="726773" y="2634833"/>
                      <a:pt x="721306" y="2631292"/>
                      <a:pt x="721306" y="2631292"/>
                    </a:cubicBezTo>
                    <a:cubicBezTo>
                      <a:pt x="721306" y="2631292"/>
                      <a:pt x="722269" y="2635796"/>
                      <a:pt x="722269" y="2635796"/>
                    </a:cubicBezTo>
                    <a:cubicBezTo>
                      <a:pt x="722269" y="2635796"/>
                      <a:pt x="717764" y="2636758"/>
                      <a:pt x="717764" y="2636758"/>
                    </a:cubicBezTo>
                    <a:cubicBezTo>
                      <a:pt x="721962" y="2612314"/>
                      <a:pt x="716802" y="2632255"/>
                      <a:pt x="712298" y="2633217"/>
                    </a:cubicBezTo>
                    <a:cubicBezTo>
                      <a:pt x="713915" y="2618742"/>
                      <a:pt x="720037" y="2603306"/>
                      <a:pt x="717150" y="2589793"/>
                    </a:cubicBezTo>
                    <a:cubicBezTo>
                      <a:pt x="722616" y="2593335"/>
                      <a:pt x="722616" y="2593335"/>
                      <a:pt x="722616" y="2593335"/>
                    </a:cubicBezTo>
                    <a:cubicBezTo>
                      <a:pt x="725196" y="2583365"/>
                      <a:pt x="727775" y="2573394"/>
                      <a:pt x="727775" y="2573394"/>
                    </a:cubicBezTo>
                    <a:cubicBezTo>
                      <a:pt x="725196" y="2583365"/>
                      <a:pt x="720691" y="2584327"/>
                      <a:pt x="720691" y="2584327"/>
                    </a:cubicBezTo>
                    <a:cubicBezTo>
                      <a:pt x="723271" y="2574356"/>
                      <a:pt x="717805" y="2570815"/>
                      <a:pt x="721347" y="2565348"/>
                    </a:cubicBezTo>
                    <a:cubicBezTo>
                      <a:pt x="720385" y="2560844"/>
                      <a:pt x="720385" y="2560844"/>
                      <a:pt x="720385" y="2560844"/>
                    </a:cubicBezTo>
                    <a:cubicBezTo>
                      <a:pt x="720385" y="2560844"/>
                      <a:pt x="724889" y="2559882"/>
                      <a:pt x="723927" y="2555379"/>
                    </a:cubicBezTo>
                    <a:cubicBezTo>
                      <a:pt x="723927" y="2555379"/>
                      <a:pt x="723927" y="2555379"/>
                      <a:pt x="722964" y="2550874"/>
                    </a:cubicBezTo>
                    <a:cubicBezTo>
                      <a:pt x="722964" y="2550874"/>
                      <a:pt x="722002" y="2546370"/>
                      <a:pt x="722002" y="2546370"/>
                    </a:cubicBezTo>
                    <a:cubicBezTo>
                      <a:pt x="713956" y="2552799"/>
                      <a:pt x="713956" y="2552799"/>
                      <a:pt x="713956" y="2552799"/>
                    </a:cubicBezTo>
                    <a:cubicBezTo>
                      <a:pt x="713956" y="2552799"/>
                      <a:pt x="710415" y="2558265"/>
                      <a:pt x="711377" y="2562769"/>
                    </a:cubicBezTo>
                    <a:lnTo>
                      <a:pt x="712339" y="2567273"/>
                    </a:lnTo>
                    <a:cubicBezTo>
                      <a:pt x="716842" y="2566311"/>
                      <a:pt x="716842" y="2566311"/>
                      <a:pt x="716842" y="2566311"/>
                    </a:cubicBezTo>
                    <a:cubicBezTo>
                      <a:pt x="715226" y="2580785"/>
                      <a:pt x="708449" y="2615201"/>
                      <a:pt x="707794" y="2634179"/>
                    </a:cubicBezTo>
                    <a:cubicBezTo>
                      <a:pt x="704252" y="2639645"/>
                      <a:pt x="704252" y="2639645"/>
                      <a:pt x="704252" y="2639645"/>
                    </a:cubicBezTo>
                    <a:cubicBezTo>
                      <a:pt x="700710" y="2645112"/>
                      <a:pt x="700710" y="2645112"/>
                      <a:pt x="701673" y="2649616"/>
                    </a:cubicBezTo>
                    <a:cubicBezTo>
                      <a:pt x="706177" y="2648653"/>
                      <a:pt x="706177" y="2648653"/>
                      <a:pt x="706177" y="2648653"/>
                    </a:cubicBezTo>
                    <a:cubicBezTo>
                      <a:pt x="702635" y="2654119"/>
                      <a:pt x="701017" y="2668594"/>
                      <a:pt x="698438" y="2678565"/>
                    </a:cubicBezTo>
                    <a:cubicBezTo>
                      <a:pt x="693934" y="2679527"/>
                      <a:pt x="694896" y="2684031"/>
                      <a:pt x="695858" y="2688534"/>
                    </a:cubicBezTo>
                    <a:cubicBezTo>
                      <a:pt x="696821" y="2693039"/>
                      <a:pt x="696821" y="2693039"/>
                      <a:pt x="696821" y="2693039"/>
                    </a:cubicBezTo>
                    <a:cubicBezTo>
                      <a:pt x="696821" y="2693039"/>
                      <a:pt x="696821" y="2693039"/>
                      <a:pt x="701325" y="2692076"/>
                    </a:cubicBezTo>
                    <a:cubicBezTo>
                      <a:pt x="692931" y="2740966"/>
                      <a:pt x="684231" y="2766373"/>
                      <a:pt x="690967" y="2797901"/>
                    </a:cubicBezTo>
                    <a:cubicBezTo>
                      <a:pt x="690967" y="2797901"/>
                      <a:pt x="686462" y="2798864"/>
                      <a:pt x="687424" y="2803368"/>
                    </a:cubicBezTo>
                    <a:cubicBezTo>
                      <a:pt x="688387" y="2807872"/>
                      <a:pt x="688387" y="2807872"/>
                      <a:pt x="688387" y="2807872"/>
                    </a:cubicBezTo>
                    <a:cubicBezTo>
                      <a:pt x="689349" y="2812375"/>
                      <a:pt x="689349" y="2812375"/>
                      <a:pt x="689349" y="2812375"/>
                    </a:cubicBezTo>
                    <a:cubicBezTo>
                      <a:pt x="684845" y="2813338"/>
                      <a:pt x="683227" y="2827813"/>
                      <a:pt x="685152" y="2836821"/>
                    </a:cubicBezTo>
                    <a:cubicBezTo>
                      <a:pt x="685152" y="2836821"/>
                      <a:pt x="686114" y="2841326"/>
                      <a:pt x="681611" y="2842288"/>
                    </a:cubicBezTo>
                    <a:cubicBezTo>
                      <a:pt x="682573" y="2846791"/>
                      <a:pt x="682573" y="2846791"/>
                      <a:pt x="683535" y="2851295"/>
                    </a:cubicBezTo>
                    <a:cubicBezTo>
                      <a:pt x="683535" y="2851295"/>
                      <a:pt x="684497" y="2855799"/>
                      <a:pt x="684497" y="2855799"/>
                    </a:cubicBezTo>
                    <a:cubicBezTo>
                      <a:pt x="684497" y="2855799"/>
                      <a:pt x="684497" y="2855799"/>
                      <a:pt x="680955" y="2861265"/>
                    </a:cubicBezTo>
                    <a:cubicBezTo>
                      <a:pt x="680955" y="2861265"/>
                      <a:pt x="681918" y="2865770"/>
                      <a:pt x="681918" y="2865770"/>
                    </a:cubicBezTo>
                    <a:cubicBezTo>
                      <a:pt x="688346" y="2873815"/>
                      <a:pt x="673217" y="2891176"/>
                      <a:pt x="687691" y="2892794"/>
                    </a:cubicBezTo>
                    <a:cubicBezTo>
                      <a:pt x="683187" y="2893756"/>
                      <a:pt x="683187" y="2893756"/>
                      <a:pt x="684149" y="2898260"/>
                    </a:cubicBezTo>
                    <a:cubicBezTo>
                      <a:pt x="684149" y="2898260"/>
                      <a:pt x="685112" y="2902765"/>
                      <a:pt x="685112" y="2902765"/>
                    </a:cubicBezTo>
                    <a:cubicBezTo>
                      <a:pt x="686074" y="2907268"/>
                      <a:pt x="682533" y="2912734"/>
                      <a:pt x="683495" y="2917239"/>
                    </a:cubicBezTo>
                    <a:cubicBezTo>
                      <a:pt x="683495" y="2917239"/>
                      <a:pt x="683495" y="2917239"/>
                      <a:pt x="684457" y="2921742"/>
                    </a:cubicBezTo>
                    <a:cubicBezTo>
                      <a:pt x="682840" y="2936217"/>
                      <a:pt x="680260" y="2946188"/>
                      <a:pt x="678642" y="2960662"/>
                    </a:cubicBezTo>
                    <a:cubicBezTo>
                      <a:pt x="679604" y="2965165"/>
                      <a:pt x="679604" y="2965165"/>
                      <a:pt x="679604" y="2965165"/>
                    </a:cubicBezTo>
                    <a:cubicBezTo>
                      <a:pt x="679604" y="2965165"/>
                      <a:pt x="679604" y="2965165"/>
                      <a:pt x="675101" y="2966128"/>
                    </a:cubicBezTo>
                    <a:cubicBezTo>
                      <a:pt x="676063" y="2970632"/>
                      <a:pt x="676063" y="2970632"/>
                      <a:pt x="676063" y="2970632"/>
                    </a:cubicBezTo>
                    <a:cubicBezTo>
                      <a:pt x="677026" y="2975136"/>
                      <a:pt x="677026" y="2975136"/>
                      <a:pt x="677026" y="2975136"/>
                    </a:cubicBezTo>
                    <a:cubicBezTo>
                      <a:pt x="677026" y="2975136"/>
                      <a:pt x="681529" y="2974174"/>
                      <a:pt x="681529" y="2974174"/>
                    </a:cubicBezTo>
                    <a:cubicBezTo>
                      <a:pt x="677988" y="2979641"/>
                      <a:pt x="678950" y="2984144"/>
                      <a:pt x="679912" y="2988648"/>
                    </a:cubicBezTo>
                    <a:cubicBezTo>
                      <a:pt x="679912" y="2988648"/>
                      <a:pt x="678950" y="2984144"/>
                      <a:pt x="678950" y="2984144"/>
                    </a:cubicBezTo>
                    <a:cubicBezTo>
                      <a:pt x="677332" y="2998618"/>
                      <a:pt x="677332" y="2998618"/>
                      <a:pt x="678295" y="3003123"/>
                    </a:cubicBezTo>
                    <a:cubicBezTo>
                      <a:pt x="679257" y="3007627"/>
                      <a:pt x="680219" y="3012130"/>
                      <a:pt x="681182" y="3016635"/>
                    </a:cubicBezTo>
                    <a:cubicBezTo>
                      <a:pt x="681182" y="3016635"/>
                      <a:pt x="677640" y="3022102"/>
                      <a:pt x="677640" y="3022102"/>
                    </a:cubicBezTo>
                    <a:cubicBezTo>
                      <a:pt x="678602" y="3026605"/>
                      <a:pt x="678602" y="3026605"/>
                      <a:pt x="678602" y="3026605"/>
                    </a:cubicBezTo>
                    <a:cubicBezTo>
                      <a:pt x="678602" y="3026605"/>
                      <a:pt x="674098" y="3027567"/>
                      <a:pt x="675061" y="3032071"/>
                    </a:cubicBezTo>
                    <a:cubicBezTo>
                      <a:pt x="675061" y="3032071"/>
                      <a:pt x="676023" y="3036576"/>
                      <a:pt x="676023" y="3036576"/>
                    </a:cubicBezTo>
                    <a:cubicBezTo>
                      <a:pt x="680527" y="3035613"/>
                      <a:pt x="680527" y="3035613"/>
                      <a:pt x="680527" y="3035613"/>
                    </a:cubicBezTo>
                    <a:cubicBezTo>
                      <a:pt x="683413" y="3049126"/>
                      <a:pt x="681797" y="3063600"/>
                      <a:pt x="689187" y="3076150"/>
                    </a:cubicBezTo>
                    <a:cubicBezTo>
                      <a:pt x="688225" y="3071645"/>
                      <a:pt x="688225" y="3071645"/>
                      <a:pt x="683721" y="3072608"/>
                    </a:cubicBezTo>
                    <a:cubicBezTo>
                      <a:pt x="682759" y="3068104"/>
                      <a:pt x="682759" y="3068104"/>
                      <a:pt x="679217" y="3073570"/>
                    </a:cubicBezTo>
                    <a:cubicBezTo>
                      <a:pt x="680179" y="3078074"/>
                      <a:pt x="681142" y="3082578"/>
                      <a:pt x="681142" y="3082578"/>
                    </a:cubicBezTo>
                    <a:cubicBezTo>
                      <a:pt x="682104" y="3087082"/>
                      <a:pt x="682104" y="3087082"/>
                      <a:pt x="682104" y="3087082"/>
                    </a:cubicBezTo>
                    <a:cubicBezTo>
                      <a:pt x="675982" y="3102520"/>
                      <a:pt x="692382" y="3113145"/>
                      <a:pt x="682718" y="3134047"/>
                    </a:cubicBezTo>
                    <a:cubicBezTo>
                      <a:pt x="687222" y="3133085"/>
                      <a:pt x="687222" y="3133085"/>
                      <a:pt x="687222" y="3133085"/>
                    </a:cubicBezTo>
                    <a:cubicBezTo>
                      <a:pt x="682718" y="3134047"/>
                      <a:pt x="682718" y="3134047"/>
                      <a:pt x="683680" y="3138551"/>
                    </a:cubicBezTo>
                    <a:cubicBezTo>
                      <a:pt x="684642" y="3143056"/>
                      <a:pt x="684642" y="3143056"/>
                      <a:pt x="684642" y="3143056"/>
                    </a:cubicBezTo>
                    <a:cubicBezTo>
                      <a:pt x="687529" y="3156568"/>
                      <a:pt x="690416" y="3170080"/>
                      <a:pt x="690416" y="3170080"/>
                    </a:cubicBezTo>
                    <a:cubicBezTo>
                      <a:pt x="689203" y="3180936"/>
                      <a:pt x="691261" y="3169900"/>
                      <a:pt x="694395" y="3173203"/>
                    </a:cubicBezTo>
                    <a:lnTo>
                      <a:pt x="697712" y="3182366"/>
                    </a:lnTo>
                    <a:lnTo>
                      <a:pt x="697129" y="3182651"/>
                    </a:lnTo>
                    <a:lnTo>
                      <a:pt x="691373" y="3182827"/>
                    </a:lnTo>
                    <a:cubicBezTo>
                      <a:pt x="689925" y="3184314"/>
                      <a:pt x="689280" y="3186806"/>
                      <a:pt x="689762" y="3189059"/>
                    </a:cubicBezTo>
                    <a:cubicBezTo>
                      <a:pt x="692495" y="3190829"/>
                      <a:pt x="694910" y="3185604"/>
                      <a:pt x="696682" y="3182870"/>
                    </a:cubicBezTo>
                    <a:lnTo>
                      <a:pt x="697129" y="3182651"/>
                    </a:lnTo>
                    <a:lnTo>
                      <a:pt x="697807" y="3182630"/>
                    </a:lnTo>
                    <a:lnTo>
                      <a:pt x="697712" y="3182366"/>
                    </a:lnTo>
                    <a:lnTo>
                      <a:pt x="698813" y="3181826"/>
                    </a:lnTo>
                    <a:cubicBezTo>
                      <a:pt x="699335" y="3182893"/>
                      <a:pt x="699655" y="3185767"/>
                      <a:pt x="699731" y="3191637"/>
                    </a:cubicBezTo>
                    <a:cubicBezTo>
                      <a:pt x="695227" y="3192600"/>
                      <a:pt x="695227" y="3192600"/>
                      <a:pt x="696189" y="3197104"/>
                    </a:cubicBezTo>
                    <a:cubicBezTo>
                      <a:pt x="696189" y="3197104"/>
                      <a:pt x="697152" y="3201608"/>
                      <a:pt x="697152" y="3201608"/>
                    </a:cubicBezTo>
                    <a:cubicBezTo>
                      <a:pt x="693610" y="3207074"/>
                      <a:pt x="693610" y="3207074"/>
                      <a:pt x="693610" y="3207074"/>
                    </a:cubicBezTo>
                    <a:cubicBezTo>
                      <a:pt x="694573" y="3211578"/>
                      <a:pt x="694573" y="3211578"/>
                      <a:pt x="694573" y="3211578"/>
                    </a:cubicBezTo>
                    <a:cubicBezTo>
                      <a:pt x="694573" y="3211578"/>
                      <a:pt x="695535" y="3216083"/>
                      <a:pt x="696497" y="3220587"/>
                    </a:cubicBezTo>
                    <a:cubicBezTo>
                      <a:pt x="696497" y="3220587"/>
                      <a:pt x="697460" y="3225091"/>
                      <a:pt x="698422" y="3229595"/>
                    </a:cubicBezTo>
                    <a:cubicBezTo>
                      <a:pt x="693918" y="3230557"/>
                      <a:pt x="694880" y="3235061"/>
                      <a:pt x="695842" y="3239565"/>
                    </a:cubicBezTo>
                    <a:cubicBezTo>
                      <a:pt x="692300" y="3245032"/>
                      <a:pt x="692300" y="3245032"/>
                      <a:pt x="693262" y="3249536"/>
                    </a:cubicBezTo>
                    <a:cubicBezTo>
                      <a:pt x="693262" y="3249536"/>
                      <a:pt x="694224" y="3254039"/>
                      <a:pt x="694224" y="3254039"/>
                    </a:cubicBezTo>
                    <a:cubicBezTo>
                      <a:pt x="694224" y="3254039"/>
                      <a:pt x="695187" y="3258543"/>
                      <a:pt x="695187" y="3258543"/>
                    </a:cubicBezTo>
                    <a:cubicBezTo>
                      <a:pt x="690683" y="3259506"/>
                      <a:pt x="690683" y="3259506"/>
                      <a:pt x="690683" y="3259506"/>
                    </a:cubicBezTo>
                    <a:cubicBezTo>
                      <a:pt x="690683" y="3259506"/>
                      <a:pt x="690683" y="3259506"/>
                      <a:pt x="687141" y="3264972"/>
                    </a:cubicBezTo>
                    <a:cubicBezTo>
                      <a:pt x="688103" y="3269476"/>
                      <a:pt x="688103" y="3269476"/>
                      <a:pt x="688103" y="3269476"/>
                    </a:cubicBezTo>
                    <a:cubicBezTo>
                      <a:pt x="693569" y="3273018"/>
                      <a:pt x="693569" y="3273018"/>
                      <a:pt x="693569" y="3273018"/>
                    </a:cubicBezTo>
                    <a:cubicBezTo>
                      <a:pt x="694532" y="3277522"/>
                      <a:pt x="694532" y="3277522"/>
                      <a:pt x="694532" y="3277522"/>
                    </a:cubicBezTo>
                    <a:cubicBezTo>
                      <a:pt x="694532" y="3277522"/>
                      <a:pt x="695494" y="3282027"/>
                      <a:pt x="695494" y="3282027"/>
                    </a:cubicBezTo>
                    <a:cubicBezTo>
                      <a:pt x="696456" y="3286530"/>
                      <a:pt x="697419" y="3291034"/>
                      <a:pt x="698381" y="3295539"/>
                    </a:cubicBezTo>
                    <a:cubicBezTo>
                      <a:pt x="695802" y="3305508"/>
                      <a:pt x="696764" y="3310013"/>
                      <a:pt x="696764" y="3310013"/>
                    </a:cubicBezTo>
                    <a:cubicBezTo>
                      <a:pt x="697726" y="3314516"/>
                      <a:pt x="697726" y="3314516"/>
                      <a:pt x="697726" y="3314516"/>
                    </a:cubicBezTo>
                    <a:cubicBezTo>
                      <a:pt x="698689" y="3319021"/>
                      <a:pt x="698689" y="3319021"/>
                      <a:pt x="699651" y="3323525"/>
                    </a:cubicBezTo>
                    <a:cubicBezTo>
                      <a:pt x="699651" y="3323525"/>
                      <a:pt x="699651" y="3323525"/>
                      <a:pt x="704154" y="3322563"/>
                    </a:cubicBezTo>
                    <a:cubicBezTo>
                      <a:pt x="700613" y="3328029"/>
                      <a:pt x="700613" y="3328029"/>
                      <a:pt x="700613" y="3328029"/>
                    </a:cubicBezTo>
                    <a:cubicBezTo>
                      <a:pt x="700613" y="3328029"/>
                      <a:pt x="701575" y="3332533"/>
                      <a:pt x="702538" y="3337037"/>
                    </a:cubicBezTo>
                    <a:cubicBezTo>
                      <a:pt x="707349" y="3359557"/>
                      <a:pt x="712815" y="3363099"/>
                      <a:pt x="711198" y="3377573"/>
                    </a:cubicBezTo>
                    <a:cubicBezTo>
                      <a:pt x="706694" y="3378535"/>
                      <a:pt x="707656" y="3383040"/>
                      <a:pt x="707656" y="3383040"/>
                    </a:cubicBezTo>
                    <a:cubicBezTo>
                      <a:pt x="707656" y="3383040"/>
                      <a:pt x="708618" y="3387543"/>
                      <a:pt x="708618" y="3387543"/>
                    </a:cubicBezTo>
                    <a:cubicBezTo>
                      <a:pt x="713122" y="3386581"/>
                      <a:pt x="713122" y="3386581"/>
                      <a:pt x="713122" y="3386581"/>
                    </a:cubicBezTo>
                    <a:cubicBezTo>
                      <a:pt x="710543" y="3396552"/>
                      <a:pt x="712467" y="3405560"/>
                      <a:pt x="713430" y="3410064"/>
                    </a:cubicBezTo>
                    <a:cubicBezTo>
                      <a:pt x="714392" y="3414569"/>
                      <a:pt x="714392" y="3414569"/>
                      <a:pt x="714392" y="3414569"/>
                    </a:cubicBezTo>
                    <a:cubicBezTo>
                      <a:pt x="715354" y="3419072"/>
                      <a:pt x="715354" y="3419072"/>
                      <a:pt x="719858" y="3418109"/>
                    </a:cubicBezTo>
                    <a:cubicBezTo>
                      <a:pt x="722745" y="3431621"/>
                      <a:pt x="724670" y="3440630"/>
                      <a:pt x="722090" y="3450600"/>
                    </a:cubicBezTo>
                    <a:cubicBezTo>
                      <a:pt x="726594" y="3449638"/>
                      <a:pt x="726594" y="3449638"/>
                      <a:pt x="726594" y="3449638"/>
                    </a:cubicBezTo>
                    <a:cubicBezTo>
                      <a:pt x="730443" y="3467654"/>
                      <a:pt x="730443" y="3467654"/>
                      <a:pt x="730443" y="3467654"/>
                    </a:cubicBezTo>
                    <a:cubicBezTo>
                      <a:pt x="730443" y="3467654"/>
                      <a:pt x="730443" y="3467654"/>
                      <a:pt x="726902" y="3473121"/>
                    </a:cubicBezTo>
                    <a:cubicBezTo>
                      <a:pt x="724977" y="3464112"/>
                      <a:pt x="719510" y="3460571"/>
                      <a:pt x="716932" y="3470541"/>
                    </a:cubicBezTo>
                    <a:cubicBezTo>
                      <a:pt x="724977" y="3464112"/>
                      <a:pt x="725284" y="3487595"/>
                      <a:pt x="729788" y="3486633"/>
                    </a:cubicBezTo>
                    <a:cubicBezTo>
                      <a:pt x="738449" y="3527169"/>
                      <a:pt x="736524" y="3518161"/>
                      <a:pt x="749689" y="3557735"/>
                    </a:cubicBezTo>
                    <a:cubicBezTo>
                      <a:pt x="749689" y="3557735"/>
                      <a:pt x="745185" y="3558698"/>
                      <a:pt x="745185" y="3558698"/>
                    </a:cubicBezTo>
                    <a:cubicBezTo>
                      <a:pt x="746147" y="3563202"/>
                      <a:pt x="746147" y="3563202"/>
                      <a:pt x="747109" y="3567705"/>
                    </a:cubicBezTo>
                    <a:cubicBezTo>
                      <a:pt x="752883" y="3594729"/>
                      <a:pt x="754807" y="3603738"/>
                      <a:pt x="758656" y="3621755"/>
                    </a:cubicBezTo>
                    <a:cubicBezTo>
                      <a:pt x="758656" y="3621755"/>
                      <a:pt x="758656" y="3621755"/>
                      <a:pt x="759619" y="3626258"/>
                    </a:cubicBezTo>
                    <a:cubicBezTo>
                      <a:pt x="759619" y="3626258"/>
                      <a:pt x="759619" y="3626258"/>
                      <a:pt x="760581" y="3630762"/>
                    </a:cubicBezTo>
                    <a:cubicBezTo>
                      <a:pt x="762812" y="3663253"/>
                      <a:pt x="765085" y="3629800"/>
                      <a:pt x="773438" y="3646854"/>
                    </a:cubicBezTo>
                    <a:cubicBezTo>
                      <a:pt x="768934" y="3647816"/>
                      <a:pt x="762812" y="3663253"/>
                      <a:pt x="770859" y="3656824"/>
                    </a:cubicBezTo>
                    <a:cubicBezTo>
                      <a:pt x="771821" y="3661329"/>
                      <a:pt x="771821" y="3661329"/>
                      <a:pt x="771821" y="3661329"/>
                    </a:cubicBezTo>
                    <a:cubicBezTo>
                      <a:pt x="771821" y="3661329"/>
                      <a:pt x="771821" y="3661329"/>
                      <a:pt x="772783" y="3665832"/>
                    </a:cubicBezTo>
                    <a:cubicBezTo>
                      <a:pt x="768279" y="3666794"/>
                      <a:pt x="773745" y="3670336"/>
                      <a:pt x="773745" y="3670336"/>
                    </a:cubicBezTo>
                    <a:cubicBezTo>
                      <a:pt x="777595" y="3688353"/>
                      <a:pt x="773090" y="3689315"/>
                      <a:pt x="768586" y="3690277"/>
                    </a:cubicBezTo>
                    <a:cubicBezTo>
                      <a:pt x="772435" y="3708294"/>
                      <a:pt x="782406" y="3710872"/>
                      <a:pt x="779826" y="3720843"/>
                    </a:cubicBezTo>
                    <a:cubicBezTo>
                      <a:pt x="786255" y="3728889"/>
                      <a:pt x="789142" y="3742401"/>
                      <a:pt x="798149" y="3740476"/>
                    </a:cubicBezTo>
                    <a:cubicBezTo>
                      <a:pt x="795570" y="3750447"/>
                      <a:pt x="803923" y="3767501"/>
                      <a:pt x="793953" y="3764922"/>
                    </a:cubicBezTo>
                    <a:cubicBezTo>
                      <a:pt x="802306" y="3781975"/>
                      <a:pt x="802961" y="3762997"/>
                      <a:pt x="803268" y="3786479"/>
                    </a:cubicBezTo>
                    <a:cubicBezTo>
                      <a:pt x="804230" y="3790984"/>
                      <a:pt x="809697" y="3794526"/>
                      <a:pt x="815163" y="3798067"/>
                    </a:cubicBezTo>
                    <a:cubicBezTo>
                      <a:pt x="804230" y="3790984"/>
                      <a:pt x="818357" y="3835062"/>
                      <a:pt x="832177" y="3855657"/>
                    </a:cubicBezTo>
                    <a:cubicBezTo>
                      <a:pt x="829598" y="3865628"/>
                      <a:pt x="828635" y="3861124"/>
                      <a:pt x="823168" y="3857582"/>
                    </a:cubicBezTo>
                    <a:cubicBezTo>
                      <a:pt x="829598" y="3865628"/>
                      <a:pt x="830560" y="3870131"/>
                      <a:pt x="835064" y="3869169"/>
                    </a:cubicBezTo>
                    <a:cubicBezTo>
                      <a:pt x="827018" y="3875598"/>
                      <a:pt x="836026" y="3873673"/>
                      <a:pt x="834409" y="3888148"/>
                    </a:cubicBezTo>
                    <a:cubicBezTo>
                      <a:pt x="840837" y="3896193"/>
                      <a:pt x="837951" y="3882681"/>
                      <a:pt x="849190" y="3913248"/>
                    </a:cubicBezTo>
                    <a:lnTo>
                      <a:pt x="845537" y="3910175"/>
                    </a:lnTo>
                    <a:lnTo>
                      <a:pt x="841800" y="3900698"/>
                    </a:lnTo>
                    <a:cubicBezTo>
                      <a:pt x="842281" y="3902950"/>
                      <a:pt x="843003" y="3906328"/>
                      <a:pt x="844166" y="3909023"/>
                    </a:cubicBezTo>
                    <a:lnTo>
                      <a:pt x="845537" y="3910175"/>
                    </a:lnTo>
                    <a:lnTo>
                      <a:pt x="852077" y="3926760"/>
                    </a:lnTo>
                    <a:cubicBezTo>
                      <a:pt x="846611" y="3923218"/>
                      <a:pt x="842107" y="3924181"/>
                      <a:pt x="838565" y="3929646"/>
                    </a:cubicBezTo>
                    <a:cubicBezTo>
                      <a:pt x="827325" y="3899080"/>
                      <a:pt x="824438" y="3885568"/>
                      <a:pt x="808694" y="3855965"/>
                    </a:cubicBezTo>
                    <a:cubicBezTo>
                      <a:pt x="800649" y="3862393"/>
                      <a:pt x="792295" y="3845339"/>
                      <a:pt x="782980" y="3823781"/>
                    </a:cubicBezTo>
                    <a:cubicBezTo>
                      <a:pt x="776551" y="3815736"/>
                      <a:pt x="775588" y="3811232"/>
                      <a:pt x="773664" y="3802224"/>
                    </a:cubicBezTo>
                    <a:cubicBezTo>
                      <a:pt x="772702" y="3797720"/>
                      <a:pt x="770777" y="3788711"/>
                      <a:pt x="769815" y="3784208"/>
                    </a:cubicBezTo>
                    <a:cubicBezTo>
                      <a:pt x="766274" y="3789673"/>
                      <a:pt x="761154" y="3743671"/>
                      <a:pt x="756958" y="3768116"/>
                    </a:cubicBezTo>
                    <a:lnTo>
                      <a:pt x="750222" y="3736587"/>
                    </a:lnTo>
                    <a:cubicBezTo>
                      <a:pt x="744449" y="3709563"/>
                      <a:pt x="760192" y="3739167"/>
                      <a:pt x="751840" y="3722113"/>
                    </a:cubicBezTo>
                    <a:cubicBezTo>
                      <a:pt x="750877" y="3717608"/>
                      <a:pt x="749915" y="3713105"/>
                      <a:pt x="748953" y="3708601"/>
                    </a:cubicBezTo>
                    <a:cubicBezTo>
                      <a:pt x="748953" y="3708601"/>
                      <a:pt x="747991" y="3704096"/>
                      <a:pt x="747991" y="3704096"/>
                    </a:cubicBezTo>
                    <a:cubicBezTo>
                      <a:pt x="747991" y="3704096"/>
                      <a:pt x="747991" y="3704096"/>
                      <a:pt x="747028" y="3699593"/>
                    </a:cubicBezTo>
                    <a:cubicBezTo>
                      <a:pt x="747991" y="3704096"/>
                      <a:pt x="747991" y="3704096"/>
                      <a:pt x="752494" y="3703134"/>
                    </a:cubicBezTo>
                    <a:cubicBezTo>
                      <a:pt x="744142" y="3686081"/>
                      <a:pt x="744142" y="3686081"/>
                      <a:pt x="744142" y="3686081"/>
                    </a:cubicBezTo>
                    <a:cubicBezTo>
                      <a:pt x="747683" y="3680614"/>
                      <a:pt x="747683" y="3680614"/>
                      <a:pt x="747683" y="3680614"/>
                    </a:cubicBezTo>
                    <a:cubicBezTo>
                      <a:pt x="747683" y="3680614"/>
                      <a:pt x="747683" y="3680614"/>
                      <a:pt x="746720" y="3676110"/>
                    </a:cubicBezTo>
                    <a:cubicBezTo>
                      <a:pt x="745758" y="3671606"/>
                      <a:pt x="745758" y="3671606"/>
                      <a:pt x="745758" y="3671606"/>
                    </a:cubicBezTo>
                    <a:cubicBezTo>
                      <a:pt x="744796" y="3667102"/>
                      <a:pt x="740292" y="3668064"/>
                      <a:pt x="740292" y="3668064"/>
                    </a:cubicBezTo>
                    <a:cubicBezTo>
                      <a:pt x="739984" y="3644582"/>
                      <a:pt x="735481" y="3645544"/>
                      <a:pt x="734519" y="3641040"/>
                    </a:cubicBezTo>
                    <a:cubicBezTo>
                      <a:pt x="734519" y="3641040"/>
                      <a:pt x="729052" y="3637498"/>
                      <a:pt x="729052" y="3637498"/>
                    </a:cubicBezTo>
                    <a:cubicBezTo>
                      <a:pt x="726165" y="3623986"/>
                      <a:pt x="727783" y="3609512"/>
                      <a:pt x="723279" y="3610474"/>
                    </a:cubicBezTo>
                    <a:cubicBezTo>
                      <a:pt x="722316" y="3605970"/>
                      <a:pt x="722316" y="3605970"/>
                      <a:pt x="722316" y="3605970"/>
                    </a:cubicBezTo>
                    <a:cubicBezTo>
                      <a:pt x="722316" y="3605970"/>
                      <a:pt x="721354" y="3601465"/>
                      <a:pt x="721354" y="3601465"/>
                    </a:cubicBezTo>
                    <a:cubicBezTo>
                      <a:pt x="717812" y="3606932"/>
                      <a:pt x="717812" y="3606932"/>
                      <a:pt x="717812" y="3606932"/>
                    </a:cubicBezTo>
                    <a:cubicBezTo>
                      <a:pt x="722972" y="3586991"/>
                      <a:pt x="710769" y="3551922"/>
                      <a:pt x="707227" y="3557387"/>
                    </a:cubicBezTo>
                    <a:cubicBezTo>
                      <a:pt x="712694" y="3560929"/>
                      <a:pt x="709152" y="3566396"/>
                      <a:pt x="710114" y="3570900"/>
                    </a:cubicBezTo>
                    <a:cubicBezTo>
                      <a:pt x="708190" y="3561892"/>
                      <a:pt x="702723" y="3558350"/>
                      <a:pt x="702723" y="3558350"/>
                    </a:cubicBezTo>
                    <a:cubicBezTo>
                      <a:pt x="705610" y="3571863"/>
                      <a:pt x="705610" y="3571863"/>
                      <a:pt x="705610" y="3571863"/>
                    </a:cubicBezTo>
                    <a:cubicBezTo>
                      <a:pt x="705610" y="3571863"/>
                      <a:pt x="701106" y="3572825"/>
                      <a:pt x="700144" y="3568320"/>
                    </a:cubicBezTo>
                    <a:cubicBezTo>
                      <a:pt x="696602" y="3573787"/>
                      <a:pt x="697564" y="3578290"/>
                      <a:pt x="702068" y="3577328"/>
                    </a:cubicBezTo>
                    <a:cubicBezTo>
                      <a:pt x="702068" y="3577328"/>
                      <a:pt x="702068" y="3577328"/>
                      <a:pt x="703031" y="3581832"/>
                    </a:cubicBezTo>
                    <a:cubicBezTo>
                      <a:pt x="696909" y="3597269"/>
                      <a:pt x="688863" y="3603698"/>
                      <a:pt x="695599" y="3635226"/>
                    </a:cubicBezTo>
                    <a:cubicBezTo>
                      <a:pt x="696561" y="3639730"/>
                      <a:pt x="696561" y="3639730"/>
                      <a:pt x="697524" y="3644234"/>
                    </a:cubicBezTo>
                    <a:cubicBezTo>
                      <a:pt x="692057" y="3640692"/>
                      <a:pt x="692057" y="3640692"/>
                      <a:pt x="687553" y="3641655"/>
                    </a:cubicBezTo>
                    <a:cubicBezTo>
                      <a:pt x="686591" y="3637151"/>
                      <a:pt x="686591" y="3637151"/>
                      <a:pt x="685628" y="3632647"/>
                    </a:cubicBezTo>
                    <a:cubicBezTo>
                      <a:pt x="681125" y="3633609"/>
                      <a:pt x="680163" y="3629105"/>
                      <a:pt x="681125" y="3633609"/>
                    </a:cubicBezTo>
                    <a:cubicBezTo>
                      <a:pt x="681125" y="3633609"/>
                      <a:pt x="682087" y="3638113"/>
                      <a:pt x="682087" y="3638113"/>
                    </a:cubicBezTo>
                    <a:cubicBezTo>
                      <a:pt x="670847" y="3607547"/>
                      <a:pt x="672465" y="3593073"/>
                      <a:pt x="660262" y="3558002"/>
                    </a:cubicBezTo>
                    <a:cubicBezTo>
                      <a:pt x="665729" y="3561544"/>
                      <a:pt x="666691" y="3566048"/>
                      <a:pt x="665729" y="3561544"/>
                    </a:cubicBezTo>
                    <a:cubicBezTo>
                      <a:pt x="665729" y="3561544"/>
                      <a:pt x="669270" y="3556078"/>
                      <a:pt x="669270" y="3556078"/>
                    </a:cubicBezTo>
                    <a:lnTo>
                      <a:pt x="671194" y="3565085"/>
                    </a:lnTo>
                    <a:cubicBezTo>
                      <a:pt x="670887" y="3541603"/>
                      <a:pt x="668001" y="3528091"/>
                      <a:pt x="660609" y="3515542"/>
                    </a:cubicBezTo>
                    <a:cubicBezTo>
                      <a:pt x="660609" y="3515542"/>
                      <a:pt x="660609" y="3515542"/>
                      <a:pt x="665114" y="3514579"/>
                    </a:cubicBezTo>
                    <a:lnTo>
                      <a:pt x="664152" y="3510075"/>
                    </a:lnTo>
                    <a:cubicBezTo>
                      <a:pt x="663189" y="3505570"/>
                      <a:pt x="663189" y="3505570"/>
                      <a:pt x="662227" y="3501067"/>
                    </a:cubicBezTo>
                    <a:cubicBezTo>
                      <a:pt x="655798" y="3493021"/>
                      <a:pt x="656454" y="3474043"/>
                      <a:pt x="655491" y="3469539"/>
                    </a:cubicBezTo>
                    <a:cubicBezTo>
                      <a:pt x="655491" y="3469539"/>
                      <a:pt x="654529" y="3465034"/>
                      <a:pt x="654529" y="3465034"/>
                    </a:cubicBezTo>
                    <a:cubicBezTo>
                      <a:pt x="653567" y="3460530"/>
                      <a:pt x="653567" y="3460530"/>
                      <a:pt x="653567" y="3460530"/>
                    </a:cubicBezTo>
                    <a:cubicBezTo>
                      <a:pt x="646175" y="3447980"/>
                      <a:pt x="644906" y="3419994"/>
                      <a:pt x="639439" y="3416453"/>
                    </a:cubicBezTo>
                    <a:cubicBezTo>
                      <a:pt x="639439" y="3416453"/>
                      <a:pt x="638477" y="3411948"/>
                      <a:pt x="638477" y="3411948"/>
                    </a:cubicBezTo>
                    <a:cubicBezTo>
                      <a:pt x="638477" y="3411948"/>
                      <a:pt x="637515" y="3407444"/>
                      <a:pt x="637515" y="3407444"/>
                    </a:cubicBezTo>
                    <a:cubicBezTo>
                      <a:pt x="636552" y="3402940"/>
                      <a:pt x="635590" y="3398436"/>
                      <a:pt x="635590" y="3398436"/>
                    </a:cubicBezTo>
                    <a:cubicBezTo>
                      <a:pt x="631087" y="3399398"/>
                      <a:pt x="631087" y="3399398"/>
                      <a:pt x="633012" y="3408406"/>
                    </a:cubicBezTo>
                    <a:cubicBezTo>
                      <a:pt x="633012" y="3408406"/>
                      <a:pt x="628507" y="3409369"/>
                      <a:pt x="629469" y="3413873"/>
                    </a:cubicBezTo>
                    <a:cubicBezTo>
                      <a:pt x="632049" y="3403902"/>
                      <a:pt x="626583" y="3400361"/>
                      <a:pt x="625620" y="3395856"/>
                    </a:cubicBezTo>
                    <a:cubicBezTo>
                      <a:pt x="630125" y="3394894"/>
                      <a:pt x="630125" y="3394894"/>
                      <a:pt x="630125" y="3394894"/>
                    </a:cubicBezTo>
                    <a:cubicBezTo>
                      <a:pt x="630125" y="3394894"/>
                      <a:pt x="629163" y="3390391"/>
                      <a:pt x="629163" y="3390391"/>
                    </a:cubicBezTo>
                    <a:cubicBezTo>
                      <a:pt x="628200" y="3385887"/>
                      <a:pt x="628200" y="3385887"/>
                      <a:pt x="628200" y="3385887"/>
                    </a:cubicBezTo>
                    <a:cubicBezTo>
                      <a:pt x="623696" y="3386849"/>
                      <a:pt x="623696" y="3386849"/>
                      <a:pt x="623696" y="3386849"/>
                    </a:cubicBezTo>
                    <a:cubicBezTo>
                      <a:pt x="619847" y="3368832"/>
                      <a:pt x="625314" y="3372374"/>
                      <a:pt x="627892" y="3362404"/>
                    </a:cubicBezTo>
                    <a:cubicBezTo>
                      <a:pt x="623389" y="3363366"/>
                      <a:pt x="620502" y="3349854"/>
                      <a:pt x="615998" y="3350816"/>
                    </a:cubicBezTo>
                    <a:cubicBezTo>
                      <a:pt x="623389" y="3363366"/>
                      <a:pt x="610839" y="3370757"/>
                      <a:pt x="618229" y="3383307"/>
                    </a:cubicBezTo>
                    <a:cubicBezTo>
                      <a:pt x="620809" y="3373337"/>
                      <a:pt x="621771" y="3377840"/>
                      <a:pt x="623696" y="3386849"/>
                    </a:cubicBezTo>
                    <a:cubicBezTo>
                      <a:pt x="619192" y="3387811"/>
                      <a:pt x="619192" y="3387811"/>
                      <a:pt x="619192" y="3387811"/>
                    </a:cubicBezTo>
                    <a:cubicBezTo>
                      <a:pt x="619192" y="3387811"/>
                      <a:pt x="619192" y="3387811"/>
                      <a:pt x="620154" y="3392315"/>
                    </a:cubicBezTo>
                    <a:cubicBezTo>
                      <a:pt x="620154" y="3392315"/>
                      <a:pt x="621116" y="3396819"/>
                      <a:pt x="621116" y="3396819"/>
                    </a:cubicBezTo>
                    <a:cubicBezTo>
                      <a:pt x="625620" y="3395856"/>
                      <a:pt x="625620" y="3395856"/>
                      <a:pt x="625620" y="3395856"/>
                    </a:cubicBezTo>
                    <a:cubicBezTo>
                      <a:pt x="628354" y="3397627"/>
                      <a:pt x="628190" y="3402373"/>
                      <a:pt x="628026" y="3407116"/>
                    </a:cubicBezTo>
                    <a:lnTo>
                      <a:pt x="629469" y="3413873"/>
                    </a:lnTo>
                    <a:lnTo>
                      <a:pt x="630432" y="3418377"/>
                    </a:lnTo>
                    <a:cubicBezTo>
                      <a:pt x="625927" y="3419340"/>
                      <a:pt x="625927" y="3419340"/>
                      <a:pt x="625927" y="3419340"/>
                    </a:cubicBezTo>
                    <a:cubicBezTo>
                      <a:pt x="625927" y="3419340"/>
                      <a:pt x="625927" y="3419340"/>
                      <a:pt x="626889" y="3423843"/>
                    </a:cubicBezTo>
                    <a:cubicBezTo>
                      <a:pt x="627852" y="3428347"/>
                      <a:pt x="627852" y="3428347"/>
                      <a:pt x="627852" y="3428347"/>
                    </a:cubicBezTo>
                    <a:cubicBezTo>
                      <a:pt x="631047" y="3465341"/>
                      <a:pt x="646135" y="3513924"/>
                      <a:pt x="654488" y="3530978"/>
                    </a:cubicBezTo>
                    <a:cubicBezTo>
                      <a:pt x="654488" y="3530978"/>
                      <a:pt x="654488" y="3530978"/>
                      <a:pt x="649984" y="3531940"/>
                    </a:cubicBezTo>
                    <a:cubicBezTo>
                      <a:pt x="649984" y="3531940"/>
                      <a:pt x="650946" y="3536445"/>
                      <a:pt x="651908" y="3540948"/>
                    </a:cubicBezTo>
                    <a:cubicBezTo>
                      <a:pt x="661224" y="3562507"/>
                      <a:pt x="654795" y="3554460"/>
                      <a:pt x="655758" y="3558965"/>
                    </a:cubicBezTo>
                    <a:cubicBezTo>
                      <a:pt x="663149" y="3571514"/>
                      <a:pt x="675658" y="3630067"/>
                      <a:pt x="671154" y="3631029"/>
                    </a:cubicBezTo>
                    <a:cubicBezTo>
                      <a:pt x="680470" y="3652588"/>
                      <a:pt x="676927" y="3658053"/>
                      <a:pt x="691054" y="3702132"/>
                    </a:cubicBezTo>
                    <a:cubicBezTo>
                      <a:pt x="693941" y="3715644"/>
                      <a:pt x="692324" y="3730118"/>
                      <a:pt x="695211" y="3743630"/>
                    </a:cubicBezTo>
                    <a:cubicBezTo>
                      <a:pt x="692632" y="3753601"/>
                      <a:pt x="687165" y="3750059"/>
                      <a:pt x="689090" y="3759068"/>
                    </a:cubicBezTo>
                    <a:cubicBezTo>
                      <a:pt x="685855" y="3788016"/>
                      <a:pt x="699019" y="3827590"/>
                      <a:pt x="700289" y="3855577"/>
                    </a:cubicBezTo>
                    <a:cubicBezTo>
                      <a:pt x="701251" y="3860081"/>
                      <a:pt x="694823" y="3852035"/>
                      <a:pt x="693861" y="3847531"/>
                    </a:cubicBezTo>
                    <a:cubicBezTo>
                      <a:pt x="692243" y="3862005"/>
                      <a:pt x="703791" y="3916054"/>
                      <a:pt x="687392" y="3905429"/>
                    </a:cubicBezTo>
                    <a:cubicBezTo>
                      <a:pt x="680963" y="3897383"/>
                      <a:pt x="680963" y="3897383"/>
                      <a:pt x="680963" y="3897383"/>
                    </a:cubicBezTo>
                    <a:cubicBezTo>
                      <a:pt x="682887" y="3906391"/>
                      <a:pt x="682887" y="3906391"/>
                      <a:pt x="682887" y="3906391"/>
                    </a:cubicBezTo>
                    <a:cubicBezTo>
                      <a:pt x="670993" y="3894803"/>
                      <a:pt x="666181" y="3872282"/>
                      <a:pt x="655904" y="3846221"/>
                    </a:cubicBezTo>
                    <a:cubicBezTo>
                      <a:pt x="653017" y="3832709"/>
                      <a:pt x="650130" y="3819197"/>
                      <a:pt x="647550" y="3829168"/>
                    </a:cubicBezTo>
                    <a:cubicBezTo>
                      <a:pt x="646588" y="3824663"/>
                      <a:pt x="646588" y="3824663"/>
                      <a:pt x="646588" y="3824663"/>
                    </a:cubicBezTo>
                    <a:cubicBezTo>
                      <a:pt x="642083" y="3825626"/>
                      <a:pt x="642083" y="3825626"/>
                      <a:pt x="642083" y="3825626"/>
                    </a:cubicBezTo>
                    <a:cubicBezTo>
                      <a:pt x="633076" y="3827550"/>
                      <a:pt x="639197" y="3812114"/>
                      <a:pt x="637272" y="3803105"/>
                    </a:cubicBezTo>
                    <a:cubicBezTo>
                      <a:pt x="634693" y="3813076"/>
                      <a:pt x="625377" y="3791517"/>
                      <a:pt x="628264" y="3805029"/>
                    </a:cubicBezTo>
                    <a:cubicBezTo>
                      <a:pt x="633731" y="3808571"/>
                      <a:pt x="635655" y="3817579"/>
                      <a:pt x="631151" y="3818541"/>
                    </a:cubicBezTo>
                    <a:cubicBezTo>
                      <a:pt x="636618" y="3822083"/>
                      <a:pt x="638542" y="3831092"/>
                      <a:pt x="641429" y="3844604"/>
                    </a:cubicBezTo>
                    <a:cubicBezTo>
                      <a:pt x="630803" y="3861003"/>
                      <a:pt x="638809" y="3920518"/>
                      <a:pt x="653897" y="3969100"/>
                    </a:cubicBezTo>
                    <a:cubicBezTo>
                      <a:pt x="650356" y="3974566"/>
                      <a:pt x="650356" y="3974566"/>
                      <a:pt x="646814" y="3980033"/>
                    </a:cubicBezTo>
                    <a:cubicBezTo>
                      <a:pt x="641347" y="3976491"/>
                      <a:pt x="640385" y="3971986"/>
                      <a:pt x="639423" y="3967483"/>
                    </a:cubicBezTo>
                    <a:cubicBezTo>
                      <a:pt x="639423" y="3967483"/>
                      <a:pt x="638461" y="3962979"/>
                      <a:pt x="638461" y="3962979"/>
                    </a:cubicBezTo>
                    <a:cubicBezTo>
                      <a:pt x="638461" y="3962979"/>
                      <a:pt x="632995" y="3959436"/>
                      <a:pt x="632995" y="3959436"/>
                    </a:cubicBezTo>
                    <a:cubicBezTo>
                      <a:pt x="632995" y="3959436"/>
                      <a:pt x="632995" y="3959436"/>
                      <a:pt x="633958" y="3963941"/>
                    </a:cubicBezTo>
                    <a:cubicBezTo>
                      <a:pt x="633958" y="3963941"/>
                      <a:pt x="634920" y="3968445"/>
                      <a:pt x="634920" y="3968445"/>
                    </a:cubicBezTo>
                    <a:cubicBezTo>
                      <a:pt x="634920" y="3968445"/>
                      <a:pt x="629453" y="3964903"/>
                      <a:pt x="628491" y="3960399"/>
                    </a:cubicBezTo>
                    <a:cubicBezTo>
                      <a:pt x="626566" y="3951391"/>
                      <a:pt x="625604" y="3946887"/>
                      <a:pt x="623679" y="3937879"/>
                    </a:cubicBezTo>
                    <a:lnTo>
                      <a:pt x="631167" y="3950879"/>
                    </a:lnTo>
                    <a:lnTo>
                      <a:pt x="632033" y="3954933"/>
                    </a:lnTo>
                    <a:cubicBezTo>
                      <a:pt x="637979" y="3960727"/>
                      <a:pt x="636373" y="3958715"/>
                      <a:pt x="633038" y="3954129"/>
                    </a:cubicBezTo>
                    <a:lnTo>
                      <a:pt x="631167" y="3950879"/>
                    </a:lnTo>
                    <a:lnTo>
                      <a:pt x="629507" y="3943110"/>
                    </a:lnTo>
                    <a:cubicBezTo>
                      <a:pt x="629146" y="3941420"/>
                      <a:pt x="629146" y="3941420"/>
                      <a:pt x="629146" y="3941420"/>
                    </a:cubicBezTo>
                    <a:cubicBezTo>
                      <a:pt x="629146" y="3941420"/>
                      <a:pt x="633649" y="3940458"/>
                      <a:pt x="633649" y="3940458"/>
                    </a:cubicBezTo>
                    <a:cubicBezTo>
                      <a:pt x="633649" y="3940458"/>
                      <a:pt x="633649" y="3940458"/>
                      <a:pt x="632687" y="3935955"/>
                    </a:cubicBezTo>
                    <a:cubicBezTo>
                      <a:pt x="632687" y="3935955"/>
                      <a:pt x="631725" y="3931450"/>
                      <a:pt x="631725" y="3931450"/>
                    </a:cubicBezTo>
                    <a:cubicBezTo>
                      <a:pt x="628184" y="3936917"/>
                      <a:pt x="627222" y="3932412"/>
                      <a:pt x="627222" y="3932412"/>
                    </a:cubicBezTo>
                    <a:cubicBezTo>
                      <a:pt x="626259" y="3927908"/>
                      <a:pt x="625297" y="3923405"/>
                      <a:pt x="620793" y="3924367"/>
                    </a:cubicBezTo>
                    <a:cubicBezTo>
                      <a:pt x="619830" y="3919863"/>
                      <a:pt x="619830" y="3919863"/>
                      <a:pt x="619830" y="3919863"/>
                    </a:cubicBezTo>
                    <a:cubicBezTo>
                      <a:pt x="624335" y="3918900"/>
                      <a:pt x="623372" y="3914396"/>
                      <a:pt x="618868" y="3915358"/>
                    </a:cubicBezTo>
                    <a:cubicBezTo>
                      <a:pt x="617906" y="3910855"/>
                      <a:pt x="615741" y="3900721"/>
                      <a:pt x="614177" y="3893402"/>
                    </a:cubicBezTo>
                    <a:lnTo>
                      <a:pt x="613094" y="3888334"/>
                    </a:lnTo>
                    <a:cubicBezTo>
                      <a:pt x="615019" y="3897343"/>
                      <a:pt x="613401" y="3911817"/>
                      <a:pt x="613401" y="3911817"/>
                    </a:cubicBezTo>
                    <a:cubicBezTo>
                      <a:pt x="610515" y="3898305"/>
                      <a:pt x="603124" y="3885754"/>
                      <a:pt x="600237" y="3872242"/>
                    </a:cubicBezTo>
                    <a:cubicBezTo>
                      <a:pt x="590922" y="3850685"/>
                      <a:pt x="591229" y="3874167"/>
                      <a:pt x="579335" y="3862579"/>
                    </a:cubicBezTo>
                    <a:cubicBezTo>
                      <a:pt x="569056" y="3836517"/>
                      <a:pt x="563590" y="3832975"/>
                      <a:pt x="556854" y="3801448"/>
                    </a:cubicBezTo>
                    <a:cubicBezTo>
                      <a:pt x="553312" y="3806914"/>
                      <a:pt x="555236" y="3815922"/>
                      <a:pt x="558123" y="3829434"/>
                    </a:cubicBezTo>
                    <a:cubicBezTo>
                      <a:pt x="557161" y="3824930"/>
                      <a:pt x="550733" y="3816885"/>
                      <a:pt x="546884" y="3798868"/>
                    </a:cubicBezTo>
                    <a:cubicBezTo>
                      <a:pt x="543342" y="3804335"/>
                      <a:pt x="538838" y="3805297"/>
                      <a:pt x="542686" y="3823313"/>
                    </a:cubicBezTo>
                    <a:cubicBezTo>
                      <a:pt x="541724" y="3818809"/>
                      <a:pt x="541724" y="3818809"/>
                      <a:pt x="541724" y="3818809"/>
                    </a:cubicBezTo>
                    <a:cubicBezTo>
                      <a:pt x="520861" y="3743202"/>
                      <a:pt x="504503" y="3666633"/>
                      <a:pt x="488144" y="3590064"/>
                    </a:cubicBezTo>
                    <a:cubicBezTo>
                      <a:pt x="486220" y="3581057"/>
                      <a:pt x="484295" y="3572049"/>
                      <a:pt x="482371" y="3563040"/>
                    </a:cubicBezTo>
                    <a:cubicBezTo>
                      <a:pt x="407490" y="3121615"/>
                      <a:pt x="444750" y="2678088"/>
                      <a:pt x="578133" y="2267918"/>
                    </a:cubicBezTo>
                    <a:lnTo>
                      <a:pt x="592980" y="2227702"/>
                    </a:lnTo>
                    <a:lnTo>
                      <a:pt x="600194" y="2211410"/>
                    </a:lnTo>
                    <a:lnTo>
                      <a:pt x="638131" y="2105404"/>
                    </a:lnTo>
                    <a:lnTo>
                      <a:pt x="652761" y="2065777"/>
                    </a:lnTo>
                    <a:cubicBezTo>
                      <a:pt x="762747" y="1800400"/>
                      <a:pt x="914268" y="1552475"/>
                      <a:pt x="1102577" y="1332509"/>
                    </a:cubicBezTo>
                    <a:close/>
                    <a:moveTo>
                      <a:pt x="1683816" y="1083716"/>
                    </a:moveTo>
                    <a:lnTo>
                      <a:pt x="1679236" y="1086770"/>
                    </a:lnTo>
                    <a:lnTo>
                      <a:pt x="1682424" y="1084298"/>
                    </a:lnTo>
                    <a:close/>
                    <a:moveTo>
                      <a:pt x="3808051" y="599460"/>
                    </a:moveTo>
                    <a:lnTo>
                      <a:pt x="3814670" y="600728"/>
                    </a:lnTo>
                    <a:lnTo>
                      <a:pt x="3819307" y="603027"/>
                    </a:lnTo>
                    <a:close/>
                    <a:moveTo>
                      <a:pt x="1626222" y="1047191"/>
                    </a:moveTo>
                    <a:lnTo>
                      <a:pt x="1626514" y="1048557"/>
                    </a:lnTo>
                    <a:cubicBezTo>
                      <a:pt x="1626514" y="1048557"/>
                      <a:pt x="1626514" y="1048557"/>
                      <a:pt x="1622009" y="1049520"/>
                    </a:cubicBezTo>
                    <a:close/>
                    <a:moveTo>
                      <a:pt x="3198980" y="688397"/>
                    </a:moveTo>
                    <a:cubicBezTo>
                      <a:pt x="3198171" y="688055"/>
                      <a:pt x="3199015" y="687874"/>
                      <a:pt x="3202634" y="688279"/>
                    </a:cubicBezTo>
                    <a:lnTo>
                      <a:pt x="3199068" y="688412"/>
                    </a:lnTo>
                    <a:close/>
                    <a:moveTo>
                      <a:pt x="1688956" y="988120"/>
                    </a:moveTo>
                    <a:cubicBezTo>
                      <a:pt x="1688956" y="988120"/>
                      <a:pt x="1693460" y="987158"/>
                      <a:pt x="1697964" y="986196"/>
                    </a:cubicBezTo>
                    <a:cubicBezTo>
                      <a:pt x="1694422" y="991662"/>
                      <a:pt x="1694422" y="991662"/>
                      <a:pt x="1694422" y="991662"/>
                    </a:cubicBezTo>
                    <a:cubicBezTo>
                      <a:pt x="1695385" y="996167"/>
                      <a:pt x="1699889" y="995204"/>
                      <a:pt x="1703431" y="989738"/>
                    </a:cubicBezTo>
                    <a:cubicBezTo>
                      <a:pt x="1692325" y="1003884"/>
                      <a:pt x="1681622" y="1014413"/>
                      <a:pt x="1668870" y="1023613"/>
                    </a:cubicBezTo>
                    <a:lnTo>
                      <a:pt x="1626222" y="1047191"/>
                    </a:lnTo>
                    <a:lnTo>
                      <a:pt x="1625552" y="1044054"/>
                    </a:lnTo>
                    <a:cubicBezTo>
                      <a:pt x="1625552" y="1044054"/>
                      <a:pt x="1622009" y="1049520"/>
                      <a:pt x="1622009" y="1049520"/>
                    </a:cubicBezTo>
                    <a:cubicBezTo>
                      <a:pt x="1613002" y="1051444"/>
                      <a:pt x="1613964" y="1055948"/>
                      <a:pt x="1604955" y="1057873"/>
                    </a:cubicBezTo>
                    <a:cubicBezTo>
                      <a:pt x="1600452" y="1058835"/>
                      <a:pt x="1600452" y="1058835"/>
                      <a:pt x="1600452" y="1058835"/>
                    </a:cubicBezTo>
                    <a:cubicBezTo>
                      <a:pt x="1600452" y="1058835"/>
                      <a:pt x="1601414" y="1063339"/>
                      <a:pt x="1601414" y="1063339"/>
                    </a:cubicBezTo>
                    <a:cubicBezTo>
                      <a:pt x="1596910" y="1064302"/>
                      <a:pt x="1596910" y="1064302"/>
                      <a:pt x="1596910" y="1064302"/>
                    </a:cubicBezTo>
                    <a:lnTo>
                      <a:pt x="1568524" y="1077178"/>
                    </a:lnTo>
                    <a:lnTo>
                      <a:pt x="1633720" y="1022132"/>
                    </a:lnTo>
                    <a:lnTo>
                      <a:pt x="1644223" y="1021226"/>
                    </a:lnTo>
                    <a:cubicBezTo>
                      <a:pt x="1657254" y="1016087"/>
                      <a:pt x="1671575" y="1005962"/>
                      <a:pt x="1688956" y="988120"/>
                    </a:cubicBezTo>
                    <a:close/>
                    <a:moveTo>
                      <a:pt x="1987536" y="886654"/>
                    </a:moveTo>
                    <a:cubicBezTo>
                      <a:pt x="1983994" y="892120"/>
                      <a:pt x="1993964" y="894699"/>
                      <a:pt x="2023568" y="878956"/>
                    </a:cubicBezTo>
                    <a:cubicBezTo>
                      <a:pt x="1998468" y="893737"/>
                      <a:pt x="1964360" y="910444"/>
                      <a:pt x="1940222" y="929729"/>
                    </a:cubicBezTo>
                    <a:cubicBezTo>
                      <a:pt x="1914642" y="942259"/>
                      <a:pt x="1884534" y="958404"/>
                      <a:pt x="1864697" y="973018"/>
                    </a:cubicBezTo>
                    <a:lnTo>
                      <a:pt x="1854248" y="982182"/>
                    </a:lnTo>
                    <a:lnTo>
                      <a:pt x="1798385" y="1012071"/>
                    </a:lnTo>
                    <a:lnTo>
                      <a:pt x="1797668" y="1011991"/>
                    </a:lnTo>
                    <a:lnTo>
                      <a:pt x="1797543" y="1012522"/>
                    </a:lnTo>
                    <a:lnTo>
                      <a:pt x="1762279" y="1031390"/>
                    </a:lnTo>
                    <a:lnTo>
                      <a:pt x="1729692" y="1053121"/>
                    </a:lnTo>
                    <a:lnTo>
                      <a:pt x="1751010" y="1036088"/>
                    </a:lnTo>
                    <a:cubicBezTo>
                      <a:pt x="1808294" y="995592"/>
                      <a:pt x="1875548" y="957676"/>
                      <a:pt x="1930252" y="927150"/>
                    </a:cubicBezTo>
                    <a:cubicBezTo>
                      <a:pt x="1950848" y="913331"/>
                      <a:pt x="1972406" y="904015"/>
                      <a:pt x="1987536" y="886654"/>
                    </a:cubicBezTo>
                    <a:close/>
                    <a:moveTo>
                      <a:pt x="2481059" y="771795"/>
                    </a:moveTo>
                    <a:cubicBezTo>
                      <a:pt x="2477517" y="777261"/>
                      <a:pt x="2477517" y="777261"/>
                      <a:pt x="2477517" y="777261"/>
                    </a:cubicBezTo>
                    <a:cubicBezTo>
                      <a:pt x="2473014" y="778224"/>
                      <a:pt x="2473014" y="778224"/>
                      <a:pt x="2473014" y="778224"/>
                    </a:cubicBezTo>
                    <a:cubicBezTo>
                      <a:pt x="2464005" y="780148"/>
                      <a:pt x="2459502" y="781110"/>
                      <a:pt x="2454997" y="782073"/>
                    </a:cubicBezTo>
                    <a:cubicBezTo>
                      <a:pt x="2445989" y="783997"/>
                      <a:pt x="2441485" y="784959"/>
                      <a:pt x="2432476" y="786884"/>
                    </a:cubicBezTo>
                    <a:lnTo>
                      <a:pt x="2427973" y="787846"/>
                    </a:lnTo>
                    <a:close/>
                    <a:moveTo>
                      <a:pt x="2484601" y="766329"/>
                    </a:moveTo>
                    <a:cubicBezTo>
                      <a:pt x="2489106" y="765367"/>
                      <a:pt x="2489106" y="765367"/>
                      <a:pt x="2489106" y="765367"/>
                    </a:cubicBezTo>
                    <a:cubicBezTo>
                      <a:pt x="2508084" y="766021"/>
                      <a:pt x="2538651" y="754782"/>
                      <a:pt x="2565675" y="749008"/>
                    </a:cubicBezTo>
                    <a:cubicBezTo>
                      <a:pt x="2557629" y="755436"/>
                      <a:pt x="2511625" y="760555"/>
                      <a:pt x="2513550" y="769563"/>
                    </a:cubicBezTo>
                    <a:lnTo>
                      <a:pt x="2509046" y="770525"/>
                    </a:lnTo>
                    <a:cubicBezTo>
                      <a:pt x="2504542" y="771488"/>
                      <a:pt x="2495533" y="773412"/>
                      <a:pt x="2491030" y="774374"/>
                    </a:cubicBezTo>
                    <a:cubicBezTo>
                      <a:pt x="2487488" y="779841"/>
                      <a:pt x="2487488" y="779841"/>
                      <a:pt x="2487488" y="779841"/>
                    </a:cubicBezTo>
                    <a:cubicBezTo>
                      <a:pt x="2487488" y="779841"/>
                      <a:pt x="2492955" y="783383"/>
                      <a:pt x="2492955" y="783383"/>
                    </a:cubicBezTo>
                    <a:cubicBezTo>
                      <a:pt x="2497458" y="782421"/>
                      <a:pt x="2497458" y="782421"/>
                      <a:pt x="2497458" y="782421"/>
                    </a:cubicBezTo>
                    <a:cubicBezTo>
                      <a:pt x="2497458" y="782421"/>
                      <a:pt x="2501000" y="776954"/>
                      <a:pt x="2501000" y="776954"/>
                    </a:cubicBezTo>
                    <a:cubicBezTo>
                      <a:pt x="2501000" y="776954"/>
                      <a:pt x="2505504" y="775992"/>
                      <a:pt x="2505504" y="775992"/>
                    </a:cubicBezTo>
                    <a:cubicBezTo>
                      <a:pt x="2510009" y="775030"/>
                      <a:pt x="2514512" y="774068"/>
                      <a:pt x="2523521" y="772143"/>
                    </a:cubicBezTo>
                    <a:cubicBezTo>
                      <a:pt x="2541537" y="768294"/>
                      <a:pt x="2524483" y="776647"/>
                      <a:pt x="2533491" y="774723"/>
                    </a:cubicBezTo>
                    <a:cubicBezTo>
                      <a:pt x="2541537" y="768294"/>
                      <a:pt x="2561478" y="773452"/>
                      <a:pt x="2565982" y="772490"/>
                    </a:cubicBezTo>
                    <a:cubicBezTo>
                      <a:pt x="2565019" y="767987"/>
                      <a:pt x="2564057" y="763483"/>
                      <a:pt x="2568561" y="762520"/>
                    </a:cubicBezTo>
                    <a:cubicBezTo>
                      <a:pt x="2574028" y="766062"/>
                      <a:pt x="2569524" y="767025"/>
                      <a:pt x="2578532" y="765100"/>
                    </a:cubicBezTo>
                    <a:cubicBezTo>
                      <a:pt x="2577569" y="760596"/>
                      <a:pt x="2591082" y="757709"/>
                      <a:pt x="2600090" y="755784"/>
                    </a:cubicBezTo>
                    <a:cubicBezTo>
                      <a:pt x="2597510" y="765754"/>
                      <a:pt x="2631618" y="749048"/>
                      <a:pt x="2631618" y="749048"/>
                    </a:cubicBezTo>
                    <a:cubicBezTo>
                      <a:pt x="2635160" y="743582"/>
                      <a:pt x="2635160" y="743582"/>
                      <a:pt x="2635160" y="743582"/>
                    </a:cubicBezTo>
                    <a:cubicBezTo>
                      <a:pt x="2648673" y="740695"/>
                      <a:pt x="2637085" y="752590"/>
                      <a:pt x="2650597" y="749704"/>
                    </a:cubicBezTo>
                    <a:cubicBezTo>
                      <a:pt x="2658643" y="743275"/>
                      <a:pt x="2662185" y="737808"/>
                      <a:pt x="2684705" y="732997"/>
                    </a:cubicBezTo>
                    <a:cubicBezTo>
                      <a:pt x="2698217" y="730110"/>
                      <a:pt x="2712692" y="731727"/>
                      <a:pt x="2726204" y="728841"/>
                    </a:cubicBezTo>
                    <a:cubicBezTo>
                      <a:pt x="2730708" y="727878"/>
                      <a:pt x="2735213" y="726916"/>
                      <a:pt x="2739716" y="725954"/>
                    </a:cubicBezTo>
                    <a:cubicBezTo>
                      <a:pt x="2766741" y="720180"/>
                      <a:pt x="2745183" y="729496"/>
                      <a:pt x="2768666" y="729188"/>
                    </a:cubicBezTo>
                    <a:cubicBezTo>
                      <a:pt x="2784758" y="716331"/>
                      <a:pt x="2847159" y="721838"/>
                      <a:pt x="2858747" y="709942"/>
                    </a:cubicBezTo>
                    <a:lnTo>
                      <a:pt x="2860999" y="709461"/>
                    </a:lnTo>
                    <a:cubicBezTo>
                      <a:pt x="2867755" y="708018"/>
                      <a:pt x="2876763" y="706093"/>
                      <a:pt x="2876763" y="706093"/>
                    </a:cubicBezTo>
                    <a:cubicBezTo>
                      <a:pt x="2881267" y="705131"/>
                      <a:pt x="2881267" y="705131"/>
                      <a:pt x="2881267" y="705131"/>
                    </a:cubicBezTo>
                    <a:cubicBezTo>
                      <a:pt x="2881267" y="705131"/>
                      <a:pt x="2885772" y="704169"/>
                      <a:pt x="2890275" y="703207"/>
                    </a:cubicBezTo>
                    <a:cubicBezTo>
                      <a:pt x="2945287" y="696163"/>
                      <a:pt x="2976815" y="689428"/>
                      <a:pt x="3013155" y="705211"/>
                    </a:cubicBezTo>
                    <a:cubicBezTo>
                      <a:pt x="3015735" y="695241"/>
                      <a:pt x="3055617" y="705560"/>
                      <a:pt x="3063662" y="699131"/>
                    </a:cubicBezTo>
                    <a:cubicBezTo>
                      <a:pt x="3053692" y="696551"/>
                      <a:pt x="3091649" y="697862"/>
                      <a:pt x="3095191" y="692395"/>
                    </a:cubicBezTo>
                    <a:cubicBezTo>
                      <a:pt x="3096153" y="696899"/>
                      <a:pt x="3091649" y="697862"/>
                      <a:pt x="3087145" y="698824"/>
                    </a:cubicBezTo>
                    <a:cubicBezTo>
                      <a:pt x="3106933" y="692241"/>
                      <a:pt x="3124304" y="690885"/>
                      <a:pt x="3142478" y="690534"/>
                    </a:cubicBezTo>
                    <a:lnTo>
                      <a:pt x="3199068" y="688412"/>
                    </a:lnTo>
                    <a:lnTo>
                      <a:pt x="3205247" y="689487"/>
                    </a:lnTo>
                    <a:cubicBezTo>
                      <a:pt x="3211238" y="689973"/>
                      <a:pt x="3219360" y="689415"/>
                      <a:pt x="3220650" y="684430"/>
                    </a:cubicBezTo>
                    <a:cubicBezTo>
                      <a:pt x="3222575" y="693437"/>
                      <a:pt x="3239629" y="685085"/>
                      <a:pt x="3249599" y="687664"/>
                    </a:cubicBezTo>
                    <a:cubicBezTo>
                      <a:pt x="3236087" y="690551"/>
                      <a:pt x="3248944" y="706643"/>
                      <a:pt x="3250561" y="692168"/>
                    </a:cubicBezTo>
                    <a:cubicBezTo>
                      <a:pt x="3278548" y="690899"/>
                      <a:pt x="3307497" y="694133"/>
                      <a:pt x="3326476" y="694788"/>
                    </a:cubicBezTo>
                    <a:cubicBezTo>
                      <a:pt x="3312001" y="693171"/>
                      <a:pt x="3339988" y="691901"/>
                      <a:pt x="3358004" y="688052"/>
                    </a:cubicBezTo>
                    <a:cubicBezTo>
                      <a:pt x="3358967" y="692556"/>
                      <a:pt x="3349958" y="694480"/>
                      <a:pt x="3349958" y="694480"/>
                    </a:cubicBezTo>
                    <a:cubicBezTo>
                      <a:pt x="3383411" y="696753"/>
                      <a:pt x="3402390" y="697408"/>
                      <a:pt x="3421368" y="698063"/>
                    </a:cubicBezTo>
                    <a:cubicBezTo>
                      <a:pt x="3444851" y="697756"/>
                      <a:pt x="3463830" y="698411"/>
                      <a:pt x="3507253" y="703262"/>
                    </a:cubicBezTo>
                    <a:cubicBezTo>
                      <a:pt x="3503711" y="708728"/>
                      <a:pt x="3494703" y="710653"/>
                      <a:pt x="3513682" y="711308"/>
                    </a:cubicBezTo>
                    <a:cubicBezTo>
                      <a:pt x="3523652" y="713888"/>
                      <a:pt x="3502749" y="704225"/>
                      <a:pt x="3526232" y="703917"/>
                    </a:cubicBezTo>
                    <a:cubicBezTo>
                      <a:pt x="3542631" y="714542"/>
                      <a:pt x="3557105" y="716160"/>
                      <a:pt x="3569656" y="708768"/>
                    </a:cubicBezTo>
                    <a:cubicBezTo>
                      <a:pt x="3586055" y="719394"/>
                      <a:pt x="3579626" y="711348"/>
                      <a:pt x="3587017" y="723898"/>
                    </a:cubicBezTo>
                    <a:cubicBezTo>
                      <a:pt x="3590558" y="718432"/>
                      <a:pt x="3599567" y="716508"/>
                      <a:pt x="3614041" y="718124"/>
                    </a:cubicBezTo>
                    <a:cubicBezTo>
                      <a:pt x="3614041" y="718124"/>
                      <a:pt x="3605033" y="720049"/>
                      <a:pt x="3610499" y="723591"/>
                    </a:cubicBezTo>
                    <a:cubicBezTo>
                      <a:pt x="3633020" y="718779"/>
                      <a:pt x="3654885" y="732947"/>
                      <a:pt x="3687376" y="730714"/>
                    </a:cubicBezTo>
                    <a:cubicBezTo>
                      <a:pt x="3688338" y="735219"/>
                      <a:pt x="3668397" y="730060"/>
                      <a:pt x="3669360" y="734563"/>
                    </a:cubicBezTo>
                    <a:cubicBezTo>
                      <a:pt x="3690263" y="744226"/>
                      <a:pt x="3711821" y="734912"/>
                      <a:pt x="3729182" y="750040"/>
                    </a:cubicBezTo>
                    <a:cubicBezTo>
                      <a:pt x="3733686" y="749078"/>
                      <a:pt x="3711821" y="734912"/>
                      <a:pt x="3731761" y="740070"/>
                    </a:cubicBezTo>
                    <a:cubicBezTo>
                      <a:pt x="3728220" y="745537"/>
                      <a:pt x="3733686" y="749078"/>
                      <a:pt x="3748161" y="750695"/>
                    </a:cubicBezTo>
                    <a:cubicBezTo>
                      <a:pt x="3760711" y="743304"/>
                      <a:pt x="3783539" y="761976"/>
                      <a:pt x="3786118" y="752006"/>
                    </a:cubicBezTo>
                    <a:cubicBezTo>
                      <a:pt x="3787080" y="756509"/>
                      <a:pt x="3791584" y="755547"/>
                      <a:pt x="3797051" y="759089"/>
                    </a:cubicBezTo>
                    <a:cubicBezTo>
                      <a:pt x="3802517" y="762631"/>
                      <a:pt x="3802517" y="762631"/>
                      <a:pt x="3802517" y="762631"/>
                    </a:cubicBezTo>
                    <a:cubicBezTo>
                      <a:pt x="3802517" y="762631"/>
                      <a:pt x="3801555" y="758127"/>
                      <a:pt x="3801555" y="758127"/>
                    </a:cubicBezTo>
                    <a:cubicBezTo>
                      <a:pt x="3797051" y="759089"/>
                      <a:pt x="3796088" y="754585"/>
                      <a:pt x="3791584" y="755547"/>
                    </a:cubicBezTo>
                    <a:cubicBezTo>
                      <a:pt x="3809600" y="751698"/>
                      <a:pt x="3821495" y="763285"/>
                      <a:pt x="3832428" y="770370"/>
                    </a:cubicBezTo>
                    <a:cubicBezTo>
                      <a:pt x="3836933" y="769407"/>
                      <a:pt x="3841436" y="768445"/>
                      <a:pt x="3852369" y="775528"/>
                    </a:cubicBezTo>
                    <a:cubicBezTo>
                      <a:pt x="3864919" y="768137"/>
                      <a:pt x="3834046" y="755895"/>
                      <a:pt x="3848520" y="757512"/>
                    </a:cubicBezTo>
                    <a:cubicBezTo>
                      <a:pt x="3846586" y="764990"/>
                      <a:pt x="3864919" y="768137"/>
                      <a:pt x="3875019" y="773044"/>
                    </a:cubicBezTo>
                    <a:lnTo>
                      <a:pt x="3878041" y="775787"/>
                    </a:lnTo>
                    <a:lnTo>
                      <a:pt x="3875851" y="775221"/>
                    </a:lnTo>
                    <a:cubicBezTo>
                      <a:pt x="3871348" y="776183"/>
                      <a:pt x="3866844" y="777146"/>
                      <a:pt x="3866844" y="777146"/>
                    </a:cubicBezTo>
                    <a:cubicBezTo>
                      <a:pt x="3866844" y="777146"/>
                      <a:pt x="3866844" y="777146"/>
                      <a:pt x="3872310" y="780688"/>
                    </a:cubicBezTo>
                    <a:cubicBezTo>
                      <a:pt x="3877776" y="784229"/>
                      <a:pt x="3882280" y="783267"/>
                      <a:pt x="3886784" y="782304"/>
                    </a:cubicBezTo>
                    <a:cubicBezTo>
                      <a:pt x="3883242" y="787771"/>
                      <a:pt x="3930207" y="787156"/>
                      <a:pt x="3912191" y="791005"/>
                    </a:cubicBezTo>
                    <a:cubicBezTo>
                      <a:pt x="3936636" y="795202"/>
                      <a:pt x="3957540" y="804865"/>
                      <a:pt x="3991955" y="811642"/>
                    </a:cubicBezTo>
                    <a:cubicBezTo>
                      <a:pt x="3991955" y="811642"/>
                      <a:pt x="3991955" y="811642"/>
                      <a:pt x="3996459" y="810679"/>
                    </a:cubicBezTo>
                    <a:cubicBezTo>
                      <a:pt x="3991955" y="811642"/>
                      <a:pt x="3987451" y="812604"/>
                      <a:pt x="3988413" y="817108"/>
                    </a:cubicBezTo>
                    <a:cubicBezTo>
                      <a:pt x="3988413" y="817108"/>
                      <a:pt x="3988413" y="817108"/>
                      <a:pt x="3993879" y="820649"/>
                    </a:cubicBezTo>
                    <a:cubicBezTo>
                      <a:pt x="3998384" y="819687"/>
                      <a:pt x="3997422" y="815183"/>
                      <a:pt x="3997422" y="815183"/>
                    </a:cubicBezTo>
                    <a:cubicBezTo>
                      <a:pt x="4012858" y="821305"/>
                      <a:pt x="4037303" y="825501"/>
                      <a:pt x="4029257" y="831930"/>
                    </a:cubicBezTo>
                    <a:cubicBezTo>
                      <a:pt x="4049198" y="837088"/>
                      <a:pt x="4049198" y="837088"/>
                      <a:pt x="4075568" y="850293"/>
                    </a:cubicBezTo>
                    <a:cubicBezTo>
                      <a:pt x="4080071" y="849331"/>
                      <a:pt x="4079109" y="844827"/>
                      <a:pt x="4079109" y="844827"/>
                    </a:cubicBezTo>
                    <a:cubicBezTo>
                      <a:pt x="4084575" y="848369"/>
                      <a:pt x="4090042" y="851911"/>
                      <a:pt x="4094547" y="850949"/>
                    </a:cubicBezTo>
                    <a:cubicBezTo>
                      <a:pt x="4106441" y="862536"/>
                      <a:pt x="4107403" y="867041"/>
                      <a:pt x="4102899" y="868003"/>
                    </a:cubicBezTo>
                    <a:cubicBezTo>
                      <a:pt x="4117373" y="869619"/>
                      <a:pt x="4121878" y="868657"/>
                      <a:pt x="4130886" y="866732"/>
                    </a:cubicBezTo>
                    <a:cubicBezTo>
                      <a:pt x="4130886" y="866732"/>
                      <a:pt x="4130886" y="866732"/>
                      <a:pt x="4131849" y="871237"/>
                    </a:cubicBezTo>
                    <a:cubicBezTo>
                      <a:pt x="4137314" y="874779"/>
                      <a:pt x="4133773" y="880244"/>
                      <a:pt x="4143743" y="882824"/>
                    </a:cubicBezTo>
                    <a:cubicBezTo>
                      <a:pt x="4148247" y="881862"/>
                      <a:pt x="4147285" y="877358"/>
                      <a:pt x="4158217" y="884442"/>
                    </a:cubicBezTo>
                    <a:cubicBezTo>
                      <a:pt x="4162722" y="883480"/>
                      <a:pt x="4163684" y="887983"/>
                      <a:pt x="4163684" y="887983"/>
                    </a:cubicBezTo>
                    <a:cubicBezTo>
                      <a:pt x="4163684" y="887983"/>
                      <a:pt x="4163684" y="887983"/>
                      <a:pt x="4164646" y="892487"/>
                    </a:cubicBezTo>
                    <a:cubicBezTo>
                      <a:pt x="4169151" y="891525"/>
                      <a:pt x="4169151" y="891525"/>
                      <a:pt x="4169151" y="891525"/>
                    </a:cubicBezTo>
                    <a:cubicBezTo>
                      <a:pt x="4168188" y="887021"/>
                      <a:pt x="4168188" y="887021"/>
                      <a:pt x="4167226" y="882517"/>
                    </a:cubicBezTo>
                    <a:cubicBezTo>
                      <a:pt x="4167226" y="882517"/>
                      <a:pt x="4182663" y="888638"/>
                      <a:pt x="4188129" y="892180"/>
                    </a:cubicBezTo>
                    <a:cubicBezTo>
                      <a:pt x="4188129" y="892180"/>
                      <a:pt x="4192633" y="891218"/>
                      <a:pt x="4192633" y="891218"/>
                    </a:cubicBezTo>
                    <a:cubicBezTo>
                      <a:pt x="4194557" y="900226"/>
                      <a:pt x="4184587" y="897647"/>
                      <a:pt x="4195520" y="904730"/>
                    </a:cubicBezTo>
                    <a:cubicBezTo>
                      <a:pt x="4194557" y="900226"/>
                      <a:pt x="4229935" y="911506"/>
                      <a:pt x="4236364" y="919552"/>
                    </a:cubicBezTo>
                    <a:cubicBezTo>
                      <a:pt x="4241830" y="923094"/>
                      <a:pt x="4241830" y="923094"/>
                      <a:pt x="4241830" y="923094"/>
                    </a:cubicBezTo>
                    <a:cubicBezTo>
                      <a:pt x="4237326" y="924056"/>
                      <a:pt x="4237326" y="924056"/>
                      <a:pt x="4237326" y="924056"/>
                    </a:cubicBezTo>
                    <a:cubicBezTo>
                      <a:pt x="4236364" y="919552"/>
                      <a:pt x="4231859" y="920514"/>
                      <a:pt x="4227356" y="921476"/>
                    </a:cubicBezTo>
                    <a:cubicBezTo>
                      <a:pt x="4228318" y="925981"/>
                      <a:pt x="4228318" y="925981"/>
                      <a:pt x="4228318" y="925981"/>
                    </a:cubicBezTo>
                    <a:cubicBezTo>
                      <a:pt x="4237326" y="924056"/>
                      <a:pt x="4238288" y="928560"/>
                      <a:pt x="4242793" y="927598"/>
                    </a:cubicBezTo>
                    <a:cubicBezTo>
                      <a:pt x="4261771" y="928252"/>
                      <a:pt x="4262734" y="932757"/>
                      <a:pt x="4284599" y="946924"/>
                    </a:cubicBezTo>
                    <a:cubicBezTo>
                      <a:pt x="4284599" y="946924"/>
                      <a:pt x="4289102" y="945962"/>
                      <a:pt x="4288140" y="941457"/>
                    </a:cubicBezTo>
                    <a:cubicBezTo>
                      <a:pt x="4293607" y="945000"/>
                      <a:pt x="4299073" y="948541"/>
                      <a:pt x="4300036" y="953045"/>
                    </a:cubicBezTo>
                    <a:cubicBezTo>
                      <a:pt x="4305502" y="956587"/>
                      <a:pt x="4310968" y="960129"/>
                      <a:pt x="4310968" y="960129"/>
                    </a:cubicBezTo>
                    <a:cubicBezTo>
                      <a:pt x="4321901" y="967212"/>
                      <a:pt x="4326405" y="966250"/>
                      <a:pt x="4331871" y="969792"/>
                    </a:cubicBezTo>
                    <a:cubicBezTo>
                      <a:pt x="4341842" y="972371"/>
                      <a:pt x="4352774" y="979455"/>
                      <a:pt x="4358241" y="982997"/>
                    </a:cubicBezTo>
                    <a:cubicBezTo>
                      <a:pt x="4359203" y="987500"/>
                      <a:pt x="4359203" y="987500"/>
                      <a:pt x="4360165" y="992005"/>
                    </a:cubicBezTo>
                    <a:cubicBezTo>
                      <a:pt x="4364670" y="991042"/>
                      <a:pt x="4365632" y="995547"/>
                      <a:pt x="4365632" y="995547"/>
                    </a:cubicBezTo>
                    <a:cubicBezTo>
                      <a:pt x="4370136" y="994585"/>
                      <a:pt x="4371098" y="999088"/>
                      <a:pt x="4375602" y="998126"/>
                    </a:cubicBezTo>
                    <a:cubicBezTo>
                      <a:pt x="4375602" y="998126"/>
                      <a:pt x="4380106" y="997163"/>
                      <a:pt x="4380106" y="997163"/>
                    </a:cubicBezTo>
                    <a:cubicBezTo>
                      <a:pt x="4385572" y="1000705"/>
                      <a:pt x="4396505" y="1007789"/>
                      <a:pt x="4401972" y="1011331"/>
                    </a:cubicBezTo>
                    <a:cubicBezTo>
                      <a:pt x="4401972" y="1011331"/>
                      <a:pt x="4401972" y="1011331"/>
                      <a:pt x="4406475" y="1010369"/>
                    </a:cubicBezTo>
                    <a:cubicBezTo>
                      <a:pt x="4423837" y="1025498"/>
                      <a:pt x="4445702" y="1039665"/>
                      <a:pt x="4466605" y="1049328"/>
                    </a:cubicBezTo>
                    <a:cubicBezTo>
                      <a:pt x="4467567" y="1053832"/>
                      <a:pt x="4467567" y="1053832"/>
                      <a:pt x="4467567" y="1053832"/>
                    </a:cubicBezTo>
                    <a:cubicBezTo>
                      <a:pt x="4467567" y="1053832"/>
                      <a:pt x="4472072" y="1052869"/>
                      <a:pt x="4472072" y="1052869"/>
                    </a:cubicBezTo>
                    <a:cubicBezTo>
                      <a:pt x="4511298" y="1082166"/>
                      <a:pt x="4550525" y="1111463"/>
                      <a:pt x="4585248" y="1141721"/>
                    </a:cubicBezTo>
                    <a:cubicBezTo>
                      <a:pt x="4602609" y="1156851"/>
                      <a:pt x="4641836" y="1186147"/>
                      <a:pt x="4665626" y="1209323"/>
                    </a:cubicBezTo>
                    <a:cubicBezTo>
                      <a:pt x="4676558" y="1216406"/>
                      <a:pt x="4679445" y="1229918"/>
                      <a:pt x="4690378" y="1237001"/>
                    </a:cubicBezTo>
                    <a:cubicBezTo>
                      <a:pt x="4732492" y="1279810"/>
                      <a:pt x="4791659" y="1314266"/>
                      <a:pt x="4825726" y="1363503"/>
                    </a:cubicBezTo>
                    <a:cubicBezTo>
                      <a:pt x="4831193" y="1367045"/>
                      <a:pt x="4832155" y="1371548"/>
                      <a:pt x="4836660" y="1370586"/>
                    </a:cubicBezTo>
                    <a:cubicBezTo>
                      <a:pt x="4833117" y="1376052"/>
                      <a:pt x="4837622" y="1375090"/>
                      <a:pt x="4837622" y="1375090"/>
                    </a:cubicBezTo>
                    <a:cubicBezTo>
                      <a:pt x="4854021" y="1385715"/>
                      <a:pt x="4865915" y="1397303"/>
                      <a:pt x="4878773" y="1413395"/>
                    </a:cubicBezTo>
                    <a:cubicBezTo>
                      <a:pt x="4878773" y="1413395"/>
                      <a:pt x="4879735" y="1417899"/>
                      <a:pt x="4884239" y="1416937"/>
                    </a:cubicBezTo>
                    <a:cubicBezTo>
                      <a:pt x="4885201" y="1421441"/>
                      <a:pt x="4885201" y="1421441"/>
                      <a:pt x="4889705" y="1420479"/>
                    </a:cubicBezTo>
                    <a:cubicBezTo>
                      <a:pt x="4902563" y="1436570"/>
                      <a:pt x="4920886" y="1456204"/>
                      <a:pt x="4938248" y="1471333"/>
                    </a:cubicBezTo>
                    <a:cubicBezTo>
                      <a:pt x="4937285" y="1466829"/>
                      <a:pt x="4930857" y="1458783"/>
                      <a:pt x="4929894" y="1454279"/>
                    </a:cubicBezTo>
                    <a:cubicBezTo>
                      <a:pt x="4929894" y="1454279"/>
                      <a:pt x="4934399" y="1453317"/>
                      <a:pt x="4935361" y="1457821"/>
                    </a:cubicBezTo>
                    <a:cubicBezTo>
                      <a:pt x="4935361" y="1457821"/>
                      <a:pt x="4935361" y="1457821"/>
                      <a:pt x="4936323" y="1462325"/>
                    </a:cubicBezTo>
                    <a:cubicBezTo>
                      <a:pt x="4936323" y="1462325"/>
                      <a:pt x="4940827" y="1461362"/>
                      <a:pt x="4940827" y="1461362"/>
                    </a:cubicBezTo>
                    <a:cubicBezTo>
                      <a:pt x="4945331" y="1460400"/>
                      <a:pt x="4945331" y="1460400"/>
                      <a:pt x="4945331" y="1460400"/>
                    </a:cubicBezTo>
                    <a:cubicBezTo>
                      <a:pt x="4946293" y="1464904"/>
                      <a:pt x="4950797" y="1463942"/>
                      <a:pt x="4950797" y="1463942"/>
                    </a:cubicBezTo>
                    <a:cubicBezTo>
                      <a:pt x="4957226" y="1471987"/>
                      <a:pt x="4962693" y="1475529"/>
                      <a:pt x="4975550" y="1491621"/>
                    </a:cubicBezTo>
                    <a:cubicBezTo>
                      <a:pt x="4974587" y="1487117"/>
                      <a:pt x="4974587" y="1487117"/>
                      <a:pt x="4974587" y="1487117"/>
                    </a:cubicBezTo>
                    <a:cubicBezTo>
                      <a:pt x="4980054" y="1490659"/>
                      <a:pt x="4980054" y="1490659"/>
                      <a:pt x="4980054" y="1490659"/>
                    </a:cubicBezTo>
                    <a:cubicBezTo>
                      <a:pt x="4986482" y="1498705"/>
                      <a:pt x="4986482" y="1498705"/>
                      <a:pt x="4986482" y="1498705"/>
                    </a:cubicBezTo>
                    <a:cubicBezTo>
                      <a:pt x="4981016" y="1495162"/>
                      <a:pt x="4975550" y="1491621"/>
                      <a:pt x="4971045" y="1492584"/>
                    </a:cubicBezTo>
                    <a:cubicBezTo>
                      <a:pt x="4976512" y="1496125"/>
                      <a:pt x="4977474" y="1500629"/>
                      <a:pt x="4978437" y="1505133"/>
                    </a:cubicBezTo>
                    <a:cubicBezTo>
                      <a:pt x="4978437" y="1505133"/>
                      <a:pt x="4973932" y="1506096"/>
                      <a:pt x="4973932" y="1506096"/>
                    </a:cubicBezTo>
                    <a:cubicBezTo>
                      <a:pt x="4973932" y="1506096"/>
                      <a:pt x="4974894" y="1510600"/>
                      <a:pt x="4974894" y="1510600"/>
                    </a:cubicBezTo>
                    <a:cubicBezTo>
                      <a:pt x="4980361" y="1514141"/>
                      <a:pt x="4981323" y="1518646"/>
                      <a:pt x="4984865" y="1513179"/>
                    </a:cubicBezTo>
                    <a:cubicBezTo>
                      <a:pt x="4987752" y="1526691"/>
                      <a:pt x="4993218" y="1530233"/>
                      <a:pt x="4998684" y="1533775"/>
                    </a:cubicBezTo>
                    <a:cubicBezTo>
                      <a:pt x="4995142" y="1539241"/>
                      <a:pt x="4995142" y="1539241"/>
                      <a:pt x="4995142" y="1539241"/>
                    </a:cubicBezTo>
                    <a:cubicBezTo>
                      <a:pt x="5002533" y="1551791"/>
                      <a:pt x="5008962" y="1559837"/>
                      <a:pt x="5015391" y="1567882"/>
                    </a:cubicBezTo>
                    <a:cubicBezTo>
                      <a:pt x="5019895" y="1566920"/>
                      <a:pt x="5020857" y="1571425"/>
                      <a:pt x="5020857" y="1571425"/>
                    </a:cubicBezTo>
                    <a:cubicBezTo>
                      <a:pt x="5025361" y="1570462"/>
                      <a:pt x="5026324" y="1574967"/>
                      <a:pt x="5027286" y="1579470"/>
                    </a:cubicBezTo>
                    <a:cubicBezTo>
                      <a:pt x="5028248" y="1583974"/>
                      <a:pt x="5033715" y="1587517"/>
                      <a:pt x="5037257" y="1582050"/>
                    </a:cubicBezTo>
                    <a:cubicBezTo>
                      <a:pt x="5038219" y="1586554"/>
                      <a:pt x="5038219" y="1586554"/>
                      <a:pt x="5038219" y="1586554"/>
                    </a:cubicBezTo>
                    <a:cubicBezTo>
                      <a:pt x="5039181" y="1591057"/>
                      <a:pt x="5039181" y="1591057"/>
                      <a:pt x="5034677" y="1592020"/>
                    </a:cubicBezTo>
                    <a:cubicBezTo>
                      <a:pt x="5034677" y="1592020"/>
                      <a:pt x="5035639" y="1596524"/>
                      <a:pt x="5035639" y="1596524"/>
                    </a:cubicBezTo>
                    <a:cubicBezTo>
                      <a:pt x="5035639" y="1596524"/>
                      <a:pt x="5041106" y="1600066"/>
                      <a:pt x="5041106" y="1600066"/>
                    </a:cubicBezTo>
                    <a:cubicBezTo>
                      <a:pt x="5040144" y="1595562"/>
                      <a:pt x="5044647" y="1594600"/>
                      <a:pt x="5044647" y="1594600"/>
                    </a:cubicBezTo>
                    <a:cubicBezTo>
                      <a:pt x="5043685" y="1590095"/>
                      <a:pt x="5043685" y="1590095"/>
                      <a:pt x="5043685" y="1590095"/>
                    </a:cubicBezTo>
                    <a:cubicBezTo>
                      <a:pt x="5043685" y="1590095"/>
                      <a:pt x="5043685" y="1590095"/>
                      <a:pt x="5042723" y="1585592"/>
                    </a:cubicBezTo>
                    <a:cubicBezTo>
                      <a:pt x="5047227" y="1584630"/>
                      <a:pt x="5047227" y="1584630"/>
                      <a:pt x="5046264" y="1580125"/>
                    </a:cubicBezTo>
                    <a:cubicBezTo>
                      <a:pt x="5046264" y="1580125"/>
                      <a:pt x="5046264" y="1580125"/>
                      <a:pt x="5050769" y="1579163"/>
                    </a:cubicBezTo>
                    <a:cubicBezTo>
                      <a:pt x="5051731" y="1583667"/>
                      <a:pt x="5051731" y="1583667"/>
                      <a:pt x="5057197" y="1587208"/>
                    </a:cubicBezTo>
                    <a:cubicBezTo>
                      <a:pt x="5057197" y="1587208"/>
                      <a:pt x="5057197" y="1587208"/>
                      <a:pt x="5058159" y="1591713"/>
                    </a:cubicBezTo>
                    <a:cubicBezTo>
                      <a:pt x="5058159" y="1591713"/>
                      <a:pt x="5058159" y="1591713"/>
                      <a:pt x="5054618" y="1597179"/>
                    </a:cubicBezTo>
                    <a:cubicBezTo>
                      <a:pt x="5055580" y="1601683"/>
                      <a:pt x="5061046" y="1605225"/>
                      <a:pt x="5062008" y="1609729"/>
                    </a:cubicBezTo>
                    <a:cubicBezTo>
                      <a:pt x="5062970" y="1614234"/>
                      <a:pt x="5062970" y="1614234"/>
                      <a:pt x="5067475" y="1613271"/>
                    </a:cubicBezTo>
                    <a:lnTo>
                      <a:pt x="5066513" y="1608767"/>
                    </a:lnTo>
                    <a:cubicBezTo>
                      <a:pt x="5066513" y="1608767"/>
                      <a:pt x="5061046" y="1605225"/>
                      <a:pt x="5060083" y="1600720"/>
                    </a:cubicBezTo>
                    <a:cubicBezTo>
                      <a:pt x="5060083" y="1600720"/>
                      <a:pt x="5063626" y="1595255"/>
                      <a:pt x="5063626" y="1595255"/>
                    </a:cubicBezTo>
                    <a:cubicBezTo>
                      <a:pt x="5064588" y="1599758"/>
                      <a:pt x="5070054" y="1603300"/>
                      <a:pt x="5070054" y="1603300"/>
                    </a:cubicBezTo>
                    <a:cubicBezTo>
                      <a:pt x="5078408" y="1620354"/>
                      <a:pt x="5085798" y="1632904"/>
                      <a:pt x="5086760" y="1637409"/>
                    </a:cubicBezTo>
                    <a:cubicBezTo>
                      <a:pt x="5086760" y="1637409"/>
                      <a:pt x="5082257" y="1638371"/>
                      <a:pt x="5083219" y="1642874"/>
                    </a:cubicBezTo>
                    <a:cubicBezTo>
                      <a:pt x="5083219" y="1642874"/>
                      <a:pt x="5077753" y="1639333"/>
                      <a:pt x="5072286" y="1635791"/>
                    </a:cubicBezTo>
                    <a:cubicBezTo>
                      <a:pt x="5082564" y="1661853"/>
                      <a:pt x="5093496" y="1668937"/>
                      <a:pt x="5108279" y="1694036"/>
                    </a:cubicBezTo>
                    <a:cubicBezTo>
                      <a:pt x="5110857" y="1684066"/>
                      <a:pt x="5126602" y="1713669"/>
                      <a:pt x="5132069" y="1717212"/>
                    </a:cubicBezTo>
                    <a:cubicBezTo>
                      <a:pt x="5136572" y="1716250"/>
                      <a:pt x="5136572" y="1716250"/>
                      <a:pt x="5136572" y="1716250"/>
                    </a:cubicBezTo>
                    <a:cubicBezTo>
                      <a:pt x="5137534" y="1720754"/>
                      <a:pt x="5143001" y="1724295"/>
                      <a:pt x="5143963" y="1728799"/>
                    </a:cubicBezTo>
                    <a:cubicBezTo>
                      <a:pt x="5147505" y="1723332"/>
                      <a:pt x="5147505" y="1723332"/>
                      <a:pt x="5147505" y="1723332"/>
                    </a:cubicBezTo>
                    <a:cubicBezTo>
                      <a:pt x="5147505" y="1723332"/>
                      <a:pt x="5148468" y="1727837"/>
                      <a:pt x="5148468" y="1727837"/>
                    </a:cubicBezTo>
                    <a:cubicBezTo>
                      <a:pt x="5154896" y="1735882"/>
                      <a:pt x="5155859" y="1740387"/>
                      <a:pt x="5162286" y="1748432"/>
                    </a:cubicBezTo>
                    <a:cubicBezTo>
                      <a:pt x="5167753" y="1751974"/>
                      <a:pt x="5168715" y="1756478"/>
                      <a:pt x="5175144" y="1764524"/>
                    </a:cubicBezTo>
                    <a:cubicBezTo>
                      <a:pt x="5171602" y="1769991"/>
                      <a:pt x="5183497" y="1781578"/>
                      <a:pt x="5184459" y="1786082"/>
                    </a:cubicBezTo>
                    <a:cubicBezTo>
                      <a:pt x="5194430" y="1788661"/>
                      <a:pt x="5194430" y="1788661"/>
                      <a:pt x="5198934" y="1787699"/>
                    </a:cubicBezTo>
                    <a:cubicBezTo>
                      <a:pt x="5199897" y="1792203"/>
                      <a:pt x="5200859" y="1796708"/>
                      <a:pt x="5200859" y="1796708"/>
                    </a:cubicBezTo>
                    <a:cubicBezTo>
                      <a:pt x="5196355" y="1797670"/>
                      <a:pt x="5195392" y="1793166"/>
                      <a:pt x="5196355" y="1797670"/>
                    </a:cubicBezTo>
                    <a:cubicBezTo>
                      <a:pt x="5196355" y="1797670"/>
                      <a:pt x="5196355" y="1797670"/>
                      <a:pt x="5197317" y="1802173"/>
                    </a:cubicBezTo>
                    <a:cubicBezTo>
                      <a:pt x="5198279" y="1806678"/>
                      <a:pt x="5198279" y="1806678"/>
                      <a:pt x="5198279" y="1806678"/>
                    </a:cubicBezTo>
                    <a:cubicBezTo>
                      <a:pt x="5198279" y="1806678"/>
                      <a:pt x="5194737" y="1812144"/>
                      <a:pt x="5190233" y="1813107"/>
                    </a:cubicBezTo>
                    <a:cubicBezTo>
                      <a:pt x="5210789" y="1865230"/>
                      <a:pt x="5248706" y="1932483"/>
                      <a:pt x="5281503" y="1953734"/>
                    </a:cubicBezTo>
                    <a:cubicBezTo>
                      <a:pt x="5279886" y="1968208"/>
                      <a:pt x="5285352" y="1971750"/>
                      <a:pt x="5295322" y="1974330"/>
                    </a:cubicBezTo>
                    <a:cubicBezTo>
                      <a:pt x="5297247" y="1983338"/>
                      <a:pt x="5299172" y="1992347"/>
                      <a:pt x="5305600" y="2000392"/>
                    </a:cubicBezTo>
                    <a:cubicBezTo>
                      <a:pt x="5312029" y="2008437"/>
                      <a:pt x="5314916" y="2021950"/>
                      <a:pt x="5321344" y="2029996"/>
                    </a:cubicBezTo>
                    <a:cubicBezTo>
                      <a:pt x="5328735" y="2042546"/>
                      <a:pt x="5332584" y="2060562"/>
                      <a:pt x="5339975" y="2073112"/>
                    </a:cubicBezTo>
                    <a:cubicBezTo>
                      <a:pt x="5341900" y="2082120"/>
                      <a:pt x="5349291" y="2094669"/>
                      <a:pt x="5354757" y="2098212"/>
                    </a:cubicBezTo>
                    <a:cubicBezTo>
                      <a:pt x="5355719" y="2102716"/>
                      <a:pt x="5355719" y="2102716"/>
                      <a:pt x="5355719" y="2102716"/>
                    </a:cubicBezTo>
                    <a:cubicBezTo>
                      <a:pt x="5363110" y="2115266"/>
                      <a:pt x="5365035" y="2124274"/>
                      <a:pt x="5372426" y="2136823"/>
                    </a:cubicBezTo>
                    <a:cubicBezTo>
                      <a:pt x="5374350" y="2145831"/>
                      <a:pt x="5380779" y="2153877"/>
                      <a:pt x="5388169" y="2166427"/>
                    </a:cubicBezTo>
                    <a:cubicBezTo>
                      <a:pt x="5386553" y="2180901"/>
                      <a:pt x="5391056" y="2179939"/>
                      <a:pt x="5395560" y="2178977"/>
                    </a:cubicBezTo>
                    <a:cubicBezTo>
                      <a:pt x="5396523" y="2183482"/>
                      <a:pt x="5396523" y="2183482"/>
                      <a:pt x="5396523" y="2183482"/>
                    </a:cubicBezTo>
                    <a:cubicBezTo>
                      <a:pt x="5397485" y="2187985"/>
                      <a:pt x="5393943" y="2193452"/>
                      <a:pt x="5394905" y="2197956"/>
                    </a:cubicBezTo>
                    <a:cubicBezTo>
                      <a:pt x="5394905" y="2197956"/>
                      <a:pt x="5395867" y="2202459"/>
                      <a:pt x="5395867" y="2202459"/>
                    </a:cubicBezTo>
                    <a:cubicBezTo>
                      <a:pt x="5396830" y="2206963"/>
                      <a:pt x="5396830" y="2206963"/>
                      <a:pt x="5402296" y="2210505"/>
                    </a:cubicBezTo>
                    <a:cubicBezTo>
                      <a:pt x="5402296" y="2210505"/>
                      <a:pt x="5402296" y="2210505"/>
                      <a:pt x="5406801" y="2209543"/>
                    </a:cubicBezTo>
                    <a:cubicBezTo>
                      <a:pt x="5411612" y="2232063"/>
                      <a:pt x="5411612" y="2232063"/>
                      <a:pt x="5411612" y="2232063"/>
                    </a:cubicBezTo>
                    <a:cubicBezTo>
                      <a:pt x="5411612" y="2232063"/>
                      <a:pt x="5417078" y="2235605"/>
                      <a:pt x="5417078" y="2235605"/>
                    </a:cubicBezTo>
                    <a:cubicBezTo>
                      <a:pt x="5417078" y="2235605"/>
                      <a:pt x="5416115" y="2231101"/>
                      <a:pt x="5416115" y="2231101"/>
                    </a:cubicBezTo>
                    <a:cubicBezTo>
                      <a:pt x="5406801" y="2209543"/>
                      <a:pt x="5406801" y="2209543"/>
                      <a:pt x="5406801" y="2209543"/>
                    </a:cubicBezTo>
                    <a:cubicBezTo>
                      <a:pt x="5406801" y="2209543"/>
                      <a:pt x="5411304" y="2208581"/>
                      <a:pt x="5411304" y="2208581"/>
                    </a:cubicBezTo>
                    <a:cubicBezTo>
                      <a:pt x="5412267" y="2213086"/>
                      <a:pt x="5413229" y="2217589"/>
                      <a:pt x="5413229" y="2217589"/>
                    </a:cubicBezTo>
                    <a:cubicBezTo>
                      <a:pt x="5414191" y="2222093"/>
                      <a:pt x="5414191" y="2222093"/>
                      <a:pt x="5414191" y="2222093"/>
                    </a:cubicBezTo>
                    <a:cubicBezTo>
                      <a:pt x="5415153" y="2226597"/>
                      <a:pt x="5420620" y="2230138"/>
                      <a:pt x="5421582" y="2234643"/>
                    </a:cubicBezTo>
                    <a:cubicBezTo>
                      <a:pt x="5422544" y="2239147"/>
                      <a:pt x="5423507" y="2243651"/>
                      <a:pt x="5425431" y="2252659"/>
                    </a:cubicBezTo>
                    <a:cubicBezTo>
                      <a:pt x="5424469" y="2248155"/>
                      <a:pt x="5419964" y="2249117"/>
                      <a:pt x="5419964" y="2249117"/>
                    </a:cubicBezTo>
                    <a:cubicBezTo>
                      <a:pt x="5419964" y="2249117"/>
                      <a:pt x="5420927" y="2253622"/>
                      <a:pt x="5421889" y="2258125"/>
                    </a:cubicBezTo>
                    <a:cubicBezTo>
                      <a:pt x="5421889" y="2258125"/>
                      <a:pt x="5422851" y="2262630"/>
                      <a:pt x="5423814" y="2267134"/>
                    </a:cubicBezTo>
                    <a:cubicBezTo>
                      <a:pt x="5429280" y="2270676"/>
                      <a:pt x="5430242" y="2275179"/>
                      <a:pt x="5431205" y="2279684"/>
                    </a:cubicBezTo>
                    <a:cubicBezTo>
                      <a:pt x="5432167" y="2284188"/>
                      <a:pt x="5432167" y="2284188"/>
                      <a:pt x="5433129" y="2288691"/>
                    </a:cubicBezTo>
                    <a:cubicBezTo>
                      <a:pt x="5438596" y="2292233"/>
                      <a:pt x="5438596" y="2292233"/>
                      <a:pt x="5438596" y="2292233"/>
                    </a:cubicBezTo>
                    <a:cubicBezTo>
                      <a:pt x="5439558" y="2296738"/>
                      <a:pt x="5445025" y="2300279"/>
                      <a:pt x="5445987" y="2304783"/>
                    </a:cubicBezTo>
                    <a:cubicBezTo>
                      <a:pt x="5446949" y="2309287"/>
                      <a:pt x="5447912" y="2313792"/>
                      <a:pt x="5447912" y="2313792"/>
                    </a:cubicBezTo>
                    <a:cubicBezTo>
                      <a:pt x="5443407" y="2314754"/>
                      <a:pt x="5443407" y="2314754"/>
                      <a:pt x="5444369" y="2319257"/>
                    </a:cubicBezTo>
                    <a:cubicBezTo>
                      <a:pt x="5444369" y="2319257"/>
                      <a:pt x="5445332" y="2323762"/>
                      <a:pt x="5449836" y="2322799"/>
                    </a:cubicBezTo>
                    <a:cubicBezTo>
                      <a:pt x="5449836" y="2322799"/>
                      <a:pt x="5450798" y="2327304"/>
                      <a:pt x="5447256" y="2332770"/>
                    </a:cubicBezTo>
                    <a:cubicBezTo>
                      <a:pt x="5453685" y="2340816"/>
                      <a:pt x="5453685" y="2340816"/>
                      <a:pt x="5453685" y="2340816"/>
                    </a:cubicBezTo>
                    <a:cubicBezTo>
                      <a:pt x="5453685" y="2340816"/>
                      <a:pt x="5452723" y="2336311"/>
                      <a:pt x="5457226" y="2335349"/>
                    </a:cubicBezTo>
                    <a:cubicBezTo>
                      <a:pt x="5458189" y="2339854"/>
                      <a:pt x="5459151" y="2344357"/>
                      <a:pt x="5460113" y="2348861"/>
                    </a:cubicBezTo>
                    <a:cubicBezTo>
                      <a:pt x="5461075" y="2353366"/>
                      <a:pt x="5461075" y="2353366"/>
                      <a:pt x="5461075" y="2353366"/>
                    </a:cubicBezTo>
                    <a:cubicBezTo>
                      <a:pt x="5467504" y="2361411"/>
                      <a:pt x="5468467" y="2365915"/>
                      <a:pt x="5469429" y="2370419"/>
                    </a:cubicBezTo>
                    <a:cubicBezTo>
                      <a:pt x="5471353" y="2379427"/>
                      <a:pt x="5472316" y="2383932"/>
                      <a:pt x="5473278" y="2388435"/>
                    </a:cubicBezTo>
                    <a:cubicBezTo>
                      <a:pt x="5474240" y="2392940"/>
                      <a:pt x="5474240" y="2392940"/>
                      <a:pt x="5476165" y="2401947"/>
                    </a:cubicBezTo>
                    <a:cubicBezTo>
                      <a:pt x="5472623" y="2407414"/>
                      <a:pt x="5480014" y="2419964"/>
                      <a:pt x="5481938" y="2428972"/>
                    </a:cubicBezTo>
                    <a:cubicBezTo>
                      <a:pt x="5482900" y="2433476"/>
                      <a:pt x="5479358" y="2438942"/>
                      <a:pt x="5480321" y="2443447"/>
                    </a:cubicBezTo>
                    <a:cubicBezTo>
                      <a:pt x="5480321" y="2443447"/>
                      <a:pt x="5474855" y="2439905"/>
                      <a:pt x="5474855" y="2439905"/>
                    </a:cubicBezTo>
                    <a:cubicBezTo>
                      <a:pt x="5473893" y="2435400"/>
                      <a:pt x="5469388" y="2436363"/>
                      <a:pt x="5469388" y="2436363"/>
                    </a:cubicBezTo>
                    <a:cubicBezTo>
                      <a:pt x="5469388" y="2436363"/>
                      <a:pt x="5469388" y="2436363"/>
                      <a:pt x="5470351" y="2440867"/>
                    </a:cubicBezTo>
                    <a:cubicBezTo>
                      <a:pt x="5471313" y="2445371"/>
                      <a:pt x="5471313" y="2445371"/>
                      <a:pt x="5471313" y="2445371"/>
                    </a:cubicBezTo>
                    <a:cubicBezTo>
                      <a:pt x="5472275" y="2449875"/>
                      <a:pt x="5472275" y="2449875"/>
                      <a:pt x="5476780" y="2448912"/>
                    </a:cubicBezTo>
                    <a:cubicBezTo>
                      <a:pt x="5476780" y="2448912"/>
                      <a:pt x="5482245" y="2452454"/>
                      <a:pt x="5482245" y="2452454"/>
                    </a:cubicBezTo>
                    <a:cubicBezTo>
                      <a:pt x="5486750" y="2451492"/>
                      <a:pt x="5486750" y="2451492"/>
                      <a:pt x="5486750" y="2451492"/>
                    </a:cubicBezTo>
                    <a:cubicBezTo>
                      <a:pt x="5485787" y="2446988"/>
                      <a:pt x="5488367" y="2437018"/>
                      <a:pt x="5486443" y="2428009"/>
                    </a:cubicBezTo>
                    <a:cubicBezTo>
                      <a:pt x="5485480" y="2423506"/>
                      <a:pt x="5485480" y="2423506"/>
                      <a:pt x="5485480" y="2423506"/>
                    </a:cubicBezTo>
                    <a:cubicBezTo>
                      <a:pt x="5484518" y="2419002"/>
                      <a:pt x="5478089" y="2410956"/>
                      <a:pt x="5481631" y="2405489"/>
                    </a:cubicBezTo>
                    <a:cubicBezTo>
                      <a:pt x="5480669" y="2400985"/>
                      <a:pt x="5480669" y="2400985"/>
                      <a:pt x="5479707" y="2396482"/>
                    </a:cubicBezTo>
                    <a:cubicBezTo>
                      <a:pt x="5485172" y="2400023"/>
                      <a:pt x="5487097" y="2409031"/>
                      <a:pt x="5489021" y="2418039"/>
                    </a:cubicBezTo>
                    <a:cubicBezTo>
                      <a:pt x="5490946" y="2427047"/>
                      <a:pt x="5492871" y="2436056"/>
                      <a:pt x="5499299" y="2444101"/>
                    </a:cubicBezTo>
                    <a:cubicBezTo>
                      <a:pt x="5500262" y="2448605"/>
                      <a:pt x="5495757" y="2449568"/>
                      <a:pt x="5496720" y="2454072"/>
                    </a:cubicBezTo>
                    <a:cubicBezTo>
                      <a:pt x="5498644" y="2463080"/>
                      <a:pt x="5498644" y="2463080"/>
                      <a:pt x="5498644" y="2463080"/>
                    </a:cubicBezTo>
                    <a:cubicBezTo>
                      <a:pt x="5500569" y="2472087"/>
                      <a:pt x="5501531" y="2476592"/>
                      <a:pt x="5503455" y="2485600"/>
                    </a:cubicBezTo>
                    <a:cubicBezTo>
                      <a:pt x="5497990" y="2482058"/>
                      <a:pt x="5497990" y="2482058"/>
                      <a:pt x="5497990" y="2482058"/>
                    </a:cubicBezTo>
                    <a:cubicBezTo>
                      <a:pt x="5497028" y="2477554"/>
                      <a:pt x="5497028" y="2477554"/>
                      <a:pt x="5493486" y="2483021"/>
                    </a:cubicBezTo>
                    <a:cubicBezTo>
                      <a:pt x="5493486" y="2483021"/>
                      <a:pt x="5493486" y="2483021"/>
                      <a:pt x="5494448" y="2487524"/>
                    </a:cubicBezTo>
                    <a:cubicBezTo>
                      <a:pt x="5494448" y="2487524"/>
                      <a:pt x="5495410" y="2492028"/>
                      <a:pt x="5495410" y="2492028"/>
                    </a:cubicBezTo>
                    <a:cubicBezTo>
                      <a:pt x="5500877" y="2495570"/>
                      <a:pt x="5500877" y="2495570"/>
                      <a:pt x="5500877" y="2495570"/>
                    </a:cubicBezTo>
                    <a:cubicBezTo>
                      <a:pt x="5500877" y="2495570"/>
                      <a:pt x="5501839" y="2500075"/>
                      <a:pt x="5501839" y="2500075"/>
                    </a:cubicBezTo>
                    <a:cubicBezTo>
                      <a:pt x="5501839" y="2500075"/>
                      <a:pt x="5501839" y="2500075"/>
                      <a:pt x="5502801" y="2504578"/>
                    </a:cubicBezTo>
                    <a:cubicBezTo>
                      <a:pt x="5503763" y="2509082"/>
                      <a:pt x="5510191" y="2517128"/>
                      <a:pt x="5511154" y="2521632"/>
                    </a:cubicBezTo>
                    <a:cubicBezTo>
                      <a:pt x="5514040" y="2535144"/>
                      <a:pt x="5519507" y="2538686"/>
                      <a:pt x="5515965" y="2544153"/>
                    </a:cubicBezTo>
                    <a:cubicBezTo>
                      <a:pt x="5511462" y="2545115"/>
                      <a:pt x="5512424" y="2549619"/>
                      <a:pt x="5512424" y="2549619"/>
                    </a:cubicBezTo>
                    <a:cubicBezTo>
                      <a:pt x="5512424" y="2549619"/>
                      <a:pt x="5507919" y="2550581"/>
                      <a:pt x="5506957" y="2546078"/>
                    </a:cubicBezTo>
                    <a:cubicBezTo>
                      <a:pt x="5503108" y="2528061"/>
                      <a:pt x="5499259" y="2510045"/>
                      <a:pt x="5490906" y="2492991"/>
                    </a:cubicBezTo>
                    <a:cubicBezTo>
                      <a:pt x="5489943" y="2488486"/>
                      <a:pt x="5489943" y="2488486"/>
                      <a:pt x="5489943" y="2488486"/>
                    </a:cubicBezTo>
                    <a:cubicBezTo>
                      <a:pt x="5485440" y="2489448"/>
                      <a:pt x="5486402" y="2493953"/>
                      <a:pt x="5486402" y="2493953"/>
                    </a:cubicBezTo>
                    <a:cubicBezTo>
                      <a:pt x="5494755" y="2511007"/>
                      <a:pt x="5498604" y="2529024"/>
                      <a:pt x="5502453" y="2547040"/>
                    </a:cubicBezTo>
                    <a:cubicBezTo>
                      <a:pt x="5497950" y="2548002"/>
                      <a:pt x="5493445" y="2548964"/>
                      <a:pt x="5490865" y="2558934"/>
                    </a:cubicBezTo>
                    <a:cubicBezTo>
                      <a:pt x="5495677" y="2581454"/>
                      <a:pt x="5487631" y="2587883"/>
                      <a:pt x="5492443" y="2610404"/>
                    </a:cubicBezTo>
                    <a:cubicBezTo>
                      <a:pt x="5482431" y="2673768"/>
                      <a:pt x="5488820" y="2747757"/>
                      <a:pt x="5494900" y="2798263"/>
                    </a:cubicBezTo>
                    <a:cubicBezTo>
                      <a:pt x="5495863" y="2802768"/>
                      <a:pt x="5495863" y="2802768"/>
                      <a:pt x="5495863" y="2802768"/>
                    </a:cubicBezTo>
                    <a:cubicBezTo>
                      <a:pt x="5495863" y="2802768"/>
                      <a:pt x="5496825" y="2807272"/>
                      <a:pt x="5496825" y="2807272"/>
                    </a:cubicBezTo>
                    <a:cubicBezTo>
                      <a:pt x="5501329" y="2806310"/>
                      <a:pt x="5501329" y="2806310"/>
                      <a:pt x="5500367" y="2801805"/>
                    </a:cubicBezTo>
                    <a:cubicBezTo>
                      <a:pt x="5494285" y="2751298"/>
                      <a:pt x="5488860" y="2681813"/>
                      <a:pt x="5498871" y="2618449"/>
                    </a:cubicBezTo>
                    <a:cubicBezTo>
                      <a:pt x="5499833" y="2622954"/>
                      <a:pt x="5499833" y="2622954"/>
                      <a:pt x="5499833" y="2622954"/>
                    </a:cubicBezTo>
                    <a:cubicBezTo>
                      <a:pt x="5504337" y="2621991"/>
                      <a:pt x="5503375" y="2617487"/>
                      <a:pt x="5506917" y="2612020"/>
                    </a:cubicBezTo>
                    <a:cubicBezTo>
                      <a:pt x="5507879" y="2616525"/>
                      <a:pt x="5508842" y="2621029"/>
                      <a:pt x="5509804" y="2625532"/>
                    </a:cubicBezTo>
                    <a:cubicBezTo>
                      <a:pt x="5509804" y="2625532"/>
                      <a:pt x="5509804" y="2625532"/>
                      <a:pt x="5505299" y="2626495"/>
                    </a:cubicBezTo>
                    <a:cubicBezTo>
                      <a:pt x="5506262" y="2630999"/>
                      <a:pt x="5506262" y="2630999"/>
                      <a:pt x="5506262" y="2630999"/>
                    </a:cubicBezTo>
                    <a:cubicBezTo>
                      <a:pt x="5506262" y="2630999"/>
                      <a:pt x="5506262" y="2630999"/>
                      <a:pt x="5507224" y="2635503"/>
                    </a:cubicBezTo>
                    <a:cubicBezTo>
                      <a:pt x="5507224" y="2635503"/>
                      <a:pt x="5511728" y="2634541"/>
                      <a:pt x="5511728" y="2634541"/>
                    </a:cubicBezTo>
                    <a:cubicBezTo>
                      <a:pt x="5509148" y="2644511"/>
                      <a:pt x="5511073" y="2653519"/>
                      <a:pt x="5512035" y="2658023"/>
                    </a:cubicBezTo>
                    <a:cubicBezTo>
                      <a:pt x="5512998" y="2662528"/>
                      <a:pt x="5512998" y="2662528"/>
                      <a:pt x="5513960" y="2667032"/>
                    </a:cubicBezTo>
                    <a:cubicBezTo>
                      <a:pt x="5514922" y="2671535"/>
                      <a:pt x="5515884" y="2676040"/>
                      <a:pt x="5516847" y="2680544"/>
                    </a:cubicBezTo>
                    <a:lnTo>
                      <a:pt x="5517809" y="2685047"/>
                    </a:lnTo>
                    <a:cubicBezTo>
                      <a:pt x="5513304" y="2686010"/>
                      <a:pt x="5513304" y="2686010"/>
                      <a:pt x="5514267" y="2690514"/>
                    </a:cubicBezTo>
                    <a:cubicBezTo>
                      <a:pt x="5515229" y="2695018"/>
                      <a:pt x="5515229" y="2695018"/>
                      <a:pt x="5516191" y="2699522"/>
                    </a:cubicBezTo>
                    <a:cubicBezTo>
                      <a:pt x="5516191" y="2699522"/>
                      <a:pt x="5521658" y="2703064"/>
                      <a:pt x="5521658" y="2703064"/>
                    </a:cubicBezTo>
                    <a:cubicBezTo>
                      <a:pt x="5533861" y="2738134"/>
                      <a:pt x="5541559" y="2774166"/>
                      <a:pt x="5544752" y="2811161"/>
                    </a:cubicBezTo>
                    <a:cubicBezTo>
                      <a:pt x="5544097" y="2830139"/>
                      <a:pt x="5546984" y="2843652"/>
                      <a:pt x="5546330" y="2862630"/>
                    </a:cubicBezTo>
                    <a:cubicBezTo>
                      <a:pt x="5546330" y="2862630"/>
                      <a:pt x="5550833" y="2861668"/>
                      <a:pt x="5549871" y="2857164"/>
                    </a:cubicBezTo>
                    <a:cubicBezTo>
                      <a:pt x="5552103" y="2889654"/>
                      <a:pt x="5557877" y="2916679"/>
                      <a:pt x="5560108" y="2949169"/>
                    </a:cubicBezTo>
                    <a:cubicBezTo>
                      <a:pt x="5561071" y="2953673"/>
                      <a:pt x="5561071" y="2953673"/>
                      <a:pt x="5565575" y="2952711"/>
                    </a:cubicBezTo>
                    <a:cubicBezTo>
                      <a:pt x="5567500" y="2961719"/>
                      <a:pt x="5563957" y="2967185"/>
                      <a:pt x="5565882" y="2976194"/>
                    </a:cubicBezTo>
                    <a:cubicBezTo>
                      <a:pt x="5564920" y="2971690"/>
                      <a:pt x="5561378" y="2977156"/>
                      <a:pt x="5562340" y="2981660"/>
                    </a:cubicBezTo>
                    <a:cubicBezTo>
                      <a:pt x="5566844" y="2980697"/>
                      <a:pt x="5567807" y="2985202"/>
                      <a:pt x="5568769" y="2989706"/>
                    </a:cubicBezTo>
                    <a:cubicBezTo>
                      <a:pt x="5570693" y="2998714"/>
                      <a:pt x="5568113" y="3008684"/>
                      <a:pt x="5570038" y="3017692"/>
                    </a:cubicBezTo>
                    <a:cubicBezTo>
                      <a:pt x="5570038" y="3017692"/>
                      <a:pt x="5571000" y="3022197"/>
                      <a:pt x="5571000" y="3022197"/>
                    </a:cubicBezTo>
                    <a:cubicBezTo>
                      <a:pt x="5571963" y="3026700"/>
                      <a:pt x="5568422" y="3032167"/>
                      <a:pt x="5569384" y="3036671"/>
                    </a:cubicBezTo>
                    <a:cubicBezTo>
                      <a:pt x="5570346" y="3041174"/>
                      <a:pt x="5570346" y="3041174"/>
                      <a:pt x="5570346" y="3041174"/>
                    </a:cubicBezTo>
                    <a:cubicBezTo>
                      <a:pt x="5570346" y="3041174"/>
                      <a:pt x="5571308" y="3045679"/>
                      <a:pt x="5571308" y="3045679"/>
                    </a:cubicBezTo>
                    <a:cubicBezTo>
                      <a:pt x="5572578" y="3073665"/>
                      <a:pt x="5569342" y="3102614"/>
                      <a:pt x="5569650" y="3126097"/>
                    </a:cubicBezTo>
                    <a:cubicBezTo>
                      <a:pt x="5569650" y="3126097"/>
                      <a:pt x="5576078" y="3134142"/>
                      <a:pt x="5572537" y="3139609"/>
                    </a:cubicBezTo>
                    <a:cubicBezTo>
                      <a:pt x="5572537" y="3139609"/>
                      <a:pt x="5573500" y="3144113"/>
                      <a:pt x="5573500" y="3144113"/>
                    </a:cubicBezTo>
                    <a:cubicBezTo>
                      <a:pt x="5572537" y="3139609"/>
                      <a:pt x="5575424" y="3153121"/>
                      <a:pt x="5577349" y="3162129"/>
                    </a:cubicBezTo>
                    <a:cubicBezTo>
                      <a:pt x="5576693" y="3181107"/>
                      <a:pt x="5571534" y="3201048"/>
                      <a:pt x="5569917" y="3215523"/>
                    </a:cubicBezTo>
                    <a:cubicBezTo>
                      <a:pt x="5563755" y="3296903"/>
                      <a:pt x="5558248" y="3359305"/>
                      <a:pt x="5551779" y="3417202"/>
                    </a:cubicBezTo>
                    <a:cubicBezTo>
                      <a:pt x="5552741" y="3421707"/>
                      <a:pt x="5552741" y="3421707"/>
                      <a:pt x="5552741" y="3421707"/>
                    </a:cubicBezTo>
                    <a:cubicBezTo>
                      <a:pt x="5549200" y="3427172"/>
                      <a:pt x="5549200" y="3427172"/>
                      <a:pt x="5549200" y="3427172"/>
                    </a:cubicBezTo>
                    <a:cubicBezTo>
                      <a:pt x="5542269" y="3449847"/>
                      <a:pt x="5535099" y="3471394"/>
                      <a:pt x="5528169" y="3494068"/>
                    </a:cubicBezTo>
                    <a:lnTo>
                      <a:pt x="5510688" y="3559800"/>
                    </a:lnTo>
                    <a:lnTo>
                      <a:pt x="5510930" y="3558388"/>
                    </a:lnTo>
                    <a:cubicBezTo>
                      <a:pt x="5511768" y="3552322"/>
                      <a:pt x="5512375" y="3546894"/>
                      <a:pt x="5512778" y="3543275"/>
                    </a:cubicBezTo>
                    <a:cubicBezTo>
                      <a:pt x="5511816" y="3538772"/>
                      <a:pt x="5515358" y="3533305"/>
                      <a:pt x="5515358" y="3533305"/>
                    </a:cubicBezTo>
                    <a:cubicBezTo>
                      <a:pt x="5520517" y="3513364"/>
                      <a:pt x="5527601" y="3502432"/>
                      <a:pt x="5522135" y="3498890"/>
                    </a:cubicBezTo>
                    <a:cubicBezTo>
                      <a:pt x="5530181" y="3492461"/>
                      <a:pt x="5533415" y="3463512"/>
                      <a:pt x="5533108" y="3440030"/>
                    </a:cubicBezTo>
                    <a:cubicBezTo>
                      <a:pt x="5532146" y="3435526"/>
                      <a:pt x="5531183" y="3431021"/>
                      <a:pt x="5535687" y="3430059"/>
                    </a:cubicBezTo>
                    <a:cubicBezTo>
                      <a:pt x="5535687" y="3430059"/>
                      <a:pt x="5539229" y="3424593"/>
                      <a:pt x="5538267" y="3420089"/>
                    </a:cubicBezTo>
                    <a:cubicBezTo>
                      <a:pt x="5537304" y="3415585"/>
                      <a:pt x="5536342" y="3411081"/>
                      <a:pt x="5532800" y="3416547"/>
                    </a:cubicBezTo>
                    <a:cubicBezTo>
                      <a:pt x="5528297" y="3417509"/>
                      <a:pt x="5525717" y="3427480"/>
                      <a:pt x="5523137" y="3437450"/>
                    </a:cubicBezTo>
                    <a:cubicBezTo>
                      <a:pt x="5524099" y="3441955"/>
                      <a:pt x="5524099" y="3441955"/>
                      <a:pt x="5524099" y="3441955"/>
                    </a:cubicBezTo>
                    <a:cubicBezTo>
                      <a:pt x="5513781" y="3481836"/>
                      <a:pt x="5507660" y="3497272"/>
                      <a:pt x="5505387" y="3530725"/>
                    </a:cubicBezTo>
                    <a:cubicBezTo>
                      <a:pt x="5505387" y="3530725"/>
                      <a:pt x="5506350" y="3535230"/>
                      <a:pt x="5506350" y="3535230"/>
                    </a:cubicBezTo>
                    <a:cubicBezTo>
                      <a:pt x="5502809" y="3540696"/>
                      <a:pt x="5496687" y="3556133"/>
                      <a:pt x="5493145" y="3561598"/>
                    </a:cubicBezTo>
                    <a:cubicBezTo>
                      <a:pt x="5499574" y="3569645"/>
                      <a:pt x="5490566" y="3571569"/>
                      <a:pt x="5485406" y="3591510"/>
                    </a:cubicBezTo>
                    <a:cubicBezTo>
                      <a:pt x="5482018" y="3608717"/>
                      <a:pt x="5478226" y="3629544"/>
                      <a:pt x="5472745" y="3650731"/>
                    </a:cubicBezTo>
                    <a:lnTo>
                      <a:pt x="5453639" y="3702176"/>
                    </a:lnTo>
                    <a:lnTo>
                      <a:pt x="5451565" y="3697642"/>
                    </a:lnTo>
                    <a:cubicBezTo>
                      <a:pt x="5430929" y="3777405"/>
                      <a:pt x="5403864" y="3849122"/>
                      <a:pt x="5369715" y="3931772"/>
                    </a:cubicBezTo>
                    <a:cubicBezTo>
                      <a:pt x="5369715" y="3931772"/>
                      <a:pt x="5365212" y="3932734"/>
                      <a:pt x="5365212" y="3932734"/>
                    </a:cubicBezTo>
                    <a:cubicBezTo>
                      <a:pt x="5366174" y="3937239"/>
                      <a:pt x="5366174" y="3937239"/>
                      <a:pt x="5366174" y="3937239"/>
                    </a:cubicBezTo>
                    <a:cubicBezTo>
                      <a:pt x="5366174" y="3937239"/>
                      <a:pt x="5366174" y="3937239"/>
                      <a:pt x="5367136" y="3941742"/>
                    </a:cubicBezTo>
                    <a:cubicBezTo>
                      <a:pt x="5363594" y="3947209"/>
                      <a:pt x="5355549" y="3953638"/>
                      <a:pt x="5352006" y="3959103"/>
                    </a:cubicBezTo>
                    <a:cubicBezTo>
                      <a:pt x="5363901" y="3970692"/>
                      <a:pt x="5338146" y="4004452"/>
                      <a:pt x="5329445" y="4029858"/>
                    </a:cubicBezTo>
                    <a:cubicBezTo>
                      <a:pt x="5323979" y="4026316"/>
                      <a:pt x="5331063" y="4015384"/>
                      <a:pt x="5326559" y="4016346"/>
                    </a:cubicBezTo>
                    <a:cubicBezTo>
                      <a:pt x="5308849" y="4043679"/>
                      <a:pt x="5336530" y="4018926"/>
                      <a:pt x="5319782" y="4050762"/>
                    </a:cubicBezTo>
                    <a:cubicBezTo>
                      <a:pt x="5315278" y="4051724"/>
                      <a:pt x="5318820" y="4046257"/>
                      <a:pt x="5314316" y="4047220"/>
                    </a:cubicBezTo>
                    <a:cubicBezTo>
                      <a:pt x="5303035" y="4082597"/>
                      <a:pt x="5280823" y="4110892"/>
                      <a:pt x="5276625" y="4135336"/>
                    </a:cubicBezTo>
                    <a:cubicBezTo>
                      <a:pt x="5276625" y="4135336"/>
                      <a:pt x="5279205" y="4125366"/>
                      <a:pt x="5272122" y="4136298"/>
                    </a:cubicBezTo>
                    <a:cubicBezTo>
                      <a:pt x="5272429" y="4159781"/>
                      <a:pt x="5248292" y="4179067"/>
                      <a:pt x="5234124" y="4200931"/>
                    </a:cubicBezTo>
                    <a:cubicBezTo>
                      <a:pt x="5226386" y="4230843"/>
                      <a:pt x="5208676" y="4258175"/>
                      <a:pt x="5190005" y="4281002"/>
                    </a:cubicBezTo>
                    <a:cubicBezTo>
                      <a:pt x="5180669" y="4292416"/>
                      <a:pt x="5171334" y="4303830"/>
                      <a:pt x="5161796" y="4317053"/>
                    </a:cubicBezTo>
                    <a:lnTo>
                      <a:pt x="5135887" y="4358358"/>
                    </a:lnTo>
                    <a:lnTo>
                      <a:pt x="5134954" y="4353989"/>
                    </a:lnTo>
                    <a:cubicBezTo>
                      <a:pt x="5130449" y="4354951"/>
                      <a:pt x="5130449" y="4354951"/>
                      <a:pt x="5131412" y="4359456"/>
                    </a:cubicBezTo>
                    <a:cubicBezTo>
                      <a:pt x="5128832" y="4369426"/>
                      <a:pt x="5128832" y="4369426"/>
                      <a:pt x="5128832" y="4369426"/>
                    </a:cubicBezTo>
                    <a:cubicBezTo>
                      <a:pt x="5127869" y="4364921"/>
                      <a:pt x="5127869" y="4364921"/>
                      <a:pt x="5127869" y="4364921"/>
                    </a:cubicBezTo>
                    <a:cubicBezTo>
                      <a:pt x="5119824" y="4371350"/>
                      <a:pt x="5112740" y="4382283"/>
                      <a:pt x="5106619" y="4397719"/>
                    </a:cubicBezTo>
                    <a:cubicBezTo>
                      <a:pt x="5106619" y="4397719"/>
                      <a:pt x="5107581" y="4402224"/>
                      <a:pt x="5107581" y="4402224"/>
                    </a:cubicBezTo>
                    <a:cubicBezTo>
                      <a:pt x="5108544" y="4406728"/>
                      <a:pt x="5104039" y="4407690"/>
                      <a:pt x="5105001" y="4412194"/>
                    </a:cubicBezTo>
                    <a:cubicBezTo>
                      <a:pt x="5104039" y="4407690"/>
                      <a:pt x="5107581" y="4402224"/>
                      <a:pt x="5103077" y="4403186"/>
                    </a:cubicBezTo>
                    <a:cubicBezTo>
                      <a:pt x="5099535" y="4408653"/>
                      <a:pt x="5095994" y="4414118"/>
                      <a:pt x="5092452" y="4419585"/>
                    </a:cubicBezTo>
                    <a:cubicBezTo>
                      <a:pt x="5091489" y="4415080"/>
                      <a:pt x="5091489" y="4415080"/>
                      <a:pt x="5091489" y="4415080"/>
                    </a:cubicBezTo>
                    <a:cubicBezTo>
                      <a:pt x="5091489" y="4415080"/>
                      <a:pt x="5091489" y="4415080"/>
                      <a:pt x="5090527" y="4410577"/>
                    </a:cubicBezTo>
                    <a:cubicBezTo>
                      <a:pt x="5090527" y="4410577"/>
                      <a:pt x="5090527" y="4410577"/>
                      <a:pt x="5086023" y="4411539"/>
                    </a:cubicBezTo>
                    <a:cubicBezTo>
                      <a:pt x="5086985" y="4416043"/>
                      <a:pt x="5087947" y="4420547"/>
                      <a:pt x="5087947" y="4420547"/>
                    </a:cubicBezTo>
                    <a:cubicBezTo>
                      <a:pt x="5087947" y="4420547"/>
                      <a:pt x="5087947" y="4420547"/>
                      <a:pt x="5088910" y="4425051"/>
                    </a:cubicBezTo>
                    <a:cubicBezTo>
                      <a:pt x="5088910" y="4425051"/>
                      <a:pt x="5085368" y="4430518"/>
                      <a:pt x="5085368" y="4430518"/>
                    </a:cubicBezTo>
                    <a:cubicBezTo>
                      <a:pt x="5085368" y="4430518"/>
                      <a:pt x="5080864" y="4431480"/>
                      <a:pt x="5080864" y="4431480"/>
                    </a:cubicBezTo>
                    <a:cubicBezTo>
                      <a:pt x="5080864" y="4431480"/>
                      <a:pt x="5076360" y="4432443"/>
                      <a:pt x="5076360" y="4432443"/>
                    </a:cubicBezTo>
                    <a:cubicBezTo>
                      <a:pt x="5077322" y="4436946"/>
                      <a:pt x="5077322" y="4436946"/>
                      <a:pt x="5077322" y="4436946"/>
                    </a:cubicBezTo>
                    <a:cubicBezTo>
                      <a:pt x="5078284" y="4441450"/>
                      <a:pt x="5078284" y="4441450"/>
                      <a:pt x="5078284" y="4441450"/>
                    </a:cubicBezTo>
                    <a:cubicBezTo>
                      <a:pt x="5074742" y="4446917"/>
                      <a:pt x="5071201" y="4452382"/>
                      <a:pt x="5066697" y="4453345"/>
                    </a:cubicBezTo>
                    <a:cubicBezTo>
                      <a:pt x="5066697" y="4453345"/>
                      <a:pt x="5066697" y="4453345"/>
                      <a:pt x="5065735" y="4448841"/>
                    </a:cubicBezTo>
                    <a:cubicBezTo>
                      <a:pt x="5065735" y="4448841"/>
                      <a:pt x="5062192" y="4454307"/>
                      <a:pt x="5062192" y="4454307"/>
                    </a:cubicBezTo>
                    <a:cubicBezTo>
                      <a:pt x="5058650" y="4459774"/>
                      <a:pt x="5058650" y="4459774"/>
                      <a:pt x="5058650" y="4459774"/>
                    </a:cubicBezTo>
                    <a:cubicBezTo>
                      <a:pt x="5058650" y="4459774"/>
                      <a:pt x="5055109" y="4465240"/>
                      <a:pt x="5056071" y="4469744"/>
                    </a:cubicBezTo>
                    <a:cubicBezTo>
                      <a:pt x="5055109" y="4465240"/>
                      <a:pt x="5055109" y="4465240"/>
                      <a:pt x="5055109" y="4465240"/>
                    </a:cubicBezTo>
                    <a:cubicBezTo>
                      <a:pt x="5050605" y="4466203"/>
                      <a:pt x="5047063" y="4471668"/>
                      <a:pt x="5039017" y="4478097"/>
                    </a:cubicBezTo>
                    <a:cubicBezTo>
                      <a:pt x="5041596" y="4468127"/>
                      <a:pt x="5034513" y="4479059"/>
                      <a:pt x="5037093" y="4469089"/>
                    </a:cubicBezTo>
                    <a:cubicBezTo>
                      <a:pt x="5021963" y="4486451"/>
                      <a:pt x="5021963" y="4486451"/>
                      <a:pt x="5021963" y="4486451"/>
                    </a:cubicBezTo>
                    <a:cubicBezTo>
                      <a:pt x="5021963" y="4486451"/>
                      <a:pt x="5021001" y="4481946"/>
                      <a:pt x="5021001" y="4481946"/>
                    </a:cubicBezTo>
                    <a:cubicBezTo>
                      <a:pt x="5024543" y="4476480"/>
                      <a:pt x="5024543" y="4476480"/>
                      <a:pt x="5024543" y="4476480"/>
                    </a:cubicBezTo>
                    <a:cubicBezTo>
                      <a:pt x="5024543" y="4476480"/>
                      <a:pt x="5029046" y="4475517"/>
                      <a:pt x="5023581" y="4471976"/>
                    </a:cubicBezTo>
                    <a:cubicBezTo>
                      <a:pt x="5023581" y="4471976"/>
                      <a:pt x="5023581" y="4471976"/>
                      <a:pt x="5020039" y="4477442"/>
                    </a:cubicBezTo>
                    <a:cubicBezTo>
                      <a:pt x="5016497" y="4482909"/>
                      <a:pt x="5016497" y="4482909"/>
                      <a:pt x="5016497" y="4482909"/>
                    </a:cubicBezTo>
                    <a:cubicBezTo>
                      <a:pt x="5017459" y="4487413"/>
                      <a:pt x="5012955" y="4488375"/>
                      <a:pt x="5013917" y="4492879"/>
                    </a:cubicBezTo>
                    <a:cubicBezTo>
                      <a:pt x="5013917" y="4492879"/>
                      <a:pt x="5019383" y="4496421"/>
                      <a:pt x="5022925" y="4490954"/>
                    </a:cubicBezTo>
                    <a:cubicBezTo>
                      <a:pt x="5019383" y="4496421"/>
                      <a:pt x="5019383" y="4496421"/>
                      <a:pt x="5019383" y="4496421"/>
                    </a:cubicBezTo>
                    <a:cubicBezTo>
                      <a:pt x="5009720" y="4517324"/>
                      <a:pt x="5004254" y="4513782"/>
                      <a:pt x="5002636" y="4528256"/>
                    </a:cubicBezTo>
                    <a:cubicBezTo>
                      <a:pt x="5009720" y="4517324"/>
                      <a:pt x="5015187" y="4520866"/>
                      <a:pt x="5019690" y="4519904"/>
                    </a:cubicBezTo>
                    <a:cubicBezTo>
                      <a:pt x="5016149" y="4525369"/>
                      <a:pt x="5008103" y="4531798"/>
                      <a:pt x="5004561" y="4537265"/>
                    </a:cubicBezTo>
                    <a:cubicBezTo>
                      <a:pt x="5001020" y="4542730"/>
                      <a:pt x="4997478" y="4548197"/>
                      <a:pt x="4993936" y="4553664"/>
                    </a:cubicBezTo>
                    <a:cubicBezTo>
                      <a:pt x="4989432" y="4554626"/>
                      <a:pt x="4985890" y="4560092"/>
                      <a:pt x="4985890" y="4560092"/>
                    </a:cubicBezTo>
                    <a:cubicBezTo>
                      <a:pt x="4981386" y="4561054"/>
                      <a:pt x="4984928" y="4555588"/>
                      <a:pt x="4983966" y="4551084"/>
                    </a:cubicBezTo>
                    <a:cubicBezTo>
                      <a:pt x="4969798" y="4572949"/>
                      <a:pt x="4969798" y="4572949"/>
                      <a:pt x="4969798" y="4572949"/>
                    </a:cubicBezTo>
                    <a:cubicBezTo>
                      <a:pt x="4964332" y="4569407"/>
                      <a:pt x="4964332" y="4569407"/>
                      <a:pt x="4964332" y="4569407"/>
                    </a:cubicBezTo>
                    <a:cubicBezTo>
                      <a:pt x="4964332" y="4569407"/>
                      <a:pt x="4963369" y="4564903"/>
                      <a:pt x="4967874" y="4563941"/>
                    </a:cubicBezTo>
                    <a:cubicBezTo>
                      <a:pt x="4966911" y="4559437"/>
                      <a:pt x="4966911" y="4559437"/>
                      <a:pt x="4966911" y="4559437"/>
                    </a:cubicBezTo>
                    <a:cubicBezTo>
                      <a:pt x="4966911" y="4559437"/>
                      <a:pt x="4966911" y="4559437"/>
                      <a:pt x="4962407" y="4560400"/>
                    </a:cubicBezTo>
                    <a:cubicBezTo>
                      <a:pt x="4957904" y="4561362"/>
                      <a:pt x="4958866" y="4565865"/>
                      <a:pt x="4958866" y="4565865"/>
                    </a:cubicBezTo>
                    <a:cubicBezTo>
                      <a:pt x="4959828" y="4570370"/>
                      <a:pt x="4959828" y="4570370"/>
                      <a:pt x="4959828" y="4570370"/>
                    </a:cubicBezTo>
                    <a:cubicBezTo>
                      <a:pt x="4959828" y="4570370"/>
                      <a:pt x="4955324" y="4571332"/>
                      <a:pt x="4956286" y="4575836"/>
                    </a:cubicBezTo>
                    <a:cubicBezTo>
                      <a:pt x="4956286" y="4575836"/>
                      <a:pt x="4956286" y="4575836"/>
                      <a:pt x="4952744" y="4581303"/>
                    </a:cubicBezTo>
                    <a:cubicBezTo>
                      <a:pt x="4952744" y="4581303"/>
                      <a:pt x="4952744" y="4581303"/>
                      <a:pt x="4948240" y="4582265"/>
                    </a:cubicBezTo>
                    <a:cubicBezTo>
                      <a:pt x="4948240" y="4582265"/>
                      <a:pt x="4949202" y="4586769"/>
                      <a:pt x="4949202" y="4586769"/>
                    </a:cubicBezTo>
                    <a:cubicBezTo>
                      <a:pt x="4944698" y="4587731"/>
                      <a:pt x="4944698" y="4587731"/>
                      <a:pt x="4944698" y="4587731"/>
                    </a:cubicBezTo>
                    <a:cubicBezTo>
                      <a:pt x="4943735" y="4583228"/>
                      <a:pt x="4943735" y="4583228"/>
                      <a:pt x="4943735" y="4583228"/>
                    </a:cubicBezTo>
                    <a:cubicBezTo>
                      <a:pt x="4946315" y="4573257"/>
                      <a:pt x="4946315" y="4573257"/>
                      <a:pt x="4946315" y="4573257"/>
                    </a:cubicBezTo>
                    <a:cubicBezTo>
                      <a:pt x="4949857" y="4567790"/>
                      <a:pt x="4954362" y="4566827"/>
                      <a:pt x="4953399" y="4562324"/>
                    </a:cubicBezTo>
                    <a:cubicBezTo>
                      <a:pt x="4953399" y="4562324"/>
                      <a:pt x="4953399" y="4562324"/>
                      <a:pt x="4948895" y="4563286"/>
                    </a:cubicBezTo>
                    <a:cubicBezTo>
                      <a:pt x="4944391" y="4564249"/>
                      <a:pt x="4945353" y="4568752"/>
                      <a:pt x="4945353" y="4568752"/>
                    </a:cubicBezTo>
                    <a:cubicBezTo>
                      <a:pt x="4937307" y="4575181"/>
                      <a:pt x="4938270" y="4579685"/>
                      <a:pt x="4934728" y="4585152"/>
                    </a:cubicBezTo>
                    <a:cubicBezTo>
                      <a:pt x="4935690" y="4589655"/>
                      <a:pt x="4935690" y="4589655"/>
                      <a:pt x="4935690" y="4589655"/>
                    </a:cubicBezTo>
                    <a:cubicBezTo>
                      <a:pt x="4933110" y="4599626"/>
                      <a:pt x="4928607" y="4600589"/>
                      <a:pt x="4929569" y="4605092"/>
                    </a:cubicBezTo>
                    <a:cubicBezTo>
                      <a:pt x="4914439" y="4622453"/>
                      <a:pt x="4894805" y="4640777"/>
                      <a:pt x="4880638" y="4662642"/>
                    </a:cubicBezTo>
                    <a:cubicBezTo>
                      <a:pt x="4876134" y="4663604"/>
                      <a:pt x="4876134" y="4663604"/>
                      <a:pt x="4876134" y="4663604"/>
                    </a:cubicBezTo>
                    <a:cubicBezTo>
                      <a:pt x="4871630" y="4664567"/>
                      <a:pt x="4872593" y="4669071"/>
                      <a:pt x="4872593" y="4669071"/>
                    </a:cubicBezTo>
                    <a:cubicBezTo>
                      <a:pt x="4868088" y="4670033"/>
                      <a:pt x="4864546" y="4675500"/>
                      <a:pt x="4861005" y="4680965"/>
                    </a:cubicBezTo>
                    <a:cubicBezTo>
                      <a:pt x="4861005" y="4680965"/>
                      <a:pt x="4861005" y="4680965"/>
                      <a:pt x="4857463" y="4686432"/>
                    </a:cubicBezTo>
                    <a:cubicBezTo>
                      <a:pt x="4852959" y="4687394"/>
                      <a:pt x="4849417" y="4692861"/>
                      <a:pt x="4845875" y="4698327"/>
                    </a:cubicBezTo>
                    <a:cubicBezTo>
                      <a:pt x="4841371" y="4699289"/>
                      <a:pt x="4837829" y="4704756"/>
                      <a:pt x="4834288" y="4710222"/>
                    </a:cubicBezTo>
                    <a:cubicBezTo>
                      <a:pt x="4825279" y="4712147"/>
                      <a:pt x="4815616" y="4733050"/>
                      <a:pt x="4798562" y="4741402"/>
                    </a:cubicBezTo>
                    <a:cubicBezTo>
                      <a:pt x="4795982" y="4751374"/>
                      <a:pt x="4772807" y="4775163"/>
                      <a:pt x="4762182" y="4791561"/>
                    </a:cubicBezTo>
                    <a:cubicBezTo>
                      <a:pt x="4762182" y="4791561"/>
                      <a:pt x="4746090" y="4804419"/>
                      <a:pt x="4750594" y="4803457"/>
                    </a:cubicBezTo>
                    <a:cubicBezTo>
                      <a:pt x="4770227" y="4785134"/>
                      <a:pt x="4753481" y="4816969"/>
                      <a:pt x="4761527" y="4810540"/>
                    </a:cubicBezTo>
                    <a:cubicBezTo>
                      <a:pt x="4768610" y="4799608"/>
                      <a:pt x="4767648" y="4795104"/>
                      <a:pt x="4792748" y="4780322"/>
                    </a:cubicBezTo>
                    <a:cubicBezTo>
                      <a:pt x="4782777" y="4777742"/>
                      <a:pt x="4832015" y="4743675"/>
                      <a:pt x="4825586" y="4735629"/>
                    </a:cubicBezTo>
                    <a:cubicBezTo>
                      <a:pt x="4810457" y="4752990"/>
                      <a:pt x="4829128" y="4730163"/>
                      <a:pt x="4840716" y="4718268"/>
                    </a:cubicBezTo>
                    <a:cubicBezTo>
                      <a:pt x="4840716" y="4718268"/>
                      <a:pt x="4840716" y="4718268"/>
                      <a:pt x="4841678" y="4722772"/>
                    </a:cubicBezTo>
                    <a:cubicBezTo>
                      <a:pt x="4837175" y="4723734"/>
                      <a:pt x="4837175" y="4723734"/>
                      <a:pt x="4837175" y="4723734"/>
                    </a:cubicBezTo>
                    <a:cubicBezTo>
                      <a:pt x="4833633" y="4729201"/>
                      <a:pt x="4833633" y="4729201"/>
                      <a:pt x="4838137" y="4728239"/>
                    </a:cubicBezTo>
                    <a:cubicBezTo>
                      <a:pt x="4838137" y="4728239"/>
                      <a:pt x="4838137" y="4728239"/>
                      <a:pt x="4842641" y="4727276"/>
                    </a:cubicBezTo>
                    <a:cubicBezTo>
                      <a:pt x="4846183" y="4721810"/>
                      <a:pt x="4846183" y="4721810"/>
                      <a:pt x="4846183" y="4721810"/>
                    </a:cubicBezTo>
                    <a:cubicBezTo>
                      <a:pt x="4849725" y="4716343"/>
                      <a:pt x="4848762" y="4711839"/>
                      <a:pt x="4843296" y="4708298"/>
                    </a:cubicBezTo>
                    <a:cubicBezTo>
                      <a:pt x="4846838" y="4702831"/>
                      <a:pt x="4850379" y="4697365"/>
                      <a:pt x="4854883" y="4696402"/>
                    </a:cubicBezTo>
                    <a:cubicBezTo>
                      <a:pt x="4859387" y="4695440"/>
                      <a:pt x="4859387" y="4695440"/>
                      <a:pt x="4863892" y="4694478"/>
                    </a:cubicBezTo>
                    <a:cubicBezTo>
                      <a:pt x="4863892" y="4694478"/>
                      <a:pt x="4863892" y="4694478"/>
                      <a:pt x="4864854" y="4698982"/>
                    </a:cubicBezTo>
                    <a:cubicBezTo>
                      <a:pt x="4869358" y="4698020"/>
                      <a:pt x="4868395" y="4693515"/>
                      <a:pt x="4868395" y="4693515"/>
                    </a:cubicBezTo>
                    <a:cubicBezTo>
                      <a:pt x="4868395" y="4693515"/>
                      <a:pt x="4867433" y="4689012"/>
                      <a:pt x="4867433" y="4689012"/>
                    </a:cubicBezTo>
                    <a:cubicBezTo>
                      <a:pt x="4866471" y="4684508"/>
                      <a:pt x="4870975" y="4683545"/>
                      <a:pt x="4870013" y="4679041"/>
                    </a:cubicBezTo>
                    <a:cubicBezTo>
                      <a:pt x="4874517" y="4678079"/>
                      <a:pt x="4878058" y="4672613"/>
                      <a:pt x="4878058" y="4672613"/>
                    </a:cubicBezTo>
                    <a:cubicBezTo>
                      <a:pt x="4878058" y="4672613"/>
                      <a:pt x="4878058" y="4672613"/>
                      <a:pt x="4882563" y="4671651"/>
                    </a:cubicBezTo>
                    <a:cubicBezTo>
                      <a:pt x="4881600" y="4667146"/>
                      <a:pt x="4881600" y="4667146"/>
                      <a:pt x="4881600" y="4667146"/>
                    </a:cubicBezTo>
                    <a:cubicBezTo>
                      <a:pt x="4881600" y="4667146"/>
                      <a:pt x="4886105" y="4666184"/>
                      <a:pt x="4885142" y="4661680"/>
                    </a:cubicBezTo>
                    <a:cubicBezTo>
                      <a:pt x="4900272" y="4644319"/>
                      <a:pt x="4914439" y="4622453"/>
                      <a:pt x="4935035" y="4608634"/>
                    </a:cubicBezTo>
                    <a:cubicBezTo>
                      <a:pt x="4938577" y="4603167"/>
                      <a:pt x="4938577" y="4603167"/>
                      <a:pt x="4938577" y="4603167"/>
                    </a:cubicBezTo>
                    <a:cubicBezTo>
                      <a:pt x="4938577" y="4603167"/>
                      <a:pt x="4937615" y="4598664"/>
                      <a:pt x="4937615" y="4598664"/>
                    </a:cubicBezTo>
                    <a:cubicBezTo>
                      <a:pt x="4937615" y="4598664"/>
                      <a:pt x="4942119" y="4597702"/>
                      <a:pt x="4942119" y="4597702"/>
                    </a:cubicBezTo>
                    <a:cubicBezTo>
                      <a:pt x="4942119" y="4597702"/>
                      <a:pt x="4943081" y="4602205"/>
                      <a:pt x="4943081" y="4602205"/>
                    </a:cubicBezTo>
                    <a:cubicBezTo>
                      <a:pt x="4952089" y="4600281"/>
                      <a:pt x="4955631" y="4594815"/>
                      <a:pt x="4963677" y="4588386"/>
                    </a:cubicBezTo>
                    <a:cubicBezTo>
                      <a:pt x="4962715" y="4583882"/>
                      <a:pt x="4962715" y="4583882"/>
                      <a:pt x="4962715" y="4583882"/>
                    </a:cubicBezTo>
                    <a:cubicBezTo>
                      <a:pt x="4977189" y="4585499"/>
                      <a:pt x="4955631" y="4594815"/>
                      <a:pt x="4961097" y="4598356"/>
                    </a:cubicBezTo>
                    <a:cubicBezTo>
                      <a:pt x="4964640" y="4592890"/>
                      <a:pt x="4980730" y="4580033"/>
                      <a:pt x="4991357" y="4563634"/>
                    </a:cubicBezTo>
                    <a:cubicBezTo>
                      <a:pt x="4994898" y="4558167"/>
                      <a:pt x="5001982" y="4547235"/>
                      <a:pt x="5010027" y="4540806"/>
                    </a:cubicBezTo>
                    <a:cubicBezTo>
                      <a:pt x="5013570" y="4535340"/>
                      <a:pt x="5020653" y="4524407"/>
                      <a:pt x="5028699" y="4517979"/>
                    </a:cubicBezTo>
                    <a:cubicBezTo>
                      <a:pt x="5039324" y="4501580"/>
                      <a:pt x="5051874" y="4494189"/>
                      <a:pt x="5061537" y="4473286"/>
                    </a:cubicBezTo>
                    <a:cubicBezTo>
                      <a:pt x="5065079" y="4467819"/>
                      <a:pt x="5073126" y="4461391"/>
                      <a:pt x="5073126" y="4461391"/>
                    </a:cubicBezTo>
                    <a:cubicBezTo>
                      <a:pt x="5076667" y="4455925"/>
                      <a:pt x="5081171" y="4454962"/>
                      <a:pt x="5080209" y="4450458"/>
                    </a:cubicBezTo>
                    <a:cubicBezTo>
                      <a:pt x="5084713" y="4449496"/>
                      <a:pt x="5084713" y="4449496"/>
                      <a:pt x="5088254" y="4444030"/>
                    </a:cubicBezTo>
                    <a:cubicBezTo>
                      <a:pt x="5087292" y="4439526"/>
                      <a:pt x="5095338" y="4433097"/>
                      <a:pt x="5098881" y="4427631"/>
                    </a:cubicBezTo>
                    <a:cubicBezTo>
                      <a:pt x="5099843" y="4432134"/>
                      <a:pt x="5110468" y="4415736"/>
                      <a:pt x="5110468" y="4415736"/>
                    </a:cubicBezTo>
                    <a:cubicBezTo>
                      <a:pt x="5114009" y="4410269"/>
                      <a:pt x="5117551" y="4404803"/>
                      <a:pt x="5116589" y="4400299"/>
                    </a:cubicBezTo>
                    <a:cubicBezTo>
                      <a:pt x="5121093" y="4399337"/>
                      <a:pt x="5121093" y="4399337"/>
                      <a:pt x="5121093" y="4399337"/>
                    </a:cubicBezTo>
                    <a:cubicBezTo>
                      <a:pt x="5159398" y="4358185"/>
                      <a:pt x="5202862" y="4297094"/>
                      <a:pt x="5231197" y="4253363"/>
                    </a:cubicBezTo>
                    <a:cubicBezTo>
                      <a:pt x="5235700" y="4252401"/>
                      <a:pt x="5235700" y="4252401"/>
                      <a:pt x="5235700" y="4252401"/>
                    </a:cubicBezTo>
                    <a:cubicBezTo>
                      <a:pt x="5235700" y="4252401"/>
                      <a:pt x="5235700" y="4252401"/>
                      <a:pt x="5240205" y="4251439"/>
                    </a:cubicBezTo>
                    <a:cubicBezTo>
                      <a:pt x="5236663" y="4256905"/>
                      <a:pt x="5236663" y="4256905"/>
                      <a:pt x="5233121" y="4262371"/>
                    </a:cubicBezTo>
                    <a:cubicBezTo>
                      <a:pt x="5233121" y="4262371"/>
                      <a:pt x="5229579" y="4267837"/>
                      <a:pt x="5226037" y="4273304"/>
                    </a:cubicBezTo>
                    <a:cubicBezTo>
                      <a:pt x="5222495" y="4278771"/>
                      <a:pt x="5222495" y="4278771"/>
                      <a:pt x="5218954" y="4284236"/>
                    </a:cubicBezTo>
                    <a:cubicBezTo>
                      <a:pt x="5218954" y="4284236"/>
                      <a:pt x="5218954" y="4284236"/>
                      <a:pt x="5219916" y="4288741"/>
                    </a:cubicBezTo>
                    <a:cubicBezTo>
                      <a:pt x="5211870" y="4295170"/>
                      <a:pt x="5209291" y="4305140"/>
                      <a:pt x="5202207" y="4316072"/>
                    </a:cubicBezTo>
                    <a:cubicBezTo>
                      <a:pt x="5202207" y="4316072"/>
                      <a:pt x="5198665" y="4321539"/>
                      <a:pt x="5203169" y="4320576"/>
                    </a:cubicBezTo>
                    <a:cubicBezTo>
                      <a:pt x="5204132" y="4325081"/>
                      <a:pt x="5207674" y="4319614"/>
                      <a:pt x="5207674" y="4319614"/>
                    </a:cubicBezTo>
                    <a:cubicBezTo>
                      <a:pt x="5211216" y="4314147"/>
                      <a:pt x="5211216" y="4314147"/>
                      <a:pt x="5211216" y="4314147"/>
                    </a:cubicBezTo>
                    <a:cubicBezTo>
                      <a:pt x="5211216" y="4314147"/>
                      <a:pt x="5215719" y="4313185"/>
                      <a:pt x="5214757" y="4308682"/>
                    </a:cubicBezTo>
                    <a:cubicBezTo>
                      <a:pt x="5218299" y="4303215"/>
                      <a:pt x="5218299" y="4303215"/>
                      <a:pt x="5218299" y="4303215"/>
                    </a:cubicBezTo>
                    <a:cubicBezTo>
                      <a:pt x="5217337" y="4298711"/>
                      <a:pt x="5221841" y="4297748"/>
                      <a:pt x="5225382" y="4292283"/>
                    </a:cubicBezTo>
                    <a:cubicBezTo>
                      <a:pt x="5221841" y="4297748"/>
                      <a:pt x="5217916" y="4304180"/>
                      <a:pt x="5214073" y="4310299"/>
                    </a:cubicBezTo>
                    <a:lnTo>
                      <a:pt x="5204204" y="4325020"/>
                    </a:lnTo>
                    <a:lnTo>
                      <a:pt x="5204132" y="4325081"/>
                    </a:lnTo>
                    <a:lnTo>
                      <a:pt x="5204128" y="4325131"/>
                    </a:lnTo>
                    <a:lnTo>
                      <a:pt x="5203246" y="4326447"/>
                    </a:lnTo>
                    <a:cubicBezTo>
                      <a:pt x="5196808" y="4334887"/>
                      <a:pt x="5192544" y="4336975"/>
                      <a:pt x="5194162" y="4322501"/>
                    </a:cubicBezTo>
                    <a:cubicBezTo>
                      <a:pt x="5181919" y="4353374"/>
                      <a:pt x="5173872" y="4359803"/>
                      <a:pt x="5159705" y="4381669"/>
                    </a:cubicBezTo>
                    <a:cubicBezTo>
                      <a:pt x="5164209" y="4380706"/>
                      <a:pt x="5164209" y="4380706"/>
                      <a:pt x="5164209" y="4380706"/>
                    </a:cubicBezTo>
                    <a:cubicBezTo>
                      <a:pt x="5153584" y="4397105"/>
                      <a:pt x="5153584" y="4397105"/>
                      <a:pt x="5153584" y="4397105"/>
                    </a:cubicBezTo>
                    <a:cubicBezTo>
                      <a:pt x="5149080" y="4398068"/>
                      <a:pt x="5149080" y="4398068"/>
                      <a:pt x="5149080" y="4398068"/>
                    </a:cubicBezTo>
                    <a:cubicBezTo>
                      <a:pt x="5150042" y="4402571"/>
                      <a:pt x="5150042" y="4402571"/>
                      <a:pt x="5150042" y="4402571"/>
                    </a:cubicBezTo>
                    <a:cubicBezTo>
                      <a:pt x="5145539" y="4403533"/>
                      <a:pt x="5145539" y="4403533"/>
                      <a:pt x="5145539" y="4403533"/>
                    </a:cubicBezTo>
                    <a:cubicBezTo>
                      <a:pt x="5141997" y="4409000"/>
                      <a:pt x="5142959" y="4413504"/>
                      <a:pt x="5138455" y="4414466"/>
                    </a:cubicBezTo>
                    <a:cubicBezTo>
                      <a:pt x="5139417" y="4418971"/>
                      <a:pt x="5134912" y="4419933"/>
                      <a:pt x="5135875" y="4424436"/>
                    </a:cubicBezTo>
                    <a:cubicBezTo>
                      <a:pt x="5131371" y="4425399"/>
                      <a:pt x="5132334" y="4429903"/>
                      <a:pt x="5132334" y="4429903"/>
                    </a:cubicBezTo>
                    <a:cubicBezTo>
                      <a:pt x="5128792" y="4435370"/>
                      <a:pt x="5125249" y="4440835"/>
                      <a:pt x="5121707" y="4446302"/>
                    </a:cubicBezTo>
                    <a:cubicBezTo>
                      <a:pt x="5122670" y="4450806"/>
                      <a:pt x="5122670" y="4450806"/>
                      <a:pt x="5122670" y="4450806"/>
                    </a:cubicBezTo>
                    <a:cubicBezTo>
                      <a:pt x="5122670" y="4450806"/>
                      <a:pt x="5118166" y="4451768"/>
                      <a:pt x="5119128" y="4456272"/>
                    </a:cubicBezTo>
                    <a:cubicBezTo>
                      <a:pt x="5107541" y="4468167"/>
                      <a:pt x="5096915" y="4484566"/>
                      <a:pt x="5086289" y="4500965"/>
                    </a:cubicBezTo>
                    <a:cubicBezTo>
                      <a:pt x="5085327" y="4496461"/>
                      <a:pt x="5085327" y="4496461"/>
                      <a:pt x="5080824" y="4497423"/>
                    </a:cubicBezTo>
                    <a:cubicBezTo>
                      <a:pt x="5084365" y="4491957"/>
                      <a:pt x="5084365" y="4491957"/>
                      <a:pt x="5084365" y="4491957"/>
                    </a:cubicBezTo>
                    <a:cubicBezTo>
                      <a:pt x="5088869" y="4490995"/>
                      <a:pt x="5087907" y="4486491"/>
                      <a:pt x="5087907" y="4486491"/>
                    </a:cubicBezTo>
                    <a:cubicBezTo>
                      <a:pt x="5087907" y="4486491"/>
                      <a:pt x="5083403" y="4487453"/>
                      <a:pt x="5083403" y="4487453"/>
                    </a:cubicBezTo>
                    <a:cubicBezTo>
                      <a:pt x="5079862" y="4492920"/>
                      <a:pt x="5079862" y="4492920"/>
                      <a:pt x="5079862" y="4492920"/>
                    </a:cubicBezTo>
                    <a:cubicBezTo>
                      <a:pt x="5079862" y="4492920"/>
                      <a:pt x="5076319" y="4498385"/>
                      <a:pt x="5076319" y="4498385"/>
                    </a:cubicBezTo>
                    <a:cubicBezTo>
                      <a:pt x="5077282" y="4502890"/>
                      <a:pt x="5077282" y="4502890"/>
                      <a:pt x="5077282" y="4502890"/>
                    </a:cubicBezTo>
                    <a:cubicBezTo>
                      <a:pt x="5077282" y="4502890"/>
                      <a:pt x="5077282" y="4502890"/>
                      <a:pt x="5078244" y="4507394"/>
                    </a:cubicBezTo>
                    <a:cubicBezTo>
                      <a:pt x="5066656" y="4519289"/>
                      <a:pt x="5056030" y="4535688"/>
                      <a:pt x="5044443" y="4547582"/>
                    </a:cubicBezTo>
                    <a:cubicBezTo>
                      <a:pt x="5044443" y="4547582"/>
                      <a:pt x="5044443" y="4547582"/>
                      <a:pt x="5045405" y="4552086"/>
                    </a:cubicBezTo>
                    <a:cubicBezTo>
                      <a:pt x="5018688" y="4581343"/>
                      <a:pt x="4996475" y="4609636"/>
                      <a:pt x="4968796" y="4634389"/>
                    </a:cubicBezTo>
                    <a:cubicBezTo>
                      <a:pt x="4934994" y="4674578"/>
                      <a:pt x="4900232" y="4710262"/>
                      <a:pt x="4860964" y="4746909"/>
                    </a:cubicBezTo>
                    <a:cubicBezTo>
                      <a:pt x="4852918" y="4753338"/>
                      <a:pt x="4835864" y="4761691"/>
                      <a:pt x="4837789" y="4770699"/>
                    </a:cubicBezTo>
                    <a:cubicBezTo>
                      <a:pt x="4837789" y="4770699"/>
                      <a:pt x="4837789" y="4770699"/>
                      <a:pt x="4833284" y="4771662"/>
                    </a:cubicBezTo>
                    <a:cubicBezTo>
                      <a:pt x="4828781" y="4772624"/>
                      <a:pt x="4825239" y="4778090"/>
                      <a:pt x="4820735" y="4779052"/>
                    </a:cubicBezTo>
                    <a:cubicBezTo>
                      <a:pt x="4820735" y="4779052"/>
                      <a:pt x="4817192" y="4784519"/>
                      <a:pt x="4817192" y="4784519"/>
                    </a:cubicBezTo>
                    <a:cubicBezTo>
                      <a:pt x="4817192" y="4784519"/>
                      <a:pt x="4821697" y="4783556"/>
                      <a:pt x="4821697" y="4783556"/>
                    </a:cubicBezTo>
                    <a:cubicBezTo>
                      <a:pt x="4802064" y="4801880"/>
                      <a:pt x="4782430" y="4820203"/>
                      <a:pt x="4762796" y="4838527"/>
                    </a:cubicBezTo>
                    <a:cubicBezTo>
                      <a:pt x="4715484" y="4881602"/>
                      <a:pt x="4715484" y="4881602"/>
                      <a:pt x="4715484" y="4881602"/>
                    </a:cubicBezTo>
                    <a:cubicBezTo>
                      <a:pt x="4699392" y="4894460"/>
                      <a:pt x="4699392" y="4894460"/>
                      <a:pt x="4699392" y="4894460"/>
                    </a:cubicBezTo>
                    <a:cubicBezTo>
                      <a:pt x="4691345" y="4900888"/>
                      <a:pt x="4670750" y="4914708"/>
                      <a:pt x="4654658" y="4927565"/>
                    </a:cubicBezTo>
                    <a:cubicBezTo>
                      <a:pt x="4635024" y="4945888"/>
                      <a:pt x="4618932" y="4958746"/>
                      <a:pt x="4623437" y="4957784"/>
                    </a:cubicBezTo>
                    <a:cubicBezTo>
                      <a:pt x="4567115" y="5002783"/>
                      <a:pt x="4510794" y="5047783"/>
                      <a:pt x="4440960" y="5095671"/>
                    </a:cubicBezTo>
                    <a:cubicBezTo>
                      <a:pt x="4403311" y="5117843"/>
                      <a:pt x="4336057" y="5155760"/>
                      <a:pt x="4291323" y="5188865"/>
                    </a:cubicBezTo>
                    <a:cubicBezTo>
                      <a:pt x="4239199" y="5209421"/>
                      <a:pt x="4189961" y="5243488"/>
                      <a:pt x="4134296" y="5269510"/>
                    </a:cubicBezTo>
                    <a:cubicBezTo>
                      <a:pt x="4126249" y="5275939"/>
                      <a:pt x="4125287" y="5271434"/>
                      <a:pt x="4117242" y="5277863"/>
                    </a:cubicBezTo>
                    <a:cubicBezTo>
                      <a:pt x="4013954" y="5323478"/>
                      <a:pt x="3908744" y="5360084"/>
                      <a:pt x="3802571" y="5392188"/>
                    </a:cubicBezTo>
                    <a:cubicBezTo>
                      <a:pt x="3747232" y="5408720"/>
                      <a:pt x="3692538" y="5422760"/>
                      <a:pt x="3637806" y="5433865"/>
                    </a:cubicBezTo>
                    <a:lnTo>
                      <a:pt x="3560810" y="5445094"/>
                    </a:lnTo>
                    <a:lnTo>
                      <a:pt x="3576039" y="5442351"/>
                    </a:lnTo>
                    <a:cubicBezTo>
                      <a:pt x="3593372" y="5438059"/>
                      <a:pt x="3608895" y="5433565"/>
                      <a:pt x="3617903" y="5431641"/>
                    </a:cubicBezTo>
                    <a:cubicBezTo>
                      <a:pt x="3617903" y="5431641"/>
                      <a:pt x="3622408" y="5430679"/>
                      <a:pt x="3622408" y="5430679"/>
                    </a:cubicBezTo>
                    <a:cubicBezTo>
                      <a:pt x="3671952" y="5420094"/>
                      <a:pt x="3707984" y="5412396"/>
                      <a:pt x="3756567" y="5397306"/>
                    </a:cubicBezTo>
                    <a:cubicBezTo>
                      <a:pt x="3761071" y="5396344"/>
                      <a:pt x="3761071" y="5396344"/>
                      <a:pt x="3761071" y="5396344"/>
                    </a:cubicBezTo>
                    <a:cubicBezTo>
                      <a:pt x="3765576" y="5395381"/>
                      <a:pt x="3765576" y="5395381"/>
                      <a:pt x="3764613" y="5390877"/>
                    </a:cubicBezTo>
                    <a:cubicBezTo>
                      <a:pt x="3760109" y="5391839"/>
                      <a:pt x="3755605" y="5392802"/>
                      <a:pt x="3755605" y="5392802"/>
                    </a:cubicBezTo>
                    <a:cubicBezTo>
                      <a:pt x="3756567" y="5397306"/>
                      <a:pt x="3756567" y="5397306"/>
                      <a:pt x="3756567" y="5397306"/>
                    </a:cubicBezTo>
                    <a:cubicBezTo>
                      <a:pt x="3702519" y="5408853"/>
                      <a:pt x="3670990" y="5415589"/>
                      <a:pt x="3621445" y="5426174"/>
                    </a:cubicBezTo>
                    <a:cubicBezTo>
                      <a:pt x="3624986" y="5420708"/>
                      <a:pt x="3620483" y="5421670"/>
                      <a:pt x="3615016" y="5418129"/>
                    </a:cubicBezTo>
                    <a:cubicBezTo>
                      <a:pt x="3610512" y="5419091"/>
                      <a:pt x="3610512" y="5419091"/>
                      <a:pt x="3610512" y="5419091"/>
                    </a:cubicBezTo>
                    <a:cubicBezTo>
                      <a:pt x="3611474" y="5423595"/>
                      <a:pt x="3611474" y="5423595"/>
                      <a:pt x="3611474" y="5423595"/>
                    </a:cubicBezTo>
                    <a:cubicBezTo>
                      <a:pt x="3571900" y="5436759"/>
                      <a:pt x="3527514" y="5427403"/>
                      <a:pt x="3516889" y="5443802"/>
                    </a:cubicBezTo>
                    <a:cubicBezTo>
                      <a:pt x="3517851" y="5448307"/>
                      <a:pt x="3517851" y="5448307"/>
                      <a:pt x="3517851" y="5448307"/>
                    </a:cubicBezTo>
                    <a:cubicBezTo>
                      <a:pt x="3512384" y="5444765"/>
                      <a:pt x="3503377" y="5446689"/>
                      <a:pt x="3498872" y="5447651"/>
                    </a:cubicBezTo>
                    <a:cubicBezTo>
                      <a:pt x="3494368" y="5448614"/>
                      <a:pt x="3489865" y="5449576"/>
                      <a:pt x="3489865" y="5449576"/>
                    </a:cubicBezTo>
                    <a:cubicBezTo>
                      <a:pt x="3488902" y="5445073"/>
                      <a:pt x="3486978" y="5436064"/>
                      <a:pt x="3490519" y="5430598"/>
                    </a:cubicBezTo>
                    <a:cubicBezTo>
                      <a:pt x="3495023" y="5429636"/>
                      <a:pt x="3504032" y="5427711"/>
                      <a:pt x="3508535" y="5426749"/>
                    </a:cubicBezTo>
                    <a:cubicBezTo>
                      <a:pt x="3517544" y="5424825"/>
                      <a:pt x="3527514" y="5427403"/>
                      <a:pt x="3535561" y="5420975"/>
                    </a:cubicBezTo>
                    <a:cubicBezTo>
                      <a:pt x="3535561" y="5420975"/>
                      <a:pt x="3540064" y="5420013"/>
                      <a:pt x="3540064" y="5420013"/>
                    </a:cubicBezTo>
                    <a:cubicBezTo>
                      <a:pt x="3540064" y="5420013"/>
                      <a:pt x="3540064" y="5420013"/>
                      <a:pt x="3544568" y="5419051"/>
                    </a:cubicBezTo>
                    <a:cubicBezTo>
                      <a:pt x="3549073" y="5418089"/>
                      <a:pt x="3549073" y="5418089"/>
                      <a:pt x="3553577" y="5417126"/>
                    </a:cubicBezTo>
                    <a:cubicBezTo>
                      <a:pt x="3558080" y="5416164"/>
                      <a:pt x="3558080" y="5416164"/>
                      <a:pt x="3558080" y="5416164"/>
                    </a:cubicBezTo>
                    <a:cubicBezTo>
                      <a:pt x="3558080" y="5416164"/>
                      <a:pt x="3557118" y="5411660"/>
                      <a:pt x="3552615" y="5412622"/>
                    </a:cubicBezTo>
                    <a:cubicBezTo>
                      <a:pt x="3548110" y="5413584"/>
                      <a:pt x="3543606" y="5414547"/>
                      <a:pt x="3543606" y="5414547"/>
                    </a:cubicBezTo>
                    <a:cubicBezTo>
                      <a:pt x="3539102" y="5415509"/>
                      <a:pt x="3539102" y="5415509"/>
                      <a:pt x="3539102" y="5415509"/>
                    </a:cubicBezTo>
                    <a:cubicBezTo>
                      <a:pt x="3542644" y="5410042"/>
                      <a:pt x="3538139" y="5411005"/>
                      <a:pt x="3538139" y="5411005"/>
                    </a:cubicBezTo>
                    <a:cubicBezTo>
                      <a:pt x="3533636" y="5411967"/>
                      <a:pt x="3533636" y="5411967"/>
                      <a:pt x="3533636" y="5411967"/>
                    </a:cubicBezTo>
                    <a:cubicBezTo>
                      <a:pt x="3533636" y="5411967"/>
                      <a:pt x="3529132" y="5412929"/>
                      <a:pt x="3529132" y="5412929"/>
                    </a:cubicBezTo>
                    <a:cubicBezTo>
                      <a:pt x="3530094" y="5417433"/>
                      <a:pt x="3530094" y="5417433"/>
                      <a:pt x="3530094" y="5417433"/>
                    </a:cubicBezTo>
                    <a:cubicBezTo>
                      <a:pt x="3526552" y="5422900"/>
                      <a:pt x="3516582" y="5420320"/>
                      <a:pt x="3507573" y="5422245"/>
                    </a:cubicBezTo>
                    <a:cubicBezTo>
                      <a:pt x="3503070" y="5423207"/>
                      <a:pt x="3498565" y="5424169"/>
                      <a:pt x="3489557" y="5426094"/>
                    </a:cubicBezTo>
                    <a:cubicBezTo>
                      <a:pt x="3462533" y="5431868"/>
                      <a:pt x="3462533" y="5431868"/>
                      <a:pt x="3462533" y="5431868"/>
                    </a:cubicBezTo>
                    <a:cubicBezTo>
                      <a:pt x="3457066" y="5428326"/>
                      <a:pt x="3458028" y="5432830"/>
                      <a:pt x="3458028" y="5432830"/>
                    </a:cubicBezTo>
                    <a:cubicBezTo>
                      <a:pt x="3458028" y="5432830"/>
                      <a:pt x="3458991" y="5437334"/>
                      <a:pt x="3463495" y="5436372"/>
                    </a:cubicBezTo>
                    <a:cubicBezTo>
                      <a:pt x="3481511" y="5432523"/>
                      <a:pt x="3481511" y="5432523"/>
                      <a:pt x="3481511" y="5432523"/>
                    </a:cubicBezTo>
                    <a:cubicBezTo>
                      <a:pt x="3477969" y="5437988"/>
                      <a:pt x="3475389" y="5447960"/>
                      <a:pt x="3476352" y="5452463"/>
                    </a:cubicBezTo>
                    <a:cubicBezTo>
                      <a:pt x="3471848" y="5453425"/>
                      <a:pt x="3467344" y="5454387"/>
                      <a:pt x="3467344" y="5454387"/>
                    </a:cubicBezTo>
                    <a:cubicBezTo>
                      <a:pt x="3462839" y="5455350"/>
                      <a:pt x="3462839" y="5455350"/>
                      <a:pt x="3462839" y="5455350"/>
                    </a:cubicBezTo>
                    <a:cubicBezTo>
                      <a:pt x="3466382" y="5449884"/>
                      <a:pt x="3466382" y="5449884"/>
                      <a:pt x="3466382" y="5449884"/>
                    </a:cubicBezTo>
                    <a:cubicBezTo>
                      <a:pt x="3466382" y="5449884"/>
                      <a:pt x="3461877" y="5450846"/>
                      <a:pt x="3460915" y="5446342"/>
                    </a:cubicBezTo>
                    <a:cubicBezTo>
                      <a:pt x="3456412" y="5447304"/>
                      <a:pt x="3457374" y="5451808"/>
                      <a:pt x="3452870" y="5452771"/>
                    </a:cubicBezTo>
                    <a:cubicBezTo>
                      <a:pt x="3452870" y="5452771"/>
                      <a:pt x="3448365" y="5453733"/>
                      <a:pt x="3448365" y="5453733"/>
                    </a:cubicBezTo>
                    <a:cubicBezTo>
                      <a:pt x="3443861" y="5454695"/>
                      <a:pt x="3438395" y="5451153"/>
                      <a:pt x="3429387" y="5453078"/>
                    </a:cubicBezTo>
                    <a:cubicBezTo>
                      <a:pt x="3411370" y="5456927"/>
                      <a:pt x="3432929" y="5447611"/>
                      <a:pt x="3418454" y="5445995"/>
                    </a:cubicBezTo>
                    <a:cubicBezTo>
                      <a:pt x="3411370" y="5456927"/>
                      <a:pt x="3395934" y="5450806"/>
                      <a:pt x="3385964" y="5448226"/>
                    </a:cubicBezTo>
                    <a:cubicBezTo>
                      <a:pt x="3386926" y="5452731"/>
                      <a:pt x="3387888" y="5457234"/>
                      <a:pt x="3383384" y="5458196"/>
                    </a:cubicBezTo>
                    <a:cubicBezTo>
                      <a:pt x="3382422" y="5453693"/>
                      <a:pt x="3381459" y="5449188"/>
                      <a:pt x="3376955" y="5450151"/>
                    </a:cubicBezTo>
                    <a:cubicBezTo>
                      <a:pt x="3373414" y="5455617"/>
                      <a:pt x="3359901" y="5458504"/>
                      <a:pt x="3350893" y="5460429"/>
                    </a:cubicBezTo>
                    <a:cubicBezTo>
                      <a:pt x="3353473" y="5450458"/>
                      <a:pt x="3321944" y="5457194"/>
                      <a:pt x="3318402" y="5462660"/>
                    </a:cubicBezTo>
                    <a:cubicBezTo>
                      <a:pt x="3313898" y="5463623"/>
                      <a:pt x="3313898" y="5463623"/>
                      <a:pt x="3313898" y="5463623"/>
                    </a:cubicBezTo>
                    <a:cubicBezTo>
                      <a:pt x="3300386" y="5466509"/>
                      <a:pt x="3311973" y="5454614"/>
                      <a:pt x="3298461" y="5457501"/>
                    </a:cubicBezTo>
                    <a:cubicBezTo>
                      <a:pt x="3290416" y="5463930"/>
                      <a:pt x="3286874" y="5469396"/>
                      <a:pt x="3263391" y="5469703"/>
                    </a:cubicBezTo>
                    <a:cubicBezTo>
                      <a:pt x="3253421" y="5467123"/>
                      <a:pt x="3238946" y="5465507"/>
                      <a:pt x="3225433" y="5468394"/>
                    </a:cubicBezTo>
                    <a:cubicBezTo>
                      <a:pt x="3220930" y="5469356"/>
                      <a:pt x="3211921" y="5471281"/>
                      <a:pt x="3206456" y="5467738"/>
                    </a:cubicBezTo>
                    <a:cubicBezTo>
                      <a:pt x="3178468" y="5469008"/>
                      <a:pt x="3200989" y="5464196"/>
                      <a:pt x="3181048" y="5459038"/>
                    </a:cubicBezTo>
                    <a:cubicBezTo>
                      <a:pt x="3164956" y="5471895"/>
                      <a:pt x="3105133" y="5456418"/>
                      <a:pt x="3088079" y="5464771"/>
                    </a:cubicBezTo>
                    <a:cubicBezTo>
                      <a:pt x="3108020" y="5469930"/>
                      <a:pt x="3070064" y="5468620"/>
                      <a:pt x="3070064" y="5468620"/>
                    </a:cubicBezTo>
                    <a:cubicBezTo>
                      <a:pt x="3065559" y="5469583"/>
                      <a:pt x="3061055" y="5470545"/>
                      <a:pt x="3056551" y="5471507"/>
                    </a:cubicBezTo>
                    <a:cubicBezTo>
                      <a:pt x="2999616" y="5469542"/>
                      <a:pt x="2967125" y="5471774"/>
                      <a:pt x="2934326" y="5450524"/>
                    </a:cubicBezTo>
                    <a:cubicBezTo>
                      <a:pt x="2931747" y="5460493"/>
                      <a:pt x="2895408" y="5444710"/>
                      <a:pt x="2882857" y="5452101"/>
                    </a:cubicBezTo>
                    <a:cubicBezTo>
                      <a:pt x="2892828" y="5454680"/>
                      <a:pt x="2858412" y="5447903"/>
                      <a:pt x="2853908" y="5448866"/>
                    </a:cubicBezTo>
                    <a:cubicBezTo>
                      <a:pt x="2853908" y="5448866"/>
                      <a:pt x="2858412" y="5447903"/>
                      <a:pt x="2858412" y="5447903"/>
                    </a:cubicBezTo>
                    <a:cubicBezTo>
                      <a:pt x="2821417" y="5451098"/>
                      <a:pt x="2791506" y="5443359"/>
                      <a:pt x="2748082" y="5438507"/>
                    </a:cubicBezTo>
                    <a:cubicBezTo>
                      <a:pt x="2759016" y="5445591"/>
                      <a:pt x="2732646" y="5432386"/>
                      <a:pt x="2730066" y="5442356"/>
                    </a:cubicBezTo>
                    <a:cubicBezTo>
                      <a:pt x="2728141" y="5433349"/>
                      <a:pt x="2711087" y="5441702"/>
                      <a:pt x="2695651" y="5435580"/>
                    </a:cubicBezTo>
                    <a:cubicBezTo>
                      <a:pt x="2714629" y="5436236"/>
                      <a:pt x="2700810" y="5415640"/>
                      <a:pt x="2699193" y="5430115"/>
                    </a:cubicBezTo>
                    <a:cubicBezTo>
                      <a:pt x="2671206" y="5431384"/>
                      <a:pt x="2644837" y="5418179"/>
                      <a:pt x="2625858" y="5417524"/>
                    </a:cubicBezTo>
                    <a:cubicBezTo>
                      <a:pt x="2636790" y="5424608"/>
                      <a:pt x="2606879" y="5416869"/>
                      <a:pt x="2592405" y="5415252"/>
                    </a:cubicBezTo>
                    <a:cubicBezTo>
                      <a:pt x="2592405" y="5415252"/>
                      <a:pt x="2596909" y="5414289"/>
                      <a:pt x="2601413" y="5413327"/>
                    </a:cubicBezTo>
                    <a:cubicBezTo>
                      <a:pt x="2566997" y="5406551"/>
                      <a:pt x="2548018" y="5405896"/>
                      <a:pt x="2528079" y="5400737"/>
                    </a:cubicBezTo>
                    <a:cubicBezTo>
                      <a:pt x="2508137" y="5395578"/>
                      <a:pt x="2489159" y="5394923"/>
                      <a:pt x="2448315" y="5380101"/>
                    </a:cubicBezTo>
                    <a:cubicBezTo>
                      <a:pt x="2448315" y="5380101"/>
                      <a:pt x="2457322" y="5378176"/>
                      <a:pt x="2442848" y="5376560"/>
                    </a:cubicBezTo>
                    <a:cubicBezTo>
                      <a:pt x="2428374" y="5374942"/>
                      <a:pt x="2449277" y="5384605"/>
                      <a:pt x="2429336" y="5379447"/>
                    </a:cubicBezTo>
                    <a:cubicBezTo>
                      <a:pt x="2412937" y="5368821"/>
                      <a:pt x="2398463" y="5367204"/>
                      <a:pt x="2384951" y="5370091"/>
                    </a:cubicBezTo>
                    <a:cubicBezTo>
                      <a:pt x="2373055" y="5358503"/>
                      <a:pt x="2374017" y="5363006"/>
                      <a:pt x="2372093" y="5353999"/>
                    </a:cubicBezTo>
                    <a:cubicBezTo>
                      <a:pt x="2363085" y="5355923"/>
                      <a:pt x="2358581" y="5356886"/>
                      <a:pt x="2344107" y="5355268"/>
                    </a:cubicBezTo>
                    <a:cubicBezTo>
                      <a:pt x="2343144" y="5350765"/>
                      <a:pt x="2353114" y="5353344"/>
                      <a:pt x="2343144" y="5350765"/>
                    </a:cubicBezTo>
                    <a:cubicBezTo>
                      <a:pt x="2324166" y="5350109"/>
                      <a:pt x="2301338" y="5331439"/>
                      <a:pt x="2273352" y="5332708"/>
                    </a:cubicBezTo>
                    <a:cubicBezTo>
                      <a:pt x="2271427" y="5323699"/>
                      <a:pt x="2287826" y="5334326"/>
                      <a:pt x="2292330" y="5333363"/>
                    </a:cubicBezTo>
                    <a:cubicBezTo>
                      <a:pt x="2270465" y="5319196"/>
                      <a:pt x="2247944" y="5324007"/>
                      <a:pt x="2235087" y="5307915"/>
                    </a:cubicBezTo>
                    <a:cubicBezTo>
                      <a:pt x="2226078" y="5309840"/>
                      <a:pt x="2246982" y="5319503"/>
                      <a:pt x="2231545" y="5313382"/>
                    </a:cubicBezTo>
                    <a:cubicBezTo>
                      <a:pt x="2236049" y="5312420"/>
                      <a:pt x="2229620" y="5304373"/>
                      <a:pt x="2215146" y="5302757"/>
                    </a:cubicBezTo>
                    <a:cubicBezTo>
                      <a:pt x="2202596" y="5310147"/>
                      <a:pt x="2178806" y="5286972"/>
                      <a:pt x="2180731" y="5295981"/>
                    </a:cubicBezTo>
                    <a:cubicBezTo>
                      <a:pt x="2175264" y="5292439"/>
                      <a:pt x="2169798" y="5288897"/>
                      <a:pt x="2164331" y="5285355"/>
                    </a:cubicBezTo>
                    <a:cubicBezTo>
                      <a:pt x="2164331" y="5285355"/>
                      <a:pt x="2164331" y="5285355"/>
                      <a:pt x="2159828" y="5286317"/>
                    </a:cubicBezTo>
                    <a:cubicBezTo>
                      <a:pt x="2165293" y="5289859"/>
                      <a:pt x="2170760" y="5293401"/>
                      <a:pt x="2170760" y="5293401"/>
                    </a:cubicBezTo>
                    <a:cubicBezTo>
                      <a:pt x="2156286" y="5291783"/>
                      <a:pt x="2144391" y="5280196"/>
                      <a:pt x="2132496" y="5268608"/>
                    </a:cubicBezTo>
                    <a:cubicBezTo>
                      <a:pt x="2128954" y="5274075"/>
                      <a:pt x="2123488" y="5270533"/>
                      <a:pt x="2117059" y="5262487"/>
                    </a:cubicBezTo>
                    <a:cubicBezTo>
                      <a:pt x="2108050" y="5264412"/>
                      <a:pt x="2114479" y="5272458"/>
                      <a:pt x="2119946" y="5276000"/>
                    </a:cubicBezTo>
                    <a:cubicBezTo>
                      <a:pt x="2115441" y="5276962"/>
                      <a:pt x="2115441" y="5276962"/>
                      <a:pt x="2115441" y="5276962"/>
                    </a:cubicBezTo>
                    <a:cubicBezTo>
                      <a:pt x="2109012" y="5268916"/>
                      <a:pt x="2084568" y="5264719"/>
                      <a:pt x="2083606" y="5260215"/>
                    </a:cubicBezTo>
                    <a:cubicBezTo>
                      <a:pt x="2082644" y="5255711"/>
                      <a:pt x="2082644" y="5255711"/>
                      <a:pt x="2082644" y="5255711"/>
                    </a:cubicBezTo>
                    <a:cubicBezTo>
                      <a:pt x="2088110" y="5259252"/>
                      <a:pt x="2092614" y="5258290"/>
                      <a:pt x="2092614" y="5258290"/>
                    </a:cubicBezTo>
                    <a:cubicBezTo>
                      <a:pt x="2098080" y="5261832"/>
                      <a:pt x="2098080" y="5261832"/>
                      <a:pt x="2098080" y="5261832"/>
                    </a:cubicBezTo>
                    <a:cubicBezTo>
                      <a:pt x="2102585" y="5260870"/>
                      <a:pt x="2097118" y="5257328"/>
                      <a:pt x="2097118" y="5257328"/>
                    </a:cubicBezTo>
                    <a:cubicBezTo>
                      <a:pt x="2091652" y="5253787"/>
                      <a:pt x="2086186" y="5250245"/>
                      <a:pt x="2081681" y="5251207"/>
                    </a:cubicBezTo>
                    <a:cubicBezTo>
                      <a:pt x="2085223" y="5245740"/>
                      <a:pt x="2037295" y="5241851"/>
                      <a:pt x="2059816" y="5237040"/>
                    </a:cubicBezTo>
                    <a:cubicBezTo>
                      <a:pt x="2045342" y="5235422"/>
                      <a:pt x="2029905" y="5229301"/>
                      <a:pt x="2014467" y="5223180"/>
                    </a:cubicBezTo>
                    <a:cubicBezTo>
                      <a:pt x="2003535" y="5216096"/>
                      <a:pt x="1992603" y="5209013"/>
                      <a:pt x="1987136" y="5205471"/>
                    </a:cubicBezTo>
                    <a:cubicBezTo>
                      <a:pt x="1986174" y="5200967"/>
                      <a:pt x="1986174" y="5200967"/>
                      <a:pt x="1981670" y="5201929"/>
                    </a:cubicBezTo>
                    <a:cubicBezTo>
                      <a:pt x="1981670" y="5201929"/>
                      <a:pt x="1980707" y="5197426"/>
                      <a:pt x="1977165" y="5202891"/>
                    </a:cubicBezTo>
                    <a:cubicBezTo>
                      <a:pt x="1955300" y="5188725"/>
                      <a:pt x="1917036" y="5163932"/>
                      <a:pt x="1895171" y="5149765"/>
                    </a:cubicBezTo>
                    <a:cubicBezTo>
                      <a:pt x="1884238" y="5142682"/>
                      <a:pt x="1876847" y="5130132"/>
                      <a:pt x="1865914" y="5123048"/>
                    </a:cubicBezTo>
                    <a:cubicBezTo>
                      <a:pt x="1815754" y="5086668"/>
                      <a:pt x="1758511" y="5061221"/>
                      <a:pt x="1715436" y="5013908"/>
                    </a:cubicBezTo>
                    <a:cubicBezTo>
                      <a:pt x="1663659" y="4992003"/>
                      <a:pt x="1636982" y="4955315"/>
                      <a:pt x="1588748" y="4927943"/>
                    </a:cubicBezTo>
                    <a:cubicBezTo>
                      <a:pt x="1595177" y="4935989"/>
                      <a:pt x="1601605" y="4944035"/>
                      <a:pt x="1598064" y="4949501"/>
                    </a:cubicBezTo>
                    <a:cubicBezTo>
                      <a:pt x="1581664" y="4938876"/>
                      <a:pt x="1576198" y="4935335"/>
                      <a:pt x="1564303" y="4923746"/>
                    </a:cubicBezTo>
                    <a:cubicBezTo>
                      <a:pt x="1558836" y="4920205"/>
                      <a:pt x="1553371" y="4916663"/>
                      <a:pt x="1547904" y="4913121"/>
                    </a:cubicBezTo>
                    <a:cubicBezTo>
                      <a:pt x="1546942" y="4908617"/>
                      <a:pt x="1545017" y="4899609"/>
                      <a:pt x="1545979" y="4904113"/>
                    </a:cubicBezTo>
                    <a:cubicBezTo>
                      <a:pt x="1539551" y="4896067"/>
                      <a:pt x="1540513" y="4900571"/>
                      <a:pt x="1541475" y="4905075"/>
                    </a:cubicBezTo>
                    <a:cubicBezTo>
                      <a:pt x="1507715" y="4879321"/>
                      <a:pt x="1520265" y="4871929"/>
                      <a:pt x="1523807" y="4866464"/>
                    </a:cubicBezTo>
                    <a:cubicBezTo>
                      <a:pt x="1522845" y="4861959"/>
                      <a:pt x="1522845" y="4861959"/>
                      <a:pt x="1517378" y="4858417"/>
                    </a:cubicBezTo>
                    <a:cubicBezTo>
                      <a:pt x="1517378" y="4858417"/>
                      <a:pt x="1515454" y="4849410"/>
                      <a:pt x="1511912" y="4854876"/>
                    </a:cubicBezTo>
                    <a:cubicBezTo>
                      <a:pt x="1511912" y="4854876"/>
                      <a:pt x="1510949" y="4850372"/>
                      <a:pt x="1506446" y="4851334"/>
                    </a:cubicBezTo>
                    <a:cubicBezTo>
                      <a:pt x="1513529" y="4840401"/>
                      <a:pt x="1492626" y="4830738"/>
                      <a:pt x="1483618" y="4832662"/>
                    </a:cubicBezTo>
                    <a:cubicBezTo>
                      <a:pt x="1482656" y="4828159"/>
                      <a:pt x="1478151" y="4829121"/>
                      <a:pt x="1478151" y="4829121"/>
                    </a:cubicBezTo>
                    <a:cubicBezTo>
                      <a:pt x="1473647" y="4830084"/>
                      <a:pt x="1473647" y="4830084"/>
                      <a:pt x="1479114" y="4833625"/>
                    </a:cubicBezTo>
                    <a:cubicBezTo>
                      <a:pt x="1480076" y="4838129"/>
                      <a:pt x="1485543" y="4841671"/>
                      <a:pt x="1485543" y="4841671"/>
                    </a:cubicBezTo>
                    <a:cubicBezTo>
                      <a:pt x="1482000" y="4847137"/>
                      <a:pt x="1458210" y="4823962"/>
                      <a:pt x="1462060" y="4841978"/>
                    </a:cubicBezTo>
                    <a:cubicBezTo>
                      <a:pt x="1461097" y="4837474"/>
                      <a:pt x="1461097" y="4837474"/>
                      <a:pt x="1461097" y="4837474"/>
                    </a:cubicBezTo>
                    <a:cubicBezTo>
                      <a:pt x="1442774" y="4817841"/>
                      <a:pt x="1394232" y="4766987"/>
                      <a:pt x="1435076" y="4781808"/>
                    </a:cubicBezTo>
                    <a:cubicBezTo>
                      <a:pt x="1434114" y="4777305"/>
                      <a:pt x="1434114" y="4777305"/>
                      <a:pt x="1429609" y="4778267"/>
                    </a:cubicBezTo>
                    <a:cubicBezTo>
                      <a:pt x="1428647" y="4773763"/>
                      <a:pt x="1428647" y="4773763"/>
                      <a:pt x="1428647" y="4773763"/>
                    </a:cubicBezTo>
                    <a:cubicBezTo>
                      <a:pt x="1415790" y="4757671"/>
                      <a:pt x="1404857" y="4750588"/>
                      <a:pt x="1391038" y="4729991"/>
                    </a:cubicBezTo>
                    <a:cubicBezTo>
                      <a:pt x="1388458" y="4739962"/>
                      <a:pt x="1369172" y="4715825"/>
                      <a:pt x="1363706" y="4712283"/>
                    </a:cubicBezTo>
                    <a:cubicBezTo>
                      <a:pt x="1363706" y="4712283"/>
                      <a:pt x="1363706" y="4712283"/>
                      <a:pt x="1362744" y="4707779"/>
                    </a:cubicBezTo>
                    <a:cubicBezTo>
                      <a:pt x="1362744" y="4707779"/>
                      <a:pt x="1358239" y="4708741"/>
                      <a:pt x="1358239" y="4708741"/>
                    </a:cubicBezTo>
                    <a:cubicBezTo>
                      <a:pt x="1352773" y="4705200"/>
                      <a:pt x="1352773" y="4705200"/>
                      <a:pt x="1347307" y="4701658"/>
                    </a:cubicBezTo>
                    <a:cubicBezTo>
                      <a:pt x="1348269" y="4706162"/>
                      <a:pt x="1348269" y="4706162"/>
                      <a:pt x="1348269" y="4706162"/>
                    </a:cubicBezTo>
                    <a:cubicBezTo>
                      <a:pt x="1353736" y="4709703"/>
                      <a:pt x="1353736" y="4709703"/>
                      <a:pt x="1354698" y="4714207"/>
                    </a:cubicBezTo>
                    <a:cubicBezTo>
                      <a:pt x="1354698" y="4714207"/>
                      <a:pt x="1344727" y="4711628"/>
                      <a:pt x="1338299" y="4703582"/>
                    </a:cubicBezTo>
                    <a:cubicBezTo>
                      <a:pt x="1332832" y="4700040"/>
                      <a:pt x="1321899" y="4692957"/>
                      <a:pt x="1318358" y="4698423"/>
                    </a:cubicBezTo>
                    <a:cubicBezTo>
                      <a:pt x="1316434" y="4689415"/>
                      <a:pt x="1310005" y="4681370"/>
                      <a:pt x="1303576" y="4673323"/>
                    </a:cubicBezTo>
                    <a:cubicBezTo>
                      <a:pt x="1308080" y="4672361"/>
                      <a:pt x="1308080" y="4672361"/>
                      <a:pt x="1308080" y="4672361"/>
                    </a:cubicBezTo>
                    <a:cubicBezTo>
                      <a:pt x="1307118" y="4667857"/>
                      <a:pt x="1307118" y="4667857"/>
                      <a:pt x="1307118" y="4667857"/>
                    </a:cubicBezTo>
                    <a:cubicBezTo>
                      <a:pt x="1307118" y="4667857"/>
                      <a:pt x="1306156" y="4663353"/>
                      <a:pt x="1301651" y="4664315"/>
                    </a:cubicBezTo>
                    <a:cubicBezTo>
                      <a:pt x="1300689" y="4659811"/>
                      <a:pt x="1295223" y="4656270"/>
                      <a:pt x="1294261" y="4651766"/>
                    </a:cubicBezTo>
                    <a:cubicBezTo>
                      <a:pt x="1289757" y="4652728"/>
                      <a:pt x="1288794" y="4648223"/>
                      <a:pt x="1288794" y="4648223"/>
                    </a:cubicBezTo>
                    <a:cubicBezTo>
                      <a:pt x="1282366" y="4640178"/>
                      <a:pt x="1281403" y="4635674"/>
                      <a:pt x="1284945" y="4630207"/>
                    </a:cubicBezTo>
                    <a:cubicBezTo>
                      <a:pt x="1292336" y="4642757"/>
                      <a:pt x="1298764" y="4650803"/>
                      <a:pt x="1303269" y="4649841"/>
                    </a:cubicBezTo>
                    <a:cubicBezTo>
                      <a:pt x="1296840" y="4641795"/>
                      <a:pt x="1301344" y="4640832"/>
                      <a:pt x="1300382" y="4636329"/>
                    </a:cubicBezTo>
                    <a:cubicBezTo>
                      <a:pt x="1294915" y="4632787"/>
                      <a:pt x="1293953" y="4628283"/>
                      <a:pt x="1288488" y="4624741"/>
                    </a:cubicBezTo>
                    <a:cubicBezTo>
                      <a:pt x="1272743" y="4595138"/>
                      <a:pt x="1250571" y="4557488"/>
                      <a:pt x="1225818" y="4529809"/>
                    </a:cubicBezTo>
                    <a:cubicBezTo>
                      <a:pt x="1213924" y="4518221"/>
                      <a:pt x="1196561" y="4503092"/>
                      <a:pt x="1185629" y="4496009"/>
                    </a:cubicBezTo>
                    <a:cubicBezTo>
                      <a:pt x="1184667" y="4491504"/>
                      <a:pt x="1184667" y="4491504"/>
                      <a:pt x="1189171" y="4490542"/>
                    </a:cubicBezTo>
                    <a:cubicBezTo>
                      <a:pt x="1188209" y="4486037"/>
                      <a:pt x="1188209" y="4486037"/>
                      <a:pt x="1182742" y="4482495"/>
                    </a:cubicBezTo>
                    <a:cubicBezTo>
                      <a:pt x="1181780" y="4477992"/>
                      <a:pt x="1177276" y="4478954"/>
                      <a:pt x="1177276" y="4478954"/>
                    </a:cubicBezTo>
                    <a:cubicBezTo>
                      <a:pt x="1177276" y="4478954"/>
                      <a:pt x="1178238" y="4483458"/>
                      <a:pt x="1178238" y="4483458"/>
                    </a:cubicBezTo>
                    <a:cubicBezTo>
                      <a:pt x="1172772" y="4479917"/>
                      <a:pt x="1171809" y="4475412"/>
                      <a:pt x="1166343" y="4471870"/>
                    </a:cubicBezTo>
                    <a:cubicBezTo>
                      <a:pt x="1166343" y="4471870"/>
                      <a:pt x="1165381" y="4467367"/>
                      <a:pt x="1169885" y="4466405"/>
                    </a:cubicBezTo>
                    <a:cubicBezTo>
                      <a:pt x="1157990" y="4454817"/>
                      <a:pt x="1146096" y="4443229"/>
                      <a:pt x="1139667" y="4435183"/>
                    </a:cubicBezTo>
                    <a:cubicBezTo>
                      <a:pt x="1139667" y="4435183"/>
                      <a:pt x="1139667" y="4435183"/>
                      <a:pt x="1138704" y="4430679"/>
                    </a:cubicBezTo>
                    <a:cubicBezTo>
                      <a:pt x="1138704" y="4430679"/>
                      <a:pt x="1134200" y="4431641"/>
                      <a:pt x="1134200" y="4431641"/>
                    </a:cubicBezTo>
                    <a:cubicBezTo>
                      <a:pt x="1129696" y="4432603"/>
                      <a:pt x="1129696" y="4432603"/>
                      <a:pt x="1129696" y="4432603"/>
                    </a:cubicBezTo>
                    <a:cubicBezTo>
                      <a:pt x="1129696" y="4432603"/>
                      <a:pt x="1129696" y="4432603"/>
                      <a:pt x="1128734" y="4428100"/>
                    </a:cubicBezTo>
                    <a:cubicBezTo>
                      <a:pt x="1123268" y="4424558"/>
                      <a:pt x="1118764" y="4425520"/>
                      <a:pt x="1118764" y="4425520"/>
                    </a:cubicBezTo>
                    <a:lnTo>
                      <a:pt x="1120688" y="4434529"/>
                    </a:lnTo>
                    <a:lnTo>
                      <a:pt x="1115221" y="4430987"/>
                    </a:lnTo>
                    <a:cubicBezTo>
                      <a:pt x="1108794" y="4422940"/>
                      <a:pt x="1095936" y="4406849"/>
                      <a:pt x="1091431" y="4407812"/>
                    </a:cubicBezTo>
                    <a:cubicBezTo>
                      <a:pt x="1070221" y="4374666"/>
                      <a:pt x="1076650" y="4382711"/>
                      <a:pt x="1073763" y="4369199"/>
                    </a:cubicBezTo>
                    <a:cubicBezTo>
                      <a:pt x="1059943" y="4348604"/>
                      <a:pt x="1072146" y="4383673"/>
                      <a:pt x="1063792" y="4366620"/>
                    </a:cubicBezTo>
                    <a:cubicBezTo>
                      <a:pt x="1062830" y="4362116"/>
                      <a:pt x="1069915" y="4351183"/>
                      <a:pt x="1058981" y="4344100"/>
                    </a:cubicBezTo>
                    <a:cubicBezTo>
                      <a:pt x="1060906" y="4353108"/>
                      <a:pt x="1057364" y="4358574"/>
                      <a:pt x="1050936" y="4350528"/>
                    </a:cubicBezTo>
                    <a:cubicBezTo>
                      <a:pt x="1056402" y="4354070"/>
                      <a:pt x="1052553" y="4336054"/>
                      <a:pt x="1048049" y="4337016"/>
                    </a:cubicBezTo>
                    <a:cubicBezTo>
                      <a:pt x="1031650" y="4326391"/>
                      <a:pt x="1013674" y="4264296"/>
                      <a:pt x="988922" y="4236617"/>
                    </a:cubicBezTo>
                    <a:cubicBezTo>
                      <a:pt x="996006" y="4225685"/>
                      <a:pt x="979606" y="4215060"/>
                      <a:pt x="981224" y="4200585"/>
                    </a:cubicBezTo>
                    <a:cubicBezTo>
                      <a:pt x="974140" y="4211517"/>
                      <a:pt x="955509" y="4168401"/>
                      <a:pt x="970291" y="4193501"/>
                    </a:cubicBezTo>
                    <a:cubicBezTo>
                      <a:pt x="962900" y="4180951"/>
                      <a:pt x="956471" y="4172906"/>
                      <a:pt x="953584" y="4159394"/>
                    </a:cubicBezTo>
                    <a:cubicBezTo>
                      <a:pt x="950043" y="4164859"/>
                      <a:pt x="951968" y="4173868"/>
                      <a:pt x="943614" y="4156814"/>
                    </a:cubicBezTo>
                    <a:cubicBezTo>
                      <a:pt x="943614" y="4156814"/>
                      <a:pt x="948119" y="4155851"/>
                      <a:pt x="947156" y="4151347"/>
                    </a:cubicBezTo>
                    <a:cubicBezTo>
                      <a:pt x="932681" y="4149731"/>
                      <a:pt x="938496" y="4110811"/>
                      <a:pt x="918555" y="4105652"/>
                    </a:cubicBezTo>
                    <a:cubicBezTo>
                      <a:pt x="925638" y="4094719"/>
                      <a:pt x="903773" y="4080553"/>
                      <a:pt x="910857" y="4069620"/>
                    </a:cubicBezTo>
                    <a:cubicBezTo>
                      <a:pt x="904428" y="4061574"/>
                      <a:pt x="899924" y="4062536"/>
                      <a:pt x="892533" y="4049987"/>
                    </a:cubicBezTo>
                    <a:cubicBezTo>
                      <a:pt x="908932" y="4060612"/>
                      <a:pt x="888684" y="4031970"/>
                      <a:pt x="891263" y="4022000"/>
                    </a:cubicBezTo>
                    <a:cubicBezTo>
                      <a:pt x="875826" y="4015878"/>
                      <a:pt x="878099" y="3982425"/>
                      <a:pt x="869091" y="3984350"/>
                    </a:cubicBezTo>
                    <a:cubicBezTo>
                      <a:pt x="866204" y="3970838"/>
                      <a:pt x="866204" y="3970838"/>
                      <a:pt x="873595" y="3983387"/>
                    </a:cubicBezTo>
                    <a:cubicBezTo>
                      <a:pt x="865242" y="3966334"/>
                      <a:pt x="855926" y="3944776"/>
                      <a:pt x="852077" y="3926760"/>
                    </a:cubicBezTo>
                    <a:cubicBezTo>
                      <a:pt x="857543" y="3930302"/>
                      <a:pt x="858506" y="3934806"/>
                      <a:pt x="863010" y="3933844"/>
                    </a:cubicBezTo>
                    <a:lnTo>
                      <a:pt x="869247" y="3944432"/>
                    </a:lnTo>
                    <a:lnTo>
                      <a:pt x="868668" y="3952062"/>
                    </a:lnTo>
                    <a:cubicBezTo>
                      <a:pt x="868706" y="3954997"/>
                      <a:pt x="867822" y="3956363"/>
                      <a:pt x="862355" y="3952821"/>
                    </a:cubicBezTo>
                    <a:cubicBezTo>
                      <a:pt x="868784" y="3960868"/>
                      <a:pt x="870708" y="3969875"/>
                      <a:pt x="875212" y="3968913"/>
                    </a:cubicBezTo>
                    <a:cubicBezTo>
                      <a:pt x="877137" y="3977922"/>
                      <a:pt x="884528" y="3990472"/>
                      <a:pt x="890956" y="3998517"/>
                    </a:cubicBezTo>
                    <a:cubicBezTo>
                      <a:pt x="891918" y="4003022"/>
                      <a:pt x="891918" y="4003022"/>
                      <a:pt x="891918" y="4003022"/>
                    </a:cubicBezTo>
                    <a:cubicBezTo>
                      <a:pt x="892881" y="4007525"/>
                      <a:pt x="892881" y="4007525"/>
                      <a:pt x="892881" y="4007525"/>
                    </a:cubicBezTo>
                    <a:cubicBezTo>
                      <a:pt x="897385" y="4006563"/>
                      <a:pt x="897385" y="4006563"/>
                      <a:pt x="897385" y="4006563"/>
                    </a:cubicBezTo>
                    <a:cubicBezTo>
                      <a:pt x="897385" y="4006563"/>
                      <a:pt x="899964" y="3996593"/>
                      <a:pt x="897077" y="3983081"/>
                    </a:cubicBezTo>
                    <a:cubicBezTo>
                      <a:pt x="891611" y="3979538"/>
                      <a:pt x="891611" y="3979538"/>
                      <a:pt x="891611" y="3979538"/>
                    </a:cubicBezTo>
                    <a:cubicBezTo>
                      <a:pt x="890649" y="3975035"/>
                      <a:pt x="890649" y="3975035"/>
                      <a:pt x="890649" y="3975035"/>
                    </a:cubicBezTo>
                    <a:cubicBezTo>
                      <a:pt x="890649" y="3975035"/>
                      <a:pt x="889687" y="3970531"/>
                      <a:pt x="885183" y="3971493"/>
                    </a:cubicBezTo>
                    <a:cubicBezTo>
                      <a:pt x="886800" y="3957019"/>
                      <a:pt x="887762" y="3961523"/>
                      <a:pt x="878447" y="3939965"/>
                    </a:cubicBezTo>
                    <a:cubicBezTo>
                      <a:pt x="882951" y="3939002"/>
                      <a:pt x="887454" y="3938040"/>
                      <a:pt x="890034" y="3928070"/>
                    </a:cubicBezTo>
                    <a:cubicBezTo>
                      <a:pt x="880718" y="3906512"/>
                      <a:pt x="887803" y="3895579"/>
                      <a:pt x="879449" y="3878525"/>
                    </a:cubicBezTo>
                    <a:cubicBezTo>
                      <a:pt x="879490" y="3812581"/>
                      <a:pt x="864093" y="3740517"/>
                      <a:pt x="852546" y="3686468"/>
                    </a:cubicBezTo>
                    <a:cubicBezTo>
                      <a:pt x="851584" y="3681964"/>
                      <a:pt x="847081" y="3682926"/>
                      <a:pt x="847081" y="3682926"/>
                    </a:cubicBezTo>
                    <a:cubicBezTo>
                      <a:pt x="847081" y="3682926"/>
                      <a:pt x="842576" y="3683888"/>
                      <a:pt x="843539" y="3688393"/>
                    </a:cubicBezTo>
                    <a:cubicBezTo>
                      <a:pt x="858628" y="3736975"/>
                      <a:pt x="874024" y="3809040"/>
                      <a:pt x="872058" y="3865975"/>
                    </a:cubicBezTo>
                    <a:cubicBezTo>
                      <a:pt x="872058" y="3865975"/>
                      <a:pt x="872058" y="3865975"/>
                      <a:pt x="867555" y="3866938"/>
                    </a:cubicBezTo>
                    <a:cubicBezTo>
                      <a:pt x="866592" y="3862433"/>
                      <a:pt x="866592" y="3862433"/>
                      <a:pt x="861126" y="3858892"/>
                    </a:cubicBezTo>
                    <a:cubicBezTo>
                      <a:pt x="866592" y="3862433"/>
                      <a:pt x="867555" y="3866938"/>
                      <a:pt x="868517" y="3871442"/>
                    </a:cubicBezTo>
                    <a:cubicBezTo>
                      <a:pt x="868517" y="3871442"/>
                      <a:pt x="868517" y="3871442"/>
                      <a:pt x="864975" y="3876908"/>
                    </a:cubicBezTo>
                    <a:cubicBezTo>
                      <a:pt x="861126" y="3858892"/>
                      <a:pt x="854390" y="3827364"/>
                      <a:pt x="849886" y="3828326"/>
                    </a:cubicBezTo>
                    <a:cubicBezTo>
                      <a:pt x="856314" y="3836371"/>
                      <a:pt x="852773" y="3841838"/>
                      <a:pt x="848269" y="3842800"/>
                    </a:cubicBezTo>
                    <a:cubicBezTo>
                      <a:pt x="841840" y="3834754"/>
                      <a:pt x="839916" y="3825746"/>
                      <a:pt x="832524" y="3813196"/>
                    </a:cubicBezTo>
                    <a:cubicBezTo>
                      <a:pt x="830600" y="3804189"/>
                      <a:pt x="831255" y="3785210"/>
                      <a:pt x="822902" y="3768156"/>
                    </a:cubicBezTo>
                    <a:cubicBezTo>
                      <a:pt x="820977" y="3759148"/>
                      <a:pt x="819053" y="3750139"/>
                      <a:pt x="812624" y="3742094"/>
                    </a:cubicBezTo>
                    <a:cubicBezTo>
                      <a:pt x="804926" y="3706061"/>
                      <a:pt x="798190" y="3674534"/>
                      <a:pt x="789529" y="3633997"/>
                    </a:cubicBezTo>
                    <a:cubicBezTo>
                      <a:pt x="789529" y="3633997"/>
                      <a:pt x="785988" y="3639463"/>
                      <a:pt x="786951" y="3643967"/>
                    </a:cubicBezTo>
                    <a:cubicBezTo>
                      <a:pt x="786951" y="3643967"/>
                      <a:pt x="785988" y="3639463"/>
                      <a:pt x="785988" y="3639463"/>
                    </a:cubicBezTo>
                    <a:cubicBezTo>
                      <a:pt x="785026" y="3634959"/>
                      <a:pt x="785026" y="3634959"/>
                      <a:pt x="785026" y="3634959"/>
                    </a:cubicBezTo>
                    <a:cubicBezTo>
                      <a:pt x="784064" y="3630455"/>
                      <a:pt x="784064" y="3630455"/>
                      <a:pt x="783101" y="3625951"/>
                    </a:cubicBezTo>
                    <a:cubicBezTo>
                      <a:pt x="778290" y="3603430"/>
                      <a:pt x="768975" y="3581873"/>
                      <a:pt x="765126" y="3563856"/>
                    </a:cubicBezTo>
                    <a:cubicBezTo>
                      <a:pt x="764163" y="3559353"/>
                      <a:pt x="764163" y="3559353"/>
                      <a:pt x="763201" y="3554849"/>
                    </a:cubicBezTo>
                    <a:cubicBezTo>
                      <a:pt x="762239" y="3550344"/>
                      <a:pt x="761276" y="3545840"/>
                      <a:pt x="760314" y="3541336"/>
                    </a:cubicBezTo>
                    <a:cubicBezTo>
                      <a:pt x="758390" y="3532328"/>
                      <a:pt x="756465" y="3523320"/>
                      <a:pt x="754541" y="3514312"/>
                    </a:cubicBezTo>
                    <a:cubicBezTo>
                      <a:pt x="753578" y="3509808"/>
                      <a:pt x="753578" y="3509808"/>
                      <a:pt x="753578" y="3509808"/>
                    </a:cubicBezTo>
                    <a:cubicBezTo>
                      <a:pt x="752616" y="3505304"/>
                      <a:pt x="752616" y="3505304"/>
                      <a:pt x="752616" y="3505304"/>
                    </a:cubicBezTo>
                    <a:cubicBezTo>
                      <a:pt x="752616" y="3505304"/>
                      <a:pt x="752616" y="3505304"/>
                      <a:pt x="748111" y="3506266"/>
                    </a:cubicBezTo>
                    <a:cubicBezTo>
                      <a:pt x="751654" y="3500799"/>
                      <a:pt x="751654" y="3500799"/>
                      <a:pt x="756158" y="3499837"/>
                    </a:cubicBezTo>
                    <a:cubicBezTo>
                      <a:pt x="748767" y="3487287"/>
                      <a:pt x="748767" y="3487287"/>
                      <a:pt x="748767" y="3487287"/>
                    </a:cubicBezTo>
                    <a:cubicBezTo>
                      <a:pt x="748767" y="3487287"/>
                      <a:pt x="748767" y="3487287"/>
                      <a:pt x="745225" y="3492754"/>
                    </a:cubicBezTo>
                    <a:cubicBezTo>
                      <a:pt x="744262" y="3488250"/>
                      <a:pt x="744262" y="3488250"/>
                      <a:pt x="743300" y="3483746"/>
                    </a:cubicBezTo>
                    <a:cubicBezTo>
                      <a:pt x="743956" y="3464767"/>
                      <a:pt x="739144" y="3442247"/>
                      <a:pt x="735295" y="3424231"/>
                    </a:cubicBezTo>
                    <a:cubicBezTo>
                      <a:pt x="738837" y="3418765"/>
                      <a:pt x="736913" y="3409757"/>
                      <a:pt x="735950" y="3405253"/>
                    </a:cubicBezTo>
                    <a:cubicBezTo>
                      <a:pt x="734988" y="3400748"/>
                      <a:pt x="734988" y="3400748"/>
                      <a:pt x="734026" y="3396245"/>
                    </a:cubicBezTo>
                    <a:cubicBezTo>
                      <a:pt x="733064" y="3391740"/>
                      <a:pt x="736605" y="3386274"/>
                      <a:pt x="736605" y="3386274"/>
                    </a:cubicBezTo>
                    <a:cubicBezTo>
                      <a:pt x="741109" y="3385312"/>
                      <a:pt x="741109" y="3385312"/>
                      <a:pt x="742071" y="3389816"/>
                    </a:cubicBezTo>
                    <a:cubicBezTo>
                      <a:pt x="742071" y="3389816"/>
                      <a:pt x="746576" y="3388854"/>
                      <a:pt x="747538" y="3393358"/>
                    </a:cubicBezTo>
                    <a:cubicBezTo>
                      <a:pt x="747538" y="3393358"/>
                      <a:pt x="747538" y="3393358"/>
                      <a:pt x="746576" y="3388854"/>
                    </a:cubicBezTo>
                    <a:cubicBezTo>
                      <a:pt x="751080" y="3387891"/>
                      <a:pt x="751080" y="3387891"/>
                      <a:pt x="751080" y="3387891"/>
                    </a:cubicBezTo>
                    <a:cubicBezTo>
                      <a:pt x="750118" y="3383387"/>
                      <a:pt x="745614" y="3384350"/>
                      <a:pt x="744651" y="3379845"/>
                    </a:cubicBezTo>
                    <a:cubicBezTo>
                      <a:pt x="739184" y="3376304"/>
                      <a:pt x="738222" y="3371800"/>
                      <a:pt x="733718" y="3372762"/>
                    </a:cubicBezTo>
                    <a:cubicBezTo>
                      <a:pt x="734680" y="3377266"/>
                      <a:pt x="730177" y="3378228"/>
                      <a:pt x="730177" y="3378228"/>
                    </a:cubicBezTo>
                    <a:cubicBezTo>
                      <a:pt x="730177" y="3378228"/>
                      <a:pt x="728252" y="3369221"/>
                      <a:pt x="722786" y="3365679"/>
                    </a:cubicBezTo>
                    <a:cubicBezTo>
                      <a:pt x="720861" y="3356670"/>
                      <a:pt x="719899" y="3352167"/>
                      <a:pt x="722479" y="3342196"/>
                    </a:cubicBezTo>
                    <a:cubicBezTo>
                      <a:pt x="723441" y="3346700"/>
                      <a:pt x="727944" y="3345738"/>
                      <a:pt x="727944" y="3345738"/>
                    </a:cubicBezTo>
                    <a:cubicBezTo>
                      <a:pt x="726982" y="3341234"/>
                      <a:pt x="726982" y="3341234"/>
                      <a:pt x="726982" y="3341234"/>
                    </a:cubicBezTo>
                    <a:cubicBezTo>
                      <a:pt x="726020" y="3336730"/>
                      <a:pt x="726020" y="3336730"/>
                      <a:pt x="725057" y="3332226"/>
                    </a:cubicBezTo>
                    <a:cubicBezTo>
                      <a:pt x="724095" y="3327721"/>
                      <a:pt x="724095" y="3327721"/>
                      <a:pt x="724095" y="3327721"/>
                    </a:cubicBezTo>
                    <a:cubicBezTo>
                      <a:pt x="724095" y="3327721"/>
                      <a:pt x="724095" y="3327721"/>
                      <a:pt x="723133" y="3323218"/>
                    </a:cubicBezTo>
                    <a:cubicBezTo>
                      <a:pt x="721208" y="3314209"/>
                      <a:pt x="720246" y="3309705"/>
                      <a:pt x="719284" y="3305202"/>
                    </a:cubicBezTo>
                    <a:cubicBezTo>
                      <a:pt x="718321" y="3300697"/>
                      <a:pt x="717359" y="3296193"/>
                      <a:pt x="716397" y="3291690"/>
                    </a:cubicBezTo>
                    <a:cubicBezTo>
                      <a:pt x="719939" y="3286223"/>
                      <a:pt x="718977" y="3281718"/>
                      <a:pt x="718015" y="3277215"/>
                    </a:cubicBezTo>
                    <a:cubicBezTo>
                      <a:pt x="726061" y="3270786"/>
                      <a:pt x="716745" y="3249228"/>
                      <a:pt x="716438" y="3225746"/>
                    </a:cubicBezTo>
                    <a:cubicBezTo>
                      <a:pt x="711934" y="3226708"/>
                      <a:pt x="711934" y="3226708"/>
                      <a:pt x="711934" y="3226708"/>
                    </a:cubicBezTo>
                    <a:cubicBezTo>
                      <a:pt x="708740" y="3189713"/>
                      <a:pt x="707470" y="3161726"/>
                      <a:pt x="710705" y="3132778"/>
                    </a:cubicBezTo>
                    <a:cubicBezTo>
                      <a:pt x="709743" y="3128274"/>
                      <a:pt x="714246" y="3127311"/>
                      <a:pt x="713284" y="3122808"/>
                    </a:cubicBezTo>
                    <a:cubicBezTo>
                      <a:pt x="712322" y="3118304"/>
                      <a:pt x="712322" y="3118304"/>
                      <a:pt x="712322" y="3118304"/>
                    </a:cubicBezTo>
                    <a:cubicBezTo>
                      <a:pt x="708780" y="3123770"/>
                      <a:pt x="708780" y="3123770"/>
                      <a:pt x="708780" y="3123770"/>
                    </a:cubicBezTo>
                    <a:cubicBezTo>
                      <a:pt x="706856" y="3114761"/>
                      <a:pt x="710397" y="3109296"/>
                      <a:pt x="708472" y="3100287"/>
                    </a:cubicBezTo>
                    <a:cubicBezTo>
                      <a:pt x="707510" y="3095784"/>
                      <a:pt x="712015" y="3094821"/>
                      <a:pt x="712015" y="3094821"/>
                    </a:cubicBezTo>
                    <a:cubicBezTo>
                      <a:pt x="711052" y="3090317"/>
                      <a:pt x="711052" y="3090317"/>
                      <a:pt x="706548" y="3091280"/>
                    </a:cubicBezTo>
                    <a:cubicBezTo>
                      <a:pt x="705586" y="3086775"/>
                      <a:pt x="710090" y="3085813"/>
                      <a:pt x="709128" y="3081309"/>
                    </a:cubicBezTo>
                    <a:cubicBezTo>
                      <a:pt x="708166" y="3076805"/>
                      <a:pt x="707203" y="3072301"/>
                      <a:pt x="709783" y="3062331"/>
                    </a:cubicBezTo>
                    <a:cubicBezTo>
                      <a:pt x="709783" y="3062331"/>
                      <a:pt x="709783" y="3062331"/>
                      <a:pt x="708821" y="3057826"/>
                    </a:cubicBezTo>
                    <a:cubicBezTo>
                      <a:pt x="707859" y="3053322"/>
                      <a:pt x="706897" y="3048818"/>
                      <a:pt x="705934" y="3044314"/>
                    </a:cubicBezTo>
                    <a:cubicBezTo>
                      <a:pt x="710439" y="3043352"/>
                      <a:pt x="710439" y="3043352"/>
                      <a:pt x="710439" y="3043352"/>
                    </a:cubicBezTo>
                    <a:cubicBezTo>
                      <a:pt x="709823" y="2996387"/>
                      <a:pt x="712751" y="2943955"/>
                      <a:pt x="717295" y="2877050"/>
                    </a:cubicBezTo>
                    <a:cubicBezTo>
                      <a:pt x="717295" y="2877050"/>
                      <a:pt x="722762" y="2880591"/>
                      <a:pt x="721799" y="2876088"/>
                    </a:cubicBezTo>
                    <a:cubicBezTo>
                      <a:pt x="723724" y="2885095"/>
                      <a:pt x="720182" y="2890562"/>
                      <a:pt x="722107" y="2899570"/>
                    </a:cubicBezTo>
                    <a:cubicBezTo>
                      <a:pt x="723069" y="2904074"/>
                      <a:pt x="719527" y="2909541"/>
                      <a:pt x="723376" y="2927557"/>
                    </a:cubicBezTo>
                    <a:cubicBezTo>
                      <a:pt x="721759" y="2942030"/>
                      <a:pt x="720141" y="2956505"/>
                      <a:pt x="719487" y="2975484"/>
                    </a:cubicBezTo>
                    <a:cubicBezTo>
                      <a:pt x="720101" y="3022449"/>
                      <a:pt x="717174" y="3074880"/>
                      <a:pt x="727759" y="3124424"/>
                    </a:cubicBezTo>
                    <a:cubicBezTo>
                      <a:pt x="727759" y="3124424"/>
                      <a:pt x="724217" y="3129891"/>
                      <a:pt x="724217" y="3129891"/>
                    </a:cubicBezTo>
                    <a:cubicBezTo>
                      <a:pt x="725180" y="3134395"/>
                      <a:pt x="725180" y="3134395"/>
                      <a:pt x="726142" y="3138899"/>
                    </a:cubicBezTo>
                    <a:cubicBezTo>
                      <a:pt x="722599" y="3144365"/>
                      <a:pt x="723562" y="3148870"/>
                      <a:pt x="724524" y="3153374"/>
                    </a:cubicBezTo>
                    <a:cubicBezTo>
                      <a:pt x="729029" y="3152412"/>
                      <a:pt x="729029" y="3152412"/>
                      <a:pt x="728066" y="3147907"/>
                    </a:cubicBezTo>
                    <a:cubicBezTo>
                      <a:pt x="729991" y="3156915"/>
                      <a:pt x="730953" y="3161420"/>
                      <a:pt x="726449" y="3162382"/>
                    </a:cubicBezTo>
                    <a:cubicBezTo>
                      <a:pt x="727411" y="3166886"/>
                      <a:pt x="728373" y="3171389"/>
                      <a:pt x="729335" y="3175894"/>
                    </a:cubicBezTo>
                    <a:cubicBezTo>
                      <a:pt x="733840" y="3174931"/>
                      <a:pt x="733840" y="3174931"/>
                      <a:pt x="732878" y="3170427"/>
                    </a:cubicBezTo>
                    <a:cubicBezTo>
                      <a:pt x="736420" y="3164962"/>
                      <a:pt x="735458" y="3160457"/>
                      <a:pt x="735458" y="3160457"/>
                    </a:cubicBezTo>
                    <a:cubicBezTo>
                      <a:pt x="733533" y="3151449"/>
                      <a:pt x="732571" y="3146945"/>
                      <a:pt x="731608" y="3142441"/>
                    </a:cubicBezTo>
                    <a:cubicBezTo>
                      <a:pt x="731608" y="3142441"/>
                      <a:pt x="735149" y="3136974"/>
                      <a:pt x="735149" y="3136974"/>
                    </a:cubicBezTo>
                    <a:cubicBezTo>
                      <a:pt x="736112" y="3141478"/>
                      <a:pt x="740616" y="3140516"/>
                      <a:pt x="739654" y="3136012"/>
                    </a:cubicBezTo>
                    <a:cubicBezTo>
                      <a:pt x="739654" y="3136012"/>
                      <a:pt x="739654" y="3136012"/>
                      <a:pt x="738691" y="3131509"/>
                    </a:cubicBezTo>
                    <a:cubicBezTo>
                      <a:pt x="738691" y="3131509"/>
                      <a:pt x="737729" y="3127004"/>
                      <a:pt x="737729" y="3127004"/>
                    </a:cubicBezTo>
                    <a:cubicBezTo>
                      <a:pt x="736767" y="3122500"/>
                      <a:pt x="732263" y="3123462"/>
                      <a:pt x="731301" y="3118959"/>
                    </a:cubicBezTo>
                    <a:cubicBezTo>
                      <a:pt x="731301" y="3118959"/>
                      <a:pt x="730338" y="3114455"/>
                      <a:pt x="730338" y="3114455"/>
                    </a:cubicBezTo>
                    <a:cubicBezTo>
                      <a:pt x="730338" y="3114455"/>
                      <a:pt x="729376" y="3109950"/>
                      <a:pt x="729376" y="3109950"/>
                    </a:cubicBezTo>
                    <a:cubicBezTo>
                      <a:pt x="727451" y="3100942"/>
                      <a:pt x="730031" y="3090972"/>
                      <a:pt x="729069" y="3086468"/>
                    </a:cubicBezTo>
                    <a:cubicBezTo>
                      <a:pt x="728106" y="3081964"/>
                      <a:pt x="730686" y="3071994"/>
                      <a:pt x="733265" y="3062023"/>
                    </a:cubicBezTo>
                    <a:lnTo>
                      <a:pt x="733987" y="3065401"/>
                    </a:lnTo>
                    <a:cubicBezTo>
                      <a:pt x="734227" y="3066527"/>
                      <a:pt x="734227" y="3066527"/>
                      <a:pt x="734227" y="3066527"/>
                    </a:cubicBezTo>
                    <a:cubicBezTo>
                      <a:pt x="734227" y="3066527"/>
                      <a:pt x="735190" y="3071031"/>
                      <a:pt x="735190" y="3071031"/>
                    </a:cubicBezTo>
                    <a:cubicBezTo>
                      <a:pt x="735190" y="3071031"/>
                      <a:pt x="738732" y="3065565"/>
                      <a:pt x="738732" y="3065565"/>
                    </a:cubicBezTo>
                    <a:cubicBezTo>
                      <a:pt x="735845" y="3052053"/>
                      <a:pt x="735845" y="3052053"/>
                      <a:pt x="735845" y="3052053"/>
                    </a:cubicBezTo>
                    <a:cubicBezTo>
                      <a:pt x="735845" y="3052053"/>
                      <a:pt x="734883" y="3047548"/>
                      <a:pt x="733921" y="3043045"/>
                    </a:cubicBezTo>
                    <a:cubicBezTo>
                      <a:pt x="741659" y="3013133"/>
                      <a:pt x="743276" y="2998659"/>
                      <a:pt x="736541" y="2967131"/>
                    </a:cubicBezTo>
                    <a:cubicBezTo>
                      <a:pt x="736541" y="2967131"/>
                      <a:pt x="735578" y="2962627"/>
                      <a:pt x="735578" y="2962627"/>
                    </a:cubicBezTo>
                    <a:cubicBezTo>
                      <a:pt x="738158" y="2952656"/>
                      <a:pt x="740738" y="2942686"/>
                      <a:pt x="744279" y="2937219"/>
                    </a:cubicBezTo>
                    <a:cubicBezTo>
                      <a:pt x="736889" y="2924670"/>
                      <a:pt x="745896" y="2922745"/>
                      <a:pt x="747514" y="2908270"/>
                    </a:cubicBezTo>
                    <a:cubicBezTo>
                      <a:pt x="753328" y="2869352"/>
                      <a:pt x="752713" y="2822387"/>
                      <a:pt x="767536" y="2781543"/>
                    </a:cubicBezTo>
                    <a:lnTo>
                      <a:pt x="767175" y="2788737"/>
                    </a:lnTo>
                    <a:lnTo>
                      <a:pt x="765918" y="2796017"/>
                    </a:lnTo>
                    <a:cubicBezTo>
                      <a:pt x="765918" y="2796017"/>
                      <a:pt x="766563" y="2793524"/>
                      <a:pt x="767088" y="2790469"/>
                    </a:cubicBezTo>
                    <a:lnTo>
                      <a:pt x="767175" y="2788737"/>
                    </a:lnTo>
                    <a:lnTo>
                      <a:pt x="777228" y="2730482"/>
                    </a:lnTo>
                    <a:lnTo>
                      <a:pt x="774987" y="2827750"/>
                    </a:lnTo>
                    <a:cubicBezTo>
                      <a:pt x="776043" y="3008184"/>
                      <a:pt x="792787" y="3186092"/>
                      <a:pt x="824931" y="3364010"/>
                    </a:cubicBezTo>
                    <a:cubicBezTo>
                      <a:pt x="826529" y="3371490"/>
                      <a:pt x="827728" y="3377099"/>
                      <a:pt x="829326" y="3384580"/>
                    </a:cubicBezTo>
                    <a:cubicBezTo>
                      <a:pt x="847900" y="3370834"/>
                      <a:pt x="840565" y="3354803"/>
                      <a:pt x="837369" y="3339843"/>
                    </a:cubicBezTo>
                    <a:cubicBezTo>
                      <a:pt x="787445" y="3078708"/>
                      <a:pt x="782061" y="2824680"/>
                      <a:pt x="819665" y="2577354"/>
                    </a:cubicBezTo>
                    <a:lnTo>
                      <a:pt x="843923" y="2454020"/>
                    </a:lnTo>
                    <a:lnTo>
                      <a:pt x="844696" y="2456577"/>
                    </a:lnTo>
                    <a:cubicBezTo>
                      <a:pt x="844855" y="2460076"/>
                      <a:pt x="845576" y="2463454"/>
                      <a:pt x="850081" y="2462491"/>
                    </a:cubicBezTo>
                    <a:cubicBezTo>
                      <a:pt x="853951" y="2447536"/>
                      <a:pt x="850331" y="2447131"/>
                      <a:pt x="847719" y="2445923"/>
                    </a:cubicBezTo>
                    <a:lnTo>
                      <a:pt x="846151" y="2442693"/>
                    </a:lnTo>
                    <a:lnTo>
                      <a:pt x="847411" y="2436286"/>
                    </a:lnTo>
                    <a:lnTo>
                      <a:pt x="851391" y="2424533"/>
                    </a:lnTo>
                    <a:cubicBezTo>
                      <a:pt x="851391" y="2424533"/>
                      <a:pt x="852354" y="2429038"/>
                      <a:pt x="853316" y="2433542"/>
                    </a:cubicBezTo>
                    <a:cubicBezTo>
                      <a:pt x="863633" y="2393660"/>
                      <a:pt x="880380" y="2361825"/>
                      <a:pt x="879111" y="2333838"/>
                    </a:cubicBezTo>
                    <a:cubicBezTo>
                      <a:pt x="879111" y="2333838"/>
                      <a:pt x="881035" y="2342846"/>
                      <a:pt x="884578" y="2337381"/>
                    </a:cubicBezTo>
                    <a:cubicBezTo>
                      <a:pt x="878804" y="2310355"/>
                      <a:pt x="897475" y="2287529"/>
                      <a:pt x="911642" y="2265663"/>
                    </a:cubicBezTo>
                    <a:cubicBezTo>
                      <a:pt x="913915" y="2232210"/>
                      <a:pt x="927119" y="2205841"/>
                      <a:pt x="944828" y="2178509"/>
                    </a:cubicBezTo>
                    <a:cubicBezTo>
                      <a:pt x="958034" y="2152140"/>
                      <a:pt x="976705" y="2129312"/>
                      <a:pt x="987023" y="2089431"/>
                    </a:cubicBezTo>
                    <a:cubicBezTo>
                      <a:pt x="991527" y="2088468"/>
                      <a:pt x="991527" y="2088468"/>
                      <a:pt x="991527" y="2088468"/>
                    </a:cubicBezTo>
                    <a:cubicBezTo>
                      <a:pt x="988948" y="2098439"/>
                      <a:pt x="988948" y="2098439"/>
                      <a:pt x="988948" y="2098439"/>
                    </a:cubicBezTo>
                    <a:cubicBezTo>
                      <a:pt x="988948" y="2098439"/>
                      <a:pt x="988948" y="2098439"/>
                      <a:pt x="993452" y="2097477"/>
                    </a:cubicBezTo>
                    <a:cubicBezTo>
                      <a:pt x="992489" y="2092973"/>
                      <a:pt x="992489" y="2092973"/>
                      <a:pt x="992489" y="2092973"/>
                    </a:cubicBezTo>
                    <a:cubicBezTo>
                      <a:pt x="996031" y="2087506"/>
                      <a:pt x="996031" y="2087506"/>
                      <a:pt x="996031" y="2087506"/>
                    </a:cubicBezTo>
                    <a:cubicBezTo>
                      <a:pt x="999573" y="2082040"/>
                      <a:pt x="1005694" y="2066604"/>
                      <a:pt x="1012778" y="2055671"/>
                    </a:cubicBezTo>
                    <a:cubicBezTo>
                      <a:pt x="1011815" y="2051167"/>
                      <a:pt x="1007312" y="2052129"/>
                      <a:pt x="1010853" y="2046663"/>
                    </a:cubicBezTo>
                    <a:cubicBezTo>
                      <a:pt x="1010853" y="2046663"/>
                      <a:pt x="1009891" y="2042158"/>
                      <a:pt x="1014395" y="2041196"/>
                    </a:cubicBezTo>
                    <a:cubicBezTo>
                      <a:pt x="1014395" y="2041196"/>
                      <a:pt x="1010853" y="2046663"/>
                      <a:pt x="1016320" y="2050205"/>
                    </a:cubicBezTo>
                    <a:cubicBezTo>
                      <a:pt x="1018899" y="2040234"/>
                      <a:pt x="1017937" y="2035730"/>
                      <a:pt x="1021479" y="2030264"/>
                    </a:cubicBezTo>
                    <a:cubicBezTo>
                      <a:pt x="1021479" y="2030264"/>
                      <a:pt x="1021479" y="2030264"/>
                      <a:pt x="1022441" y="2034767"/>
                    </a:cubicBezTo>
                    <a:cubicBezTo>
                      <a:pt x="1023404" y="2039271"/>
                      <a:pt x="1023404" y="2039271"/>
                      <a:pt x="1023404" y="2039271"/>
                    </a:cubicBezTo>
                    <a:cubicBezTo>
                      <a:pt x="1023404" y="2039271"/>
                      <a:pt x="1027908" y="2038309"/>
                      <a:pt x="1027908" y="2038309"/>
                    </a:cubicBezTo>
                    <a:cubicBezTo>
                      <a:pt x="1027908" y="2038309"/>
                      <a:pt x="1026946" y="2033805"/>
                      <a:pt x="1026946" y="2033805"/>
                    </a:cubicBezTo>
                    <a:cubicBezTo>
                      <a:pt x="1030487" y="2028340"/>
                      <a:pt x="1025984" y="2029302"/>
                      <a:pt x="1025021" y="2024797"/>
                    </a:cubicBezTo>
                    <a:cubicBezTo>
                      <a:pt x="1024059" y="2020293"/>
                      <a:pt x="1028562" y="2019331"/>
                      <a:pt x="1027600" y="2014827"/>
                    </a:cubicBezTo>
                    <a:cubicBezTo>
                      <a:pt x="1028562" y="2019331"/>
                      <a:pt x="1033067" y="2018368"/>
                      <a:pt x="1032104" y="2013865"/>
                    </a:cubicBezTo>
                    <a:cubicBezTo>
                      <a:pt x="1035647" y="2008398"/>
                      <a:pt x="1035647" y="2008398"/>
                      <a:pt x="1035647" y="2008398"/>
                    </a:cubicBezTo>
                    <a:cubicBezTo>
                      <a:pt x="1035647" y="2008398"/>
                      <a:pt x="1034684" y="2003894"/>
                      <a:pt x="1034684" y="2003894"/>
                    </a:cubicBezTo>
                    <a:cubicBezTo>
                      <a:pt x="1038225" y="1998429"/>
                      <a:pt x="1037263" y="1993924"/>
                      <a:pt x="1041767" y="1992962"/>
                    </a:cubicBezTo>
                    <a:lnTo>
                      <a:pt x="1045309" y="1987495"/>
                    </a:lnTo>
                    <a:lnTo>
                      <a:pt x="1046272" y="1991999"/>
                    </a:lnTo>
                    <a:cubicBezTo>
                      <a:pt x="1049813" y="1986533"/>
                      <a:pt x="1049813" y="1986533"/>
                      <a:pt x="1049813" y="1986533"/>
                    </a:cubicBezTo>
                    <a:cubicBezTo>
                      <a:pt x="1048851" y="1982030"/>
                      <a:pt x="1053355" y="1981067"/>
                      <a:pt x="1052393" y="1976563"/>
                    </a:cubicBezTo>
                    <a:cubicBezTo>
                      <a:pt x="1057859" y="1980105"/>
                      <a:pt x="1060439" y="1970134"/>
                      <a:pt x="1063980" y="1964667"/>
                    </a:cubicBezTo>
                    <a:cubicBezTo>
                      <a:pt x="1065905" y="1973676"/>
                      <a:pt x="1072989" y="1962743"/>
                      <a:pt x="1070409" y="1972714"/>
                    </a:cubicBezTo>
                    <a:cubicBezTo>
                      <a:pt x="1080072" y="1951811"/>
                      <a:pt x="1080072" y="1951811"/>
                      <a:pt x="1080072" y="1951811"/>
                    </a:cubicBezTo>
                    <a:cubicBezTo>
                      <a:pt x="1080072" y="1951811"/>
                      <a:pt x="1084576" y="1950848"/>
                      <a:pt x="1084576" y="1950848"/>
                    </a:cubicBezTo>
                    <a:cubicBezTo>
                      <a:pt x="1085539" y="1955353"/>
                      <a:pt x="1085539" y="1955353"/>
                      <a:pt x="1085539" y="1955353"/>
                    </a:cubicBezTo>
                    <a:cubicBezTo>
                      <a:pt x="1081997" y="1960818"/>
                      <a:pt x="1081997" y="1960818"/>
                      <a:pt x="1081997" y="1960818"/>
                    </a:cubicBezTo>
                    <a:cubicBezTo>
                      <a:pt x="1078455" y="1966285"/>
                      <a:pt x="1078455" y="1966285"/>
                      <a:pt x="1082959" y="1965323"/>
                    </a:cubicBezTo>
                    <a:cubicBezTo>
                      <a:pt x="1082959" y="1965323"/>
                      <a:pt x="1082959" y="1965323"/>
                      <a:pt x="1087463" y="1964361"/>
                    </a:cubicBezTo>
                    <a:cubicBezTo>
                      <a:pt x="1086501" y="1959856"/>
                      <a:pt x="1086501" y="1959856"/>
                      <a:pt x="1086501" y="1959856"/>
                    </a:cubicBezTo>
                    <a:cubicBezTo>
                      <a:pt x="1090043" y="1954390"/>
                      <a:pt x="1090043" y="1954390"/>
                      <a:pt x="1090043" y="1954390"/>
                    </a:cubicBezTo>
                    <a:cubicBezTo>
                      <a:pt x="1089081" y="1949886"/>
                      <a:pt x="1089081" y="1949886"/>
                      <a:pt x="1088118" y="1945382"/>
                    </a:cubicBezTo>
                    <a:cubicBezTo>
                      <a:pt x="1088118" y="1945382"/>
                      <a:pt x="1083614" y="1946344"/>
                      <a:pt x="1083614" y="1946344"/>
                    </a:cubicBezTo>
                    <a:cubicBezTo>
                      <a:pt x="1092315" y="1920937"/>
                      <a:pt x="1092315" y="1920937"/>
                      <a:pt x="1094895" y="1910966"/>
                    </a:cubicBezTo>
                    <a:cubicBezTo>
                      <a:pt x="1087810" y="1921900"/>
                      <a:pt x="1086848" y="1917396"/>
                      <a:pt x="1082345" y="1918358"/>
                    </a:cubicBezTo>
                    <a:cubicBezTo>
                      <a:pt x="1085886" y="1912891"/>
                      <a:pt x="1089428" y="1907425"/>
                      <a:pt x="1092970" y="1901959"/>
                    </a:cubicBezTo>
                    <a:cubicBezTo>
                      <a:pt x="1096512" y="1896492"/>
                      <a:pt x="1100053" y="1891027"/>
                      <a:pt x="1103595" y="1885560"/>
                    </a:cubicBezTo>
                    <a:cubicBezTo>
                      <a:pt x="1107137" y="1880093"/>
                      <a:pt x="1106175" y="1875590"/>
                      <a:pt x="1110679" y="1874628"/>
                    </a:cubicBezTo>
                    <a:cubicBezTo>
                      <a:pt x="1110679" y="1874628"/>
                      <a:pt x="1111641" y="1879131"/>
                      <a:pt x="1112603" y="1883635"/>
                    </a:cubicBezTo>
                    <a:cubicBezTo>
                      <a:pt x="1122267" y="1862732"/>
                      <a:pt x="1122267" y="1862732"/>
                      <a:pt x="1122267" y="1862732"/>
                    </a:cubicBezTo>
                    <a:cubicBezTo>
                      <a:pt x="1126770" y="1861770"/>
                      <a:pt x="1126770" y="1861770"/>
                      <a:pt x="1126770" y="1861770"/>
                    </a:cubicBezTo>
                    <a:cubicBezTo>
                      <a:pt x="1127733" y="1866274"/>
                      <a:pt x="1127733" y="1866274"/>
                      <a:pt x="1128695" y="1870778"/>
                    </a:cubicBezTo>
                    <a:cubicBezTo>
                      <a:pt x="1133200" y="1869816"/>
                      <a:pt x="1133200" y="1869816"/>
                      <a:pt x="1133200" y="1869816"/>
                    </a:cubicBezTo>
                    <a:cubicBezTo>
                      <a:pt x="1133200" y="1869816"/>
                      <a:pt x="1132237" y="1865312"/>
                      <a:pt x="1132237" y="1865312"/>
                    </a:cubicBezTo>
                    <a:cubicBezTo>
                      <a:pt x="1136741" y="1864349"/>
                      <a:pt x="1136741" y="1864349"/>
                      <a:pt x="1136741" y="1864349"/>
                    </a:cubicBezTo>
                    <a:cubicBezTo>
                      <a:pt x="1135779" y="1859845"/>
                      <a:pt x="1135779" y="1859845"/>
                      <a:pt x="1134817" y="1855341"/>
                    </a:cubicBezTo>
                    <a:cubicBezTo>
                      <a:pt x="1134817" y="1855341"/>
                      <a:pt x="1134817" y="1855341"/>
                      <a:pt x="1138359" y="1849875"/>
                    </a:cubicBezTo>
                    <a:cubicBezTo>
                      <a:pt x="1138359" y="1849875"/>
                      <a:pt x="1138359" y="1849875"/>
                      <a:pt x="1141900" y="1844409"/>
                    </a:cubicBezTo>
                    <a:cubicBezTo>
                      <a:pt x="1141900" y="1844409"/>
                      <a:pt x="1146404" y="1843446"/>
                      <a:pt x="1146404" y="1843446"/>
                    </a:cubicBezTo>
                    <a:cubicBezTo>
                      <a:pt x="1146404" y="1843446"/>
                      <a:pt x="1147367" y="1847951"/>
                      <a:pt x="1147367" y="1847951"/>
                    </a:cubicBezTo>
                    <a:cubicBezTo>
                      <a:pt x="1143824" y="1853416"/>
                      <a:pt x="1144787" y="1857921"/>
                      <a:pt x="1144787" y="1857921"/>
                    </a:cubicBezTo>
                    <a:cubicBezTo>
                      <a:pt x="1140284" y="1858883"/>
                      <a:pt x="1141246" y="1863387"/>
                      <a:pt x="1142208" y="1867891"/>
                    </a:cubicBezTo>
                    <a:cubicBezTo>
                      <a:pt x="1145749" y="1862425"/>
                      <a:pt x="1145749" y="1862425"/>
                      <a:pt x="1150253" y="1861463"/>
                    </a:cubicBezTo>
                    <a:cubicBezTo>
                      <a:pt x="1152833" y="1851492"/>
                      <a:pt x="1151871" y="1846988"/>
                      <a:pt x="1155412" y="1841522"/>
                    </a:cubicBezTo>
                    <a:cubicBezTo>
                      <a:pt x="1155412" y="1841522"/>
                      <a:pt x="1154450" y="1837018"/>
                      <a:pt x="1154450" y="1837018"/>
                    </a:cubicBezTo>
                    <a:cubicBezTo>
                      <a:pt x="1157992" y="1831552"/>
                      <a:pt x="1157030" y="1827047"/>
                      <a:pt x="1156068" y="1822543"/>
                    </a:cubicBezTo>
                    <a:cubicBezTo>
                      <a:pt x="1160572" y="1821581"/>
                      <a:pt x="1160572" y="1821581"/>
                      <a:pt x="1160572" y="1821581"/>
                    </a:cubicBezTo>
                    <a:cubicBezTo>
                      <a:pt x="1171197" y="1805182"/>
                      <a:pt x="1189869" y="1782355"/>
                      <a:pt x="1199532" y="1761452"/>
                    </a:cubicBezTo>
                    <a:cubicBezTo>
                      <a:pt x="1199532" y="1761452"/>
                      <a:pt x="1203074" y="1755985"/>
                      <a:pt x="1203074" y="1755985"/>
                    </a:cubicBezTo>
                    <a:cubicBezTo>
                      <a:pt x="1203074" y="1755985"/>
                      <a:pt x="1207577" y="1755023"/>
                      <a:pt x="1206615" y="1750519"/>
                    </a:cubicBezTo>
                    <a:cubicBezTo>
                      <a:pt x="1211119" y="1749556"/>
                      <a:pt x="1210157" y="1745053"/>
                      <a:pt x="1213699" y="1739586"/>
                    </a:cubicBezTo>
                    <a:cubicBezTo>
                      <a:pt x="1213699" y="1739586"/>
                      <a:pt x="1217240" y="1734120"/>
                      <a:pt x="1217240" y="1734120"/>
                    </a:cubicBezTo>
                    <a:cubicBezTo>
                      <a:pt x="1220782" y="1728654"/>
                      <a:pt x="1224324" y="1723188"/>
                      <a:pt x="1227866" y="1717721"/>
                    </a:cubicBezTo>
                    <a:cubicBezTo>
                      <a:pt x="1232370" y="1716759"/>
                      <a:pt x="1235912" y="1711293"/>
                      <a:pt x="1234950" y="1706789"/>
                    </a:cubicBezTo>
                    <a:cubicBezTo>
                      <a:pt x="1239454" y="1705826"/>
                      <a:pt x="1239454" y="1705826"/>
                      <a:pt x="1239454" y="1705826"/>
                    </a:cubicBezTo>
                    <a:cubicBezTo>
                      <a:pt x="1242996" y="1700360"/>
                      <a:pt x="1252659" y="1679456"/>
                      <a:pt x="1268751" y="1666599"/>
                    </a:cubicBezTo>
                    <a:cubicBezTo>
                      <a:pt x="1270041" y="1661614"/>
                      <a:pt x="1275353" y="1653415"/>
                      <a:pt x="1280989" y="1643969"/>
                    </a:cubicBezTo>
                    <a:lnTo>
                      <a:pt x="1294822" y="1614580"/>
                    </a:lnTo>
                    <a:lnTo>
                      <a:pt x="1295376" y="1620968"/>
                    </a:lnTo>
                    <a:cubicBezTo>
                      <a:pt x="1297773" y="1632189"/>
                      <a:pt x="1288150" y="1642066"/>
                      <a:pt x="1280397" y="1651544"/>
                    </a:cubicBezTo>
                    <a:cubicBezTo>
                      <a:pt x="1230267" y="1718960"/>
                      <a:pt x="1188817" y="1790388"/>
                      <a:pt x="1150037" y="1865158"/>
                    </a:cubicBezTo>
                    <a:cubicBezTo>
                      <a:pt x="1146023" y="1873837"/>
                      <a:pt x="1125579" y="1887981"/>
                      <a:pt x="1157500" y="1890938"/>
                    </a:cubicBezTo>
                    <a:cubicBezTo>
                      <a:pt x="1175530" y="1892953"/>
                      <a:pt x="1159625" y="1910038"/>
                      <a:pt x="1155212" y="1916847"/>
                    </a:cubicBezTo>
                    <a:cubicBezTo>
                      <a:pt x="1067755" y="2084143"/>
                      <a:pt x="1005537" y="2259733"/>
                      <a:pt x="966688" y="2444019"/>
                    </a:cubicBezTo>
                    <a:cubicBezTo>
                      <a:pt x="916582" y="2685460"/>
                      <a:pt x="913758" y="2928532"/>
                      <a:pt x="940585" y="3173091"/>
                    </a:cubicBezTo>
                    <a:cubicBezTo>
                      <a:pt x="940985" y="3174961"/>
                      <a:pt x="941784" y="3178702"/>
                      <a:pt x="947522" y="3187253"/>
                    </a:cubicBezTo>
                    <a:cubicBezTo>
                      <a:pt x="974972" y="3077752"/>
                      <a:pt x="932698" y="2971416"/>
                      <a:pt x="961347" y="2867525"/>
                    </a:cubicBezTo>
                    <a:cubicBezTo>
                      <a:pt x="960496" y="2945922"/>
                      <a:pt x="1000117" y="3021540"/>
                      <a:pt x="983906" y="3101263"/>
                    </a:cubicBezTo>
                    <a:cubicBezTo>
                      <a:pt x="978550" y="3121962"/>
                      <a:pt x="978406" y="3139591"/>
                      <a:pt x="992151" y="3158164"/>
                    </a:cubicBezTo>
                    <a:cubicBezTo>
                      <a:pt x="1007767" y="3176337"/>
                      <a:pt x="1012961" y="3200648"/>
                      <a:pt x="1014015" y="3223887"/>
                    </a:cubicBezTo>
                    <a:cubicBezTo>
                      <a:pt x="1028329" y="3400726"/>
                      <a:pt x="1098350" y="3563707"/>
                      <a:pt x="1162759" y="3727888"/>
                    </a:cubicBezTo>
                    <a:cubicBezTo>
                      <a:pt x="1171692" y="3751399"/>
                      <a:pt x="1182498" y="3774511"/>
                      <a:pt x="1178341" y="3800819"/>
                    </a:cubicBezTo>
                    <a:cubicBezTo>
                      <a:pt x="1177397" y="3814708"/>
                      <a:pt x="1183934" y="3826999"/>
                      <a:pt x="1193412" y="3834752"/>
                    </a:cubicBezTo>
                    <a:cubicBezTo>
                      <a:pt x="1246814" y="3874183"/>
                      <a:pt x="1265608" y="3934695"/>
                      <a:pt x="1287744" y="3992539"/>
                    </a:cubicBezTo>
                    <a:cubicBezTo>
                      <a:pt x="1297078" y="4017920"/>
                      <a:pt x="1304541" y="4043701"/>
                      <a:pt x="1330979" y="4057607"/>
                    </a:cubicBezTo>
                    <a:cubicBezTo>
                      <a:pt x="1340057" y="4063489"/>
                      <a:pt x="1339785" y="4071369"/>
                      <a:pt x="1343653" y="4080319"/>
                    </a:cubicBezTo>
                    <a:cubicBezTo>
                      <a:pt x="1347648" y="4099019"/>
                      <a:pt x="1354984" y="4115051"/>
                      <a:pt x="1369002" y="4125744"/>
                    </a:cubicBezTo>
                    <a:cubicBezTo>
                      <a:pt x="1437892" y="4173599"/>
                      <a:pt x="1482325" y="4244277"/>
                      <a:pt x="1538651" y="4306548"/>
                    </a:cubicBezTo>
                    <a:cubicBezTo>
                      <a:pt x="1848443" y="4649041"/>
                      <a:pt x="2240609" y="4837057"/>
                      <a:pt x="2686262" y="4927608"/>
                    </a:cubicBezTo>
                    <a:cubicBezTo>
                      <a:pt x="2813000" y="4953326"/>
                      <a:pt x="2941336" y="4986526"/>
                      <a:pt x="3070633" y="4978456"/>
                    </a:cubicBezTo>
                    <a:cubicBezTo>
                      <a:pt x="3236262" y="4966535"/>
                      <a:pt x="3400965" y="4941124"/>
                      <a:pt x="3564597" y="4919852"/>
                    </a:cubicBezTo>
                    <a:cubicBezTo>
                      <a:pt x="3600929" y="4916001"/>
                      <a:pt x="3637134" y="4902400"/>
                      <a:pt x="3668800" y="4885857"/>
                    </a:cubicBezTo>
                    <a:cubicBezTo>
                      <a:pt x="3677352" y="4880120"/>
                      <a:pt x="3688173" y="4875853"/>
                      <a:pt x="3697923" y="4875725"/>
                    </a:cubicBezTo>
                    <a:cubicBezTo>
                      <a:pt x="3759495" y="4880168"/>
                      <a:pt x="3807864" y="4850281"/>
                      <a:pt x="3859302" y="4825603"/>
                    </a:cubicBezTo>
                    <a:cubicBezTo>
                      <a:pt x="3981154" y="4764374"/>
                      <a:pt x="4106072" y="4708354"/>
                      <a:pt x="4218717" y="4631492"/>
                    </a:cubicBezTo>
                    <a:cubicBezTo>
                      <a:pt x="4726089" y="4278670"/>
                      <a:pt x="5050014" y="3808608"/>
                      <a:pt x="5136420" y="3187886"/>
                    </a:cubicBezTo>
                    <a:cubicBezTo>
                      <a:pt x="5163250" y="3002258"/>
                      <a:pt x="5133847" y="2818866"/>
                      <a:pt x="5095093" y="2637473"/>
                    </a:cubicBezTo>
                    <a:cubicBezTo>
                      <a:pt x="5007996" y="2229804"/>
                      <a:pt x="4835925" y="1863754"/>
                      <a:pt x="4552027" y="1550927"/>
                    </a:cubicBezTo>
                    <a:cubicBezTo>
                      <a:pt x="4447383" y="1436406"/>
                      <a:pt x="4331245" y="1332162"/>
                      <a:pt x="4206285" y="1241535"/>
                    </a:cubicBezTo>
                    <a:cubicBezTo>
                      <a:pt x="4141534" y="1194752"/>
                      <a:pt x="4074914" y="1148367"/>
                      <a:pt x="4017916" y="1092106"/>
                    </a:cubicBezTo>
                    <a:cubicBezTo>
                      <a:pt x="3946102" y="1021411"/>
                      <a:pt x="3860780" y="979023"/>
                      <a:pt x="3766634" y="950252"/>
                    </a:cubicBezTo>
                    <a:cubicBezTo>
                      <a:pt x="3358801" y="826200"/>
                      <a:pt x="2946216" y="826355"/>
                      <a:pt x="2533034" y="924406"/>
                    </a:cubicBezTo>
                    <a:cubicBezTo>
                      <a:pt x="2476929" y="936392"/>
                      <a:pt x="2419353" y="950648"/>
                      <a:pt x="2362177" y="966775"/>
                    </a:cubicBezTo>
                    <a:cubicBezTo>
                      <a:pt x="2463328" y="900190"/>
                      <a:pt x="2585272" y="903469"/>
                      <a:pt x="2692688" y="857055"/>
                    </a:cubicBezTo>
                    <a:cubicBezTo>
                      <a:pt x="2635257" y="853681"/>
                      <a:pt x="2580622" y="863399"/>
                      <a:pt x="2526787" y="876855"/>
                    </a:cubicBezTo>
                    <a:cubicBezTo>
                      <a:pt x="2469610" y="892981"/>
                      <a:pt x="2412035" y="907237"/>
                      <a:pt x="2357128" y="924834"/>
                    </a:cubicBezTo>
                    <a:cubicBezTo>
                      <a:pt x="2301822" y="940562"/>
                      <a:pt x="2247314" y="960029"/>
                      <a:pt x="2195476" y="982835"/>
                    </a:cubicBezTo>
                    <a:cubicBezTo>
                      <a:pt x="2141369" y="1004172"/>
                      <a:pt x="2092200" y="1030320"/>
                      <a:pt x="2038892" y="1055397"/>
                    </a:cubicBezTo>
                    <a:cubicBezTo>
                      <a:pt x="2033826" y="1040836"/>
                      <a:pt x="2051456" y="1040981"/>
                      <a:pt x="2051328" y="1031230"/>
                    </a:cubicBezTo>
                    <a:cubicBezTo>
                      <a:pt x="2049059" y="1029760"/>
                      <a:pt x="2046789" y="1028290"/>
                      <a:pt x="2044919" y="1028689"/>
                    </a:cubicBezTo>
                    <a:cubicBezTo>
                      <a:pt x="2007516" y="1036680"/>
                      <a:pt x="1975850" y="1053222"/>
                      <a:pt x="1942714" y="1072034"/>
                    </a:cubicBezTo>
                    <a:cubicBezTo>
                      <a:pt x="1843705" y="1130339"/>
                      <a:pt x="1749635" y="1193455"/>
                      <a:pt x="1659433" y="1265523"/>
                    </a:cubicBezTo>
                    <a:cubicBezTo>
                      <a:pt x="1639387" y="1281537"/>
                      <a:pt x="1618543" y="1293812"/>
                      <a:pt x="1591162" y="1293796"/>
                    </a:cubicBezTo>
                    <a:cubicBezTo>
                      <a:pt x="1566051" y="1295250"/>
                      <a:pt x="1549075" y="1316475"/>
                      <a:pt x="1530900" y="1332091"/>
                    </a:cubicBezTo>
                    <a:cubicBezTo>
                      <a:pt x="1515131" y="1345237"/>
                      <a:pt x="1498863" y="1356045"/>
                      <a:pt x="1480860" y="1363313"/>
                    </a:cubicBezTo>
                    <a:lnTo>
                      <a:pt x="1469896" y="1366433"/>
                    </a:lnTo>
                    <a:lnTo>
                      <a:pt x="1485917" y="1349400"/>
                    </a:lnTo>
                    <a:cubicBezTo>
                      <a:pt x="1513115" y="1322395"/>
                      <a:pt x="1542565" y="1294909"/>
                      <a:pt x="1574268" y="1266943"/>
                    </a:cubicBezTo>
                    <a:cubicBezTo>
                      <a:pt x="1606451" y="1241229"/>
                      <a:pt x="1667276" y="1195266"/>
                      <a:pt x="1710085" y="1153153"/>
                    </a:cubicBezTo>
                    <a:cubicBezTo>
                      <a:pt x="1756743" y="1129056"/>
                      <a:pt x="1799552" y="1086942"/>
                      <a:pt x="1853295" y="1051913"/>
                    </a:cubicBezTo>
                    <a:cubicBezTo>
                      <a:pt x="1856836" y="1046446"/>
                      <a:pt x="1862302" y="1049988"/>
                      <a:pt x="1870349" y="1043559"/>
                    </a:cubicBezTo>
                    <a:cubicBezTo>
                      <a:pt x="1961740" y="986358"/>
                      <a:pt x="2063102" y="931734"/>
                      <a:pt x="2165426" y="881616"/>
                    </a:cubicBezTo>
                    <a:cubicBezTo>
                      <a:pt x="2217070" y="858808"/>
                      <a:pt x="2269194" y="838252"/>
                      <a:pt x="2321799" y="819950"/>
                    </a:cubicBezTo>
                    <a:lnTo>
                      <a:pt x="2427971" y="787847"/>
                    </a:lnTo>
                    <a:lnTo>
                      <a:pt x="2380636" y="803258"/>
                    </a:lnTo>
                    <a:cubicBezTo>
                      <a:pt x="2364348" y="809681"/>
                      <a:pt x="2349305" y="816427"/>
                      <a:pt x="2340778" y="820604"/>
                    </a:cubicBezTo>
                    <a:cubicBezTo>
                      <a:pt x="2336273" y="821566"/>
                      <a:pt x="2336273" y="821566"/>
                      <a:pt x="2336273" y="821566"/>
                    </a:cubicBezTo>
                    <a:cubicBezTo>
                      <a:pt x="2288653" y="841160"/>
                      <a:pt x="2258087" y="852399"/>
                      <a:pt x="2205963" y="872955"/>
                    </a:cubicBezTo>
                    <a:cubicBezTo>
                      <a:pt x="2201459" y="873917"/>
                      <a:pt x="2201459" y="873917"/>
                      <a:pt x="2201459" y="873917"/>
                    </a:cubicBezTo>
                    <a:cubicBezTo>
                      <a:pt x="2202421" y="878421"/>
                      <a:pt x="2197917" y="879383"/>
                      <a:pt x="2202421" y="878421"/>
                    </a:cubicBezTo>
                    <a:cubicBezTo>
                      <a:pt x="2202421" y="878421"/>
                      <a:pt x="2206925" y="877459"/>
                      <a:pt x="2211429" y="876496"/>
                    </a:cubicBezTo>
                    <a:cubicBezTo>
                      <a:pt x="2259049" y="856904"/>
                      <a:pt x="2294120" y="844701"/>
                      <a:pt x="2337236" y="826071"/>
                    </a:cubicBezTo>
                    <a:cubicBezTo>
                      <a:pt x="2338198" y="830575"/>
                      <a:pt x="2338198" y="830575"/>
                      <a:pt x="2342703" y="829613"/>
                    </a:cubicBezTo>
                    <a:cubicBezTo>
                      <a:pt x="2342703" y="829613"/>
                      <a:pt x="2347207" y="828650"/>
                      <a:pt x="2347207" y="828650"/>
                    </a:cubicBezTo>
                    <a:cubicBezTo>
                      <a:pt x="2347207" y="828650"/>
                      <a:pt x="2347207" y="828650"/>
                      <a:pt x="2346245" y="824146"/>
                    </a:cubicBezTo>
                    <a:cubicBezTo>
                      <a:pt x="2384856" y="806478"/>
                      <a:pt x="2432785" y="810367"/>
                      <a:pt x="2437943" y="790426"/>
                    </a:cubicBezTo>
                    <a:lnTo>
                      <a:pt x="2455960" y="786577"/>
                    </a:lnTo>
                    <a:cubicBezTo>
                      <a:pt x="2460464" y="785615"/>
                      <a:pt x="2464967" y="784653"/>
                      <a:pt x="2464967" y="784653"/>
                    </a:cubicBezTo>
                    <a:cubicBezTo>
                      <a:pt x="2465930" y="789157"/>
                      <a:pt x="2467854" y="798165"/>
                      <a:pt x="2464313" y="803631"/>
                    </a:cubicBezTo>
                    <a:cubicBezTo>
                      <a:pt x="2459809" y="804594"/>
                      <a:pt x="2455304" y="805556"/>
                      <a:pt x="2450800" y="806518"/>
                    </a:cubicBezTo>
                    <a:cubicBezTo>
                      <a:pt x="2437288" y="809405"/>
                      <a:pt x="2429242" y="815833"/>
                      <a:pt x="2420234" y="817758"/>
                    </a:cubicBezTo>
                    <a:cubicBezTo>
                      <a:pt x="2420234" y="817758"/>
                      <a:pt x="2415730" y="818720"/>
                      <a:pt x="2415730" y="818720"/>
                    </a:cubicBezTo>
                    <a:cubicBezTo>
                      <a:pt x="2412188" y="824186"/>
                      <a:pt x="2407684" y="825149"/>
                      <a:pt x="2403180" y="826111"/>
                    </a:cubicBezTo>
                    <a:cubicBezTo>
                      <a:pt x="2403180" y="826111"/>
                      <a:pt x="2398676" y="827073"/>
                      <a:pt x="2398676" y="827073"/>
                    </a:cubicBezTo>
                    <a:cubicBezTo>
                      <a:pt x="2399639" y="831577"/>
                      <a:pt x="2404142" y="830615"/>
                      <a:pt x="2404142" y="830615"/>
                    </a:cubicBezTo>
                    <a:cubicBezTo>
                      <a:pt x="2413151" y="828691"/>
                      <a:pt x="2412188" y="824186"/>
                      <a:pt x="2416693" y="823224"/>
                    </a:cubicBezTo>
                    <a:cubicBezTo>
                      <a:pt x="2416693" y="823224"/>
                      <a:pt x="2416693" y="823224"/>
                      <a:pt x="2421196" y="822262"/>
                    </a:cubicBezTo>
                    <a:cubicBezTo>
                      <a:pt x="2416693" y="823224"/>
                      <a:pt x="2417655" y="827728"/>
                      <a:pt x="2417655" y="827728"/>
                    </a:cubicBezTo>
                    <a:cubicBezTo>
                      <a:pt x="2417655" y="827728"/>
                      <a:pt x="2422158" y="826766"/>
                      <a:pt x="2422158" y="826766"/>
                    </a:cubicBezTo>
                    <a:cubicBezTo>
                      <a:pt x="2426663" y="825804"/>
                      <a:pt x="2431167" y="824841"/>
                      <a:pt x="2431167" y="824841"/>
                    </a:cubicBezTo>
                    <a:cubicBezTo>
                      <a:pt x="2431167" y="824841"/>
                      <a:pt x="2430205" y="820337"/>
                      <a:pt x="2430205" y="820337"/>
                    </a:cubicBezTo>
                    <a:cubicBezTo>
                      <a:pt x="2434709" y="819375"/>
                      <a:pt x="2442754" y="812946"/>
                      <a:pt x="2447259" y="811984"/>
                    </a:cubicBezTo>
                    <a:cubicBezTo>
                      <a:pt x="2456267" y="810059"/>
                      <a:pt x="2460771" y="809097"/>
                      <a:pt x="2469779" y="807172"/>
                    </a:cubicBezTo>
                    <a:cubicBezTo>
                      <a:pt x="2492299" y="802361"/>
                      <a:pt x="2492299" y="802361"/>
                      <a:pt x="2492299" y="802361"/>
                    </a:cubicBezTo>
                    <a:cubicBezTo>
                      <a:pt x="2496804" y="801399"/>
                      <a:pt x="2500345" y="795933"/>
                      <a:pt x="2500345" y="795933"/>
                    </a:cubicBezTo>
                    <a:cubicBezTo>
                      <a:pt x="2500345" y="795933"/>
                      <a:pt x="2495842" y="796895"/>
                      <a:pt x="2491337" y="797858"/>
                    </a:cubicBezTo>
                    <a:cubicBezTo>
                      <a:pt x="2473321" y="801707"/>
                      <a:pt x="2473321" y="801707"/>
                      <a:pt x="2473321" y="801707"/>
                    </a:cubicBezTo>
                    <a:cubicBezTo>
                      <a:pt x="2475900" y="791736"/>
                      <a:pt x="2479442" y="786270"/>
                      <a:pt x="2478479" y="781766"/>
                    </a:cubicBezTo>
                    <a:cubicBezTo>
                      <a:pt x="2477517" y="777261"/>
                      <a:pt x="2477517" y="777261"/>
                      <a:pt x="2477517" y="777261"/>
                    </a:cubicBezTo>
                    <a:cubicBezTo>
                      <a:pt x="2482021" y="776299"/>
                      <a:pt x="2482021" y="776299"/>
                      <a:pt x="2486526" y="775337"/>
                    </a:cubicBezTo>
                    <a:cubicBezTo>
                      <a:pt x="2490068" y="769870"/>
                      <a:pt x="2490068" y="769870"/>
                      <a:pt x="2490068" y="769870"/>
                    </a:cubicBezTo>
                    <a:cubicBezTo>
                      <a:pt x="2484601" y="766329"/>
                      <a:pt x="2484601" y="766329"/>
                      <a:pt x="2484601" y="766329"/>
                    </a:cubicBezTo>
                    <a:close/>
                    <a:moveTo>
                      <a:pt x="4722193" y="185911"/>
                    </a:moveTo>
                    <a:cubicBezTo>
                      <a:pt x="4753921" y="193845"/>
                      <a:pt x="4773751" y="197812"/>
                      <a:pt x="4809446" y="213679"/>
                    </a:cubicBezTo>
                    <a:cubicBezTo>
                      <a:pt x="4809446" y="213679"/>
                      <a:pt x="4809446" y="217645"/>
                      <a:pt x="4801514" y="217645"/>
                    </a:cubicBezTo>
                    <a:cubicBezTo>
                      <a:pt x="4801514" y="217645"/>
                      <a:pt x="4833242" y="229546"/>
                      <a:pt x="4841174" y="225579"/>
                    </a:cubicBezTo>
                    <a:cubicBezTo>
                      <a:pt x="4849106" y="233513"/>
                      <a:pt x="4853073" y="237479"/>
                      <a:pt x="4849106" y="241446"/>
                    </a:cubicBezTo>
                    <a:cubicBezTo>
                      <a:pt x="4864970" y="241446"/>
                      <a:pt x="4904631" y="269214"/>
                      <a:pt x="4928427" y="277147"/>
                    </a:cubicBezTo>
                    <a:cubicBezTo>
                      <a:pt x="4936360" y="281114"/>
                      <a:pt x="4940326" y="281114"/>
                      <a:pt x="4948258" y="285081"/>
                    </a:cubicBezTo>
                    <a:cubicBezTo>
                      <a:pt x="5011715" y="312848"/>
                      <a:pt x="5071206" y="356483"/>
                      <a:pt x="5126730" y="392184"/>
                    </a:cubicBezTo>
                    <a:cubicBezTo>
                      <a:pt x="5146560" y="404084"/>
                      <a:pt x="5186221" y="419951"/>
                      <a:pt x="5178288" y="427885"/>
                    </a:cubicBezTo>
                    <a:cubicBezTo>
                      <a:pt x="5194153" y="435818"/>
                      <a:pt x="5206051" y="443752"/>
                      <a:pt x="5213983" y="443752"/>
                    </a:cubicBezTo>
                    <a:cubicBezTo>
                      <a:pt x="5225881" y="455652"/>
                      <a:pt x="5217949" y="455652"/>
                      <a:pt x="5213984" y="455652"/>
                    </a:cubicBezTo>
                    <a:cubicBezTo>
                      <a:pt x="5170357" y="435818"/>
                      <a:pt x="5122764" y="400117"/>
                      <a:pt x="5091035" y="380284"/>
                    </a:cubicBezTo>
                    <a:cubicBezTo>
                      <a:pt x="5087070" y="376317"/>
                      <a:pt x="5083104" y="376317"/>
                      <a:pt x="5083103" y="380284"/>
                    </a:cubicBezTo>
                    <a:cubicBezTo>
                      <a:pt x="5087069" y="380284"/>
                      <a:pt x="5087069" y="380284"/>
                      <a:pt x="5091036" y="384250"/>
                    </a:cubicBezTo>
                    <a:cubicBezTo>
                      <a:pt x="5095002" y="384250"/>
                      <a:pt x="5098967" y="388217"/>
                      <a:pt x="5098968" y="392184"/>
                    </a:cubicBezTo>
                    <a:cubicBezTo>
                      <a:pt x="5098968" y="392184"/>
                      <a:pt x="5095002" y="392184"/>
                      <a:pt x="5091035" y="388217"/>
                    </a:cubicBezTo>
                    <a:cubicBezTo>
                      <a:pt x="5091035" y="388217"/>
                      <a:pt x="5091035" y="388217"/>
                      <a:pt x="5087069" y="388217"/>
                    </a:cubicBezTo>
                    <a:cubicBezTo>
                      <a:pt x="5126730" y="419951"/>
                      <a:pt x="5170356" y="447719"/>
                      <a:pt x="5217950" y="479453"/>
                    </a:cubicBezTo>
                    <a:cubicBezTo>
                      <a:pt x="5261576" y="507220"/>
                      <a:pt x="5305202" y="538955"/>
                      <a:pt x="5348829" y="574656"/>
                    </a:cubicBezTo>
                    <a:cubicBezTo>
                      <a:pt x="5360727" y="578622"/>
                      <a:pt x="5368659" y="582589"/>
                      <a:pt x="5376592" y="590523"/>
                    </a:cubicBezTo>
                    <a:cubicBezTo>
                      <a:pt x="5416252" y="622257"/>
                      <a:pt x="5440049" y="638124"/>
                      <a:pt x="5471777" y="669858"/>
                    </a:cubicBezTo>
                    <a:cubicBezTo>
                      <a:pt x="5475743" y="669858"/>
                      <a:pt x="5483675" y="665892"/>
                      <a:pt x="5487641" y="661925"/>
                    </a:cubicBezTo>
                    <a:cubicBezTo>
                      <a:pt x="5499539" y="669858"/>
                      <a:pt x="5507472" y="673825"/>
                      <a:pt x="5511437" y="673825"/>
                    </a:cubicBezTo>
                    <a:cubicBezTo>
                      <a:pt x="5511437" y="673825"/>
                      <a:pt x="5507471" y="669858"/>
                      <a:pt x="5507471" y="669858"/>
                    </a:cubicBezTo>
                    <a:cubicBezTo>
                      <a:pt x="5507471" y="665891"/>
                      <a:pt x="5507471" y="665891"/>
                      <a:pt x="5507471" y="665891"/>
                    </a:cubicBezTo>
                    <a:cubicBezTo>
                      <a:pt x="5511438" y="665892"/>
                      <a:pt x="5515403" y="669858"/>
                      <a:pt x="5515404" y="673825"/>
                    </a:cubicBezTo>
                    <a:cubicBezTo>
                      <a:pt x="5515404" y="673825"/>
                      <a:pt x="5519369" y="673825"/>
                      <a:pt x="5519369" y="677792"/>
                    </a:cubicBezTo>
                    <a:cubicBezTo>
                      <a:pt x="5527301" y="669858"/>
                      <a:pt x="5543166" y="681759"/>
                      <a:pt x="5562995" y="701593"/>
                    </a:cubicBezTo>
                    <a:cubicBezTo>
                      <a:pt x="5582826" y="721427"/>
                      <a:pt x="5606623" y="745227"/>
                      <a:pt x="5626452" y="765061"/>
                    </a:cubicBezTo>
                    <a:cubicBezTo>
                      <a:pt x="5630419" y="776961"/>
                      <a:pt x="5610589" y="753161"/>
                      <a:pt x="5610589" y="757128"/>
                    </a:cubicBezTo>
                    <a:cubicBezTo>
                      <a:pt x="5610589" y="757128"/>
                      <a:pt x="5614555" y="761094"/>
                      <a:pt x="5614555" y="761094"/>
                    </a:cubicBezTo>
                    <a:cubicBezTo>
                      <a:pt x="5618520" y="765061"/>
                      <a:pt x="5622487" y="765061"/>
                      <a:pt x="5618521" y="769028"/>
                    </a:cubicBezTo>
                    <a:cubicBezTo>
                      <a:pt x="5618521" y="769028"/>
                      <a:pt x="5618521" y="769028"/>
                      <a:pt x="5614555" y="765061"/>
                    </a:cubicBezTo>
                    <a:cubicBezTo>
                      <a:pt x="5614555" y="765061"/>
                      <a:pt x="5614555" y="765061"/>
                      <a:pt x="5610588" y="765061"/>
                    </a:cubicBezTo>
                    <a:cubicBezTo>
                      <a:pt x="5622486" y="776961"/>
                      <a:pt x="5634385" y="788862"/>
                      <a:pt x="5630418" y="792829"/>
                    </a:cubicBezTo>
                    <a:cubicBezTo>
                      <a:pt x="5618521" y="788862"/>
                      <a:pt x="5598690" y="769028"/>
                      <a:pt x="5590759" y="765061"/>
                    </a:cubicBezTo>
                    <a:cubicBezTo>
                      <a:pt x="5590759" y="765061"/>
                      <a:pt x="5590759" y="765061"/>
                      <a:pt x="5594724" y="769028"/>
                    </a:cubicBezTo>
                    <a:cubicBezTo>
                      <a:pt x="5598690" y="772995"/>
                      <a:pt x="5598690" y="772995"/>
                      <a:pt x="5602657" y="776961"/>
                    </a:cubicBezTo>
                    <a:cubicBezTo>
                      <a:pt x="5602657" y="776961"/>
                      <a:pt x="5598690" y="776961"/>
                      <a:pt x="5598690" y="776961"/>
                    </a:cubicBezTo>
                    <a:cubicBezTo>
                      <a:pt x="5598690" y="772995"/>
                      <a:pt x="5594725" y="772995"/>
                      <a:pt x="5594725" y="772995"/>
                    </a:cubicBezTo>
                    <a:cubicBezTo>
                      <a:pt x="5602657" y="776961"/>
                      <a:pt x="5606622" y="788862"/>
                      <a:pt x="5614555" y="796795"/>
                    </a:cubicBezTo>
                    <a:cubicBezTo>
                      <a:pt x="5650249" y="832496"/>
                      <a:pt x="5693876" y="868197"/>
                      <a:pt x="5729570" y="907865"/>
                    </a:cubicBezTo>
                    <a:cubicBezTo>
                      <a:pt x="5741468" y="919765"/>
                      <a:pt x="5745434" y="927699"/>
                      <a:pt x="5757333" y="943566"/>
                    </a:cubicBezTo>
                    <a:cubicBezTo>
                      <a:pt x="5789061" y="979267"/>
                      <a:pt x="5824756" y="1022902"/>
                      <a:pt x="5856484" y="1058602"/>
                    </a:cubicBezTo>
                    <a:cubicBezTo>
                      <a:pt x="5884247" y="1094304"/>
                      <a:pt x="5908042" y="1122071"/>
                      <a:pt x="5908043" y="1133972"/>
                    </a:cubicBezTo>
                    <a:cubicBezTo>
                      <a:pt x="5908043" y="1133972"/>
                      <a:pt x="5908043" y="1133972"/>
                      <a:pt x="5908042" y="1137938"/>
                    </a:cubicBezTo>
                    <a:cubicBezTo>
                      <a:pt x="5908042" y="1137938"/>
                      <a:pt x="5908042" y="1137938"/>
                      <a:pt x="5912009" y="1141905"/>
                    </a:cubicBezTo>
                    <a:cubicBezTo>
                      <a:pt x="5915975" y="1141905"/>
                      <a:pt x="5915975" y="1145872"/>
                      <a:pt x="5915975" y="1149838"/>
                    </a:cubicBezTo>
                    <a:cubicBezTo>
                      <a:pt x="5915975" y="1149838"/>
                      <a:pt x="5915975" y="1149838"/>
                      <a:pt x="5912008" y="1145872"/>
                    </a:cubicBezTo>
                    <a:cubicBezTo>
                      <a:pt x="5912008" y="1145872"/>
                      <a:pt x="5912008" y="1145872"/>
                      <a:pt x="5908042" y="1141905"/>
                    </a:cubicBezTo>
                    <a:cubicBezTo>
                      <a:pt x="5915974" y="1157772"/>
                      <a:pt x="5927873" y="1173639"/>
                      <a:pt x="5935805" y="1185539"/>
                    </a:cubicBezTo>
                    <a:cubicBezTo>
                      <a:pt x="5931839" y="1189506"/>
                      <a:pt x="5939771" y="1205373"/>
                      <a:pt x="5931839" y="1205373"/>
                    </a:cubicBezTo>
                    <a:cubicBezTo>
                      <a:pt x="5987364" y="1280742"/>
                      <a:pt x="6007194" y="1344210"/>
                      <a:pt x="6054787" y="1391812"/>
                    </a:cubicBezTo>
                    <a:cubicBezTo>
                      <a:pt x="6078583" y="1443380"/>
                      <a:pt x="6078583" y="1479081"/>
                      <a:pt x="6110311" y="1530649"/>
                    </a:cubicBezTo>
                    <a:cubicBezTo>
                      <a:pt x="6110311" y="1534616"/>
                      <a:pt x="6114277" y="1546516"/>
                      <a:pt x="6118243" y="1550483"/>
                    </a:cubicBezTo>
                    <a:cubicBezTo>
                      <a:pt x="6130142" y="1574284"/>
                      <a:pt x="6146006" y="1606018"/>
                      <a:pt x="6157904" y="1633786"/>
                    </a:cubicBezTo>
                    <a:cubicBezTo>
                      <a:pt x="6169802" y="1661553"/>
                      <a:pt x="6177734" y="1693287"/>
                      <a:pt x="6177734" y="1709154"/>
                    </a:cubicBezTo>
                    <a:cubicBezTo>
                      <a:pt x="6169802" y="1705187"/>
                      <a:pt x="6161869" y="1689320"/>
                      <a:pt x="6153938" y="1669486"/>
                    </a:cubicBezTo>
                    <a:cubicBezTo>
                      <a:pt x="6149972" y="1649652"/>
                      <a:pt x="6142039" y="1629819"/>
                      <a:pt x="6134108" y="1621885"/>
                    </a:cubicBezTo>
                    <a:cubicBezTo>
                      <a:pt x="6130142" y="1609984"/>
                      <a:pt x="6130141" y="1602051"/>
                      <a:pt x="6130142" y="1590151"/>
                    </a:cubicBezTo>
                    <a:cubicBezTo>
                      <a:pt x="6114278" y="1554450"/>
                      <a:pt x="6106345" y="1542549"/>
                      <a:pt x="6090481" y="1514782"/>
                    </a:cubicBezTo>
                    <a:cubicBezTo>
                      <a:pt x="6098413" y="1518749"/>
                      <a:pt x="6086515" y="1498915"/>
                      <a:pt x="6082549" y="1487014"/>
                    </a:cubicBezTo>
                    <a:cubicBezTo>
                      <a:pt x="6078583" y="1483048"/>
                      <a:pt x="6066685" y="1471147"/>
                      <a:pt x="6074617" y="1487014"/>
                    </a:cubicBezTo>
                    <a:cubicBezTo>
                      <a:pt x="6058752" y="1459247"/>
                      <a:pt x="6038922" y="1423546"/>
                      <a:pt x="6019092" y="1383878"/>
                    </a:cubicBezTo>
                    <a:cubicBezTo>
                      <a:pt x="6003227" y="1348177"/>
                      <a:pt x="5979431" y="1308510"/>
                      <a:pt x="5959602" y="1272808"/>
                    </a:cubicBezTo>
                    <a:cubicBezTo>
                      <a:pt x="5959602" y="1272808"/>
                      <a:pt x="5955635" y="1264875"/>
                      <a:pt x="5963568" y="1264875"/>
                    </a:cubicBezTo>
                    <a:cubicBezTo>
                      <a:pt x="5935805" y="1221240"/>
                      <a:pt x="5923907" y="1197439"/>
                      <a:pt x="5900111" y="1181572"/>
                    </a:cubicBezTo>
                    <a:cubicBezTo>
                      <a:pt x="5888213" y="1157772"/>
                      <a:pt x="5876315" y="1145872"/>
                      <a:pt x="5868382" y="1130005"/>
                    </a:cubicBezTo>
                    <a:cubicBezTo>
                      <a:pt x="5860450" y="1122071"/>
                      <a:pt x="5868382" y="1133971"/>
                      <a:pt x="5864416" y="1133972"/>
                    </a:cubicBezTo>
                    <a:cubicBezTo>
                      <a:pt x="5852518" y="1118104"/>
                      <a:pt x="5840619" y="1102237"/>
                      <a:pt x="5828722" y="1086370"/>
                    </a:cubicBezTo>
                    <a:cubicBezTo>
                      <a:pt x="5840619" y="1086370"/>
                      <a:pt x="5828721" y="1074470"/>
                      <a:pt x="5824755" y="1066536"/>
                    </a:cubicBezTo>
                    <a:cubicBezTo>
                      <a:pt x="5828721" y="1058603"/>
                      <a:pt x="5844586" y="1070503"/>
                      <a:pt x="5860450" y="1078437"/>
                    </a:cubicBezTo>
                    <a:cubicBezTo>
                      <a:pt x="5856484" y="1058602"/>
                      <a:pt x="5804925" y="1014968"/>
                      <a:pt x="5789061" y="995134"/>
                    </a:cubicBezTo>
                    <a:cubicBezTo>
                      <a:pt x="5789061" y="999101"/>
                      <a:pt x="5789061" y="999101"/>
                      <a:pt x="5789061" y="999101"/>
                    </a:cubicBezTo>
                    <a:cubicBezTo>
                      <a:pt x="5793027" y="1003068"/>
                      <a:pt x="5793027" y="1007034"/>
                      <a:pt x="5793027" y="1007034"/>
                    </a:cubicBezTo>
                    <a:cubicBezTo>
                      <a:pt x="5789061" y="1003068"/>
                      <a:pt x="5785095" y="1003068"/>
                      <a:pt x="5785095" y="999101"/>
                    </a:cubicBezTo>
                    <a:cubicBezTo>
                      <a:pt x="5781129" y="1003068"/>
                      <a:pt x="5757332" y="975300"/>
                      <a:pt x="5765264" y="975300"/>
                    </a:cubicBezTo>
                    <a:cubicBezTo>
                      <a:pt x="5761299" y="975300"/>
                      <a:pt x="5761299" y="975300"/>
                      <a:pt x="5757332" y="971334"/>
                    </a:cubicBezTo>
                    <a:cubicBezTo>
                      <a:pt x="5757332" y="971334"/>
                      <a:pt x="5757332" y="971334"/>
                      <a:pt x="5757333" y="967367"/>
                    </a:cubicBezTo>
                    <a:cubicBezTo>
                      <a:pt x="5757333" y="967367"/>
                      <a:pt x="5757333" y="963400"/>
                      <a:pt x="5757333" y="963400"/>
                    </a:cubicBezTo>
                    <a:cubicBezTo>
                      <a:pt x="5757333" y="963400"/>
                      <a:pt x="5757333" y="963400"/>
                      <a:pt x="5761298" y="967367"/>
                    </a:cubicBezTo>
                    <a:cubicBezTo>
                      <a:pt x="5737503" y="939599"/>
                      <a:pt x="5753366" y="963400"/>
                      <a:pt x="5749401" y="967367"/>
                    </a:cubicBezTo>
                    <a:cubicBezTo>
                      <a:pt x="5745435" y="971333"/>
                      <a:pt x="5737502" y="963400"/>
                      <a:pt x="5737502" y="963400"/>
                    </a:cubicBezTo>
                    <a:cubicBezTo>
                      <a:pt x="5733536" y="967367"/>
                      <a:pt x="5753367" y="991167"/>
                      <a:pt x="5741469" y="983234"/>
                    </a:cubicBezTo>
                    <a:cubicBezTo>
                      <a:pt x="5729571" y="975300"/>
                      <a:pt x="5717672" y="967367"/>
                      <a:pt x="5705773" y="955466"/>
                    </a:cubicBezTo>
                    <a:cubicBezTo>
                      <a:pt x="5697842" y="943566"/>
                      <a:pt x="5685944" y="935633"/>
                      <a:pt x="5674045" y="919765"/>
                    </a:cubicBezTo>
                    <a:cubicBezTo>
                      <a:pt x="5678011" y="911832"/>
                      <a:pt x="5697842" y="931666"/>
                      <a:pt x="5705774" y="935633"/>
                    </a:cubicBezTo>
                    <a:cubicBezTo>
                      <a:pt x="5713706" y="931666"/>
                      <a:pt x="5697841" y="919765"/>
                      <a:pt x="5697842" y="915799"/>
                    </a:cubicBezTo>
                    <a:cubicBezTo>
                      <a:pt x="5689910" y="911832"/>
                      <a:pt x="5681977" y="899931"/>
                      <a:pt x="5678012" y="899931"/>
                    </a:cubicBezTo>
                    <a:cubicBezTo>
                      <a:pt x="5622487" y="836463"/>
                      <a:pt x="5566962" y="804729"/>
                      <a:pt x="5523336" y="749194"/>
                    </a:cubicBezTo>
                    <a:cubicBezTo>
                      <a:pt x="5515403" y="741261"/>
                      <a:pt x="5503505" y="733327"/>
                      <a:pt x="5495573" y="725393"/>
                    </a:cubicBezTo>
                    <a:cubicBezTo>
                      <a:pt x="5475743" y="705559"/>
                      <a:pt x="5479709" y="709526"/>
                      <a:pt x="5455913" y="689692"/>
                    </a:cubicBezTo>
                    <a:cubicBezTo>
                      <a:pt x="5451947" y="685725"/>
                      <a:pt x="5447980" y="685725"/>
                      <a:pt x="5447981" y="689692"/>
                    </a:cubicBezTo>
                    <a:cubicBezTo>
                      <a:pt x="5416252" y="665892"/>
                      <a:pt x="5396422" y="650024"/>
                      <a:pt x="5376591" y="634157"/>
                    </a:cubicBezTo>
                    <a:cubicBezTo>
                      <a:pt x="5356762" y="618290"/>
                      <a:pt x="5340897" y="602423"/>
                      <a:pt x="5317100" y="582589"/>
                    </a:cubicBezTo>
                    <a:cubicBezTo>
                      <a:pt x="5305203" y="578622"/>
                      <a:pt x="5317101" y="590523"/>
                      <a:pt x="5313135" y="598456"/>
                    </a:cubicBezTo>
                    <a:cubicBezTo>
                      <a:pt x="5305202" y="594490"/>
                      <a:pt x="5305202" y="594490"/>
                      <a:pt x="5301237" y="594489"/>
                    </a:cubicBezTo>
                    <a:cubicBezTo>
                      <a:pt x="5277440" y="578622"/>
                      <a:pt x="5273474" y="570689"/>
                      <a:pt x="5249678" y="554822"/>
                    </a:cubicBezTo>
                    <a:cubicBezTo>
                      <a:pt x="5249678" y="550855"/>
                      <a:pt x="5253644" y="550855"/>
                      <a:pt x="5249677" y="546888"/>
                    </a:cubicBezTo>
                    <a:cubicBezTo>
                      <a:pt x="5253644" y="546888"/>
                      <a:pt x="5257610" y="542921"/>
                      <a:pt x="5273474" y="554822"/>
                    </a:cubicBezTo>
                    <a:cubicBezTo>
                      <a:pt x="5257610" y="538955"/>
                      <a:pt x="5229847" y="519121"/>
                      <a:pt x="5206051" y="503254"/>
                    </a:cubicBezTo>
                    <a:cubicBezTo>
                      <a:pt x="5178289" y="487386"/>
                      <a:pt x="5154492" y="471519"/>
                      <a:pt x="5142594" y="455652"/>
                    </a:cubicBezTo>
                    <a:cubicBezTo>
                      <a:pt x="5091036" y="431852"/>
                      <a:pt x="5063273" y="408051"/>
                      <a:pt x="5015681" y="380283"/>
                    </a:cubicBezTo>
                    <a:cubicBezTo>
                      <a:pt x="4991884" y="372350"/>
                      <a:pt x="5027579" y="396151"/>
                      <a:pt x="5007749" y="392184"/>
                    </a:cubicBezTo>
                    <a:cubicBezTo>
                      <a:pt x="4999817" y="384250"/>
                      <a:pt x="4995850" y="388217"/>
                      <a:pt x="4983952" y="380284"/>
                    </a:cubicBezTo>
                    <a:cubicBezTo>
                      <a:pt x="4991884" y="376317"/>
                      <a:pt x="4976020" y="364416"/>
                      <a:pt x="4991884" y="364416"/>
                    </a:cubicBezTo>
                    <a:cubicBezTo>
                      <a:pt x="4979986" y="352516"/>
                      <a:pt x="4940325" y="332682"/>
                      <a:pt x="4916529" y="328715"/>
                    </a:cubicBezTo>
                    <a:cubicBezTo>
                      <a:pt x="4853072" y="285081"/>
                      <a:pt x="4777718" y="253346"/>
                      <a:pt x="4674600" y="213679"/>
                    </a:cubicBezTo>
                    <a:cubicBezTo>
                      <a:pt x="4698397" y="209712"/>
                      <a:pt x="4730125" y="221612"/>
                      <a:pt x="4761853" y="229546"/>
                    </a:cubicBezTo>
                    <a:cubicBezTo>
                      <a:pt x="4797548" y="249380"/>
                      <a:pt x="4857039" y="273180"/>
                      <a:pt x="4900665" y="289047"/>
                    </a:cubicBezTo>
                    <a:cubicBezTo>
                      <a:pt x="4896699" y="289048"/>
                      <a:pt x="4892733" y="285081"/>
                      <a:pt x="4892733" y="285081"/>
                    </a:cubicBezTo>
                    <a:cubicBezTo>
                      <a:pt x="4896699" y="281114"/>
                      <a:pt x="4900665" y="281114"/>
                      <a:pt x="4904631" y="285081"/>
                    </a:cubicBezTo>
                    <a:cubicBezTo>
                      <a:pt x="4904631" y="285081"/>
                      <a:pt x="4904631" y="285081"/>
                      <a:pt x="4908597" y="285081"/>
                    </a:cubicBezTo>
                    <a:cubicBezTo>
                      <a:pt x="4864970" y="261280"/>
                      <a:pt x="4817378" y="245413"/>
                      <a:pt x="4785650" y="217645"/>
                    </a:cubicBezTo>
                    <a:cubicBezTo>
                      <a:pt x="4757887" y="209712"/>
                      <a:pt x="4718227" y="197812"/>
                      <a:pt x="4722193" y="185911"/>
                    </a:cubicBezTo>
                    <a:close/>
                    <a:moveTo>
                      <a:pt x="1947650" y="777856"/>
                    </a:moveTo>
                    <a:lnTo>
                      <a:pt x="1935362" y="791245"/>
                    </a:lnTo>
                    <a:cubicBezTo>
                      <a:pt x="1928321" y="796870"/>
                      <a:pt x="1920035" y="802172"/>
                      <a:pt x="1909737" y="809082"/>
                    </a:cubicBezTo>
                    <a:cubicBezTo>
                      <a:pt x="1913279" y="803615"/>
                      <a:pt x="1908774" y="804578"/>
                      <a:pt x="1904271" y="805540"/>
                    </a:cubicBezTo>
                    <a:cubicBezTo>
                      <a:pt x="1882713" y="814856"/>
                      <a:pt x="1864041" y="837684"/>
                      <a:pt x="1846987" y="846036"/>
                    </a:cubicBezTo>
                    <a:cubicBezTo>
                      <a:pt x="1846987" y="846036"/>
                      <a:pt x="1850529" y="840570"/>
                      <a:pt x="1850529" y="840570"/>
                    </a:cubicBezTo>
                    <a:cubicBezTo>
                      <a:pt x="1820925" y="856314"/>
                      <a:pt x="1797750" y="880104"/>
                      <a:pt x="1787779" y="877524"/>
                    </a:cubicBezTo>
                    <a:cubicBezTo>
                      <a:pt x="1787779" y="877524"/>
                      <a:pt x="1788741" y="882029"/>
                      <a:pt x="1784238" y="882991"/>
                    </a:cubicBezTo>
                    <a:cubicBezTo>
                      <a:pt x="1773612" y="899390"/>
                      <a:pt x="1793246" y="881066"/>
                      <a:pt x="1797750" y="880104"/>
                    </a:cubicBezTo>
                    <a:cubicBezTo>
                      <a:pt x="1785681" y="889746"/>
                      <a:pt x="1777154" y="893923"/>
                      <a:pt x="1770316" y="897739"/>
                    </a:cubicBezTo>
                    <a:lnTo>
                      <a:pt x="1753457" y="912815"/>
                    </a:lnTo>
                    <a:lnTo>
                      <a:pt x="1753020" y="913030"/>
                    </a:lnTo>
                    <a:lnTo>
                      <a:pt x="1753224" y="903157"/>
                    </a:lnTo>
                    <a:cubicBezTo>
                      <a:pt x="1752863" y="901468"/>
                      <a:pt x="1750611" y="901949"/>
                      <a:pt x="1742083" y="906126"/>
                    </a:cubicBezTo>
                    <a:cubicBezTo>
                      <a:pt x="1740794" y="911111"/>
                      <a:pt x="1742401" y="913123"/>
                      <a:pt x="1743445" y="915254"/>
                    </a:cubicBezTo>
                    <a:lnTo>
                      <a:pt x="1742879" y="918021"/>
                    </a:lnTo>
                    <a:lnTo>
                      <a:pt x="1735613" y="921596"/>
                    </a:lnTo>
                    <a:cubicBezTo>
                      <a:pt x="1713871" y="930519"/>
                      <a:pt x="1691059" y="937592"/>
                      <a:pt x="1666447" y="941384"/>
                    </a:cubicBezTo>
                    <a:cubicBezTo>
                      <a:pt x="1683297" y="910409"/>
                      <a:pt x="1705611" y="895863"/>
                      <a:pt x="1730595" y="884660"/>
                    </a:cubicBezTo>
                    <a:cubicBezTo>
                      <a:pt x="1789914" y="860254"/>
                      <a:pt x="1846962" y="834378"/>
                      <a:pt x="1900144" y="799552"/>
                    </a:cubicBezTo>
                    <a:cubicBezTo>
                      <a:pt x="1910366" y="792479"/>
                      <a:pt x="1921080" y="787135"/>
                      <a:pt x="1932099" y="782795"/>
                    </a:cubicBezTo>
                    <a:close/>
                    <a:moveTo>
                      <a:pt x="2248188" y="634910"/>
                    </a:moveTo>
                    <a:lnTo>
                      <a:pt x="2249855" y="637515"/>
                    </a:lnTo>
                    <a:cubicBezTo>
                      <a:pt x="2249855" y="637515"/>
                      <a:pt x="2245351" y="638477"/>
                      <a:pt x="2245351" y="638477"/>
                    </a:cubicBezTo>
                    <a:cubicBezTo>
                      <a:pt x="2240848" y="639439"/>
                      <a:pt x="2236343" y="640402"/>
                      <a:pt x="2237306" y="644906"/>
                    </a:cubicBezTo>
                    <a:cubicBezTo>
                      <a:pt x="2237306" y="644906"/>
                      <a:pt x="2237306" y="644906"/>
                      <a:pt x="2241810" y="643944"/>
                    </a:cubicBezTo>
                    <a:cubicBezTo>
                      <a:pt x="2246313" y="642981"/>
                      <a:pt x="2246313" y="642981"/>
                      <a:pt x="2246313" y="642981"/>
                    </a:cubicBezTo>
                    <a:cubicBezTo>
                      <a:pt x="2214785" y="649717"/>
                      <a:pt x="2158157" y="671235"/>
                      <a:pt x="2139485" y="694062"/>
                    </a:cubicBezTo>
                    <a:cubicBezTo>
                      <a:pt x="2129352" y="696227"/>
                      <a:pt x="2118050" y="699820"/>
                      <a:pt x="2105648" y="704456"/>
                    </a:cubicBezTo>
                    <a:lnTo>
                      <a:pt x="2080196" y="714942"/>
                    </a:lnTo>
                    <a:lnTo>
                      <a:pt x="2084254" y="709377"/>
                    </a:lnTo>
                    <a:cubicBezTo>
                      <a:pt x="2090808" y="694289"/>
                      <a:pt x="2105370" y="689222"/>
                      <a:pt x="2119532" y="682286"/>
                    </a:cubicBezTo>
                    <a:close/>
                    <a:moveTo>
                      <a:pt x="2411064" y="586743"/>
                    </a:moveTo>
                    <a:lnTo>
                      <a:pt x="2413620" y="588398"/>
                    </a:lnTo>
                    <a:cubicBezTo>
                      <a:pt x="2404611" y="590323"/>
                      <a:pt x="2395603" y="592248"/>
                      <a:pt x="2392061" y="597714"/>
                    </a:cubicBezTo>
                    <a:cubicBezTo>
                      <a:pt x="2387558" y="598676"/>
                      <a:pt x="2378549" y="600601"/>
                      <a:pt x="2374045" y="601563"/>
                    </a:cubicBezTo>
                    <a:cubicBezTo>
                      <a:pt x="2360533" y="604450"/>
                      <a:pt x="2351525" y="606375"/>
                      <a:pt x="2338013" y="609261"/>
                    </a:cubicBezTo>
                    <a:cubicBezTo>
                      <a:pt x="2315492" y="614073"/>
                      <a:pt x="2299400" y="626930"/>
                      <a:pt x="2275917" y="627238"/>
                    </a:cubicBezTo>
                    <a:lnTo>
                      <a:pt x="2276204" y="626130"/>
                    </a:lnTo>
                    <a:lnTo>
                      <a:pt x="2387086" y="592524"/>
                    </a:lnTo>
                    <a:close/>
                    <a:moveTo>
                      <a:pt x="2522905" y="559776"/>
                    </a:moveTo>
                    <a:lnTo>
                      <a:pt x="2540871" y="556503"/>
                    </a:lnTo>
                    <a:lnTo>
                      <a:pt x="2502340" y="564735"/>
                    </a:lnTo>
                    <a:close/>
                    <a:moveTo>
                      <a:pt x="2659387" y="432280"/>
                    </a:moveTo>
                    <a:lnTo>
                      <a:pt x="2798433" y="411539"/>
                    </a:lnTo>
                    <a:lnTo>
                      <a:pt x="2817780" y="409701"/>
                    </a:lnTo>
                    <a:cubicBezTo>
                      <a:pt x="2861544" y="406863"/>
                      <a:pt x="2905643" y="405324"/>
                      <a:pt x="2950086" y="405117"/>
                    </a:cubicBezTo>
                    <a:cubicBezTo>
                      <a:pt x="2973528" y="404997"/>
                      <a:pt x="2986083" y="404270"/>
                      <a:pt x="2996187" y="398934"/>
                    </a:cubicBezTo>
                    <a:lnTo>
                      <a:pt x="3005378" y="391284"/>
                    </a:lnTo>
                    <a:lnTo>
                      <a:pt x="3093771" y="385395"/>
                    </a:lnTo>
                    <a:cubicBezTo>
                      <a:pt x="3382401" y="377891"/>
                      <a:pt x="3667463" y="417068"/>
                      <a:pt x="3939070" y="497975"/>
                    </a:cubicBezTo>
                    <a:cubicBezTo>
                      <a:pt x="3930063" y="499900"/>
                      <a:pt x="3924596" y="496358"/>
                      <a:pt x="3925558" y="500862"/>
                    </a:cubicBezTo>
                    <a:cubicBezTo>
                      <a:pt x="3962860" y="521150"/>
                      <a:pt x="3970907" y="514722"/>
                      <a:pt x="4005322" y="521498"/>
                    </a:cubicBezTo>
                    <a:cubicBezTo>
                      <a:pt x="4035233" y="529237"/>
                      <a:pt x="4070611" y="540516"/>
                      <a:pt x="4101485" y="552759"/>
                    </a:cubicBezTo>
                    <a:cubicBezTo>
                      <a:pt x="4107913" y="560806"/>
                      <a:pt x="4148757" y="575627"/>
                      <a:pt x="4157765" y="573703"/>
                    </a:cubicBezTo>
                    <a:cubicBezTo>
                      <a:pt x="4158727" y="578207"/>
                      <a:pt x="4158727" y="578207"/>
                      <a:pt x="4158727" y="578207"/>
                    </a:cubicBezTo>
                    <a:cubicBezTo>
                      <a:pt x="4163231" y="577244"/>
                      <a:pt x="4163231" y="577244"/>
                      <a:pt x="4163231" y="577244"/>
                    </a:cubicBezTo>
                    <a:cubicBezTo>
                      <a:pt x="4164194" y="581748"/>
                      <a:pt x="4164194" y="581748"/>
                      <a:pt x="4168698" y="580786"/>
                    </a:cubicBezTo>
                    <a:cubicBezTo>
                      <a:pt x="4173202" y="579823"/>
                      <a:pt x="4173202" y="579823"/>
                      <a:pt x="4178668" y="583366"/>
                    </a:cubicBezTo>
                    <a:cubicBezTo>
                      <a:pt x="4184135" y="586908"/>
                      <a:pt x="4199571" y="593029"/>
                      <a:pt x="4204075" y="592066"/>
                    </a:cubicBezTo>
                    <a:cubicBezTo>
                      <a:pt x="4230445" y="605271"/>
                      <a:pt x="4256814" y="618476"/>
                      <a:pt x="4286726" y="626215"/>
                    </a:cubicBezTo>
                    <a:cubicBezTo>
                      <a:pt x="4297658" y="633298"/>
                      <a:pt x="4308591" y="640382"/>
                      <a:pt x="4318562" y="642961"/>
                    </a:cubicBezTo>
                    <a:cubicBezTo>
                      <a:pt x="4344931" y="656166"/>
                      <a:pt x="4371300" y="669371"/>
                      <a:pt x="4392203" y="679034"/>
                    </a:cubicBezTo>
                    <a:cubicBezTo>
                      <a:pt x="4392203" y="679034"/>
                      <a:pt x="4387699" y="679996"/>
                      <a:pt x="4387699" y="679996"/>
                    </a:cubicBezTo>
                    <a:cubicBezTo>
                      <a:pt x="4393166" y="683538"/>
                      <a:pt x="4398632" y="687079"/>
                      <a:pt x="4403136" y="686117"/>
                    </a:cubicBezTo>
                    <a:cubicBezTo>
                      <a:pt x="4715065" y="845537"/>
                      <a:pt x="4998005" y="1067667"/>
                      <a:pt x="5230091" y="1338337"/>
                    </a:cubicBezTo>
                    <a:cubicBezTo>
                      <a:pt x="5485311" y="1651162"/>
                      <a:pt x="5672621" y="2020882"/>
                      <a:pt x="5771121" y="2437834"/>
                    </a:cubicBezTo>
                    <a:cubicBezTo>
                      <a:pt x="5766617" y="2438796"/>
                      <a:pt x="5766617" y="2438796"/>
                      <a:pt x="5762112" y="2439759"/>
                    </a:cubicBezTo>
                    <a:cubicBezTo>
                      <a:pt x="5744137" y="2377664"/>
                      <a:pt x="5711338" y="2356413"/>
                      <a:pt x="5684663" y="2319726"/>
                    </a:cubicBezTo>
                    <a:cubicBezTo>
                      <a:pt x="5684663" y="2319726"/>
                      <a:pt x="5682083" y="2329696"/>
                      <a:pt x="5684007" y="2338705"/>
                    </a:cubicBezTo>
                    <a:cubicBezTo>
                      <a:pt x="5671150" y="2322613"/>
                      <a:pt x="5667956" y="2285618"/>
                      <a:pt x="5657678" y="2259556"/>
                    </a:cubicBezTo>
                    <a:cubicBezTo>
                      <a:pt x="5643859" y="2238961"/>
                      <a:pt x="5622648" y="2205815"/>
                      <a:pt x="5622648" y="2205815"/>
                    </a:cubicBezTo>
                    <a:cubicBezTo>
                      <a:pt x="5614602" y="2212244"/>
                      <a:pt x="5618451" y="2230260"/>
                      <a:pt x="5623262" y="2252780"/>
                    </a:cubicBezTo>
                    <a:cubicBezTo>
                      <a:pt x="5618758" y="2253742"/>
                      <a:pt x="5617796" y="2249238"/>
                      <a:pt x="5617796" y="2249238"/>
                    </a:cubicBezTo>
                    <a:cubicBezTo>
                      <a:pt x="5616834" y="2244735"/>
                      <a:pt x="5616834" y="2244735"/>
                      <a:pt x="5616834" y="2244735"/>
                    </a:cubicBezTo>
                    <a:cubicBezTo>
                      <a:pt x="5616834" y="2244735"/>
                      <a:pt x="5615871" y="2240230"/>
                      <a:pt x="5615871" y="2240230"/>
                    </a:cubicBezTo>
                    <a:cubicBezTo>
                      <a:pt x="5615871" y="2240230"/>
                      <a:pt x="5614909" y="2235726"/>
                      <a:pt x="5613947" y="2231223"/>
                    </a:cubicBezTo>
                    <a:cubicBezTo>
                      <a:pt x="5609443" y="2232185"/>
                      <a:pt x="5609443" y="2232185"/>
                      <a:pt x="5610406" y="2236688"/>
                    </a:cubicBezTo>
                    <a:cubicBezTo>
                      <a:pt x="5610406" y="2236688"/>
                      <a:pt x="5611368" y="2241193"/>
                      <a:pt x="5611368" y="2241193"/>
                    </a:cubicBezTo>
                    <a:cubicBezTo>
                      <a:pt x="5612330" y="2245697"/>
                      <a:pt x="5612330" y="2245697"/>
                      <a:pt x="5612330" y="2245697"/>
                    </a:cubicBezTo>
                    <a:cubicBezTo>
                      <a:pt x="5597549" y="2220596"/>
                      <a:pt x="5605247" y="2256629"/>
                      <a:pt x="5610713" y="2260171"/>
                    </a:cubicBezTo>
                    <a:cubicBezTo>
                      <a:pt x="5611675" y="2264674"/>
                      <a:pt x="5616179" y="2263712"/>
                      <a:pt x="5616179" y="2263712"/>
                    </a:cubicBezTo>
                    <a:cubicBezTo>
                      <a:pt x="5616179" y="2263712"/>
                      <a:pt x="5615217" y="2259209"/>
                      <a:pt x="5615217" y="2259209"/>
                    </a:cubicBezTo>
                    <a:cubicBezTo>
                      <a:pt x="5618758" y="2253742"/>
                      <a:pt x="5618758" y="2253742"/>
                      <a:pt x="5618758" y="2253742"/>
                    </a:cubicBezTo>
                    <a:cubicBezTo>
                      <a:pt x="5618758" y="2253742"/>
                      <a:pt x="5620683" y="2262750"/>
                      <a:pt x="5621645" y="2267254"/>
                    </a:cubicBezTo>
                    <a:cubicBezTo>
                      <a:pt x="5622607" y="2271759"/>
                      <a:pt x="5622607" y="2271759"/>
                      <a:pt x="5622607" y="2271759"/>
                    </a:cubicBezTo>
                    <a:cubicBezTo>
                      <a:pt x="5629343" y="2303287"/>
                      <a:pt x="5625147" y="2327732"/>
                      <a:pt x="5607785" y="2312602"/>
                    </a:cubicBezTo>
                    <a:cubicBezTo>
                      <a:pt x="5602974" y="2290082"/>
                      <a:pt x="5598470" y="2291044"/>
                      <a:pt x="5591734" y="2259516"/>
                    </a:cubicBezTo>
                    <a:cubicBezTo>
                      <a:pt x="5581764" y="2256936"/>
                      <a:pt x="5585613" y="2274952"/>
                      <a:pt x="5577568" y="2281381"/>
                    </a:cubicBezTo>
                    <a:cubicBezTo>
                      <a:pt x="5555394" y="2243732"/>
                      <a:pt x="5531951" y="2178095"/>
                      <a:pt x="5509432" y="2182907"/>
                    </a:cubicBezTo>
                    <a:cubicBezTo>
                      <a:pt x="5509432" y="2182907"/>
                      <a:pt x="5508469" y="2178402"/>
                      <a:pt x="5508469" y="2178402"/>
                    </a:cubicBezTo>
                    <a:cubicBezTo>
                      <a:pt x="5508469" y="2178402"/>
                      <a:pt x="5506545" y="2169395"/>
                      <a:pt x="5506545" y="2169395"/>
                    </a:cubicBezTo>
                    <a:cubicBezTo>
                      <a:pt x="5501079" y="2165852"/>
                      <a:pt x="5500117" y="2161349"/>
                      <a:pt x="5501079" y="2165852"/>
                    </a:cubicBezTo>
                    <a:cubicBezTo>
                      <a:pt x="5494650" y="2157807"/>
                      <a:pt x="5491764" y="2144295"/>
                      <a:pt x="5476981" y="2119196"/>
                    </a:cubicBezTo>
                    <a:cubicBezTo>
                      <a:pt x="5470553" y="2111149"/>
                      <a:pt x="5469591" y="2106645"/>
                      <a:pt x="5468629" y="2102141"/>
                    </a:cubicBezTo>
                    <a:cubicBezTo>
                      <a:pt x="5468629" y="2102141"/>
                      <a:pt x="5463162" y="2098599"/>
                      <a:pt x="5463162" y="2098599"/>
                    </a:cubicBezTo>
                    <a:cubicBezTo>
                      <a:pt x="5462200" y="2094096"/>
                      <a:pt x="5462200" y="2094096"/>
                      <a:pt x="5462200" y="2094096"/>
                    </a:cubicBezTo>
                    <a:cubicBezTo>
                      <a:pt x="5461238" y="2089591"/>
                      <a:pt x="5457696" y="2095058"/>
                      <a:pt x="5457696" y="2095058"/>
                    </a:cubicBezTo>
                    <a:cubicBezTo>
                      <a:pt x="5456733" y="2090554"/>
                      <a:pt x="5456733" y="2090554"/>
                      <a:pt x="5456733" y="2090554"/>
                    </a:cubicBezTo>
                    <a:cubicBezTo>
                      <a:pt x="5452230" y="2091516"/>
                      <a:pt x="5448381" y="2073499"/>
                      <a:pt x="5443876" y="2074462"/>
                    </a:cubicBezTo>
                    <a:cubicBezTo>
                      <a:pt x="5453192" y="2096020"/>
                      <a:pt x="5444839" y="2078966"/>
                      <a:pt x="5442259" y="2088936"/>
                    </a:cubicBezTo>
                    <a:cubicBezTo>
                      <a:pt x="5431981" y="2062874"/>
                      <a:pt x="5439679" y="2098907"/>
                      <a:pt x="5431327" y="2081853"/>
                    </a:cubicBezTo>
                    <a:cubicBezTo>
                      <a:pt x="5421049" y="2055791"/>
                      <a:pt x="5416544" y="2056754"/>
                      <a:pt x="5418162" y="2042279"/>
                    </a:cubicBezTo>
                    <a:cubicBezTo>
                      <a:pt x="5404650" y="2045166"/>
                      <a:pt x="5382169" y="1984034"/>
                      <a:pt x="5359035" y="1941880"/>
                    </a:cubicBezTo>
                    <a:cubicBezTo>
                      <a:pt x="5358072" y="1937376"/>
                      <a:pt x="5351643" y="1929330"/>
                      <a:pt x="5344253" y="1916780"/>
                    </a:cubicBezTo>
                    <a:cubicBezTo>
                      <a:pt x="5322081" y="1879131"/>
                      <a:pt x="5307299" y="1854031"/>
                      <a:pt x="5293479" y="1833435"/>
                    </a:cubicBezTo>
                    <a:cubicBezTo>
                      <a:pt x="5287051" y="1825389"/>
                      <a:pt x="5292517" y="1828931"/>
                      <a:pt x="5290593" y="1819923"/>
                    </a:cubicBezTo>
                    <a:cubicBezTo>
                      <a:pt x="5286088" y="1820885"/>
                      <a:pt x="5280622" y="1817343"/>
                      <a:pt x="5279659" y="1812840"/>
                    </a:cubicBezTo>
                    <a:cubicBezTo>
                      <a:pt x="5278697" y="1808335"/>
                      <a:pt x="5290593" y="1819923"/>
                      <a:pt x="5283202" y="1807373"/>
                    </a:cubicBezTo>
                    <a:cubicBezTo>
                      <a:pt x="5264878" y="1787739"/>
                      <a:pt x="5268419" y="1782274"/>
                      <a:pt x="5242706" y="1750090"/>
                    </a:cubicBezTo>
                    <a:cubicBezTo>
                      <a:pt x="5251713" y="1748165"/>
                      <a:pt x="5251713" y="1748165"/>
                      <a:pt x="5251713" y="1748165"/>
                    </a:cubicBezTo>
                    <a:cubicBezTo>
                      <a:pt x="5237894" y="1727570"/>
                      <a:pt x="5231465" y="1719524"/>
                      <a:pt x="5235314" y="1737540"/>
                    </a:cubicBezTo>
                    <a:cubicBezTo>
                      <a:pt x="5223419" y="1725953"/>
                      <a:pt x="5231465" y="1719524"/>
                      <a:pt x="5215066" y="1708898"/>
                    </a:cubicBezTo>
                    <a:cubicBezTo>
                      <a:pt x="5220532" y="1712441"/>
                      <a:pt x="5219570" y="1707936"/>
                      <a:pt x="5214104" y="1704395"/>
                    </a:cubicBezTo>
                    <a:cubicBezTo>
                      <a:pt x="5218608" y="1703433"/>
                      <a:pt x="5218608" y="1703433"/>
                      <a:pt x="5218608" y="1703433"/>
                    </a:cubicBezTo>
                    <a:cubicBezTo>
                      <a:pt x="5224074" y="1706974"/>
                      <a:pt x="5223112" y="1702470"/>
                      <a:pt x="5223112" y="1702470"/>
                    </a:cubicBezTo>
                    <a:cubicBezTo>
                      <a:pt x="5222150" y="1697966"/>
                      <a:pt x="5222150" y="1697966"/>
                      <a:pt x="5222150" y="1697966"/>
                    </a:cubicBezTo>
                    <a:cubicBezTo>
                      <a:pt x="5235008" y="1714058"/>
                      <a:pt x="5224729" y="1687995"/>
                      <a:pt x="5212834" y="1676408"/>
                    </a:cubicBezTo>
                    <a:cubicBezTo>
                      <a:pt x="5217338" y="1675445"/>
                      <a:pt x="5217338" y="1675445"/>
                      <a:pt x="5217338" y="1675445"/>
                    </a:cubicBezTo>
                    <a:cubicBezTo>
                      <a:pt x="5217338" y="1675445"/>
                      <a:pt x="5217338" y="1675445"/>
                      <a:pt x="5216376" y="1670942"/>
                    </a:cubicBezTo>
                    <a:cubicBezTo>
                      <a:pt x="5216376" y="1670942"/>
                      <a:pt x="5210910" y="1667400"/>
                      <a:pt x="5210910" y="1667400"/>
                    </a:cubicBezTo>
                    <a:cubicBezTo>
                      <a:pt x="5197090" y="1646805"/>
                      <a:pt x="5176842" y="1618163"/>
                      <a:pt x="5156595" y="1589521"/>
                    </a:cubicBezTo>
                    <a:cubicBezTo>
                      <a:pt x="5131842" y="1561842"/>
                      <a:pt x="5107090" y="1534163"/>
                      <a:pt x="5088767" y="1514530"/>
                    </a:cubicBezTo>
                    <a:cubicBezTo>
                      <a:pt x="5080413" y="1497476"/>
                      <a:pt x="5056623" y="1474300"/>
                      <a:pt x="5031871" y="1446621"/>
                    </a:cubicBezTo>
                    <a:cubicBezTo>
                      <a:pt x="5012585" y="1422484"/>
                      <a:pt x="4987833" y="1394804"/>
                      <a:pt x="4977555" y="1368743"/>
                    </a:cubicBezTo>
                    <a:cubicBezTo>
                      <a:pt x="4967585" y="1366163"/>
                      <a:pt x="4955689" y="1354576"/>
                      <a:pt x="4950224" y="1351033"/>
                    </a:cubicBezTo>
                    <a:cubicBezTo>
                      <a:pt x="4950224" y="1351033"/>
                      <a:pt x="4949261" y="1346529"/>
                      <a:pt x="4949261" y="1346529"/>
                    </a:cubicBezTo>
                    <a:cubicBezTo>
                      <a:pt x="4943795" y="1342988"/>
                      <a:pt x="4943795" y="1342988"/>
                      <a:pt x="4942833" y="1338484"/>
                    </a:cubicBezTo>
                    <a:cubicBezTo>
                      <a:pt x="4938328" y="1339446"/>
                      <a:pt x="4938328" y="1339446"/>
                      <a:pt x="4939291" y="1343950"/>
                    </a:cubicBezTo>
                    <a:cubicBezTo>
                      <a:pt x="4894290" y="1287629"/>
                      <a:pt x="4813913" y="1220029"/>
                      <a:pt x="4736115" y="1142457"/>
                    </a:cubicBezTo>
                    <a:cubicBezTo>
                      <a:pt x="4736115" y="1142457"/>
                      <a:pt x="4736115" y="1142457"/>
                      <a:pt x="4735152" y="1137953"/>
                    </a:cubicBezTo>
                    <a:cubicBezTo>
                      <a:pt x="4748664" y="1135066"/>
                      <a:pt x="4747047" y="1149540"/>
                      <a:pt x="4778882" y="1166287"/>
                    </a:cubicBezTo>
                    <a:cubicBezTo>
                      <a:pt x="4775341" y="1171753"/>
                      <a:pt x="4776303" y="1176257"/>
                      <a:pt x="4782731" y="1184304"/>
                    </a:cubicBezTo>
                    <a:cubicBezTo>
                      <a:pt x="4788198" y="1187845"/>
                      <a:pt x="4804597" y="1198470"/>
                      <a:pt x="4821959" y="1213600"/>
                    </a:cubicBezTo>
                    <a:cubicBezTo>
                      <a:pt x="4839320" y="1228729"/>
                      <a:pt x="4856681" y="1243859"/>
                      <a:pt x="4857643" y="1248362"/>
                    </a:cubicBezTo>
                    <a:cubicBezTo>
                      <a:pt x="4869538" y="1259950"/>
                      <a:pt x="4893328" y="1283126"/>
                      <a:pt x="4916156" y="1301797"/>
                    </a:cubicBezTo>
                    <a:cubicBezTo>
                      <a:pt x="4934479" y="1321429"/>
                      <a:pt x="4952803" y="1341064"/>
                      <a:pt x="4953765" y="1345567"/>
                    </a:cubicBezTo>
                    <a:cubicBezTo>
                      <a:pt x="4969202" y="1351689"/>
                      <a:pt x="4990413" y="1384834"/>
                      <a:pt x="5006812" y="1395460"/>
                    </a:cubicBezTo>
                    <a:cubicBezTo>
                      <a:pt x="5006812" y="1395460"/>
                      <a:pt x="5007774" y="1399963"/>
                      <a:pt x="5007774" y="1399963"/>
                    </a:cubicBezTo>
                    <a:cubicBezTo>
                      <a:pt x="5008736" y="1404467"/>
                      <a:pt x="5008736" y="1404467"/>
                      <a:pt x="5008736" y="1404467"/>
                    </a:cubicBezTo>
                    <a:cubicBezTo>
                      <a:pt x="5008736" y="1404467"/>
                      <a:pt x="5013240" y="1403505"/>
                      <a:pt x="5013240" y="1403505"/>
                    </a:cubicBezTo>
                    <a:cubicBezTo>
                      <a:pt x="5025135" y="1415093"/>
                      <a:pt x="5020631" y="1416055"/>
                      <a:pt x="5027059" y="1424100"/>
                    </a:cubicBezTo>
                    <a:cubicBezTo>
                      <a:pt x="5027059" y="1424100"/>
                      <a:pt x="5028022" y="1428605"/>
                      <a:pt x="5028022" y="1428605"/>
                    </a:cubicBezTo>
                    <a:cubicBezTo>
                      <a:pt x="5028022" y="1428605"/>
                      <a:pt x="5033488" y="1432147"/>
                      <a:pt x="5033488" y="1432147"/>
                    </a:cubicBezTo>
                    <a:cubicBezTo>
                      <a:pt x="5032526" y="1427642"/>
                      <a:pt x="5032526" y="1427642"/>
                      <a:pt x="5032526" y="1427642"/>
                    </a:cubicBezTo>
                    <a:cubicBezTo>
                      <a:pt x="5050850" y="1447277"/>
                      <a:pt x="5058241" y="1459826"/>
                      <a:pt x="5074640" y="1470451"/>
                    </a:cubicBezTo>
                    <a:cubicBezTo>
                      <a:pt x="5070135" y="1471414"/>
                      <a:pt x="5070135" y="1471414"/>
                      <a:pt x="5070135" y="1471414"/>
                    </a:cubicBezTo>
                    <a:lnTo>
                      <a:pt x="5071097" y="1475917"/>
                    </a:lnTo>
                    <a:cubicBezTo>
                      <a:pt x="5072060" y="1480421"/>
                      <a:pt x="5076564" y="1479459"/>
                      <a:pt x="5076564" y="1479459"/>
                    </a:cubicBezTo>
                    <a:cubicBezTo>
                      <a:pt x="5076564" y="1479459"/>
                      <a:pt x="5076564" y="1479459"/>
                      <a:pt x="5081068" y="1478497"/>
                    </a:cubicBezTo>
                    <a:cubicBezTo>
                      <a:pt x="5082031" y="1483001"/>
                      <a:pt x="5082031" y="1483001"/>
                      <a:pt x="5082031" y="1483001"/>
                    </a:cubicBezTo>
                    <a:cubicBezTo>
                      <a:pt x="5093925" y="1494589"/>
                      <a:pt x="5090383" y="1500055"/>
                      <a:pt x="5096812" y="1508101"/>
                    </a:cubicBezTo>
                    <a:cubicBezTo>
                      <a:pt x="5101316" y="1507139"/>
                      <a:pt x="5100354" y="1502634"/>
                      <a:pt x="5106783" y="1510680"/>
                    </a:cubicBezTo>
                    <a:cubicBezTo>
                      <a:pt x="5107745" y="1515184"/>
                      <a:pt x="5112248" y="1514222"/>
                      <a:pt x="5113211" y="1518726"/>
                    </a:cubicBezTo>
                    <a:cubicBezTo>
                      <a:pt x="5108707" y="1519688"/>
                      <a:pt x="5108707" y="1519688"/>
                      <a:pt x="5109670" y="1524192"/>
                    </a:cubicBezTo>
                    <a:cubicBezTo>
                      <a:pt x="5109670" y="1524192"/>
                      <a:pt x="5110632" y="1528696"/>
                      <a:pt x="5115135" y="1527734"/>
                    </a:cubicBezTo>
                    <a:cubicBezTo>
                      <a:pt x="5115135" y="1527734"/>
                      <a:pt x="5116098" y="1532238"/>
                      <a:pt x="5120602" y="1531276"/>
                    </a:cubicBezTo>
                    <a:cubicBezTo>
                      <a:pt x="5127031" y="1539322"/>
                      <a:pt x="5157249" y="1570543"/>
                      <a:pt x="5151783" y="1567000"/>
                    </a:cubicBezTo>
                    <a:cubicBezTo>
                      <a:pt x="5159829" y="1560573"/>
                      <a:pt x="5135383" y="1556375"/>
                      <a:pt x="5143430" y="1549947"/>
                    </a:cubicBezTo>
                    <a:cubicBezTo>
                      <a:pt x="5137963" y="1546406"/>
                      <a:pt x="5132496" y="1542863"/>
                      <a:pt x="5126069" y="1534818"/>
                    </a:cubicBezTo>
                    <a:cubicBezTo>
                      <a:pt x="5126069" y="1534818"/>
                      <a:pt x="5126069" y="1534818"/>
                      <a:pt x="5125106" y="1530313"/>
                    </a:cubicBezTo>
                    <a:cubicBezTo>
                      <a:pt x="5125106" y="1530313"/>
                      <a:pt x="5124144" y="1525809"/>
                      <a:pt x="5124144" y="1525809"/>
                    </a:cubicBezTo>
                    <a:cubicBezTo>
                      <a:pt x="5123182" y="1521306"/>
                      <a:pt x="5117715" y="1517764"/>
                      <a:pt x="5117715" y="1517764"/>
                    </a:cubicBezTo>
                    <a:cubicBezTo>
                      <a:pt x="5114828" y="1504252"/>
                      <a:pt x="5100354" y="1502634"/>
                      <a:pt x="5087496" y="1486543"/>
                    </a:cubicBezTo>
                    <a:cubicBezTo>
                      <a:pt x="5092001" y="1485581"/>
                      <a:pt x="5091038" y="1481077"/>
                      <a:pt x="5085572" y="1477535"/>
                    </a:cubicBezTo>
                    <a:cubicBezTo>
                      <a:pt x="5084609" y="1473030"/>
                      <a:pt x="5084609" y="1473030"/>
                      <a:pt x="5084609" y="1473030"/>
                    </a:cubicBezTo>
                    <a:cubicBezTo>
                      <a:pt x="5084609" y="1473030"/>
                      <a:pt x="5083647" y="1468527"/>
                      <a:pt x="5082685" y="1464022"/>
                    </a:cubicBezTo>
                    <a:cubicBezTo>
                      <a:pt x="5078182" y="1464985"/>
                      <a:pt x="5077219" y="1460480"/>
                      <a:pt x="5078182" y="1464985"/>
                    </a:cubicBezTo>
                    <a:cubicBezTo>
                      <a:pt x="5078182" y="1464985"/>
                      <a:pt x="5073677" y="1465947"/>
                      <a:pt x="5073677" y="1465947"/>
                    </a:cubicBezTo>
                    <a:cubicBezTo>
                      <a:pt x="5070790" y="1452435"/>
                      <a:pt x="5062744" y="1458864"/>
                      <a:pt x="5056316" y="1450817"/>
                    </a:cubicBezTo>
                    <a:cubicBezTo>
                      <a:pt x="5048925" y="1438268"/>
                      <a:pt x="5042496" y="1430222"/>
                      <a:pt x="5037030" y="1426680"/>
                    </a:cubicBezTo>
                    <a:cubicBezTo>
                      <a:pt x="5037030" y="1426680"/>
                      <a:pt x="5036068" y="1422176"/>
                      <a:pt x="5036068" y="1422176"/>
                    </a:cubicBezTo>
                    <a:cubicBezTo>
                      <a:pt x="5036068" y="1422176"/>
                      <a:pt x="5036068" y="1422176"/>
                      <a:pt x="5035106" y="1417673"/>
                    </a:cubicBezTo>
                    <a:cubicBezTo>
                      <a:pt x="5024173" y="1410588"/>
                      <a:pt x="5024173" y="1410588"/>
                      <a:pt x="5017744" y="1402543"/>
                    </a:cubicBezTo>
                    <a:cubicBezTo>
                      <a:pt x="5018706" y="1407047"/>
                      <a:pt x="5018706" y="1407047"/>
                      <a:pt x="5023210" y="1406085"/>
                    </a:cubicBezTo>
                    <a:cubicBezTo>
                      <a:pt x="5023210" y="1406085"/>
                      <a:pt x="5023210" y="1406085"/>
                      <a:pt x="5022248" y="1401581"/>
                    </a:cubicBezTo>
                    <a:cubicBezTo>
                      <a:pt x="5022248" y="1401581"/>
                      <a:pt x="5016781" y="1398039"/>
                      <a:pt x="5016781" y="1398039"/>
                    </a:cubicBezTo>
                    <a:cubicBezTo>
                      <a:pt x="5011316" y="1394497"/>
                      <a:pt x="5011316" y="1394497"/>
                      <a:pt x="5011316" y="1394497"/>
                    </a:cubicBezTo>
                    <a:cubicBezTo>
                      <a:pt x="5010354" y="1389993"/>
                      <a:pt x="5010354" y="1389993"/>
                      <a:pt x="5003925" y="1381948"/>
                    </a:cubicBezTo>
                    <a:cubicBezTo>
                      <a:pt x="5004887" y="1386451"/>
                      <a:pt x="4999420" y="1382910"/>
                      <a:pt x="4992992" y="1374863"/>
                    </a:cubicBezTo>
                    <a:cubicBezTo>
                      <a:pt x="4997496" y="1373901"/>
                      <a:pt x="4998458" y="1378406"/>
                      <a:pt x="5002962" y="1377443"/>
                    </a:cubicBezTo>
                    <a:cubicBezTo>
                      <a:pt x="4991068" y="1365856"/>
                      <a:pt x="4992992" y="1374863"/>
                      <a:pt x="4986564" y="1366818"/>
                    </a:cubicBezTo>
                    <a:cubicBezTo>
                      <a:pt x="4979172" y="1354268"/>
                      <a:pt x="4985601" y="1362314"/>
                      <a:pt x="4968240" y="1347184"/>
                    </a:cubicBezTo>
                    <a:cubicBezTo>
                      <a:pt x="4971781" y="1341718"/>
                      <a:pt x="4977248" y="1345260"/>
                      <a:pt x="4981752" y="1344297"/>
                    </a:cubicBezTo>
                    <a:cubicBezTo>
                      <a:pt x="4970819" y="1337214"/>
                      <a:pt x="4965353" y="1333672"/>
                      <a:pt x="4959887" y="1330131"/>
                    </a:cubicBezTo>
                    <a:cubicBezTo>
                      <a:pt x="4964391" y="1329169"/>
                      <a:pt x="4964391" y="1329169"/>
                      <a:pt x="4964391" y="1329169"/>
                    </a:cubicBezTo>
                    <a:cubicBezTo>
                      <a:pt x="4964391" y="1329169"/>
                      <a:pt x="4964391" y="1329169"/>
                      <a:pt x="4963429" y="1324664"/>
                    </a:cubicBezTo>
                    <a:cubicBezTo>
                      <a:pt x="4963429" y="1324664"/>
                      <a:pt x="4958925" y="1325627"/>
                      <a:pt x="4957962" y="1321122"/>
                    </a:cubicBezTo>
                    <a:cubicBezTo>
                      <a:pt x="4952496" y="1317580"/>
                      <a:pt x="4946067" y="1309535"/>
                      <a:pt x="4941563" y="1310497"/>
                    </a:cubicBezTo>
                    <a:cubicBezTo>
                      <a:pt x="4941563" y="1310497"/>
                      <a:pt x="4936097" y="1306955"/>
                      <a:pt x="4935134" y="1302452"/>
                    </a:cubicBezTo>
                    <a:cubicBezTo>
                      <a:pt x="4935134" y="1302452"/>
                      <a:pt x="4935134" y="1302452"/>
                      <a:pt x="4929668" y="1298910"/>
                    </a:cubicBezTo>
                    <a:cubicBezTo>
                      <a:pt x="4929668" y="1298910"/>
                      <a:pt x="4929668" y="1298910"/>
                      <a:pt x="4930630" y="1303414"/>
                    </a:cubicBezTo>
                    <a:cubicBezTo>
                      <a:pt x="4930630" y="1303414"/>
                      <a:pt x="4930630" y="1303414"/>
                      <a:pt x="4931592" y="1307917"/>
                    </a:cubicBezTo>
                    <a:cubicBezTo>
                      <a:pt x="4915193" y="1297292"/>
                      <a:pt x="4907802" y="1284743"/>
                      <a:pt x="4901375" y="1276697"/>
                    </a:cubicBezTo>
                    <a:cubicBezTo>
                      <a:pt x="4905878" y="1275735"/>
                      <a:pt x="4911345" y="1279277"/>
                      <a:pt x="4915849" y="1278314"/>
                    </a:cubicBezTo>
                    <a:cubicBezTo>
                      <a:pt x="4897525" y="1258680"/>
                      <a:pt x="4879201" y="1239048"/>
                      <a:pt x="4883050" y="1257063"/>
                    </a:cubicBezTo>
                    <a:cubicBezTo>
                      <a:pt x="4869231" y="1236468"/>
                      <a:pt x="4869231" y="1236468"/>
                      <a:pt x="4852832" y="1225842"/>
                    </a:cubicBezTo>
                    <a:cubicBezTo>
                      <a:pt x="4852832" y="1225842"/>
                      <a:pt x="4857337" y="1224880"/>
                      <a:pt x="4858299" y="1229384"/>
                    </a:cubicBezTo>
                    <a:cubicBezTo>
                      <a:pt x="4858299" y="1229384"/>
                      <a:pt x="4862802" y="1228422"/>
                      <a:pt x="4862802" y="1228422"/>
                    </a:cubicBezTo>
                    <a:cubicBezTo>
                      <a:pt x="4868269" y="1231963"/>
                      <a:pt x="4867307" y="1227460"/>
                      <a:pt x="4867307" y="1227460"/>
                    </a:cubicBezTo>
                    <a:cubicBezTo>
                      <a:pt x="4866344" y="1222956"/>
                      <a:pt x="4866344" y="1222956"/>
                      <a:pt x="4860878" y="1219413"/>
                    </a:cubicBezTo>
                    <a:cubicBezTo>
                      <a:pt x="4865382" y="1218451"/>
                      <a:pt x="4865382" y="1218451"/>
                      <a:pt x="4865382" y="1218451"/>
                    </a:cubicBezTo>
                    <a:cubicBezTo>
                      <a:pt x="4866344" y="1222956"/>
                      <a:pt x="4870849" y="1221993"/>
                      <a:pt x="4870849" y="1221993"/>
                    </a:cubicBezTo>
                    <a:cubicBezTo>
                      <a:pt x="4871811" y="1226498"/>
                      <a:pt x="4871811" y="1226498"/>
                      <a:pt x="4871811" y="1226498"/>
                    </a:cubicBezTo>
                    <a:cubicBezTo>
                      <a:pt x="4871811" y="1226498"/>
                      <a:pt x="4877276" y="1230039"/>
                      <a:pt x="4877276" y="1230039"/>
                    </a:cubicBezTo>
                    <a:cubicBezTo>
                      <a:pt x="4877276" y="1230039"/>
                      <a:pt x="4882743" y="1233581"/>
                      <a:pt x="4882743" y="1233581"/>
                    </a:cubicBezTo>
                    <a:cubicBezTo>
                      <a:pt x="4924857" y="1276390"/>
                      <a:pt x="4961504" y="1315656"/>
                      <a:pt x="5003618" y="1358465"/>
                    </a:cubicBezTo>
                    <a:cubicBezTo>
                      <a:pt x="5004580" y="1362969"/>
                      <a:pt x="5004580" y="1362969"/>
                      <a:pt x="5004580" y="1362969"/>
                    </a:cubicBezTo>
                    <a:cubicBezTo>
                      <a:pt x="5005542" y="1367472"/>
                      <a:pt x="5010045" y="1366510"/>
                      <a:pt x="5010045" y="1366510"/>
                    </a:cubicBezTo>
                    <a:cubicBezTo>
                      <a:pt x="5026446" y="1377136"/>
                      <a:pt x="5021941" y="1378098"/>
                      <a:pt x="5033836" y="1389686"/>
                    </a:cubicBezTo>
                    <a:cubicBezTo>
                      <a:pt x="5034798" y="1394190"/>
                      <a:pt x="5035760" y="1398694"/>
                      <a:pt x="5041227" y="1402236"/>
                    </a:cubicBezTo>
                    <a:cubicBezTo>
                      <a:pt x="5042189" y="1406739"/>
                      <a:pt x="5046693" y="1405777"/>
                      <a:pt x="5046693" y="1405777"/>
                    </a:cubicBezTo>
                    <a:cubicBezTo>
                      <a:pt x="5058588" y="1417364"/>
                      <a:pt x="5065979" y="1429915"/>
                      <a:pt x="5075949" y="1432494"/>
                    </a:cubicBezTo>
                    <a:cubicBezTo>
                      <a:pt x="5075949" y="1432494"/>
                      <a:pt x="5081416" y="1436036"/>
                      <a:pt x="5081416" y="1436036"/>
                    </a:cubicBezTo>
                    <a:cubicBezTo>
                      <a:pt x="5082378" y="1440541"/>
                      <a:pt x="5083340" y="1445044"/>
                      <a:pt x="5084302" y="1449548"/>
                    </a:cubicBezTo>
                    <a:cubicBezTo>
                      <a:pt x="5088807" y="1448586"/>
                      <a:pt x="5102626" y="1469181"/>
                      <a:pt x="5113559" y="1476265"/>
                    </a:cubicBezTo>
                    <a:cubicBezTo>
                      <a:pt x="5113559" y="1476265"/>
                      <a:pt x="5114521" y="1480769"/>
                      <a:pt x="5119025" y="1479807"/>
                    </a:cubicBezTo>
                    <a:cubicBezTo>
                      <a:pt x="5119987" y="1484311"/>
                      <a:pt x="5119987" y="1484311"/>
                      <a:pt x="5119987" y="1484311"/>
                    </a:cubicBezTo>
                    <a:cubicBezTo>
                      <a:pt x="5146664" y="1520998"/>
                      <a:pt x="5174303" y="1562189"/>
                      <a:pt x="5205484" y="1597915"/>
                    </a:cubicBezTo>
                    <a:cubicBezTo>
                      <a:pt x="5206446" y="1602418"/>
                      <a:pt x="5211913" y="1605960"/>
                      <a:pt x="5217379" y="1609503"/>
                    </a:cubicBezTo>
                    <a:cubicBezTo>
                      <a:pt x="5218341" y="1614006"/>
                      <a:pt x="5219303" y="1618511"/>
                      <a:pt x="5220266" y="1623015"/>
                    </a:cubicBezTo>
                    <a:cubicBezTo>
                      <a:pt x="5219303" y="1618511"/>
                      <a:pt x="5224770" y="1622052"/>
                      <a:pt x="5229274" y="1621090"/>
                    </a:cubicBezTo>
                    <a:cubicBezTo>
                      <a:pt x="5230236" y="1625593"/>
                      <a:pt x="5235702" y="1629136"/>
                      <a:pt x="5235702" y="1629136"/>
                    </a:cubicBezTo>
                    <a:cubicBezTo>
                      <a:pt x="5249522" y="1649732"/>
                      <a:pt x="5258838" y="1671289"/>
                      <a:pt x="5271695" y="1687381"/>
                    </a:cubicBezTo>
                    <a:cubicBezTo>
                      <a:pt x="5271695" y="1687381"/>
                      <a:pt x="5272657" y="1691885"/>
                      <a:pt x="5272657" y="1691885"/>
                    </a:cubicBezTo>
                    <a:cubicBezTo>
                      <a:pt x="5273619" y="1696389"/>
                      <a:pt x="5273619" y="1696389"/>
                      <a:pt x="5274581" y="1700893"/>
                    </a:cubicBezTo>
                    <a:cubicBezTo>
                      <a:pt x="5279086" y="1699931"/>
                      <a:pt x="5279086" y="1699931"/>
                      <a:pt x="5279086" y="1699931"/>
                    </a:cubicBezTo>
                    <a:cubicBezTo>
                      <a:pt x="5298371" y="1724068"/>
                      <a:pt x="5316695" y="1743702"/>
                      <a:pt x="5325048" y="1760755"/>
                    </a:cubicBezTo>
                    <a:cubicBezTo>
                      <a:pt x="5341447" y="1771380"/>
                      <a:pt x="5359115" y="1809993"/>
                      <a:pt x="5380326" y="1843138"/>
                    </a:cubicBezTo>
                    <a:cubicBezTo>
                      <a:pt x="5391259" y="1850222"/>
                      <a:pt x="5402499" y="1880788"/>
                      <a:pt x="5408928" y="1888834"/>
                    </a:cubicBezTo>
                    <a:cubicBezTo>
                      <a:pt x="5408928" y="1888834"/>
                      <a:pt x="5409890" y="1893338"/>
                      <a:pt x="5409890" y="1893338"/>
                    </a:cubicBezTo>
                    <a:cubicBezTo>
                      <a:pt x="5409890" y="1893338"/>
                      <a:pt x="5410852" y="1897842"/>
                      <a:pt x="5410852" y="1897842"/>
                    </a:cubicBezTo>
                    <a:cubicBezTo>
                      <a:pt x="5411815" y="1902346"/>
                      <a:pt x="5411815" y="1902346"/>
                      <a:pt x="5411815" y="1902346"/>
                    </a:cubicBezTo>
                    <a:cubicBezTo>
                      <a:pt x="5417280" y="1905888"/>
                      <a:pt x="5417280" y="1905888"/>
                      <a:pt x="5416318" y="1901384"/>
                    </a:cubicBezTo>
                    <a:cubicBezTo>
                      <a:pt x="5423709" y="1913934"/>
                      <a:pt x="5421785" y="1904926"/>
                      <a:pt x="5426289" y="1903964"/>
                    </a:cubicBezTo>
                    <a:cubicBezTo>
                      <a:pt x="5424671" y="1918438"/>
                      <a:pt x="5438184" y="1915551"/>
                      <a:pt x="5442032" y="1933567"/>
                    </a:cubicBezTo>
                    <a:cubicBezTo>
                      <a:pt x="5445575" y="1928101"/>
                      <a:pt x="5448461" y="1941613"/>
                      <a:pt x="5452966" y="1940651"/>
                    </a:cubicBezTo>
                    <a:cubicBezTo>
                      <a:pt x="5440108" y="1924559"/>
                      <a:pt x="5428868" y="1893993"/>
                      <a:pt x="5418898" y="1891414"/>
                    </a:cubicBezTo>
                    <a:cubicBezTo>
                      <a:pt x="5418898" y="1891414"/>
                      <a:pt x="5417936" y="1886909"/>
                      <a:pt x="5416973" y="1882405"/>
                    </a:cubicBezTo>
                    <a:cubicBezTo>
                      <a:pt x="5416973" y="1882405"/>
                      <a:pt x="5416011" y="1877901"/>
                      <a:pt x="5411507" y="1878863"/>
                    </a:cubicBezTo>
                    <a:cubicBezTo>
                      <a:pt x="5405733" y="1851839"/>
                      <a:pt x="5387410" y="1832206"/>
                      <a:pt x="5373590" y="1811610"/>
                    </a:cubicBezTo>
                    <a:cubicBezTo>
                      <a:pt x="5338560" y="1757869"/>
                      <a:pt x="5308034" y="1703165"/>
                      <a:pt x="5274930" y="1658432"/>
                    </a:cubicBezTo>
                    <a:cubicBezTo>
                      <a:pt x="5248253" y="1621744"/>
                      <a:pt x="5216765" y="1562538"/>
                      <a:pt x="5173689" y="1515224"/>
                    </a:cubicBezTo>
                    <a:cubicBezTo>
                      <a:pt x="5167260" y="1507179"/>
                      <a:pt x="5157290" y="1504599"/>
                      <a:pt x="5155366" y="1495591"/>
                    </a:cubicBezTo>
                    <a:cubicBezTo>
                      <a:pt x="5124184" y="1459866"/>
                      <a:pt x="5102012" y="1422217"/>
                      <a:pt x="5077260" y="1394538"/>
                    </a:cubicBezTo>
                    <a:cubicBezTo>
                      <a:pt x="5054432" y="1375866"/>
                      <a:pt x="5066326" y="1387454"/>
                      <a:pt x="5047041" y="1363316"/>
                    </a:cubicBezTo>
                    <a:cubicBezTo>
                      <a:pt x="5026793" y="1334675"/>
                      <a:pt x="5003003" y="1311500"/>
                      <a:pt x="4981137" y="1297332"/>
                    </a:cubicBezTo>
                    <a:cubicBezTo>
                      <a:pt x="4954460" y="1260645"/>
                      <a:pt x="4897873" y="1216220"/>
                      <a:pt x="4867654" y="1184998"/>
                    </a:cubicBezTo>
                    <a:cubicBezTo>
                      <a:pt x="4855759" y="1173411"/>
                      <a:pt x="4852217" y="1178877"/>
                      <a:pt x="4840323" y="1167290"/>
                    </a:cubicBezTo>
                    <a:cubicBezTo>
                      <a:pt x="4848368" y="1160861"/>
                      <a:pt x="4825540" y="1142190"/>
                      <a:pt x="4809142" y="1131565"/>
                    </a:cubicBezTo>
                    <a:cubicBezTo>
                      <a:pt x="4809142" y="1131565"/>
                      <a:pt x="4804638" y="1132527"/>
                      <a:pt x="4799171" y="1128985"/>
                    </a:cubicBezTo>
                    <a:cubicBezTo>
                      <a:pt x="4782773" y="1118360"/>
                      <a:pt x="4767028" y="1088756"/>
                      <a:pt x="4740659" y="1075551"/>
                    </a:cubicBezTo>
                    <a:cubicBezTo>
                      <a:pt x="4735193" y="1072010"/>
                      <a:pt x="4731650" y="1077476"/>
                      <a:pt x="4720718" y="1070392"/>
                    </a:cubicBezTo>
                    <a:cubicBezTo>
                      <a:pt x="4720718" y="1070392"/>
                      <a:pt x="4717831" y="1056880"/>
                      <a:pt x="4707860" y="1054300"/>
                    </a:cubicBezTo>
                    <a:cubicBezTo>
                      <a:pt x="4661243" y="1012454"/>
                      <a:pt x="4591143" y="970915"/>
                      <a:pt x="4541946" y="939039"/>
                    </a:cubicBezTo>
                    <a:cubicBezTo>
                      <a:pt x="4520081" y="924872"/>
                      <a:pt x="4497253" y="906201"/>
                      <a:pt x="4469921" y="888492"/>
                    </a:cubicBezTo>
                    <a:cubicBezTo>
                      <a:pt x="4458989" y="881409"/>
                      <a:pt x="4439048" y="876249"/>
                      <a:pt x="4428114" y="869166"/>
                    </a:cubicBezTo>
                    <a:cubicBezTo>
                      <a:pt x="4428114" y="869166"/>
                      <a:pt x="4416220" y="857578"/>
                      <a:pt x="4416220" y="857578"/>
                    </a:cubicBezTo>
                    <a:cubicBezTo>
                      <a:pt x="4405287" y="850495"/>
                      <a:pt x="4400783" y="851458"/>
                      <a:pt x="4395317" y="847916"/>
                    </a:cubicBezTo>
                    <a:cubicBezTo>
                      <a:pt x="4394354" y="843411"/>
                      <a:pt x="4394354" y="843411"/>
                      <a:pt x="4394354" y="843411"/>
                    </a:cubicBezTo>
                    <a:cubicBezTo>
                      <a:pt x="4407866" y="840525"/>
                      <a:pt x="4417182" y="862083"/>
                      <a:pt x="4419762" y="852112"/>
                    </a:cubicBezTo>
                    <a:cubicBezTo>
                      <a:pt x="4419762" y="852112"/>
                      <a:pt x="4419762" y="852112"/>
                      <a:pt x="4420724" y="856616"/>
                    </a:cubicBezTo>
                    <a:cubicBezTo>
                      <a:pt x="4430694" y="859196"/>
                      <a:pt x="4430694" y="859196"/>
                      <a:pt x="4430694" y="859196"/>
                    </a:cubicBezTo>
                    <a:cubicBezTo>
                      <a:pt x="4430694" y="859196"/>
                      <a:pt x="4435199" y="858234"/>
                      <a:pt x="4435199" y="858234"/>
                    </a:cubicBezTo>
                    <a:cubicBezTo>
                      <a:pt x="4435199" y="858234"/>
                      <a:pt x="4436161" y="862737"/>
                      <a:pt x="4440664" y="861775"/>
                    </a:cubicBezTo>
                    <a:cubicBezTo>
                      <a:pt x="4440664" y="861775"/>
                      <a:pt x="4445168" y="860813"/>
                      <a:pt x="4445168" y="860813"/>
                    </a:cubicBezTo>
                    <a:cubicBezTo>
                      <a:pt x="4461567" y="871438"/>
                      <a:pt x="4460605" y="866935"/>
                      <a:pt x="4477005" y="877560"/>
                    </a:cubicBezTo>
                    <a:cubicBezTo>
                      <a:pt x="4477005" y="877560"/>
                      <a:pt x="4482471" y="881101"/>
                      <a:pt x="4482471" y="881101"/>
                    </a:cubicBezTo>
                    <a:cubicBezTo>
                      <a:pt x="4482471" y="881101"/>
                      <a:pt x="4482471" y="881101"/>
                      <a:pt x="4486975" y="880139"/>
                    </a:cubicBezTo>
                    <a:cubicBezTo>
                      <a:pt x="4486975" y="880139"/>
                      <a:pt x="4487937" y="884643"/>
                      <a:pt x="4487937" y="884643"/>
                    </a:cubicBezTo>
                    <a:cubicBezTo>
                      <a:pt x="4494366" y="892688"/>
                      <a:pt x="4468959" y="883988"/>
                      <a:pt x="4484395" y="890110"/>
                    </a:cubicBezTo>
                    <a:cubicBezTo>
                      <a:pt x="4489862" y="893651"/>
                      <a:pt x="4493404" y="888185"/>
                      <a:pt x="4507878" y="889801"/>
                    </a:cubicBezTo>
                    <a:cubicBezTo>
                      <a:pt x="4515269" y="902352"/>
                      <a:pt x="4524277" y="900428"/>
                      <a:pt x="4547105" y="919098"/>
                    </a:cubicBezTo>
                    <a:cubicBezTo>
                      <a:pt x="4542600" y="920061"/>
                      <a:pt x="4542600" y="920061"/>
                      <a:pt x="4542600" y="920061"/>
                    </a:cubicBezTo>
                    <a:cubicBezTo>
                      <a:pt x="4548067" y="923603"/>
                      <a:pt x="4548067" y="923603"/>
                      <a:pt x="4548067" y="923603"/>
                    </a:cubicBezTo>
                    <a:cubicBezTo>
                      <a:pt x="4549992" y="932610"/>
                      <a:pt x="4538097" y="921023"/>
                      <a:pt x="4533593" y="921985"/>
                    </a:cubicBezTo>
                    <a:cubicBezTo>
                      <a:pt x="4545487" y="933573"/>
                      <a:pt x="4549992" y="932610"/>
                      <a:pt x="4558999" y="930686"/>
                    </a:cubicBezTo>
                    <a:cubicBezTo>
                      <a:pt x="4559962" y="935190"/>
                      <a:pt x="4559962" y="935190"/>
                      <a:pt x="4565428" y="938732"/>
                    </a:cubicBezTo>
                    <a:cubicBezTo>
                      <a:pt x="4566391" y="943236"/>
                      <a:pt x="4570895" y="942274"/>
                      <a:pt x="4570895" y="942274"/>
                    </a:cubicBezTo>
                    <a:cubicBezTo>
                      <a:pt x="4574437" y="936808"/>
                      <a:pt x="4574437" y="936808"/>
                      <a:pt x="4574437" y="936808"/>
                    </a:cubicBezTo>
                    <a:cubicBezTo>
                      <a:pt x="4582789" y="953861"/>
                      <a:pt x="4588911" y="938424"/>
                      <a:pt x="4607235" y="958058"/>
                    </a:cubicBezTo>
                    <a:cubicBezTo>
                      <a:pt x="4612701" y="961599"/>
                      <a:pt x="4612701" y="961599"/>
                      <a:pt x="4612701" y="961599"/>
                    </a:cubicBezTo>
                    <a:cubicBezTo>
                      <a:pt x="4612701" y="961599"/>
                      <a:pt x="4617205" y="960637"/>
                      <a:pt x="4617205" y="960637"/>
                    </a:cubicBezTo>
                    <a:cubicBezTo>
                      <a:pt x="4656431" y="989934"/>
                      <a:pt x="4689230" y="1011184"/>
                      <a:pt x="4721066" y="1027932"/>
                    </a:cubicBezTo>
                    <a:cubicBezTo>
                      <a:pt x="4716561" y="1028894"/>
                      <a:pt x="4720410" y="1046910"/>
                      <a:pt x="4728457" y="1040481"/>
                    </a:cubicBezTo>
                    <a:cubicBezTo>
                      <a:pt x="4722028" y="1032435"/>
                      <a:pt x="4731999" y="1035015"/>
                      <a:pt x="4738427" y="1043060"/>
                    </a:cubicBezTo>
                    <a:cubicBezTo>
                      <a:pt x="4755788" y="1058190"/>
                      <a:pt x="4788586" y="1079440"/>
                      <a:pt x="4817842" y="1106158"/>
                    </a:cubicBezTo>
                    <a:cubicBezTo>
                      <a:pt x="4846136" y="1128370"/>
                      <a:pt x="4875393" y="1155087"/>
                      <a:pt x="4898221" y="1173759"/>
                    </a:cubicBezTo>
                    <a:cubicBezTo>
                      <a:pt x="4892754" y="1170217"/>
                      <a:pt x="4901108" y="1187271"/>
                      <a:pt x="4905611" y="1186309"/>
                    </a:cubicBezTo>
                    <a:cubicBezTo>
                      <a:pt x="4899183" y="1178262"/>
                      <a:pt x="4903687" y="1177300"/>
                      <a:pt x="4909153" y="1180842"/>
                    </a:cubicBezTo>
                    <a:cubicBezTo>
                      <a:pt x="4911078" y="1189850"/>
                      <a:pt x="4933906" y="1208521"/>
                      <a:pt x="4951267" y="1223651"/>
                    </a:cubicBezTo>
                    <a:cubicBezTo>
                      <a:pt x="4968628" y="1238780"/>
                      <a:pt x="4985027" y="1249405"/>
                      <a:pt x="4980523" y="1250367"/>
                    </a:cubicBezTo>
                    <a:cubicBezTo>
                      <a:pt x="5002389" y="1264535"/>
                      <a:pt x="5015246" y="1280627"/>
                      <a:pt x="5028102" y="1296718"/>
                    </a:cubicBezTo>
                    <a:cubicBezTo>
                      <a:pt x="5046427" y="1316351"/>
                      <a:pt x="5060246" y="1336947"/>
                      <a:pt x="5088540" y="1359160"/>
                    </a:cubicBezTo>
                    <a:cubicBezTo>
                      <a:pt x="5088540" y="1359160"/>
                      <a:pt x="5089502" y="1363664"/>
                      <a:pt x="5090465" y="1368168"/>
                    </a:cubicBezTo>
                    <a:cubicBezTo>
                      <a:pt x="5109443" y="1368823"/>
                      <a:pt x="5135465" y="1424489"/>
                      <a:pt x="5152826" y="1439619"/>
                    </a:cubicBezTo>
                    <a:cubicBezTo>
                      <a:pt x="5158293" y="1443159"/>
                      <a:pt x="5157331" y="1438656"/>
                      <a:pt x="5163758" y="1446702"/>
                    </a:cubicBezTo>
                    <a:cubicBezTo>
                      <a:pt x="5175654" y="1458289"/>
                      <a:pt x="5178541" y="1471801"/>
                      <a:pt x="5190435" y="1483389"/>
                    </a:cubicBezTo>
                    <a:cubicBezTo>
                      <a:pt x="5196864" y="1491435"/>
                      <a:pt x="5202331" y="1494976"/>
                      <a:pt x="5213263" y="1502060"/>
                    </a:cubicBezTo>
                    <a:cubicBezTo>
                      <a:pt x="5232549" y="1526198"/>
                      <a:pt x="5250218" y="1564809"/>
                      <a:pt x="5270466" y="1593451"/>
                    </a:cubicBezTo>
                    <a:cubicBezTo>
                      <a:pt x="5296180" y="1625635"/>
                      <a:pt x="5325744" y="1675834"/>
                      <a:pt x="5352421" y="1712521"/>
                    </a:cubicBezTo>
                    <a:cubicBezTo>
                      <a:pt x="5359811" y="1725071"/>
                      <a:pt x="5371706" y="1736658"/>
                      <a:pt x="5378135" y="1744704"/>
                    </a:cubicBezTo>
                    <a:cubicBezTo>
                      <a:pt x="5378135" y="1744704"/>
                      <a:pt x="5372669" y="1741162"/>
                      <a:pt x="5372669" y="1741162"/>
                    </a:cubicBezTo>
                    <a:cubicBezTo>
                      <a:pt x="5381022" y="1758217"/>
                      <a:pt x="5393879" y="1774309"/>
                      <a:pt x="5401270" y="1786858"/>
                    </a:cubicBezTo>
                    <a:cubicBezTo>
                      <a:pt x="5402232" y="1791362"/>
                      <a:pt x="5404157" y="1800370"/>
                      <a:pt x="5404157" y="1800370"/>
                    </a:cubicBezTo>
                    <a:cubicBezTo>
                      <a:pt x="5427292" y="1842524"/>
                      <a:pt x="5457818" y="1897228"/>
                      <a:pt x="5479989" y="1934877"/>
                    </a:cubicBezTo>
                    <a:cubicBezTo>
                      <a:pt x="5479989" y="1934877"/>
                      <a:pt x="5479989" y="1934877"/>
                      <a:pt x="5475486" y="1935839"/>
                    </a:cubicBezTo>
                    <a:cubicBezTo>
                      <a:pt x="5475486" y="1935839"/>
                      <a:pt x="5476448" y="1940343"/>
                      <a:pt x="5476448" y="1940343"/>
                    </a:cubicBezTo>
                    <a:cubicBezTo>
                      <a:pt x="5476448" y="1940343"/>
                      <a:pt x="5481913" y="1943885"/>
                      <a:pt x="5481913" y="1943885"/>
                    </a:cubicBezTo>
                    <a:cubicBezTo>
                      <a:pt x="5489305" y="1956435"/>
                      <a:pt x="5504394" y="2005017"/>
                      <a:pt x="5506012" y="1990543"/>
                    </a:cubicBezTo>
                    <a:cubicBezTo>
                      <a:pt x="5506974" y="1995046"/>
                      <a:pt x="5506974" y="1995046"/>
                      <a:pt x="5506974" y="1995046"/>
                    </a:cubicBezTo>
                    <a:cubicBezTo>
                      <a:pt x="5507936" y="1999551"/>
                      <a:pt x="5507936" y="1999551"/>
                      <a:pt x="5507936" y="1999551"/>
                    </a:cubicBezTo>
                    <a:cubicBezTo>
                      <a:pt x="5512440" y="1998588"/>
                      <a:pt x="5512440" y="1998588"/>
                      <a:pt x="5512440" y="1998588"/>
                    </a:cubicBezTo>
                    <a:cubicBezTo>
                      <a:pt x="5511478" y="1994084"/>
                      <a:pt x="5511478" y="1994084"/>
                      <a:pt x="5511478" y="1994084"/>
                    </a:cubicBezTo>
                    <a:cubicBezTo>
                      <a:pt x="5519524" y="1987656"/>
                      <a:pt x="5518869" y="2006635"/>
                      <a:pt x="5519831" y="2011138"/>
                    </a:cubicBezTo>
                    <a:cubicBezTo>
                      <a:pt x="5522410" y="2001168"/>
                      <a:pt x="5537192" y="2026268"/>
                      <a:pt x="5528839" y="2009213"/>
                    </a:cubicBezTo>
                    <a:cubicBezTo>
                      <a:pt x="5524335" y="2010176"/>
                      <a:pt x="5521448" y="1996664"/>
                      <a:pt x="5521448" y="1996664"/>
                    </a:cubicBezTo>
                    <a:cubicBezTo>
                      <a:pt x="5527877" y="2004710"/>
                      <a:pt x="5526915" y="2000206"/>
                      <a:pt x="5525952" y="1995701"/>
                    </a:cubicBezTo>
                    <a:cubicBezTo>
                      <a:pt x="5515982" y="1993122"/>
                      <a:pt x="5512133" y="1975106"/>
                      <a:pt x="5500238" y="1963519"/>
                    </a:cubicBezTo>
                    <a:cubicBezTo>
                      <a:pt x="5500238" y="1963519"/>
                      <a:pt x="5499276" y="1959014"/>
                      <a:pt x="5498313" y="1954510"/>
                    </a:cubicBezTo>
                    <a:cubicBezTo>
                      <a:pt x="5498313" y="1954510"/>
                      <a:pt x="5497351" y="1950007"/>
                      <a:pt x="5497351" y="1950007"/>
                    </a:cubicBezTo>
                    <a:cubicBezTo>
                      <a:pt x="5496389" y="1945502"/>
                      <a:pt x="5496389" y="1945502"/>
                      <a:pt x="5496389" y="1945502"/>
                    </a:cubicBezTo>
                    <a:cubicBezTo>
                      <a:pt x="5496389" y="1945502"/>
                      <a:pt x="5491884" y="1946465"/>
                      <a:pt x="5491884" y="1946465"/>
                    </a:cubicBezTo>
                    <a:cubicBezTo>
                      <a:pt x="5490922" y="1941960"/>
                      <a:pt x="5490922" y="1941960"/>
                      <a:pt x="5489960" y="1937456"/>
                    </a:cubicBezTo>
                    <a:cubicBezTo>
                      <a:pt x="5493502" y="1931990"/>
                      <a:pt x="5495426" y="1940998"/>
                      <a:pt x="5499931" y="1940036"/>
                    </a:cubicBezTo>
                    <a:cubicBezTo>
                      <a:pt x="5498006" y="1931028"/>
                      <a:pt x="5493502" y="1931990"/>
                      <a:pt x="5492540" y="1927486"/>
                    </a:cubicBezTo>
                    <a:cubicBezTo>
                      <a:pt x="5492540" y="1927486"/>
                      <a:pt x="5492540" y="1927486"/>
                      <a:pt x="5491577" y="1922981"/>
                    </a:cubicBezTo>
                    <a:cubicBezTo>
                      <a:pt x="5491577" y="1922981"/>
                      <a:pt x="5490615" y="1918478"/>
                      <a:pt x="5490615" y="1918478"/>
                    </a:cubicBezTo>
                    <a:cubicBezTo>
                      <a:pt x="5489653" y="1913974"/>
                      <a:pt x="5489653" y="1913974"/>
                      <a:pt x="5489653" y="1913974"/>
                    </a:cubicBezTo>
                    <a:cubicBezTo>
                      <a:pt x="5481299" y="1896920"/>
                      <a:pt x="5481299" y="1896920"/>
                      <a:pt x="5481299" y="1896920"/>
                    </a:cubicBezTo>
                    <a:cubicBezTo>
                      <a:pt x="5475833" y="1893379"/>
                      <a:pt x="5475833" y="1893379"/>
                      <a:pt x="5475833" y="1893379"/>
                    </a:cubicBezTo>
                    <a:cubicBezTo>
                      <a:pt x="5479375" y="1887912"/>
                      <a:pt x="5474871" y="1888874"/>
                      <a:pt x="5474871" y="1888874"/>
                    </a:cubicBezTo>
                    <a:lnTo>
                      <a:pt x="5475833" y="1893379"/>
                    </a:lnTo>
                    <a:cubicBezTo>
                      <a:pt x="5461051" y="1868278"/>
                      <a:pt x="5462976" y="1877287"/>
                      <a:pt x="5452699" y="1851225"/>
                    </a:cubicBezTo>
                    <a:cubicBezTo>
                      <a:pt x="5451737" y="1846720"/>
                      <a:pt x="5451737" y="1846720"/>
                      <a:pt x="5450774" y="1842216"/>
                    </a:cubicBezTo>
                    <a:cubicBezTo>
                      <a:pt x="5445308" y="1838675"/>
                      <a:pt x="5445308" y="1838675"/>
                      <a:pt x="5446270" y="1843178"/>
                    </a:cubicBezTo>
                    <a:cubicBezTo>
                      <a:pt x="5443383" y="1829666"/>
                      <a:pt x="5434068" y="1808109"/>
                      <a:pt x="5424098" y="1805529"/>
                    </a:cubicBezTo>
                    <a:cubicBezTo>
                      <a:pt x="5430526" y="1813575"/>
                      <a:pt x="5426022" y="1814538"/>
                      <a:pt x="5419593" y="1806491"/>
                    </a:cubicBezTo>
                    <a:lnTo>
                      <a:pt x="5418631" y="1801987"/>
                    </a:lnTo>
                    <a:cubicBezTo>
                      <a:pt x="5423135" y="1801025"/>
                      <a:pt x="5423135" y="1801025"/>
                      <a:pt x="5423135" y="1801025"/>
                    </a:cubicBezTo>
                    <a:cubicBezTo>
                      <a:pt x="5423135" y="1801025"/>
                      <a:pt x="5423135" y="1801025"/>
                      <a:pt x="5422173" y="1796521"/>
                    </a:cubicBezTo>
                    <a:cubicBezTo>
                      <a:pt x="5422173" y="1796521"/>
                      <a:pt x="5422173" y="1796521"/>
                      <a:pt x="5416707" y="1792979"/>
                    </a:cubicBezTo>
                    <a:cubicBezTo>
                      <a:pt x="5410933" y="1765955"/>
                      <a:pt x="5364970" y="1705130"/>
                      <a:pt x="5349226" y="1675527"/>
                    </a:cubicBezTo>
                    <a:cubicBezTo>
                      <a:pt x="5340873" y="1658473"/>
                      <a:pt x="5344415" y="1653006"/>
                      <a:pt x="5332520" y="1641419"/>
                    </a:cubicBezTo>
                    <a:cubicBezTo>
                      <a:pt x="5330596" y="1632411"/>
                      <a:pt x="5320625" y="1629831"/>
                      <a:pt x="5314197" y="1621785"/>
                    </a:cubicBezTo>
                    <a:cubicBezTo>
                      <a:pt x="5305843" y="1604731"/>
                      <a:pt x="5302956" y="1591219"/>
                      <a:pt x="5288482" y="1589602"/>
                    </a:cubicBezTo>
                    <a:cubicBezTo>
                      <a:pt x="5243175" y="1509799"/>
                      <a:pt x="5173422" y="1425798"/>
                      <a:pt x="5106557" y="1355311"/>
                    </a:cubicBezTo>
                    <a:cubicBezTo>
                      <a:pt x="5110098" y="1349844"/>
                      <a:pt x="5110098" y="1349844"/>
                      <a:pt x="5109135" y="1345340"/>
                    </a:cubicBezTo>
                    <a:cubicBezTo>
                      <a:pt x="5109135" y="1345340"/>
                      <a:pt x="5110098" y="1349844"/>
                      <a:pt x="5110098" y="1349844"/>
                    </a:cubicBezTo>
                    <a:cubicBezTo>
                      <a:pt x="5114602" y="1348882"/>
                      <a:pt x="5114602" y="1348882"/>
                      <a:pt x="5114602" y="1348882"/>
                    </a:cubicBezTo>
                    <a:cubicBezTo>
                      <a:pt x="5114602" y="1348882"/>
                      <a:pt x="5113640" y="1344378"/>
                      <a:pt x="5108173" y="1340837"/>
                    </a:cubicBezTo>
                    <a:cubicBezTo>
                      <a:pt x="5107211" y="1336333"/>
                      <a:pt x="5111715" y="1335370"/>
                      <a:pt x="5105286" y="1327325"/>
                    </a:cubicBezTo>
                    <a:cubicBezTo>
                      <a:pt x="5101745" y="1332790"/>
                      <a:pt x="5096279" y="1329249"/>
                      <a:pt x="5084383" y="1317661"/>
                    </a:cubicBezTo>
                    <a:cubicBezTo>
                      <a:pt x="5083421" y="1313158"/>
                      <a:pt x="5083421" y="1313158"/>
                      <a:pt x="5083421" y="1313158"/>
                    </a:cubicBezTo>
                    <a:cubicBezTo>
                      <a:pt x="5083421" y="1313158"/>
                      <a:pt x="5078918" y="1314120"/>
                      <a:pt x="5077955" y="1309615"/>
                    </a:cubicBezTo>
                    <a:cubicBezTo>
                      <a:pt x="5077955" y="1309615"/>
                      <a:pt x="5076993" y="1305112"/>
                      <a:pt x="5076993" y="1305112"/>
                    </a:cubicBezTo>
                    <a:cubicBezTo>
                      <a:pt x="5072489" y="1306074"/>
                      <a:pt x="5072489" y="1306074"/>
                      <a:pt x="5072489" y="1306074"/>
                    </a:cubicBezTo>
                    <a:cubicBezTo>
                      <a:pt x="5071526" y="1301570"/>
                      <a:pt x="5071526" y="1301570"/>
                      <a:pt x="5066060" y="1298028"/>
                    </a:cubicBezTo>
                    <a:cubicBezTo>
                      <a:pt x="5068640" y="1288058"/>
                      <a:pt x="5047736" y="1278395"/>
                      <a:pt x="5052241" y="1277432"/>
                    </a:cubicBezTo>
                    <a:cubicBezTo>
                      <a:pt x="5052241" y="1277432"/>
                      <a:pt x="5056745" y="1276470"/>
                      <a:pt x="5056745" y="1276470"/>
                    </a:cubicBezTo>
                    <a:cubicBezTo>
                      <a:pt x="5057707" y="1280973"/>
                      <a:pt x="5062211" y="1280011"/>
                      <a:pt x="5062211" y="1280011"/>
                    </a:cubicBezTo>
                    <a:cubicBezTo>
                      <a:pt x="5061248" y="1275508"/>
                      <a:pt x="5056745" y="1276470"/>
                      <a:pt x="5055783" y="1271966"/>
                    </a:cubicBezTo>
                    <a:cubicBezTo>
                      <a:pt x="5055783" y="1271966"/>
                      <a:pt x="5050316" y="1268424"/>
                      <a:pt x="5050316" y="1268424"/>
                    </a:cubicBezTo>
                    <a:cubicBezTo>
                      <a:pt x="5043887" y="1260378"/>
                      <a:pt x="5037458" y="1252333"/>
                      <a:pt x="5032955" y="1253295"/>
                    </a:cubicBezTo>
                    <a:cubicBezTo>
                      <a:pt x="5032955" y="1253295"/>
                      <a:pt x="5032955" y="1253295"/>
                      <a:pt x="5031993" y="1248791"/>
                    </a:cubicBezTo>
                    <a:cubicBezTo>
                      <a:pt x="5031993" y="1248791"/>
                      <a:pt x="5031030" y="1244286"/>
                      <a:pt x="5025564" y="1240744"/>
                    </a:cubicBezTo>
                    <a:cubicBezTo>
                      <a:pt x="5025564" y="1240744"/>
                      <a:pt x="5021059" y="1241707"/>
                      <a:pt x="5021059" y="1241707"/>
                    </a:cubicBezTo>
                    <a:cubicBezTo>
                      <a:pt x="5021059" y="1241707"/>
                      <a:pt x="5022022" y="1246211"/>
                      <a:pt x="5022022" y="1246211"/>
                    </a:cubicBezTo>
                    <a:cubicBezTo>
                      <a:pt x="5021059" y="1241707"/>
                      <a:pt x="5020097" y="1237204"/>
                      <a:pt x="5014631" y="1233661"/>
                    </a:cubicBezTo>
                    <a:cubicBezTo>
                      <a:pt x="5015593" y="1238166"/>
                      <a:pt x="5011090" y="1239128"/>
                      <a:pt x="5005623" y="1235586"/>
                    </a:cubicBezTo>
                    <a:cubicBezTo>
                      <a:pt x="5010127" y="1234623"/>
                      <a:pt x="5004661" y="1231082"/>
                      <a:pt x="5003698" y="1226578"/>
                    </a:cubicBezTo>
                    <a:cubicBezTo>
                      <a:pt x="4998232" y="1223036"/>
                      <a:pt x="4998232" y="1223036"/>
                      <a:pt x="4998232" y="1223036"/>
                    </a:cubicBezTo>
                    <a:cubicBezTo>
                      <a:pt x="4997269" y="1218532"/>
                      <a:pt x="4997269" y="1218532"/>
                      <a:pt x="4997269" y="1218532"/>
                    </a:cubicBezTo>
                    <a:cubicBezTo>
                      <a:pt x="4992766" y="1219494"/>
                      <a:pt x="4992766" y="1219494"/>
                      <a:pt x="4992766" y="1219494"/>
                    </a:cubicBezTo>
                    <a:cubicBezTo>
                      <a:pt x="4992766" y="1219494"/>
                      <a:pt x="4992766" y="1219494"/>
                      <a:pt x="4993728" y="1223998"/>
                    </a:cubicBezTo>
                    <a:cubicBezTo>
                      <a:pt x="4975404" y="1204365"/>
                      <a:pt x="4957081" y="1184731"/>
                      <a:pt x="4947111" y="1182152"/>
                    </a:cubicBezTo>
                    <a:cubicBezTo>
                      <a:pt x="4941644" y="1178611"/>
                      <a:pt x="4941644" y="1178611"/>
                      <a:pt x="4940682" y="1174106"/>
                    </a:cubicBezTo>
                    <a:cubicBezTo>
                      <a:pt x="4935215" y="1170564"/>
                      <a:pt x="4935215" y="1170564"/>
                      <a:pt x="4930712" y="1171526"/>
                    </a:cubicBezTo>
                    <a:lnTo>
                      <a:pt x="4931467" y="1175063"/>
                    </a:lnTo>
                    <a:lnTo>
                      <a:pt x="4916930" y="1163507"/>
                    </a:lnTo>
                    <a:cubicBezTo>
                      <a:pt x="4900789" y="1149956"/>
                      <a:pt x="4893737" y="1141749"/>
                      <a:pt x="4867695" y="1119055"/>
                    </a:cubicBezTo>
                    <a:cubicBezTo>
                      <a:pt x="4852257" y="1112934"/>
                      <a:pt x="4846792" y="1109391"/>
                      <a:pt x="4842287" y="1110354"/>
                    </a:cubicBezTo>
                    <a:cubicBezTo>
                      <a:pt x="4841325" y="1105850"/>
                      <a:pt x="4845830" y="1104888"/>
                      <a:pt x="4839401" y="1096842"/>
                    </a:cubicBezTo>
                    <a:cubicBezTo>
                      <a:pt x="4830393" y="1098766"/>
                      <a:pt x="4827506" y="1085254"/>
                      <a:pt x="4811106" y="1074629"/>
                    </a:cubicBezTo>
                    <a:cubicBezTo>
                      <a:pt x="4794707" y="1064004"/>
                      <a:pt x="4808528" y="1084600"/>
                      <a:pt x="4791166" y="1069470"/>
                    </a:cubicBezTo>
                    <a:cubicBezTo>
                      <a:pt x="4806603" y="1075591"/>
                      <a:pt x="4789242" y="1060462"/>
                      <a:pt x="4772842" y="1049837"/>
                    </a:cubicBezTo>
                    <a:cubicBezTo>
                      <a:pt x="4777346" y="1048874"/>
                      <a:pt x="4777346" y="1048874"/>
                      <a:pt x="4777346" y="1048874"/>
                    </a:cubicBezTo>
                    <a:cubicBezTo>
                      <a:pt x="4782813" y="1052416"/>
                      <a:pt x="4788280" y="1055958"/>
                      <a:pt x="4787317" y="1051454"/>
                    </a:cubicBezTo>
                    <a:cubicBezTo>
                      <a:pt x="4787317" y="1051454"/>
                      <a:pt x="4786355" y="1046950"/>
                      <a:pt x="4780888" y="1043408"/>
                    </a:cubicBezTo>
                    <a:cubicBezTo>
                      <a:pt x="4775422" y="1039866"/>
                      <a:pt x="4775422" y="1039866"/>
                      <a:pt x="4775422" y="1039866"/>
                    </a:cubicBezTo>
                    <a:cubicBezTo>
                      <a:pt x="4779926" y="1038904"/>
                      <a:pt x="4787317" y="1051454"/>
                      <a:pt x="4790858" y="1045987"/>
                    </a:cubicBezTo>
                    <a:cubicBezTo>
                      <a:pt x="4779926" y="1038904"/>
                      <a:pt x="4773497" y="1030859"/>
                      <a:pt x="4768993" y="1031821"/>
                    </a:cubicBezTo>
                    <a:cubicBezTo>
                      <a:pt x="4764490" y="1032783"/>
                      <a:pt x="4764490" y="1032783"/>
                      <a:pt x="4763527" y="1028279"/>
                    </a:cubicBezTo>
                    <a:cubicBezTo>
                      <a:pt x="4758061" y="1024737"/>
                      <a:pt x="4752594" y="1021196"/>
                      <a:pt x="4748090" y="1022158"/>
                    </a:cubicBezTo>
                    <a:cubicBezTo>
                      <a:pt x="4748090" y="1022158"/>
                      <a:pt x="4749052" y="1026661"/>
                      <a:pt x="4754519" y="1030204"/>
                    </a:cubicBezTo>
                    <a:cubicBezTo>
                      <a:pt x="4755481" y="1034708"/>
                      <a:pt x="4755481" y="1034708"/>
                      <a:pt x="4755481" y="1034708"/>
                    </a:cubicBezTo>
                    <a:cubicBezTo>
                      <a:pt x="4745511" y="1032128"/>
                      <a:pt x="4747435" y="1041136"/>
                      <a:pt x="4739082" y="1024083"/>
                    </a:cubicBezTo>
                    <a:cubicBezTo>
                      <a:pt x="4735540" y="1029548"/>
                      <a:pt x="4746473" y="1036632"/>
                      <a:pt x="4747435" y="1041136"/>
                    </a:cubicBezTo>
                    <a:cubicBezTo>
                      <a:pt x="4730074" y="1026007"/>
                      <a:pt x="4733615" y="1020541"/>
                      <a:pt x="4722683" y="1013457"/>
                    </a:cubicBezTo>
                    <a:cubicBezTo>
                      <a:pt x="4727188" y="1012495"/>
                      <a:pt x="4728150" y="1016998"/>
                      <a:pt x="4728150" y="1016998"/>
                    </a:cubicBezTo>
                    <a:cubicBezTo>
                      <a:pt x="4733615" y="1020541"/>
                      <a:pt x="4733615" y="1020541"/>
                      <a:pt x="4737157" y="1015074"/>
                    </a:cubicBezTo>
                    <a:cubicBezTo>
                      <a:pt x="4737157" y="1015074"/>
                      <a:pt x="4731691" y="1011533"/>
                      <a:pt x="4726225" y="1007991"/>
                    </a:cubicBezTo>
                    <a:cubicBezTo>
                      <a:pt x="4736195" y="1010571"/>
                      <a:pt x="4735233" y="1006066"/>
                      <a:pt x="4725263" y="1003486"/>
                    </a:cubicBezTo>
                    <a:cubicBezTo>
                      <a:pt x="4724301" y="998982"/>
                      <a:pt x="4724301" y="998982"/>
                      <a:pt x="4724301" y="998982"/>
                    </a:cubicBezTo>
                    <a:cubicBezTo>
                      <a:pt x="4729766" y="1002524"/>
                      <a:pt x="4728804" y="998020"/>
                      <a:pt x="4728804" y="998020"/>
                    </a:cubicBezTo>
                    <a:cubicBezTo>
                      <a:pt x="4723338" y="994478"/>
                      <a:pt x="4723338" y="994478"/>
                      <a:pt x="4718834" y="995441"/>
                    </a:cubicBezTo>
                    <a:cubicBezTo>
                      <a:pt x="4717872" y="990937"/>
                      <a:pt x="4717872" y="990937"/>
                      <a:pt x="4713367" y="991899"/>
                    </a:cubicBezTo>
                    <a:cubicBezTo>
                      <a:pt x="4706939" y="983853"/>
                      <a:pt x="4706939" y="983853"/>
                      <a:pt x="4700511" y="975807"/>
                    </a:cubicBezTo>
                    <a:cubicBezTo>
                      <a:pt x="4705976" y="979349"/>
                      <a:pt x="4705976" y="979349"/>
                      <a:pt x="4705976" y="979349"/>
                    </a:cubicBezTo>
                    <a:cubicBezTo>
                      <a:pt x="4711443" y="982891"/>
                      <a:pt x="4715947" y="981929"/>
                      <a:pt x="4715947" y="981929"/>
                    </a:cubicBezTo>
                    <a:cubicBezTo>
                      <a:pt x="4714985" y="977425"/>
                      <a:pt x="4709518" y="973882"/>
                      <a:pt x="4704052" y="970341"/>
                    </a:cubicBezTo>
                    <a:cubicBezTo>
                      <a:pt x="4698586" y="966799"/>
                      <a:pt x="4698586" y="966799"/>
                      <a:pt x="4698586" y="966799"/>
                    </a:cubicBezTo>
                    <a:cubicBezTo>
                      <a:pt x="4693119" y="963257"/>
                      <a:pt x="4693119" y="963257"/>
                      <a:pt x="4693119" y="963257"/>
                    </a:cubicBezTo>
                    <a:cubicBezTo>
                      <a:pt x="4687653" y="959715"/>
                      <a:pt x="4683149" y="960677"/>
                      <a:pt x="4684112" y="965182"/>
                    </a:cubicBezTo>
                    <a:cubicBezTo>
                      <a:pt x="4684112" y="965182"/>
                      <a:pt x="4685074" y="969686"/>
                      <a:pt x="4690540" y="973228"/>
                    </a:cubicBezTo>
                    <a:cubicBezTo>
                      <a:pt x="4690540" y="973228"/>
                      <a:pt x="4690540" y="973228"/>
                      <a:pt x="4695044" y="972266"/>
                    </a:cubicBezTo>
                    <a:cubicBezTo>
                      <a:pt x="4700511" y="975807"/>
                      <a:pt x="4700511" y="975807"/>
                      <a:pt x="4700511" y="975807"/>
                    </a:cubicBezTo>
                    <a:cubicBezTo>
                      <a:pt x="4676065" y="971611"/>
                      <a:pt x="4696969" y="981274"/>
                      <a:pt x="4708863" y="992861"/>
                    </a:cubicBezTo>
                    <a:cubicBezTo>
                      <a:pt x="4703397" y="989319"/>
                      <a:pt x="4703397" y="989319"/>
                      <a:pt x="4703397" y="989319"/>
                    </a:cubicBezTo>
                    <a:cubicBezTo>
                      <a:pt x="4703397" y="989319"/>
                      <a:pt x="4704360" y="993823"/>
                      <a:pt x="4704360" y="993823"/>
                    </a:cubicBezTo>
                    <a:cubicBezTo>
                      <a:pt x="4704360" y="993823"/>
                      <a:pt x="4704360" y="993823"/>
                      <a:pt x="4705322" y="998327"/>
                    </a:cubicBezTo>
                    <a:cubicBezTo>
                      <a:pt x="4709825" y="997365"/>
                      <a:pt x="4709825" y="997365"/>
                      <a:pt x="4709825" y="997365"/>
                    </a:cubicBezTo>
                    <a:cubicBezTo>
                      <a:pt x="4715292" y="1000907"/>
                      <a:pt x="4715292" y="1000907"/>
                      <a:pt x="4715292" y="1000907"/>
                    </a:cubicBezTo>
                    <a:cubicBezTo>
                      <a:pt x="4710787" y="1001869"/>
                      <a:pt x="4710787" y="1001869"/>
                      <a:pt x="4710787" y="1001869"/>
                    </a:cubicBezTo>
                    <a:cubicBezTo>
                      <a:pt x="4710787" y="1001869"/>
                      <a:pt x="4711750" y="1006373"/>
                      <a:pt x="4716254" y="1005411"/>
                    </a:cubicBezTo>
                    <a:cubicBezTo>
                      <a:pt x="4717216" y="1009915"/>
                      <a:pt x="4717216" y="1009915"/>
                      <a:pt x="4717216" y="1009915"/>
                    </a:cubicBezTo>
                    <a:cubicBezTo>
                      <a:pt x="4702742" y="1008298"/>
                      <a:pt x="4696313" y="1000252"/>
                      <a:pt x="4678952" y="985123"/>
                    </a:cubicBezTo>
                    <a:cubicBezTo>
                      <a:pt x="4683456" y="984160"/>
                      <a:pt x="4683456" y="984160"/>
                      <a:pt x="4683456" y="984160"/>
                    </a:cubicBezTo>
                    <a:cubicBezTo>
                      <a:pt x="4687961" y="983198"/>
                      <a:pt x="4687961" y="983198"/>
                      <a:pt x="4687961" y="983198"/>
                    </a:cubicBezTo>
                    <a:cubicBezTo>
                      <a:pt x="4682494" y="979656"/>
                      <a:pt x="4682494" y="979656"/>
                      <a:pt x="4682494" y="979656"/>
                    </a:cubicBezTo>
                    <a:cubicBezTo>
                      <a:pt x="4677990" y="980618"/>
                      <a:pt x="4677990" y="980618"/>
                      <a:pt x="4677990" y="980618"/>
                    </a:cubicBezTo>
                    <a:cubicBezTo>
                      <a:pt x="4672523" y="977077"/>
                      <a:pt x="4672523" y="977077"/>
                      <a:pt x="4672523" y="977077"/>
                    </a:cubicBezTo>
                    <a:cubicBezTo>
                      <a:pt x="4667058" y="973535"/>
                      <a:pt x="4670599" y="968069"/>
                      <a:pt x="4659666" y="960985"/>
                    </a:cubicBezTo>
                    <a:cubicBezTo>
                      <a:pt x="4658704" y="956481"/>
                      <a:pt x="4658704" y="956481"/>
                      <a:pt x="4658704" y="956481"/>
                    </a:cubicBezTo>
                    <a:cubicBezTo>
                      <a:pt x="4654200" y="957443"/>
                      <a:pt x="4653237" y="952939"/>
                      <a:pt x="4653237" y="952939"/>
                    </a:cubicBezTo>
                    <a:cubicBezTo>
                      <a:pt x="4648733" y="953901"/>
                      <a:pt x="4648733" y="953901"/>
                      <a:pt x="4648733" y="953901"/>
                    </a:cubicBezTo>
                    <a:cubicBezTo>
                      <a:pt x="4649695" y="958406"/>
                      <a:pt x="4649695" y="958406"/>
                      <a:pt x="4649695" y="958406"/>
                    </a:cubicBezTo>
                    <a:cubicBezTo>
                      <a:pt x="4638763" y="951322"/>
                      <a:pt x="4635876" y="937810"/>
                      <a:pt x="4626869" y="939735"/>
                    </a:cubicBezTo>
                    <a:cubicBezTo>
                      <a:pt x="4626869" y="939735"/>
                      <a:pt x="4622364" y="940697"/>
                      <a:pt x="4621402" y="936193"/>
                    </a:cubicBezTo>
                    <a:cubicBezTo>
                      <a:pt x="4621402" y="936193"/>
                      <a:pt x="4616898" y="937155"/>
                      <a:pt x="4616898" y="937155"/>
                    </a:cubicBezTo>
                    <a:cubicBezTo>
                      <a:pt x="4617860" y="941660"/>
                      <a:pt x="4617860" y="941660"/>
                      <a:pt x="4617860" y="941660"/>
                    </a:cubicBezTo>
                    <a:cubicBezTo>
                      <a:pt x="4593108" y="913980"/>
                      <a:pt x="4606928" y="934575"/>
                      <a:pt x="4597919" y="936500"/>
                    </a:cubicBezTo>
                    <a:cubicBezTo>
                      <a:pt x="4589565" y="919446"/>
                      <a:pt x="4556768" y="898195"/>
                      <a:pt x="4529437" y="880487"/>
                    </a:cubicBezTo>
                    <a:cubicBezTo>
                      <a:pt x="4525895" y="885952"/>
                      <a:pt x="4525895" y="885952"/>
                      <a:pt x="4525895" y="885952"/>
                    </a:cubicBezTo>
                    <a:cubicBezTo>
                      <a:pt x="4524932" y="881449"/>
                      <a:pt x="4524932" y="881449"/>
                      <a:pt x="4524932" y="881449"/>
                    </a:cubicBezTo>
                    <a:cubicBezTo>
                      <a:pt x="4524932" y="881449"/>
                      <a:pt x="4523970" y="876945"/>
                      <a:pt x="4519466" y="877907"/>
                    </a:cubicBezTo>
                    <a:cubicBezTo>
                      <a:pt x="4519466" y="877907"/>
                      <a:pt x="4520428" y="882411"/>
                      <a:pt x="4520428" y="882411"/>
                    </a:cubicBezTo>
                    <a:cubicBezTo>
                      <a:pt x="4504029" y="871786"/>
                      <a:pt x="4491171" y="855694"/>
                      <a:pt x="4484744" y="847649"/>
                    </a:cubicBezTo>
                    <a:cubicBezTo>
                      <a:pt x="4481201" y="853114"/>
                      <a:pt x="4482164" y="857619"/>
                      <a:pt x="4476697" y="854077"/>
                    </a:cubicBezTo>
                    <a:cubicBezTo>
                      <a:pt x="4475735" y="849573"/>
                      <a:pt x="4475735" y="849573"/>
                      <a:pt x="4470269" y="846031"/>
                    </a:cubicBezTo>
                    <a:cubicBezTo>
                      <a:pt x="4466727" y="851498"/>
                      <a:pt x="4465765" y="846993"/>
                      <a:pt x="4459336" y="838948"/>
                    </a:cubicBezTo>
                    <a:cubicBezTo>
                      <a:pt x="4459336" y="838948"/>
                      <a:pt x="4459336" y="838948"/>
                      <a:pt x="4463840" y="837986"/>
                    </a:cubicBezTo>
                    <a:cubicBezTo>
                      <a:pt x="4463840" y="837986"/>
                      <a:pt x="4463840" y="837986"/>
                      <a:pt x="4462878" y="833481"/>
                    </a:cubicBezTo>
                    <a:cubicBezTo>
                      <a:pt x="4458374" y="834444"/>
                      <a:pt x="4457411" y="829940"/>
                      <a:pt x="4452907" y="830902"/>
                    </a:cubicBezTo>
                    <a:cubicBezTo>
                      <a:pt x="4452907" y="830902"/>
                      <a:pt x="4448404" y="831864"/>
                      <a:pt x="4448404" y="831864"/>
                    </a:cubicBezTo>
                    <a:cubicBezTo>
                      <a:pt x="4446479" y="822856"/>
                      <a:pt x="4400168" y="804493"/>
                      <a:pt x="4411102" y="811576"/>
                    </a:cubicBezTo>
                    <a:cubicBezTo>
                      <a:pt x="4424614" y="808689"/>
                      <a:pt x="4410446" y="830554"/>
                      <a:pt x="4422996" y="823163"/>
                    </a:cubicBezTo>
                    <a:cubicBezTo>
                      <a:pt x="4426538" y="817697"/>
                      <a:pt x="4436508" y="820277"/>
                      <a:pt x="4442937" y="828322"/>
                    </a:cubicBezTo>
                    <a:cubicBezTo>
                      <a:pt x="4438433" y="829284"/>
                      <a:pt x="4438433" y="829284"/>
                      <a:pt x="4437470" y="824781"/>
                    </a:cubicBezTo>
                    <a:cubicBezTo>
                      <a:pt x="4432966" y="825743"/>
                      <a:pt x="4432966" y="825743"/>
                      <a:pt x="4432966" y="825743"/>
                    </a:cubicBezTo>
                    <a:cubicBezTo>
                      <a:pt x="4428463" y="826705"/>
                      <a:pt x="4433928" y="830246"/>
                      <a:pt x="4433928" y="830246"/>
                    </a:cubicBezTo>
                    <a:cubicBezTo>
                      <a:pt x="4439395" y="833789"/>
                      <a:pt x="4439395" y="833789"/>
                      <a:pt x="4439395" y="833789"/>
                    </a:cubicBezTo>
                    <a:cubicBezTo>
                      <a:pt x="4434891" y="834751"/>
                      <a:pt x="4434891" y="834751"/>
                      <a:pt x="4434891" y="834751"/>
                    </a:cubicBezTo>
                    <a:cubicBezTo>
                      <a:pt x="4433928" y="830246"/>
                      <a:pt x="4429425" y="831209"/>
                      <a:pt x="4429425" y="831209"/>
                    </a:cubicBezTo>
                    <a:cubicBezTo>
                      <a:pt x="4429425" y="831209"/>
                      <a:pt x="4430387" y="835713"/>
                      <a:pt x="4430387" y="835713"/>
                    </a:cubicBezTo>
                    <a:cubicBezTo>
                      <a:pt x="4435853" y="839255"/>
                      <a:pt x="4435853" y="839255"/>
                      <a:pt x="4435853" y="839255"/>
                    </a:cubicBezTo>
                    <a:cubicBezTo>
                      <a:pt x="4441320" y="842797"/>
                      <a:pt x="4441320" y="842797"/>
                      <a:pt x="4441320" y="842797"/>
                    </a:cubicBezTo>
                    <a:cubicBezTo>
                      <a:pt x="4441320" y="842797"/>
                      <a:pt x="4431350" y="840217"/>
                      <a:pt x="4431350" y="840217"/>
                    </a:cubicBezTo>
                    <a:cubicBezTo>
                      <a:pt x="4425883" y="836675"/>
                      <a:pt x="4425883" y="836675"/>
                      <a:pt x="4425883" y="836675"/>
                    </a:cubicBezTo>
                    <a:cubicBezTo>
                      <a:pt x="4420416" y="833133"/>
                      <a:pt x="4420416" y="833133"/>
                      <a:pt x="4420416" y="833133"/>
                    </a:cubicBezTo>
                    <a:cubicBezTo>
                      <a:pt x="4419454" y="828630"/>
                      <a:pt x="4413988" y="825088"/>
                      <a:pt x="4409484" y="826050"/>
                    </a:cubicBezTo>
                    <a:cubicBezTo>
                      <a:pt x="4404980" y="827012"/>
                      <a:pt x="4405942" y="831517"/>
                      <a:pt x="4411408" y="835058"/>
                    </a:cubicBezTo>
                    <a:cubicBezTo>
                      <a:pt x="4411408" y="835058"/>
                      <a:pt x="4411408" y="835058"/>
                      <a:pt x="4412371" y="839562"/>
                    </a:cubicBezTo>
                    <a:cubicBezTo>
                      <a:pt x="4395972" y="828937"/>
                      <a:pt x="4409484" y="826050"/>
                      <a:pt x="4389543" y="820892"/>
                    </a:cubicBezTo>
                    <a:cubicBezTo>
                      <a:pt x="4394047" y="819929"/>
                      <a:pt x="4394047" y="819929"/>
                      <a:pt x="4394047" y="819929"/>
                    </a:cubicBezTo>
                    <a:cubicBezTo>
                      <a:pt x="4394047" y="819929"/>
                      <a:pt x="4394047" y="819929"/>
                      <a:pt x="4393085" y="815425"/>
                    </a:cubicBezTo>
                    <a:cubicBezTo>
                      <a:pt x="4388581" y="816387"/>
                      <a:pt x="4388581" y="816387"/>
                      <a:pt x="4388581" y="816387"/>
                    </a:cubicBezTo>
                    <a:cubicBezTo>
                      <a:pt x="4388581" y="816387"/>
                      <a:pt x="4384076" y="817349"/>
                      <a:pt x="4384076" y="817349"/>
                    </a:cubicBezTo>
                    <a:cubicBezTo>
                      <a:pt x="4378611" y="813807"/>
                      <a:pt x="4378611" y="813807"/>
                      <a:pt x="4378611" y="813807"/>
                    </a:cubicBezTo>
                    <a:cubicBezTo>
                      <a:pt x="4373144" y="810266"/>
                      <a:pt x="4373144" y="810266"/>
                      <a:pt x="4362211" y="803182"/>
                    </a:cubicBezTo>
                    <a:cubicBezTo>
                      <a:pt x="4355128" y="814115"/>
                      <a:pt x="4332300" y="795443"/>
                      <a:pt x="4335187" y="808956"/>
                    </a:cubicBezTo>
                    <a:cubicBezTo>
                      <a:pt x="4344195" y="807031"/>
                      <a:pt x="4350624" y="815078"/>
                      <a:pt x="4360594" y="817656"/>
                    </a:cubicBezTo>
                    <a:cubicBezTo>
                      <a:pt x="4350624" y="815078"/>
                      <a:pt x="4350624" y="815078"/>
                      <a:pt x="4351586" y="819581"/>
                    </a:cubicBezTo>
                    <a:cubicBezTo>
                      <a:pt x="4351586" y="819581"/>
                      <a:pt x="4351586" y="819581"/>
                      <a:pt x="4352548" y="824085"/>
                    </a:cubicBezTo>
                    <a:cubicBezTo>
                      <a:pt x="4340653" y="812498"/>
                      <a:pt x="4324255" y="801873"/>
                      <a:pt x="4308817" y="795751"/>
                    </a:cubicBezTo>
                    <a:cubicBezTo>
                      <a:pt x="4297885" y="788667"/>
                      <a:pt x="4281486" y="778042"/>
                      <a:pt x="4266049" y="771921"/>
                    </a:cubicBezTo>
                    <a:cubicBezTo>
                      <a:pt x="4271515" y="775463"/>
                      <a:pt x="4281486" y="778042"/>
                      <a:pt x="4275057" y="769997"/>
                    </a:cubicBezTo>
                    <a:cubicBezTo>
                      <a:pt x="4255116" y="764837"/>
                      <a:pt x="4255116" y="764837"/>
                      <a:pt x="4253192" y="755830"/>
                    </a:cubicBezTo>
                    <a:cubicBezTo>
                      <a:pt x="4233250" y="750670"/>
                      <a:pt x="4225860" y="738120"/>
                      <a:pt x="4233250" y="750670"/>
                    </a:cubicBezTo>
                    <a:cubicBezTo>
                      <a:pt x="4228747" y="751632"/>
                      <a:pt x="4228747" y="751632"/>
                      <a:pt x="4224243" y="752594"/>
                    </a:cubicBezTo>
                    <a:cubicBezTo>
                      <a:pt x="4197873" y="739390"/>
                      <a:pt x="4172466" y="730690"/>
                      <a:pt x="4150601" y="716522"/>
                    </a:cubicBezTo>
                    <a:cubicBezTo>
                      <a:pt x="4146097" y="717485"/>
                      <a:pt x="4140630" y="713943"/>
                      <a:pt x="4135164" y="710400"/>
                    </a:cubicBezTo>
                    <a:cubicBezTo>
                      <a:pt x="4155104" y="715560"/>
                      <a:pt x="4169580" y="717178"/>
                      <a:pt x="4189520" y="722336"/>
                    </a:cubicBezTo>
                    <a:cubicBezTo>
                      <a:pt x="4189520" y="722336"/>
                      <a:pt x="4205919" y="732962"/>
                      <a:pt x="4188557" y="717832"/>
                    </a:cubicBezTo>
                    <a:cubicBezTo>
                      <a:pt x="4194024" y="721374"/>
                      <a:pt x="4203995" y="723954"/>
                      <a:pt x="4197566" y="715907"/>
                    </a:cubicBezTo>
                    <a:cubicBezTo>
                      <a:pt x="4179550" y="719756"/>
                      <a:pt x="4158646" y="710093"/>
                      <a:pt x="4134202" y="705897"/>
                    </a:cubicBezTo>
                    <a:cubicBezTo>
                      <a:pt x="4138705" y="704935"/>
                      <a:pt x="4137743" y="700431"/>
                      <a:pt x="4133240" y="701393"/>
                    </a:cubicBezTo>
                    <a:cubicBezTo>
                      <a:pt x="4137743" y="700431"/>
                      <a:pt x="4137743" y="700431"/>
                      <a:pt x="4137743" y="700431"/>
                    </a:cubicBezTo>
                    <a:cubicBezTo>
                      <a:pt x="4136781" y="695926"/>
                      <a:pt x="4136781" y="695926"/>
                      <a:pt x="4132277" y="696888"/>
                    </a:cubicBezTo>
                    <a:cubicBezTo>
                      <a:pt x="4131315" y="692385"/>
                      <a:pt x="4121344" y="689805"/>
                      <a:pt x="4111373" y="687226"/>
                    </a:cubicBezTo>
                    <a:cubicBezTo>
                      <a:pt x="4106870" y="688188"/>
                      <a:pt x="4106870" y="688188"/>
                      <a:pt x="4106870" y="688188"/>
                    </a:cubicBezTo>
                    <a:cubicBezTo>
                      <a:pt x="4105908" y="683684"/>
                      <a:pt x="4105908" y="683684"/>
                      <a:pt x="4101403" y="684647"/>
                    </a:cubicBezTo>
                    <a:cubicBezTo>
                      <a:pt x="4095937" y="681105"/>
                      <a:pt x="4095937" y="681105"/>
                      <a:pt x="4090471" y="677562"/>
                    </a:cubicBezTo>
                    <a:cubicBezTo>
                      <a:pt x="4090471" y="677562"/>
                      <a:pt x="4089509" y="673058"/>
                      <a:pt x="4089509" y="673058"/>
                    </a:cubicBezTo>
                    <a:cubicBezTo>
                      <a:pt x="4084042" y="669517"/>
                      <a:pt x="4084042" y="669517"/>
                      <a:pt x="4084042" y="669517"/>
                    </a:cubicBezTo>
                    <a:cubicBezTo>
                      <a:pt x="4080500" y="674983"/>
                      <a:pt x="4080500" y="674983"/>
                      <a:pt x="4080500" y="674983"/>
                    </a:cubicBezTo>
                    <a:cubicBezTo>
                      <a:pt x="4069568" y="667900"/>
                      <a:pt x="4060559" y="669824"/>
                      <a:pt x="4050589" y="667244"/>
                    </a:cubicBezTo>
                    <a:cubicBezTo>
                      <a:pt x="4050589" y="667244"/>
                      <a:pt x="4055093" y="666282"/>
                      <a:pt x="4055093" y="666282"/>
                    </a:cubicBezTo>
                    <a:cubicBezTo>
                      <a:pt x="4055093" y="666282"/>
                      <a:pt x="4055093" y="666282"/>
                      <a:pt x="4054131" y="661779"/>
                    </a:cubicBezTo>
                    <a:cubicBezTo>
                      <a:pt x="4054131" y="661779"/>
                      <a:pt x="4049627" y="662741"/>
                      <a:pt x="4049627" y="662741"/>
                    </a:cubicBezTo>
                    <a:cubicBezTo>
                      <a:pt x="4049627" y="662741"/>
                      <a:pt x="4045123" y="663703"/>
                      <a:pt x="4045123" y="663703"/>
                    </a:cubicBezTo>
                    <a:cubicBezTo>
                      <a:pt x="4053169" y="657274"/>
                      <a:pt x="4009745" y="652423"/>
                      <a:pt x="4030648" y="662086"/>
                    </a:cubicBezTo>
                    <a:cubicBezTo>
                      <a:pt x="4031611" y="666590"/>
                      <a:pt x="4036115" y="665628"/>
                      <a:pt x="4036115" y="665628"/>
                    </a:cubicBezTo>
                    <a:cubicBezTo>
                      <a:pt x="4023564" y="673018"/>
                      <a:pt x="4065063" y="668862"/>
                      <a:pt x="4080500" y="674983"/>
                    </a:cubicBezTo>
                    <a:cubicBezTo>
                      <a:pt x="4075996" y="675945"/>
                      <a:pt x="4075996" y="675945"/>
                      <a:pt x="4071492" y="676907"/>
                    </a:cubicBezTo>
                    <a:cubicBezTo>
                      <a:pt x="4071492" y="676907"/>
                      <a:pt x="4072455" y="681412"/>
                      <a:pt x="4072455" y="681412"/>
                    </a:cubicBezTo>
                    <a:cubicBezTo>
                      <a:pt x="4076958" y="680449"/>
                      <a:pt x="4076958" y="680449"/>
                      <a:pt x="4076958" y="680449"/>
                    </a:cubicBezTo>
                    <a:cubicBezTo>
                      <a:pt x="4077920" y="684954"/>
                      <a:pt x="4082425" y="683991"/>
                      <a:pt x="4082425" y="683991"/>
                    </a:cubicBezTo>
                    <a:cubicBezTo>
                      <a:pt x="4086929" y="683029"/>
                      <a:pt x="4086929" y="683029"/>
                      <a:pt x="4086929" y="683029"/>
                    </a:cubicBezTo>
                    <a:cubicBezTo>
                      <a:pt x="4108795" y="697197"/>
                      <a:pt x="4062484" y="678832"/>
                      <a:pt x="4083387" y="688496"/>
                    </a:cubicBezTo>
                    <a:cubicBezTo>
                      <a:pt x="4073417" y="685916"/>
                      <a:pt x="4063446" y="683336"/>
                      <a:pt x="4053476" y="680756"/>
                    </a:cubicBezTo>
                    <a:cubicBezTo>
                      <a:pt x="4035306" y="672864"/>
                      <a:pt x="4016250" y="666339"/>
                      <a:pt x="3998561" y="660699"/>
                    </a:cubicBezTo>
                    <a:lnTo>
                      <a:pt x="3993680" y="659158"/>
                    </a:lnTo>
                    <a:lnTo>
                      <a:pt x="3795199" y="553069"/>
                    </a:lnTo>
                    <a:cubicBezTo>
                      <a:pt x="3737785" y="522317"/>
                      <a:pt x="3676087" y="508123"/>
                      <a:pt x="3610375" y="502608"/>
                    </a:cubicBezTo>
                    <a:cubicBezTo>
                      <a:pt x="3468132" y="495844"/>
                      <a:pt x="3329374" y="468783"/>
                      <a:pt x="3188329" y="467631"/>
                    </a:cubicBezTo>
                    <a:cubicBezTo>
                      <a:pt x="2801255" y="468200"/>
                      <a:pt x="2424295" y="525271"/>
                      <a:pt x="2059975" y="659812"/>
                    </a:cubicBezTo>
                    <a:cubicBezTo>
                      <a:pt x="1973004" y="692082"/>
                      <a:pt x="1890572" y="727291"/>
                      <a:pt x="1819343" y="787483"/>
                    </a:cubicBezTo>
                    <a:cubicBezTo>
                      <a:pt x="1706155" y="880104"/>
                      <a:pt x="1571214" y="944131"/>
                      <a:pt x="1454955" y="1031541"/>
                    </a:cubicBezTo>
                    <a:cubicBezTo>
                      <a:pt x="1443063" y="1039948"/>
                      <a:pt x="1425960" y="1051424"/>
                      <a:pt x="1413812" y="1040331"/>
                    </a:cubicBezTo>
                    <a:cubicBezTo>
                      <a:pt x="1410776" y="1037559"/>
                      <a:pt x="1408974" y="1034277"/>
                      <a:pt x="1408084" y="1030679"/>
                    </a:cubicBezTo>
                    <a:lnTo>
                      <a:pt x="1408033" y="1028519"/>
                    </a:lnTo>
                    <a:lnTo>
                      <a:pt x="1412039" y="1024844"/>
                    </a:lnTo>
                    <a:cubicBezTo>
                      <a:pt x="1579972" y="882809"/>
                      <a:pt x="1767264" y="759457"/>
                      <a:pt x="1971913" y="659219"/>
                    </a:cubicBezTo>
                    <a:cubicBezTo>
                      <a:pt x="1972875" y="663724"/>
                      <a:pt x="1972875" y="663724"/>
                      <a:pt x="1977379" y="662762"/>
                    </a:cubicBezTo>
                    <a:cubicBezTo>
                      <a:pt x="1977379" y="662762"/>
                      <a:pt x="1981883" y="661799"/>
                      <a:pt x="1981883" y="661799"/>
                    </a:cubicBezTo>
                    <a:cubicBezTo>
                      <a:pt x="1977379" y="662762"/>
                      <a:pt x="1979303" y="671769"/>
                      <a:pt x="1987350" y="665340"/>
                    </a:cubicBezTo>
                    <a:cubicBezTo>
                      <a:pt x="1979303" y="671769"/>
                      <a:pt x="1979303" y="671769"/>
                      <a:pt x="1979303" y="671769"/>
                    </a:cubicBezTo>
                    <a:cubicBezTo>
                      <a:pt x="1974800" y="672731"/>
                      <a:pt x="1975762" y="677236"/>
                      <a:pt x="1980266" y="676274"/>
                    </a:cubicBezTo>
                    <a:cubicBezTo>
                      <a:pt x="1980266" y="676274"/>
                      <a:pt x="1984770" y="675311"/>
                      <a:pt x="1984770" y="675311"/>
                    </a:cubicBezTo>
                    <a:cubicBezTo>
                      <a:pt x="1989274" y="674349"/>
                      <a:pt x="1989274" y="674349"/>
                      <a:pt x="1989274" y="674349"/>
                    </a:cubicBezTo>
                    <a:cubicBezTo>
                      <a:pt x="1992816" y="668882"/>
                      <a:pt x="1992816" y="668882"/>
                      <a:pt x="1992816" y="668882"/>
                    </a:cubicBezTo>
                    <a:cubicBezTo>
                      <a:pt x="1997320" y="667920"/>
                      <a:pt x="1997320" y="667920"/>
                      <a:pt x="1997320" y="667920"/>
                    </a:cubicBezTo>
                    <a:cubicBezTo>
                      <a:pt x="1994741" y="677890"/>
                      <a:pt x="1999244" y="676928"/>
                      <a:pt x="2012756" y="674041"/>
                    </a:cubicBezTo>
                    <a:cubicBezTo>
                      <a:pt x="2019840" y="663109"/>
                      <a:pt x="2011794" y="669538"/>
                      <a:pt x="2014374" y="659567"/>
                    </a:cubicBezTo>
                    <a:lnTo>
                      <a:pt x="2009869" y="660529"/>
                    </a:lnTo>
                    <a:cubicBezTo>
                      <a:pt x="2014374" y="659567"/>
                      <a:pt x="2013412" y="655063"/>
                      <a:pt x="2008907" y="656026"/>
                    </a:cubicBezTo>
                    <a:cubicBezTo>
                      <a:pt x="2008907" y="656026"/>
                      <a:pt x="1999900" y="657950"/>
                      <a:pt x="1995395" y="658912"/>
                    </a:cubicBezTo>
                    <a:cubicBezTo>
                      <a:pt x="1991854" y="664378"/>
                      <a:pt x="1991854" y="664378"/>
                      <a:pt x="1991854" y="664378"/>
                    </a:cubicBezTo>
                    <a:cubicBezTo>
                      <a:pt x="1990892" y="659875"/>
                      <a:pt x="1995395" y="658912"/>
                      <a:pt x="1994433" y="654408"/>
                    </a:cubicBezTo>
                    <a:cubicBezTo>
                      <a:pt x="1994433" y="654408"/>
                      <a:pt x="1998937" y="653446"/>
                      <a:pt x="1998937" y="653446"/>
                    </a:cubicBezTo>
                    <a:cubicBezTo>
                      <a:pt x="2003442" y="652483"/>
                      <a:pt x="2006983" y="647017"/>
                      <a:pt x="2006983" y="647017"/>
                    </a:cubicBezTo>
                    <a:cubicBezTo>
                      <a:pt x="2006983" y="647017"/>
                      <a:pt x="2006983" y="647017"/>
                      <a:pt x="2002479" y="647979"/>
                    </a:cubicBezTo>
                    <a:cubicBezTo>
                      <a:pt x="2070695" y="614566"/>
                      <a:pt x="2144378" y="584695"/>
                      <a:pt x="2213556" y="555787"/>
                    </a:cubicBezTo>
                    <a:cubicBezTo>
                      <a:pt x="2214518" y="560291"/>
                      <a:pt x="2219985" y="563833"/>
                      <a:pt x="2233497" y="560947"/>
                    </a:cubicBezTo>
                    <a:cubicBezTo>
                      <a:pt x="2232535" y="556442"/>
                      <a:pt x="2227068" y="552900"/>
                      <a:pt x="2222565" y="553862"/>
                    </a:cubicBezTo>
                    <a:cubicBezTo>
                      <a:pt x="2222565" y="553862"/>
                      <a:pt x="2227068" y="552900"/>
                      <a:pt x="2227068" y="552900"/>
                    </a:cubicBezTo>
                    <a:cubicBezTo>
                      <a:pt x="2370006" y="499992"/>
                      <a:pt x="2514525" y="459992"/>
                      <a:pt x="2659387" y="432280"/>
                    </a:cubicBezTo>
                    <a:close/>
                    <a:moveTo>
                      <a:pt x="2580211" y="28532"/>
                    </a:moveTo>
                    <a:cubicBezTo>
                      <a:pt x="2639385" y="21756"/>
                      <a:pt x="2698559" y="14980"/>
                      <a:pt x="2760003" y="9674"/>
                    </a:cubicBezTo>
                    <a:cubicBezTo>
                      <a:pt x="3256492" y="-27960"/>
                      <a:pt x="3739421" y="44851"/>
                      <a:pt x="4206393" y="216884"/>
                    </a:cubicBezTo>
                    <a:cubicBezTo>
                      <a:pt x="4486416" y="319357"/>
                      <a:pt x="4742638" y="466023"/>
                      <a:pt x="4962093" y="669428"/>
                    </a:cubicBezTo>
                    <a:cubicBezTo>
                      <a:pt x="5047126" y="747075"/>
                      <a:pt x="5144323" y="808436"/>
                      <a:pt x="5227886" y="888353"/>
                    </a:cubicBezTo>
                    <a:cubicBezTo>
                      <a:pt x="5265526" y="927240"/>
                      <a:pt x="5301697" y="968397"/>
                      <a:pt x="5331187" y="1014893"/>
                    </a:cubicBezTo>
                    <a:cubicBezTo>
                      <a:pt x="5387095" y="1102673"/>
                      <a:pt x="5453026" y="1182447"/>
                      <a:pt x="5518959" y="1262220"/>
                    </a:cubicBezTo>
                    <a:cubicBezTo>
                      <a:pt x="5520174" y="1240451"/>
                      <a:pt x="5489232" y="1168845"/>
                      <a:pt x="5467079" y="1138382"/>
                    </a:cubicBezTo>
                    <a:cubicBezTo>
                      <a:pt x="5517556" y="1154972"/>
                      <a:pt x="5696105" y="1414047"/>
                      <a:pt x="5724761" y="1511561"/>
                    </a:cubicBezTo>
                    <a:cubicBezTo>
                      <a:pt x="5700321" y="1507005"/>
                      <a:pt x="5683234" y="1491101"/>
                      <a:pt x="5659466" y="1480536"/>
                    </a:cubicBezTo>
                    <a:cubicBezTo>
                      <a:pt x="5667984" y="1529557"/>
                      <a:pt x="5696946" y="1564433"/>
                      <a:pt x="5720297" y="1600507"/>
                    </a:cubicBezTo>
                    <a:cubicBezTo>
                      <a:pt x="5725636" y="1607188"/>
                      <a:pt x="5732045" y="1609729"/>
                      <a:pt x="5738327" y="1602521"/>
                    </a:cubicBezTo>
                    <a:cubicBezTo>
                      <a:pt x="5765326" y="1573289"/>
                      <a:pt x="5778000" y="1596001"/>
                      <a:pt x="5788406" y="1617243"/>
                    </a:cubicBezTo>
                    <a:cubicBezTo>
                      <a:pt x="5839631" y="1719712"/>
                      <a:pt x="5888985" y="1822580"/>
                      <a:pt x="5933129" y="1928517"/>
                    </a:cubicBezTo>
                    <a:cubicBezTo>
                      <a:pt x="5971807" y="2018024"/>
                      <a:pt x="5999264" y="2109927"/>
                      <a:pt x="6015900" y="2206099"/>
                    </a:cubicBezTo>
                    <a:cubicBezTo>
                      <a:pt x="6015628" y="2213979"/>
                      <a:pt x="6017226" y="2221459"/>
                      <a:pt x="6018824" y="2228938"/>
                    </a:cubicBezTo>
                    <a:cubicBezTo>
                      <a:pt x="6019350" y="2240559"/>
                      <a:pt x="6019478" y="2250308"/>
                      <a:pt x="6006787" y="2254975"/>
                    </a:cubicBezTo>
                    <a:cubicBezTo>
                      <a:pt x="5992225" y="2260042"/>
                      <a:pt x="5986088" y="2249620"/>
                      <a:pt x="5981821" y="2238800"/>
                    </a:cubicBezTo>
                    <a:cubicBezTo>
                      <a:pt x="5972486" y="2213418"/>
                      <a:pt x="5965023" y="2187637"/>
                      <a:pt x="5955690" y="2162256"/>
                    </a:cubicBezTo>
                    <a:cubicBezTo>
                      <a:pt x="5951821" y="2153305"/>
                      <a:pt x="5946083" y="2144754"/>
                      <a:pt x="5938475" y="2136603"/>
                    </a:cubicBezTo>
                    <a:cubicBezTo>
                      <a:pt x="5932175" y="2171190"/>
                      <a:pt x="5940838" y="2202581"/>
                      <a:pt x="5953240" y="2233173"/>
                    </a:cubicBezTo>
                    <a:cubicBezTo>
                      <a:pt x="6012584" y="2382792"/>
                      <a:pt x="6061105" y="2536680"/>
                      <a:pt x="6087185" y="2695361"/>
                    </a:cubicBezTo>
                    <a:cubicBezTo>
                      <a:pt x="6121654" y="2893313"/>
                      <a:pt x="6105102" y="3090434"/>
                      <a:pt x="6081069" y="3289153"/>
                    </a:cubicBezTo>
                    <a:cubicBezTo>
                      <a:pt x="6038647" y="3630634"/>
                      <a:pt x="5960838" y="3962076"/>
                      <a:pt x="5808111" y="4272372"/>
                    </a:cubicBezTo>
                    <a:cubicBezTo>
                      <a:pt x="5630111" y="4629130"/>
                      <a:pt x="5388032" y="4933096"/>
                      <a:pt x="5083073" y="5189877"/>
                    </a:cubicBezTo>
                    <a:cubicBezTo>
                      <a:pt x="4975095" y="5279430"/>
                      <a:pt x="4875526" y="5380874"/>
                      <a:pt x="4748863" y="5447042"/>
                    </a:cubicBezTo>
                    <a:cubicBezTo>
                      <a:pt x="4424727" y="5614062"/>
                      <a:pt x="4097123" y="5774002"/>
                      <a:pt x="3740846" y="5863806"/>
                    </a:cubicBezTo>
                    <a:cubicBezTo>
                      <a:pt x="3553557" y="5911641"/>
                      <a:pt x="3362544" y="5932897"/>
                      <a:pt x="3169933" y="5946671"/>
                    </a:cubicBezTo>
                    <a:cubicBezTo>
                      <a:pt x="3104749" y="5952776"/>
                      <a:pt x="3038366" y="5953271"/>
                      <a:pt x="2972383" y="5955635"/>
                    </a:cubicBezTo>
                    <a:cubicBezTo>
                      <a:pt x="2945003" y="5955619"/>
                      <a:pt x="2915351" y="5954132"/>
                      <a:pt x="2888242" y="5946236"/>
                    </a:cubicBezTo>
                    <a:cubicBezTo>
                      <a:pt x="2850584" y="5934728"/>
                      <a:pt x="2811583" y="5935239"/>
                      <a:pt x="2773508" y="5949239"/>
                    </a:cubicBezTo>
                    <a:cubicBezTo>
                      <a:pt x="2751864" y="5957774"/>
                      <a:pt x="2733834" y="5955760"/>
                      <a:pt x="2719689" y="5935317"/>
                    </a:cubicBezTo>
                    <a:cubicBezTo>
                      <a:pt x="2702874" y="5911534"/>
                      <a:pt x="2679905" y="5904708"/>
                      <a:pt x="2651853" y="5910702"/>
                    </a:cubicBezTo>
                    <a:cubicBezTo>
                      <a:pt x="2608839" y="5919891"/>
                      <a:pt x="2566369" y="5913322"/>
                      <a:pt x="2524570" y="5900743"/>
                    </a:cubicBezTo>
                    <a:cubicBezTo>
                      <a:pt x="2451524" y="5879196"/>
                      <a:pt x="2378077" y="5855780"/>
                      <a:pt x="2303959" y="5838373"/>
                    </a:cubicBezTo>
                    <a:cubicBezTo>
                      <a:pt x="2088013" y="5788694"/>
                      <a:pt x="1896814" y="5680933"/>
                      <a:pt x="1704545" y="5577311"/>
                    </a:cubicBezTo>
                    <a:cubicBezTo>
                      <a:pt x="1582907" y="5511395"/>
                      <a:pt x="1461669" y="5447348"/>
                      <a:pt x="1349927" y="5363675"/>
                    </a:cubicBezTo>
                    <a:cubicBezTo>
                      <a:pt x="1342718" y="5357393"/>
                      <a:pt x="1333639" y="5351511"/>
                      <a:pt x="1326431" y="5345230"/>
                    </a:cubicBezTo>
                    <a:cubicBezTo>
                      <a:pt x="1312413" y="5334537"/>
                      <a:pt x="1315227" y="5320248"/>
                      <a:pt x="1324450" y="5308501"/>
                    </a:cubicBezTo>
                    <a:cubicBezTo>
                      <a:pt x="1335544" y="5296353"/>
                      <a:pt x="1343552" y="5306375"/>
                      <a:pt x="1353031" y="5314127"/>
                    </a:cubicBezTo>
                    <a:cubicBezTo>
                      <a:pt x="1409501" y="5358769"/>
                      <a:pt x="1469312" y="5400742"/>
                      <a:pt x="1535006" y="5433636"/>
                    </a:cubicBezTo>
                    <a:cubicBezTo>
                      <a:pt x="1545955" y="5439119"/>
                      <a:pt x="1557303" y="5446471"/>
                      <a:pt x="1570795" y="5445544"/>
                    </a:cubicBezTo>
                    <a:cubicBezTo>
                      <a:pt x="1572664" y="5445144"/>
                      <a:pt x="1578674" y="5445815"/>
                      <a:pt x="1578274" y="5443946"/>
                    </a:cubicBezTo>
                    <a:cubicBezTo>
                      <a:pt x="1581217" y="5439407"/>
                      <a:pt x="1577076" y="5438335"/>
                      <a:pt x="1573335" y="5439134"/>
                    </a:cubicBezTo>
                    <a:cubicBezTo>
                      <a:pt x="1464263" y="5358802"/>
                      <a:pt x="1350778" y="5285277"/>
                      <a:pt x="1245045" y="5202275"/>
                    </a:cubicBezTo>
                    <a:cubicBezTo>
                      <a:pt x="1212071" y="5176078"/>
                      <a:pt x="1180967" y="5149481"/>
                      <a:pt x="1146122" y="5123684"/>
                    </a:cubicBezTo>
                    <a:cubicBezTo>
                      <a:pt x="1138913" y="5117403"/>
                      <a:pt x="1132777" y="5106982"/>
                      <a:pt x="1114075" y="5110977"/>
                    </a:cubicBezTo>
                    <a:cubicBezTo>
                      <a:pt x="1160923" y="5165497"/>
                      <a:pt x="1231827" y="5195322"/>
                      <a:pt x="1239256" y="5275861"/>
                    </a:cubicBezTo>
                    <a:cubicBezTo>
                      <a:pt x="1002153" y="5099691"/>
                      <a:pt x="806611" y="4889222"/>
                      <a:pt x="647691" y="4639642"/>
                    </a:cubicBezTo>
                    <a:cubicBezTo>
                      <a:pt x="675071" y="4639659"/>
                      <a:pt x="685476" y="4660900"/>
                      <a:pt x="698822" y="4677603"/>
                    </a:cubicBezTo>
                    <a:cubicBezTo>
                      <a:pt x="712568" y="4696176"/>
                      <a:pt x="725914" y="4712878"/>
                      <a:pt x="744471" y="4726512"/>
                    </a:cubicBezTo>
                    <a:cubicBezTo>
                      <a:pt x="778499" y="4775948"/>
                      <a:pt x="815869" y="4822716"/>
                      <a:pt x="859121" y="4860405"/>
                    </a:cubicBezTo>
                    <a:cubicBezTo>
                      <a:pt x="862461" y="4857736"/>
                      <a:pt x="865802" y="4855066"/>
                      <a:pt x="869143" y="4852397"/>
                    </a:cubicBezTo>
                    <a:cubicBezTo>
                      <a:pt x="830303" y="4807900"/>
                      <a:pt x="791464" y="4763402"/>
                      <a:pt x="750753" y="4719304"/>
                    </a:cubicBezTo>
                    <a:cubicBezTo>
                      <a:pt x="626388" y="4530780"/>
                      <a:pt x="502023" y="4342256"/>
                      <a:pt x="408923" y="4135320"/>
                    </a:cubicBezTo>
                    <a:cubicBezTo>
                      <a:pt x="219129" y="3704619"/>
                      <a:pt x="139003" y="3256353"/>
                      <a:pt x="164008" y="2787582"/>
                    </a:cubicBezTo>
                    <a:cubicBezTo>
                      <a:pt x="168471" y="2698636"/>
                      <a:pt x="163583" y="2611687"/>
                      <a:pt x="184206" y="2525154"/>
                    </a:cubicBezTo>
                    <a:cubicBezTo>
                      <a:pt x="186349" y="2516875"/>
                      <a:pt x="184351" y="2507525"/>
                      <a:pt x="195172" y="2503257"/>
                    </a:cubicBezTo>
                    <a:cubicBezTo>
                      <a:pt x="204923" y="2503130"/>
                      <a:pt x="204651" y="2511009"/>
                      <a:pt x="203581" y="2515148"/>
                    </a:cubicBezTo>
                    <a:cubicBezTo>
                      <a:pt x="170144" y="2798003"/>
                      <a:pt x="194812" y="3078222"/>
                      <a:pt x="227360" y="3358710"/>
                    </a:cubicBezTo>
                    <a:cubicBezTo>
                      <a:pt x="243162" y="3505900"/>
                      <a:pt x="288887" y="3646696"/>
                      <a:pt x="327131" y="3789091"/>
                    </a:cubicBezTo>
                    <a:cubicBezTo>
                      <a:pt x="332597" y="3805522"/>
                      <a:pt x="336592" y="3824223"/>
                      <a:pt x="340188" y="3841053"/>
                    </a:cubicBezTo>
                    <a:cubicBezTo>
                      <a:pt x="344055" y="3850004"/>
                      <a:pt x="339372" y="3864692"/>
                      <a:pt x="356203" y="3861096"/>
                    </a:cubicBezTo>
                    <a:cubicBezTo>
                      <a:pt x="373035" y="3857500"/>
                      <a:pt x="368767" y="3846679"/>
                      <a:pt x="365970" y="3833590"/>
                    </a:cubicBezTo>
                    <a:cubicBezTo>
                      <a:pt x="344107" y="3767866"/>
                      <a:pt x="323715" y="3699873"/>
                      <a:pt x="307461" y="3632951"/>
                    </a:cubicBezTo>
                    <a:cubicBezTo>
                      <a:pt x="175983" y="3072466"/>
                      <a:pt x="187148" y="2520615"/>
                      <a:pt x="402527" y="1981840"/>
                    </a:cubicBezTo>
                    <a:cubicBezTo>
                      <a:pt x="403599" y="1977701"/>
                      <a:pt x="404270" y="1971691"/>
                      <a:pt x="407611" y="1969022"/>
                    </a:cubicBezTo>
                    <a:cubicBezTo>
                      <a:pt x="409082" y="1966753"/>
                      <a:pt x="412822" y="1965953"/>
                      <a:pt x="419903" y="1962484"/>
                    </a:cubicBezTo>
                    <a:cubicBezTo>
                      <a:pt x="410662" y="2001612"/>
                      <a:pt x="404363" y="2036199"/>
                      <a:pt x="392454" y="2071985"/>
                    </a:cubicBezTo>
                    <a:cubicBezTo>
                      <a:pt x="304800" y="2339047"/>
                      <a:pt x="280316" y="2618034"/>
                      <a:pt x="253961" y="2897420"/>
                    </a:cubicBezTo>
                    <a:cubicBezTo>
                      <a:pt x="251004" y="2929338"/>
                      <a:pt x="257796" y="2961129"/>
                      <a:pt x="260448" y="2991849"/>
                    </a:cubicBezTo>
                    <a:cubicBezTo>
                      <a:pt x="262046" y="2999329"/>
                      <a:pt x="258832" y="3011748"/>
                      <a:pt x="272323" y="3010820"/>
                    </a:cubicBezTo>
                    <a:cubicBezTo>
                      <a:pt x="282073" y="3010693"/>
                      <a:pt x="286085" y="3002015"/>
                      <a:pt x="290098" y="2993336"/>
                    </a:cubicBezTo>
                    <a:cubicBezTo>
                      <a:pt x="293711" y="2982786"/>
                      <a:pt x="298794" y="2969968"/>
                      <a:pt x="304677" y="2960890"/>
                    </a:cubicBezTo>
                    <a:cubicBezTo>
                      <a:pt x="324040" y="3179669"/>
                      <a:pt x="344875" y="3396177"/>
                      <a:pt x="407652" y="3607635"/>
                    </a:cubicBezTo>
                    <a:cubicBezTo>
                      <a:pt x="412972" y="3641696"/>
                      <a:pt x="423905" y="3674557"/>
                      <a:pt x="440447" y="3706220"/>
                    </a:cubicBezTo>
                    <a:cubicBezTo>
                      <a:pt x="433255" y="3672559"/>
                      <a:pt x="431675" y="3637700"/>
                      <a:pt x="415132" y="3606037"/>
                    </a:cubicBezTo>
                    <a:cubicBezTo>
                      <a:pt x="375307" y="3428783"/>
                      <a:pt x="346703" y="3249131"/>
                      <a:pt x="337201" y="3067354"/>
                    </a:cubicBezTo>
                    <a:cubicBezTo>
                      <a:pt x="318450" y="2723300"/>
                      <a:pt x="366608" y="2390370"/>
                      <a:pt x="477138" y="2065625"/>
                    </a:cubicBezTo>
                    <a:cubicBezTo>
                      <a:pt x="479680" y="2059216"/>
                      <a:pt x="483021" y="2056547"/>
                      <a:pt x="489702" y="2051208"/>
                    </a:cubicBezTo>
                    <a:cubicBezTo>
                      <a:pt x="368810" y="2501358"/>
                      <a:pt x="316969" y="2954352"/>
                      <a:pt x="430613" y="3413056"/>
                    </a:cubicBezTo>
                    <a:lnTo>
                      <a:pt x="428865" y="3386728"/>
                    </a:lnTo>
                    <a:lnTo>
                      <a:pt x="466894" y="3622863"/>
                    </a:lnTo>
                    <a:cubicBezTo>
                      <a:pt x="474592" y="3658895"/>
                      <a:pt x="482290" y="3694928"/>
                      <a:pt x="489988" y="3730960"/>
                    </a:cubicBezTo>
                    <a:cubicBezTo>
                      <a:pt x="519511" y="3847103"/>
                      <a:pt x="557080" y="3956817"/>
                      <a:pt x="599154" y="4065569"/>
                    </a:cubicBezTo>
                    <a:cubicBezTo>
                      <a:pt x="609431" y="4091631"/>
                      <a:pt x="619708" y="4117693"/>
                      <a:pt x="634491" y="4142793"/>
                    </a:cubicBezTo>
                    <a:cubicBezTo>
                      <a:pt x="635453" y="4147297"/>
                      <a:pt x="637377" y="4156305"/>
                      <a:pt x="639302" y="4165313"/>
                    </a:cubicBezTo>
                    <a:cubicBezTo>
                      <a:pt x="639302" y="4165313"/>
                      <a:pt x="639302" y="4165313"/>
                      <a:pt x="643807" y="4164351"/>
                    </a:cubicBezTo>
                    <a:cubicBezTo>
                      <a:pt x="746275" y="4401489"/>
                      <a:pt x="881891" y="4617416"/>
                      <a:pt x="1044223" y="4804087"/>
                    </a:cubicBezTo>
                    <a:cubicBezTo>
                      <a:pt x="1090186" y="4864912"/>
                      <a:pt x="1140653" y="4924774"/>
                      <a:pt x="1194661" y="4979171"/>
                    </a:cubicBezTo>
                    <a:cubicBezTo>
                      <a:pt x="1175375" y="4955033"/>
                      <a:pt x="1153510" y="4940866"/>
                      <a:pt x="1143540" y="4938286"/>
                    </a:cubicBezTo>
                    <a:cubicBezTo>
                      <a:pt x="1151893" y="4955340"/>
                      <a:pt x="1175683" y="4978515"/>
                      <a:pt x="1194007" y="4998149"/>
                    </a:cubicBezTo>
                    <a:cubicBezTo>
                      <a:pt x="1216834" y="5016820"/>
                      <a:pt x="1234195" y="5031950"/>
                      <a:pt x="1243203" y="5030025"/>
                    </a:cubicBezTo>
                    <a:cubicBezTo>
                      <a:pt x="1230346" y="5013933"/>
                      <a:pt x="1212985" y="4998803"/>
                      <a:pt x="1200128" y="4982713"/>
                    </a:cubicBezTo>
                    <a:cubicBezTo>
                      <a:pt x="1236776" y="5021979"/>
                      <a:pt x="1277927" y="5060284"/>
                      <a:pt x="1320040" y="5103092"/>
                    </a:cubicBezTo>
                    <a:cubicBezTo>
                      <a:pt x="1323889" y="5121109"/>
                      <a:pt x="1358611" y="5151367"/>
                      <a:pt x="1390447" y="5168114"/>
                    </a:cubicBezTo>
                    <a:cubicBezTo>
                      <a:pt x="1407809" y="5183243"/>
                      <a:pt x="1430636" y="5201914"/>
                      <a:pt x="1438027" y="5214464"/>
                    </a:cubicBezTo>
                    <a:cubicBezTo>
                      <a:pt x="1447036" y="5212539"/>
                      <a:pt x="1458930" y="5224127"/>
                      <a:pt x="1469862" y="5231211"/>
                    </a:cubicBezTo>
                    <a:cubicBezTo>
                      <a:pt x="2189107" y="5798122"/>
                      <a:pt x="3177182" y="5992052"/>
                      <a:pt x="4098674" y="5653890"/>
                    </a:cubicBezTo>
                    <a:cubicBezTo>
                      <a:pt x="4469974" y="5518049"/>
                      <a:pt x="4793386" y="5312374"/>
                      <a:pt x="5058287" y="5053265"/>
                    </a:cubicBezTo>
                    <a:cubicBezTo>
                      <a:pt x="5658574" y="4468182"/>
                      <a:pt x="5968225" y="3624938"/>
                      <a:pt x="5862270" y="2776293"/>
                    </a:cubicBezTo>
                    <a:cubicBezTo>
                      <a:pt x="5854264" y="2716778"/>
                      <a:pt x="5847221" y="2661766"/>
                      <a:pt x="5834711" y="2603214"/>
                    </a:cubicBezTo>
                    <a:cubicBezTo>
                      <a:pt x="5834711" y="2603214"/>
                      <a:pt x="5839216" y="2602252"/>
                      <a:pt x="5838253" y="2597748"/>
                    </a:cubicBezTo>
                    <a:cubicBezTo>
                      <a:pt x="5835366" y="2584235"/>
                      <a:pt x="5835366" y="2584235"/>
                      <a:pt x="5835366" y="2584235"/>
                    </a:cubicBezTo>
                    <a:cubicBezTo>
                      <a:pt x="5835366" y="2584235"/>
                      <a:pt x="5834404" y="2579732"/>
                      <a:pt x="5829900" y="2580694"/>
                    </a:cubicBezTo>
                    <a:lnTo>
                      <a:pt x="5802956" y="2454580"/>
                    </a:lnTo>
                    <a:cubicBezTo>
                      <a:pt x="5777282" y="2356454"/>
                      <a:pt x="5748067" y="2263794"/>
                      <a:pt x="5713385" y="2167591"/>
                    </a:cubicBezTo>
                    <a:cubicBezTo>
                      <a:pt x="5600022" y="1857426"/>
                      <a:pt x="5436461" y="1576825"/>
                      <a:pt x="5230091" y="1338337"/>
                    </a:cubicBezTo>
                    <a:cubicBezTo>
                      <a:pt x="5120805" y="1201559"/>
                      <a:pt x="4989960" y="1074095"/>
                      <a:pt x="4852032" y="957564"/>
                    </a:cubicBezTo>
                    <a:cubicBezTo>
                      <a:pt x="4857498" y="961106"/>
                      <a:pt x="4857498" y="961106"/>
                      <a:pt x="4862002" y="960144"/>
                    </a:cubicBezTo>
                    <a:cubicBezTo>
                      <a:pt x="4850108" y="948556"/>
                      <a:pt x="4821813" y="926343"/>
                      <a:pt x="4798985" y="907672"/>
                    </a:cubicBezTo>
                    <a:cubicBezTo>
                      <a:pt x="4782587" y="897047"/>
                      <a:pt x="4770691" y="885459"/>
                      <a:pt x="4760721" y="882879"/>
                    </a:cubicBezTo>
                    <a:cubicBezTo>
                      <a:pt x="4722457" y="858088"/>
                      <a:pt x="4683230" y="828791"/>
                      <a:pt x="4644966" y="803998"/>
                    </a:cubicBezTo>
                    <a:cubicBezTo>
                      <a:pt x="4633070" y="792411"/>
                      <a:pt x="4616671" y="781786"/>
                      <a:pt x="4601235" y="775665"/>
                    </a:cubicBezTo>
                    <a:cubicBezTo>
                      <a:pt x="4474546" y="689699"/>
                      <a:pt x="4337233" y="620133"/>
                      <a:pt x="4191873" y="556997"/>
                    </a:cubicBezTo>
                    <a:cubicBezTo>
                      <a:pt x="4237221" y="570856"/>
                      <a:pt x="4282569" y="584716"/>
                      <a:pt x="4317947" y="595996"/>
                    </a:cubicBezTo>
                    <a:cubicBezTo>
                      <a:pt x="4319871" y="605005"/>
                      <a:pt x="4339812" y="610163"/>
                      <a:pt x="4340774" y="614667"/>
                    </a:cubicBezTo>
                    <a:cubicBezTo>
                      <a:pt x="4381618" y="629489"/>
                      <a:pt x="4429854" y="656861"/>
                      <a:pt x="4468773" y="662675"/>
                    </a:cubicBezTo>
                    <a:cubicBezTo>
                      <a:pt x="4452374" y="652050"/>
                      <a:pt x="4430508" y="637883"/>
                      <a:pt x="4433088" y="627913"/>
                    </a:cubicBezTo>
                    <a:cubicBezTo>
                      <a:pt x="4406718" y="614708"/>
                      <a:pt x="4344010" y="585719"/>
                      <a:pt x="4325031" y="585063"/>
                    </a:cubicBezTo>
                    <a:cubicBezTo>
                      <a:pt x="4314098" y="577980"/>
                      <a:pt x="4307670" y="569934"/>
                      <a:pt x="4302203" y="566393"/>
                    </a:cubicBezTo>
                    <a:cubicBezTo>
                      <a:pt x="4271330" y="554150"/>
                      <a:pt x="4246884" y="549953"/>
                      <a:pt x="4216974" y="542214"/>
                    </a:cubicBezTo>
                    <a:cubicBezTo>
                      <a:pt x="4196070" y="532551"/>
                      <a:pt x="4158768" y="512263"/>
                      <a:pt x="4133361" y="503562"/>
                    </a:cubicBezTo>
                    <a:cubicBezTo>
                      <a:pt x="4123391" y="500982"/>
                      <a:pt x="4119849" y="506449"/>
                      <a:pt x="4109878" y="503869"/>
                    </a:cubicBezTo>
                    <a:cubicBezTo>
                      <a:pt x="4099908" y="501291"/>
                      <a:pt x="4082547" y="486161"/>
                      <a:pt x="4072576" y="483581"/>
                    </a:cubicBezTo>
                    <a:cubicBezTo>
                      <a:pt x="4041702" y="471338"/>
                      <a:pt x="4028190" y="474225"/>
                      <a:pt x="4026266" y="465217"/>
                    </a:cubicBezTo>
                    <a:cubicBezTo>
                      <a:pt x="4007287" y="464562"/>
                      <a:pt x="3977375" y="456824"/>
                      <a:pt x="3970292" y="467757"/>
                    </a:cubicBezTo>
                    <a:cubicBezTo>
                      <a:pt x="3989271" y="468411"/>
                      <a:pt x="3985729" y="473878"/>
                      <a:pt x="3986691" y="478382"/>
                    </a:cubicBezTo>
                    <a:cubicBezTo>
                      <a:pt x="3540295" y="328852"/>
                      <a:pt x="3052011" y="291882"/>
                      <a:pt x="2556561" y="397733"/>
                    </a:cubicBezTo>
                    <a:lnTo>
                      <a:pt x="2508145" y="410487"/>
                    </a:lnTo>
                    <a:lnTo>
                      <a:pt x="2458913" y="419861"/>
                    </a:lnTo>
                    <a:cubicBezTo>
                      <a:pt x="2151483" y="490308"/>
                      <a:pt x="1868431" y="625941"/>
                      <a:pt x="1598952" y="799372"/>
                    </a:cubicBezTo>
                    <a:cubicBezTo>
                      <a:pt x="1558063" y="827661"/>
                      <a:pt x="1514505" y="852611"/>
                      <a:pt x="1473216" y="879030"/>
                    </a:cubicBezTo>
                    <a:cubicBezTo>
                      <a:pt x="1466535" y="884369"/>
                      <a:pt x="1461052" y="895317"/>
                      <a:pt x="1451174" y="885695"/>
                    </a:cubicBezTo>
                    <a:cubicBezTo>
                      <a:pt x="1441695" y="877943"/>
                      <a:pt x="1443438" y="867794"/>
                      <a:pt x="1449321" y="858715"/>
                    </a:cubicBezTo>
                    <a:cubicBezTo>
                      <a:pt x="1462557" y="838289"/>
                      <a:pt x="1480731" y="822673"/>
                      <a:pt x="1500105" y="812669"/>
                    </a:cubicBezTo>
                    <a:cubicBezTo>
                      <a:pt x="1611007" y="745956"/>
                      <a:pt x="1716842" y="664683"/>
                      <a:pt x="1844558" y="621754"/>
                    </a:cubicBezTo>
                    <a:cubicBezTo>
                      <a:pt x="1831212" y="605052"/>
                      <a:pt x="1812238" y="616927"/>
                      <a:pt x="1796350" y="606633"/>
                    </a:cubicBezTo>
                    <a:cubicBezTo>
                      <a:pt x="1833099" y="577272"/>
                      <a:pt x="1874116" y="558732"/>
                      <a:pt x="1915531" y="542063"/>
                    </a:cubicBezTo>
                    <a:cubicBezTo>
                      <a:pt x="2200904" y="422433"/>
                      <a:pt x="2492268" y="330852"/>
                      <a:pt x="2801357" y="303925"/>
                    </a:cubicBezTo>
                    <a:cubicBezTo>
                      <a:pt x="3018680" y="286827"/>
                      <a:pt x="3234787" y="291496"/>
                      <a:pt x="3448335" y="329955"/>
                    </a:cubicBezTo>
                    <a:cubicBezTo>
                      <a:pt x="3513374" y="341479"/>
                      <a:pt x="3572259" y="369963"/>
                      <a:pt x="3639713" y="365329"/>
                    </a:cubicBezTo>
                    <a:cubicBezTo>
                      <a:pt x="3656944" y="363602"/>
                      <a:pt x="3679513" y="368557"/>
                      <a:pt x="3679531" y="341178"/>
                    </a:cubicBezTo>
                    <a:cubicBezTo>
                      <a:pt x="3681418" y="313399"/>
                      <a:pt x="3657905" y="322334"/>
                      <a:pt x="3641345" y="318050"/>
                    </a:cubicBezTo>
                    <a:cubicBezTo>
                      <a:pt x="3621444" y="316435"/>
                      <a:pt x="3596333" y="317890"/>
                      <a:pt x="3579519" y="294106"/>
                    </a:cubicBezTo>
                    <a:cubicBezTo>
                      <a:pt x="3700137" y="282025"/>
                      <a:pt x="3811242" y="316949"/>
                      <a:pt x="3921820" y="340254"/>
                    </a:cubicBezTo>
                    <a:cubicBezTo>
                      <a:pt x="3988457" y="359259"/>
                      <a:pt x="4048541" y="393353"/>
                      <a:pt x="4117320" y="404078"/>
                    </a:cubicBezTo>
                    <a:cubicBezTo>
                      <a:pt x="4058708" y="367716"/>
                      <a:pt x="3994740" y="352052"/>
                      <a:pt x="3929573" y="330776"/>
                    </a:cubicBezTo>
                    <a:cubicBezTo>
                      <a:pt x="3841709" y="294797"/>
                      <a:pt x="3746619" y="279916"/>
                      <a:pt x="3651529" y="265034"/>
                    </a:cubicBezTo>
                    <a:cubicBezTo>
                      <a:pt x="3392571" y="224545"/>
                      <a:pt x="3131596" y="202085"/>
                      <a:pt x="2868463" y="215284"/>
                    </a:cubicBezTo>
                    <a:cubicBezTo>
                      <a:pt x="2835871" y="218335"/>
                      <a:pt x="2800210" y="216177"/>
                      <a:pt x="2767746" y="228980"/>
                    </a:cubicBezTo>
                    <a:cubicBezTo>
                      <a:pt x="2772141" y="249550"/>
                      <a:pt x="2788173" y="242214"/>
                      <a:pt x="2799794" y="241686"/>
                    </a:cubicBezTo>
                    <a:cubicBezTo>
                      <a:pt x="3021256" y="225658"/>
                      <a:pt x="3243373" y="231000"/>
                      <a:pt x="3465473" y="263721"/>
                    </a:cubicBezTo>
                    <a:cubicBezTo>
                      <a:pt x="3477492" y="265064"/>
                      <a:pt x="3499535" y="258399"/>
                      <a:pt x="3497920" y="278298"/>
                    </a:cubicBezTo>
                    <a:cubicBezTo>
                      <a:pt x="3496305" y="298197"/>
                      <a:pt x="3474535" y="296982"/>
                      <a:pt x="3460245" y="294168"/>
                    </a:cubicBezTo>
                    <a:cubicBezTo>
                      <a:pt x="3389994" y="285712"/>
                      <a:pt x="3320016" y="269376"/>
                      <a:pt x="3247224" y="267329"/>
                    </a:cubicBezTo>
                    <a:cubicBezTo>
                      <a:pt x="2932814" y="260197"/>
                      <a:pt x="2620529" y="272164"/>
                      <a:pt x="2317144" y="362401"/>
                    </a:cubicBezTo>
                    <a:cubicBezTo>
                      <a:pt x="2081756" y="432244"/>
                      <a:pt x="1859571" y="536420"/>
                      <a:pt x="1646991" y="658097"/>
                    </a:cubicBezTo>
                    <a:cubicBezTo>
                      <a:pt x="1603433" y="683046"/>
                      <a:pt x="1558005" y="708395"/>
                      <a:pt x="1510978" y="726263"/>
                    </a:cubicBezTo>
                    <a:cubicBezTo>
                      <a:pt x="1826469" y="500473"/>
                      <a:pt x="2176643" y="345489"/>
                      <a:pt x="2562299" y="265051"/>
                    </a:cubicBezTo>
                    <a:cubicBezTo>
                      <a:pt x="2544413" y="245407"/>
                      <a:pt x="2523968" y="259552"/>
                      <a:pt x="2496459" y="249786"/>
                    </a:cubicBezTo>
                    <a:cubicBezTo>
                      <a:pt x="2563786" y="235402"/>
                      <a:pt x="2621762" y="223015"/>
                      <a:pt x="2679065" y="216639"/>
                    </a:cubicBezTo>
                    <a:cubicBezTo>
                      <a:pt x="2765221" y="208009"/>
                      <a:pt x="2851776" y="201250"/>
                      <a:pt x="2939402" y="190351"/>
                    </a:cubicBezTo>
                    <a:cubicBezTo>
                      <a:pt x="2945412" y="191022"/>
                      <a:pt x="2960102" y="195705"/>
                      <a:pt x="2959175" y="182215"/>
                    </a:cubicBezTo>
                    <a:cubicBezTo>
                      <a:pt x="2960518" y="170196"/>
                      <a:pt x="2947427" y="172993"/>
                      <a:pt x="2939547" y="172721"/>
                    </a:cubicBezTo>
                    <a:cubicBezTo>
                      <a:pt x="2830422" y="174526"/>
                      <a:pt x="2723440" y="168051"/>
                      <a:pt x="2616967" y="200575"/>
                    </a:cubicBezTo>
                    <a:cubicBezTo>
                      <a:pt x="2593454" y="209510"/>
                      <a:pt x="2564475" y="202013"/>
                      <a:pt x="2537493" y="203867"/>
                    </a:cubicBezTo>
                    <a:cubicBezTo>
                      <a:pt x="2425028" y="208340"/>
                      <a:pt x="2323223" y="253555"/>
                      <a:pt x="2217149" y="287950"/>
                    </a:cubicBezTo>
                    <a:cubicBezTo>
                      <a:pt x="1981889" y="367543"/>
                      <a:pt x="1756636" y="466508"/>
                      <a:pt x="1542585" y="590454"/>
                    </a:cubicBezTo>
                    <a:cubicBezTo>
                      <a:pt x="1408170" y="666101"/>
                      <a:pt x="1293638" y="770742"/>
                      <a:pt x="1168430" y="862020"/>
                    </a:cubicBezTo>
                    <a:cubicBezTo>
                      <a:pt x="1158008" y="868157"/>
                      <a:pt x="1146115" y="876564"/>
                      <a:pt x="1130881" y="887640"/>
                    </a:cubicBezTo>
                    <a:cubicBezTo>
                      <a:pt x="1131570" y="854252"/>
                      <a:pt x="1145877" y="829685"/>
                      <a:pt x="1168592" y="817011"/>
                    </a:cubicBezTo>
                    <a:cubicBezTo>
                      <a:pt x="1280692" y="755909"/>
                      <a:pt x="1370239" y="662473"/>
                      <a:pt x="1476602" y="592819"/>
                    </a:cubicBezTo>
                    <a:cubicBezTo>
                      <a:pt x="1818803" y="373055"/>
                      <a:pt x="2188604" y="227565"/>
                      <a:pt x="2591346" y="163030"/>
                    </a:cubicBezTo>
                    <a:cubicBezTo>
                      <a:pt x="2757919" y="137220"/>
                      <a:pt x="2923804" y="144799"/>
                      <a:pt x="3091031" y="140357"/>
                    </a:cubicBezTo>
                    <a:cubicBezTo>
                      <a:pt x="3304341" y="131937"/>
                      <a:pt x="3513894" y="151695"/>
                      <a:pt x="3716875" y="213921"/>
                    </a:cubicBezTo>
                    <a:cubicBezTo>
                      <a:pt x="3735705" y="219674"/>
                      <a:pt x="3755205" y="219420"/>
                      <a:pt x="3758928" y="245999"/>
                    </a:cubicBezTo>
                    <a:cubicBezTo>
                      <a:pt x="3758657" y="253879"/>
                      <a:pt x="3767336" y="257891"/>
                      <a:pt x="3775216" y="258163"/>
                    </a:cubicBezTo>
                    <a:cubicBezTo>
                      <a:pt x="3900483" y="286151"/>
                      <a:pt x="4022537" y="326558"/>
                      <a:pt x="4143920" y="372975"/>
                    </a:cubicBezTo>
                    <a:cubicBezTo>
                      <a:pt x="4146189" y="374445"/>
                      <a:pt x="4149930" y="373646"/>
                      <a:pt x="4155540" y="372448"/>
                    </a:cubicBezTo>
                    <a:cubicBezTo>
                      <a:pt x="4159698" y="346140"/>
                      <a:pt x="4150891" y="332378"/>
                      <a:pt x="4123382" y="322612"/>
                    </a:cubicBezTo>
                    <a:cubicBezTo>
                      <a:pt x="3936433" y="253051"/>
                      <a:pt x="3750556" y="179350"/>
                      <a:pt x="3554239" y="139165"/>
                    </a:cubicBezTo>
                    <a:cubicBezTo>
                      <a:pt x="3233454" y="74732"/>
                      <a:pt x="2911963" y="71067"/>
                      <a:pt x="2590565" y="131911"/>
                    </a:cubicBezTo>
                    <a:cubicBezTo>
                      <a:pt x="2410228" y="166529"/>
                      <a:pt x="2229893" y="201145"/>
                      <a:pt x="2058218" y="267154"/>
                    </a:cubicBezTo>
                    <a:cubicBezTo>
                      <a:pt x="1991819" y="295028"/>
                      <a:pt x="1918755" y="300860"/>
                      <a:pt x="1849558" y="315643"/>
                    </a:cubicBezTo>
                    <a:cubicBezTo>
                      <a:pt x="2067060" y="226157"/>
                      <a:pt x="2290027" y="153101"/>
                      <a:pt x="2520059" y="103956"/>
                    </a:cubicBezTo>
                    <a:cubicBezTo>
                      <a:pt x="2752360" y="56281"/>
                      <a:pt x="2984644" y="35986"/>
                      <a:pt x="3222250" y="49751"/>
                    </a:cubicBezTo>
                    <a:cubicBezTo>
                      <a:pt x="3009228" y="22912"/>
                      <a:pt x="2793377" y="37741"/>
                      <a:pt x="2580338" y="38281"/>
                    </a:cubicBezTo>
                    <a:cubicBezTo>
                      <a:pt x="2579539" y="34542"/>
                      <a:pt x="2580611" y="30401"/>
                      <a:pt x="2580211" y="28532"/>
                    </a:cubicBezTo>
                    <a:close/>
                  </a:path>
                </a:pathLst>
              </a:custGeom>
              <a:solidFill>
                <a:schemeClr val="accen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nvGrpSpPr>
              <p:cNvPr id="1462" name="Google Shape;1462;p45"/>
              <p:cNvGrpSpPr/>
              <p:nvPr/>
            </p:nvGrpSpPr>
            <p:grpSpPr>
              <a:xfrm flipH="1">
                <a:off x="3335327" y="3354303"/>
                <a:ext cx="1591445" cy="1632635"/>
                <a:chOff x="2749186" y="0"/>
                <a:chExt cx="6684977" cy="6858000"/>
              </a:xfrm>
            </p:grpSpPr>
            <p:sp>
              <p:nvSpPr>
                <p:cNvPr id="1463" name="Google Shape;1463;p45"/>
                <p:cNvSpPr/>
                <p:nvPr/>
              </p:nvSpPr>
              <p:spPr>
                <a:xfrm>
                  <a:off x="2749186" y="0"/>
                  <a:ext cx="6684977" cy="6858000"/>
                </a:xfrm>
                <a:custGeom>
                  <a:rect b="b" l="l" r="r" t="t"/>
                  <a:pathLst>
                    <a:path extrusionOk="0" h="6858000" w="6684977">
                      <a:moveTo>
                        <a:pt x="6090801" y="3171825"/>
                      </a:moveTo>
                      <a:cubicBezTo>
                        <a:pt x="6102598" y="3171039"/>
                        <a:pt x="6113609" y="3171039"/>
                        <a:pt x="6125406" y="3171039"/>
                      </a:cubicBezTo>
                      <a:cubicBezTo>
                        <a:pt x="6269329" y="3171039"/>
                        <a:pt x="6412466" y="3171039"/>
                        <a:pt x="6556390" y="3171039"/>
                      </a:cubicBezTo>
                      <a:cubicBezTo>
                        <a:pt x="6576052" y="3171039"/>
                        <a:pt x="6594927" y="3167893"/>
                        <a:pt x="6613802" y="3160028"/>
                      </a:cubicBezTo>
                      <a:cubicBezTo>
                        <a:pt x="6662563" y="3139580"/>
                        <a:pt x="6684585" y="3101043"/>
                        <a:pt x="6689303" y="3050709"/>
                      </a:cubicBezTo>
                      <a:cubicBezTo>
                        <a:pt x="6689303" y="3032620"/>
                        <a:pt x="6689303" y="3015318"/>
                        <a:pt x="6689303" y="2997229"/>
                      </a:cubicBezTo>
                      <a:cubicBezTo>
                        <a:pt x="6682225" y="2972062"/>
                        <a:pt x="6684585" y="2943749"/>
                        <a:pt x="6663350" y="2922515"/>
                      </a:cubicBezTo>
                      <a:cubicBezTo>
                        <a:pt x="6630318" y="2888697"/>
                        <a:pt x="6591781" y="2871394"/>
                        <a:pt x="6544593" y="2871394"/>
                      </a:cubicBezTo>
                      <a:cubicBezTo>
                        <a:pt x="6399096" y="2872181"/>
                        <a:pt x="6253600" y="2872181"/>
                        <a:pt x="6108103" y="2871394"/>
                      </a:cubicBezTo>
                      <a:cubicBezTo>
                        <a:pt x="6055410" y="2871394"/>
                        <a:pt x="6043613" y="2860384"/>
                        <a:pt x="6044399" y="2809264"/>
                      </a:cubicBezTo>
                      <a:cubicBezTo>
                        <a:pt x="6045972" y="2739268"/>
                        <a:pt x="6038108" y="2670059"/>
                        <a:pt x="6038894" y="2600850"/>
                      </a:cubicBezTo>
                      <a:cubicBezTo>
                        <a:pt x="6038894" y="2580401"/>
                        <a:pt x="6031029" y="2565458"/>
                        <a:pt x="6017659" y="2550515"/>
                      </a:cubicBezTo>
                      <a:cubicBezTo>
                        <a:pt x="5998784" y="2530067"/>
                        <a:pt x="5975190" y="2534786"/>
                        <a:pt x="5952383" y="2534786"/>
                      </a:cubicBezTo>
                      <a:cubicBezTo>
                        <a:pt x="5918565" y="2534786"/>
                        <a:pt x="5898117" y="2552088"/>
                        <a:pt x="5887892" y="2584334"/>
                      </a:cubicBezTo>
                      <a:cubicBezTo>
                        <a:pt x="5882387" y="2601636"/>
                        <a:pt x="5883960" y="2619725"/>
                        <a:pt x="5882387" y="2637813"/>
                      </a:cubicBezTo>
                      <a:cubicBezTo>
                        <a:pt x="5880027" y="2670845"/>
                        <a:pt x="5868230" y="2681856"/>
                        <a:pt x="5835985" y="2684215"/>
                      </a:cubicBezTo>
                      <a:cubicBezTo>
                        <a:pt x="5823402" y="2685001"/>
                        <a:pt x="5810818" y="2685001"/>
                        <a:pt x="5798235" y="2685001"/>
                      </a:cubicBezTo>
                      <a:cubicBezTo>
                        <a:pt x="5662176" y="2685001"/>
                        <a:pt x="5526904" y="2685001"/>
                        <a:pt x="5390845" y="2685001"/>
                      </a:cubicBezTo>
                      <a:cubicBezTo>
                        <a:pt x="5265796" y="2685001"/>
                        <a:pt x="5149399" y="2802185"/>
                        <a:pt x="5148612" y="2928020"/>
                      </a:cubicBezTo>
                      <a:cubicBezTo>
                        <a:pt x="5148612" y="2996443"/>
                        <a:pt x="5148612" y="3065652"/>
                        <a:pt x="5148612" y="3134075"/>
                      </a:cubicBezTo>
                      <a:cubicBezTo>
                        <a:pt x="5147826" y="3187554"/>
                        <a:pt x="5137602" y="3198565"/>
                        <a:pt x="5084122" y="3198565"/>
                      </a:cubicBezTo>
                      <a:cubicBezTo>
                        <a:pt x="4998397" y="3199351"/>
                        <a:pt x="4912672" y="3198565"/>
                        <a:pt x="4826947" y="3198565"/>
                      </a:cubicBezTo>
                      <a:cubicBezTo>
                        <a:pt x="4806499" y="3198565"/>
                        <a:pt x="4786051" y="3201711"/>
                        <a:pt x="4765603" y="3205643"/>
                      </a:cubicBezTo>
                      <a:cubicBezTo>
                        <a:pt x="4593366" y="3239461"/>
                        <a:pt x="4481688" y="3402260"/>
                        <a:pt x="4482474" y="3557194"/>
                      </a:cubicBezTo>
                      <a:cubicBezTo>
                        <a:pt x="4485620" y="4265802"/>
                        <a:pt x="4484047" y="4974410"/>
                        <a:pt x="4484047" y="5683804"/>
                      </a:cubicBezTo>
                      <a:cubicBezTo>
                        <a:pt x="4484047" y="5744362"/>
                        <a:pt x="4484047" y="5804920"/>
                        <a:pt x="4479328" y="5865478"/>
                      </a:cubicBezTo>
                      <a:cubicBezTo>
                        <a:pt x="4470677" y="5976370"/>
                        <a:pt x="4428208" y="6018839"/>
                        <a:pt x="4317316" y="6021198"/>
                      </a:cubicBezTo>
                      <a:cubicBezTo>
                        <a:pt x="4315743" y="6021198"/>
                        <a:pt x="4313384" y="6021198"/>
                        <a:pt x="4311811" y="6021198"/>
                      </a:cubicBezTo>
                      <a:cubicBezTo>
                        <a:pt x="4160022" y="6021198"/>
                        <a:pt x="4008234" y="6021198"/>
                        <a:pt x="3856445" y="6021198"/>
                      </a:cubicBezTo>
                      <a:cubicBezTo>
                        <a:pt x="3828919" y="6021198"/>
                        <a:pt x="3801393" y="6017266"/>
                        <a:pt x="3774653" y="6009401"/>
                      </a:cubicBezTo>
                      <a:cubicBezTo>
                        <a:pt x="3732184" y="5996818"/>
                        <a:pt x="3706230" y="5969292"/>
                        <a:pt x="3695220" y="5926822"/>
                      </a:cubicBezTo>
                      <a:cubicBezTo>
                        <a:pt x="3687355" y="5897723"/>
                        <a:pt x="3685782" y="5868624"/>
                        <a:pt x="3685782" y="5839524"/>
                      </a:cubicBezTo>
                      <a:cubicBezTo>
                        <a:pt x="3683423" y="5176532"/>
                        <a:pt x="3692074" y="4513540"/>
                        <a:pt x="3680277" y="3849760"/>
                      </a:cubicBezTo>
                      <a:cubicBezTo>
                        <a:pt x="3678704" y="3745160"/>
                        <a:pt x="3635448" y="3660222"/>
                        <a:pt x="3557588" y="3591799"/>
                      </a:cubicBezTo>
                      <a:cubicBezTo>
                        <a:pt x="3502535" y="3543038"/>
                        <a:pt x="3436472" y="3517871"/>
                        <a:pt x="3363330" y="3508433"/>
                      </a:cubicBezTo>
                      <a:cubicBezTo>
                        <a:pt x="3328726" y="3503715"/>
                        <a:pt x="3318501" y="3493491"/>
                        <a:pt x="3316142" y="3458886"/>
                      </a:cubicBezTo>
                      <a:cubicBezTo>
                        <a:pt x="3315356" y="3443156"/>
                        <a:pt x="3315356" y="3426641"/>
                        <a:pt x="3315356" y="3410911"/>
                      </a:cubicBezTo>
                      <a:cubicBezTo>
                        <a:pt x="3315356" y="2463218"/>
                        <a:pt x="3314569" y="1514737"/>
                        <a:pt x="3316142" y="567043"/>
                      </a:cubicBezTo>
                      <a:cubicBezTo>
                        <a:pt x="3316142" y="467162"/>
                        <a:pt x="3297267" y="373572"/>
                        <a:pt x="3247719" y="287061"/>
                      </a:cubicBezTo>
                      <a:cubicBezTo>
                        <a:pt x="3146265" y="107746"/>
                        <a:pt x="2997623" y="0"/>
                        <a:pt x="2783703" y="0"/>
                      </a:cubicBezTo>
                      <a:cubicBezTo>
                        <a:pt x="2129362" y="0"/>
                        <a:pt x="1475021" y="0"/>
                        <a:pt x="820679" y="0"/>
                      </a:cubicBezTo>
                      <a:cubicBezTo>
                        <a:pt x="733381" y="0"/>
                        <a:pt x="649229" y="14943"/>
                        <a:pt x="573728" y="61344"/>
                      </a:cubicBezTo>
                      <a:cubicBezTo>
                        <a:pt x="393627" y="172236"/>
                        <a:pt x="286668" y="328744"/>
                        <a:pt x="286668" y="544236"/>
                      </a:cubicBezTo>
                      <a:cubicBezTo>
                        <a:pt x="285881" y="2441983"/>
                        <a:pt x="285881" y="4339730"/>
                        <a:pt x="285881" y="6237477"/>
                      </a:cubicBezTo>
                      <a:cubicBezTo>
                        <a:pt x="285881" y="6255566"/>
                        <a:pt x="286668" y="6272868"/>
                        <a:pt x="285095" y="6290957"/>
                      </a:cubicBezTo>
                      <a:cubicBezTo>
                        <a:pt x="282735" y="6321629"/>
                        <a:pt x="270938" y="6333426"/>
                        <a:pt x="239479" y="6335785"/>
                      </a:cubicBezTo>
                      <a:cubicBezTo>
                        <a:pt x="213526" y="6337358"/>
                        <a:pt x="187573" y="6334999"/>
                        <a:pt x="161619" y="6336572"/>
                      </a:cubicBezTo>
                      <a:cubicBezTo>
                        <a:pt x="73535" y="6343650"/>
                        <a:pt x="20055" y="6391625"/>
                        <a:pt x="9831" y="6464766"/>
                      </a:cubicBezTo>
                      <a:cubicBezTo>
                        <a:pt x="-3539" y="6555210"/>
                        <a:pt x="-2753" y="6646440"/>
                        <a:pt x="9044" y="6737671"/>
                      </a:cubicBezTo>
                      <a:cubicBezTo>
                        <a:pt x="18482" y="6809239"/>
                        <a:pt x="61738" y="6851709"/>
                        <a:pt x="133306" y="6856427"/>
                      </a:cubicBezTo>
                      <a:cubicBezTo>
                        <a:pt x="137239" y="6856427"/>
                        <a:pt x="140385" y="6857214"/>
                        <a:pt x="143530" y="6858787"/>
                      </a:cubicBezTo>
                      <a:cubicBezTo>
                        <a:pt x="1248518" y="6858787"/>
                        <a:pt x="2354292" y="6858787"/>
                        <a:pt x="3459279" y="6858787"/>
                      </a:cubicBezTo>
                      <a:cubicBezTo>
                        <a:pt x="3522983" y="6857214"/>
                        <a:pt x="3566239" y="6826542"/>
                        <a:pt x="3587474" y="6765983"/>
                      </a:cubicBezTo>
                      <a:cubicBezTo>
                        <a:pt x="3592192" y="6753400"/>
                        <a:pt x="3596911" y="6740816"/>
                        <a:pt x="3600057" y="6727447"/>
                      </a:cubicBezTo>
                      <a:cubicBezTo>
                        <a:pt x="3617359" y="6644868"/>
                        <a:pt x="3618146" y="6562289"/>
                        <a:pt x="3600057" y="6480496"/>
                      </a:cubicBezTo>
                      <a:cubicBezTo>
                        <a:pt x="3583541" y="6405781"/>
                        <a:pt x="3541858" y="6352301"/>
                        <a:pt x="3461639" y="6338145"/>
                      </a:cubicBezTo>
                      <a:cubicBezTo>
                        <a:pt x="3439617" y="6334213"/>
                        <a:pt x="3416810" y="6335785"/>
                        <a:pt x="3394789" y="6335785"/>
                      </a:cubicBezTo>
                      <a:cubicBezTo>
                        <a:pt x="3323220" y="6334999"/>
                        <a:pt x="3317715" y="6329494"/>
                        <a:pt x="3316929" y="6257139"/>
                      </a:cubicBezTo>
                      <a:cubicBezTo>
                        <a:pt x="3316929" y="5457301"/>
                        <a:pt x="3316929" y="4657463"/>
                        <a:pt x="3316929" y="3857625"/>
                      </a:cubicBezTo>
                      <a:cubicBezTo>
                        <a:pt x="3316929" y="3845828"/>
                        <a:pt x="3316142" y="3834031"/>
                        <a:pt x="3317715" y="3823021"/>
                      </a:cubicBezTo>
                      <a:cubicBezTo>
                        <a:pt x="3321647" y="3793135"/>
                        <a:pt x="3339736" y="3785270"/>
                        <a:pt x="3364117" y="3802572"/>
                      </a:cubicBezTo>
                      <a:cubicBezTo>
                        <a:pt x="3388497" y="3819875"/>
                        <a:pt x="3401081" y="3845828"/>
                        <a:pt x="3407372" y="3874141"/>
                      </a:cubicBezTo>
                      <a:cubicBezTo>
                        <a:pt x="3416023" y="3912678"/>
                        <a:pt x="3418383" y="3952001"/>
                        <a:pt x="3418383" y="3991325"/>
                      </a:cubicBezTo>
                      <a:cubicBezTo>
                        <a:pt x="3418383" y="4636228"/>
                        <a:pt x="3418383" y="5280346"/>
                        <a:pt x="3418383" y="5925250"/>
                      </a:cubicBezTo>
                      <a:cubicBezTo>
                        <a:pt x="3418383" y="6130517"/>
                        <a:pt x="3576463" y="6287811"/>
                        <a:pt x="3781731" y="6288597"/>
                      </a:cubicBezTo>
                      <a:cubicBezTo>
                        <a:pt x="3984640" y="6288597"/>
                        <a:pt x="4186762" y="6288597"/>
                        <a:pt x="4389671" y="6288597"/>
                      </a:cubicBezTo>
                      <a:cubicBezTo>
                        <a:pt x="4443151" y="6288597"/>
                        <a:pt x="4495058" y="6278373"/>
                        <a:pt x="4542246" y="6253993"/>
                      </a:cubicBezTo>
                      <a:cubicBezTo>
                        <a:pt x="4673586" y="6187930"/>
                        <a:pt x="4745154" y="6080183"/>
                        <a:pt x="4745941" y="5933114"/>
                      </a:cubicBezTo>
                      <a:cubicBezTo>
                        <a:pt x="4747514" y="5178891"/>
                        <a:pt x="4746727" y="4424668"/>
                        <a:pt x="4746727" y="3670446"/>
                      </a:cubicBezTo>
                      <a:cubicBezTo>
                        <a:pt x="4746727" y="3636628"/>
                        <a:pt x="4749087" y="3602810"/>
                        <a:pt x="4755378" y="3568991"/>
                      </a:cubicBezTo>
                      <a:cubicBezTo>
                        <a:pt x="4766389" y="3514725"/>
                        <a:pt x="4799421" y="3482480"/>
                        <a:pt x="4852901" y="3471469"/>
                      </a:cubicBezTo>
                      <a:cubicBezTo>
                        <a:pt x="4937053" y="3454953"/>
                        <a:pt x="5021991" y="3458886"/>
                        <a:pt x="5106143" y="3462032"/>
                      </a:cubicBezTo>
                      <a:cubicBezTo>
                        <a:pt x="5131310" y="3462818"/>
                        <a:pt x="5142321" y="3476188"/>
                        <a:pt x="5146253" y="3501355"/>
                      </a:cubicBezTo>
                      <a:cubicBezTo>
                        <a:pt x="5148612" y="3513939"/>
                        <a:pt x="5147826" y="3526522"/>
                        <a:pt x="5147826" y="3539106"/>
                      </a:cubicBezTo>
                      <a:cubicBezTo>
                        <a:pt x="5147826" y="3613820"/>
                        <a:pt x="5147826" y="3689321"/>
                        <a:pt x="5147826" y="3764035"/>
                      </a:cubicBezTo>
                      <a:cubicBezTo>
                        <a:pt x="5147826" y="3778192"/>
                        <a:pt x="5148612" y="3792348"/>
                        <a:pt x="5151758" y="3806505"/>
                      </a:cubicBezTo>
                      <a:cubicBezTo>
                        <a:pt x="5179285" y="3923688"/>
                        <a:pt x="5283885" y="4006268"/>
                        <a:pt x="5405001" y="4007054"/>
                      </a:cubicBezTo>
                      <a:cubicBezTo>
                        <a:pt x="5537914" y="4007054"/>
                        <a:pt x="5670827" y="4007054"/>
                        <a:pt x="5803740" y="4007054"/>
                      </a:cubicBezTo>
                      <a:cubicBezTo>
                        <a:pt x="5816324" y="4007054"/>
                        <a:pt x="5828907" y="4006268"/>
                        <a:pt x="5841491" y="4007841"/>
                      </a:cubicBezTo>
                      <a:cubicBezTo>
                        <a:pt x="5866658" y="4010986"/>
                        <a:pt x="5877668" y="4021997"/>
                        <a:pt x="5880814" y="4047164"/>
                      </a:cubicBezTo>
                      <a:cubicBezTo>
                        <a:pt x="5882387" y="4061321"/>
                        <a:pt x="5880814" y="4075477"/>
                        <a:pt x="5883174" y="4089633"/>
                      </a:cubicBezTo>
                      <a:cubicBezTo>
                        <a:pt x="5890252" y="4137608"/>
                        <a:pt x="5920138" y="4158842"/>
                        <a:pt x="5975190" y="4155697"/>
                      </a:cubicBezTo>
                      <a:cubicBezTo>
                        <a:pt x="6014514" y="4153337"/>
                        <a:pt x="6036535" y="4126597"/>
                        <a:pt x="6037321" y="4080982"/>
                      </a:cubicBezTo>
                      <a:cubicBezTo>
                        <a:pt x="6038108" y="4010200"/>
                        <a:pt x="6044399" y="3940204"/>
                        <a:pt x="6043613" y="3869422"/>
                      </a:cubicBezTo>
                      <a:cubicBezTo>
                        <a:pt x="6042826" y="3831672"/>
                        <a:pt x="6056196" y="3820661"/>
                        <a:pt x="6093947" y="3819088"/>
                      </a:cubicBezTo>
                      <a:cubicBezTo>
                        <a:pt x="6105744" y="3818302"/>
                        <a:pt x="6117541" y="3819088"/>
                        <a:pt x="6128552" y="3819088"/>
                      </a:cubicBezTo>
                      <a:cubicBezTo>
                        <a:pt x="6264610" y="3819088"/>
                        <a:pt x="6399883" y="3819088"/>
                        <a:pt x="6535942" y="3819088"/>
                      </a:cubicBezTo>
                      <a:cubicBezTo>
                        <a:pt x="6624813" y="3819088"/>
                        <a:pt x="6672001" y="3779765"/>
                        <a:pt x="6688517" y="3693253"/>
                      </a:cubicBezTo>
                      <a:cubicBezTo>
                        <a:pt x="6688517" y="3675164"/>
                        <a:pt x="6688517" y="3657862"/>
                        <a:pt x="6688517" y="3639773"/>
                      </a:cubicBezTo>
                      <a:cubicBezTo>
                        <a:pt x="6680652" y="3611461"/>
                        <a:pt x="6681438" y="3580002"/>
                        <a:pt x="6655485" y="3557981"/>
                      </a:cubicBezTo>
                      <a:cubicBezTo>
                        <a:pt x="6633464" y="3539106"/>
                        <a:pt x="6609083" y="3525736"/>
                        <a:pt x="6579984" y="3518657"/>
                      </a:cubicBezTo>
                      <a:cubicBezTo>
                        <a:pt x="6561895" y="3514725"/>
                        <a:pt x="6543020" y="3513152"/>
                        <a:pt x="6524145" y="3513152"/>
                      </a:cubicBezTo>
                      <a:cubicBezTo>
                        <a:pt x="6382581" y="3513152"/>
                        <a:pt x="6240230" y="3513939"/>
                        <a:pt x="6098666" y="3513152"/>
                      </a:cubicBezTo>
                      <a:cubicBezTo>
                        <a:pt x="6056983" y="3513152"/>
                        <a:pt x="6044399" y="3502142"/>
                        <a:pt x="6043613" y="3464391"/>
                      </a:cubicBezTo>
                      <a:cubicBezTo>
                        <a:pt x="6042040" y="3382599"/>
                        <a:pt x="6042040" y="3300019"/>
                        <a:pt x="6043613" y="3218227"/>
                      </a:cubicBezTo>
                      <a:cubicBezTo>
                        <a:pt x="6045972" y="3185195"/>
                        <a:pt x="6057770" y="3174185"/>
                        <a:pt x="6090801" y="3171825"/>
                      </a:cubicBezTo>
                      <a:close/>
                      <a:moveTo>
                        <a:pt x="2907965" y="1801012"/>
                      </a:moveTo>
                      <a:cubicBezTo>
                        <a:pt x="2907965" y="1968529"/>
                        <a:pt x="2788422" y="2088072"/>
                        <a:pt x="2621691" y="2088859"/>
                      </a:cubicBezTo>
                      <a:cubicBezTo>
                        <a:pt x="2348000" y="2088859"/>
                        <a:pt x="2073523" y="2088859"/>
                        <a:pt x="1799832" y="2088859"/>
                      </a:cubicBezTo>
                      <a:cubicBezTo>
                        <a:pt x="1526141" y="2088859"/>
                        <a:pt x="1251664" y="2088859"/>
                        <a:pt x="977973" y="2088859"/>
                      </a:cubicBezTo>
                      <a:cubicBezTo>
                        <a:pt x="834049" y="2088859"/>
                        <a:pt x="721584" y="1992123"/>
                        <a:pt x="699563" y="1849773"/>
                      </a:cubicBezTo>
                      <a:cubicBezTo>
                        <a:pt x="697204" y="1834043"/>
                        <a:pt x="697204" y="1817527"/>
                        <a:pt x="697204" y="1801798"/>
                      </a:cubicBezTo>
                      <a:cubicBezTo>
                        <a:pt x="697204" y="1440023"/>
                        <a:pt x="697204" y="1079034"/>
                        <a:pt x="697204" y="717259"/>
                      </a:cubicBezTo>
                      <a:cubicBezTo>
                        <a:pt x="697204" y="550528"/>
                        <a:pt x="815960" y="430984"/>
                        <a:pt x="981905" y="430984"/>
                      </a:cubicBezTo>
                      <a:cubicBezTo>
                        <a:pt x="1529287" y="430198"/>
                        <a:pt x="2075882" y="430198"/>
                        <a:pt x="2623264" y="430984"/>
                      </a:cubicBezTo>
                      <a:cubicBezTo>
                        <a:pt x="2789209" y="430984"/>
                        <a:pt x="2908752" y="550528"/>
                        <a:pt x="2908752" y="716472"/>
                      </a:cubicBezTo>
                      <a:cubicBezTo>
                        <a:pt x="2907965" y="1078248"/>
                        <a:pt x="2907965" y="1440023"/>
                        <a:pt x="2907965" y="180101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464" name="Google Shape;1464;p45"/>
                <p:cNvSpPr/>
                <p:nvPr/>
              </p:nvSpPr>
              <p:spPr>
                <a:xfrm>
                  <a:off x="3308680" y="4215308"/>
                  <a:ext cx="2477374" cy="935897"/>
                </a:xfrm>
                <a:custGeom>
                  <a:rect b="b" l="l" r="r" t="t"/>
                  <a:pathLst>
                    <a:path extrusionOk="0" h="935896" w="2477373">
                      <a:moveTo>
                        <a:pt x="1214384" y="940775"/>
                      </a:moveTo>
                      <a:cubicBezTo>
                        <a:pt x="1061809" y="940775"/>
                        <a:pt x="909234" y="940775"/>
                        <a:pt x="756659" y="940775"/>
                      </a:cubicBezTo>
                      <a:cubicBezTo>
                        <a:pt x="736211" y="940775"/>
                        <a:pt x="725987" y="937630"/>
                        <a:pt x="719696" y="914822"/>
                      </a:cubicBezTo>
                      <a:cubicBezTo>
                        <a:pt x="691383" y="807076"/>
                        <a:pt x="597006" y="736294"/>
                        <a:pt x="486901" y="737080"/>
                      </a:cubicBezTo>
                      <a:cubicBezTo>
                        <a:pt x="377582" y="737080"/>
                        <a:pt x="283992" y="809435"/>
                        <a:pt x="255679" y="917968"/>
                      </a:cubicBezTo>
                      <a:cubicBezTo>
                        <a:pt x="250961" y="936843"/>
                        <a:pt x="243096" y="941562"/>
                        <a:pt x="225007" y="941562"/>
                      </a:cubicBezTo>
                      <a:cubicBezTo>
                        <a:pt x="166022" y="940775"/>
                        <a:pt x="107037" y="940775"/>
                        <a:pt x="48052" y="941562"/>
                      </a:cubicBezTo>
                      <a:cubicBezTo>
                        <a:pt x="30750" y="941562"/>
                        <a:pt x="25244" y="937630"/>
                        <a:pt x="27604" y="918754"/>
                      </a:cubicBezTo>
                      <a:cubicBezTo>
                        <a:pt x="35468" y="838534"/>
                        <a:pt x="19739" y="760674"/>
                        <a:pt x="10301" y="682028"/>
                      </a:cubicBezTo>
                      <a:cubicBezTo>
                        <a:pt x="77" y="595516"/>
                        <a:pt x="-6214" y="509791"/>
                        <a:pt x="9515" y="423279"/>
                      </a:cubicBezTo>
                      <a:cubicBezTo>
                        <a:pt x="33895" y="287221"/>
                        <a:pt x="112542" y="188912"/>
                        <a:pt x="228153" y="117344"/>
                      </a:cubicBezTo>
                      <a:cubicBezTo>
                        <a:pt x="401176" y="9597"/>
                        <a:pt x="589142" y="-19502"/>
                        <a:pt x="788905" y="11957"/>
                      </a:cubicBezTo>
                      <a:cubicBezTo>
                        <a:pt x="998892" y="44202"/>
                        <a:pt x="1191576" y="125995"/>
                        <a:pt x="1381115" y="216438"/>
                      </a:cubicBezTo>
                      <a:cubicBezTo>
                        <a:pt x="1506950" y="276210"/>
                        <a:pt x="1629639" y="340700"/>
                        <a:pt x="1756260" y="399685"/>
                      </a:cubicBezTo>
                      <a:cubicBezTo>
                        <a:pt x="1851423" y="443728"/>
                        <a:pt x="1949731" y="466535"/>
                        <a:pt x="2054331" y="464962"/>
                      </a:cubicBezTo>
                      <a:cubicBezTo>
                        <a:pt x="2118035" y="464176"/>
                        <a:pt x="2180953" y="469681"/>
                        <a:pt x="2243870" y="475187"/>
                      </a:cubicBezTo>
                      <a:cubicBezTo>
                        <a:pt x="2383862" y="487770"/>
                        <a:pt x="2453071" y="586865"/>
                        <a:pt x="2475092" y="683601"/>
                      </a:cubicBezTo>
                      <a:cubicBezTo>
                        <a:pt x="2493181" y="765393"/>
                        <a:pt x="2482170" y="847186"/>
                        <a:pt x="2460149" y="926619"/>
                      </a:cubicBezTo>
                      <a:cubicBezTo>
                        <a:pt x="2457003" y="937630"/>
                        <a:pt x="2450712" y="942348"/>
                        <a:pt x="2438915" y="942348"/>
                      </a:cubicBezTo>
                      <a:cubicBezTo>
                        <a:pt x="2357908" y="942348"/>
                        <a:pt x="2276116" y="941562"/>
                        <a:pt x="2195109" y="942348"/>
                      </a:cubicBezTo>
                      <a:cubicBezTo>
                        <a:pt x="2174661" y="942348"/>
                        <a:pt x="2175448" y="927406"/>
                        <a:pt x="2172302" y="915609"/>
                      </a:cubicBezTo>
                      <a:cubicBezTo>
                        <a:pt x="2141630" y="807862"/>
                        <a:pt x="2048040" y="736294"/>
                        <a:pt x="1936361" y="737867"/>
                      </a:cubicBezTo>
                      <a:cubicBezTo>
                        <a:pt x="1830975" y="738653"/>
                        <a:pt x="1738172" y="809435"/>
                        <a:pt x="1709859" y="913249"/>
                      </a:cubicBezTo>
                      <a:cubicBezTo>
                        <a:pt x="1703567" y="936057"/>
                        <a:pt x="1694129" y="942348"/>
                        <a:pt x="1672108" y="942348"/>
                      </a:cubicBezTo>
                      <a:cubicBezTo>
                        <a:pt x="1519533" y="940775"/>
                        <a:pt x="1366959" y="940775"/>
                        <a:pt x="1214384" y="94077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465" name="Google Shape;1465;p45"/>
                <p:cNvSpPr/>
                <p:nvPr/>
              </p:nvSpPr>
              <p:spPr>
                <a:xfrm>
                  <a:off x="5067294" y="5010581"/>
                  <a:ext cx="361775" cy="361775"/>
                </a:xfrm>
                <a:custGeom>
                  <a:rect b="b" l="l" r="r" t="t"/>
                  <a:pathLst>
                    <a:path extrusionOk="0" h="361775" w="361775">
                      <a:moveTo>
                        <a:pt x="184826" y="6"/>
                      </a:moveTo>
                      <a:cubicBezTo>
                        <a:pt x="284707" y="792"/>
                        <a:pt x="365713" y="84158"/>
                        <a:pt x="364140" y="184039"/>
                      </a:cubicBezTo>
                      <a:cubicBezTo>
                        <a:pt x="362567" y="283921"/>
                        <a:pt x="279202" y="364927"/>
                        <a:pt x="179320" y="363354"/>
                      </a:cubicBezTo>
                      <a:cubicBezTo>
                        <a:pt x="79439" y="362568"/>
                        <a:pt x="-781" y="279202"/>
                        <a:pt x="6" y="178534"/>
                      </a:cubicBezTo>
                      <a:cubicBezTo>
                        <a:pt x="1579" y="79439"/>
                        <a:pt x="83371" y="-781"/>
                        <a:pt x="184826" y="6"/>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466" name="Google Shape;1466;p45"/>
                <p:cNvSpPr/>
                <p:nvPr/>
              </p:nvSpPr>
              <p:spPr>
                <a:xfrm>
                  <a:off x="3615480" y="5010587"/>
                  <a:ext cx="361775" cy="361775"/>
                </a:xfrm>
                <a:custGeom>
                  <a:rect b="b" l="l" r="r" t="t"/>
                  <a:pathLst>
                    <a:path extrusionOk="0" h="361775" w="361775">
                      <a:moveTo>
                        <a:pt x="0" y="182461"/>
                      </a:moveTo>
                      <a:cubicBezTo>
                        <a:pt x="0" y="81007"/>
                        <a:pt x="80220" y="0"/>
                        <a:pt x="180888" y="0"/>
                      </a:cubicBezTo>
                      <a:cubicBezTo>
                        <a:pt x="281555" y="0"/>
                        <a:pt x="363348" y="81007"/>
                        <a:pt x="364135" y="180888"/>
                      </a:cubicBezTo>
                      <a:cubicBezTo>
                        <a:pt x="364921" y="279983"/>
                        <a:pt x="281555" y="363348"/>
                        <a:pt x="182461" y="363348"/>
                      </a:cubicBezTo>
                      <a:cubicBezTo>
                        <a:pt x="81793" y="364921"/>
                        <a:pt x="0" y="283128"/>
                        <a:pt x="0" y="182461"/>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467" name="Google Shape;1467;p45"/>
                <p:cNvSpPr/>
                <p:nvPr/>
              </p:nvSpPr>
              <p:spPr>
                <a:xfrm>
                  <a:off x="4252550" y="4453641"/>
                  <a:ext cx="660633" cy="275264"/>
                </a:xfrm>
                <a:custGeom>
                  <a:rect b="b" l="l" r="r" t="t"/>
                  <a:pathLst>
                    <a:path extrusionOk="0" h="275263" w="660633">
                      <a:moveTo>
                        <a:pt x="352307" y="275390"/>
                      </a:moveTo>
                      <a:cubicBezTo>
                        <a:pt x="258717" y="275390"/>
                        <a:pt x="165127" y="274604"/>
                        <a:pt x="71538" y="275390"/>
                      </a:cubicBezTo>
                      <a:cubicBezTo>
                        <a:pt x="52663" y="275390"/>
                        <a:pt x="42438" y="269885"/>
                        <a:pt x="35360" y="251796"/>
                      </a:cubicBezTo>
                      <a:cubicBezTo>
                        <a:pt x="14126" y="197530"/>
                        <a:pt x="-3963" y="142478"/>
                        <a:pt x="756" y="83493"/>
                      </a:cubicBezTo>
                      <a:cubicBezTo>
                        <a:pt x="3902" y="33945"/>
                        <a:pt x="25136" y="10351"/>
                        <a:pt x="73897" y="3273"/>
                      </a:cubicBezTo>
                      <a:cubicBezTo>
                        <a:pt x="142320" y="-6165"/>
                        <a:pt x="209170" y="6418"/>
                        <a:pt x="275233" y="20575"/>
                      </a:cubicBezTo>
                      <a:cubicBezTo>
                        <a:pt x="368036" y="41023"/>
                        <a:pt x="456121" y="74055"/>
                        <a:pt x="535554" y="128321"/>
                      </a:cubicBezTo>
                      <a:cubicBezTo>
                        <a:pt x="580382" y="158993"/>
                        <a:pt x="618919" y="195171"/>
                        <a:pt x="648019" y="240786"/>
                      </a:cubicBezTo>
                      <a:cubicBezTo>
                        <a:pt x="653524" y="249437"/>
                        <a:pt x="664535" y="258875"/>
                        <a:pt x="659816" y="269099"/>
                      </a:cubicBezTo>
                      <a:cubicBezTo>
                        <a:pt x="655097" y="280109"/>
                        <a:pt x="640941" y="274604"/>
                        <a:pt x="630716" y="274604"/>
                      </a:cubicBezTo>
                      <a:cubicBezTo>
                        <a:pt x="537127" y="275390"/>
                        <a:pt x="445110" y="275390"/>
                        <a:pt x="352307" y="27539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grpSp>
            <p:nvGrpSpPr>
              <p:cNvPr id="1468" name="Google Shape;1468;p45"/>
              <p:cNvGrpSpPr/>
              <p:nvPr/>
            </p:nvGrpSpPr>
            <p:grpSpPr>
              <a:xfrm>
                <a:off x="3623102" y="1210883"/>
                <a:ext cx="1546440" cy="1365180"/>
                <a:chOff x="8613165" y="685746"/>
                <a:chExt cx="1546440" cy="1365180"/>
              </a:xfrm>
            </p:grpSpPr>
            <p:grpSp>
              <p:nvGrpSpPr>
                <p:cNvPr id="1469" name="Google Shape;1469;p45"/>
                <p:cNvGrpSpPr/>
                <p:nvPr/>
              </p:nvGrpSpPr>
              <p:grpSpPr>
                <a:xfrm>
                  <a:off x="9093192" y="685746"/>
                  <a:ext cx="623186" cy="1243235"/>
                  <a:chOff x="4066220" y="1255190"/>
                  <a:chExt cx="2502860" cy="4993119"/>
                </a:xfrm>
              </p:grpSpPr>
              <p:sp>
                <p:nvSpPr>
                  <p:cNvPr id="1470" name="Google Shape;1470;p45"/>
                  <p:cNvSpPr/>
                  <p:nvPr/>
                </p:nvSpPr>
                <p:spPr>
                  <a:xfrm>
                    <a:off x="4066220" y="1255190"/>
                    <a:ext cx="2502860" cy="3992660"/>
                  </a:xfrm>
                  <a:custGeom>
                    <a:rect b="b" l="l" r="r" t="t"/>
                    <a:pathLst>
                      <a:path extrusionOk="0" h="541846" w="339665">
                        <a:moveTo>
                          <a:pt x="149268" y="540137"/>
                        </a:moveTo>
                        <a:cubicBezTo>
                          <a:pt x="112067" y="540137"/>
                          <a:pt x="75674" y="540137"/>
                          <a:pt x="38473" y="539328"/>
                        </a:cubicBezTo>
                        <a:cubicBezTo>
                          <a:pt x="-2772" y="538520"/>
                          <a:pt x="-6816" y="531241"/>
                          <a:pt x="10976" y="493231"/>
                        </a:cubicBezTo>
                        <a:cubicBezTo>
                          <a:pt x="19872" y="473822"/>
                          <a:pt x="30385" y="454412"/>
                          <a:pt x="40899" y="435002"/>
                        </a:cubicBezTo>
                        <a:cubicBezTo>
                          <a:pt x="-6007" y="426915"/>
                          <a:pt x="-7625" y="423681"/>
                          <a:pt x="12593" y="383244"/>
                        </a:cubicBezTo>
                        <a:cubicBezTo>
                          <a:pt x="19063" y="369496"/>
                          <a:pt x="26342" y="356556"/>
                          <a:pt x="33620" y="343616"/>
                        </a:cubicBezTo>
                        <a:cubicBezTo>
                          <a:pt x="40090" y="330677"/>
                          <a:pt x="47369" y="317737"/>
                          <a:pt x="53838" y="306415"/>
                        </a:cubicBezTo>
                        <a:cubicBezTo>
                          <a:pt x="52221" y="303989"/>
                          <a:pt x="51412" y="302372"/>
                          <a:pt x="50604" y="302372"/>
                        </a:cubicBezTo>
                        <a:cubicBezTo>
                          <a:pt x="-9242" y="295902"/>
                          <a:pt x="-10860" y="295093"/>
                          <a:pt x="19063" y="240908"/>
                        </a:cubicBezTo>
                        <a:cubicBezTo>
                          <a:pt x="59500" y="168123"/>
                          <a:pt x="101553" y="96146"/>
                          <a:pt x="145225" y="24169"/>
                        </a:cubicBezTo>
                        <a:cubicBezTo>
                          <a:pt x="163825" y="-7371"/>
                          <a:pt x="173530" y="-8180"/>
                          <a:pt x="192939" y="22552"/>
                        </a:cubicBezTo>
                        <a:cubicBezTo>
                          <a:pt x="244698" y="100998"/>
                          <a:pt x="289178" y="182680"/>
                          <a:pt x="333658" y="265170"/>
                        </a:cubicBezTo>
                        <a:cubicBezTo>
                          <a:pt x="347406" y="290241"/>
                          <a:pt x="341745" y="299136"/>
                          <a:pt x="311822" y="299945"/>
                        </a:cubicBezTo>
                        <a:cubicBezTo>
                          <a:pt x="283517" y="300754"/>
                          <a:pt x="281899" y="308841"/>
                          <a:pt x="297265" y="329868"/>
                        </a:cubicBezTo>
                        <a:cubicBezTo>
                          <a:pt x="308587" y="346042"/>
                          <a:pt x="317483" y="363835"/>
                          <a:pt x="326379" y="381627"/>
                        </a:cubicBezTo>
                        <a:cubicBezTo>
                          <a:pt x="348215" y="423681"/>
                          <a:pt x="346597" y="426915"/>
                          <a:pt x="298883" y="434194"/>
                        </a:cubicBezTo>
                        <a:cubicBezTo>
                          <a:pt x="311822" y="459264"/>
                          <a:pt x="323953" y="482717"/>
                          <a:pt x="336084" y="506979"/>
                        </a:cubicBezTo>
                        <a:cubicBezTo>
                          <a:pt x="344171" y="523154"/>
                          <a:pt x="340936" y="532050"/>
                          <a:pt x="321527" y="536093"/>
                        </a:cubicBezTo>
                        <a:cubicBezTo>
                          <a:pt x="281091" y="544180"/>
                          <a:pt x="239846" y="538520"/>
                          <a:pt x="199409" y="540946"/>
                        </a:cubicBezTo>
                        <a:cubicBezTo>
                          <a:pt x="181617" y="550651"/>
                          <a:pt x="165443" y="551459"/>
                          <a:pt x="149268" y="540137"/>
                        </a:cubicBezTo>
                        <a:close/>
                      </a:path>
                    </a:pathLst>
                  </a:custGeom>
                  <a:solidFill>
                    <a:srgbClr val="169C7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471" name="Google Shape;1471;p45"/>
                  <p:cNvSpPr/>
                  <p:nvPr/>
                </p:nvSpPr>
                <p:spPr>
                  <a:xfrm>
                    <a:off x="5079283" y="5235250"/>
                    <a:ext cx="476734" cy="1013059"/>
                  </a:xfrm>
                  <a:custGeom>
                    <a:rect b="b" l="l" r="r" t="t"/>
                    <a:pathLst>
                      <a:path extrusionOk="0" h="137483" w="64698">
                        <a:moveTo>
                          <a:pt x="11563" y="0"/>
                        </a:moveTo>
                        <a:cubicBezTo>
                          <a:pt x="27737" y="0"/>
                          <a:pt x="44721" y="0"/>
                          <a:pt x="60895" y="0"/>
                        </a:cubicBezTo>
                        <a:cubicBezTo>
                          <a:pt x="64939" y="33158"/>
                          <a:pt x="68982" y="67125"/>
                          <a:pt x="72217" y="100282"/>
                        </a:cubicBezTo>
                        <a:cubicBezTo>
                          <a:pt x="74643" y="125353"/>
                          <a:pt x="62512" y="140719"/>
                          <a:pt x="37442" y="142336"/>
                        </a:cubicBezTo>
                        <a:cubicBezTo>
                          <a:pt x="13989" y="143954"/>
                          <a:pt x="-2186" y="126970"/>
                          <a:pt x="241" y="99474"/>
                        </a:cubicBezTo>
                        <a:cubicBezTo>
                          <a:pt x="1858" y="67125"/>
                          <a:pt x="7519" y="33158"/>
                          <a:pt x="11563" y="0"/>
                        </a:cubicBezTo>
                        <a:close/>
                      </a:path>
                    </a:pathLst>
                  </a:custGeom>
                  <a:solidFill>
                    <a:srgbClr val="0E685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grpSp>
              <p:nvGrpSpPr>
                <p:cNvPr id="1472" name="Google Shape;1472;p45"/>
                <p:cNvGrpSpPr/>
                <p:nvPr/>
              </p:nvGrpSpPr>
              <p:grpSpPr>
                <a:xfrm>
                  <a:off x="9778395" y="1290425"/>
                  <a:ext cx="381210" cy="760501"/>
                  <a:chOff x="4066220" y="1255190"/>
                  <a:chExt cx="2502860" cy="4993119"/>
                </a:xfrm>
              </p:grpSpPr>
              <p:sp>
                <p:nvSpPr>
                  <p:cNvPr id="1473" name="Google Shape;1473;p45"/>
                  <p:cNvSpPr/>
                  <p:nvPr/>
                </p:nvSpPr>
                <p:spPr>
                  <a:xfrm>
                    <a:off x="4066220" y="1255190"/>
                    <a:ext cx="2502860" cy="3992660"/>
                  </a:xfrm>
                  <a:custGeom>
                    <a:rect b="b" l="l" r="r" t="t"/>
                    <a:pathLst>
                      <a:path extrusionOk="0" h="541846" w="339665">
                        <a:moveTo>
                          <a:pt x="149268" y="540137"/>
                        </a:moveTo>
                        <a:cubicBezTo>
                          <a:pt x="112067" y="540137"/>
                          <a:pt x="75674" y="540137"/>
                          <a:pt x="38473" y="539328"/>
                        </a:cubicBezTo>
                        <a:cubicBezTo>
                          <a:pt x="-2772" y="538520"/>
                          <a:pt x="-6816" y="531241"/>
                          <a:pt x="10976" y="493231"/>
                        </a:cubicBezTo>
                        <a:cubicBezTo>
                          <a:pt x="19872" y="473822"/>
                          <a:pt x="30385" y="454412"/>
                          <a:pt x="40899" y="435002"/>
                        </a:cubicBezTo>
                        <a:cubicBezTo>
                          <a:pt x="-6007" y="426915"/>
                          <a:pt x="-7625" y="423681"/>
                          <a:pt x="12593" y="383244"/>
                        </a:cubicBezTo>
                        <a:cubicBezTo>
                          <a:pt x="19063" y="369496"/>
                          <a:pt x="26342" y="356556"/>
                          <a:pt x="33620" y="343616"/>
                        </a:cubicBezTo>
                        <a:cubicBezTo>
                          <a:pt x="40090" y="330677"/>
                          <a:pt x="47369" y="317737"/>
                          <a:pt x="53838" y="306415"/>
                        </a:cubicBezTo>
                        <a:cubicBezTo>
                          <a:pt x="52221" y="303989"/>
                          <a:pt x="51412" y="302372"/>
                          <a:pt x="50604" y="302372"/>
                        </a:cubicBezTo>
                        <a:cubicBezTo>
                          <a:pt x="-9242" y="295902"/>
                          <a:pt x="-10860" y="295093"/>
                          <a:pt x="19063" y="240908"/>
                        </a:cubicBezTo>
                        <a:cubicBezTo>
                          <a:pt x="59500" y="168123"/>
                          <a:pt x="101553" y="96146"/>
                          <a:pt x="145225" y="24169"/>
                        </a:cubicBezTo>
                        <a:cubicBezTo>
                          <a:pt x="163825" y="-7371"/>
                          <a:pt x="173530" y="-8180"/>
                          <a:pt x="192939" y="22552"/>
                        </a:cubicBezTo>
                        <a:cubicBezTo>
                          <a:pt x="244698" y="100998"/>
                          <a:pt x="289178" y="182680"/>
                          <a:pt x="333658" y="265170"/>
                        </a:cubicBezTo>
                        <a:cubicBezTo>
                          <a:pt x="347406" y="290241"/>
                          <a:pt x="341745" y="299136"/>
                          <a:pt x="311822" y="299945"/>
                        </a:cubicBezTo>
                        <a:cubicBezTo>
                          <a:pt x="283517" y="300754"/>
                          <a:pt x="281899" y="308841"/>
                          <a:pt x="297265" y="329868"/>
                        </a:cubicBezTo>
                        <a:cubicBezTo>
                          <a:pt x="308587" y="346042"/>
                          <a:pt x="317483" y="363835"/>
                          <a:pt x="326379" y="381627"/>
                        </a:cubicBezTo>
                        <a:cubicBezTo>
                          <a:pt x="348215" y="423681"/>
                          <a:pt x="346597" y="426915"/>
                          <a:pt x="298883" y="434194"/>
                        </a:cubicBezTo>
                        <a:cubicBezTo>
                          <a:pt x="311822" y="459264"/>
                          <a:pt x="323953" y="482717"/>
                          <a:pt x="336084" y="506979"/>
                        </a:cubicBezTo>
                        <a:cubicBezTo>
                          <a:pt x="344171" y="523154"/>
                          <a:pt x="340936" y="532050"/>
                          <a:pt x="321527" y="536093"/>
                        </a:cubicBezTo>
                        <a:cubicBezTo>
                          <a:pt x="281091" y="544180"/>
                          <a:pt x="239846" y="538520"/>
                          <a:pt x="199409" y="540946"/>
                        </a:cubicBezTo>
                        <a:cubicBezTo>
                          <a:pt x="181617" y="550651"/>
                          <a:pt x="165443" y="551459"/>
                          <a:pt x="149268" y="540137"/>
                        </a:cubicBezTo>
                        <a:close/>
                      </a:path>
                    </a:pathLst>
                  </a:custGeom>
                  <a:solidFill>
                    <a:srgbClr val="169C7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474" name="Google Shape;1474;p45"/>
                  <p:cNvSpPr/>
                  <p:nvPr/>
                </p:nvSpPr>
                <p:spPr>
                  <a:xfrm>
                    <a:off x="5079283" y="5235250"/>
                    <a:ext cx="476734" cy="1013059"/>
                  </a:xfrm>
                  <a:custGeom>
                    <a:rect b="b" l="l" r="r" t="t"/>
                    <a:pathLst>
                      <a:path extrusionOk="0" h="137483" w="64698">
                        <a:moveTo>
                          <a:pt x="11563" y="0"/>
                        </a:moveTo>
                        <a:cubicBezTo>
                          <a:pt x="27737" y="0"/>
                          <a:pt x="44721" y="0"/>
                          <a:pt x="60895" y="0"/>
                        </a:cubicBezTo>
                        <a:cubicBezTo>
                          <a:pt x="64939" y="33158"/>
                          <a:pt x="68982" y="67125"/>
                          <a:pt x="72217" y="100282"/>
                        </a:cubicBezTo>
                        <a:cubicBezTo>
                          <a:pt x="74643" y="125353"/>
                          <a:pt x="62512" y="140719"/>
                          <a:pt x="37442" y="142336"/>
                        </a:cubicBezTo>
                        <a:cubicBezTo>
                          <a:pt x="13989" y="143954"/>
                          <a:pt x="-2186" y="126970"/>
                          <a:pt x="241" y="99474"/>
                        </a:cubicBezTo>
                        <a:cubicBezTo>
                          <a:pt x="1858" y="67125"/>
                          <a:pt x="7519" y="33158"/>
                          <a:pt x="11563" y="0"/>
                        </a:cubicBezTo>
                        <a:close/>
                      </a:path>
                    </a:pathLst>
                  </a:custGeom>
                  <a:solidFill>
                    <a:srgbClr val="0E685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grpSp>
              <p:nvGrpSpPr>
                <p:cNvPr id="1475" name="Google Shape;1475;p45"/>
                <p:cNvGrpSpPr/>
                <p:nvPr/>
              </p:nvGrpSpPr>
              <p:grpSpPr>
                <a:xfrm>
                  <a:off x="8613165" y="1181752"/>
                  <a:ext cx="418011" cy="833917"/>
                  <a:chOff x="4066220" y="1255190"/>
                  <a:chExt cx="2502860" cy="4993119"/>
                </a:xfrm>
              </p:grpSpPr>
              <p:sp>
                <p:nvSpPr>
                  <p:cNvPr id="1476" name="Google Shape;1476;p45"/>
                  <p:cNvSpPr/>
                  <p:nvPr/>
                </p:nvSpPr>
                <p:spPr>
                  <a:xfrm>
                    <a:off x="4066220" y="1255190"/>
                    <a:ext cx="2502860" cy="3992660"/>
                  </a:xfrm>
                  <a:custGeom>
                    <a:rect b="b" l="l" r="r" t="t"/>
                    <a:pathLst>
                      <a:path extrusionOk="0" h="541846" w="339665">
                        <a:moveTo>
                          <a:pt x="149268" y="540137"/>
                        </a:moveTo>
                        <a:cubicBezTo>
                          <a:pt x="112067" y="540137"/>
                          <a:pt x="75674" y="540137"/>
                          <a:pt x="38473" y="539328"/>
                        </a:cubicBezTo>
                        <a:cubicBezTo>
                          <a:pt x="-2772" y="538520"/>
                          <a:pt x="-6816" y="531241"/>
                          <a:pt x="10976" y="493231"/>
                        </a:cubicBezTo>
                        <a:cubicBezTo>
                          <a:pt x="19872" y="473822"/>
                          <a:pt x="30385" y="454412"/>
                          <a:pt x="40899" y="435002"/>
                        </a:cubicBezTo>
                        <a:cubicBezTo>
                          <a:pt x="-6007" y="426915"/>
                          <a:pt x="-7625" y="423681"/>
                          <a:pt x="12593" y="383244"/>
                        </a:cubicBezTo>
                        <a:cubicBezTo>
                          <a:pt x="19063" y="369496"/>
                          <a:pt x="26342" y="356556"/>
                          <a:pt x="33620" y="343616"/>
                        </a:cubicBezTo>
                        <a:cubicBezTo>
                          <a:pt x="40090" y="330677"/>
                          <a:pt x="47369" y="317737"/>
                          <a:pt x="53838" y="306415"/>
                        </a:cubicBezTo>
                        <a:cubicBezTo>
                          <a:pt x="52221" y="303989"/>
                          <a:pt x="51412" y="302372"/>
                          <a:pt x="50604" y="302372"/>
                        </a:cubicBezTo>
                        <a:cubicBezTo>
                          <a:pt x="-9242" y="295902"/>
                          <a:pt x="-10860" y="295093"/>
                          <a:pt x="19063" y="240908"/>
                        </a:cubicBezTo>
                        <a:cubicBezTo>
                          <a:pt x="59500" y="168123"/>
                          <a:pt x="101553" y="96146"/>
                          <a:pt x="145225" y="24169"/>
                        </a:cubicBezTo>
                        <a:cubicBezTo>
                          <a:pt x="163825" y="-7371"/>
                          <a:pt x="173530" y="-8180"/>
                          <a:pt x="192939" y="22552"/>
                        </a:cubicBezTo>
                        <a:cubicBezTo>
                          <a:pt x="244698" y="100998"/>
                          <a:pt x="289178" y="182680"/>
                          <a:pt x="333658" y="265170"/>
                        </a:cubicBezTo>
                        <a:cubicBezTo>
                          <a:pt x="347406" y="290241"/>
                          <a:pt x="341745" y="299136"/>
                          <a:pt x="311822" y="299945"/>
                        </a:cubicBezTo>
                        <a:cubicBezTo>
                          <a:pt x="283517" y="300754"/>
                          <a:pt x="281899" y="308841"/>
                          <a:pt x="297265" y="329868"/>
                        </a:cubicBezTo>
                        <a:cubicBezTo>
                          <a:pt x="308587" y="346042"/>
                          <a:pt x="317483" y="363835"/>
                          <a:pt x="326379" y="381627"/>
                        </a:cubicBezTo>
                        <a:cubicBezTo>
                          <a:pt x="348215" y="423681"/>
                          <a:pt x="346597" y="426915"/>
                          <a:pt x="298883" y="434194"/>
                        </a:cubicBezTo>
                        <a:cubicBezTo>
                          <a:pt x="311822" y="459264"/>
                          <a:pt x="323953" y="482717"/>
                          <a:pt x="336084" y="506979"/>
                        </a:cubicBezTo>
                        <a:cubicBezTo>
                          <a:pt x="344171" y="523154"/>
                          <a:pt x="340936" y="532050"/>
                          <a:pt x="321527" y="536093"/>
                        </a:cubicBezTo>
                        <a:cubicBezTo>
                          <a:pt x="281091" y="544180"/>
                          <a:pt x="239846" y="538520"/>
                          <a:pt x="199409" y="540946"/>
                        </a:cubicBezTo>
                        <a:cubicBezTo>
                          <a:pt x="181617" y="550651"/>
                          <a:pt x="165443" y="551459"/>
                          <a:pt x="149268" y="540137"/>
                        </a:cubicBezTo>
                        <a:close/>
                      </a:path>
                    </a:pathLst>
                  </a:custGeom>
                  <a:solidFill>
                    <a:srgbClr val="169C7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477" name="Google Shape;1477;p45"/>
                  <p:cNvSpPr/>
                  <p:nvPr/>
                </p:nvSpPr>
                <p:spPr>
                  <a:xfrm>
                    <a:off x="5079283" y="5235250"/>
                    <a:ext cx="476734" cy="1013059"/>
                  </a:xfrm>
                  <a:custGeom>
                    <a:rect b="b" l="l" r="r" t="t"/>
                    <a:pathLst>
                      <a:path extrusionOk="0" h="137483" w="64698">
                        <a:moveTo>
                          <a:pt x="11563" y="0"/>
                        </a:moveTo>
                        <a:cubicBezTo>
                          <a:pt x="27737" y="0"/>
                          <a:pt x="44721" y="0"/>
                          <a:pt x="60895" y="0"/>
                        </a:cubicBezTo>
                        <a:cubicBezTo>
                          <a:pt x="64939" y="33158"/>
                          <a:pt x="68982" y="67125"/>
                          <a:pt x="72217" y="100282"/>
                        </a:cubicBezTo>
                        <a:cubicBezTo>
                          <a:pt x="74643" y="125353"/>
                          <a:pt x="62512" y="140719"/>
                          <a:pt x="37442" y="142336"/>
                        </a:cubicBezTo>
                        <a:cubicBezTo>
                          <a:pt x="13989" y="143954"/>
                          <a:pt x="-2186" y="126970"/>
                          <a:pt x="241" y="99474"/>
                        </a:cubicBezTo>
                        <a:cubicBezTo>
                          <a:pt x="1858" y="67125"/>
                          <a:pt x="7519" y="33158"/>
                          <a:pt x="11563" y="0"/>
                        </a:cubicBezTo>
                        <a:close/>
                      </a:path>
                    </a:pathLst>
                  </a:custGeom>
                  <a:solidFill>
                    <a:srgbClr val="0E685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grpSp>
        </p:grpSp>
      </p:grpSp>
      <p:grpSp>
        <p:nvGrpSpPr>
          <p:cNvPr id="1478" name="Google Shape;1478;p45"/>
          <p:cNvGrpSpPr/>
          <p:nvPr/>
        </p:nvGrpSpPr>
        <p:grpSpPr>
          <a:xfrm>
            <a:off x="5751241" y="2842960"/>
            <a:ext cx="2341687" cy="3605132"/>
            <a:chOff x="6664819" y="3249396"/>
            <a:chExt cx="2290382" cy="3526146"/>
          </a:xfrm>
        </p:grpSpPr>
        <p:sp>
          <p:nvSpPr>
            <p:cNvPr id="1479" name="Google Shape;1479;p45"/>
            <p:cNvSpPr/>
            <p:nvPr/>
          </p:nvSpPr>
          <p:spPr>
            <a:xfrm>
              <a:off x="6664819" y="6277502"/>
              <a:ext cx="2290382" cy="498040"/>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480" name="Google Shape;1480;p45"/>
            <p:cNvSpPr/>
            <p:nvPr/>
          </p:nvSpPr>
          <p:spPr>
            <a:xfrm>
              <a:off x="6918573" y="6277501"/>
              <a:ext cx="1777542" cy="349271"/>
            </a:xfrm>
            <a:prstGeom prst="rect">
              <a:avLst/>
            </a:prstGeom>
            <a:solidFill>
              <a:srgbClr val="005E7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481" name="Google Shape;1481;p45"/>
            <p:cNvSpPr/>
            <p:nvPr/>
          </p:nvSpPr>
          <p:spPr>
            <a:xfrm>
              <a:off x="6918573" y="6413864"/>
              <a:ext cx="1777542" cy="212908"/>
            </a:xfrm>
            <a:prstGeom prst="rect">
              <a:avLst/>
            </a:prstGeom>
            <a:solidFill>
              <a:srgbClr val="63D8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482" name="Google Shape;1482;p45"/>
            <p:cNvSpPr/>
            <p:nvPr/>
          </p:nvSpPr>
          <p:spPr>
            <a:xfrm>
              <a:off x="7110926" y="3855594"/>
              <a:ext cx="1392836" cy="2503157"/>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483" name="Google Shape;1483;p45"/>
            <p:cNvSpPr/>
            <p:nvPr/>
          </p:nvSpPr>
          <p:spPr>
            <a:xfrm>
              <a:off x="7062320" y="3249396"/>
              <a:ext cx="1489767" cy="3013740"/>
            </a:xfrm>
            <a:custGeom>
              <a:rect b="b" l="l" r="r" t="t"/>
              <a:pathLst>
                <a:path extrusionOk="0" h="3013740" w="1489767">
                  <a:moveTo>
                    <a:pt x="138841" y="15074"/>
                  </a:moveTo>
                  <a:cubicBezTo>
                    <a:pt x="381135" y="4825"/>
                    <a:pt x="965721" y="-12853"/>
                    <a:pt x="1377769" y="14810"/>
                  </a:cubicBezTo>
                  <a:cubicBezTo>
                    <a:pt x="1419833" y="17634"/>
                    <a:pt x="1408798" y="15211"/>
                    <a:pt x="1427118" y="32021"/>
                  </a:cubicBezTo>
                  <a:cubicBezTo>
                    <a:pt x="1445438" y="48831"/>
                    <a:pt x="1486249" y="68437"/>
                    <a:pt x="1487691" y="115670"/>
                  </a:cubicBezTo>
                  <a:cubicBezTo>
                    <a:pt x="1491444" y="217251"/>
                    <a:pt x="1489198" y="509580"/>
                    <a:pt x="1488004" y="603145"/>
                  </a:cubicBezTo>
                  <a:cubicBezTo>
                    <a:pt x="1486810" y="696710"/>
                    <a:pt x="1493383" y="653252"/>
                    <a:pt x="1480527" y="677061"/>
                  </a:cubicBezTo>
                  <a:cubicBezTo>
                    <a:pt x="1467671" y="700870"/>
                    <a:pt x="1434348" y="717432"/>
                    <a:pt x="1410867" y="746000"/>
                  </a:cubicBezTo>
                  <a:cubicBezTo>
                    <a:pt x="1382417" y="780614"/>
                    <a:pt x="1345500" y="831395"/>
                    <a:pt x="1339643" y="906022"/>
                  </a:cubicBezTo>
                  <a:lnTo>
                    <a:pt x="1340552" y="3013740"/>
                  </a:lnTo>
                  <a:lnTo>
                    <a:pt x="155773" y="3013740"/>
                  </a:lnTo>
                  <a:lnTo>
                    <a:pt x="155773" y="929908"/>
                  </a:lnTo>
                  <a:cubicBezTo>
                    <a:pt x="152582" y="850335"/>
                    <a:pt x="128983" y="808739"/>
                    <a:pt x="107833" y="767920"/>
                  </a:cubicBezTo>
                  <a:cubicBezTo>
                    <a:pt x="86683" y="727101"/>
                    <a:pt x="46598" y="707707"/>
                    <a:pt x="28871" y="684992"/>
                  </a:cubicBezTo>
                  <a:cubicBezTo>
                    <a:pt x="11144" y="662277"/>
                    <a:pt x="387" y="656869"/>
                    <a:pt x="1469" y="631629"/>
                  </a:cubicBezTo>
                  <a:cubicBezTo>
                    <a:pt x="-2617" y="539146"/>
                    <a:pt x="2971" y="221494"/>
                    <a:pt x="4353" y="130093"/>
                  </a:cubicBezTo>
                  <a:cubicBezTo>
                    <a:pt x="3632" y="114228"/>
                    <a:pt x="5435" y="98724"/>
                    <a:pt x="9761" y="83220"/>
                  </a:cubicBezTo>
                  <a:cubicBezTo>
                    <a:pt x="16973" y="57981"/>
                    <a:pt x="36443" y="44640"/>
                    <a:pt x="58437" y="34905"/>
                  </a:cubicBezTo>
                  <a:cubicBezTo>
                    <a:pt x="84036" y="23367"/>
                    <a:pt x="88403" y="15225"/>
                    <a:pt x="138841" y="15074"/>
                  </a:cubicBezTo>
                  <a:close/>
                </a:path>
              </a:pathLst>
            </a:custGeom>
            <a:solidFill>
              <a:srgbClr val="63D8F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484" name="Google Shape;1484;p45"/>
            <p:cNvSpPr/>
            <p:nvPr/>
          </p:nvSpPr>
          <p:spPr>
            <a:xfrm>
              <a:off x="7706009" y="3400808"/>
              <a:ext cx="194702" cy="317291"/>
            </a:xfrm>
            <a:custGeom>
              <a:rect b="b" l="l" r="r" t="t"/>
              <a:pathLst>
                <a:path extrusionOk="0" h="317291" w="194701">
                  <a:moveTo>
                    <a:pt x="195423" y="1442"/>
                  </a:moveTo>
                  <a:cubicBezTo>
                    <a:pt x="181361" y="22715"/>
                    <a:pt x="167660" y="43267"/>
                    <a:pt x="153958" y="63819"/>
                  </a:cubicBezTo>
                  <a:cubicBezTo>
                    <a:pt x="145305" y="76799"/>
                    <a:pt x="136652" y="90140"/>
                    <a:pt x="127638" y="103120"/>
                  </a:cubicBezTo>
                  <a:cubicBezTo>
                    <a:pt x="123311" y="109249"/>
                    <a:pt x="124393" y="111773"/>
                    <a:pt x="131964" y="111773"/>
                  </a:cubicBezTo>
                  <a:cubicBezTo>
                    <a:pt x="148911" y="111773"/>
                    <a:pt x="166217" y="111773"/>
                    <a:pt x="183164" y="111773"/>
                  </a:cubicBezTo>
                  <a:cubicBezTo>
                    <a:pt x="185688" y="111773"/>
                    <a:pt x="188933" y="110691"/>
                    <a:pt x="190375" y="113215"/>
                  </a:cubicBezTo>
                  <a:cubicBezTo>
                    <a:pt x="191817" y="116100"/>
                    <a:pt x="188572" y="117542"/>
                    <a:pt x="186769" y="119345"/>
                  </a:cubicBezTo>
                  <a:cubicBezTo>
                    <a:pt x="163333" y="145305"/>
                    <a:pt x="140257" y="171265"/>
                    <a:pt x="116821" y="196865"/>
                  </a:cubicBezTo>
                  <a:cubicBezTo>
                    <a:pt x="80404" y="236526"/>
                    <a:pt x="43988" y="276188"/>
                    <a:pt x="7211" y="315849"/>
                  </a:cubicBezTo>
                  <a:cubicBezTo>
                    <a:pt x="5769" y="317652"/>
                    <a:pt x="4687" y="319815"/>
                    <a:pt x="0" y="320537"/>
                  </a:cubicBezTo>
                  <a:cubicBezTo>
                    <a:pt x="4687" y="310801"/>
                    <a:pt x="9014" y="302509"/>
                    <a:pt x="13340" y="293855"/>
                  </a:cubicBezTo>
                  <a:cubicBezTo>
                    <a:pt x="34253" y="253112"/>
                    <a:pt x="55165" y="212369"/>
                    <a:pt x="76078" y="171986"/>
                  </a:cubicBezTo>
                  <a:cubicBezTo>
                    <a:pt x="81126" y="161891"/>
                    <a:pt x="80404" y="161170"/>
                    <a:pt x="69227" y="160809"/>
                  </a:cubicBezTo>
                  <a:cubicBezTo>
                    <a:pt x="58050" y="160449"/>
                    <a:pt x="46873" y="160449"/>
                    <a:pt x="35695" y="160088"/>
                  </a:cubicBezTo>
                  <a:cubicBezTo>
                    <a:pt x="29926" y="159727"/>
                    <a:pt x="27402" y="157564"/>
                    <a:pt x="31008" y="151074"/>
                  </a:cubicBezTo>
                  <a:cubicBezTo>
                    <a:pt x="56247" y="103480"/>
                    <a:pt x="81126" y="55526"/>
                    <a:pt x="106004" y="7572"/>
                  </a:cubicBezTo>
                  <a:cubicBezTo>
                    <a:pt x="107807" y="3966"/>
                    <a:pt x="110331" y="1082"/>
                    <a:pt x="115018" y="721"/>
                  </a:cubicBezTo>
                  <a:cubicBezTo>
                    <a:pt x="139175" y="361"/>
                    <a:pt x="163693" y="0"/>
                    <a:pt x="187851" y="0"/>
                  </a:cubicBezTo>
                  <a:cubicBezTo>
                    <a:pt x="190375" y="361"/>
                    <a:pt x="192178" y="1082"/>
                    <a:pt x="195423" y="1442"/>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485" name="Google Shape;1485;p45"/>
            <p:cNvSpPr/>
            <p:nvPr/>
          </p:nvSpPr>
          <p:spPr>
            <a:xfrm>
              <a:off x="7744443" y="3438721"/>
              <a:ext cx="216335" cy="277630"/>
            </a:xfrm>
            <a:custGeom>
              <a:rect b="b" l="l" r="r" t="t"/>
              <a:pathLst>
                <a:path extrusionOk="0" h="277630" w="216335">
                  <a:moveTo>
                    <a:pt x="67931" y="277937"/>
                  </a:moveTo>
                  <a:cubicBezTo>
                    <a:pt x="45937" y="278297"/>
                    <a:pt x="24664" y="273970"/>
                    <a:pt x="4833" y="264956"/>
                  </a:cubicBezTo>
                  <a:cubicBezTo>
                    <a:pt x="-575" y="262433"/>
                    <a:pt x="-1657" y="260630"/>
                    <a:pt x="2670" y="255942"/>
                  </a:cubicBezTo>
                  <a:cubicBezTo>
                    <a:pt x="13126" y="244044"/>
                    <a:pt x="13486" y="243683"/>
                    <a:pt x="28630" y="248371"/>
                  </a:cubicBezTo>
                  <a:cubicBezTo>
                    <a:pt x="101823" y="271086"/>
                    <a:pt x="178262" y="226016"/>
                    <a:pt x="191963" y="150659"/>
                  </a:cubicBezTo>
                  <a:cubicBezTo>
                    <a:pt x="200977" y="99460"/>
                    <a:pt x="183670" y="56914"/>
                    <a:pt x="142206" y="24464"/>
                  </a:cubicBezTo>
                  <a:cubicBezTo>
                    <a:pt x="138961" y="21940"/>
                    <a:pt x="133552" y="20137"/>
                    <a:pt x="135716" y="14729"/>
                  </a:cubicBezTo>
                  <a:cubicBezTo>
                    <a:pt x="137879" y="9320"/>
                    <a:pt x="140764" y="3552"/>
                    <a:pt x="145811" y="667"/>
                  </a:cubicBezTo>
                  <a:cubicBezTo>
                    <a:pt x="149417" y="-1496"/>
                    <a:pt x="152662" y="2109"/>
                    <a:pt x="155186" y="4273"/>
                  </a:cubicBezTo>
                  <a:cubicBezTo>
                    <a:pt x="189800" y="30233"/>
                    <a:pt x="210712" y="64125"/>
                    <a:pt x="216842" y="107032"/>
                  </a:cubicBezTo>
                  <a:cubicBezTo>
                    <a:pt x="228019" y="187797"/>
                    <a:pt x="172493" y="263514"/>
                    <a:pt x="88843" y="276855"/>
                  </a:cubicBezTo>
                  <a:cubicBezTo>
                    <a:pt x="81993" y="277576"/>
                    <a:pt x="74781" y="277576"/>
                    <a:pt x="67931" y="277937"/>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486" name="Google Shape;1486;p45"/>
            <p:cNvSpPr/>
            <p:nvPr/>
          </p:nvSpPr>
          <p:spPr>
            <a:xfrm>
              <a:off x="7660892" y="3415434"/>
              <a:ext cx="133407" cy="263208"/>
            </a:xfrm>
            <a:custGeom>
              <a:rect b="b" l="l" r="r" t="t"/>
              <a:pathLst>
                <a:path extrusionOk="0" h="263207" w="133406">
                  <a:moveTo>
                    <a:pt x="46" y="150150"/>
                  </a:moveTo>
                  <a:cubicBezTo>
                    <a:pt x="-1756" y="81644"/>
                    <a:pt x="49082" y="15301"/>
                    <a:pt x="123357" y="1239"/>
                  </a:cubicBezTo>
                  <a:cubicBezTo>
                    <a:pt x="126963" y="518"/>
                    <a:pt x="131650" y="-1645"/>
                    <a:pt x="134174" y="2321"/>
                  </a:cubicBezTo>
                  <a:cubicBezTo>
                    <a:pt x="136338" y="5566"/>
                    <a:pt x="132732" y="8811"/>
                    <a:pt x="131290" y="12056"/>
                  </a:cubicBezTo>
                  <a:cubicBezTo>
                    <a:pt x="128045" y="20709"/>
                    <a:pt x="122276" y="25036"/>
                    <a:pt x="113262" y="28281"/>
                  </a:cubicBezTo>
                  <a:cubicBezTo>
                    <a:pt x="19877" y="59289"/>
                    <a:pt x="-5362" y="169980"/>
                    <a:pt x="58457" y="238126"/>
                  </a:cubicBezTo>
                  <a:cubicBezTo>
                    <a:pt x="64947" y="244977"/>
                    <a:pt x="63865" y="257957"/>
                    <a:pt x="56294" y="263726"/>
                  </a:cubicBezTo>
                  <a:cubicBezTo>
                    <a:pt x="51606" y="267331"/>
                    <a:pt x="49804" y="262644"/>
                    <a:pt x="47640" y="260481"/>
                  </a:cubicBezTo>
                  <a:cubicBezTo>
                    <a:pt x="15911" y="230915"/>
                    <a:pt x="46" y="193777"/>
                    <a:pt x="46" y="150150"/>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487" name="Google Shape;1487;p45"/>
            <p:cNvSpPr/>
            <p:nvPr/>
          </p:nvSpPr>
          <p:spPr>
            <a:xfrm>
              <a:off x="7697255" y="5913489"/>
              <a:ext cx="194702" cy="194702"/>
            </a:xfrm>
            <a:custGeom>
              <a:rect b="b" l="l" r="r" t="t"/>
              <a:pathLst>
                <a:path extrusionOk="0" h="194701" w="194701">
                  <a:moveTo>
                    <a:pt x="96630" y="195783"/>
                  </a:moveTo>
                  <a:cubicBezTo>
                    <a:pt x="42906" y="195783"/>
                    <a:pt x="0" y="152516"/>
                    <a:pt x="0" y="98072"/>
                  </a:cubicBezTo>
                  <a:cubicBezTo>
                    <a:pt x="0" y="44349"/>
                    <a:pt x="44349" y="0"/>
                    <a:pt x="98072" y="0"/>
                  </a:cubicBezTo>
                  <a:cubicBezTo>
                    <a:pt x="151074" y="360"/>
                    <a:pt x="195423" y="44709"/>
                    <a:pt x="195423" y="97711"/>
                  </a:cubicBezTo>
                  <a:cubicBezTo>
                    <a:pt x="195423" y="152516"/>
                    <a:pt x="151435" y="195783"/>
                    <a:pt x="96630" y="195783"/>
                  </a:cubicBezTo>
                  <a:close/>
                </a:path>
              </a:pathLst>
            </a:custGeom>
            <a:solidFill>
              <a:srgbClr val="C9C9C9"/>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488" name="Google Shape;1488;p45"/>
            <p:cNvSpPr/>
            <p:nvPr/>
          </p:nvSpPr>
          <p:spPr>
            <a:xfrm>
              <a:off x="7718888" y="5935844"/>
              <a:ext cx="151435" cy="151435"/>
            </a:xfrm>
            <a:custGeom>
              <a:rect b="b" l="l" r="r" t="t"/>
              <a:pathLst>
                <a:path extrusionOk="0" h="151434" w="151434">
                  <a:moveTo>
                    <a:pt x="76438" y="151795"/>
                  </a:moveTo>
                  <a:cubicBezTo>
                    <a:pt x="33171" y="151795"/>
                    <a:pt x="0" y="118624"/>
                    <a:pt x="0" y="75717"/>
                  </a:cubicBezTo>
                  <a:cubicBezTo>
                    <a:pt x="0" y="33892"/>
                    <a:pt x="34253" y="0"/>
                    <a:pt x="76078" y="0"/>
                  </a:cubicBezTo>
                  <a:cubicBezTo>
                    <a:pt x="116821" y="0"/>
                    <a:pt x="151795" y="34974"/>
                    <a:pt x="151795" y="75717"/>
                  </a:cubicBezTo>
                  <a:cubicBezTo>
                    <a:pt x="152156" y="117182"/>
                    <a:pt x="117903" y="151795"/>
                    <a:pt x="76438" y="1517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489" name="Google Shape;1489;p45"/>
            <p:cNvSpPr/>
            <p:nvPr/>
          </p:nvSpPr>
          <p:spPr>
            <a:xfrm>
              <a:off x="7362296" y="3940926"/>
              <a:ext cx="881926" cy="169957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490" name="Google Shape;1490;p45"/>
            <p:cNvSpPr/>
            <p:nvPr/>
          </p:nvSpPr>
          <p:spPr>
            <a:xfrm>
              <a:off x="7358201" y="3940258"/>
              <a:ext cx="886260" cy="1703096"/>
            </a:xfrm>
            <a:custGeom>
              <a:rect b="b" l="l" r="r" t="t"/>
              <a:pathLst>
                <a:path extrusionOk="0" h="1703096" w="886260">
                  <a:moveTo>
                    <a:pt x="696599" y="0"/>
                  </a:moveTo>
                  <a:lnTo>
                    <a:pt x="884450" y="781"/>
                  </a:lnTo>
                  <a:cubicBezTo>
                    <a:pt x="888908" y="45138"/>
                    <a:pt x="883833" y="100496"/>
                    <a:pt x="883007" y="135512"/>
                  </a:cubicBezTo>
                  <a:cubicBezTo>
                    <a:pt x="871589" y="163616"/>
                    <a:pt x="828803" y="135872"/>
                    <a:pt x="815943" y="169404"/>
                  </a:cubicBezTo>
                  <a:cubicBezTo>
                    <a:pt x="811617" y="225291"/>
                    <a:pt x="807651" y="280817"/>
                    <a:pt x="805848" y="336704"/>
                  </a:cubicBezTo>
                  <a:cubicBezTo>
                    <a:pt x="803414" y="702413"/>
                    <a:pt x="813283" y="813310"/>
                    <a:pt x="830366" y="1013832"/>
                  </a:cubicBezTo>
                  <a:cubicBezTo>
                    <a:pt x="833611" y="1078012"/>
                    <a:pt x="837216" y="1141831"/>
                    <a:pt x="835774" y="1206010"/>
                  </a:cubicBezTo>
                  <a:cubicBezTo>
                    <a:pt x="833611" y="1291823"/>
                    <a:pt x="829344" y="1377095"/>
                    <a:pt x="802242" y="1459843"/>
                  </a:cubicBezTo>
                  <a:cubicBezTo>
                    <a:pt x="775140" y="1542591"/>
                    <a:pt x="708256" y="1661996"/>
                    <a:pt x="673162" y="1702499"/>
                  </a:cubicBezTo>
                  <a:cubicBezTo>
                    <a:pt x="645039" y="1703220"/>
                    <a:pt x="618357" y="1703220"/>
                    <a:pt x="591676" y="1702860"/>
                  </a:cubicBezTo>
                  <a:cubicBezTo>
                    <a:pt x="661372" y="1591688"/>
                    <a:pt x="714133" y="1531315"/>
                    <a:pt x="749961" y="1369343"/>
                  </a:cubicBezTo>
                  <a:cubicBezTo>
                    <a:pt x="759696" y="1313457"/>
                    <a:pt x="762941" y="1256849"/>
                    <a:pt x="763662" y="1200241"/>
                  </a:cubicBezTo>
                  <a:cubicBezTo>
                    <a:pt x="764744" y="1103251"/>
                    <a:pt x="758975" y="1006261"/>
                    <a:pt x="751764" y="909270"/>
                  </a:cubicBezTo>
                  <a:cubicBezTo>
                    <a:pt x="739866" y="742693"/>
                    <a:pt x="727246" y="575754"/>
                    <a:pt x="731933" y="408455"/>
                  </a:cubicBezTo>
                  <a:cubicBezTo>
                    <a:pt x="734097" y="328050"/>
                    <a:pt x="738063" y="248006"/>
                    <a:pt x="744913" y="167962"/>
                  </a:cubicBezTo>
                  <a:cubicBezTo>
                    <a:pt x="739204" y="122772"/>
                    <a:pt x="705732" y="165309"/>
                    <a:pt x="697680" y="137315"/>
                  </a:cubicBezTo>
                  <a:cubicBezTo>
                    <a:pt x="695517" y="114119"/>
                    <a:pt x="692935" y="47702"/>
                    <a:pt x="696599" y="0"/>
                  </a:cubicBezTo>
                  <a:close/>
                  <a:moveTo>
                    <a:pt x="2793" y="5502"/>
                  </a:moveTo>
                  <a:lnTo>
                    <a:pt x="203717" y="4268"/>
                  </a:lnTo>
                  <a:cubicBezTo>
                    <a:pt x="203356" y="31671"/>
                    <a:pt x="204798" y="58713"/>
                    <a:pt x="202275" y="86115"/>
                  </a:cubicBezTo>
                  <a:cubicBezTo>
                    <a:pt x="197888" y="119767"/>
                    <a:pt x="190304" y="153447"/>
                    <a:pt x="174977" y="194085"/>
                  </a:cubicBezTo>
                  <a:cubicBezTo>
                    <a:pt x="195168" y="228699"/>
                    <a:pt x="215976" y="276490"/>
                    <a:pt x="226432" y="315430"/>
                  </a:cubicBezTo>
                  <a:cubicBezTo>
                    <a:pt x="237609" y="356173"/>
                    <a:pt x="238691" y="397998"/>
                    <a:pt x="234725" y="439823"/>
                  </a:cubicBezTo>
                  <a:cubicBezTo>
                    <a:pt x="212969" y="468457"/>
                    <a:pt x="216053" y="476809"/>
                    <a:pt x="212010" y="489652"/>
                  </a:cubicBezTo>
                  <a:lnTo>
                    <a:pt x="133768" y="890522"/>
                  </a:lnTo>
                  <a:cubicBezTo>
                    <a:pt x="112495" y="984628"/>
                    <a:pt x="95549" y="1079455"/>
                    <a:pt x="89059" y="1175724"/>
                  </a:cubicBezTo>
                  <a:cubicBezTo>
                    <a:pt x="82930" y="1265142"/>
                    <a:pt x="85814" y="1353840"/>
                    <a:pt x="99876" y="1442177"/>
                  </a:cubicBezTo>
                  <a:cubicBezTo>
                    <a:pt x="120368" y="1528951"/>
                    <a:pt x="138026" y="1615361"/>
                    <a:pt x="212009" y="1696370"/>
                  </a:cubicBezTo>
                  <a:cubicBezTo>
                    <a:pt x="173153" y="1704748"/>
                    <a:pt x="147710" y="1705384"/>
                    <a:pt x="127999" y="1695649"/>
                  </a:cubicBezTo>
                  <a:cubicBezTo>
                    <a:pt x="116822" y="1676179"/>
                    <a:pt x="104203" y="1657791"/>
                    <a:pt x="93746" y="1637960"/>
                  </a:cubicBezTo>
                  <a:cubicBezTo>
                    <a:pt x="62377" y="1578828"/>
                    <a:pt x="44709" y="1515370"/>
                    <a:pt x="33893" y="1449748"/>
                  </a:cubicBezTo>
                  <a:cubicBezTo>
                    <a:pt x="19470" y="1358527"/>
                    <a:pt x="16586" y="1266585"/>
                    <a:pt x="22715" y="1174282"/>
                  </a:cubicBezTo>
                  <a:cubicBezTo>
                    <a:pt x="30648" y="1056018"/>
                    <a:pt x="53723" y="940279"/>
                    <a:pt x="80766" y="825260"/>
                  </a:cubicBezTo>
                  <a:cubicBezTo>
                    <a:pt x="101438" y="714508"/>
                    <a:pt x="137252" y="574792"/>
                    <a:pt x="146747" y="509771"/>
                  </a:cubicBezTo>
                  <a:cubicBezTo>
                    <a:pt x="156242" y="444750"/>
                    <a:pt x="146148" y="473235"/>
                    <a:pt x="137735" y="435136"/>
                  </a:cubicBezTo>
                  <a:cubicBezTo>
                    <a:pt x="129322" y="397037"/>
                    <a:pt x="155512" y="320977"/>
                    <a:pt x="96270" y="281177"/>
                  </a:cubicBezTo>
                  <a:cubicBezTo>
                    <a:pt x="77941" y="288268"/>
                    <a:pt x="54285" y="305181"/>
                    <a:pt x="0" y="326968"/>
                  </a:cubicBezTo>
                  <a:cubicBezTo>
                    <a:pt x="6191" y="266508"/>
                    <a:pt x="903" y="83776"/>
                    <a:pt x="2793" y="5502"/>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491" name="Google Shape;1491;p45"/>
            <p:cNvSpPr/>
            <p:nvPr/>
          </p:nvSpPr>
          <p:spPr>
            <a:xfrm>
              <a:off x="7499942" y="4401154"/>
              <a:ext cx="75304" cy="71751"/>
            </a:xfrm>
            <a:custGeom>
              <a:rect b="b" l="l" r="r" t="t"/>
              <a:pathLst>
                <a:path extrusionOk="0" h="71751" w="75303">
                  <a:moveTo>
                    <a:pt x="62390" y="71751"/>
                  </a:moveTo>
                  <a:lnTo>
                    <a:pt x="5639" y="62092"/>
                  </a:lnTo>
                  <a:cubicBezTo>
                    <a:pt x="-3195" y="50134"/>
                    <a:pt x="-1429" y="8233"/>
                    <a:pt x="9388" y="0"/>
                  </a:cubicBezTo>
                  <a:lnTo>
                    <a:pt x="75303" y="10313"/>
                  </a:lnTo>
                  <a:lnTo>
                    <a:pt x="62390" y="71751"/>
                  </a:lnTo>
                  <a:close/>
                </a:path>
              </a:pathLst>
            </a:custGeom>
            <a:solidFill>
              <a:srgbClr val="F7F7F7"/>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grpSp>
        <p:nvGrpSpPr>
          <p:cNvPr id="1492" name="Google Shape;1492;p45"/>
          <p:cNvGrpSpPr/>
          <p:nvPr/>
        </p:nvGrpSpPr>
        <p:grpSpPr>
          <a:xfrm>
            <a:off x="4189331" y="4256432"/>
            <a:ext cx="1237840" cy="2383818"/>
            <a:chOff x="4929203" y="1548735"/>
            <a:chExt cx="2306845" cy="4442491"/>
          </a:xfrm>
        </p:grpSpPr>
        <p:sp>
          <p:nvSpPr>
            <p:cNvPr id="1493" name="Google Shape;1493;p45"/>
            <p:cNvSpPr/>
            <p:nvPr/>
          </p:nvSpPr>
          <p:spPr>
            <a:xfrm>
              <a:off x="4929203" y="1552574"/>
              <a:ext cx="1157272" cy="4438652"/>
            </a:xfrm>
            <a:custGeom>
              <a:rect b="b" l="l" r="r" t="t"/>
              <a:pathLst>
                <a:path extrusionOk="0" h="4438652" w="1157272">
                  <a:moveTo>
                    <a:pt x="501932" y="4181319"/>
                  </a:moveTo>
                  <a:cubicBezTo>
                    <a:pt x="485818" y="4190108"/>
                    <a:pt x="493142" y="4206710"/>
                    <a:pt x="491678" y="4218918"/>
                  </a:cubicBezTo>
                  <a:cubicBezTo>
                    <a:pt x="491678" y="4254565"/>
                    <a:pt x="488260" y="4268725"/>
                    <a:pt x="529765" y="4279956"/>
                  </a:cubicBezTo>
                  <a:cubicBezTo>
                    <a:pt x="666001" y="4316091"/>
                    <a:pt x="775380" y="4339529"/>
                    <a:pt x="915523" y="4353202"/>
                  </a:cubicBezTo>
                  <a:cubicBezTo>
                    <a:pt x="935055" y="4355154"/>
                    <a:pt x="931637" y="4341970"/>
                    <a:pt x="925777" y="4327321"/>
                  </a:cubicBezTo>
                  <a:cubicBezTo>
                    <a:pt x="916011" y="4302417"/>
                    <a:pt x="898920" y="4302906"/>
                    <a:pt x="877924" y="4301930"/>
                  </a:cubicBezTo>
                  <a:cubicBezTo>
                    <a:pt x="744129" y="4283862"/>
                    <a:pt x="688950" y="4267261"/>
                    <a:pt x="558086" y="4204757"/>
                  </a:cubicBezTo>
                  <a:cubicBezTo>
                    <a:pt x="546368" y="4197433"/>
                    <a:pt x="517557" y="4173017"/>
                    <a:pt x="501932" y="4181319"/>
                  </a:cubicBezTo>
                  <a:close/>
                  <a:moveTo>
                    <a:pt x="322725" y="2274016"/>
                  </a:moveTo>
                  <a:cubicBezTo>
                    <a:pt x="313449" y="2279875"/>
                    <a:pt x="317843" y="2292571"/>
                    <a:pt x="318331" y="2301849"/>
                  </a:cubicBezTo>
                  <a:cubicBezTo>
                    <a:pt x="322725" y="2425877"/>
                    <a:pt x="326145" y="2540140"/>
                    <a:pt x="332004" y="2664168"/>
                  </a:cubicBezTo>
                  <a:cubicBezTo>
                    <a:pt x="334933" y="2730088"/>
                    <a:pt x="340305" y="2795521"/>
                    <a:pt x="346164" y="2860954"/>
                  </a:cubicBezTo>
                  <a:cubicBezTo>
                    <a:pt x="355442" y="2960079"/>
                    <a:pt x="376440" y="3059204"/>
                    <a:pt x="387671" y="3158329"/>
                  </a:cubicBezTo>
                  <a:cubicBezTo>
                    <a:pt x="396949" y="3240851"/>
                    <a:pt x="407203" y="3274056"/>
                    <a:pt x="423805" y="3360485"/>
                  </a:cubicBezTo>
                  <a:cubicBezTo>
                    <a:pt x="429176" y="3352672"/>
                    <a:pt x="431618" y="3400038"/>
                    <a:pt x="431618" y="3398084"/>
                  </a:cubicBezTo>
                  <a:cubicBezTo>
                    <a:pt x="452126" y="3253547"/>
                    <a:pt x="462381" y="3108033"/>
                    <a:pt x="472635" y="2963009"/>
                  </a:cubicBezTo>
                  <a:cubicBezTo>
                    <a:pt x="479471" y="2867790"/>
                    <a:pt x="480449" y="2772083"/>
                    <a:pt x="484843" y="2676864"/>
                  </a:cubicBezTo>
                  <a:cubicBezTo>
                    <a:pt x="490215" y="2576762"/>
                    <a:pt x="486307" y="2485939"/>
                    <a:pt x="487285" y="2385836"/>
                  </a:cubicBezTo>
                  <a:cubicBezTo>
                    <a:pt x="487285" y="2367770"/>
                    <a:pt x="480449" y="2357515"/>
                    <a:pt x="465311" y="2349215"/>
                  </a:cubicBezTo>
                  <a:cubicBezTo>
                    <a:pt x="429176" y="2328217"/>
                    <a:pt x="384253" y="2305756"/>
                    <a:pt x="348118" y="2284759"/>
                  </a:cubicBezTo>
                  <a:cubicBezTo>
                    <a:pt x="340305" y="2280364"/>
                    <a:pt x="332493" y="2268156"/>
                    <a:pt x="322725" y="2274016"/>
                  </a:cubicBezTo>
                  <a:close/>
                  <a:moveTo>
                    <a:pt x="366185" y="1299856"/>
                  </a:moveTo>
                  <a:cubicBezTo>
                    <a:pt x="344698" y="1415583"/>
                    <a:pt x="330051" y="1513243"/>
                    <a:pt x="326632" y="1629947"/>
                  </a:cubicBezTo>
                  <a:cubicBezTo>
                    <a:pt x="322237" y="1787179"/>
                    <a:pt x="313937" y="1929764"/>
                    <a:pt x="317843" y="2087485"/>
                  </a:cubicBezTo>
                  <a:cubicBezTo>
                    <a:pt x="318331" y="2098716"/>
                    <a:pt x="317355" y="2109946"/>
                    <a:pt x="327608" y="2117760"/>
                  </a:cubicBezTo>
                  <a:cubicBezTo>
                    <a:pt x="375463" y="2152429"/>
                    <a:pt x="433082" y="2186610"/>
                    <a:pt x="488260" y="2226162"/>
                  </a:cubicBezTo>
                  <a:cubicBezTo>
                    <a:pt x="480934" y="1895094"/>
                    <a:pt x="460427" y="1609927"/>
                    <a:pt x="366185" y="1299856"/>
                  </a:cubicBezTo>
                  <a:close/>
                  <a:moveTo>
                    <a:pt x="883030" y="0"/>
                  </a:moveTo>
                  <a:lnTo>
                    <a:pt x="1157272" y="0"/>
                  </a:lnTo>
                  <a:lnTo>
                    <a:pt x="1157272" y="1031538"/>
                  </a:lnTo>
                  <a:lnTo>
                    <a:pt x="981076" y="1039593"/>
                  </a:lnTo>
                  <a:cubicBezTo>
                    <a:pt x="916010" y="1043255"/>
                    <a:pt x="850333" y="1048626"/>
                    <a:pt x="785145" y="1058636"/>
                  </a:cubicBezTo>
                  <a:cubicBezTo>
                    <a:pt x="679672" y="1074750"/>
                    <a:pt x="575176" y="1096235"/>
                    <a:pt x="478493" y="1144577"/>
                  </a:cubicBezTo>
                  <a:cubicBezTo>
                    <a:pt x="436987" y="1165575"/>
                    <a:pt x="420873" y="1197314"/>
                    <a:pt x="428197" y="1241749"/>
                  </a:cubicBezTo>
                  <a:cubicBezTo>
                    <a:pt x="450171" y="1374567"/>
                    <a:pt x="501931" y="1523987"/>
                    <a:pt x="580547" y="1632390"/>
                  </a:cubicBezTo>
                  <a:cubicBezTo>
                    <a:pt x="601056" y="1660713"/>
                    <a:pt x="629378" y="1678291"/>
                    <a:pt x="664048" y="1673896"/>
                  </a:cubicBezTo>
                  <a:cubicBezTo>
                    <a:pt x="802724" y="1656317"/>
                    <a:pt x="942378" y="1655341"/>
                    <a:pt x="1081544" y="1648993"/>
                  </a:cubicBezTo>
                  <a:lnTo>
                    <a:pt x="1157272" y="1649199"/>
                  </a:lnTo>
                  <a:lnTo>
                    <a:pt x="1157272" y="3256840"/>
                  </a:lnTo>
                  <a:lnTo>
                    <a:pt x="1043946" y="3251104"/>
                  </a:lnTo>
                  <a:cubicBezTo>
                    <a:pt x="895991" y="3237432"/>
                    <a:pt x="751454" y="3224249"/>
                    <a:pt x="615218" y="3161259"/>
                  </a:cubicBezTo>
                  <a:cubicBezTo>
                    <a:pt x="599592" y="3153933"/>
                    <a:pt x="590803" y="3158329"/>
                    <a:pt x="586897" y="3175418"/>
                  </a:cubicBezTo>
                  <a:cubicBezTo>
                    <a:pt x="578595" y="3208623"/>
                    <a:pt x="567853" y="3240851"/>
                    <a:pt x="561016" y="3274056"/>
                  </a:cubicBezTo>
                  <a:cubicBezTo>
                    <a:pt x="541484" y="3365367"/>
                    <a:pt x="532207" y="3458144"/>
                    <a:pt x="521464" y="3550922"/>
                  </a:cubicBezTo>
                  <a:cubicBezTo>
                    <a:pt x="514139" y="3614401"/>
                    <a:pt x="535624" y="3659324"/>
                    <a:pt x="592267" y="3686669"/>
                  </a:cubicBezTo>
                  <a:cubicBezTo>
                    <a:pt x="731068" y="3754055"/>
                    <a:pt x="875635" y="3795622"/>
                    <a:pt x="1037507" y="3812194"/>
                  </a:cubicBezTo>
                  <a:lnTo>
                    <a:pt x="1157272" y="3818087"/>
                  </a:lnTo>
                  <a:lnTo>
                    <a:pt x="1157272" y="4438652"/>
                  </a:lnTo>
                  <a:lnTo>
                    <a:pt x="730193" y="4438652"/>
                  </a:lnTo>
                  <a:cubicBezTo>
                    <a:pt x="476764" y="4438652"/>
                    <a:pt x="269237" y="4231125"/>
                    <a:pt x="269237" y="3977696"/>
                  </a:cubicBezTo>
                  <a:lnTo>
                    <a:pt x="269237" y="1360894"/>
                  </a:lnTo>
                  <a:lnTo>
                    <a:pt x="101261" y="1458066"/>
                  </a:lnTo>
                  <a:cubicBezTo>
                    <a:pt x="69522" y="1476621"/>
                    <a:pt x="28505" y="1465390"/>
                    <a:pt x="9949" y="1433650"/>
                  </a:cubicBezTo>
                  <a:lnTo>
                    <a:pt x="8973" y="1432186"/>
                  </a:lnTo>
                  <a:cubicBezTo>
                    <a:pt x="-9583" y="1400446"/>
                    <a:pt x="1648" y="1359429"/>
                    <a:pt x="33388" y="1340874"/>
                  </a:cubicBezTo>
                  <a:lnTo>
                    <a:pt x="269237" y="1205126"/>
                  </a:lnTo>
                  <a:lnTo>
                    <a:pt x="269237" y="613794"/>
                  </a:lnTo>
                  <a:cubicBezTo>
                    <a:pt x="269237" y="276378"/>
                    <a:pt x="545614" y="0"/>
                    <a:pt x="883030" y="0"/>
                  </a:cubicBezTo>
                  <a:close/>
                </a:path>
              </a:pathLst>
            </a:custGeom>
            <a:solidFill>
              <a:srgbClr val="42424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1494" name="Google Shape;1494;p45"/>
            <p:cNvSpPr/>
            <p:nvPr/>
          </p:nvSpPr>
          <p:spPr>
            <a:xfrm>
              <a:off x="6078138" y="1548735"/>
              <a:ext cx="1157910" cy="4438653"/>
            </a:xfrm>
            <a:custGeom>
              <a:rect b="b" l="l" r="r" t="t"/>
              <a:pathLst>
                <a:path extrusionOk="0" h="4438652" w="1157909">
                  <a:moveTo>
                    <a:pt x="698718" y="4181319"/>
                  </a:moveTo>
                  <a:cubicBezTo>
                    <a:pt x="683580" y="4173017"/>
                    <a:pt x="654771" y="4197921"/>
                    <a:pt x="642563" y="4204757"/>
                  </a:cubicBezTo>
                  <a:cubicBezTo>
                    <a:pt x="511699" y="4267260"/>
                    <a:pt x="456032" y="4283862"/>
                    <a:pt x="322727" y="4301929"/>
                  </a:cubicBezTo>
                  <a:cubicBezTo>
                    <a:pt x="301729" y="4302906"/>
                    <a:pt x="284638" y="4302417"/>
                    <a:pt x="274872" y="4326833"/>
                  </a:cubicBezTo>
                  <a:cubicBezTo>
                    <a:pt x="269012" y="4341482"/>
                    <a:pt x="265594" y="4354666"/>
                    <a:pt x="285128" y="4352713"/>
                  </a:cubicBezTo>
                  <a:cubicBezTo>
                    <a:pt x="425269" y="4339041"/>
                    <a:pt x="534648" y="4315602"/>
                    <a:pt x="670885" y="4279468"/>
                  </a:cubicBezTo>
                  <a:cubicBezTo>
                    <a:pt x="712389" y="4268725"/>
                    <a:pt x="708971" y="4254565"/>
                    <a:pt x="708971" y="4218430"/>
                  </a:cubicBezTo>
                  <a:cubicBezTo>
                    <a:pt x="707507" y="4206710"/>
                    <a:pt x="715319" y="4189620"/>
                    <a:pt x="698718" y="4181319"/>
                  </a:cubicBezTo>
                  <a:close/>
                  <a:moveTo>
                    <a:pt x="871821" y="2275665"/>
                  </a:moveTo>
                  <a:cubicBezTo>
                    <a:pt x="869013" y="2273040"/>
                    <a:pt x="864008" y="2273772"/>
                    <a:pt x="854974" y="2279388"/>
                  </a:cubicBezTo>
                  <a:cubicBezTo>
                    <a:pt x="813957" y="2304779"/>
                    <a:pt x="762686" y="2329683"/>
                    <a:pt x="720691" y="2354097"/>
                  </a:cubicBezTo>
                  <a:cubicBezTo>
                    <a:pt x="709460" y="2360445"/>
                    <a:pt x="706042" y="2369235"/>
                    <a:pt x="706042" y="2381443"/>
                  </a:cubicBezTo>
                  <a:cubicBezTo>
                    <a:pt x="706530" y="2442968"/>
                    <a:pt x="702624" y="2504495"/>
                    <a:pt x="708484" y="2565533"/>
                  </a:cubicBezTo>
                  <a:cubicBezTo>
                    <a:pt x="717273" y="2652450"/>
                    <a:pt x="709949" y="2729602"/>
                    <a:pt x="717761" y="2816030"/>
                  </a:cubicBezTo>
                  <a:cubicBezTo>
                    <a:pt x="724598" y="2895623"/>
                    <a:pt x="727039" y="2976193"/>
                    <a:pt x="731433" y="3056275"/>
                  </a:cubicBezTo>
                  <a:cubicBezTo>
                    <a:pt x="738759" y="3176885"/>
                    <a:pt x="750966" y="3247687"/>
                    <a:pt x="768546" y="3376599"/>
                  </a:cubicBezTo>
                  <a:cubicBezTo>
                    <a:pt x="772940" y="3355114"/>
                    <a:pt x="776358" y="3391736"/>
                    <a:pt x="778311" y="3379041"/>
                  </a:cubicBezTo>
                  <a:cubicBezTo>
                    <a:pt x="789054" y="3304331"/>
                    <a:pt x="800773" y="3229133"/>
                    <a:pt x="809563" y="3153934"/>
                  </a:cubicBezTo>
                  <a:cubicBezTo>
                    <a:pt x="820305" y="3060180"/>
                    <a:pt x="839838" y="2966427"/>
                    <a:pt x="847650" y="2872184"/>
                  </a:cubicBezTo>
                  <a:cubicBezTo>
                    <a:pt x="853998" y="2797962"/>
                    <a:pt x="858392" y="2723253"/>
                    <a:pt x="863276" y="2648543"/>
                  </a:cubicBezTo>
                  <a:cubicBezTo>
                    <a:pt x="871577" y="2526468"/>
                    <a:pt x="875483" y="2414159"/>
                    <a:pt x="875483" y="2292084"/>
                  </a:cubicBezTo>
                  <a:cubicBezTo>
                    <a:pt x="875239" y="2284271"/>
                    <a:pt x="874629" y="2278289"/>
                    <a:pt x="871821" y="2275665"/>
                  </a:cubicBezTo>
                  <a:close/>
                  <a:moveTo>
                    <a:pt x="828607" y="1298880"/>
                  </a:moveTo>
                  <a:cubicBezTo>
                    <a:pt x="805168" y="1374566"/>
                    <a:pt x="788078" y="1423885"/>
                    <a:pt x="774404" y="1494200"/>
                  </a:cubicBezTo>
                  <a:cubicBezTo>
                    <a:pt x="754873" y="1594302"/>
                    <a:pt x="742177" y="1695380"/>
                    <a:pt x="732411" y="1796946"/>
                  </a:cubicBezTo>
                  <a:cubicBezTo>
                    <a:pt x="726063" y="1864331"/>
                    <a:pt x="722645" y="1917556"/>
                    <a:pt x="716786" y="1985430"/>
                  </a:cubicBezTo>
                  <a:cubicBezTo>
                    <a:pt x="710438" y="2057698"/>
                    <a:pt x="716786" y="2130456"/>
                    <a:pt x="706530" y="2202724"/>
                  </a:cubicBezTo>
                  <a:cubicBezTo>
                    <a:pt x="703600" y="2224209"/>
                    <a:pt x="713856" y="2224699"/>
                    <a:pt x="728993" y="2213467"/>
                  </a:cubicBezTo>
                  <a:cubicBezTo>
                    <a:pt x="767080" y="2185146"/>
                    <a:pt x="814935" y="2157313"/>
                    <a:pt x="853510" y="2129967"/>
                  </a:cubicBezTo>
                  <a:cubicBezTo>
                    <a:pt x="871578" y="2116784"/>
                    <a:pt x="875484" y="2099693"/>
                    <a:pt x="875484" y="2078207"/>
                  </a:cubicBezTo>
                  <a:cubicBezTo>
                    <a:pt x="874996" y="1899489"/>
                    <a:pt x="875972" y="1735909"/>
                    <a:pt x="867671" y="1557679"/>
                  </a:cubicBezTo>
                  <a:cubicBezTo>
                    <a:pt x="864742" y="1494200"/>
                    <a:pt x="851556" y="1430232"/>
                    <a:pt x="843744" y="1367242"/>
                  </a:cubicBezTo>
                  <a:cubicBezTo>
                    <a:pt x="840326" y="1340873"/>
                    <a:pt x="844233" y="1331596"/>
                    <a:pt x="828607" y="1298880"/>
                  </a:cubicBezTo>
                  <a:close/>
                  <a:moveTo>
                    <a:pt x="0" y="0"/>
                  </a:moveTo>
                  <a:lnTo>
                    <a:pt x="344923" y="0"/>
                  </a:lnTo>
                  <a:cubicBezTo>
                    <a:pt x="682339" y="0"/>
                    <a:pt x="958229" y="276378"/>
                    <a:pt x="958717" y="613794"/>
                  </a:cubicBezTo>
                  <a:lnTo>
                    <a:pt x="958717" y="1245166"/>
                  </a:lnTo>
                  <a:lnTo>
                    <a:pt x="1124739" y="1340874"/>
                  </a:lnTo>
                  <a:cubicBezTo>
                    <a:pt x="1156479" y="1359429"/>
                    <a:pt x="1167221" y="1400446"/>
                    <a:pt x="1149154" y="1432186"/>
                  </a:cubicBezTo>
                  <a:lnTo>
                    <a:pt x="1148177" y="1433650"/>
                  </a:lnTo>
                  <a:cubicBezTo>
                    <a:pt x="1129622" y="1465390"/>
                    <a:pt x="1088604" y="1476621"/>
                    <a:pt x="1056865" y="1458066"/>
                  </a:cubicBezTo>
                  <a:lnTo>
                    <a:pt x="958229" y="1401423"/>
                  </a:lnTo>
                  <a:lnTo>
                    <a:pt x="958229" y="3977696"/>
                  </a:lnTo>
                  <a:cubicBezTo>
                    <a:pt x="958229" y="4231125"/>
                    <a:pt x="750701" y="4438652"/>
                    <a:pt x="497273" y="4438652"/>
                  </a:cubicBezTo>
                  <a:lnTo>
                    <a:pt x="0" y="4438652"/>
                  </a:lnTo>
                  <a:lnTo>
                    <a:pt x="0" y="3818087"/>
                  </a:lnTo>
                  <a:lnTo>
                    <a:pt x="48301" y="3820464"/>
                  </a:lnTo>
                  <a:cubicBezTo>
                    <a:pt x="102015" y="3824371"/>
                    <a:pt x="181608" y="3813628"/>
                    <a:pt x="260225" y="3798978"/>
                  </a:cubicBezTo>
                  <a:cubicBezTo>
                    <a:pt x="384254" y="3776029"/>
                    <a:pt x="503887" y="3739894"/>
                    <a:pt x="616197" y="3681787"/>
                  </a:cubicBezTo>
                  <a:cubicBezTo>
                    <a:pt x="652330" y="3662742"/>
                    <a:pt x="675281" y="3626121"/>
                    <a:pt x="673816" y="3581196"/>
                  </a:cubicBezTo>
                  <a:cubicBezTo>
                    <a:pt x="672839" y="3547992"/>
                    <a:pt x="670398" y="3515276"/>
                    <a:pt x="667468" y="3482559"/>
                  </a:cubicBezTo>
                  <a:cubicBezTo>
                    <a:pt x="658190" y="3378552"/>
                    <a:pt x="640611" y="3276009"/>
                    <a:pt x="610337" y="3175906"/>
                  </a:cubicBezTo>
                  <a:cubicBezTo>
                    <a:pt x="606919" y="3164676"/>
                    <a:pt x="603500" y="3159549"/>
                    <a:pt x="598740" y="3158205"/>
                  </a:cubicBezTo>
                  <a:cubicBezTo>
                    <a:pt x="593978" y="3156863"/>
                    <a:pt x="587874" y="3159305"/>
                    <a:pt x="579086" y="3163211"/>
                  </a:cubicBezTo>
                  <a:cubicBezTo>
                    <a:pt x="412819" y="3233892"/>
                    <a:pt x="240784" y="3260627"/>
                    <a:pt x="64423" y="3260100"/>
                  </a:cubicBezTo>
                  <a:lnTo>
                    <a:pt x="0" y="3256840"/>
                  </a:lnTo>
                  <a:lnTo>
                    <a:pt x="0" y="1649199"/>
                  </a:lnTo>
                  <a:lnTo>
                    <a:pt x="148402" y="1649603"/>
                  </a:lnTo>
                  <a:cubicBezTo>
                    <a:pt x="223112" y="1652411"/>
                    <a:pt x="297822" y="1657050"/>
                    <a:pt x="372533" y="1661200"/>
                  </a:cubicBezTo>
                  <a:cubicBezTo>
                    <a:pt x="425269" y="1664130"/>
                    <a:pt x="477518" y="1669501"/>
                    <a:pt x="530254" y="1673408"/>
                  </a:cubicBezTo>
                  <a:cubicBezTo>
                    <a:pt x="566387" y="1675850"/>
                    <a:pt x="596174" y="1662177"/>
                    <a:pt x="618636" y="1629460"/>
                  </a:cubicBezTo>
                  <a:cubicBezTo>
                    <a:pt x="693834" y="1520081"/>
                    <a:pt x="747546" y="1373102"/>
                    <a:pt x="768056" y="1240773"/>
                  </a:cubicBezTo>
                  <a:cubicBezTo>
                    <a:pt x="774892" y="1195360"/>
                    <a:pt x="763173" y="1166063"/>
                    <a:pt x="723133" y="1145554"/>
                  </a:cubicBezTo>
                  <a:cubicBezTo>
                    <a:pt x="681626" y="1124556"/>
                    <a:pt x="638167" y="1109908"/>
                    <a:pt x="593244" y="1097211"/>
                  </a:cubicBezTo>
                  <a:cubicBezTo>
                    <a:pt x="406226" y="1044476"/>
                    <a:pt x="214323" y="1038616"/>
                    <a:pt x="16073" y="1030803"/>
                  </a:cubicBezTo>
                  <a:lnTo>
                    <a:pt x="0" y="1031538"/>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grpSp>
      <p:sp>
        <p:nvSpPr>
          <p:cNvPr id="1495" name="Google Shape;1495;p45"/>
          <p:cNvSpPr/>
          <p:nvPr/>
        </p:nvSpPr>
        <p:spPr>
          <a:xfrm>
            <a:off x="505474" y="4797346"/>
            <a:ext cx="1016979" cy="1762763"/>
          </a:xfrm>
          <a:custGeom>
            <a:rect b="b" l="l" r="r" t="t"/>
            <a:pathLst>
              <a:path extrusionOk="0" h="630806" w="363926">
                <a:moveTo>
                  <a:pt x="209564" y="379331"/>
                </a:moveTo>
                <a:cubicBezTo>
                  <a:pt x="246766" y="369626"/>
                  <a:pt x="278306" y="361539"/>
                  <a:pt x="314699" y="351834"/>
                </a:cubicBezTo>
                <a:cubicBezTo>
                  <a:pt x="270219" y="448881"/>
                  <a:pt x="228165" y="541076"/>
                  <a:pt x="183685" y="638123"/>
                </a:cubicBezTo>
                <a:cubicBezTo>
                  <a:pt x="183685" y="575043"/>
                  <a:pt x="183685" y="516814"/>
                  <a:pt x="183685" y="456160"/>
                </a:cubicBezTo>
                <a:cubicBezTo>
                  <a:pt x="140014" y="473952"/>
                  <a:pt x="96343" y="491744"/>
                  <a:pt x="48628" y="511153"/>
                </a:cubicBezTo>
                <a:cubicBezTo>
                  <a:pt x="71272" y="448881"/>
                  <a:pt x="92299" y="389844"/>
                  <a:pt x="115752" y="331616"/>
                </a:cubicBezTo>
                <a:cubicBezTo>
                  <a:pt x="124648" y="308972"/>
                  <a:pt x="126266" y="298458"/>
                  <a:pt x="99577" y="286327"/>
                </a:cubicBezTo>
                <a:cubicBezTo>
                  <a:pt x="45393" y="262066"/>
                  <a:pt x="15470" y="215968"/>
                  <a:pt x="1722" y="157740"/>
                </a:cubicBezTo>
                <a:cubicBezTo>
                  <a:pt x="-2322" y="139948"/>
                  <a:pt x="-705" y="127817"/>
                  <a:pt x="22748" y="131861"/>
                </a:cubicBezTo>
                <a:cubicBezTo>
                  <a:pt x="53480" y="137522"/>
                  <a:pt x="64802" y="126200"/>
                  <a:pt x="61567" y="94659"/>
                </a:cubicBezTo>
                <a:cubicBezTo>
                  <a:pt x="59141" y="72015"/>
                  <a:pt x="60759" y="48562"/>
                  <a:pt x="60759" y="25918"/>
                </a:cubicBezTo>
                <a:cubicBezTo>
                  <a:pt x="60759" y="11360"/>
                  <a:pt x="67228" y="38"/>
                  <a:pt x="83403" y="847"/>
                </a:cubicBezTo>
                <a:cubicBezTo>
                  <a:pt x="97151" y="1656"/>
                  <a:pt x="102813" y="12169"/>
                  <a:pt x="102813" y="25918"/>
                </a:cubicBezTo>
                <a:cubicBezTo>
                  <a:pt x="102813" y="55032"/>
                  <a:pt x="103621" y="84146"/>
                  <a:pt x="102813" y="113260"/>
                </a:cubicBezTo>
                <a:cubicBezTo>
                  <a:pt x="102004" y="129434"/>
                  <a:pt x="107665" y="133478"/>
                  <a:pt x="123031" y="132669"/>
                </a:cubicBezTo>
                <a:cubicBezTo>
                  <a:pt x="161041" y="131861"/>
                  <a:pt x="199051" y="131052"/>
                  <a:pt x="237061" y="132669"/>
                </a:cubicBezTo>
                <a:cubicBezTo>
                  <a:pt x="257279" y="133478"/>
                  <a:pt x="260514" y="125391"/>
                  <a:pt x="259705" y="108408"/>
                </a:cubicBezTo>
                <a:cubicBezTo>
                  <a:pt x="258088" y="81720"/>
                  <a:pt x="259705" y="54223"/>
                  <a:pt x="259705" y="27535"/>
                </a:cubicBezTo>
                <a:cubicBezTo>
                  <a:pt x="259705" y="12169"/>
                  <a:pt x="265366" y="847"/>
                  <a:pt x="280732" y="38"/>
                </a:cubicBezTo>
                <a:cubicBezTo>
                  <a:pt x="296907" y="-771"/>
                  <a:pt x="301759" y="11360"/>
                  <a:pt x="301759" y="26726"/>
                </a:cubicBezTo>
                <a:cubicBezTo>
                  <a:pt x="301759" y="53414"/>
                  <a:pt x="302568" y="80911"/>
                  <a:pt x="300950" y="107599"/>
                </a:cubicBezTo>
                <a:cubicBezTo>
                  <a:pt x="300142" y="127008"/>
                  <a:pt x="304994" y="132669"/>
                  <a:pt x="325212" y="132669"/>
                </a:cubicBezTo>
                <a:cubicBezTo>
                  <a:pt x="373736" y="131861"/>
                  <a:pt x="375353" y="135096"/>
                  <a:pt x="359987" y="181193"/>
                </a:cubicBezTo>
                <a:cubicBezTo>
                  <a:pt x="345430" y="223247"/>
                  <a:pt x="321169" y="259639"/>
                  <a:pt x="281541" y="279049"/>
                </a:cubicBezTo>
                <a:cubicBezTo>
                  <a:pt x="250001" y="294415"/>
                  <a:pt x="232209" y="316250"/>
                  <a:pt x="222504" y="347791"/>
                </a:cubicBezTo>
                <a:cubicBezTo>
                  <a:pt x="219269" y="357495"/>
                  <a:pt x="215225" y="366391"/>
                  <a:pt x="209564" y="3793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496" name="Google Shape;1496;p45"/>
          <p:cNvSpPr/>
          <p:nvPr/>
        </p:nvSpPr>
        <p:spPr>
          <a:xfrm>
            <a:off x="3122541" y="5316428"/>
            <a:ext cx="1070044" cy="1097156"/>
          </a:xfrm>
          <a:custGeom>
            <a:rect b="b" l="l" r="r" t="t"/>
            <a:pathLst>
              <a:path extrusionOk="0" h="2470521" w="2409472">
                <a:moveTo>
                  <a:pt x="901552" y="1804802"/>
                </a:moveTo>
                <a:cubicBezTo>
                  <a:pt x="865008" y="1804519"/>
                  <a:pt x="835547" y="1833414"/>
                  <a:pt x="834980" y="1869107"/>
                </a:cubicBezTo>
                <a:cubicBezTo>
                  <a:pt x="834696" y="1905368"/>
                  <a:pt x="863592" y="1935396"/>
                  <a:pt x="899568" y="1935679"/>
                </a:cubicBezTo>
                <a:cubicBezTo>
                  <a:pt x="935546" y="1936246"/>
                  <a:pt x="965574" y="1907068"/>
                  <a:pt x="966140" y="1871091"/>
                </a:cubicBezTo>
                <a:cubicBezTo>
                  <a:pt x="966707" y="1835113"/>
                  <a:pt x="937529" y="1805085"/>
                  <a:pt x="901552" y="1804802"/>
                </a:cubicBezTo>
                <a:close/>
                <a:moveTo>
                  <a:pt x="377193" y="1804802"/>
                </a:moveTo>
                <a:cubicBezTo>
                  <a:pt x="340933" y="1804802"/>
                  <a:pt x="312037" y="1833981"/>
                  <a:pt x="312037" y="1870525"/>
                </a:cubicBezTo>
                <a:cubicBezTo>
                  <a:pt x="312037" y="1906785"/>
                  <a:pt x="341499" y="1936246"/>
                  <a:pt x="377760" y="1935680"/>
                </a:cubicBezTo>
                <a:cubicBezTo>
                  <a:pt x="413452" y="1935680"/>
                  <a:pt x="443481" y="1905652"/>
                  <a:pt x="443198" y="1869958"/>
                </a:cubicBezTo>
                <a:cubicBezTo>
                  <a:pt x="442914" y="1833981"/>
                  <a:pt x="413452" y="1804802"/>
                  <a:pt x="377193" y="1804802"/>
                </a:cubicBezTo>
                <a:close/>
                <a:moveTo>
                  <a:pt x="604706" y="1605300"/>
                </a:moveTo>
                <a:cubicBezTo>
                  <a:pt x="616781" y="1606645"/>
                  <a:pt x="628749" y="1609053"/>
                  <a:pt x="640647" y="1611602"/>
                </a:cubicBezTo>
                <a:cubicBezTo>
                  <a:pt x="674075" y="1618968"/>
                  <a:pt x="705803" y="1630866"/>
                  <a:pt x="734415" y="1650412"/>
                </a:cubicBezTo>
                <a:cubicBezTo>
                  <a:pt x="750562" y="1661461"/>
                  <a:pt x="764442" y="1674492"/>
                  <a:pt x="774924" y="1690922"/>
                </a:cubicBezTo>
                <a:cubicBezTo>
                  <a:pt x="776907" y="1694038"/>
                  <a:pt x="780873" y="1697437"/>
                  <a:pt x="779173" y="1701121"/>
                </a:cubicBezTo>
                <a:cubicBezTo>
                  <a:pt x="777474" y="1705086"/>
                  <a:pt x="772375" y="1703103"/>
                  <a:pt x="768692" y="1703103"/>
                </a:cubicBezTo>
                <a:cubicBezTo>
                  <a:pt x="734981" y="1703386"/>
                  <a:pt x="701837" y="1703386"/>
                  <a:pt x="668409" y="1703386"/>
                </a:cubicBezTo>
                <a:cubicBezTo>
                  <a:pt x="634698" y="1703386"/>
                  <a:pt x="600987" y="1703103"/>
                  <a:pt x="567277" y="1703386"/>
                </a:cubicBezTo>
                <a:cubicBezTo>
                  <a:pt x="560478" y="1703386"/>
                  <a:pt x="556795" y="1701404"/>
                  <a:pt x="554246" y="1694888"/>
                </a:cubicBezTo>
                <a:cubicBezTo>
                  <a:pt x="546597" y="1675341"/>
                  <a:pt x="540081" y="1655512"/>
                  <a:pt x="541782" y="1634266"/>
                </a:cubicBezTo>
                <a:cubicBezTo>
                  <a:pt x="542914" y="1616418"/>
                  <a:pt x="550563" y="1607920"/>
                  <a:pt x="568127" y="1605370"/>
                </a:cubicBezTo>
                <a:cubicBezTo>
                  <a:pt x="580450" y="1603671"/>
                  <a:pt x="592631" y="1603954"/>
                  <a:pt x="604706" y="1605300"/>
                </a:cubicBezTo>
                <a:close/>
                <a:moveTo>
                  <a:pt x="432540" y="1518344"/>
                </a:moveTo>
                <a:cubicBezTo>
                  <a:pt x="380221" y="1518330"/>
                  <a:pt x="330451" y="1531504"/>
                  <a:pt x="283709" y="1560612"/>
                </a:cubicBezTo>
                <a:cubicBezTo>
                  <a:pt x="242066" y="1586390"/>
                  <a:pt x="213738" y="1621801"/>
                  <a:pt x="204956" y="1670809"/>
                </a:cubicBezTo>
                <a:cubicBezTo>
                  <a:pt x="199291" y="1701971"/>
                  <a:pt x="201557" y="1732849"/>
                  <a:pt x="205240" y="1764010"/>
                </a:cubicBezTo>
                <a:cubicBezTo>
                  <a:pt x="208639" y="1792338"/>
                  <a:pt x="214304" y="1820383"/>
                  <a:pt x="211472" y="1849279"/>
                </a:cubicBezTo>
                <a:cubicBezTo>
                  <a:pt x="210622" y="1856078"/>
                  <a:pt x="212605" y="1857494"/>
                  <a:pt x="218837" y="1857494"/>
                </a:cubicBezTo>
                <a:cubicBezTo>
                  <a:pt x="240084" y="1857210"/>
                  <a:pt x="261330" y="1857210"/>
                  <a:pt x="282577" y="1857494"/>
                </a:cubicBezTo>
                <a:cubicBezTo>
                  <a:pt x="289092" y="1857494"/>
                  <a:pt x="291925" y="1855794"/>
                  <a:pt x="293624" y="1848996"/>
                </a:cubicBezTo>
                <a:cubicBezTo>
                  <a:pt x="303823" y="1809902"/>
                  <a:pt x="337533" y="1783839"/>
                  <a:pt x="376910" y="1783839"/>
                </a:cubicBezTo>
                <a:cubicBezTo>
                  <a:pt x="416569" y="1783556"/>
                  <a:pt x="450564" y="1809053"/>
                  <a:pt x="460762" y="1847862"/>
                </a:cubicBezTo>
                <a:cubicBezTo>
                  <a:pt x="463028" y="1856078"/>
                  <a:pt x="466711" y="1857210"/>
                  <a:pt x="474076" y="1857210"/>
                </a:cubicBezTo>
                <a:cubicBezTo>
                  <a:pt x="529034" y="1857210"/>
                  <a:pt x="583991" y="1857210"/>
                  <a:pt x="638948" y="1857210"/>
                </a:cubicBezTo>
                <a:cubicBezTo>
                  <a:pt x="693905" y="1857210"/>
                  <a:pt x="748862" y="1857210"/>
                  <a:pt x="803819" y="1857777"/>
                </a:cubicBezTo>
                <a:cubicBezTo>
                  <a:pt x="811752" y="1857777"/>
                  <a:pt x="815151" y="1855511"/>
                  <a:pt x="817417" y="1847296"/>
                </a:cubicBezTo>
                <a:cubicBezTo>
                  <a:pt x="827616" y="1809902"/>
                  <a:pt x="861043" y="1784407"/>
                  <a:pt x="899003" y="1784123"/>
                </a:cubicBezTo>
                <a:cubicBezTo>
                  <a:pt x="939229" y="1783556"/>
                  <a:pt x="972940" y="1809336"/>
                  <a:pt x="983989" y="1848145"/>
                </a:cubicBezTo>
                <a:cubicBezTo>
                  <a:pt x="985122" y="1852395"/>
                  <a:pt x="984838" y="1857777"/>
                  <a:pt x="992203" y="1857777"/>
                </a:cubicBezTo>
                <a:cubicBezTo>
                  <a:pt x="1021382" y="1857494"/>
                  <a:pt x="1050843" y="1857777"/>
                  <a:pt x="1080022" y="1857777"/>
                </a:cubicBezTo>
                <a:cubicBezTo>
                  <a:pt x="1084271" y="1857777"/>
                  <a:pt x="1086537" y="1856078"/>
                  <a:pt x="1087670" y="1852112"/>
                </a:cubicBezTo>
                <a:cubicBezTo>
                  <a:pt x="1095602" y="1823499"/>
                  <a:pt x="1099568" y="1794038"/>
                  <a:pt x="1093053" y="1764577"/>
                </a:cubicBezTo>
                <a:cubicBezTo>
                  <a:pt x="1085121" y="1729733"/>
                  <a:pt x="1060192" y="1694038"/>
                  <a:pt x="1009767" y="1689506"/>
                </a:cubicBezTo>
                <a:cubicBezTo>
                  <a:pt x="987105" y="1687523"/>
                  <a:pt x="964441" y="1685540"/>
                  <a:pt x="941496" y="1685823"/>
                </a:cubicBezTo>
                <a:cubicBezTo>
                  <a:pt x="903819" y="1686390"/>
                  <a:pt x="868408" y="1678175"/>
                  <a:pt x="834131" y="1662310"/>
                </a:cubicBezTo>
                <a:cubicBezTo>
                  <a:pt x="788522" y="1641064"/>
                  <a:pt x="744330" y="1617834"/>
                  <a:pt x="699004" y="1596305"/>
                </a:cubicBezTo>
                <a:cubicBezTo>
                  <a:pt x="630733" y="1563728"/>
                  <a:pt x="561328" y="1534266"/>
                  <a:pt x="485692" y="1522651"/>
                </a:cubicBezTo>
                <a:cubicBezTo>
                  <a:pt x="467702" y="1519818"/>
                  <a:pt x="449979" y="1518349"/>
                  <a:pt x="432540" y="1518344"/>
                </a:cubicBezTo>
                <a:close/>
                <a:moveTo>
                  <a:pt x="353680" y="155240"/>
                </a:moveTo>
                <a:cubicBezTo>
                  <a:pt x="293907" y="155240"/>
                  <a:pt x="251131" y="198299"/>
                  <a:pt x="251131" y="258355"/>
                </a:cubicBezTo>
                <a:cubicBezTo>
                  <a:pt x="251131" y="388666"/>
                  <a:pt x="251131" y="518693"/>
                  <a:pt x="251131" y="649004"/>
                </a:cubicBezTo>
                <a:cubicBezTo>
                  <a:pt x="251131" y="654670"/>
                  <a:pt x="251131" y="660619"/>
                  <a:pt x="251981" y="666284"/>
                </a:cubicBezTo>
                <a:cubicBezTo>
                  <a:pt x="259913" y="717559"/>
                  <a:pt x="300423" y="752403"/>
                  <a:pt x="352264" y="752403"/>
                </a:cubicBezTo>
                <a:cubicBezTo>
                  <a:pt x="450847" y="752403"/>
                  <a:pt x="549713" y="752403"/>
                  <a:pt x="648296" y="752403"/>
                </a:cubicBezTo>
                <a:cubicBezTo>
                  <a:pt x="746878" y="752403"/>
                  <a:pt x="845744" y="752403"/>
                  <a:pt x="944327" y="752403"/>
                </a:cubicBezTo>
                <a:cubicBezTo>
                  <a:pt x="1004383" y="752119"/>
                  <a:pt x="1047443" y="709060"/>
                  <a:pt x="1047443" y="648721"/>
                </a:cubicBezTo>
                <a:cubicBezTo>
                  <a:pt x="1047443" y="518693"/>
                  <a:pt x="1047443" y="388383"/>
                  <a:pt x="1047726" y="258072"/>
                </a:cubicBezTo>
                <a:cubicBezTo>
                  <a:pt x="1047726" y="198299"/>
                  <a:pt x="1004667" y="155240"/>
                  <a:pt x="944894" y="155240"/>
                </a:cubicBezTo>
                <a:cubicBezTo>
                  <a:pt x="747728" y="154957"/>
                  <a:pt x="550846" y="154957"/>
                  <a:pt x="353680" y="155240"/>
                </a:cubicBezTo>
                <a:close/>
                <a:moveTo>
                  <a:pt x="295607" y="0"/>
                </a:moveTo>
                <a:cubicBezTo>
                  <a:pt x="531299" y="0"/>
                  <a:pt x="766992" y="0"/>
                  <a:pt x="1002684" y="0"/>
                </a:cubicBezTo>
                <a:cubicBezTo>
                  <a:pt x="1079737" y="0"/>
                  <a:pt x="1133278" y="38810"/>
                  <a:pt x="1169821" y="103399"/>
                </a:cubicBezTo>
                <a:cubicBezTo>
                  <a:pt x="1187668" y="134560"/>
                  <a:pt x="1194467" y="168271"/>
                  <a:pt x="1194467" y="204248"/>
                </a:cubicBezTo>
                <a:cubicBezTo>
                  <a:pt x="1193901" y="545605"/>
                  <a:pt x="1194184" y="887246"/>
                  <a:pt x="1194184" y="1228603"/>
                </a:cubicBezTo>
                <a:cubicBezTo>
                  <a:pt x="1194184" y="1234269"/>
                  <a:pt x="1194184" y="1240218"/>
                  <a:pt x="1194467" y="1245884"/>
                </a:cubicBezTo>
                <a:cubicBezTo>
                  <a:pt x="1195317" y="1258348"/>
                  <a:pt x="1199000" y="1262031"/>
                  <a:pt x="1211464" y="1263730"/>
                </a:cubicBezTo>
                <a:cubicBezTo>
                  <a:pt x="1237810" y="1267130"/>
                  <a:pt x="1261605" y="1276195"/>
                  <a:pt x="1281435" y="1293759"/>
                </a:cubicBezTo>
                <a:cubicBezTo>
                  <a:pt x="1309480" y="1318404"/>
                  <a:pt x="1325061" y="1348999"/>
                  <a:pt x="1325628" y="1386676"/>
                </a:cubicBezTo>
                <a:cubicBezTo>
                  <a:pt x="1329877" y="1625768"/>
                  <a:pt x="1326761" y="1864576"/>
                  <a:pt x="1327611" y="2103384"/>
                </a:cubicBezTo>
                <a:cubicBezTo>
                  <a:pt x="1327611" y="2113866"/>
                  <a:pt x="1328177" y="2124347"/>
                  <a:pt x="1331010" y="2134829"/>
                </a:cubicBezTo>
                <a:cubicBezTo>
                  <a:pt x="1334976" y="2150126"/>
                  <a:pt x="1344325" y="2160041"/>
                  <a:pt x="1359622" y="2164574"/>
                </a:cubicBezTo>
                <a:cubicBezTo>
                  <a:pt x="1369253" y="2167407"/>
                  <a:pt x="1379168" y="2168823"/>
                  <a:pt x="1389083" y="2168823"/>
                </a:cubicBezTo>
                <a:cubicBezTo>
                  <a:pt x="1443757" y="2168823"/>
                  <a:pt x="1498431" y="2168823"/>
                  <a:pt x="1553105" y="2168823"/>
                </a:cubicBezTo>
                <a:cubicBezTo>
                  <a:pt x="1553671" y="2168823"/>
                  <a:pt x="1554521" y="2168823"/>
                  <a:pt x="1555088" y="2168823"/>
                </a:cubicBezTo>
                <a:cubicBezTo>
                  <a:pt x="1595031" y="2167973"/>
                  <a:pt x="1610328" y="2152676"/>
                  <a:pt x="1613444" y="2112733"/>
                </a:cubicBezTo>
                <a:cubicBezTo>
                  <a:pt x="1615144" y="2090920"/>
                  <a:pt x="1615144" y="2069107"/>
                  <a:pt x="1615144" y="2047294"/>
                </a:cubicBezTo>
                <a:cubicBezTo>
                  <a:pt x="1615144" y="1791772"/>
                  <a:pt x="1615711" y="1536533"/>
                  <a:pt x="1614577" y="1281294"/>
                </a:cubicBezTo>
                <a:cubicBezTo>
                  <a:pt x="1614294" y="1225487"/>
                  <a:pt x="1654520" y="1166847"/>
                  <a:pt x="1716560" y="1154666"/>
                </a:cubicBezTo>
                <a:cubicBezTo>
                  <a:pt x="1723925" y="1153250"/>
                  <a:pt x="1731290" y="1152116"/>
                  <a:pt x="1738656" y="1152116"/>
                </a:cubicBezTo>
                <a:cubicBezTo>
                  <a:pt x="1769534" y="1152116"/>
                  <a:pt x="1800412" y="1152400"/>
                  <a:pt x="1831290" y="1152116"/>
                </a:cubicBezTo>
                <a:cubicBezTo>
                  <a:pt x="1850553" y="1152116"/>
                  <a:pt x="1854236" y="1148150"/>
                  <a:pt x="1854519" y="1128887"/>
                </a:cubicBezTo>
                <a:cubicBezTo>
                  <a:pt x="1854519" y="1104242"/>
                  <a:pt x="1854519" y="1079313"/>
                  <a:pt x="1854519" y="1054667"/>
                </a:cubicBezTo>
                <a:cubicBezTo>
                  <a:pt x="1854802" y="1009341"/>
                  <a:pt x="1896728" y="967132"/>
                  <a:pt x="1941771" y="967132"/>
                </a:cubicBezTo>
                <a:cubicBezTo>
                  <a:pt x="1990779" y="967132"/>
                  <a:pt x="2039503" y="967132"/>
                  <a:pt x="2088512" y="967132"/>
                </a:cubicBezTo>
                <a:cubicBezTo>
                  <a:pt x="2093044" y="967132"/>
                  <a:pt x="2097577" y="967132"/>
                  <a:pt x="2102109" y="966849"/>
                </a:cubicBezTo>
                <a:cubicBezTo>
                  <a:pt x="2113724" y="965999"/>
                  <a:pt x="2117973" y="962033"/>
                  <a:pt x="2118823" y="950135"/>
                </a:cubicBezTo>
                <a:cubicBezTo>
                  <a:pt x="2119390" y="943620"/>
                  <a:pt x="2118823" y="937104"/>
                  <a:pt x="2120806" y="930872"/>
                </a:cubicBezTo>
                <a:cubicBezTo>
                  <a:pt x="2124489" y="919257"/>
                  <a:pt x="2131854" y="913025"/>
                  <a:pt x="2144035" y="913025"/>
                </a:cubicBezTo>
                <a:cubicBezTo>
                  <a:pt x="2152250" y="913025"/>
                  <a:pt x="2160749" y="911325"/>
                  <a:pt x="2167548" y="918690"/>
                </a:cubicBezTo>
                <a:cubicBezTo>
                  <a:pt x="2172363" y="924073"/>
                  <a:pt x="2175196" y="929455"/>
                  <a:pt x="2175196" y="936821"/>
                </a:cubicBezTo>
                <a:cubicBezTo>
                  <a:pt x="2174913" y="961750"/>
                  <a:pt x="2177746" y="986679"/>
                  <a:pt x="2177179" y="1011891"/>
                </a:cubicBezTo>
                <a:cubicBezTo>
                  <a:pt x="2176896" y="1030304"/>
                  <a:pt x="2181145" y="1034270"/>
                  <a:pt x="2200125" y="1034270"/>
                </a:cubicBezTo>
                <a:cubicBezTo>
                  <a:pt x="2252533" y="1034554"/>
                  <a:pt x="2304940" y="1034554"/>
                  <a:pt x="2357348" y="1034270"/>
                </a:cubicBezTo>
                <a:cubicBezTo>
                  <a:pt x="2374345" y="1034270"/>
                  <a:pt x="2388226" y="1040503"/>
                  <a:pt x="2400124" y="1052684"/>
                </a:cubicBezTo>
                <a:cubicBezTo>
                  <a:pt x="2407773" y="1060332"/>
                  <a:pt x="2406923" y="1070531"/>
                  <a:pt x="2409472" y="1079596"/>
                </a:cubicBezTo>
                <a:cubicBezTo>
                  <a:pt x="2409472" y="1086111"/>
                  <a:pt x="2409472" y="1092343"/>
                  <a:pt x="2409472" y="1098859"/>
                </a:cubicBezTo>
                <a:cubicBezTo>
                  <a:pt x="2407773" y="1116989"/>
                  <a:pt x="2399841" y="1130870"/>
                  <a:pt x="2382277" y="1138236"/>
                </a:cubicBezTo>
                <a:cubicBezTo>
                  <a:pt x="2375478" y="1141069"/>
                  <a:pt x="2368680" y="1142202"/>
                  <a:pt x="2361597" y="1142202"/>
                </a:cubicBezTo>
                <a:cubicBezTo>
                  <a:pt x="2309756" y="1142202"/>
                  <a:pt x="2258199" y="1142202"/>
                  <a:pt x="2206358" y="1142202"/>
                </a:cubicBezTo>
                <a:cubicBezTo>
                  <a:pt x="2202109" y="1142202"/>
                  <a:pt x="2198142" y="1142202"/>
                  <a:pt x="2193893" y="1142485"/>
                </a:cubicBezTo>
                <a:cubicBezTo>
                  <a:pt x="2181996" y="1143335"/>
                  <a:pt x="2177746" y="1147301"/>
                  <a:pt x="2176896" y="1159199"/>
                </a:cubicBezTo>
                <a:cubicBezTo>
                  <a:pt x="2176330" y="1188660"/>
                  <a:pt x="2176330" y="1218405"/>
                  <a:pt x="2176896" y="1247866"/>
                </a:cubicBezTo>
                <a:cubicBezTo>
                  <a:pt x="2177179" y="1261464"/>
                  <a:pt x="2181712" y="1265430"/>
                  <a:pt x="2196726" y="1265430"/>
                </a:cubicBezTo>
                <a:cubicBezTo>
                  <a:pt x="2247717" y="1265714"/>
                  <a:pt x="2298992" y="1265430"/>
                  <a:pt x="2349983" y="1265430"/>
                </a:cubicBezTo>
                <a:cubicBezTo>
                  <a:pt x="2356782" y="1265430"/>
                  <a:pt x="2363580" y="1265997"/>
                  <a:pt x="2370096" y="1267413"/>
                </a:cubicBezTo>
                <a:cubicBezTo>
                  <a:pt x="2380577" y="1269963"/>
                  <a:pt x="2389359" y="1274779"/>
                  <a:pt x="2397291" y="1281577"/>
                </a:cubicBezTo>
                <a:cubicBezTo>
                  <a:pt x="2406639" y="1289509"/>
                  <a:pt x="2406356" y="1300841"/>
                  <a:pt x="2409189" y="1311039"/>
                </a:cubicBezTo>
                <a:cubicBezTo>
                  <a:pt x="2409189" y="1317554"/>
                  <a:pt x="2409189" y="1323786"/>
                  <a:pt x="2409189" y="1330302"/>
                </a:cubicBezTo>
                <a:cubicBezTo>
                  <a:pt x="2403240" y="1361463"/>
                  <a:pt x="2386243" y="1375628"/>
                  <a:pt x="2354232" y="1375628"/>
                </a:cubicBezTo>
                <a:cubicBezTo>
                  <a:pt x="2305224" y="1375628"/>
                  <a:pt x="2256499" y="1375628"/>
                  <a:pt x="2207491" y="1375628"/>
                </a:cubicBezTo>
                <a:cubicBezTo>
                  <a:pt x="2203525" y="1375628"/>
                  <a:pt x="2199276" y="1375344"/>
                  <a:pt x="2195026" y="1375628"/>
                </a:cubicBezTo>
                <a:cubicBezTo>
                  <a:pt x="2181429" y="1376194"/>
                  <a:pt x="2176613" y="1380160"/>
                  <a:pt x="2176896" y="1393758"/>
                </a:cubicBezTo>
                <a:cubicBezTo>
                  <a:pt x="2177179" y="1419253"/>
                  <a:pt x="2174913" y="1444466"/>
                  <a:pt x="2174630" y="1469961"/>
                </a:cubicBezTo>
                <a:cubicBezTo>
                  <a:pt x="2174347" y="1486392"/>
                  <a:pt x="2166415" y="1496023"/>
                  <a:pt x="2152250" y="1496873"/>
                </a:cubicBezTo>
                <a:cubicBezTo>
                  <a:pt x="2132421" y="1498006"/>
                  <a:pt x="2121656" y="1490358"/>
                  <a:pt x="2119106" y="1473077"/>
                </a:cubicBezTo>
                <a:cubicBezTo>
                  <a:pt x="2118256" y="1467978"/>
                  <a:pt x="2118823" y="1462879"/>
                  <a:pt x="2118256" y="1457780"/>
                </a:cubicBezTo>
                <a:cubicBezTo>
                  <a:pt x="2117123" y="1448715"/>
                  <a:pt x="2113157" y="1444749"/>
                  <a:pt x="2104092" y="1443616"/>
                </a:cubicBezTo>
                <a:cubicBezTo>
                  <a:pt x="2099560" y="1443049"/>
                  <a:pt x="2095027" y="1443333"/>
                  <a:pt x="2090494" y="1443333"/>
                </a:cubicBezTo>
                <a:cubicBezTo>
                  <a:pt x="2042619" y="1443333"/>
                  <a:pt x="1994744" y="1443333"/>
                  <a:pt x="1946870" y="1443333"/>
                </a:cubicBezTo>
                <a:cubicBezTo>
                  <a:pt x="1903244" y="1443049"/>
                  <a:pt x="1865567" y="1413304"/>
                  <a:pt x="1855652" y="1371095"/>
                </a:cubicBezTo>
                <a:cubicBezTo>
                  <a:pt x="1854519" y="1365996"/>
                  <a:pt x="1854236" y="1360897"/>
                  <a:pt x="1854236" y="1355798"/>
                </a:cubicBezTo>
                <a:cubicBezTo>
                  <a:pt x="1854236" y="1328886"/>
                  <a:pt x="1854236" y="1301690"/>
                  <a:pt x="1854236" y="1274779"/>
                </a:cubicBezTo>
                <a:cubicBezTo>
                  <a:pt x="1854236" y="1270246"/>
                  <a:pt x="1854519" y="1265714"/>
                  <a:pt x="1853669" y="1261181"/>
                </a:cubicBezTo>
                <a:cubicBezTo>
                  <a:pt x="1852253" y="1252116"/>
                  <a:pt x="1848287" y="1247300"/>
                  <a:pt x="1839222" y="1247017"/>
                </a:cubicBezTo>
                <a:cubicBezTo>
                  <a:pt x="1808910" y="1245884"/>
                  <a:pt x="1778316" y="1244467"/>
                  <a:pt x="1748004" y="1250416"/>
                </a:cubicBezTo>
                <a:cubicBezTo>
                  <a:pt x="1728741" y="1254382"/>
                  <a:pt x="1716843" y="1265997"/>
                  <a:pt x="1712877" y="1285543"/>
                </a:cubicBezTo>
                <a:cubicBezTo>
                  <a:pt x="1710611" y="1297725"/>
                  <a:pt x="1709761" y="1309906"/>
                  <a:pt x="1709761" y="1322087"/>
                </a:cubicBezTo>
                <a:cubicBezTo>
                  <a:pt x="1709761" y="1593756"/>
                  <a:pt x="1710044" y="1865426"/>
                  <a:pt x="1709478" y="2137095"/>
                </a:cubicBezTo>
                <a:cubicBezTo>
                  <a:pt x="1709194" y="2190069"/>
                  <a:pt x="1683415" y="2228879"/>
                  <a:pt x="1636107" y="2252675"/>
                </a:cubicBezTo>
                <a:cubicBezTo>
                  <a:pt x="1619110" y="2261457"/>
                  <a:pt x="1600413" y="2265139"/>
                  <a:pt x="1581150" y="2265139"/>
                </a:cubicBezTo>
                <a:cubicBezTo>
                  <a:pt x="1508063" y="2265139"/>
                  <a:pt x="1435259" y="2265139"/>
                  <a:pt x="1362171" y="2265139"/>
                </a:cubicBezTo>
                <a:cubicBezTo>
                  <a:pt x="1288234" y="2264856"/>
                  <a:pt x="1231294" y="2208199"/>
                  <a:pt x="1231294" y="2134263"/>
                </a:cubicBezTo>
                <a:cubicBezTo>
                  <a:pt x="1231294" y="1901970"/>
                  <a:pt x="1231294" y="1669960"/>
                  <a:pt x="1231294" y="1437667"/>
                </a:cubicBezTo>
                <a:cubicBezTo>
                  <a:pt x="1231294" y="1423503"/>
                  <a:pt x="1230444" y="1409338"/>
                  <a:pt x="1227328" y="1395458"/>
                </a:cubicBezTo>
                <a:cubicBezTo>
                  <a:pt x="1225062" y="1385259"/>
                  <a:pt x="1220529" y="1375911"/>
                  <a:pt x="1211748" y="1369679"/>
                </a:cubicBezTo>
                <a:cubicBezTo>
                  <a:pt x="1202966" y="1363446"/>
                  <a:pt x="1196450" y="1366279"/>
                  <a:pt x="1195034" y="1377044"/>
                </a:cubicBezTo>
                <a:cubicBezTo>
                  <a:pt x="1194467" y="1381010"/>
                  <a:pt x="1194751" y="1385259"/>
                  <a:pt x="1194751" y="1389508"/>
                </a:cubicBezTo>
                <a:cubicBezTo>
                  <a:pt x="1194751" y="1677608"/>
                  <a:pt x="1194751" y="1965708"/>
                  <a:pt x="1194751" y="2253808"/>
                </a:cubicBezTo>
                <a:cubicBezTo>
                  <a:pt x="1195034" y="2279870"/>
                  <a:pt x="1197017" y="2281853"/>
                  <a:pt x="1222796" y="2282136"/>
                </a:cubicBezTo>
                <a:cubicBezTo>
                  <a:pt x="1230728" y="2282136"/>
                  <a:pt x="1238943" y="2281570"/>
                  <a:pt x="1246875" y="2282986"/>
                </a:cubicBezTo>
                <a:cubicBezTo>
                  <a:pt x="1275770" y="2288085"/>
                  <a:pt x="1290784" y="2307349"/>
                  <a:pt x="1296733" y="2334261"/>
                </a:cubicBezTo>
                <a:cubicBezTo>
                  <a:pt x="1303248" y="2363723"/>
                  <a:pt x="1302965" y="2393467"/>
                  <a:pt x="1296733" y="2423212"/>
                </a:cubicBezTo>
                <a:cubicBezTo>
                  <a:pt x="1295599" y="2428028"/>
                  <a:pt x="1293900" y="2432560"/>
                  <a:pt x="1292200" y="2437093"/>
                </a:cubicBezTo>
                <a:cubicBezTo>
                  <a:pt x="1284552" y="2458906"/>
                  <a:pt x="1268971" y="2469954"/>
                  <a:pt x="1246025" y="2470521"/>
                </a:cubicBezTo>
                <a:cubicBezTo>
                  <a:pt x="848011" y="2470521"/>
                  <a:pt x="449713" y="2470521"/>
                  <a:pt x="51699" y="2470521"/>
                </a:cubicBezTo>
                <a:cubicBezTo>
                  <a:pt x="50566" y="2469954"/>
                  <a:pt x="49433" y="2469671"/>
                  <a:pt x="48017" y="2469671"/>
                </a:cubicBezTo>
                <a:cubicBezTo>
                  <a:pt x="22238" y="2467971"/>
                  <a:pt x="6657" y="2452674"/>
                  <a:pt x="3258" y="2426895"/>
                </a:cubicBezTo>
                <a:cubicBezTo>
                  <a:pt x="-992" y="2394034"/>
                  <a:pt x="-1275" y="2361173"/>
                  <a:pt x="3541" y="2328595"/>
                </a:cubicBezTo>
                <a:cubicBezTo>
                  <a:pt x="7224" y="2302250"/>
                  <a:pt x="26487" y="2284969"/>
                  <a:pt x="58215" y="2282420"/>
                </a:cubicBezTo>
                <a:cubicBezTo>
                  <a:pt x="67563" y="2281853"/>
                  <a:pt x="76912" y="2282703"/>
                  <a:pt x="86260" y="2282136"/>
                </a:cubicBezTo>
                <a:cubicBezTo>
                  <a:pt x="97591" y="2281287"/>
                  <a:pt x="101841" y="2277037"/>
                  <a:pt x="102691" y="2265989"/>
                </a:cubicBezTo>
                <a:cubicBezTo>
                  <a:pt x="103257" y="2259474"/>
                  <a:pt x="102974" y="2253242"/>
                  <a:pt x="102974" y="2246726"/>
                </a:cubicBezTo>
                <a:cubicBezTo>
                  <a:pt x="102974" y="1563162"/>
                  <a:pt x="102974" y="879597"/>
                  <a:pt x="103257" y="196033"/>
                </a:cubicBezTo>
                <a:cubicBezTo>
                  <a:pt x="103257" y="118413"/>
                  <a:pt x="141784" y="62039"/>
                  <a:pt x="206656" y="22096"/>
                </a:cubicBezTo>
                <a:cubicBezTo>
                  <a:pt x="233851" y="5382"/>
                  <a:pt x="264162" y="0"/>
                  <a:pt x="295607" y="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497" name="Google Shape;1497;p45"/>
          <p:cNvSpPr/>
          <p:nvPr/>
        </p:nvSpPr>
        <p:spPr>
          <a:xfrm rot="-2048931">
            <a:off x="2586960" y="3140036"/>
            <a:ext cx="1628209" cy="1514293"/>
          </a:xfrm>
          <a:custGeom>
            <a:rect b="b" l="l" r="r" t="t"/>
            <a:pathLst>
              <a:path extrusionOk="0" h="4293693" w="4616694">
                <a:moveTo>
                  <a:pt x="763415" y="1039784"/>
                </a:moveTo>
                <a:cubicBezTo>
                  <a:pt x="776488" y="1052751"/>
                  <a:pt x="784615" y="1070706"/>
                  <a:pt x="784696" y="1090574"/>
                </a:cubicBezTo>
                <a:lnTo>
                  <a:pt x="786230" y="1465780"/>
                </a:lnTo>
                <a:lnTo>
                  <a:pt x="917290" y="1465780"/>
                </a:lnTo>
                <a:lnTo>
                  <a:pt x="917290" y="1800501"/>
                </a:lnTo>
                <a:lnTo>
                  <a:pt x="916562" y="1800501"/>
                </a:lnTo>
                <a:lnTo>
                  <a:pt x="915130" y="1848765"/>
                </a:lnTo>
                <a:cubicBezTo>
                  <a:pt x="901227" y="1991435"/>
                  <a:pt x="821010" y="2120884"/>
                  <a:pt x="696397" y="2196423"/>
                </a:cubicBezTo>
                <a:lnTo>
                  <a:pt x="623138" y="2228349"/>
                </a:lnTo>
                <a:lnTo>
                  <a:pt x="639334" y="2419809"/>
                </a:lnTo>
                <a:cubicBezTo>
                  <a:pt x="718933" y="2955337"/>
                  <a:pt x="1028921" y="3423358"/>
                  <a:pt x="1475757" y="3707996"/>
                </a:cubicBezTo>
                <a:lnTo>
                  <a:pt x="1508497" y="3727003"/>
                </a:lnTo>
                <a:lnTo>
                  <a:pt x="1342037" y="3972413"/>
                </a:lnTo>
                <a:lnTo>
                  <a:pt x="1316740" y="3957726"/>
                </a:lnTo>
                <a:cubicBezTo>
                  <a:pt x="798429" y="3627558"/>
                  <a:pt x="438856" y="3084675"/>
                  <a:pt x="346524" y="2463484"/>
                </a:cubicBezTo>
                <a:lnTo>
                  <a:pt x="327868" y="2242947"/>
                </a:lnTo>
                <a:lnTo>
                  <a:pt x="286992" y="2229535"/>
                </a:lnTo>
                <a:cubicBezTo>
                  <a:pt x="268003" y="2221868"/>
                  <a:pt x="249401" y="2212877"/>
                  <a:pt x="231321" y="2202559"/>
                </a:cubicBezTo>
                <a:cubicBezTo>
                  <a:pt x="86679" y="2120016"/>
                  <a:pt x="-1854" y="1965554"/>
                  <a:pt x="29" y="1799027"/>
                </a:cubicBezTo>
                <a:lnTo>
                  <a:pt x="2890" y="1798989"/>
                </a:lnTo>
                <a:lnTo>
                  <a:pt x="2890" y="1465780"/>
                </a:lnTo>
                <a:lnTo>
                  <a:pt x="136379" y="1465780"/>
                </a:lnTo>
                <a:lnTo>
                  <a:pt x="134856" y="1093231"/>
                </a:lnTo>
                <a:cubicBezTo>
                  <a:pt x="134693" y="1053494"/>
                  <a:pt x="166775" y="1021149"/>
                  <a:pt x="206512" y="1020986"/>
                </a:cubicBezTo>
                <a:lnTo>
                  <a:pt x="278350" y="1020693"/>
                </a:lnTo>
                <a:cubicBezTo>
                  <a:pt x="318086" y="1020530"/>
                  <a:pt x="350432" y="1052612"/>
                  <a:pt x="350594" y="1092349"/>
                </a:cubicBezTo>
                <a:lnTo>
                  <a:pt x="352120" y="1465780"/>
                </a:lnTo>
                <a:lnTo>
                  <a:pt x="570488" y="1465780"/>
                </a:lnTo>
                <a:lnTo>
                  <a:pt x="568958" y="1091456"/>
                </a:lnTo>
                <a:cubicBezTo>
                  <a:pt x="568796" y="1051719"/>
                  <a:pt x="600878" y="1019374"/>
                  <a:pt x="640615" y="1019211"/>
                </a:cubicBezTo>
                <a:lnTo>
                  <a:pt x="712452" y="1018918"/>
                </a:lnTo>
                <a:cubicBezTo>
                  <a:pt x="732320" y="1018837"/>
                  <a:pt x="750341" y="1026816"/>
                  <a:pt x="763415" y="1039784"/>
                </a:cubicBezTo>
                <a:close/>
                <a:moveTo>
                  <a:pt x="4177652" y="2858322"/>
                </a:moveTo>
                <a:lnTo>
                  <a:pt x="4426447" y="3027079"/>
                </a:lnTo>
                <a:lnTo>
                  <a:pt x="4364639" y="3155900"/>
                </a:lnTo>
                <a:cubicBezTo>
                  <a:pt x="3905506" y="4017972"/>
                  <a:pt x="2922313" y="4461447"/>
                  <a:pt x="1972207" y="4235019"/>
                </a:cubicBezTo>
                <a:cubicBezTo>
                  <a:pt x="1794062" y="4192565"/>
                  <a:pt x="1625501" y="4128565"/>
                  <a:pt x="1469054" y="4046156"/>
                </a:cubicBezTo>
                <a:lnTo>
                  <a:pt x="1421310" y="4018437"/>
                </a:lnTo>
                <a:lnTo>
                  <a:pt x="1587770" y="3773027"/>
                </a:lnTo>
                <a:lnTo>
                  <a:pt x="1607068" y="3784230"/>
                </a:lnTo>
                <a:cubicBezTo>
                  <a:pt x="1741940" y="3855276"/>
                  <a:pt x="1887257" y="3910449"/>
                  <a:pt x="2040835" y="3947049"/>
                </a:cubicBezTo>
                <a:cubicBezTo>
                  <a:pt x="2859922" y="4142252"/>
                  <a:pt x="3707533" y="3759933"/>
                  <a:pt x="4103351" y="3016741"/>
                </a:cubicBezTo>
                <a:cubicBezTo>
                  <a:pt x="4128090" y="2970291"/>
                  <a:pt x="4150674" y="2923164"/>
                  <a:pt x="4171125" y="2875486"/>
                </a:cubicBezTo>
                <a:close/>
                <a:moveTo>
                  <a:pt x="1550127" y="1076085"/>
                </a:moveTo>
                <a:lnTo>
                  <a:pt x="1646209" y="1141257"/>
                </a:lnTo>
                <a:lnTo>
                  <a:pt x="1634913" y="1178428"/>
                </a:lnTo>
                <a:cubicBezTo>
                  <a:pt x="1618776" y="1259761"/>
                  <a:pt x="1651277" y="1346555"/>
                  <a:pt x="1724215" y="1396029"/>
                </a:cubicBezTo>
                <a:cubicBezTo>
                  <a:pt x="1797154" y="1445502"/>
                  <a:pt x="1889814" y="1443605"/>
                  <a:pt x="1959415" y="1398536"/>
                </a:cubicBezTo>
                <a:lnTo>
                  <a:pt x="1989773" y="1374295"/>
                </a:lnTo>
                <a:lnTo>
                  <a:pt x="2753123" y="1892071"/>
                </a:lnTo>
                <a:lnTo>
                  <a:pt x="2424816" y="2376089"/>
                </a:lnTo>
                <a:lnTo>
                  <a:pt x="1621626" y="1831289"/>
                </a:lnTo>
                <a:lnTo>
                  <a:pt x="1489129" y="2026628"/>
                </a:lnTo>
                <a:cubicBezTo>
                  <a:pt x="1458622" y="2071603"/>
                  <a:pt x="1397430" y="2083333"/>
                  <a:pt x="1352454" y="2052826"/>
                </a:cubicBezTo>
                <a:lnTo>
                  <a:pt x="1115522" y="1892117"/>
                </a:lnTo>
                <a:cubicBezTo>
                  <a:pt x="1070547" y="1861610"/>
                  <a:pt x="1058817" y="1800418"/>
                  <a:pt x="1089324" y="1755442"/>
                </a:cubicBezTo>
                <a:lnTo>
                  <a:pt x="1221821" y="1560104"/>
                </a:lnTo>
                <a:lnTo>
                  <a:pt x="1221820" y="1560103"/>
                </a:lnTo>
                <a:close/>
                <a:moveTo>
                  <a:pt x="3581017" y="2453627"/>
                </a:moveTo>
                <a:lnTo>
                  <a:pt x="3569720" y="2490798"/>
                </a:lnTo>
                <a:cubicBezTo>
                  <a:pt x="3553583" y="2572131"/>
                  <a:pt x="3586085" y="2658925"/>
                  <a:pt x="3659023" y="2708399"/>
                </a:cubicBezTo>
                <a:cubicBezTo>
                  <a:pt x="3731961" y="2757872"/>
                  <a:pt x="3824621" y="2755975"/>
                  <a:pt x="3894222" y="2710906"/>
                </a:cubicBezTo>
                <a:lnTo>
                  <a:pt x="3924582" y="2686666"/>
                </a:lnTo>
                <a:lnTo>
                  <a:pt x="4020973" y="2752047"/>
                </a:lnTo>
                <a:lnTo>
                  <a:pt x="3692666" y="3236065"/>
                </a:lnTo>
                <a:lnTo>
                  <a:pt x="3560169" y="3431404"/>
                </a:lnTo>
                <a:cubicBezTo>
                  <a:pt x="3529662" y="3476379"/>
                  <a:pt x="3468470" y="3488109"/>
                  <a:pt x="3423494" y="3457602"/>
                </a:cubicBezTo>
                <a:lnTo>
                  <a:pt x="3186562" y="3296893"/>
                </a:lnTo>
                <a:cubicBezTo>
                  <a:pt x="3141586" y="3266386"/>
                  <a:pt x="3129857" y="3205194"/>
                  <a:pt x="3160364" y="3160218"/>
                </a:cubicBezTo>
                <a:lnTo>
                  <a:pt x="3292861" y="2964880"/>
                </a:lnTo>
                <a:lnTo>
                  <a:pt x="2500490" y="2427418"/>
                </a:lnTo>
                <a:lnTo>
                  <a:pt x="2828797" y="1943400"/>
                </a:lnTo>
                <a:close/>
                <a:moveTo>
                  <a:pt x="3939964" y="1298772"/>
                </a:moveTo>
                <a:cubicBezTo>
                  <a:pt x="3994469" y="1335742"/>
                  <a:pt x="4028830" y="1391306"/>
                  <a:pt x="4040320" y="1451252"/>
                </a:cubicBezTo>
                <a:lnTo>
                  <a:pt x="4040201" y="1493626"/>
                </a:lnTo>
                <a:lnTo>
                  <a:pt x="4042337" y="1490477"/>
                </a:lnTo>
                <a:lnTo>
                  <a:pt x="4023660" y="2045715"/>
                </a:lnTo>
                <a:lnTo>
                  <a:pt x="4152571" y="2133156"/>
                </a:lnTo>
                <a:cubicBezTo>
                  <a:pt x="4261582" y="2207097"/>
                  <a:pt x="4290011" y="2355408"/>
                  <a:pt x="4216070" y="2464419"/>
                </a:cubicBezTo>
                <a:lnTo>
                  <a:pt x="4162217" y="2543813"/>
                </a:lnTo>
                <a:lnTo>
                  <a:pt x="4072302" y="2676373"/>
                </a:lnTo>
                <a:lnTo>
                  <a:pt x="3975910" y="2610991"/>
                </a:lnTo>
                <a:lnTo>
                  <a:pt x="3987205" y="2573823"/>
                </a:lnTo>
                <a:cubicBezTo>
                  <a:pt x="4003342" y="2492490"/>
                  <a:pt x="3970841" y="2405695"/>
                  <a:pt x="3897903" y="2356221"/>
                </a:cubicBezTo>
                <a:cubicBezTo>
                  <a:pt x="3824965" y="2306748"/>
                  <a:pt x="3732304" y="2308646"/>
                  <a:pt x="3662703" y="2353715"/>
                </a:cubicBezTo>
                <a:lnTo>
                  <a:pt x="3632347" y="2377954"/>
                </a:lnTo>
                <a:lnTo>
                  <a:pt x="2880126" y="1867726"/>
                </a:lnTo>
                <a:lnTo>
                  <a:pt x="3157776" y="1458391"/>
                </a:lnTo>
                <a:lnTo>
                  <a:pt x="3848336" y="1926794"/>
                </a:lnTo>
                <a:lnTo>
                  <a:pt x="3847262" y="1537503"/>
                </a:lnTo>
                <a:lnTo>
                  <a:pt x="3845658" y="1539868"/>
                </a:lnTo>
                <a:lnTo>
                  <a:pt x="3844531" y="1507215"/>
                </a:lnTo>
                <a:cubicBezTo>
                  <a:pt x="3833685" y="1460684"/>
                  <a:pt x="3804815" y="1416873"/>
                  <a:pt x="3760493" y="1386810"/>
                </a:cubicBezTo>
                <a:lnTo>
                  <a:pt x="3380951" y="1129368"/>
                </a:lnTo>
                <a:lnTo>
                  <a:pt x="3478402" y="985697"/>
                </a:lnTo>
                <a:close/>
                <a:moveTo>
                  <a:pt x="2912686" y="601974"/>
                </a:moveTo>
                <a:lnTo>
                  <a:pt x="3402728" y="934367"/>
                </a:lnTo>
                <a:lnTo>
                  <a:pt x="3305277" y="1078039"/>
                </a:lnTo>
                <a:lnTo>
                  <a:pt x="2925152" y="820202"/>
                </a:lnTo>
                <a:cubicBezTo>
                  <a:pt x="2880830" y="790139"/>
                  <a:pt x="2829449" y="779516"/>
                  <a:pt x="2782205" y="786645"/>
                </a:cubicBezTo>
                <a:lnTo>
                  <a:pt x="2753954" y="796775"/>
                </a:lnTo>
                <a:lnTo>
                  <a:pt x="2754352" y="796187"/>
                </a:lnTo>
                <a:lnTo>
                  <a:pt x="2742091" y="801028"/>
                </a:lnTo>
                <a:lnTo>
                  <a:pt x="2715843" y="810440"/>
                </a:lnTo>
                <a:lnTo>
                  <a:pt x="2714129" y="812068"/>
                </a:lnTo>
                <a:lnTo>
                  <a:pt x="2392258" y="939144"/>
                </a:lnTo>
                <a:lnTo>
                  <a:pt x="3082102" y="1407062"/>
                </a:lnTo>
                <a:lnTo>
                  <a:pt x="2804452" y="1816397"/>
                </a:lnTo>
                <a:lnTo>
                  <a:pt x="2041103" y="1298621"/>
                </a:lnTo>
                <a:lnTo>
                  <a:pt x="2052397" y="1261453"/>
                </a:lnTo>
                <a:cubicBezTo>
                  <a:pt x="2068535" y="1180120"/>
                  <a:pt x="2036034" y="1093325"/>
                  <a:pt x="1963096" y="1043851"/>
                </a:cubicBezTo>
                <a:cubicBezTo>
                  <a:pt x="1890158" y="994378"/>
                  <a:pt x="1797497" y="996276"/>
                  <a:pt x="1727896" y="1041345"/>
                </a:cubicBezTo>
                <a:lnTo>
                  <a:pt x="1697539" y="1065583"/>
                </a:lnTo>
                <a:lnTo>
                  <a:pt x="1601456" y="1000411"/>
                </a:lnTo>
                <a:lnTo>
                  <a:pt x="1745224" y="788456"/>
                </a:lnTo>
                <a:cubicBezTo>
                  <a:pt x="1819166" y="679446"/>
                  <a:pt x="1967477" y="651017"/>
                  <a:pt x="2076487" y="724958"/>
                </a:cubicBezTo>
                <a:lnTo>
                  <a:pt x="2189335" y="801502"/>
                </a:lnTo>
                <a:lnTo>
                  <a:pt x="2646807" y="601362"/>
                </a:lnTo>
                <a:lnTo>
                  <a:pt x="2649048" y="599165"/>
                </a:lnTo>
                <a:lnTo>
                  <a:pt x="2682610" y="585698"/>
                </a:lnTo>
                <a:lnTo>
                  <a:pt x="2698309" y="578829"/>
                </a:lnTo>
                <a:lnTo>
                  <a:pt x="2697779" y="579611"/>
                </a:lnTo>
                <a:lnTo>
                  <a:pt x="2733904" y="565117"/>
                </a:lnTo>
                <a:cubicBezTo>
                  <a:pt x="2793850" y="553625"/>
                  <a:pt x="2858181" y="565004"/>
                  <a:pt x="2912686" y="601974"/>
                </a:cubicBezTo>
                <a:close/>
                <a:moveTo>
                  <a:pt x="3821114" y="480443"/>
                </a:moveTo>
                <a:lnTo>
                  <a:pt x="3925000" y="568440"/>
                </a:lnTo>
                <a:cubicBezTo>
                  <a:pt x="4553336" y="1147732"/>
                  <a:pt x="4770207" y="2034263"/>
                  <a:pt x="4507023" y="2824365"/>
                </a:cubicBezTo>
                <a:lnTo>
                  <a:pt x="4462620" y="2941124"/>
                </a:lnTo>
                <a:lnTo>
                  <a:pt x="4211054" y="2770488"/>
                </a:lnTo>
                <a:lnTo>
                  <a:pt x="4226100" y="2730925"/>
                </a:lnTo>
                <a:cubicBezTo>
                  <a:pt x="4452991" y="2049778"/>
                  <a:pt x="4266027" y="1285499"/>
                  <a:pt x="3724337" y="786092"/>
                </a:cubicBezTo>
                <a:lnTo>
                  <a:pt x="3654131" y="726623"/>
                </a:lnTo>
                <a:close/>
                <a:moveTo>
                  <a:pt x="3640196" y="346911"/>
                </a:moveTo>
                <a:lnTo>
                  <a:pt x="3748757" y="424223"/>
                </a:lnTo>
                <a:lnTo>
                  <a:pt x="3582673" y="669078"/>
                </a:lnTo>
                <a:lnTo>
                  <a:pt x="3478808" y="595112"/>
                </a:lnTo>
                <a:cubicBezTo>
                  <a:pt x="2914693" y="227961"/>
                  <a:pt x="2187983" y="194289"/>
                  <a:pt x="1588428" y="519401"/>
                </a:cubicBezTo>
                <a:lnTo>
                  <a:pt x="1580829" y="523892"/>
                </a:lnTo>
                <a:lnTo>
                  <a:pt x="1310861" y="340774"/>
                </a:lnTo>
                <a:lnTo>
                  <a:pt x="1310411" y="340073"/>
                </a:lnTo>
                <a:cubicBezTo>
                  <a:pt x="2029661" y="-121515"/>
                  <a:pt x="2942223" y="-107360"/>
                  <a:pt x="3640196" y="346911"/>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1" name="Shape 1501"/>
        <p:cNvGrpSpPr/>
        <p:nvPr/>
      </p:nvGrpSpPr>
      <p:grpSpPr>
        <a:xfrm>
          <a:off x="0" y="0"/>
          <a:ext cx="0" cy="0"/>
          <a:chOff x="0" y="0"/>
          <a:chExt cx="0" cy="0"/>
        </a:xfrm>
      </p:grpSpPr>
      <p:sp>
        <p:nvSpPr>
          <p:cNvPr id="1502" name="Google Shape;1502;p46"/>
          <p:cNvSpPr txBox="1"/>
          <p:nvPr>
            <p:ph idx="1" type="body"/>
          </p:nvPr>
        </p:nvSpPr>
        <p:spPr>
          <a:xfrm>
            <a:off x="323529" y="123478"/>
            <a:ext cx="11573197" cy="724247"/>
          </a:xfrm>
          <a:prstGeom prst="rect">
            <a:avLst/>
          </a:prstGeom>
          <a:noFill/>
          <a:ln>
            <a:noFill/>
          </a:ln>
        </p:spPr>
        <p:txBody>
          <a:bodyPr anchorCtr="0" anchor="ctr" bIns="45700" lIns="91425" spcFirstLastPara="1" rIns="91425" wrap="square" tIns="45700">
            <a:normAutofit fontScale="92500" lnSpcReduction="10000"/>
          </a:bodyPr>
          <a:lstStyle/>
          <a:p>
            <a:pPr indent="0" lvl="0" marL="0" rtl="0" algn="ctr">
              <a:lnSpc>
                <a:spcPct val="90000"/>
              </a:lnSpc>
              <a:spcBef>
                <a:spcPts val="0"/>
              </a:spcBef>
              <a:spcAft>
                <a:spcPts val="0"/>
              </a:spcAft>
              <a:buClr>
                <a:srgbClr val="262626"/>
              </a:buClr>
              <a:buSzPct val="100000"/>
              <a:buNone/>
            </a:pPr>
            <a:r>
              <a:rPr lang="en-US"/>
              <a:t>Fully Editable Icon Sets: A</a:t>
            </a:r>
            <a:endParaRPr/>
          </a:p>
        </p:txBody>
      </p:sp>
      <p:sp>
        <p:nvSpPr>
          <p:cNvPr id="1503" name="Google Shape;1503;p46"/>
          <p:cNvSpPr/>
          <p:nvPr/>
        </p:nvSpPr>
        <p:spPr>
          <a:xfrm>
            <a:off x="6112070" y="1492152"/>
            <a:ext cx="523149" cy="524695"/>
          </a:xfrm>
          <a:custGeom>
            <a:rect b="b" l="l" r="r" t="t"/>
            <a:pathLst>
              <a:path extrusionOk="0" h="3249575" w="3240001">
                <a:moveTo>
                  <a:pt x="1275349" y="2002569"/>
                </a:moveTo>
                <a:lnTo>
                  <a:pt x="1625117" y="2233002"/>
                </a:lnTo>
                <a:lnTo>
                  <a:pt x="1968772" y="2006596"/>
                </a:lnTo>
                <a:lnTo>
                  <a:pt x="3240001" y="3249575"/>
                </a:lnTo>
                <a:lnTo>
                  <a:pt x="0" y="3249575"/>
                </a:lnTo>
                <a:close/>
                <a:moveTo>
                  <a:pt x="1067116" y="1473605"/>
                </a:moveTo>
                <a:lnTo>
                  <a:pt x="1067116" y="1581605"/>
                </a:lnTo>
                <a:lnTo>
                  <a:pt x="2183116" y="1581605"/>
                </a:lnTo>
                <a:lnTo>
                  <a:pt x="2183116" y="1473605"/>
                </a:lnTo>
                <a:close/>
                <a:moveTo>
                  <a:pt x="1067116" y="1267205"/>
                </a:moveTo>
                <a:lnTo>
                  <a:pt x="1067116" y="1375205"/>
                </a:lnTo>
                <a:lnTo>
                  <a:pt x="2183116" y="1375205"/>
                </a:lnTo>
                <a:lnTo>
                  <a:pt x="2183116" y="1267205"/>
                </a:lnTo>
                <a:close/>
                <a:moveTo>
                  <a:pt x="3240001" y="1172196"/>
                </a:moveTo>
                <a:lnTo>
                  <a:pt x="3240001" y="3142550"/>
                </a:lnTo>
                <a:lnTo>
                  <a:pt x="2026252" y="1968728"/>
                </a:lnTo>
                <a:lnTo>
                  <a:pt x="3049854" y="1294362"/>
                </a:lnTo>
                <a:close/>
                <a:moveTo>
                  <a:pt x="0" y="1172196"/>
                </a:moveTo>
                <a:lnTo>
                  <a:pt x="602850" y="1559516"/>
                </a:lnTo>
                <a:lnTo>
                  <a:pt x="1217896" y="1964719"/>
                </a:lnTo>
                <a:lnTo>
                  <a:pt x="0" y="3142550"/>
                </a:lnTo>
                <a:close/>
                <a:moveTo>
                  <a:pt x="1067116" y="1060805"/>
                </a:moveTo>
                <a:lnTo>
                  <a:pt x="1067116" y="1168805"/>
                </a:lnTo>
                <a:lnTo>
                  <a:pt x="2183116" y="1168805"/>
                </a:lnTo>
                <a:lnTo>
                  <a:pt x="2183116" y="1060805"/>
                </a:lnTo>
                <a:close/>
                <a:moveTo>
                  <a:pt x="869032" y="816137"/>
                </a:moveTo>
                <a:lnTo>
                  <a:pt x="2381200" y="816137"/>
                </a:lnTo>
                <a:lnTo>
                  <a:pt x="2381200" y="1623491"/>
                </a:lnTo>
                <a:lnTo>
                  <a:pt x="1668045" y="2093329"/>
                </a:lnTo>
                <a:lnTo>
                  <a:pt x="1625116" y="2121611"/>
                </a:lnTo>
                <a:lnTo>
                  <a:pt x="869032" y="1623491"/>
                </a:lnTo>
                <a:close/>
                <a:moveTo>
                  <a:pt x="1625116" y="0"/>
                </a:moveTo>
                <a:lnTo>
                  <a:pt x="3235286" y="1060806"/>
                </a:lnTo>
                <a:lnTo>
                  <a:pt x="2489212" y="1552331"/>
                </a:lnTo>
                <a:lnTo>
                  <a:pt x="2489212" y="708008"/>
                </a:lnTo>
                <a:lnTo>
                  <a:pt x="761020" y="708008"/>
                </a:lnTo>
                <a:lnTo>
                  <a:pt x="761020" y="1552331"/>
                </a:lnTo>
                <a:lnTo>
                  <a:pt x="14946" y="1060806"/>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04" name="Google Shape;1504;p46"/>
          <p:cNvSpPr/>
          <p:nvPr/>
        </p:nvSpPr>
        <p:spPr>
          <a:xfrm>
            <a:off x="5273316" y="1562686"/>
            <a:ext cx="523147" cy="383626"/>
          </a:xfrm>
          <a:custGeom>
            <a:rect b="b" l="l" r="r" t="t"/>
            <a:pathLst>
              <a:path extrusionOk="0" h="2375905" w="3240001">
                <a:moveTo>
                  <a:pt x="1974640" y="1379575"/>
                </a:moveTo>
                <a:lnTo>
                  <a:pt x="3240001" y="2375905"/>
                </a:lnTo>
                <a:lnTo>
                  <a:pt x="1" y="2375905"/>
                </a:lnTo>
                <a:lnTo>
                  <a:pt x="1269863" y="1399042"/>
                </a:lnTo>
                <a:lnTo>
                  <a:pt x="1610574" y="1745545"/>
                </a:lnTo>
                <a:close/>
                <a:moveTo>
                  <a:pt x="3240001" y="126952"/>
                </a:moveTo>
                <a:lnTo>
                  <a:pt x="3240001" y="2258912"/>
                </a:lnTo>
                <a:lnTo>
                  <a:pt x="2032457" y="1334195"/>
                </a:lnTo>
                <a:close/>
                <a:moveTo>
                  <a:pt x="0" y="117525"/>
                </a:moveTo>
                <a:lnTo>
                  <a:pt x="1207545" y="1324768"/>
                </a:lnTo>
                <a:lnTo>
                  <a:pt x="0" y="2249485"/>
                </a:lnTo>
                <a:close/>
                <a:moveTo>
                  <a:pt x="0" y="0"/>
                </a:moveTo>
                <a:lnTo>
                  <a:pt x="3240000" y="0"/>
                </a:lnTo>
                <a:lnTo>
                  <a:pt x="1610572" y="1620513"/>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05" name="Google Shape;1505;p46"/>
          <p:cNvSpPr/>
          <p:nvPr/>
        </p:nvSpPr>
        <p:spPr>
          <a:xfrm>
            <a:off x="6114156" y="4520206"/>
            <a:ext cx="313133" cy="707899"/>
          </a:xfrm>
          <a:custGeom>
            <a:rect b="b" l="l" r="r" t="t"/>
            <a:pathLst>
              <a:path extrusionOk="0" h="3166775" w="1346449">
                <a:moveTo>
                  <a:pt x="1148449" y="2374775"/>
                </a:moveTo>
                <a:lnTo>
                  <a:pt x="198001" y="2374775"/>
                </a:lnTo>
                <a:lnTo>
                  <a:pt x="1" y="3166775"/>
                </a:lnTo>
                <a:lnTo>
                  <a:pt x="1346449" y="3166775"/>
                </a:lnTo>
                <a:lnTo>
                  <a:pt x="1148449" y="2374775"/>
                </a:lnTo>
                <a:close/>
                <a:moveTo>
                  <a:pt x="755186" y="0"/>
                </a:moveTo>
                <a:cubicBezTo>
                  <a:pt x="755186" y="438198"/>
                  <a:pt x="734449" y="793446"/>
                  <a:pt x="734449" y="1231644"/>
                </a:cubicBezTo>
                <a:cubicBezTo>
                  <a:pt x="803843" y="1256124"/>
                  <a:pt x="853246" y="1322425"/>
                  <a:pt x="853246" y="1400264"/>
                </a:cubicBezTo>
                <a:cubicBezTo>
                  <a:pt x="853246" y="1499686"/>
                  <a:pt x="772648" y="1580284"/>
                  <a:pt x="673226" y="1580284"/>
                </a:cubicBezTo>
                <a:cubicBezTo>
                  <a:pt x="573804" y="1580284"/>
                  <a:pt x="493206" y="1499686"/>
                  <a:pt x="493206" y="1400264"/>
                </a:cubicBezTo>
                <a:cubicBezTo>
                  <a:pt x="493206" y="1322426"/>
                  <a:pt x="542608" y="1256126"/>
                  <a:pt x="612000" y="1231645"/>
                </a:cubicBezTo>
                <a:lnTo>
                  <a:pt x="591263" y="10368"/>
                </a:lnTo>
                <a:lnTo>
                  <a:pt x="2939" y="1491744"/>
                </a:lnTo>
                <a:lnTo>
                  <a:pt x="0" y="1491744"/>
                </a:lnTo>
                <a:lnTo>
                  <a:pt x="2009" y="1494147"/>
                </a:lnTo>
                <a:lnTo>
                  <a:pt x="0" y="1499342"/>
                </a:lnTo>
                <a:lnTo>
                  <a:pt x="6353" y="1499342"/>
                </a:lnTo>
                <a:cubicBezTo>
                  <a:pt x="274151" y="1797289"/>
                  <a:pt x="320153" y="2031319"/>
                  <a:pt x="273414" y="2293171"/>
                </a:cubicBezTo>
                <a:lnTo>
                  <a:pt x="1091887" y="2283744"/>
                </a:lnTo>
                <a:cubicBezTo>
                  <a:pt x="1035756" y="1984266"/>
                  <a:pt x="1081794" y="1833397"/>
                  <a:pt x="1340768" y="1499342"/>
                </a:cubicBezTo>
                <a:lnTo>
                  <a:pt x="1346449" y="1499342"/>
                </a:lnTo>
                <a:lnTo>
                  <a:pt x="1344512" y="1494334"/>
                </a:lnTo>
                <a:cubicBezTo>
                  <a:pt x="1345124" y="1493447"/>
                  <a:pt x="1345785" y="1492596"/>
                  <a:pt x="1346448" y="1491744"/>
                </a:cubicBezTo>
                <a:lnTo>
                  <a:pt x="1343510" y="1491744"/>
                </a:lnTo>
                <a:cubicBezTo>
                  <a:pt x="1140490" y="966846"/>
                  <a:pt x="958206" y="524898"/>
                  <a:pt x="755186"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06" name="Google Shape;1506;p46"/>
          <p:cNvSpPr/>
          <p:nvPr/>
        </p:nvSpPr>
        <p:spPr>
          <a:xfrm rot="-2700000">
            <a:off x="9585735" y="3654558"/>
            <a:ext cx="225664" cy="502732"/>
          </a:xfrm>
          <a:custGeom>
            <a:rect b="b" l="l" r="r" t="t"/>
            <a:pathLst>
              <a:path extrusionOk="0" h="343323" w="154109">
                <a:moveTo>
                  <a:pt x="102909" y="313772"/>
                </a:moveTo>
                <a:lnTo>
                  <a:pt x="102909" y="328547"/>
                </a:lnTo>
                <a:cubicBezTo>
                  <a:pt x="102909" y="336708"/>
                  <a:pt x="96294" y="343322"/>
                  <a:pt x="88133" y="343323"/>
                </a:cubicBezTo>
                <a:lnTo>
                  <a:pt x="65975" y="343322"/>
                </a:lnTo>
                <a:cubicBezTo>
                  <a:pt x="57814" y="343322"/>
                  <a:pt x="51199" y="336708"/>
                  <a:pt x="51199" y="328547"/>
                </a:cubicBezTo>
                <a:cubicBezTo>
                  <a:pt x="51199" y="323622"/>
                  <a:pt x="51200" y="318696"/>
                  <a:pt x="51200" y="313771"/>
                </a:cubicBezTo>
                <a:close/>
                <a:moveTo>
                  <a:pt x="123327" y="15459"/>
                </a:moveTo>
                <a:cubicBezTo>
                  <a:pt x="141678" y="29245"/>
                  <a:pt x="152926" y="50497"/>
                  <a:pt x="154008" y="73425"/>
                </a:cubicBezTo>
                <a:cubicBezTo>
                  <a:pt x="155089" y="96353"/>
                  <a:pt x="145890" y="118568"/>
                  <a:pt x="128916" y="134021"/>
                </a:cubicBezTo>
                <a:lnTo>
                  <a:pt x="119294" y="123450"/>
                </a:lnTo>
                <a:cubicBezTo>
                  <a:pt x="133118" y="110865"/>
                  <a:pt x="140611" y="92772"/>
                  <a:pt x="139730" y="74098"/>
                </a:cubicBezTo>
                <a:cubicBezTo>
                  <a:pt x="138850" y="55424"/>
                  <a:pt x="129689" y="38115"/>
                  <a:pt x="114743" y="26887"/>
                </a:cubicBezTo>
                <a:close/>
                <a:moveTo>
                  <a:pt x="136698" y="17411"/>
                </a:moveTo>
                <a:cubicBezTo>
                  <a:pt x="103758" y="-15529"/>
                  <a:pt x="50351" y="-15529"/>
                  <a:pt x="17412" y="17411"/>
                </a:cubicBezTo>
                <a:cubicBezTo>
                  <a:pt x="-15528" y="50351"/>
                  <a:pt x="-15528" y="103757"/>
                  <a:pt x="17412" y="136697"/>
                </a:cubicBezTo>
                <a:cubicBezTo>
                  <a:pt x="50351" y="169637"/>
                  <a:pt x="103758" y="169637"/>
                  <a:pt x="136698" y="136697"/>
                </a:cubicBezTo>
                <a:cubicBezTo>
                  <a:pt x="169637" y="103757"/>
                  <a:pt x="169637" y="50351"/>
                  <a:pt x="136698" y="17411"/>
                </a:cubicBezTo>
                <a:close/>
                <a:moveTo>
                  <a:pt x="154109" y="0"/>
                </a:moveTo>
                <a:cubicBezTo>
                  <a:pt x="196665" y="42556"/>
                  <a:pt x="196665" y="111552"/>
                  <a:pt x="154109" y="154108"/>
                </a:cubicBezTo>
                <a:cubicBezTo>
                  <a:pt x="139576" y="168641"/>
                  <a:pt x="121959" y="178211"/>
                  <a:pt x="102912" y="180994"/>
                </a:cubicBezTo>
                <a:lnTo>
                  <a:pt x="102912" y="308310"/>
                </a:lnTo>
                <a:lnTo>
                  <a:pt x="51197" y="308310"/>
                </a:lnTo>
                <a:lnTo>
                  <a:pt x="51197" y="180994"/>
                </a:lnTo>
                <a:cubicBezTo>
                  <a:pt x="32150" y="178211"/>
                  <a:pt x="14534" y="168641"/>
                  <a:pt x="0" y="154108"/>
                </a:cubicBezTo>
                <a:cubicBezTo>
                  <a:pt x="-42555" y="111552"/>
                  <a:pt x="-42555" y="42556"/>
                  <a:pt x="0" y="0"/>
                </a:cubicBezTo>
                <a:cubicBezTo>
                  <a:pt x="42556" y="-42556"/>
                  <a:pt x="111553" y="-42556"/>
                  <a:pt x="154109"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07" name="Google Shape;1507;p46"/>
          <p:cNvSpPr/>
          <p:nvPr/>
        </p:nvSpPr>
        <p:spPr>
          <a:xfrm flipH="1">
            <a:off x="5267026" y="4641909"/>
            <a:ext cx="464493" cy="464493"/>
          </a:xfrm>
          <a:custGeom>
            <a:rect b="b" l="l" r="r" t="t"/>
            <a:pathLst>
              <a:path extrusionOk="0" h="3227814" w="3242753">
                <a:moveTo>
                  <a:pt x="1621376" y="1043635"/>
                </a:moveTo>
                <a:cubicBezTo>
                  <a:pt x="1557188" y="1043635"/>
                  <a:pt x="1505154" y="1095669"/>
                  <a:pt x="1505154" y="1159857"/>
                </a:cubicBezTo>
                <a:lnTo>
                  <a:pt x="1505154" y="1625483"/>
                </a:lnTo>
                <a:lnTo>
                  <a:pt x="1033577" y="1625483"/>
                </a:lnTo>
                <a:cubicBezTo>
                  <a:pt x="969389" y="1625483"/>
                  <a:pt x="917355" y="1677517"/>
                  <a:pt x="917355" y="1741705"/>
                </a:cubicBezTo>
                <a:cubicBezTo>
                  <a:pt x="917355" y="1805893"/>
                  <a:pt x="969389" y="1857927"/>
                  <a:pt x="1033577" y="1857927"/>
                </a:cubicBezTo>
                <a:lnTo>
                  <a:pt x="1614688" y="1857927"/>
                </a:lnTo>
                <a:lnTo>
                  <a:pt x="1619859" y="1856884"/>
                </a:lnTo>
                <a:cubicBezTo>
                  <a:pt x="1620361" y="1857187"/>
                  <a:pt x="1620868" y="1857190"/>
                  <a:pt x="1621376" y="1857190"/>
                </a:cubicBezTo>
                <a:cubicBezTo>
                  <a:pt x="1685564" y="1857190"/>
                  <a:pt x="1737598" y="1805156"/>
                  <a:pt x="1737598" y="1740968"/>
                </a:cubicBezTo>
                <a:lnTo>
                  <a:pt x="1737598" y="1159857"/>
                </a:lnTo>
                <a:cubicBezTo>
                  <a:pt x="1737598" y="1095669"/>
                  <a:pt x="1685564" y="1043635"/>
                  <a:pt x="1621376" y="1043635"/>
                </a:cubicBezTo>
                <a:close/>
                <a:moveTo>
                  <a:pt x="1621376" y="628818"/>
                </a:moveTo>
                <a:cubicBezTo>
                  <a:pt x="2206882" y="628818"/>
                  <a:pt x="2681529" y="1103464"/>
                  <a:pt x="2681529" y="1688970"/>
                </a:cubicBezTo>
                <a:cubicBezTo>
                  <a:pt x="2681529" y="2274476"/>
                  <a:pt x="2206882" y="2749122"/>
                  <a:pt x="1621376" y="2749122"/>
                </a:cubicBezTo>
                <a:cubicBezTo>
                  <a:pt x="1035870" y="2749122"/>
                  <a:pt x="561223" y="2274476"/>
                  <a:pt x="561223" y="1688970"/>
                </a:cubicBezTo>
                <a:cubicBezTo>
                  <a:pt x="561223" y="1103464"/>
                  <a:pt x="1035870" y="628818"/>
                  <a:pt x="1621376" y="628818"/>
                </a:cubicBezTo>
                <a:close/>
                <a:moveTo>
                  <a:pt x="1621376" y="424596"/>
                </a:moveTo>
                <a:cubicBezTo>
                  <a:pt x="923081" y="424596"/>
                  <a:pt x="357001" y="990676"/>
                  <a:pt x="357001" y="1688970"/>
                </a:cubicBezTo>
                <a:cubicBezTo>
                  <a:pt x="357001" y="2128645"/>
                  <a:pt x="581423" y="2515905"/>
                  <a:pt x="922189" y="2742109"/>
                </a:cubicBezTo>
                <a:lnTo>
                  <a:pt x="652992" y="3227814"/>
                </a:lnTo>
                <a:lnTo>
                  <a:pt x="911997" y="3227814"/>
                </a:lnTo>
                <a:lnTo>
                  <a:pt x="1121304" y="2850168"/>
                </a:lnTo>
                <a:cubicBezTo>
                  <a:pt x="1274563" y="2916691"/>
                  <a:pt x="1443689" y="2953344"/>
                  <a:pt x="1621376" y="2953344"/>
                </a:cubicBezTo>
                <a:cubicBezTo>
                  <a:pt x="1799063" y="2953344"/>
                  <a:pt x="1968189" y="2916691"/>
                  <a:pt x="2121449" y="2850168"/>
                </a:cubicBezTo>
                <a:lnTo>
                  <a:pt x="2330755" y="3227814"/>
                </a:lnTo>
                <a:lnTo>
                  <a:pt x="2589760" y="3227814"/>
                </a:lnTo>
                <a:lnTo>
                  <a:pt x="2320563" y="2742109"/>
                </a:lnTo>
                <a:cubicBezTo>
                  <a:pt x="2661329" y="2515905"/>
                  <a:pt x="2885751" y="2128645"/>
                  <a:pt x="2885751" y="1688970"/>
                </a:cubicBezTo>
                <a:cubicBezTo>
                  <a:pt x="2885751" y="990676"/>
                  <a:pt x="2319671" y="424596"/>
                  <a:pt x="1621376" y="424596"/>
                </a:cubicBezTo>
                <a:close/>
                <a:moveTo>
                  <a:pt x="2599800" y="123238"/>
                </a:moveTo>
                <a:cubicBezTo>
                  <a:pt x="2434609" y="120698"/>
                  <a:pt x="2268460" y="180476"/>
                  <a:pt x="2139563" y="303161"/>
                </a:cubicBezTo>
                <a:lnTo>
                  <a:pt x="3057258" y="1232053"/>
                </a:lnTo>
                <a:cubicBezTo>
                  <a:pt x="3305736" y="977255"/>
                  <a:pt x="3304415" y="570405"/>
                  <a:pt x="3054287" y="317226"/>
                </a:cubicBezTo>
                <a:cubicBezTo>
                  <a:pt x="2929224" y="190636"/>
                  <a:pt x="2764991" y="125778"/>
                  <a:pt x="2599800" y="123238"/>
                </a:cubicBezTo>
                <a:close/>
                <a:moveTo>
                  <a:pt x="642953" y="123238"/>
                </a:moveTo>
                <a:cubicBezTo>
                  <a:pt x="477762" y="125778"/>
                  <a:pt x="313529" y="190636"/>
                  <a:pt x="188466" y="317226"/>
                </a:cubicBezTo>
                <a:cubicBezTo>
                  <a:pt x="-61662" y="570405"/>
                  <a:pt x="-62983" y="977255"/>
                  <a:pt x="185495" y="1232053"/>
                </a:cubicBezTo>
                <a:lnTo>
                  <a:pt x="1103190" y="303161"/>
                </a:lnTo>
                <a:cubicBezTo>
                  <a:pt x="974294" y="180476"/>
                  <a:pt x="808144" y="120698"/>
                  <a:pt x="642953" y="123238"/>
                </a:cubicBezTo>
                <a:close/>
                <a:moveTo>
                  <a:pt x="1722692" y="0"/>
                </a:moveTo>
                <a:lnTo>
                  <a:pt x="1520061" y="0"/>
                </a:lnTo>
                <a:cubicBezTo>
                  <a:pt x="1440152" y="0"/>
                  <a:pt x="1375373" y="64779"/>
                  <a:pt x="1375373" y="144688"/>
                </a:cubicBezTo>
                <a:lnTo>
                  <a:pt x="1375373" y="289376"/>
                </a:lnTo>
                <a:lnTo>
                  <a:pt x="1867380" y="289376"/>
                </a:lnTo>
                <a:lnTo>
                  <a:pt x="1867380" y="144688"/>
                </a:lnTo>
                <a:cubicBezTo>
                  <a:pt x="1867380" y="64779"/>
                  <a:pt x="1802601" y="0"/>
                  <a:pt x="1722692"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08" name="Google Shape;1508;p46"/>
          <p:cNvSpPr/>
          <p:nvPr/>
        </p:nvSpPr>
        <p:spPr>
          <a:xfrm>
            <a:off x="7745410" y="3642506"/>
            <a:ext cx="460778" cy="453389"/>
          </a:xfrm>
          <a:custGeom>
            <a:rect b="b" l="l" r="r" t="t"/>
            <a:pathLst>
              <a:path extrusionOk="0" h="3162551" w="3214097">
                <a:moveTo>
                  <a:pt x="1014592" y="2306036"/>
                </a:moveTo>
                <a:cubicBezTo>
                  <a:pt x="854868" y="2306036"/>
                  <a:pt x="725386" y="2435518"/>
                  <a:pt x="725386" y="2595242"/>
                </a:cubicBezTo>
                <a:cubicBezTo>
                  <a:pt x="725386" y="2754966"/>
                  <a:pt x="854868" y="2884448"/>
                  <a:pt x="1014592" y="2884448"/>
                </a:cubicBezTo>
                <a:cubicBezTo>
                  <a:pt x="1174316" y="2884448"/>
                  <a:pt x="1303798" y="2754966"/>
                  <a:pt x="1303798" y="2595242"/>
                </a:cubicBezTo>
                <a:cubicBezTo>
                  <a:pt x="1303798" y="2435518"/>
                  <a:pt x="1174316" y="2306036"/>
                  <a:pt x="1014592" y="2306036"/>
                </a:cubicBezTo>
                <a:close/>
                <a:moveTo>
                  <a:pt x="481275" y="1691816"/>
                </a:moveTo>
                <a:cubicBezTo>
                  <a:pt x="321551" y="1691816"/>
                  <a:pt x="192069" y="1821298"/>
                  <a:pt x="192069" y="1981022"/>
                </a:cubicBezTo>
                <a:cubicBezTo>
                  <a:pt x="192069" y="2140746"/>
                  <a:pt x="321551" y="2270228"/>
                  <a:pt x="481275" y="2270228"/>
                </a:cubicBezTo>
                <a:cubicBezTo>
                  <a:pt x="640999" y="2270228"/>
                  <a:pt x="770481" y="2140746"/>
                  <a:pt x="770481" y="1981022"/>
                </a:cubicBezTo>
                <a:cubicBezTo>
                  <a:pt x="770481" y="1821298"/>
                  <a:pt x="640999" y="1691816"/>
                  <a:pt x="481275" y="1691816"/>
                </a:cubicBezTo>
                <a:close/>
                <a:moveTo>
                  <a:pt x="2764751" y="1113404"/>
                </a:moveTo>
                <a:cubicBezTo>
                  <a:pt x="2605027" y="1113404"/>
                  <a:pt x="2475545" y="1242886"/>
                  <a:pt x="2475545" y="1402610"/>
                </a:cubicBezTo>
                <a:cubicBezTo>
                  <a:pt x="2475545" y="1562334"/>
                  <a:pt x="2605027" y="1691816"/>
                  <a:pt x="2764751" y="1691816"/>
                </a:cubicBezTo>
                <a:cubicBezTo>
                  <a:pt x="2924475" y="1691816"/>
                  <a:pt x="3053957" y="1562334"/>
                  <a:pt x="3053957" y="1402610"/>
                </a:cubicBezTo>
                <a:cubicBezTo>
                  <a:pt x="3053957" y="1242886"/>
                  <a:pt x="2924475" y="1113404"/>
                  <a:pt x="2764751" y="1113404"/>
                </a:cubicBezTo>
                <a:close/>
                <a:moveTo>
                  <a:pt x="532503" y="881964"/>
                </a:moveTo>
                <a:cubicBezTo>
                  <a:pt x="372779" y="881964"/>
                  <a:pt x="243297" y="1011446"/>
                  <a:pt x="243297" y="1171170"/>
                </a:cubicBezTo>
                <a:cubicBezTo>
                  <a:pt x="243297" y="1330894"/>
                  <a:pt x="372779" y="1460376"/>
                  <a:pt x="532503" y="1460376"/>
                </a:cubicBezTo>
                <a:cubicBezTo>
                  <a:pt x="692227" y="1460376"/>
                  <a:pt x="821709" y="1330894"/>
                  <a:pt x="821709" y="1171170"/>
                </a:cubicBezTo>
                <a:cubicBezTo>
                  <a:pt x="821709" y="1011446"/>
                  <a:pt x="692227" y="881964"/>
                  <a:pt x="532503" y="881964"/>
                </a:cubicBezTo>
                <a:close/>
                <a:moveTo>
                  <a:pt x="1162143" y="321316"/>
                </a:moveTo>
                <a:cubicBezTo>
                  <a:pt x="1002419" y="321316"/>
                  <a:pt x="872937" y="450798"/>
                  <a:pt x="872937" y="610522"/>
                </a:cubicBezTo>
                <a:cubicBezTo>
                  <a:pt x="872937" y="770246"/>
                  <a:pt x="1002419" y="899728"/>
                  <a:pt x="1162143" y="899728"/>
                </a:cubicBezTo>
                <a:cubicBezTo>
                  <a:pt x="1321867" y="899728"/>
                  <a:pt x="1451349" y="770246"/>
                  <a:pt x="1451349" y="610522"/>
                </a:cubicBezTo>
                <a:cubicBezTo>
                  <a:pt x="1451349" y="450798"/>
                  <a:pt x="1321867" y="321316"/>
                  <a:pt x="1162143" y="321316"/>
                </a:cubicBezTo>
                <a:close/>
                <a:moveTo>
                  <a:pt x="1963447" y="177300"/>
                </a:moveTo>
                <a:cubicBezTo>
                  <a:pt x="1803723" y="177300"/>
                  <a:pt x="1674241" y="306782"/>
                  <a:pt x="1674241" y="466506"/>
                </a:cubicBezTo>
                <a:cubicBezTo>
                  <a:pt x="1674241" y="626230"/>
                  <a:pt x="1803723" y="755712"/>
                  <a:pt x="1963447" y="755712"/>
                </a:cubicBezTo>
                <a:cubicBezTo>
                  <a:pt x="2123171" y="755712"/>
                  <a:pt x="2252653" y="626230"/>
                  <a:pt x="2252653" y="466506"/>
                </a:cubicBezTo>
                <a:cubicBezTo>
                  <a:pt x="2252653" y="306782"/>
                  <a:pt x="2123171" y="177300"/>
                  <a:pt x="1963447" y="177300"/>
                </a:cubicBezTo>
                <a:close/>
                <a:moveTo>
                  <a:pt x="1752672" y="312"/>
                </a:moveTo>
                <a:cubicBezTo>
                  <a:pt x="1817888" y="-690"/>
                  <a:pt x="1885249" y="703"/>
                  <a:pt x="1954799" y="4657"/>
                </a:cubicBezTo>
                <a:cubicBezTo>
                  <a:pt x="2504015" y="53541"/>
                  <a:pt x="2975590" y="412975"/>
                  <a:pt x="3145244" y="944937"/>
                </a:cubicBezTo>
                <a:cubicBezTo>
                  <a:pt x="3412664" y="2126757"/>
                  <a:pt x="2837568" y="2017487"/>
                  <a:pt x="2506889" y="1867964"/>
                </a:cubicBezTo>
                <a:cubicBezTo>
                  <a:pt x="1580987" y="1673869"/>
                  <a:pt x="2725425" y="3197869"/>
                  <a:pt x="1014520" y="3161925"/>
                </a:cubicBezTo>
                <a:cubicBezTo>
                  <a:pt x="-14898" y="3061283"/>
                  <a:pt x="-138545" y="1873713"/>
                  <a:pt x="108747" y="1100212"/>
                </a:cubicBezTo>
                <a:cubicBezTo>
                  <a:pt x="278579" y="569148"/>
                  <a:pt x="774429" y="15339"/>
                  <a:pt x="1752672" y="312"/>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09" name="Google Shape;1509;p46"/>
          <p:cNvSpPr/>
          <p:nvPr/>
        </p:nvSpPr>
        <p:spPr>
          <a:xfrm>
            <a:off x="11063701" y="3600566"/>
            <a:ext cx="464493" cy="463135"/>
          </a:xfrm>
          <a:custGeom>
            <a:rect b="b" l="l" r="r" t="t"/>
            <a:pathLst>
              <a:path extrusionOk="0" h="3230531" w="3240000">
                <a:moveTo>
                  <a:pt x="720000" y="2697973"/>
                </a:moveTo>
                <a:cubicBezTo>
                  <a:pt x="680235" y="2697973"/>
                  <a:pt x="648000" y="2730208"/>
                  <a:pt x="648000" y="2769973"/>
                </a:cubicBezTo>
                <a:cubicBezTo>
                  <a:pt x="648000" y="2809738"/>
                  <a:pt x="680235" y="2841973"/>
                  <a:pt x="720000" y="2841973"/>
                </a:cubicBezTo>
                <a:lnTo>
                  <a:pt x="2520000" y="2841973"/>
                </a:lnTo>
                <a:cubicBezTo>
                  <a:pt x="2559765" y="2841973"/>
                  <a:pt x="2592000" y="2809738"/>
                  <a:pt x="2592000" y="2769973"/>
                </a:cubicBezTo>
                <a:cubicBezTo>
                  <a:pt x="2592000" y="2730208"/>
                  <a:pt x="2559765" y="2697973"/>
                  <a:pt x="2520000" y="2697973"/>
                </a:cubicBezTo>
                <a:close/>
                <a:moveTo>
                  <a:pt x="720000" y="2366733"/>
                </a:moveTo>
                <a:cubicBezTo>
                  <a:pt x="680235" y="2366733"/>
                  <a:pt x="648000" y="2398968"/>
                  <a:pt x="648000" y="2438733"/>
                </a:cubicBezTo>
                <a:cubicBezTo>
                  <a:pt x="648000" y="2478498"/>
                  <a:pt x="680235" y="2510733"/>
                  <a:pt x="720000" y="2510733"/>
                </a:cubicBezTo>
                <a:lnTo>
                  <a:pt x="2520000" y="2510733"/>
                </a:lnTo>
                <a:cubicBezTo>
                  <a:pt x="2559765" y="2510733"/>
                  <a:pt x="2592000" y="2478498"/>
                  <a:pt x="2592000" y="2438733"/>
                </a:cubicBezTo>
                <a:cubicBezTo>
                  <a:pt x="2592000" y="2398968"/>
                  <a:pt x="2559765" y="2366733"/>
                  <a:pt x="2520000" y="2366733"/>
                </a:cubicBezTo>
                <a:close/>
                <a:moveTo>
                  <a:pt x="720000" y="2035493"/>
                </a:moveTo>
                <a:cubicBezTo>
                  <a:pt x="680235" y="2035493"/>
                  <a:pt x="648000" y="2067728"/>
                  <a:pt x="648000" y="2107493"/>
                </a:cubicBezTo>
                <a:cubicBezTo>
                  <a:pt x="648000" y="2147258"/>
                  <a:pt x="680235" y="2179493"/>
                  <a:pt x="720000" y="2179493"/>
                </a:cubicBezTo>
                <a:lnTo>
                  <a:pt x="2520000" y="2179493"/>
                </a:lnTo>
                <a:cubicBezTo>
                  <a:pt x="2559765" y="2179493"/>
                  <a:pt x="2592000" y="2147258"/>
                  <a:pt x="2592000" y="2107493"/>
                </a:cubicBezTo>
                <a:cubicBezTo>
                  <a:pt x="2592000" y="2067728"/>
                  <a:pt x="2559765" y="2035493"/>
                  <a:pt x="2520000" y="2035493"/>
                </a:cubicBezTo>
                <a:close/>
                <a:moveTo>
                  <a:pt x="720000" y="1704253"/>
                </a:moveTo>
                <a:cubicBezTo>
                  <a:pt x="680235" y="1704253"/>
                  <a:pt x="648000" y="1736488"/>
                  <a:pt x="648000" y="1776253"/>
                </a:cubicBezTo>
                <a:cubicBezTo>
                  <a:pt x="648000" y="1816018"/>
                  <a:pt x="680235" y="1848253"/>
                  <a:pt x="720000" y="1848253"/>
                </a:cubicBezTo>
                <a:lnTo>
                  <a:pt x="2520000" y="1848253"/>
                </a:lnTo>
                <a:cubicBezTo>
                  <a:pt x="2559765" y="1848253"/>
                  <a:pt x="2592000" y="1816018"/>
                  <a:pt x="2592000" y="1776253"/>
                </a:cubicBezTo>
                <a:cubicBezTo>
                  <a:pt x="2592000" y="1736488"/>
                  <a:pt x="2559765" y="1704253"/>
                  <a:pt x="2520000" y="1704253"/>
                </a:cubicBezTo>
                <a:close/>
                <a:moveTo>
                  <a:pt x="720000" y="1373013"/>
                </a:moveTo>
                <a:cubicBezTo>
                  <a:pt x="680235" y="1373013"/>
                  <a:pt x="648000" y="1405248"/>
                  <a:pt x="648000" y="1445013"/>
                </a:cubicBezTo>
                <a:cubicBezTo>
                  <a:pt x="648000" y="1484778"/>
                  <a:pt x="680235" y="1517013"/>
                  <a:pt x="720000" y="1517013"/>
                </a:cubicBezTo>
                <a:lnTo>
                  <a:pt x="2520000" y="1517013"/>
                </a:lnTo>
                <a:cubicBezTo>
                  <a:pt x="2559765" y="1517013"/>
                  <a:pt x="2592000" y="1484778"/>
                  <a:pt x="2592000" y="1445013"/>
                </a:cubicBezTo>
                <a:cubicBezTo>
                  <a:pt x="2592000" y="1405248"/>
                  <a:pt x="2559765" y="1373013"/>
                  <a:pt x="2520000" y="1373013"/>
                </a:cubicBezTo>
                <a:close/>
                <a:moveTo>
                  <a:pt x="720000" y="1041773"/>
                </a:moveTo>
                <a:cubicBezTo>
                  <a:pt x="680235" y="1041773"/>
                  <a:pt x="648000" y="1074008"/>
                  <a:pt x="648000" y="1113773"/>
                </a:cubicBezTo>
                <a:cubicBezTo>
                  <a:pt x="648000" y="1153538"/>
                  <a:pt x="680235" y="1185773"/>
                  <a:pt x="720000" y="1185773"/>
                </a:cubicBezTo>
                <a:lnTo>
                  <a:pt x="2520000" y="1185773"/>
                </a:lnTo>
                <a:cubicBezTo>
                  <a:pt x="2559765" y="1185773"/>
                  <a:pt x="2592000" y="1153538"/>
                  <a:pt x="2592000" y="1113773"/>
                </a:cubicBezTo>
                <a:cubicBezTo>
                  <a:pt x="2592000" y="1074008"/>
                  <a:pt x="2559765" y="1041773"/>
                  <a:pt x="2520000" y="1041773"/>
                </a:cubicBezTo>
                <a:close/>
                <a:moveTo>
                  <a:pt x="0" y="305988"/>
                </a:moveTo>
                <a:lnTo>
                  <a:pt x="181957" y="305988"/>
                </a:lnTo>
                <a:lnTo>
                  <a:pt x="181957" y="470032"/>
                </a:lnTo>
                <a:cubicBezTo>
                  <a:pt x="181957" y="599267"/>
                  <a:pt x="286722" y="704032"/>
                  <a:pt x="415957" y="704032"/>
                </a:cubicBezTo>
                <a:cubicBezTo>
                  <a:pt x="545192" y="704032"/>
                  <a:pt x="649957" y="599267"/>
                  <a:pt x="649957" y="470032"/>
                </a:cubicBezTo>
                <a:lnTo>
                  <a:pt x="649957" y="305988"/>
                </a:lnTo>
                <a:lnTo>
                  <a:pt x="802357" y="305988"/>
                </a:lnTo>
                <a:lnTo>
                  <a:pt x="802357" y="470031"/>
                </a:lnTo>
                <a:cubicBezTo>
                  <a:pt x="802357" y="599266"/>
                  <a:pt x="907122" y="704031"/>
                  <a:pt x="1036357" y="704031"/>
                </a:cubicBezTo>
                <a:cubicBezTo>
                  <a:pt x="1165592" y="704031"/>
                  <a:pt x="1270357" y="599266"/>
                  <a:pt x="1270357" y="470031"/>
                </a:cubicBezTo>
                <a:lnTo>
                  <a:pt x="1270357" y="305988"/>
                </a:lnTo>
                <a:lnTo>
                  <a:pt x="1422757" y="305988"/>
                </a:lnTo>
                <a:lnTo>
                  <a:pt x="1422757" y="470030"/>
                </a:lnTo>
                <a:cubicBezTo>
                  <a:pt x="1422757" y="599265"/>
                  <a:pt x="1527522" y="704030"/>
                  <a:pt x="1656757" y="704030"/>
                </a:cubicBezTo>
                <a:cubicBezTo>
                  <a:pt x="1785992" y="704030"/>
                  <a:pt x="1890757" y="599265"/>
                  <a:pt x="1890757" y="470030"/>
                </a:cubicBezTo>
                <a:lnTo>
                  <a:pt x="1890757" y="305988"/>
                </a:lnTo>
                <a:lnTo>
                  <a:pt x="2043157" y="305988"/>
                </a:lnTo>
                <a:lnTo>
                  <a:pt x="2043157" y="470029"/>
                </a:lnTo>
                <a:cubicBezTo>
                  <a:pt x="2043157" y="599264"/>
                  <a:pt x="2147922" y="704029"/>
                  <a:pt x="2277157" y="704029"/>
                </a:cubicBezTo>
                <a:cubicBezTo>
                  <a:pt x="2406392" y="704029"/>
                  <a:pt x="2511157" y="599264"/>
                  <a:pt x="2511157" y="470029"/>
                </a:cubicBezTo>
                <a:lnTo>
                  <a:pt x="2511157" y="305988"/>
                </a:lnTo>
                <a:lnTo>
                  <a:pt x="2663557" y="305988"/>
                </a:lnTo>
                <a:lnTo>
                  <a:pt x="2663557" y="470028"/>
                </a:lnTo>
                <a:cubicBezTo>
                  <a:pt x="2663557" y="599263"/>
                  <a:pt x="2768322" y="704028"/>
                  <a:pt x="2897557" y="704028"/>
                </a:cubicBezTo>
                <a:cubicBezTo>
                  <a:pt x="3026792" y="704028"/>
                  <a:pt x="3131557" y="599263"/>
                  <a:pt x="3131557" y="470028"/>
                </a:cubicBezTo>
                <a:lnTo>
                  <a:pt x="3131557" y="305988"/>
                </a:lnTo>
                <a:lnTo>
                  <a:pt x="3240000" y="305988"/>
                </a:lnTo>
                <a:lnTo>
                  <a:pt x="3240000" y="3230531"/>
                </a:lnTo>
                <a:lnTo>
                  <a:pt x="0" y="3230531"/>
                </a:lnTo>
                <a:close/>
                <a:moveTo>
                  <a:pt x="415957" y="4"/>
                </a:moveTo>
                <a:cubicBezTo>
                  <a:pt x="485545" y="4"/>
                  <a:pt x="541957" y="56416"/>
                  <a:pt x="541957" y="126004"/>
                </a:cubicBezTo>
                <a:lnTo>
                  <a:pt x="541957" y="485972"/>
                </a:lnTo>
                <a:cubicBezTo>
                  <a:pt x="541957" y="555560"/>
                  <a:pt x="485545" y="611972"/>
                  <a:pt x="415957" y="611972"/>
                </a:cubicBezTo>
                <a:cubicBezTo>
                  <a:pt x="346369" y="611972"/>
                  <a:pt x="289957" y="555560"/>
                  <a:pt x="289957" y="485972"/>
                </a:cubicBezTo>
                <a:lnTo>
                  <a:pt x="289957" y="126004"/>
                </a:lnTo>
                <a:cubicBezTo>
                  <a:pt x="289957" y="56416"/>
                  <a:pt x="346369" y="4"/>
                  <a:pt x="415957" y="4"/>
                </a:cubicBezTo>
                <a:close/>
                <a:moveTo>
                  <a:pt x="1036357" y="3"/>
                </a:moveTo>
                <a:cubicBezTo>
                  <a:pt x="1105945" y="3"/>
                  <a:pt x="1162357" y="56415"/>
                  <a:pt x="1162357" y="126003"/>
                </a:cubicBezTo>
                <a:lnTo>
                  <a:pt x="1162357" y="485971"/>
                </a:lnTo>
                <a:cubicBezTo>
                  <a:pt x="1162357" y="555559"/>
                  <a:pt x="1105945" y="611971"/>
                  <a:pt x="1036357" y="611971"/>
                </a:cubicBezTo>
                <a:cubicBezTo>
                  <a:pt x="966769" y="611971"/>
                  <a:pt x="910357" y="555559"/>
                  <a:pt x="910357" y="485971"/>
                </a:cubicBezTo>
                <a:lnTo>
                  <a:pt x="910357" y="126003"/>
                </a:lnTo>
                <a:cubicBezTo>
                  <a:pt x="910357" y="56415"/>
                  <a:pt x="966769" y="3"/>
                  <a:pt x="1036357" y="3"/>
                </a:cubicBezTo>
                <a:close/>
                <a:moveTo>
                  <a:pt x="1656757" y="2"/>
                </a:moveTo>
                <a:cubicBezTo>
                  <a:pt x="1726345" y="2"/>
                  <a:pt x="1782757" y="56414"/>
                  <a:pt x="1782757" y="126002"/>
                </a:cubicBezTo>
                <a:lnTo>
                  <a:pt x="1782757" y="485970"/>
                </a:lnTo>
                <a:cubicBezTo>
                  <a:pt x="1782757" y="555558"/>
                  <a:pt x="1726345" y="611970"/>
                  <a:pt x="1656757" y="611970"/>
                </a:cubicBezTo>
                <a:cubicBezTo>
                  <a:pt x="1587169" y="611970"/>
                  <a:pt x="1530757" y="555558"/>
                  <a:pt x="1530757" y="485970"/>
                </a:cubicBezTo>
                <a:lnTo>
                  <a:pt x="1530757" y="126002"/>
                </a:lnTo>
                <a:cubicBezTo>
                  <a:pt x="1530757" y="56414"/>
                  <a:pt x="1587169" y="2"/>
                  <a:pt x="1656757" y="2"/>
                </a:cubicBezTo>
                <a:close/>
                <a:moveTo>
                  <a:pt x="2277157" y="1"/>
                </a:moveTo>
                <a:cubicBezTo>
                  <a:pt x="2346745" y="1"/>
                  <a:pt x="2403157" y="56413"/>
                  <a:pt x="2403157" y="126001"/>
                </a:cubicBezTo>
                <a:lnTo>
                  <a:pt x="2403157" y="485969"/>
                </a:lnTo>
                <a:cubicBezTo>
                  <a:pt x="2403157" y="555557"/>
                  <a:pt x="2346745" y="611969"/>
                  <a:pt x="2277157" y="611969"/>
                </a:cubicBezTo>
                <a:cubicBezTo>
                  <a:pt x="2207569" y="611969"/>
                  <a:pt x="2151157" y="555557"/>
                  <a:pt x="2151157" y="485969"/>
                </a:cubicBezTo>
                <a:lnTo>
                  <a:pt x="2151157" y="126001"/>
                </a:lnTo>
                <a:cubicBezTo>
                  <a:pt x="2151157" y="56413"/>
                  <a:pt x="2207569" y="1"/>
                  <a:pt x="2277157" y="1"/>
                </a:cubicBezTo>
                <a:close/>
                <a:moveTo>
                  <a:pt x="2897557" y="0"/>
                </a:moveTo>
                <a:cubicBezTo>
                  <a:pt x="2967145" y="0"/>
                  <a:pt x="3023557" y="56412"/>
                  <a:pt x="3023557" y="126000"/>
                </a:cubicBezTo>
                <a:lnTo>
                  <a:pt x="3023557" y="485968"/>
                </a:lnTo>
                <a:cubicBezTo>
                  <a:pt x="3023557" y="555556"/>
                  <a:pt x="2967145" y="611968"/>
                  <a:pt x="2897557" y="611968"/>
                </a:cubicBezTo>
                <a:cubicBezTo>
                  <a:pt x="2827969" y="611968"/>
                  <a:pt x="2771557" y="555556"/>
                  <a:pt x="2771557" y="485968"/>
                </a:cubicBezTo>
                <a:lnTo>
                  <a:pt x="2771557" y="126000"/>
                </a:lnTo>
                <a:cubicBezTo>
                  <a:pt x="2771557" y="56412"/>
                  <a:pt x="2827969" y="0"/>
                  <a:pt x="2897557"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10" name="Google Shape;1510;p46"/>
          <p:cNvSpPr/>
          <p:nvPr/>
        </p:nvSpPr>
        <p:spPr>
          <a:xfrm>
            <a:off x="6950824" y="1518716"/>
            <a:ext cx="469800" cy="469800"/>
          </a:xfrm>
          <a:custGeom>
            <a:rect b="b" l="l" r="r" t="t"/>
            <a:pathLst>
              <a:path extrusionOk="0" h="3240000" w="3240000">
                <a:moveTo>
                  <a:pt x="401869" y="2055482"/>
                </a:moveTo>
                <a:lnTo>
                  <a:pt x="869869" y="2055482"/>
                </a:lnTo>
                <a:lnTo>
                  <a:pt x="869869" y="2919482"/>
                </a:lnTo>
                <a:lnTo>
                  <a:pt x="401869" y="2919482"/>
                </a:lnTo>
                <a:close/>
                <a:moveTo>
                  <a:pt x="1121949" y="1695482"/>
                </a:moveTo>
                <a:lnTo>
                  <a:pt x="1589949" y="1695482"/>
                </a:lnTo>
                <a:lnTo>
                  <a:pt x="1589949" y="2919482"/>
                </a:lnTo>
                <a:lnTo>
                  <a:pt x="1121949" y="2919482"/>
                </a:lnTo>
                <a:close/>
                <a:moveTo>
                  <a:pt x="1842029" y="1335482"/>
                </a:moveTo>
                <a:lnTo>
                  <a:pt x="2310029" y="1335482"/>
                </a:lnTo>
                <a:lnTo>
                  <a:pt x="2310029" y="2919482"/>
                </a:lnTo>
                <a:lnTo>
                  <a:pt x="1842029" y="2919482"/>
                </a:lnTo>
                <a:close/>
                <a:moveTo>
                  <a:pt x="2562109" y="975482"/>
                </a:moveTo>
                <a:lnTo>
                  <a:pt x="3030109" y="975482"/>
                </a:lnTo>
                <a:lnTo>
                  <a:pt x="3030109" y="2919482"/>
                </a:lnTo>
                <a:lnTo>
                  <a:pt x="2562109" y="2919482"/>
                </a:lnTo>
                <a:close/>
                <a:moveTo>
                  <a:pt x="2321888" y="224805"/>
                </a:moveTo>
                <a:lnTo>
                  <a:pt x="2880631" y="247420"/>
                </a:lnTo>
                <a:lnTo>
                  <a:pt x="2620844" y="742612"/>
                </a:lnTo>
                <a:lnTo>
                  <a:pt x="2546105" y="613161"/>
                </a:lnTo>
                <a:lnTo>
                  <a:pt x="541555" y="1770488"/>
                </a:lnTo>
                <a:lnTo>
                  <a:pt x="392077" y="1511585"/>
                </a:lnTo>
                <a:lnTo>
                  <a:pt x="2396627" y="354257"/>
                </a:lnTo>
                <a:close/>
                <a:moveTo>
                  <a:pt x="0" y="0"/>
                </a:moveTo>
                <a:lnTo>
                  <a:pt x="180000" y="0"/>
                </a:lnTo>
                <a:lnTo>
                  <a:pt x="180000" y="3059999"/>
                </a:lnTo>
                <a:lnTo>
                  <a:pt x="3240000" y="3059999"/>
                </a:lnTo>
                <a:lnTo>
                  <a:pt x="3240000" y="3239999"/>
                </a:lnTo>
                <a:lnTo>
                  <a:pt x="180000" y="3239999"/>
                </a:lnTo>
                <a:lnTo>
                  <a:pt x="180000" y="3240000"/>
                </a:lnTo>
                <a:lnTo>
                  <a:pt x="0" y="3240000"/>
                </a:lnTo>
                <a:lnTo>
                  <a:pt x="0" y="3239999"/>
                </a:lnTo>
                <a:lnTo>
                  <a:pt x="0" y="3059999"/>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11" name="Google Shape;1511;p46"/>
          <p:cNvSpPr/>
          <p:nvPr/>
        </p:nvSpPr>
        <p:spPr>
          <a:xfrm rot="5400000">
            <a:off x="7737684" y="1518715"/>
            <a:ext cx="472195" cy="471568"/>
          </a:xfrm>
          <a:custGeom>
            <a:rect b="b" l="l" r="r" t="t"/>
            <a:pathLst>
              <a:path extrusionOk="0" h="3240000" w="3244313">
                <a:moveTo>
                  <a:pt x="2055482" y="677891"/>
                </a:moveTo>
                <a:lnTo>
                  <a:pt x="2055482" y="209891"/>
                </a:lnTo>
                <a:lnTo>
                  <a:pt x="2919482" y="209891"/>
                </a:lnTo>
                <a:lnTo>
                  <a:pt x="2919482" y="677891"/>
                </a:lnTo>
                <a:close/>
                <a:moveTo>
                  <a:pt x="1695482" y="1397971"/>
                </a:moveTo>
                <a:lnTo>
                  <a:pt x="1695482" y="929971"/>
                </a:lnTo>
                <a:lnTo>
                  <a:pt x="2919482" y="929971"/>
                </a:lnTo>
                <a:lnTo>
                  <a:pt x="2919482" y="1397971"/>
                </a:lnTo>
                <a:close/>
                <a:moveTo>
                  <a:pt x="1335482" y="2118051"/>
                </a:moveTo>
                <a:lnTo>
                  <a:pt x="1335482" y="1650051"/>
                </a:lnTo>
                <a:lnTo>
                  <a:pt x="2919482" y="1650051"/>
                </a:lnTo>
                <a:lnTo>
                  <a:pt x="2919482" y="2118051"/>
                </a:lnTo>
                <a:close/>
                <a:moveTo>
                  <a:pt x="975482" y="2838131"/>
                </a:moveTo>
                <a:lnTo>
                  <a:pt x="975482" y="2370131"/>
                </a:lnTo>
                <a:lnTo>
                  <a:pt x="2919482" y="2370131"/>
                </a:lnTo>
                <a:lnTo>
                  <a:pt x="2919482" y="2838131"/>
                </a:lnTo>
                <a:close/>
                <a:moveTo>
                  <a:pt x="10788" y="2651034"/>
                </a:moveTo>
                <a:lnTo>
                  <a:pt x="1168116" y="646484"/>
                </a:lnTo>
                <a:lnTo>
                  <a:pt x="1038664" y="571745"/>
                </a:lnTo>
                <a:lnTo>
                  <a:pt x="1533856" y="311959"/>
                </a:lnTo>
                <a:lnTo>
                  <a:pt x="1556471" y="870701"/>
                </a:lnTo>
                <a:lnTo>
                  <a:pt x="1427019" y="795962"/>
                </a:lnTo>
                <a:lnTo>
                  <a:pt x="269691" y="2800512"/>
                </a:lnTo>
                <a:close/>
                <a:moveTo>
                  <a:pt x="0" y="3240000"/>
                </a:moveTo>
                <a:lnTo>
                  <a:pt x="0" y="3060000"/>
                </a:lnTo>
                <a:lnTo>
                  <a:pt x="3064313" y="3060000"/>
                </a:lnTo>
                <a:lnTo>
                  <a:pt x="3064313" y="0"/>
                </a:lnTo>
                <a:lnTo>
                  <a:pt x="3244313" y="0"/>
                </a:lnTo>
                <a:lnTo>
                  <a:pt x="3244313" y="3240000"/>
                </a:lnTo>
                <a:lnTo>
                  <a:pt x="3240000" y="3240000"/>
                </a:lnTo>
                <a:lnTo>
                  <a:pt x="3064313" y="324000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12" name="Google Shape;1512;p46"/>
          <p:cNvSpPr/>
          <p:nvPr/>
        </p:nvSpPr>
        <p:spPr>
          <a:xfrm>
            <a:off x="6809927" y="4618984"/>
            <a:ext cx="513183" cy="510342"/>
          </a:xfrm>
          <a:custGeom>
            <a:rect b="b" l="l" r="r" t="t"/>
            <a:pathLst>
              <a:path extrusionOk="0" h="3210836" w="3228711">
                <a:moveTo>
                  <a:pt x="351626" y="695968"/>
                </a:moveTo>
                <a:lnTo>
                  <a:pt x="1548007" y="1678300"/>
                </a:lnTo>
                <a:lnTo>
                  <a:pt x="236194" y="2500159"/>
                </a:lnTo>
                <a:cubicBezTo>
                  <a:pt x="-116985" y="1936431"/>
                  <a:pt x="-70514" y="1210092"/>
                  <a:pt x="351626" y="695968"/>
                </a:cubicBezTo>
                <a:close/>
                <a:moveTo>
                  <a:pt x="1957429" y="262366"/>
                </a:moveTo>
                <a:cubicBezTo>
                  <a:pt x="2634256" y="359480"/>
                  <a:pt x="3156733" y="907132"/>
                  <a:pt x="3221913" y="1587776"/>
                </a:cubicBezTo>
                <a:cubicBezTo>
                  <a:pt x="3287093" y="2268421"/>
                  <a:pt x="2878048" y="2905277"/>
                  <a:pt x="2231953" y="3129078"/>
                </a:cubicBezTo>
                <a:cubicBezTo>
                  <a:pt x="1585858" y="3352879"/>
                  <a:pt x="870522" y="3105497"/>
                  <a:pt x="500715" y="2530372"/>
                </a:cubicBezTo>
                <a:lnTo>
                  <a:pt x="1746987" y="1729019"/>
                </a:lnTo>
                <a:close/>
                <a:moveTo>
                  <a:pt x="1604447" y="200"/>
                </a:moveTo>
                <a:cubicBezTo>
                  <a:pt x="1665125" y="-778"/>
                  <a:pt x="1726175" y="1809"/>
                  <a:pt x="1787307" y="8072"/>
                </a:cubicBezTo>
                <a:lnTo>
                  <a:pt x="1629532" y="1548011"/>
                </a:lnTo>
                <a:lnTo>
                  <a:pt x="483856" y="506987"/>
                </a:lnTo>
                <a:cubicBezTo>
                  <a:pt x="773141" y="188622"/>
                  <a:pt x="1179697" y="7051"/>
                  <a:pt x="1604447" y="20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513" name="Google Shape;1513;p46"/>
          <p:cNvSpPr/>
          <p:nvPr/>
        </p:nvSpPr>
        <p:spPr>
          <a:xfrm flipH="1">
            <a:off x="11038458" y="2527766"/>
            <a:ext cx="514976" cy="516250"/>
          </a:xfrm>
          <a:custGeom>
            <a:rect b="b" l="l" r="r" t="t"/>
            <a:pathLst>
              <a:path extrusionOk="0" h="3248012" w="3240000">
                <a:moveTo>
                  <a:pt x="712553" y="858820"/>
                </a:moveTo>
                <a:cubicBezTo>
                  <a:pt x="727950" y="858820"/>
                  <a:pt x="743348" y="864694"/>
                  <a:pt x="755096" y="876443"/>
                </a:cubicBezTo>
                <a:lnTo>
                  <a:pt x="1193671" y="1315016"/>
                </a:lnTo>
                <a:lnTo>
                  <a:pt x="1509169" y="999517"/>
                </a:lnTo>
                <a:cubicBezTo>
                  <a:pt x="1509517" y="999169"/>
                  <a:pt x="1509868" y="998827"/>
                  <a:pt x="1510414" y="998691"/>
                </a:cubicBezTo>
                <a:lnTo>
                  <a:pt x="1518932" y="988592"/>
                </a:lnTo>
                <a:cubicBezTo>
                  <a:pt x="1531945" y="978263"/>
                  <a:pt x="1547912" y="974188"/>
                  <a:pt x="1563209" y="975946"/>
                </a:cubicBezTo>
                <a:cubicBezTo>
                  <a:pt x="1578505" y="977705"/>
                  <a:pt x="1593131" y="985299"/>
                  <a:pt x="1603459" y="998313"/>
                </a:cubicBezTo>
                <a:lnTo>
                  <a:pt x="1892346" y="1362277"/>
                </a:lnTo>
                <a:lnTo>
                  <a:pt x="2149759" y="1177067"/>
                </a:lnTo>
                <a:lnTo>
                  <a:pt x="2151621" y="1174867"/>
                </a:lnTo>
                <a:cubicBezTo>
                  <a:pt x="2159033" y="1169006"/>
                  <a:pt x="2167397" y="1165168"/>
                  <a:pt x="2176160" y="1163802"/>
                </a:cubicBezTo>
                <a:cubicBezTo>
                  <a:pt x="2177188" y="1163485"/>
                  <a:pt x="2178237" y="1163269"/>
                  <a:pt x="2179375" y="1163558"/>
                </a:cubicBezTo>
                <a:cubicBezTo>
                  <a:pt x="2184768" y="1161771"/>
                  <a:pt x="2190389" y="1161654"/>
                  <a:pt x="2195921" y="1162300"/>
                </a:cubicBezTo>
                <a:cubicBezTo>
                  <a:pt x="2196662" y="1162386"/>
                  <a:pt x="2197402" y="1162487"/>
                  <a:pt x="2198081" y="1162987"/>
                </a:cubicBezTo>
                <a:cubicBezTo>
                  <a:pt x="2202197" y="1163290"/>
                  <a:pt x="2206218" y="1164270"/>
                  <a:pt x="2209739" y="1166702"/>
                </a:cubicBezTo>
                <a:cubicBezTo>
                  <a:pt x="2213116" y="1166857"/>
                  <a:pt x="2216051" y="1168231"/>
                  <a:pt x="2218766" y="1170038"/>
                </a:cubicBezTo>
                <a:cubicBezTo>
                  <a:pt x="2225342" y="1173160"/>
                  <a:pt x="2231151" y="1177875"/>
                  <a:pt x="2235489" y="1184194"/>
                </a:cubicBezTo>
                <a:lnTo>
                  <a:pt x="2236132" y="1184737"/>
                </a:lnTo>
                <a:lnTo>
                  <a:pt x="2236287" y="1184934"/>
                </a:lnTo>
                <a:lnTo>
                  <a:pt x="2238712" y="1187183"/>
                </a:lnTo>
                <a:cubicBezTo>
                  <a:pt x="2239115" y="1187744"/>
                  <a:pt x="2239507" y="1188310"/>
                  <a:pt x="2239574" y="1189090"/>
                </a:cubicBezTo>
                <a:lnTo>
                  <a:pt x="2540580" y="1569705"/>
                </a:lnTo>
                <a:cubicBezTo>
                  <a:pt x="2561191" y="1595768"/>
                  <a:pt x="2556772" y="1633604"/>
                  <a:pt x="2530710" y="1654215"/>
                </a:cubicBezTo>
                <a:cubicBezTo>
                  <a:pt x="2504647" y="1674827"/>
                  <a:pt x="2466811" y="1670408"/>
                  <a:pt x="2446199" y="1644345"/>
                </a:cubicBezTo>
                <a:lnTo>
                  <a:pt x="2177884" y="1305067"/>
                </a:lnTo>
                <a:lnTo>
                  <a:pt x="1934804" y="1479967"/>
                </a:lnTo>
                <a:cubicBezTo>
                  <a:pt x="1927367" y="1485317"/>
                  <a:pt x="1919123" y="1488726"/>
                  <a:pt x="1910598" y="1489881"/>
                </a:cubicBezTo>
                <a:cubicBezTo>
                  <a:pt x="1885257" y="1507791"/>
                  <a:pt x="1850121" y="1502627"/>
                  <a:pt x="1830495" y="1477903"/>
                </a:cubicBezTo>
                <a:lnTo>
                  <a:pt x="1551924" y="1126933"/>
                </a:lnTo>
                <a:lnTo>
                  <a:pt x="1239041" y="1439816"/>
                </a:lnTo>
                <a:cubicBezTo>
                  <a:pt x="1226569" y="1452288"/>
                  <a:pt x="1209983" y="1458139"/>
                  <a:pt x="1193674" y="1456888"/>
                </a:cubicBezTo>
                <a:cubicBezTo>
                  <a:pt x="1177363" y="1458142"/>
                  <a:pt x="1160774" y="1452290"/>
                  <a:pt x="1148301" y="1439816"/>
                </a:cubicBezTo>
                <a:lnTo>
                  <a:pt x="670011" y="961527"/>
                </a:lnTo>
                <a:cubicBezTo>
                  <a:pt x="646515" y="938031"/>
                  <a:pt x="646515" y="899938"/>
                  <a:pt x="670011" y="876442"/>
                </a:cubicBezTo>
                <a:cubicBezTo>
                  <a:pt x="681760" y="864694"/>
                  <a:pt x="697157" y="858820"/>
                  <a:pt x="712553" y="858820"/>
                </a:cubicBezTo>
                <a:close/>
                <a:moveTo>
                  <a:pt x="2790000" y="699581"/>
                </a:moveTo>
                <a:lnTo>
                  <a:pt x="450000" y="699581"/>
                </a:lnTo>
                <a:lnTo>
                  <a:pt x="450000" y="1851581"/>
                </a:lnTo>
                <a:lnTo>
                  <a:pt x="2790000" y="1851581"/>
                </a:lnTo>
                <a:close/>
                <a:moveTo>
                  <a:pt x="2987972" y="519497"/>
                </a:moveTo>
                <a:lnTo>
                  <a:pt x="2987972" y="2031665"/>
                </a:lnTo>
                <a:lnTo>
                  <a:pt x="252028" y="2031665"/>
                </a:lnTo>
                <a:lnTo>
                  <a:pt x="252028" y="519497"/>
                </a:lnTo>
                <a:close/>
                <a:moveTo>
                  <a:pt x="1620000" y="0"/>
                </a:moveTo>
                <a:cubicBezTo>
                  <a:pt x="1540462" y="0"/>
                  <a:pt x="1475984" y="64478"/>
                  <a:pt x="1475984" y="144016"/>
                </a:cubicBezTo>
                <a:lnTo>
                  <a:pt x="1475984" y="267469"/>
                </a:lnTo>
                <a:lnTo>
                  <a:pt x="0" y="267469"/>
                </a:lnTo>
                <a:lnTo>
                  <a:pt x="0" y="2283693"/>
                </a:lnTo>
                <a:lnTo>
                  <a:pt x="852101" y="2283693"/>
                </a:lnTo>
                <a:lnTo>
                  <a:pt x="323771" y="3248012"/>
                </a:lnTo>
                <a:lnTo>
                  <a:pt x="621526" y="3248012"/>
                </a:lnTo>
                <a:lnTo>
                  <a:pt x="1149856" y="2283693"/>
                </a:lnTo>
                <a:lnTo>
                  <a:pt x="2090146" y="2283693"/>
                </a:lnTo>
                <a:lnTo>
                  <a:pt x="2618476" y="3248012"/>
                </a:lnTo>
                <a:lnTo>
                  <a:pt x="2916231" y="3248012"/>
                </a:lnTo>
                <a:lnTo>
                  <a:pt x="2387901" y="2283693"/>
                </a:lnTo>
                <a:lnTo>
                  <a:pt x="3240000" y="2283693"/>
                </a:lnTo>
                <a:lnTo>
                  <a:pt x="3240000" y="267469"/>
                </a:lnTo>
                <a:lnTo>
                  <a:pt x="1764016" y="267469"/>
                </a:lnTo>
                <a:lnTo>
                  <a:pt x="1764016" y="144016"/>
                </a:lnTo>
                <a:cubicBezTo>
                  <a:pt x="1764016" y="64478"/>
                  <a:pt x="1699538" y="0"/>
                  <a:pt x="1620000" y="0"/>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14" name="Google Shape;1514;p46"/>
          <p:cNvSpPr/>
          <p:nvPr/>
        </p:nvSpPr>
        <p:spPr>
          <a:xfrm rot="-5400000">
            <a:off x="8525358" y="1470612"/>
            <a:ext cx="567400" cy="567774"/>
          </a:xfrm>
          <a:custGeom>
            <a:rect b="b" l="l" r="r" t="t"/>
            <a:pathLst>
              <a:path extrusionOk="0" h="3187558" w="3185463">
                <a:moveTo>
                  <a:pt x="764000" y="2343999"/>
                </a:moveTo>
                <a:cubicBezTo>
                  <a:pt x="566798" y="2256389"/>
                  <a:pt x="385374" y="2134753"/>
                  <a:pt x="230072" y="1981662"/>
                </a:cubicBezTo>
                <a:cubicBezTo>
                  <a:pt x="297001" y="2223876"/>
                  <a:pt x="428049" y="2439341"/>
                  <a:pt x="603989" y="2608945"/>
                </a:cubicBezTo>
                <a:cubicBezTo>
                  <a:pt x="667739" y="2525681"/>
                  <a:pt x="720588" y="2436567"/>
                  <a:pt x="764000" y="2343999"/>
                </a:cubicBezTo>
                <a:close/>
                <a:moveTo>
                  <a:pt x="783530" y="862903"/>
                </a:moveTo>
                <a:cubicBezTo>
                  <a:pt x="737619" y="760936"/>
                  <a:pt x="681240" y="662513"/>
                  <a:pt x="611676" y="571152"/>
                </a:cubicBezTo>
                <a:cubicBezTo>
                  <a:pt x="419218" y="754019"/>
                  <a:pt x="279227" y="991173"/>
                  <a:pt x="215545" y="1258034"/>
                </a:cubicBezTo>
                <a:cubicBezTo>
                  <a:pt x="378729" y="1090139"/>
                  <a:pt x="571934" y="956907"/>
                  <a:pt x="783530" y="862903"/>
                </a:cubicBezTo>
                <a:close/>
                <a:moveTo>
                  <a:pt x="935657" y="1673146"/>
                </a:moveTo>
                <a:lnTo>
                  <a:pt x="227023" y="1673146"/>
                </a:lnTo>
                <a:cubicBezTo>
                  <a:pt x="393068" y="1882941"/>
                  <a:pt x="605618" y="2045968"/>
                  <a:pt x="844267" y="2153109"/>
                </a:cubicBezTo>
                <a:cubicBezTo>
                  <a:pt x="897907" y="1997390"/>
                  <a:pt x="928862" y="1835739"/>
                  <a:pt x="935657" y="1673146"/>
                </a:cubicBezTo>
                <a:close/>
                <a:moveTo>
                  <a:pt x="935928" y="1493146"/>
                </a:moveTo>
                <a:cubicBezTo>
                  <a:pt x="928922" y="1345638"/>
                  <a:pt x="902278" y="1198995"/>
                  <a:pt x="856775" y="1056956"/>
                </a:cubicBezTo>
                <a:cubicBezTo>
                  <a:pt x="636768" y="1156959"/>
                  <a:pt x="439487" y="1304654"/>
                  <a:pt x="281464" y="1493146"/>
                </a:cubicBezTo>
                <a:close/>
                <a:moveTo>
                  <a:pt x="1469785" y="2515107"/>
                </a:moveTo>
                <a:cubicBezTo>
                  <a:pt x="1283000" y="2508124"/>
                  <a:pt x="1100523" y="2472287"/>
                  <a:pt x="927628" y="2411229"/>
                </a:cubicBezTo>
                <a:cubicBezTo>
                  <a:pt x="876831" y="2520843"/>
                  <a:pt x="814172" y="2626182"/>
                  <a:pt x="738220" y="2724387"/>
                </a:cubicBezTo>
                <a:cubicBezTo>
                  <a:pt x="944637" y="2881665"/>
                  <a:pt x="1196120" y="2982471"/>
                  <a:pt x="1469785" y="3005418"/>
                </a:cubicBezTo>
                <a:close/>
                <a:moveTo>
                  <a:pt x="1469785" y="1673146"/>
                </a:moveTo>
                <a:lnTo>
                  <a:pt x="1112275" y="1673146"/>
                </a:lnTo>
                <a:cubicBezTo>
                  <a:pt x="1105327" y="1858153"/>
                  <a:pt x="1070032" y="2042144"/>
                  <a:pt x="1008001" y="2219039"/>
                </a:cubicBezTo>
                <a:cubicBezTo>
                  <a:pt x="1155519" y="2270408"/>
                  <a:pt x="1310845" y="2300826"/>
                  <a:pt x="1469785" y="2307834"/>
                </a:cubicBezTo>
                <a:close/>
                <a:moveTo>
                  <a:pt x="1469785" y="898989"/>
                </a:moveTo>
                <a:cubicBezTo>
                  <a:pt x="1315103" y="907762"/>
                  <a:pt x="1164166" y="938783"/>
                  <a:pt x="1020939" y="990066"/>
                </a:cubicBezTo>
                <a:cubicBezTo>
                  <a:pt x="1074574" y="1153655"/>
                  <a:pt x="1105461" y="1322925"/>
                  <a:pt x="1112368" y="1493146"/>
                </a:cubicBezTo>
                <a:lnTo>
                  <a:pt x="1469785" y="1493146"/>
                </a:lnTo>
                <a:close/>
                <a:moveTo>
                  <a:pt x="1469785" y="182141"/>
                </a:moveTo>
                <a:cubicBezTo>
                  <a:pt x="1199839" y="204777"/>
                  <a:pt x="951477" y="303168"/>
                  <a:pt x="746615" y="456764"/>
                </a:cubicBezTo>
                <a:cubicBezTo>
                  <a:pt x="828296" y="562801"/>
                  <a:pt x="894225" y="677310"/>
                  <a:pt x="947434" y="796072"/>
                </a:cubicBezTo>
                <a:cubicBezTo>
                  <a:pt x="1113886" y="736067"/>
                  <a:pt x="1289644" y="700323"/>
                  <a:pt x="1469785" y="691530"/>
                </a:cubicBezTo>
                <a:close/>
                <a:moveTo>
                  <a:pt x="2150063" y="992171"/>
                </a:moveTo>
                <a:cubicBezTo>
                  <a:pt x="1990712" y="935501"/>
                  <a:pt x="1822242" y="902595"/>
                  <a:pt x="1649785" y="897224"/>
                </a:cubicBezTo>
                <a:lnTo>
                  <a:pt x="1649785" y="1493146"/>
                </a:lnTo>
                <a:lnTo>
                  <a:pt x="2063712" y="1493146"/>
                </a:lnTo>
                <a:cubicBezTo>
                  <a:pt x="2069089" y="1323887"/>
                  <a:pt x="2098366" y="1155330"/>
                  <a:pt x="2150063" y="992171"/>
                </a:cubicBezTo>
                <a:close/>
                <a:moveTo>
                  <a:pt x="2168848" y="2199110"/>
                </a:moveTo>
                <a:cubicBezTo>
                  <a:pt x="2108555" y="2028681"/>
                  <a:pt x="2073581" y="1851532"/>
                  <a:pt x="2065295" y="1673146"/>
                </a:cubicBezTo>
                <a:lnTo>
                  <a:pt x="1649785" y="1673146"/>
                </a:lnTo>
                <a:lnTo>
                  <a:pt x="1649785" y="2307299"/>
                </a:lnTo>
                <a:cubicBezTo>
                  <a:pt x="1829404" y="2299517"/>
                  <a:pt x="2004315" y="2261965"/>
                  <a:pt x="2168848" y="2199110"/>
                </a:cubicBezTo>
                <a:close/>
                <a:moveTo>
                  <a:pt x="2422394" y="446879"/>
                </a:moveTo>
                <a:cubicBezTo>
                  <a:pt x="2204309" y="287209"/>
                  <a:pt x="1938140" y="189883"/>
                  <a:pt x="1649785" y="178919"/>
                </a:cubicBezTo>
                <a:lnTo>
                  <a:pt x="1649785" y="689876"/>
                </a:lnTo>
                <a:cubicBezTo>
                  <a:pt x="1846998" y="695154"/>
                  <a:pt x="2039668" y="732502"/>
                  <a:pt x="2221721" y="797410"/>
                </a:cubicBezTo>
                <a:cubicBezTo>
                  <a:pt x="2275056" y="675360"/>
                  <a:pt x="2341760" y="557662"/>
                  <a:pt x="2422394" y="446879"/>
                </a:cubicBezTo>
                <a:close/>
                <a:moveTo>
                  <a:pt x="2447278" y="2722123"/>
                </a:moveTo>
                <a:cubicBezTo>
                  <a:pt x="2366121" y="2618714"/>
                  <a:pt x="2299534" y="2507403"/>
                  <a:pt x="2246145" y="2391362"/>
                </a:cubicBezTo>
                <a:cubicBezTo>
                  <a:pt x="2057375" y="2464119"/>
                  <a:pt x="1856285" y="2506958"/>
                  <a:pt x="1649785" y="2514779"/>
                </a:cubicBezTo>
                <a:lnTo>
                  <a:pt x="1649785" y="3008639"/>
                </a:lnTo>
                <a:cubicBezTo>
                  <a:pt x="1949198" y="2997255"/>
                  <a:pt x="2224691" y="2892757"/>
                  <a:pt x="2447278" y="2722123"/>
                </a:cubicBezTo>
                <a:close/>
                <a:moveTo>
                  <a:pt x="2878934" y="1493146"/>
                </a:moveTo>
                <a:cubicBezTo>
                  <a:pt x="2723190" y="1307255"/>
                  <a:pt x="2529440" y="1161128"/>
                  <a:pt x="2313862" y="1060620"/>
                </a:cubicBezTo>
                <a:cubicBezTo>
                  <a:pt x="2270535" y="1201714"/>
                  <a:pt x="2245604" y="1347104"/>
                  <a:pt x="2240109" y="1493146"/>
                </a:cubicBezTo>
                <a:close/>
                <a:moveTo>
                  <a:pt x="2890636" y="1673146"/>
                </a:moveTo>
                <a:lnTo>
                  <a:pt x="2241814" y="1673146"/>
                </a:lnTo>
                <a:cubicBezTo>
                  <a:pt x="2249736" y="1827102"/>
                  <a:pt x="2279520" y="1979973"/>
                  <a:pt x="2329964" y="2127513"/>
                </a:cubicBezTo>
                <a:cubicBezTo>
                  <a:pt x="2545677" y="2019923"/>
                  <a:pt x="2738160" y="1866413"/>
                  <a:pt x="2890636" y="1673146"/>
                </a:cubicBezTo>
                <a:close/>
                <a:moveTo>
                  <a:pt x="2973035" y="1284386"/>
                </a:moveTo>
                <a:cubicBezTo>
                  <a:pt x="2912066" y="1001840"/>
                  <a:pt x="2765308" y="751379"/>
                  <a:pt x="2561381" y="561108"/>
                </a:cubicBezTo>
                <a:cubicBezTo>
                  <a:pt x="2489321" y="656437"/>
                  <a:pt x="2431363" y="759225"/>
                  <a:pt x="2384553" y="865647"/>
                </a:cubicBezTo>
                <a:cubicBezTo>
                  <a:pt x="2604520" y="964977"/>
                  <a:pt x="2804622" y="1106677"/>
                  <a:pt x="2973035" y="1284386"/>
                </a:cubicBezTo>
                <a:close/>
                <a:moveTo>
                  <a:pt x="2974277" y="1897328"/>
                </a:moveTo>
                <a:cubicBezTo>
                  <a:pt x="2812488" y="2073933"/>
                  <a:pt x="2619878" y="2216690"/>
                  <a:pt x="2407486" y="2319665"/>
                </a:cubicBezTo>
                <a:cubicBezTo>
                  <a:pt x="2454169" y="2420503"/>
                  <a:pt x="2511856" y="2517376"/>
                  <a:pt x="2582047" y="2607468"/>
                </a:cubicBezTo>
                <a:cubicBezTo>
                  <a:pt x="2776399" y="2417974"/>
                  <a:pt x="2916061" y="2172750"/>
                  <a:pt x="2974277" y="1897328"/>
                </a:cubicBezTo>
                <a:close/>
                <a:moveTo>
                  <a:pt x="3185463" y="1593779"/>
                </a:moveTo>
                <a:cubicBezTo>
                  <a:pt x="3185463" y="2473999"/>
                  <a:pt x="2471904" y="3187558"/>
                  <a:pt x="1591684" y="3187558"/>
                </a:cubicBezTo>
                <a:cubicBezTo>
                  <a:pt x="738111" y="3187558"/>
                  <a:pt x="41261" y="2516549"/>
                  <a:pt x="1913" y="1673146"/>
                </a:cubicBezTo>
                <a:lnTo>
                  <a:pt x="0" y="1673146"/>
                </a:lnTo>
                <a:lnTo>
                  <a:pt x="0" y="1493146"/>
                </a:lnTo>
                <a:lnTo>
                  <a:pt x="2750" y="1493146"/>
                </a:lnTo>
                <a:cubicBezTo>
                  <a:pt x="50490" y="700174"/>
                  <a:pt x="679654" y="64473"/>
                  <a:pt x="1469785" y="6156"/>
                </a:cubicBezTo>
                <a:lnTo>
                  <a:pt x="1469785" y="0"/>
                </a:lnTo>
                <a:lnTo>
                  <a:pt x="1591684" y="0"/>
                </a:lnTo>
                <a:lnTo>
                  <a:pt x="1649785" y="0"/>
                </a:lnTo>
                <a:lnTo>
                  <a:pt x="1649785" y="2934"/>
                </a:lnTo>
                <a:cubicBezTo>
                  <a:pt x="2503127" y="31654"/>
                  <a:pt x="3185463" y="733032"/>
                  <a:pt x="3185463" y="1593779"/>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515" name="Google Shape;1515;p46"/>
          <p:cNvSpPr/>
          <p:nvPr/>
        </p:nvSpPr>
        <p:spPr>
          <a:xfrm>
            <a:off x="9408551" y="1424302"/>
            <a:ext cx="473301" cy="660394"/>
          </a:xfrm>
          <a:custGeom>
            <a:rect b="b" l="l" r="r" t="t"/>
            <a:pathLst>
              <a:path extrusionOk="0" h="3505352" w="2512265">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516" name="Google Shape;1516;p46"/>
          <p:cNvSpPr/>
          <p:nvPr/>
        </p:nvSpPr>
        <p:spPr>
          <a:xfrm>
            <a:off x="7705746" y="4600959"/>
            <a:ext cx="385790" cy="546392"/>
          </a:xfrm>
          <a:custGeom>
            <a:rect b="b" l="l" r="r" t="t"/>
            <a:pathLst>
              <a:path extrusionOk="0" h="3240000" w="2387678">
                <a:moveTo>
                  <a:pt x="1645041" y="17032"/>
                </a:moveTo>
                <a:lnTo>
                  <a:pt x="2376264" y="17032"/>
                </a:lnTo>
                <a:lnTo>
                  <a:pt x="2376264" y="17033"/>
                </a:lnTo>
                <a:lnTo>
                  <a:pt x="1645042" y="17033"/>
                </a:lnTo>
                <a:close/>
                <a:moveTo>
                  <a:pt x="0" y="17032"/>
                </a:moveTo>
                <a:lnTo>
                  <a:pt x="1379678" y="17032"/>
                </a:lnTo>
                <a:lnTo>
                  <a:pt x="1379678" y="996125"/>
                </a:lnTo>
                <a:lnTo>
                  <a:pt x="2376264" y="996125"/>
                </a:lnTo>
                <a:lnTo>
                  <a:pt x="2376264" y="3240000"/>
                </a:lnTo>
                <a:lnTo>
                  <a:pt x="0" y="3240000"/>
                </a:lnTo>
                <a:close/>
                <a:moveTo>
                  <a:pt x="1498869" y="0"/>
                </a:moveTo>
                <a:lnTo>
                  <a:pt x="2387678" y="888809"/>
                </a:lnTo>
                <a:lnTo>
                  <a:pt x="1498869" y="888809"/>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17" name="Google Shape;1517;p46"/>
          <p:cNvSpPr/>
          <p:nvPr/>
        </p:nvSpPr>
        <p:spPr>
          <a:xfrm>
            <a:off x="4418496" y="5469184"/>
            <a:ext cx="409732" cy="779216"/>
          </a:xfrm>
          <a:custGeom>
            <a:rect b="b" l="l" r="r" t="t"/>
            <a:pathLst>
              <a:path extrusionOk="0" h="3240001" w="1703664">
                <a:moveTo>
                  <a:pt x="952533" y="2024463"/>
                </a:moveTo>
                <a:lnTo>
                  <a:pt x="856710" y="2024464"/>
                </a:lnTo>
                <a:lnTo>
                  <a:pt x="649879" y="2143878"/>
                </a:lnTo>
                <a:lnTo>
                  <a:pt x="728753" y="2280491"/>
                </a:lnTo>
                <a:lnTo>
                  <a:pt x="800462" y="2239090"/>
                </a:lnTo>
                <a:lnTo>
                  <a:pt x="800462" y="2476837"/>
                </a:lnTo>
                <a:lnTo>
                  <a:pt x="649878" y="2476837"/>
                </a:lnTo>
                <a:lnTo>
                  <a:pt x="649878" y="2634602"/>
                </a:lnTo>
                <a:lnTo>
                  <a:pt x="1067658" y="2634602"/>
                </a:lnTo>
                <a:lnTo>
                  <a:pt x="1067657" y="2476837"/>
                </a:lnTo>
                <a:lnTo>
                  <a:pt x="952532" y="2476837"/>
                </a:lnTo>
                <a:lnTo>
                  <a:pt x="952532" y="2151292"/>
                </a:lnTo>
                <a:lnTo>
                  <a:pt x="952534" y="2151291"/>
                </a:lnTo>
                <a:close/>
                <a:moveTo>
                  <a:pt x="851832" y="1776101"/>
                </a:moveTo>
                <a:cubicBezTo>
                  <a:pt x="1189868" y="1776101"/>
                  <a:pt x="1463900" y="2050133"/>
                  <a:pt x="1463900" y="2388169"/>
                </a:cubicBezTo>
                <a:cubicBezTo>
                  <a:pt x="1463900" y="2726205"/>
                  <a:pt x="1189868" y="3000237"/>
                  <a:pt x="851832" y="3000237"/>
                </a:cubicBezTo>
                <a:cubicBezTo>
                  <a:pt x="513796" y="3000237"/>
                  <a:pt x="239764" y="2726205"/>
                  <a:pt x="239764" y="2388169"/>
                </a:cubicBezTo>
                <a:cubicBezTo>
                  <a:pt x="239764" y="2050133"/>
                  <a:pt x="513796" y="1776101"/>
                  <a:pt x="851832" y="1776101"/>
                </a:cubicBezTo>
                <a:close/>
                <a:moveTo>
                  <a:pt x="851832" y="1689019"/>
                </a:moveTo>
                <a:cubicBezTo>
                  <a:pt x="465702" y="1689019"/>
                  <a:pt x="152682" y="2002039"/>
                  <a:pt x="152682" y="2388169"/>
                </a:cubicBezTo>
                <a:cubicBezTo>
                  <a:pt x="152682" y="2774299"/>
                  <a:pt x="465702" y="3087319"/>
                  <a:pt x="851832" y="3087319"/>
                </a:cubicBezTo>
                <a:cubicBezTo>
                  <a:pt x="1237962" y="3087319"/>
                  <a:pt x="1550982" y="2774299"/>
                  <a:pt x="1550982" y="2388169"/>
                </a:cubicBezTo>
                <a:cubicBezTo>
                  <a:pt x="1550982" y="2002039"/>
                  <a:pt x="1237962" y="1689019"/>
                  <a:pt x="851832" y="1689019"/>
                </a:cubicBezTo>
                <a:close/>
                <a:moveTo>
                  <a:pt x="851832" y="1536337"/>
                </a:moveTo>
                <a:cubicBezTo>
                  <a:pt x="1322286" y="1536337"/>
                  <a:pt x="1703664" y="1917715"/>
                  <a:pt x="1703664" y="2388169"/>
                </a:cubicBezTo>
                <a:cubicBezTo>
                  <a:pt x="1703664" y="2858623"/>
                  <a:pt x="1322286" y="3240001"/>
                  <a:pt x="851832" y="3240001"/>
                </a:cubicBezTo>
                <a:cubicBezTo>
                  <a:pt x="381378" y="3240001"/>
                  <a:pt x="0" y="2858623"/>
                  <a:pt x="0" y="2388169"/>
                </a:cubicBezTo>
                <a:cubicBezTo>
                  <a:pt x="0" y="1917715"/>
                  <a:pt x="381378" y="1536337"/>
                  <a:pt x="851832" y="1536337"/>
                </a:cubicBezTo>
                <a:close/>
                <a:moveTo>
                  <a:pt x="1173126" y="1"/>
                </a:moveTo>
                <a:lnTo>
                  <a:pt x="1383673" y="1"/>
                </a:lnTo>
                <a:lnTo>
                  <a:pt x="1383673" y="954514"/>
                </a:lnTo>
                <a:lnTo>
                  <a:pt x="1173126" y="1187717"/>
                </a:lnTo>
                <a:close/>
                <a:moveTo>
                  <a:pt x="619488" y="0"/>
                </a:moveTo>
                <a:lnTo>
                  <a:pt x="1099698" y="0"/>
                </a:lnTo>
                <a:lnTo>
                  <a:pt x="1099698" y="1265464"/>
                </a:lnTo>
                <a:lnTo>
                  <a:pt x="859593" y="1532640"/>
                </a:lnTo>
                <a:lnTo>
                  <a:pt x="619488" y="1265464"/>
                </a:lnTo>
                <a:close/>
                <a:moveTo>
                  <a:pt x="335512" y="0"/>
                </a:moveTo>
                <a:lnTo>
                  <a:pt x="546059" y="0"/>
                </a:lnTo>
                <a:lnTo>
                  <a:pt x="546059" y="1166181"/>
                </a:lnTo>
                <a:lnTo>
                  <a:pt x="335512" y="927455"/>
                </a:ln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18" name="Google Shape;1518;p46"/>
          <p:cNvSpPr/>
          <p:nvPr/>
        </p:nvSpPr>
        <p:spPr>
          <a:xfrm rot="-5400000">
            <a:off x="8536863" y="3545131"/>
            <a:ext cx="598764" cy="648141"/>
          </a:xfrm>
          <a:custGeom>
            <a:rect b="b" l="l" r="r" t="t"/>
            <a:pathLst>
              <a:path extrusionOk="0" h="3240001" w="2993176">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19" name="Google Shape;1519;p46"/>
          <p:cNvSpPr/>
          <p:nvPr/>
        </p:nvSpPr>
        <p:spPr>
          <a:xfrm rot="10800000">
            <a:off x="9311063" y="2543932"/>
            <a:ext cx="386665" cy="436639"/>
          </a:xfrm>
          <a:custGeom>
            <a:rect b="b" l="l" r="r" t="t"/>
            <a:pathLst>
              <a:path extrusionOk="0" h="3252576" w="2880320">
                <a:moveTo>
                  <a:pt x="612726" y="2220771"/>
                </a:moveTo>
                <a:cubicBezTo>
                  <a:pt x="662432" y="2220771"/>
                  <a:pt x="702726" y="2180477"/>
                  <a:pt x="702726" y="2130771"/>
                </a:cubicBezTo>
                <a:lnTo>
                  <a:pt x="702726" y="438771"/>
                </a:lnTo>
                <a:cubicBezTo>
                  <a:pt x="702726" y="389065"/>
                  <a:pt x="662432" y="348771"/>
                  <a:pt x="612726" y="348771"/>
                </a:cubicBezTo>
                <a:cubicBezTo>
                  <a:pt x="563020" y="348771"/>
                  <a:pt x="522726" y="389065"/>
                  <a:pt x="522726" y="438771"/>
                </a:cubicBezTo>
                <a:lnTo>
                  <a:pt x="522726" y="2130771"/>
                </a:lnTo>
                <a:cubicBezTo>
                  <a:pt x="522726" y="2180477"/>
                  <a:pt x="563020" y="2220771"/>
                  <a:pt x="612726" y="2220771"/>
                </a:cubicBezTo>
                <a:close/>
                <a:moveTo>
                  <a:pt x="1188790" y="2220771"/>
                </a:moveTo>
                <a:cubicBezTo>
                  <a:pt x="1238496" y="2220771"/>
                  <a:pt x="1278790" y="2180477"/>
                  <a:pt x="1278790" y="2130771"/>
                </a:cubicBezTo>
                <a:lnTo>
                  <a:pt x="1278790" y="438771"/>
                </a:lnTo>
                <a:cubicBezTo>
                  <a:pt x="1278790" y="389065"/>
                  <a:pt x="1238496" y="348771"/>
                  <a:pt x="1188790" y="348771"/>
                </a:cubicBezTo>
                <a:cubicBezTo>
                  <a:pt x="1139084" y="348771"/>
                  <a:pt x="1098790" y="389065"/>
                  <a:pt x="1098790" y="438771"/>
                </a:cubicBezTo>
                <a:lnTo>
                  <a:pt x="1098790" y="2130771"/>
                </a:lnTo>
                <a:cubicBezTo>
                  <a:pt x="1098790" y="2180477"/>
                  <a:pt x="1139084" y="2220771"/>
                  <a:pt x="1188790" y="2220771"/>
                </a:cubicBezTo>
                <a:close/>
                <a:moveTo>
                  <a:pt x="1764854" y="2220771"/>
                </a:moveTo>
                <a:cubicBezTo>
                  <a:pt x="1814560" y="2220771"/>
                  <a:pt x="1854854" y="2180477"/>
                  <a:pt x="1854854" y="2130771"/>
                </a:cubicBezTo>
                <a:lnTo>
                  <a:pt x="1854854" y="438771"/>
                </a:lnTo>
                <a:cubicBezTo>
                  <a:pt x="1854854" y="389065"/>
                  <a:pt x="1814560" y="348771"/>
                  <a:pt x="1764854" y="348771"/>
                </a:cubicBezTo>
                <a:cubicBezTo>
                  <a:pt x="1715148" y="348771"/>
                  <a:pt x="1674854" y="389065"/>
                  <a:pt x="1674854" y="438771"/>
                </a:cubicBezTo>
                <a:lnTo>
                  <a:pt x="1674854" y="2130771"/>
                </a:lnTo>
                <a:cubicBezTo>
                  <a:pt x="1674854" y="2180477"/>
                  <a:pt x="1715148" y="2220771"/>
                  <a:pt x="1764854" y="2220771"/>
                </a:cubicBezTo>
                <a:close/>
                <a:moveTo>
                  <a:pt x="2340918" y="2220771"/>
                </a:moveTo>
                <a:cubicBezTo>
                  <a:pt x="2390624" y="2220771"/>
                  <a:pt x="2430918" y="2180477"/>
                  <a:pt x="2430918" y="2130771"/>
                </a:cubicBezTo>
                <a:lnTo>
                  <a:pt x="2430918" y="438771"/>
                </a:lnTo>
                <a:cubicBezTo>
                  <a:pt x="2430918" y="389065"/>
                  <a:pt x="2390624" y="348771"/>
                  <a:pt x="2340918" y="348771"/>
                </a:cubicBezTo>
                <a:cubicBezTo>
                  <a:pt x="2291212" y="348771"/>
                  <a:pt x="2250918" y="389065"/>
                  <a:pt x="2250918" y="438771"/>
                </a:cubicBezTo>
                <a:lnTo>
                  <a:pt x="2250918" y="2130771"/>
                </a:lnTo>
                <a:cubicBezTo>
                  <a:pt x="2250918" y="2180477"/>
                  <a:pt x="2291212" y="2220771"/>
                  <a:pt x="2340918" y="2220771"/>
                </a:cubicBezTo>
                <a:close/>
                <a:moveTo>
                  <a:pt x="2784182" y="2519920"/>
                </a:moveTo>
                <a:lnTo>
                  <a:pt x="96136" y="2519920"/>
                </a:lnTo>
                <a:lnTo>
                  <a:pt x="96136" y="419995"/>
                </a:lnTo>
                <a:cubicBezTo>
                  <a:pt x="96136" y="188038"/>
                  <a:pt x="284174" y="0"/>
                  <a:pt x="516131" y="0"/>
                </a:cubicBezTo>
                <a:lnTo>
                  <a:pt x="2364187" y="0"/>
                </a:lnTo>
                <a:cubicBezTo>
                  <a:pt x="2596144" y="0"/>
                  <a:pt x="2784182" y="188038"/>
                  <a:pt x="2784182" y="419995"/>
                </a:cubicBezTo>
                <a:close/>
                <a:moveTo>
                  <a:pt x="1687966" y="3252576"/>
                </a:moveTo>
                <a:lnTo>
                  <a:pt x="1192350" y="3252576"/>
                </a:lnTo>
                <a:cubicBezTo>
                  <a:pt x="1129224" y="3252576"/>
                  <a:pt x="1078050" y="3201402"/>
                  <a:pt x="1078050" y="3138276"/>
                </a:cubicBezTo>
                <a:lnTo>
                  <a:pt x="1078050" y="3023976"/>
                </a:lnTo>
                <a:lnTo>
                  <a:pt x="60008" y="3023976"/>
                </a:lnTo>
                <a:cubicBezTo>
                  <a:pt x="26866" y="3023976"/>
                  <a:pt x="0" y="2997110"/>
                  <a:pt x="0" y="2963968"/>
                </a:cubicBezTo>
                <a:lnTo>
                  <a:pt x="0" y="2723944"/>
                </a:lnTo>
                <a:cubicBezTo>
                  <a:pt x="0" y="2690802"/>
                  <a:pt x="26866" y="2663936"/>
                  <a:pt x="60008" y="2663936"/>
                </a:cubicBezTo>
                <a:lnTo>
                  <a:pt x="2820312" y="2663936"/>
                </a:lnTo>
                <a:cubicBezTo>
                  <a:pt x="2853454" y="2663936"/>
                  <a:pt x="2880320" y="2690802"/>
                  <a:pt x="2880320" y="2723944"/>
                </a:cubicBezTo>
                <a:lnTo>
                  <a:pt x="2880320" y="2963968"/>
                </a:lnTo>
                <a:cubicBezTo>
                  <a:pt x="2880320" y="2997110"/>
                  <a:pt x="2853454" y="3023976"/>
                  <a:pt x="2820312" y="3023976"/>
                </a:cubicBezTo>
                <a:lnTo>
                  <a:pt x="1802266" y="3023976"/>
                </a:lnTo>
                <a:lnTo>
                  <a:pt x="1802266" y="3138276"/>
                </a:lnTo>
                <a:cubicBezTo>
                  <a:pt x="1802266" y="3201402"/>
                  <a:pt x="1751092" y="3252576"/>
                  <a:pt x="1687966" y="3252576"/>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20" name="Google Shape;1520;p46"/>
          <p:cNvSpPr/>
          <p:nvPr/>
        </p:nvSpPr>
        <p:spPr>
          <a:xfrm>
            <a:off x="6966942" y="3587275"/>
            <a:ext cx="472482" cy="563852"/>
          </a:xfrm>
          <a:custGeom>
            <a:rect b="b" l="l" r="r" t="t"/>
            <a:pathLst>
              <a:path extrusionOk="0" h="3035197" w="2543357">
                <a:moveTo>
                  <a:pt x="1932497" y="885460"/>
                </a:moveTo>
                <a:lnTo>
                  <a:pt x="1858608" y="981586"/>
                </a:lnTo>
                <a:cubicBezTo>
                  <a:pt x="2087948" y="1157874"/>
                  <a:pt x="2221364" y="1431493"/>
                  <a:pt x="2219022" y="1720748"/>
                </a:cubicBezTo>
                <a:lnTo>
                  <a:pt x="2340261" y="1721729"/>
                </a:lnTo>
                <a:cubicBezTo>
                  <a:pt x="2342911" y="1394473"/>
                  <a:pt x="2191967" y="1084907"/>
                  <a:pt x="1932497" y="885460"/>
                </a:cubicBezTo>
                <a:close/>
                <a:moveTo>
                  <a:pt x="1028922" y="281987"/>
                </a:moveTo>
                <a:cubicBezTo>
                  <a:pt x="1157068" y="321344"/>
                  <a:pt x="1128134" y="299573"/>
                  <a:pt x="1193247" y="332230"/>
                </a:cubicBezTo>
                <a:cubicBezTo>
                  <a:pt x="1269854" y="451410"/>
                  <a:pt x="1301375" y="602654"/>
                  <a:pt x="1295736" y="739575"/>
                </a:cubicBezTo>
                <a:cubicBezTo>
                  <a:pt x="1418781" y="730097"/>
                  <a:pt x="1391656" y="622269"/>
                  <a:pt x="1842154" y="674175"/>
                </a:cubicBezTo>
                <a:cubicBezTo>
                  <a:pt x="2251963" y="725703"/>
                  <a:pt x="2543357" y="1202505"/>
                  <a:pt x="2543357" y="1911138"/>
                </a:cubicBezTo>
                <a:cubicBezTo>
                  <a:pt x="2543357" y="2619771"/>
                  <a:pt x="2228290" y="3174439"/>
                  <a:pt x="1189012" y="3004227"/>
                </a:cubicBezTo>
                <a:cubicBezTo>
                  <a:pt x="266689" y="3142266"/>
                  <a:pt x="99973" y="2479414"/>
                  <a:pt x="24671" y="2089269"/>
                </a:cubicBezTo>
                <a:cubicBezTo>
                  <a:pt x="-50631" y="1699124"/>
                  <a:pt x="9514" y="922425"/>
                  <a:pt x="737199" y="663358"/>
                </a:cubicBezTo>
                <a:cubicBezTo>
                  <a:pt x="1021153" y="585721"/>
                  <a:pt x="1093645" y="690425"/>
                  <a:pt x="1216376" y="728497"/>
                </a:cubicBezTo>
                <a:cubicBezTo>
                  <a:pt x="1183268" y="569368"/>
                  <a:pt x="1135766" y="458984"/>
                  <a:pt x="1028922" y="281987"/>
                </a:cubicBezTo>
                <a:close/>
                <a:moveTo>
                  <a:pt x="1919942" y="47"/>
                </a:moveTo>
                <a:cubicBezTo>
                  <a:pt x="2086542" y="1491"/>
                  <a:pt x="2263938" y="35583"/>
                  <a:pt x="2350876" y="60453"/>
                </a:cubicBezTo>
                <a:cubicBezTo>
                  <a:pt x="2672784" y="174000"/>
                  <a:pt x="2321773" y="213881"/>
                  <a:pt x="2220060" y="345654"/>
                </a:cubicBezTo>
                <a:cubicBezTo>
                  <a:pt x="2118347" y="477427"/>
                  <a:pt x="2005019" y="609932"/>
                  <a:pt x="1770740" y="609932"/>
                </a:cubicBezTo>
                <a:lnTo>
                  <a:pt x="1326444" y="614956"/>
                </a:lnTo>
                <a:lnTo>
                  <a:pt x="1346541" y="320533"/>
                </a:lnTo>
                <a:cubicBezTo>
                  <a:pt x="1401807" y="115484"/>
                  <a:pt x="1563158" y="44336"/>
                  <a:pt x="1760692" y="11037"/>
                </a:cubicBezTo>
                <a:cubicBezTo>
                  <a:pt x="1810076" y="2712"/>
                  <a:pt x="1864409" y="-434"/>
                  <a:pt x="1919942" y="47"/>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21" name="Google Shape;1521;p46"/>
          <p:cNvSpPr/>
          <p:nvPr/>
        </p:nvSpPr>
        <p:spPr>
          <a:xfrm>
            <a:off x="4360223" y="1480860"/>
            <a:ext cx="597487" cy="547278"/>
          </a:xfrm>
          <a:custGeom>
            <a:rect b="b" l="l" r="r" t="t"/>
            <a:pathLst>
              <a:path extrusionOk="0" h="2940925" w="3210745">
                <a:moveTo>
                  <a:pt x="340528" y="2526682"/>
                </a:moveTo>
                <a:cubicBezTo>
                  <a:pt x="280875" y="2526682"/>
                  <a:pt x="232516" y="2575041"/>
                  <a:pt x="232516" y="2634694"/>
                </a:cubicBezTo>
                <a:cubicBezTo>
                  <a:pt x="232516" y="2694347"/>
                  <a:pt x="280875" y="2742706"/>
                  <a:pt x="340528" y="2742706"/>
                </a:cubicBezTo>
                <a:cubicBezTo>
                  <a:pt x="400181" y="2742706"/>
                  <a:pt x="448540" y="2694347"/>
                  <a:pt x="448540" y="2634694"/>
                </a:cubicBezTo>
                <a:cubicBezTo>
                  <a:pt x="448540" y="2575041"/>
                  <a:pt x="400181" y="2526682"/>
                  <a:pt x="340528" y="2526682"/>
                </a:cubicBezTo>
                <a:close/>
                <a:moveTo>
                  <a:pt x="1821636" y="152"/>
                </a:moveTo>
                <a:cubicBezTo>
                  <a:pt x="1920275" y="-4956"/>
                  <a:pt x="2051571" y="119306"/>
                  <a:pt x="2102482" y="278737"/>
                </a:cubicBezTo>
                <a:cubicBezTo>
                  <a:pt x="2192513" y="649582"/>
                  <a:pt x="1575154" y="1213351"/>
                  <a:pt x="2006019" y="1236931"/>
                </a:cubicBezTo>
                <a:cubicBezTo>
                  <a:pt x="2310412" y="1206920"/>
                  <a:pt x="2473326" y="1176910"/>
                  <a:pt x="2803442" y="1166192"/>
                </a:cubicBezTo>
                <a:cubicBezTo>
                  <a:pt x="3103547" y="1170479"/>
                  <a:pt x="3152850" y="1361260"/>
                  <a:pt x="3002798" y="1564903"/>
                </a:cubicBezTo>
                <a:cubicBezTo>
                  <a:pt x="3191435" y="1575621"/>
                  <a:pt x="3347919" y="1869296"/>
                  <a:pt x="3022090" y="1989338"/>
                </a:cubicBezTo>
                <a:cubicBezTo>
                  <a:pt x="3332913" y="2182262"/>
                  <a:pt x="3154994" y="2426634"/>
                  <a:pt x="2977074" y="2471650"/>
                </a:cubicBezTo>
                <a:cubicBezTo>
                  <a:pt x="3127127" y="2606697"/>
                  <a:pt x="3109978" y="2709590"/>
                  <a:pt x="2957782" y="2793191"/>
                </a:cubicBezTo>
                <a:cubicBezTo>
                  <a:pt x="2620164" y="2932526"/>
                  <a:pt x="1747715" y="3028988"/>
                  <a:pt x="1253613" y="2818914"/>
                </a:cubicBezTo>
                <a:cubicBezTo>
                  <a:pt x="1018944" y="2738561"/>
                  <a:pt x="869067" y="2654318"/>
                  <a:pt x="700568" y="2648441"/>
                </a:cubicBezTo>
                <a:lnTo>
                  <a:pt x="700568" y="2796242"/>
                </a:lnTo>
                <a:cubicBezTo>
                  <a:pt x="700568" y="2860729"/>
                  <a:pt x="648291" y="2913006"/>
                  <a:pt x="583804" y="2913006"/>
                </a:cubicBezTo>
                <a:lnTo>
                  <a:pt x="0" y="2913006"/>
                </a:lnTo>
                <a:lnTo>
                  <a:pt x="0" y="1400838"/>
                </a:lnTo>
                <a:lnTo>
                  <a:pt x="583804" y="1400838"/>
                </a:lnTo>
                <a:cubicBezTo>
                  <a:pt x="648291" y="1400838"/>
                  <a:pt x="700568" y="1453115"/>
                  <a:pt x="700568" y="1517602"/>
                </a:cubicBezTo>
                <a:lnTo>
                  <a:pt x="700568" y="1571674"/>
                </a:lnTo>
                <a:cubicBezTo>
                  <a:pt x="721537" y="1568378"/>
                  <a:pt x="746526" y="1559634"/>
                  <a:pt x="784162" y="1539180"/>
                </a:cubicBezTo>
                <a:cubicBezTo>
                  <a:pt x="831321" y="1421281"/>
                  <a:pt x="890271" y="1323747"/>
                  <a:pt x="1034964" y="1191915"/>
                </a:cubicBezTo>
                <a:cubicBezTo>
                  <a:pt x="1257900" y="851081"/>
                  <a:pt x="1628744" y="677449"/>
                  <a:pt x="1703770" y="169413"/>
                </a:cubicBezTo>
                <a:cubicBezTo>
                  <a:pt x="1715024" y="52855"/>
                  <a:pt x="1762452" y="3217"/>
                  <a:pt x="1821636" y="15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22" name="Google Shape;1522;p46"/>
          <p:cNvSpPr/>
          <p:nvPr/>
        </p:nvSpPr>
        <p:spPr>
          <a:xfrm>
            <a:off x="8534202" y="2515987"/>
            <a:ext cx="372169" cy="492524"/>
          </a:xfrm>
          <a:custGeom>
            <a:rect b="b" l="l" r="r" t="t"/>
            <a:pathLst>
              <a:path extrusionOk="0" h="3240000" w="2448272">
                <a:moveTo>
                  <a:pt x="1358676" y="2676152"/>
                </a:moveTo>
                <a:cubicBezTo>
                  <a:pt x="1327753" y="2676152"/>
                  <a:pt x="1302685" y="2701220"/>
                  <a:pt x="1302685" y="2732143"/>
                </a:cubicBezTo>
                <a:lnTo>
                  <a:pt x="1302685" y="2956101"/>
                </a:lnTo>
                <a:cubicBezTo>
                  <a:pt x="1302685" y="2987024"/>
                  <a:pt x="1327753" y="3012092"/>
                  <a:pt x="1358676" y="3012092"/>
                </a:cubicBezTo>
                <a:lnTo>
                  <a:pt x="1582634" y="3012092"/>
                </a:lnTo>
                <a:cubicBezTo>
                  <a:pt x="1613557" y="3012092"/>
                  <a:pt x="1638625" y="2987024"/>
                  <a:pt x="1638625" y="2956101"/>
                </a:cubicBezTo>
                <a:lnTo>
                  <a:pt x="1638625" y="2732143"/>
                </a:lnTo>
                <a:cubicBezTo>
                  <a:pt x="1638625" y="2701220"/>
                  <a:pt x="1613557" y="2676152"/>
                  <a:pt x="1582634" y="2676152"/>
                </a:cubicBezTo>
                <a:close/>
                <a:moveTo>
                  <a:pt x="837062" y="2676152"/>
                </a:moveTo>
                <a:cubicBezTo>
                  <a:pt x="806139" y="2676152"/>
                  <a:pt x="781071" y="2701220"/>
                  <a:pt x="781071" y="2732143"/>
                </a:cubicBezTo>
                <a:lnTo>
                  <a:pt x="781071" y="2956101"/>
                </a:lnTo>
                <a:cubicBezTo>
                  <a:pt x="781071" y="2987024"/>
                  <a:pt x="806139" y="3012092"/>
                  <a:pt x="837062" y="3012092"/>
                </a:cubicBezTo>
                <a:lnTo>
                  <a:pt x="1061020" y="3012092"/>
                </a:lnTo>
                <a:cubicBezTo>
                  <a:pt x="1091943" y="3012092"/>
                  <a:pt x="1117011" y="2987024"/>
                  <a:pt x="1117011" y="2956101"/>
                </a:cubicBezTo>
                <a:lnTo>
                  <a:pt x="1117011" y="2732143"/>
                </a:lnTo>
                <a:cubicBezTo>
                  <a:pt x="1117011" y="2701220"/>
                  <a:pt x="1091943" y="2676152"/>
                  <a:pt x="1061020" y="2676152"/>
                </a:cubicBezTo>
                <a:close/>
                <a:moveTo>
                  <a:pt x="315448" y="2676152"/>
                </a:moveTo>
                <a:cubicBezTo>
                  <a:pt x="284525" y="2676152"/>
                  <a:pt x="259457" y="2701220"/>
                  <a:pt x="259457" y="2732143"/>
                </a:cubicBezTo>
                <a:lnTo>
                  <a:pt x="259457" y="2956101"/>
                </a:lnTo>
                <a:cubicBezTo>
                  <a:pt x="259457" y="2987024"/>
                  <a:pt x="284525" y="3012092"/>
                  <a:pt x="315448" y="3012092"/>
                </a:cubicBezTo>
                <a:lnTo>
                  <a:pt x="539406" y="3012092"/>
                </a:lnTo>
                <a:cubicBezTo>
                  <a:pt x="570329" y="3012092"/>
                  <a:pt x="595397" y="2987024"/>
                  <a:pt x="595397" y="2956101"/>
                </a:cubicBezTo>
                <a:lnTo>
                  <a:pt x="595397" y="2732143"/>
                </a:lnTo>
                <a:cubicBezTo>
                  <a:pt x="595397" y="2701220"/>
                  <a:pt x="570329" y="2676152"/>
                  <a:pt x="539406" y="2676152"/>
                </a:cubicBezTo>
                <a:close/>
                <a:moveTo>
                  <a:pt x="1880291" y="2179832"/>
                </a:moveTo>
                <a:cubicBezTo>
                  <a:pt x="1849368" y="2179832"/>
                  <a:pt x="1824300" y="2204900"/>
                  <a:pt x="1824300" y="2235823"/>
                </a:cubicBezTo>
                <a:lnTo>
                  <a:pt x="1824300" y="2956101"/>
                </a:lnTo>
                <a:cubicBezTo>
                  <a:pt x="1824300" y="2987024"/>
                  <a:pt x="1849368" y="3012092"/>
                  <a:pt x="1880291" y="3012092"/>
                </a:cubicBezTo>
                <a:lnTo>
                  <a:pt x="2104249" y="3012092"/>
                </a:lnTo>
                <a:cubicBezTo>
                  <a:pt x="2135172" y="3012092"/>
                  <a:pt x="2160240" y="2987024"/>
                  <a:pt x="2160240" y="2956101"/>
                </a:cubicBezTo>
                <a:lnTo>
                  <a:pt x="2160240" y="2235823"/>
                </a:lnTo>
                <a:cubicBezTo>
                  <a:pt x="2160240" y="2204900"/>
                  <a:pt x="2135172" y="2179832"/>
                  <a:pt x="2104249" y="2179832"/>
                </a:cubicBezTo>
                <a:close/>
                <a:moveTo>
                  <a:pt x="1358676" y="2179832"/>
                </a:moveTo>
                <a:cubicBezTo>
                  <a:pt x="1327753" y="2179832"/>
                  <a:pt x="1302685" y="2204900"/>
                  <a:pt x="1302685" y="2235823"/>
                </a:cubicBezTo>
                <a:lnTo>
                  <a:pt x="1302685" y="2459781"/>
                </a:lnTo>
                <a:cubicBezTo>
                  <a:pt x="1302685" y="2490704"/>
                  <a:pt x="1327753" y="2515772"/>
                  <a:pt x="1358676" y="2515772"/>
                </a:cubicBezTo>
                <a:lnTo>
                  <a:pt x="1582634" y="2515772"/>
                </a:lnTo>
                <a:cubicBezTo>
                  <a:pt x="1613557" y="2515772"/>
                  <a:pt x="1638625" y="2490704"/>
                  <a:pt x="1638625" y="2459781"/>
                </a:cubicBezTo>
                <a:lnTo>
                  <a:pt x="1638625" y="2235823"/>
                </a:lnTo>
                <a:cubicBezTo>
                  <a:pt x="1638625" y="2204900"/>
                  <a:pt x="1613557" y="2179832"/>
                  <a:pt x="1582634" y="2179832"/>
                </a:cubicBezTo>
                <a:close/>
                <a:moveTo>
                  <a:pt x="837062" y="2179832"/>
                </a:moveTo>
                <a:cubicBezTo>
                  <a:pt x="806139" y="2179832"/>
                  <a:pt x="781071" y="2204900"/>
                  <a:pt x="781071" y="2235823"/>
                </a:cubicBezTo>
                <a:lnTo>
                  <a:pt x="781071" y="2459781"/>
                </a:lnTo>
                <a:cubicBezTo>
                  <a:pt x="781071" y="2490704"/>
                  <a:pt x="806139" y="2515772"/>
                  <a:pt x="837062" y="2515772"/>
                </a:cubicBezTo>
                <a:lnTo>
                  <a:pt x="1061020" y="2515772"/>
                </a:lnTo>
                <a:cubicBezTo>
                  <a:pt x="1091943" y="2515772"/>
                  <a:pt x="1117011" y="2490704"/>
                  <a:pt x="1117011" y="2459781"/>
                </a:cubicBezTo>
                <a:lnTo>
                  <a:pt x="1117011" y="2235823"/>
                </a:lnTo>
                <a:cubicBezTo>
                  <a:pt x="1117011" y="2204900"/>
                  <a:pt x="1091943" y="2179832"/>
                  <a:pt x="1061020" y="2179832"/>
                </a:cubicBezTo>
                <a:close/>
                <a:moveTo>
                  <a:pt x="315448" y="2179832"/>
                </a:moveTo>
                <a:cubicBezTo>
                  <a:pt x="284525" y="2179832"/>
                  <a:pt x="259457" y="2204900"/>
                  <a:pt x="259457" y="2235823"/>
                </a:cubicBezTo>
                <a:lnTo>
                  <a:pt x="259457" y="2459781"/>
                </a:lnTo>
                <a:cubicBezTo>
                  <a:pt x="259457" y="2490704"/>
                  <a:pt x="284525" y="2515772"/>
                  <a:pt x="315448" y="2515772"/>
                </a:cubicBezTo>
                <a:lnTo>
                  <a:pt x="539406" y="2515772"/>
                </a:lnTo>
                <a:cubicBezTo>
                  <a:pt x="570329" y="2515772"/>
                  <a:pt x="595397" y="2490704"/>
                  <a:pt x="595397" y="2459781"/>
                </a:cubicBezTo>
                <a:lnTo>
                  <a:pt x="595397" y="2235823"/>
                </a:lnTo>
                <a:cubicBezTo>
                  <a:pt x="595397" y="2204900"/>
                  <a:pt x="570329" y="2179832"/>
                  <a:pt x="539406" y="2179832"/>
                </a:cubicBezTo>
                <a:close/>
                <a:moveTo>
                  <a:pt x="1880291" y="1683512"/>
                </a:moveTo>
                <a:cubicBezTo>
                  <a:pt x="1849368" y="1683512"/>
                  <a:pt x="1824300" y="1708580"/>
                  <a:pt x="1824300" y="1739503"/>
                </a:cubicBezTo>
                <a:lnTo>
                  <a:pt x="1824300" y="1963461"/>
                </a:lnTo>
                <a:cubicBezTo>
                  <a:pt x="1824300" y="1994384"/>
                  <a:pt x="1849368" y="2019452"/>
                  <a:pt x="1880291" y="2019452"/>
                </a:cubicBezTo>
                <a:lnTo>
                  <a:pt x="2104249" y="2019452"/>
                </a:lnTo>
                <a:cubicBezTo>
                  <a:pt x="2135172" y="2019452"/>
                  <a:pt x="2160240" y="1994384"/>
                  <a:pt x="2160240" y="1963461"/>
                </a:cubicBezTo>
                <a:lnTo>
                  <a:pt x="2160240" y="1739503"/>
                </a:lnTo>
                <a:cubicBezTo>
                  <a:pt x="2160240" y="1708580"/>
                  <a:pt x="2135172" y="1683512"/>
                  <a:pt x="2104249" y="1683512"/>
                </a:cubicBezTo>
                <a:close/>
                <a:moveTo>
                  <a:pt x="1358676" y="1683512"/>
                </a:moveTo>
                <a:cubicBezTo>
                  <a:pt x="1327753" y="1683512"/>
                  <a:pt x="1302685" y="1708580"/>
                  <a:pt x="1302685" y="1739503"/>
                </a:cubicBezTo>
                <a:lnTo>
                  <a:pt x="1302685" y="1963461"/>
                </a:lnTo>
                <a:cubicBezTo>
                  <a:pt x="1302685" y="1994384"/>
                  <a:pt x="1327753" y="2019452"/>
                  <a:pt x="1358676" y="2019452"/>
                </a:cubicBezTo>
                <a:lnTo>
                  <a:pt x="1582634" y="2019452"/>
                </a:lnTo>
                <a:cubicBezTo>
                  <a:pt x="1613557" y="2019452"/>
                  <a:pt x="1638625" y="1994384"/>
                  <a:pt x="1638625" y="1963461"/>
                </a:cubicBezTo>
                <a:lnTo>
                  <a:pt x="1638625" y="1739503"/>
                </a:lnTo>
                <a:cubicBezTo>
                  <a:pt x="1638625" y="1708580"/>
                  <a:pt x="1613557" y="1683512"/>
                  <a:pt x="1582634" y="1683512"/>
                </a:cubicBezTo>
                <a:close/>
                <a:moveTo>
                  <a:pt x="837062" y="1683512"/>
                </a:moveTo>
                <a:cubicBezTo>
                  <a:pt x="806139" y="1683512"/>
                  <a:pt x="781071" y="1708580"/>
                  <a:pt x="781071" y="1739503"/>
                </a:cubicBezTo>
                <a:lnTo>
                  <a:pt x="781071" y="1963461"/>
                </a:lnTo>
                <a:cubicBezTo>
                  <a:pt x="781071" y="1994384"/>
                  <a:pt x="806139" y="2019452"/>
                  <a:pt x="837062" y="2019452"/>
                </a:cubicBezTo>
                <a:lnTo>
                  <a:pt x="1061020" y="2019452"/>
                </a:lnTo>
                <a:cubicBezTo>
                  <a:pt x="1091943" y="2019452"/>
                  <a:pt x="1117011" y="1994384"/>
                  <a:pt x="1117011" y="1963461"/>
                </a:cubicBezTo>
                <a:lnTo>
                  <a:pt x="1117011" y="1739503"/>
                </a:lnTo>
                <a:cubicBezTo>
                  <a:pt x="1117011" y="1708580"/>
                  <a:pt x="1091943" y="1683512"/>
                  <a:pt x="1061020" y="1683512"/>
                </a:cubicBezTo>
                <a:close/>
                <a:moveTo>
                  <a:pt x="315448" y="1683512"/>
                </a:moveTo>
                <a:cubicBezTo>
                  <a:pt x="284525" y="1683512"/>
                  <a:pt x="259457" y="1708580"/>
                  <a:pt x="259457" y="1739503"/>
                </a:cubicBezTo>
                <a:lnTo>
                  <a:pt x="259457" y="1963461"/>
                </a:lnTo>
                <a:cubicBezTo>
                  <a:pt x="259457" y="1994384"/>
                  <a:pt x="284525" y="2019452"/>
                  <a:pt x="315448" y="2019452"/>
                </a:cubicBezTo>
                <a:lnTo>
                  <a:pt x="539406" y="2019452"/>
                </a:lnTo>
                <a:cubicBezTo>
                  <a:pt x="570329" y="2019452"/>
                  <a:pt x="595397" y="1994384"/>
                  <a:pt x="595397" y="1963461"/>
                </a:cubicBezTo>
                <a:lnTo>
                  <a:pt x="595397" y="1739503"/>
                </a:lnTo>
                <a:cubicBezTo>
                  <a:pt x="595397" y="1708580"/>
                  <a:pt x="570329" y="1683512"/>
                  <a:pt x="539406" y="1683512"/>
                </a:cubicBezTo>
                <a:close/>
                <a:moveTo>
                  <a:pt x="1880291" y="1187192"/>
                </a:moveTo>
                <a:cubicBezTo>
                  <a:pt x="1849368" y="1187192"/>
                  <a:pt x="1824300" y="1212260"/>
                  <a:pt x="1824300" y="1243183"/>
                </a:cubicBezTo>
                <a:lnTo>
                  <a:pt x="1824300" y="1467141"/>
                </a:lnTo>
                <a:cubicBezTo>
                  <a:pt x="1824300" y="1498064"/>
                  <a:pt x="1849368" y="1523132"/>
                  <a:pt x="1880291" y="1523132"/>
                </a:cubicBezTo>
                <a:lnTo>
                  <a:pt x="2104249" y="1523132"/>
                </a:lnTo>
                <a:cubicBezTo>
                  <a:pt x="2135172" y="1523132"/>
                  <a:pt x="2160240" y="1498064"/>
                  <a:pt x="2160240" y="1467141"/>
                </a:cubicBezTo>
                <a:lnTo>
                  <a:pt x="2160240" y="1243183"/>
                </a:lnTo>
                <a:cubicBezTo>
                  <a:pt x="2160240" y="1212260"/>
                  <a:pt x="2135172" y="1187192"/>
                  <a:pt x="2104249" y="1187192"/>
                </a:cubicBezTo>
                <a:close/>
                <a:moveTo>
                  <a:pt x="1358676" y="1187192"/>
                </a:moveTo>
                <a:cubicBezTo>
                  <a:pt x="1327753" y="1187192"/>
                  <a:pt x="1302685" y="1212260"/>
                  <a:pt x="1302685" y="1243183"/>
                </a:cubicBezTo>
                <a:lnTo>
                  <a:pt x="1302685" y="1467141"/>
                </a:lnTo>
                <a:cubicBezTo>
                  <a:pt x="1302685" y="1498064"/>
                  <a:pt x="1327753" y="1523132"/>
                  <a:pt x="1358676" y="1523132"/>
                </a:cubicBezTo>
                <a:lnTo>
                  <a:pt x="1582634" y="1523132"/>
                </a:lnTo>
                <a:cubicBezTo>
                  <a:pt x="1613557" y="1523132"/>
                  <a:pt x="1638625" y="1498064"/>
                  <a:pt x="1638625" y="1467141"/>
                </a:cubicBezTo>
                <a:lnTo>
                  <a:pt x="1638625" y="1243183"/>
                </a:lnTo>
                <a:cubicBezTo>
                  <a:pt x="1638625" y="1212260"/>
                  <a:pt x="1613557" y="1187192"/>
                  <a:pt x="1582634" y="1187192"/>
                </a:cubicBezTo>
                <a:close/>
                <a:moveTo>
                  <a:pt x="837062" y="1187192"/>
                </a:moveTo>
                <a:cubicBezTo>
                  <a:pt x="806139" y="1187192"/>
                  <a:pt x="781071" y="1212260"/>
                  <a:pt x="781071" y="1243183"/>
                </a:cubicBezTo>
                <a:lnTo>
                  <a:pt x="781071" y="1467141"/>
                </a:lnTo>
                <a:cubicBezTo>
                  <a:pt x="781071" y="1498064"/>
                  <a:pt x="806139" y="1523132"/>
                  <a:pt x="837062" y="1523132"/>
                </a:cubicBezTo>
                <a:lnTo>
                  <a:pt x="1061020" y="1523132"/>
                </a:lnTo>
                <a:cubicBezTo>
                  <a:pt x="1091943" y="1523132"/>
                  <a:pt x="1117011" y="1498064"/>
                  <a:pt x="1117011" y="1467141"/>
                </a:cubicBezTo>
                <a:lnTo>
                  <a:pt x="1117011" y="1243183"/>
                </a:lnTo>
                <a:cubicBezTo>
                  <a:pt x="1117011" y="1212260"/>
                  <a:pt x="1091943" y="1187192"/>
                  <a:pt x="1061020" y="1187192"/>
                </a:cubicBezTo>
                <a:close/>
                <a:moveTo>
                  <a:pt x="315448" y="1187192"/>
                </a:moveTo>
                <a:cubicBezTo>
                  <a:pt x="284525" y="1187192"/>
                  <a:pt x="259457" y="1212260"/>
                  <a:pt x="259457" y="1243183"/>
                </a:cubicBezTo>
                <a:lnTo>
                  <a:pt x="259457" y="1467141"/>
                </a:lnTo>
                <a:cubicBezTo>
                  <a:pt x="259457" y="1498064"/>
                  <a:pt x="284525" y="1523132"/>
                  <a:pt x="315448" y="1523132"/>
                </a:cubicBezTo>
                <a:lnTo>
                  <a:pt x="539406" y="1523132"/>
                </a:lnTo>
                <a:cubicBezTo>
                  <a:pt x="570329" y="1523132"/>
                  <a:pt x="595397" y="1498064"/>
                  <a:pt x="595397" y="1467141"/>
                </a:cubicBezTo>
                <a:lnTo>
                  <a:pt x="595397" y="1243183"/>
                </a:lnTo>
                <a:cubicBezTo>
                  <a:pt x="595397" y="1212260"/>
                  <a:pt x="570329" y="1187192"/>
                  <a:pt x="539406" y="1187192"/>
                </a:cubicBezTo>
                <a:close/>
                <a:moveTo>
                  <a:pt x="348041" y="163575"/>
                </a:moveTo>
                <a:cubicBezTo>
                  <a:pt x="275130" y="163575"/>
                  <a:pt x="216024" y="222681"/>
                  <a:pt x="216024" y="295592"/>
                </a:cubicBezTo>
                <a:lnTo>
                  <a:pt x="216024" y="823646"/>
                </a:lnTo>
                <a:cubicBezTo>
                  <a:pt x="216024" y="896557"/>
                  <a:pt x="275130" y="955663"/>
                  <a:pt x="348041" y="955663"/>
                </a:cubicBezTo>
                <a:lnTo>
                  <a:pt x="2100231" y="955663"/>
                </a:lnTo>
                <a:cubicBezTo>
                  <a:pt x="2173142" y="955663"/>
                  <a:pt x="2232248" y="896557"/>
                  <a:pt x="2232248" y="823646"/>
                </a:cubicBezTo>
                <a:lnTo>
                  <a:pt x="2232248" y="295592"/>
                </a:lnTo>
                <a:cubicBezTo>
                  <a:pt x="2232248" y="222681"/>
                  <a:pt x="2173142" y="163575"/>
                  <a:pt x="2100231" y="163575"/>
                </a:cubicBezTo>
                <a:close/>
                <a:moveTo>
                  <a:pt x="265172" y="0"/>
                </a:moveTo>
                <a:lnTo>
                  <a:pt x="2183100" y="0"/>
                </a:lnTo>
                <a:cubicBezTo>
                  <a:pt x="2329550" y="0"/>
                  <a:pt x="2448272" y="118722"/>
                  <a:pt x="2448272" y="265172"/>
                </a:cubicBezTo>
                <a:lnTo>
                  <a:pt x="2448272" y="2974828"/>
                </a:lnTo>
                <a:cubicBezTo>
                  <a:pt x="2448272" y="3121278"/>
                  <a:pt x="2329550" y="3240000"/>
                  <a:pt x="2183100" y="3240000"/>
                </a:cubicBezTo>
                <a:lnTo>
                  <a:pt x="265172" y="3240000"/>
                </a:lnTo>
                <a:cubicBezTo>
                  <a:pt x="118722" y="3240000"/>
                  <a:pt x="0" y="3121278"/>
                  <a:pt x="0" y="2974828"/>
                </a:cubicBezTo>
                <a:lnTo>
                  <a:pt x="0" y="265172"/>
                </a:lnTo>
                <a:cubicBezTo>
                  <a:pt x="0" y="118722"/>
                  <a:pt x="118722" y="0"/>
                  <a:pt x="265172" y="0"/>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23" name="Google Shape;1523;p46"/>
          <p:cNvSpPr/>
          <p:nvPr/>
        </p:nvSpPr>
        <p:spPr>
          <a:xfrm>
            <a:off x="10179594" y="3623455"/>
            <a:ext cx="491492" cy="491492"/>
          </a:xfrm>
          <a:custGeom>
            <a:rect b="b" l="l" r="r" t="t"/>
            <a:pathLst>
              <a:path extrusionOk="0" h="3240000" w="3240000">
                <a:moveTo>
                  <a:pt x="2019696" y="2510955"/>
                </a:moveTo>
                <a:lnTo>
                  <a:pt x="2019696" y="2797359"/>
                </a:lnTo>
                <a:lnTo>
                  <a:pt x="2914589" y="2797359"/>
                </a:lnTo>
                <a:lnTo>
                  <a:pt x="2914589" y="2510955"/>
                </a:lnTo>
                <a:close/>
                <a:moveTo>
                  <a:pt x="2019696" y="2081348"/>
                </a:moveTo>
                <a:lnTo>
                  <a:pt x="2019696" y="2367752"/>
                </a:lnTo>
                <a:lnTo>
                  <a:pt x="2914589" y="2367752"/>
                </a:lnTo>
                <a:lnTo>
                  <a:pt x="2914589" y="2081348"/>
                </a:lnTo>
                <a:close/>
                <a:moveTo>
                  <a:pt x="580710" y="2021703"/>
                </a:moveTo>
                <a:lnTo>
                  <a:pt x="378191" y="2224222"/>
                </a:lnTo>
                <a:lnTo>
                  <a:pt x="593323" y="2439354"/>
                </a:lnTo>
                <a:lnTo>
                  <a:pt x="378191" y="2654485"/>
                </a:lnTo>
                <a:lnTo>
                  <a:pt x="580710" y="2857004"/>
                </a:lnTo>
                <a:lnTo>
                  <a:pt x="795842" y="2641872"/>
                </a:lnTo>
                <a:lnTo>
                  <a:pt x="1010973" y="2857004"/>
                </a:lnTo>
                <a:lnTo>
                  <a:pt x="1213492" y="2654485"/>
                </a:lnTo>
                <a:lnTo>
                  <a:pt x="998360" y="2439354"/>
                </a:lnTo>
                <a:lnTo>
                  <a:pt x="1213492" y="2224222"/>
                </a:lnTo>
                <a:lnTo>
                  <a:pt x="1010973" y="2021703"/>
                </a:lnTo>
                <a:lnTo>
                  <a:pt x="795842" y="2236835"/>
                </a:lnTo>
                <a:close/>
                <a:moveTo>
                  <a:pt x="1656000" y="1656001"/>
                </a:moveTo>
                <a:lnTo>
                  <a:pt x="3240000" y="1656001"/>
                </a:lnTo>
                <a:lnTo>
                  <a:pt x="3240000" y="2699989"/>
                </a:lnTo>
                <a:cubicBezTo>
                  <a:pt x="3240000" y="2998229"/>
                  <a:pt x="2998229" y="3240000"/>
                  <a:pt x="2699989" y="3240000"/>
                </a:cubicBezTo>
                <a:lnTo>
                  <a:pt x="1656000" y="3240000"/>
                </a:lnTo>
                <a:close/>
                <a:moveTo>
                  <a:pt x="0" y="1656001"/>
                </a:moveTo>
                <a:lnTo>
                  <a:pt x="1584000" y="1656001"/>
                </a:lnTo>
                <a:lnTo>
                  <a:pt x="1584000" y="3240000"/>
                </a:lnTo>
                <a:lnTo>
                  <a:pt x="540011" y="3240000"/>
                </a:lnTo>
                <a:cubicBezTo>
                  <a:pt x="241771" y="3240000"/>
                  <a:pt x="0" y="2998229"/>
                  <a:pt x="0" y="2699989"/>
                </a:cubicBezTo>
                <a:close/>
                <a:moveTo>
                  <a:pt x="2467143" y="957859"/>
                </a:moveTo>
                <a:cubicBezTo>
                  <a:pt x="2388055" y="957859"/>
                  <a:pt x="2323941" y="1021973"/>
                  <a:pt x="2323941" y="1101061"/>
                </a:cubicBezTo>
                <a:cubicBezTo>
                  <a:pt x="2323941" y="1180149"/>
                  <a:pt x="2388055" y="1244263"/>
                  <a:pt x="2467143" y="1244263"/>
                </a:cubicBezTo>
                <a:cubicBezTo>
                  <a:pt x="2546231" y="1244263"/>
                  <a:pt x="2610345" y="1180149"/>
                  <a:pt x="2610345" y="1101061"/>
                </a:cubicBezTo>
                <a:cubicBezTo>
                  <a:pt x="2610345" y="1021973"/>
                  <a:pt x="2546231" y="957859"/>
                  <a:pt x="2467143" y="957859"/>
                </a:cubicBezTo>
                <a:close/>
                <a:moveTo>
                  <a:pt x="2019696" y="635775"/>
                </a:moveTo>
                <a:lnTo>
                  <a:pt x="2019696" y="922180"/>
                </a:lnTo>
                <a:lnTo>
                  <a:pt x="2914589" y="922180"/>
                </a:lnTo>
                <a:lnTo>
                  <a:pt x="2914589" y="635775"/>
                </a:lnTo>
                <a:close/>
                <a:moveTo>
                  <a:pt x="652639" y="331531"/>
                </a:moveTo>
                <a:lnTo>
                  <a:pt x="652639" y="635775"/>
                </a:lnTo>
                <a:lnTo>
                  <a:pt x="348395" y="635775"/>
                </a:lnTo>
                <a:lnTo>
                  <a:pt x="348395" y="922180"/>
                </a:lnTo>
                <a:lnTo>
                  <a:pt x="652639" y="922180"/>
                </a:lnTo>
                <a:lnTo>
                  <a:pt x="652639" y="1226424"/>
                </a:lnTo>
                <a:lnTo>
                  <a:pt x="939044" y="1226424"/>
                </a:lnTo>
                <a:lnTo>
                  <a:pt x="939044" y="922180"/>
                </a:lnTo>
                <a:lnTo>
                  <a:pt x="1243288" y="922180"/>
                </a:lnTo>
                <a:lnTo>
                  <a:pt x="1243288" y="635775"/>
                </a:lnTo>
                <a:lnTo>
                  <a:pt x="939044" y="635775"/>
                </a:lnTo>
                <a:lnTo>
                  <a:pt x="939044" y="331531"/>
                </a:lnTo>
                <a:close/>
                <a:moveTo>
                  <a:pt x="2467143" y="313692"/>
                </a:moveTo>
                <a:cubicBezTo>
                  <a:pt x="2388055" y="313692"/>
                  <a:pt x="2323941" y="377806"/>
                  <a:pt x="2323941" y="456894"/>
                </a:cubicBezTo>
                <a:cubicBezTo>
                  <a:pt x="2323941" y="535982"/>
                  <a:pt x="2388055" y="600096"/>
                  <a:pt x="2467143" y="600096"/>
                </a:cubicBezTo>
                <a:cubicBezTo>
                  <a:pt x="2546231" y="600096"/>
                  <a:pt x="2610345" y="535982"/>
                  <a:pt x="2610345" y="456894"/>
                </a:cubicBezTo>
                <a:cubicBezTo>
                  <a:pt x="2610345" y="377806"/>
                  <a:pt x="2546231" y="313692"/>
                  <a:pt x="2467143" y="313692"/>
                </a:cubicBezTo>
                <a:close/>
                <a:moveTo>
                  <a:pt x="540011" y="0"/>
                </a:moveTo>
                <a:lnTo>
                  <a:pt x="2699989" y="0"/>
                </a:lnTo>
                <a:cubicBezTo>
                  <a:pt x="2998229" y="0"/>
                  <a:pt x="3240000" y="241771"/>
                  <a:pt x="3240000" y="540011"/>
                </a:cubicBezTo>
                <a:lnTo>
                  <a:pt x="3240000" y="1584001"/>
                </a:lnTo>
                <a:lnTo>
                  <a:pt x="1656000" y="1584001"/>
                </a:lnTo>
                <a:lnTo>
                  <a:pt x="1656000" y="1"/>
                </a:lnTo>
                <a:lnTo>
                  <a:pt x="1584000" y="1"/>
                </a:lnTo>
                <a:lnTo>
                  <a:pt x="1584000" y="1584001"/>
                </a:lnTo>
                <a:lnTo>
                  <a:pt x="0" y="1584001"/>
                </a:lnTo>
                <a:lnTo>
                  <a:pt x="0" y="540011"/>
                </a:lnTo>
                <a:cubicBezTo>
                  <a:pt x="0" y="241771"/>
                  <a:pt x="241771" y="0"/>
                  <a:pt x="540011"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24" name="Google Shape;1524;p46"/>
          <p:cNvSpPr/>
          <p:nvPr/>
        </p:nvSpPr>
        <p:spPr>
          <a:xfrm>
            <a:off x="5324216" y="2538243"/>
            <a:ext cx="529844" cy="448015"/>
          </a:xfrm>
          <a:custGeom>
            <a:rect b="b" l="l" r="r" t="t"/>
            <a:pathLst>
              <a:path extrusionOk="0" h="2313707" w="2736304">
                <a:moveTo>
                  <a:pt x="1046195" y="1945901"/>
                </a:moveTo>
                <a:lnTo>
                  <a:pt x="998316" y="2093032"/>
                </a:lnTo>
                <a:lnTo>
                  <a:pt x="1737988" y="2093032"/>
                </a:lnTo>
                <a:lnTo>
                  <a:pt x="1690109" y="1945901"/>
                </a:lnTo>
                <a:close/>
                <a:moveTo>
                  <a:pt x="396044" y="89541"/>
                </a:moveTo>
                <a:lnTo>
                  <a:pt x="396044" y="1241668"/>
                </a:lnTo>
                <a:lnTo>
                  <a:pt x="2340260" y="1241668"/>
                </a:lnTo>
                <a:lnTo>
                  <a:pt x="2340260" y="89541"/>
                </a:lnTo>
                <a:close/>
                <a:moveTo>
                  <a:pt x="252028" y="0"/>
                </a:moveTo>
                <a:lnTo>
                  <a:pt x="2484276" y="0"/>
                </a:lnTo>
                <a:lnTo>
                  <a:pt x="2484276" y="1331208"/>
                </a:lnTo>
                <a:lnTo>
                  <a:pt x="2484679" y="1331208"/>
                </a:lnTo>
                <a:lnTo>
                  <a:pt x="2736304" y="2195304"/>
                </a:lnTo>
                <a:lnTo>
                  <a:pt x="2736304" y="2313707"/>
                </a:lnTo>
                <a:lnTo>
                  <a:pt x="0" y="2313707"/>
                </a:lnTo>
                <a:lnTo>
                  <a:pt x="0" y="2195304"/>
                </a:lnTo>
                <a:lnTo>
                  <a:pt x="251625" y="1331208"/>
                </a:lnTo>
                <a:lnTo>
                  <a:pt x="252028" y="1331208"/>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25" name="Google Shape;1525;p46"/>
          <p:cNvSpPr/>
          <p:nvPr/>
        </p:nvSpPr>
        <p:spPr>
          <a:xfrm>
            <a:off x="7858216" y="2527504"/>
            <a:ext cx="271294" cy="469495"/>
          </a:xfrm>
          <a:custGeom>
            <a:rect b="b" l="l" r="r" t="t"/>
            <a:pathLst>
              <a:path extrusionOk="0" h="3240000" w="1872208">
                <a:moveTo>
                  <a:pt x="936104" y="2852499"/>
                </a:moveTo>
                <a:cubicBezTo>
                  <a:pt x="861605" y="2852499"/>
                  <a:pt x="801211" y="2912893"/>
                  <a:pt x="801211" y="2987392"/>
                </a:cubicBezTo>
                <a:cubicBezTo>
                  <a:pt x="801211" y="3061891"/>
                  <a:pt x="861605" y="3122285"/>
                  <a:pt x="936104" y="3122285"/>
                </a:cubicBezTo>
                <a:cubicBezTo>
                  <a:pt x="1010603" y="3122285"/>
                  <a:pt x="1070997" y="3061891"/>
                  <a:pt x="1070997" y="2987392"/>
                </a:cubicBezTo>
                <a:cubicBezTo>
                  <a:pt x="1070997" y="2912893"/>
                  <a:pt x="1010603" y="2852499"/>
                  <a:pt x="936104" y="2852499"/>
                </a:cubicBezTo>
                <a:close/>
                <a:moveTo>
                  <a:pt x="144016" y="323096"/>
                </a:moveTo>
                <a:lnTo>
                  <a:pt x="144016" y="2699360"/>
                </a:lnTo>
                <a:lnTo>
                  <a:pt x="1728192" y="2699360"/>
                </a:lnTo>
                <a:lnTo>
                  <a:pt x="1728192" y="323096"/>
                </a:lnTo>
                <a:close/>
                <a:moveTo>
                  <a:pt x="720104" y="107072"/>
                </a:moveTo>
                <a:cubicBezTo>
                  <a:pt x="690281" y="107072"/>
                  <a:pt x="666104" y="131249"/>
                  <a:pt x="666104" y="161072"/>
                </a:cubicBezTo>
                <a:cubicBezTo>
                  <a:pt x="666104" y="190895"/>
                  <a:pt x="690281" y="215072"/>
                  <a:pt x="720104" y="215072"/>
                </a:cubicBezTo>
                <a:lnTo>
                  <a:pt x="1152104" y="215072"/>
                </a:lnTo>
                <a:cubicBezTo>
                  <a:pt x="1181927" y="215072"/>
                  <a:pt x="1206104" y="190895"/>
                  <a:pt x="1206104" y="161072"/>
                </a:cubicBezTo>
                <a:cubicBezTo>
                  <a:pt x="1206104" y="131249"/>
                  <a:pt x="1181927" y="107072"/>
                  <a:pt x="1152104" y="107072"/>
                </a:cubicBezTo>
                <a:close/>
                <a:moveTo>
                  <a:pt x="312041" y="0"/>
                </a:moveTo>
                <a:lnTo>
                  <a:pt x="1560167" y="0"/>
                </a:lnTo>
                <a:cubicBezTo>
                  <a:pt x="1732502" y="0"/>
                  <a:pt x="1872208" y="139706"/>
                  <a:pt x="1872208" y="312041"/>
                </a:cubicBezTo>
                <a:lnTo>
                  <a:pt x="1872208" y="2927959"/>
                </a:lnTo>
                <a:cubicBezTo>
                  <a:pt x="1872208" y="3100294"/>
                  <a:pt x="1732502" y="3240000"/>
                  <a:pt x="1560167" y="3240000"/>
                </a:cubicBezTo>
                <a:lnTo>
                  <a:pt x="312041" y="3240000"/>
                </a:lnTo>
                <a:cubicBezTo>
                  <a:pt x="139706" y="3240000"/>
                  <a:pt x="0" y="3100294"/>
                  <a:pt x="0" y="2927959"/>
                </a:cubicBezTo>
                <a:lnTo>
                  <a:pt x="0" y="312041"/>
                </a:lnTo>
                <a:cubicBezTo>
                  <a:pt x="0" y="139706"/>
                  <a:pt x="139706" y="0"/>
                  <a:pt x="312041" y="0"/>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26" name="Google Shape;1526;p46"/>
          <p:cNvSpPr/>
          <p:nvPr/>
        </p:nvSpPr>
        <p:spPr>
          <a:xfrm>
            <a:off x="6258752" y="2567175"/>
            <a:ext cx="491054" cy="390153"/>
          </a:xfrm>
          <a:custGeom>
            <a:rect b="b" l="l" r="r" t="t"/>
            <a:pathLst>
              <a:path extrusionOk="0" h="2574247" w="3240000">
                <a:moveTo>
                  <a:pt x="2393400" y="1814089"/>
                </a:moveTo>
                <a:cubicBezTo>
                  <a:pt x="2363577" y="1814089"/>
                  <a:pt x="2339400" y="1838266"/>
                  <a:pt x="2339400" y="1868089"/>
                </a:cubicBezTo>
                <a:cubicBezTo>
                  <a:pt x="2339400" y="1897912"/>
                  <a:pt x="2363577" y="1922089"/>
                  <a:pt x="2393400" y="1922089"/>
                </a:cubicBezTo>
                <a:lnTo>
                  <a:pt x="2573400" y="1922089"/>
                </a:lnTo>
                <a:cubicBezTo>
                  <a:pt x="2603223" y="1922089"/>
                  <a:pt x="2627400" y="1897912"/>
                  <a:pt x="2627400" y="1868089"/>
                </a:cubicBezTo>
                <a:cubicBezTo>
                  <a:pt x="2627400" y="1838266"/>
                  <a:pt x="2603223" y="1814089"/>
                  <a:pt x="2573400" y="1814089"/>
                </a:cubicBezTo>
                <a:close/>
                <a:moveTo>
                  <a:pt x="173344" y="1814089"/>
                </a:moveTo>
                <a:cubicBezTo>
                  <a:pt x="143521" y="1814089"/>
                  <a:pt x="119344" y="1838266"/>
                  <a:pt x="119344" y="1868089"/>
                </a:cubicBezTo>
                <a:cubicBezTo>
                  <a:pt x="119344" y="1897912"/>
                  <a:pt x="143521" y="1922089"/>
                  <a:pt x="173344" y="1922089"/>
                </a:cubicBezTo>
                <a:lnTo>
                  <a:pt x="353344" y="1922089"/>
                </a:lnTo>
                <a:cubicBezTo>
                  <a:pt x="383167" y="1922089"/>
                  <a:pt x="407344" y="1897912"/>
                  <a:pt x="407344" y="1868089"/>
                </a:cubicBezTo>
                <a:cubicBezTo>
                  <a:pt x="407344" y="1838266"/>
                  <a:pt x="383167" y="1814089"/>
                  <a:pt x="353344" y="1814089"/>
                </a:cubicBezTo>
                <a:close/>
                <a:moveTo>
                  <a:pt x="2933496" y="1796081"/>
                </a:moveTo>
                <a:cubicBezTo>
                  <a:pt x="2893727" y="1796081"/>
                  <a:pt x="2861488" y="1828320"/>
                  <a:pt x="2861488" y="1868089"/>
                </a:cubicBezTo>
                <a:cubicBezTo>
                  <a:pt x="2861488" y="1907858"/>
                  <a:pt x="2893727" y="1940097"/>
                  <a:pt x="2933496" y="1940097"/>
                </a:cubicBezTo>
                <a:cubicBezTo>
                  <a:pt x="2973265" y="1940097"/>
                  <a:pt x="3005504" y="1907858"/>
                  <a:pt x="3005504" y="1868089"/>
                </a:cubicBezTo>
                <a:cubicBezTo>
                  <a:pt x="3005504" y="1828320"/>
                  <a:pt x="2973265" y="1796081"/>
                  <a:pt x="2933496" y="1796081"/>
                </a:cubicBezTo>
                <a:close/>
                <a:moveTo>
                  <a:pt x="119344" y="122856"/>
                </a:moveTo>
                <a:lnTo>
                  <a:pt x="119344" y="1728192"/>
                </a:lnTo>
                <a:lnTo>
                  <a:pt x="3120656" y="1728192"/>
                </a:lnTo>
                <a:lnTo>
                  <a:pt x="3120656" y="122856"/>
                </a:lnTo>
                <a:close/>
                <a:moveTo>
                  <a:pt x="0" y="0"/>
                </a:moveTo>
                <a:lnTo>
                  <a:pt x="3240000" y="0"/>
                </a:lnTo>
                <a:lnTo>
                  <a:pt x="3240000" y="2016224"/>
                </a:lnTo>
                <a:lnTo>
                  <a:pt x="1812079" y="2016224"/>
                </a:lnTo>
                <a:lnTo>
                  <a:pt x="1857107" y="2320159"/>
                </a:lnTo>
                <a:lnTo>
                  <a:pt x="2357140" y="2320159"/>
                </a:lnTo>
                <a:cubicBezTo>
                  <a:pt x="2427304" y="2320159"/>
                  <a:pt x="2484184" y="2377039"/>
                  <a:pt x="2484184" y="2447203"/>
                </a:cubicBezTo>
                <a:lnTo>
                  <a:pt x="2484184" y="2574247"/>
                </a:lnTo>
                <a:lnTo>
                  <a:pt x="755992" y="2574247"/>
                </a:lnTo>
                <a:lnTo>
                  <a:pt x="755992" y="2447203"/>
                </a:lnTo>
                <a:cubicBezTo>
                  <a:pt x="755992" y="2377039"/>
                  <a:pt x="812872" y="2320159"/>
                  <a:pt x="883036" y="2320159"/>
                </a:cubicBezTo>
                <a:lnTo>
                  <a:pt x="1382894" y="2320159"/>
                </a:lnTo>
                <a:lnTo>
                  <a:pt x="1427922" y="2016224"/>
                </a:lnTo>
                <a:lnTo>
                  <a:pt x="0" y="2016224"/>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27" name="Google Shape;1527;p46"/>
          <p:cNvSpPr/>
          <p:nvPr/>
        </p:nvSpPr>
        <p:spPr>
          <a:xfrm>
            <a:off x="7154498" y="2552022"/>
            <a:ext cx="299026" cy="420457"/>
          </a:xfrm>
          <a:custGeom>
            <a:rect b="b" l="l" r="r" t="t"/>
            <a:pathLst>
              <a:path extrusionOk="0" h="3240000" w="2304256">
                <a:moveTo>
                  <a:pt x="954128" y="3024336"/>
                </a:moveTo>
                <a:cubicBezTo>
                  <a:pt x="924305" y="3024336"/>
                  <a:pt x="900128" y="3048513"/>
                  <a:pt x="900128" y="3078336"/>
                </a:cubicBezTo>
                <a:cubicBezTo>
                  <a:pt x="900128" y="3108159"/>
                  <a:pt x="924305" y="3132336"/>
                  <a:pt x="954128" y="3132336"/>
                </a:cubicBezTo>
                <a:lnTo>
                  <a:pt x="1350128" y="3132336"/>
                </a:lnTo>
                <a:cubicBezTo>
                  <a:pt x="1379951" y="3132336"/>
                  <a:pt x="1404128" y="3108159"/>
                  <a:pt x="1404128" y="3078336"/>
                </a:cubicBezTo>
                <a:cubicBezTo>
                  <a:pt x="1404128" y="3048513"/>
                  <a:pt x="1379951" y="3024336"/>
                  <a:pt x="1350128" y="3024336"/>
                </a:cubicBezTo>
                <a:close/>
                <a:moveTo>
                  <a:pt x="131531" y="224650"/>
                </a:moveTo>
                <a:lnTo>
                  <a:pt x="131531" y="2888946"/>
                </a:lnTo>
                <a:lnTo>
                  <a:pt x="2172725" y="2888946"/>
                </a:lnTo>
                <a:lnTo>
                  <a:pt x="2172725" y="224650"/>
                </a:lnTo>
                <a:close/>
                <a:moveTo>
                  <a:pt x="936128" y="73520"/>
                </a:moveTo>
                <a:cubicBezTo>
                  <a:pt x="916246" y="73520"/>
                  <a:pt x="900128" y="89638"/>
                  <a:pt x="900128" y="109520"/>
                </a:cubicBezTo>
                <a:cubicBezTo>
                  <a:pt x="900128" y="129402"/>
                  <a:pt x="916246" y="145520"/>
                  <a:pt x="936128" y="145520"/>
                </a:cubicBezTo>
                <a:lnTo>
                  <a:pt x="1368128" y="145520"/>
                </a:lnTo>
                <a:cubicBezTo>
                  <a:pt x="1388010" y="145520"/>
                  <a:pt x="1404128" y="129402"/>
                  <a:pt x="1404128" y="109520"/>
                </a:cubicBezTo>
                <a:cubicBezTo>
                  <a:pt x="1404128" y="89638"/>
                  <a:pt x="1388010" y="73520"/>
                  <a:pt x="1368128" y="73520"/>
                </a:cubicBezTo>
                <a:close/>
                <a:moveTo>
                  <a:pt x="155330" y="0"/>
                </a:moveTo>
                <a:lnTo>
                  <a:pt x="2148926" y="0"/>
                </a:lnTo>
                <a:cubicBezTo>
                  <a:pt x="2234712" y="0"/>
                  <a:pt x="2304256" y="69544"/>
                  <a:pt x="2304256" y="155330"/>
                </a:cubicBezTo>
                <a:lnTo>
                  <a:pt x="2304256" y="3084670"/>
                </a:lnTo>
                <a:cubicBezTo>
                  <a:pt x="2304256" y="3170456"/>
                  <a:pt x="2234712" y="3240000"/>
                  <a:pt x="2148926" y="3240000"/>
                </a:cubicBezTo>
                <a:lnTo>
                  <a:pt x="155330" y="3240000"/>
                </a:lnTo>
                <a:cubicBezTo>
                  <a:pt x="69544" y="3240000"/>
                  <a:pt x="0" y="3170456"/>
                  <a:pt x="0" y="3084670"/>
                </a:cubicBezTo>
                <a:lnTo>
                  <a:pt x="0" y="155330"/>
                </a:lnTo>
                <a:cubicBezTo>
                  <a:pt x="0" y="69544"/>
                  <a:pt x="69544" y="0"/>
                  <a:pt x="155330" y="0"/>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28" name="Google Shape;1528;p46"/>
          <p:cNvSpPr/>
          <p:nvPr/>
        </p:nvSpPr>
        <p:spPr>
          <a:xfrm>
            <a:off x="5919945" y="5535338"/>
            <a:ext cx="512639" cy="646909"/>
          </a:xfrm>
          <a:custGeom>
            <a:rect b="b" l="l" r="r" t="t"/>
            <a:pathLst>
              <a:path extrusionOk="0" h="2676504" w="2120980">
                <a:moveTo>
                  <a:pt x="824057" y="2198115"/>
                </a:moveTo>
                <a:lnTo>
                  <a:pt x="824057" y="2229022"/>
                </a:lnTo>
                <a:lnTo>
                  <a:pt x="751177" y="2229022"/>
                </a:lnTo>
                <a:lnTo>
                  <a:pt x="751177" y="2510330"/>
                </a:lnTo>
                <a:lnTo>
                  <a:pt x="824057" y="2510330"/>
                </a:lnTo>
                <a:lnTo>
                  <a:pt x="824057" y="2541237"/>
                </a:lnTo>
                <a:lnTo>
                  <a:pt x="1298129" y="2541237"/>
                </a:lnTo>
                <a:lnTo>
                  <a:pt x="1298129" y="2510330"/>
                </a:lnTo>
                <a:lnTo>
                  <a:pt x="1371008" y="2510330"/>
                </a:lnTo>
                <a:lnTo>
                  <a:pt x="1371008" y="2229022"/>
                </a:lnTo>
                <a:lnTo>
                  <a:pt x="1298129" y="2229022"/>
                </a:lnTo>
                <a:lnTo>
                  <a:pt x="1298129" y="2198115"/>
                </a:lnTo>
                <a:close/>
                <a:moveTo>
                  <a:pt x="1933495" y="134375"/>
                </a:moveTo>
                <a:cubicBezTo>
                  <a:pt x="1872496" y="128267"/>
                  <a:pt x="1778964" y="206162"/>
                  <a:pt x="1655092" y="316398"/>
                </a:cubicBezTo>
                <a:lnTo>
                  <a:pt x="1655092" y="762581"/>
                </a:lnTo>
                <a:lnTo>
                  <a:pt x="1651862" y="762581"/>
                </a:lnTo>
                <a:cubicBezTo>
                  <a:pt x="1647824" y="843406"/>
                  <a:pt x="1633793" y="920606"/>
                  <a:pt x="1611266" y="992211"/>
                </a:cubicBezTo>
                <a:cubicBezTo>
                  <a:pt x="1739269" y="1047184"/>
                  <a:pt x="1828260" y="986425"/>
                  <a:pt x="1895778" y="900656"/>
                </a:cubicBezTo>
                <a:cubicBezTo>
                  <a:pt x="1964561" y="813279"/>
                  <a:pt x="2016746" y="624382"/>
                  <a:pt x="2016490" y="465292"/>
                </a:cubicBezTo>
                <a:cubicBezTo>
                  <a:pt x="2023696" y="232949"/>
                  <a:pt x="1995287" y="140561"/>
                  <a:pt x="1933495" y="134375"/>
                </a:cubicBezTo>
                <a:close/>
                <a:moveTo>
                  <a:pt x="187485" y="134375"/>
                </a:moveTo>
                <a:cubicBezTo>
                  <a:pt x="125693" y="140561"/>
                  <a:pt x="97284" y="232949"/>
                  <a:pt x="104490" y="465292"/>
                </a:cubicBezTo>
                <a:cubicBezTo>
                  <a:pt x="104234" y="624382"/>
                  <a:pt x="156419" y="813279"/>
                  <a:pt x="225202" y="900656"/>
                </a:cubicBezTo>
                <a:cubicBezTo>
                  <a:pt x="292944" y="986710"/>
                  <a:pt x="382303" y="1047587"/>
                  <a:pt x="511026" y="991745"/>
                </a:cubicBezTo>
                <a:cubicBezTo>
                  <a:pt x="488627" y="920189"/>
                  <a:pt x="474740" y="843131"/>
                  <a:pt x="470841" y="762581"/>
                </a:cubicBezTo>
                <a:lnTo>
                  <a:pt x="467092" y="762581"/>
                </a:lnTo>
                <a:lnTo>
                  <a:pt x="467092" y="317447"/>
                </a:lnTo>
                <a:cubicBezTo>
                  <a:pt x="342616" y="206663"/>
                  <a:pt x="248680" y="128248"/>
                  <a:pt x="187485" y="134375"/>
                </a:cubicBezTo>
                <a:close/>
                <a:moveTo>
                  <a:pt x="171293" y="338"/>
                </a:moveTo>
                <a:cubicBezTo>
                  <a:pt x="267101" y="7324"/>
                  <a:pt x="383647" y="121035"/>
                  <a:pt x="467092" y="183917"/>
                </a:cubicBezTo>
                <a:lnTo>
                  <a:pt x="467092" y="127304"/>
                </a:lnTo>
                <a:cubicBezTo>
                  <a:pt x="446033" y="120339"/>
                  <a:pt x="431092" y="100383"/>
                  <a:pt x="431092" y="76938"/>
                </a:cubicBezTo>
                <a:cubicBezTo>
                  <a:pt x="431092" y="47115"/>
                  <a:pt x="455269" y="22938"/>
                  <a:pt x="485092" y="22938"/>
                </a:cubicBezTo>
                <a:lnTo>
                  <a:pt x="1637092" y="22938"/>
                </a:lnTo>
                <a:cubicBezTo>
                  <a:pt x="1666915" y="22938"/>
                  <a:pt x="1691092" y="47115"/>
                  <a:pt x="1691092" y="76938"/>
                </a:cubicBezTo>
                <a:cubicBezTo>
                  <a:pt x="1691092" y="100383"/>
                  <a:pt x="1676151" y="120339"/>
                  <a:pt x="1655092" y="127304"/>
                </a:cubicBezTo>
                <a:lnTo>
                  <a:pt x="1655092" y="182958"/>
                </a:lnTo>
                <a:cubicBezTo>
                  <a:pt x="1738474" y="119924"/>
                  <a:pt x="1854348" y="7289"/>
                  <a:pt x="1949687" y="338"/>
                </a:cubicBezTo>
                <a:cubicBezTo>
                  <a:pt x="2046947" y="-6754"/>
                  <a:pt x="2122836" y="96139"/>
                  <a:pt x="2120946" y="473736"/>
                </a:cubicBezTo>
                <a:cubicBezTo>
                  <a:pt x="2117166" y="673942"/>
                  <a:pt x="2058714" y="872497"/>
                  <a:pt x="1966316" y="974360"/>
                </a:cubicBezTo>
                <a:cubicBezTo>
                  <a:pt x="1875288" y="1074712"/>
                  <a:pt x="1740706" y="1159472"/>
                  <a:pt x="1574365" y="1087619"/>
                </a:cubicBezTo>
                <a:cubicBezTo>
                  <a:pt x="1498402" y="1256706"/>
                  <a:pt x="1371540" y="1383225"/>
                  <a:pt x="1220432" y="1434843"/>
                </a:cubicBezTo>
                <a:lnTo>
                  <a:pt x="1220432" y="1524098"/>
                </a:lnTo>
                <a:cubicBezTo>
                  <a:pt x="1242816" y="1529237"/>
                  <a:pt x="1259092" y="1549488"/>
                  <a:pt x="1259092" y="1573540"/>
                </a:cubicBezTo>
                <a:lnTo>
                  <a:pt x="1259092" y="1782216"/>
                </a:lnTo>
                <a:cubicBezTo>
                  <a:pt x="1259092" y="1806269"/>
                  <a:pt x="1242816" y="1826519"/>
                  <a:pt x="1220432" y="1831659"/>
                </a:cubicBezTo>
                <a:lnTo>
                  <a:pt x="1220432" y="1899972"/>
                </a:lnTo>
                <a:cubicBezTo>
                  <a:pt x="1220432" y="1908643"/>
                  <a:pt x="1218317" y="1916820"/>
                  <a:pt x="1214011" y="1923722"/>
                </a:cubicBezTo>
                <a:cubicBezTo>
                  <a:pt x="1480406" y="1939701"/>
                  <a:pt x="1673079" y="1996147"/>
                  <a:pt x="1682229" y="2062848"/>
                </a:cubicBezTo>
                <a:lnTo>
                  <a:pt x="1925188" y="2062848"/>
                </a:lnTo>
                <a:lnTo>
                  <a:pt x="1925188" y="2676504"/>
                </a:lnTo>
                <a:lnTo>
                  <a:pt x="196996" y="2676504"/>
                </a:lnTo>
                <a:lnTo>
                  <a:pt x="196996" y="2062848"/>
                </a:lnTo>
                <a:lnTo>
                  <a:pt x="427501" y="2062848"/>
                </a:lnTo>
                <a:cubicBezTo>
                  <a:pt x="436455" y="1995236"/>
                  <a:pt x="634470" y="1937990"/>
                  <a:pt x="907722" y="1923052"/>
                </a:cubicBezTo>
                <a:cubicBezTo>
                  <a:pt x="903729" y="1916275"/>
                  <a:pt x="901752" y="1908354"/>
                  <a:pt x="901752" y="1899972"/>
                </a:cubicBezTo>
                <a:lnTo>
                  <a:pt x="901752" y="1831659"/>
                </a:lnTo>
                <a:cubicBezTo>
                  <a:pt x="879369" y="1826519"/>
                  <a:pt x="863092" y="1806269"/>
                  <a:pt x="863092" y="1782216"/>
                </a:cubicBezTo>
                <a:lnTo>
                  <a:pt x="863092" y="1573540"/>
                </a:lnTo>
                <a:cubicBezTo>
                  <a:pt x="863092" y="1549488"/>
                  <a:pt x="879369" y="1529237"/>
                  <a:pt x="901752" y="1524098"/>
                </a:cubicBezTo>
                <a:lnTo>
                  <a:pt x="901752" y="1435225"/>
                </a:lnTo>
                <a:cubicBezTo>
                  <a:pt x="750211" y="1383280"/>
                  <a:pt x="623484" y="1256276"/>
                  <a:pt x="547795" y="1087211"/>
                </a:cubicBezTo>
                <a:cubicBezTo>
                  <a:pt x="380891" y="1159861"/>
                  <a:pt x="245901" y="1074942"/>
                  <a:pt x="154664" y="974360"/>
                </a:cubicBezTo>
                <a:cubicBezTo>
                  <a:pt x="62266" y="872497"/>
                  <a:pt x="3814" y="673942"/>
                  <a:pt x="34" y="473736"/>
                </a:cubicBezTo>
                <a:cubicBezTo>
                  <a:pt x="-1856" y="96139"/>
                  <a:pt x="74033" y="-6754"/>
                  <a:pt x="171293" y="338"/>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29" name="Google Shape;1529;p46"/>
          <p:cNvSpPr/>
          <p:nvPr/>
        </p:nvSpPr>
        <p:spPr>
          <a:xfrm>
            <a:off x="4411373" y="2471636"/>
            <a:ext cx="508153" cy="516633"/>
          </a:xfrm>
          <a:custGeom>
            <a:rect b="b" l="l" r="r" t="t"/>
            <a:pathLst>
              <a:path extrusionOk="0" h="3060919" w="3186824">
                <a:moveTo>
                  <a:pt x="1045874" y="2696689"/>
                </a:moveTo>
                <a:lnTo>
                  <a:pt x="2125874" y="2696689"/>
                </a:lnTo>
                <a:lnTo>
                  <a:pt x="2125874" y="2804689"/>
                </a:lnTo>
                <a:lnTo>
                  <a:pt x="1045874" y="2804689"/>
                </a:lnTo>
                <a:close/>
                <a:moveTo>
                  <a:pt x="1045874" y="2410468"/>
                </a:moveTo>
                <a:lnTo>
                  <a:pt x="2125874" y="2410468"/>
                </a:lnTo>
                <a:lnTo>
                  <a:pt x="2125874" y="2518468"/>
                </a:lnTo>
                <a:lnTo>
                  <a:pt x="1045874" y="2518468"/>
                </a:lnTo>
                <a:close/>
                <a:moveTo>
                  <a:pt x="1045874" y="2124247"/>
                </a:moveTo>
                <a:lnTo>
                  <a:pt x="2125874" y="2124247"/>
                </a:lnTo>
                <a:lnTo>
                  <a:pt x="2125874" y="2232247"/>
                </a:lnTo>
                <a:lnTo>
                  <a:pt x="1045874" y="2232247"/>
                </a:lnTo>
                <a:close/>
                <a:moveTo>
                  <a:pt x="902547" y="1956791"/>
                </a:moveTo>
                <a:lnTo>
                  <a:pt x="902547" y="2109191"/>
                </a:lnTo>
                <a:lnTo>
                  <a:pt x="902547" y="2185391"/>
                </a:lnTo>
                <a:lnTo>
                  <a:pt x="902547" y="2376263"/>
                </a:lnTo>
                <a:lnTo>
                  <a:pt x="902547" y="2973921"/>
                </a:lnTo>
                <a:lnTo>
                  <a:pt x="2284277" y="2973921"/>
                </a:lnTo>
                <a:lnTo>
                  <a:pt x="2284277" y="2376263"/>
                </a:lnTo>
                <a:lnTo>
                  <a:pt x="2284277" y="2185391"/>
                </a:lnTo>
                <a:lnTo>
                  <a:pt x="2284277" y="2109191"/>
                </a:lnTo>
                <a:lnTo>
                  <a:pt x="2284277" y="1956791"/>
                </a:lnTo>
                <a:close/>
                <a:moveTo>
                  <a:pt x="469172" y="1728191"/>
                </a:moveTo>
                <a:lnTo>
                  <a:pt x="469172" y="2185391"/>
                </a:lnTo>
                <a:lnTo>
                  <a:pt x="767127" y="2185391"/>
                </a:lnTo>
                <a:lnTo>
                  <a:pt x="767127" y="2109191"/>
                </a:lnTo>
                <a:lnTo>
                  <a:pt x="545372" y="2109191"/>
                </a:lnTo>
                <a:lnTo>
                  <a:pt x="545372" y="1804391"/>
                </a:lnTo>
                <a:lnTo>
                  <a:pt x="2641452" y="1804391"/>
                </a:lnTo>
                <a:lnTo>
                  <a:pt x="2641452" y="2109191"/>
                </a:lnTo>
                <a:lnTo>
                  <a:pt x="2419697" y="2109191"/>
                </a:lnTo>
                <a:lnTo>
                  <a:pt x="2419697" y="2185391"/>
                </a:lnTo>
                <a:lnTo>
                  <a:pt x="2717652" y="2185391"/>
                </a:lnTo>
                <a:lnTo>
                  <a:pt x="2717652" y="1728191"/>
                </a:lnTo>
                <a:close/>
                <a:moveTo>
                  <a:pt x="2819005" y="1350909"/>
                </a:moveTo>
                <a:cubicBezTo>
                  <a:pt x="2769294" y="1350909"/>
                  <a:pt x="2728995" y="1391208"/>
                  <a:pt x="2728995" y="1440919"/>
                </a:cubicBezTo>
                <a:cubicBezTo>
                  <a:pt x="2728995" y="1490630"/>
                  <a:pt x="2769294" y="1530929"/>
                  <a:pt x="2819005" y="1530929"/>
                </a:cubicBezTo>
                <a:cubicBezTo>
                  <a:pt x="2868716" y="1530929"/>
                  <a:pt x="2909015" y="1490630"/>
                  <a:pt x="2909015" y="1440919"/>
                </a:cubicBezTo>
                <a:cubicBezTo>
                  <a:pt x="2909015" y="1391208"/>
                  <a:pt x="2868716" y="1350909"/>
                  <a:pt x="2819005" y="1350909"/>
                </a:cubicBezTo>
                <a:close/>
                <a:moveTo>
                  <a:pt x="2509707" y="1350909"/>
                </a:moveTo>
                <a:cubicBezTo>
                  <a:pt x="2459996" y="1350909"/>
                  <a:pt x="2419697" y="1391208"/>
                  <a:pt x="2419697" y="1440919"/>
                </a:cubicBezTo>
                <a:cubicBezTo>
                  <a:pt x="2419697" y="1490630"/>
                  <a:pt x="2459996" y="1530929"/>
                  <a:pt x="2509707" y="1530929"/>
                </a:cubicBezTo>
                <a:cubicBezTo>
                  <a:pt x="2559418" y="1530929"/>
                  <a:pt x="2599717" y="1490630"/>
                  <a:pt x="2599717" y="1440919"/>
                </a:cubicBezTo>
                <a:cubicBezTo>
                  <a:pt x="2599717" y="1391208"/>
                  <a:pt x="2559418" y="1350909"/>
                  <a:pt x="2509707" y="1350909"/>
                </a:cubicBezTo>
                <a:close/>
                <a:moveTo>
                  <a:pt x="195993" y="1200328"/>
                </a:moveTo>
                <a:lnTo>
                  <a:pt x="2990831" y="1200328"/>
                </a:lnTo>
                <a:cubicBezTo>
                  <a:pt x="3099075" y="1200328"/>
                  <a:pt x="3186824" y="1288077"/>
                  <a:pt x="3186824" y="1396321"/>
                </a:cubicBezTo>
                <a:lnTo>
                  <a:pt x="3186824" y="2180270"/>
                </a:lnTo>
                <a:cubicBezTo>
                  <a:pt x="3186824" y="2288514"/>
                  <a:pt x="3099075" y="2376263"/>
                  <a:pt x="2990831" y="2376263"/>
                </a:cubicBezTo>
                <a:lnTo>
                  <a:pt x="2419697" y="2376263"/>
                </a:lnTo>
                <a:lnTo>
                  <a:pt x="2419697" y="3060919"/>
                </a:lnTo>
                <a:lnTo>
                  <a:pt x="767127" y="3060919"/>
                </a:lnTo>
                <a:lnTo>
                  <a:pt x="767127" y="2376263"/>
                </a:lnTo>
                <a:lnTo>
                  <a:pt x="195993" y="2376263"/>
                </a:lnTo>
                <a:cubicBezTo>
                  <a:pt x="87749" y="2376263"/>
                  <a:pt x="0" y="2288514"/>
                  <a:pt x="0" y="2180270"/>
                </a:cubicBezTo>
                <a:lnTo>
                  <a:pt x="0" y="1396321"/>
                </a:lnTo>
                <a:cubicBezTo>
                  <a:pt x="0" y="1288077"/>
                  <a:pt x="87749" y="1200328"/>
                  <a:pt x="195993" y="1200328"/>
                </a:cubicBezTo>
                <a:close/>
                <a:moveTo>
                  <a:pt x="767127" y="0"/>
                </a:moveTo>
                <a:lnTo>
                  <a:pt x="2419697" y="0"/>
                </a:lnTo>
                <a:lnTo>
                  <a:pt x="2419697" y="190589"/>
                </a:lnTo>
                <a:lnTo>
                  <a:pt x="2565249" y="190589"/>
                </a:lnTo>
                <a:cubicBezTo>
                  <a:pt x="2649419" y="190589"/>
                  <a:pt x="2717652" y="258822"/>
                  <a:pt x="2717652" y="342992"/>
                </a:cubicBezTo>
                <a:lnTo>
                  <a:pt x="2717652" y="1104989"/>
                </a:lnTo>
                <a:lnTo>
                  <a:pt x="2284277" y="1104989"/>
                </a:lnTo>
                <a:lnTo>
                  <a:pt x="2284277" y="1104128"/>
                </a:lnTo>
                <a:lnTo>
                  <a:pt x="2284277" y="190589"/>
                </a:lnTo>
                <a:lnTo>
                  <a:pt x="2284277" y="96523"/>
                </a:lnTo>
                <a:lnTo>
                  <a:pt x="902547" y="96523"/>
                </a:lnTo>
                <a:lnTo>
                  <a:pt x="902547" y="190589"/>
                </a:lnTo>
                <a:lnTo>
                  <a:pt x="902547" y="1104128"/>
                </a:lnTo>
                <a:lnTo>
                  <a:pt x="902547" y="1104989"/>
                </a:lnTo>
                <a:lnTo>
                  <a:pt x="469172" y="1104989"/>
                </a:lnTo>
                <a:lnTo>
                  <a:pt x="469172" y="342992"/>
                </a:lnTo>
                <a:cubicBezTo>
                  <a:pt x="469172" y="258822"/>
                  <a:pt x="537405" y="190589"/>
                  <a:pt x="621575" y="190589"/>
                </a:cubicBezTo>
                <a:lnTo>
                  <a:pt x="767127" y="190589"/>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30" name="Google Shape;1530;p46"/>
          <p:cNvSpPr/>
          <p:nvPr/>
        </p:nvSpPr>
        <p:spPr>
          <a:xfrm rot="-900000">
            <a:off x="6137536" y="3634206"/>
            <a:ext cx="548680" cy="469988"/>
          </a:xfrm>
          <a:custGeom>
            <a:rect b="b" l="l" r="r" t="t"/>
            <a:pathLst>
              <a:path extrusionOk="0" h="2485205" w="2901316">
                <a:moveTo>
                  <a:pt x="2901316" y="8833"/>
                </a:moveTo>
                <a:lnTo>
                  <a:pt x="2885407" y="69738"/>
                </a:lnTo>
                <a:lnTo>
                  <a:pt x="2890344" y="71061"/>
                </a:lnTo>
                <a:lnTo>
                  <a:pt x="2331295" y="2157461"/>
                </a:lnTo>
                <a:lnTo>
                  <a:pt x="2322295" y="2155049"/>
                </a:lnTo>
                <a:cubicBezTo>
                  <a:pt x="2311779" y="2339141"/>
                  <a:pt x="2127696" y="2485205"/>
                  <a:pt x="1902404" y="2485205"/>
                </a:cubicBezTo>
                <a:cubicBezTo>
                  <a:pt x="1669201" y="2485205"/>
                  <a:pt x="1480151" y="2328701"/>
                  <a:pt x="1480150" y="2135644"/>
                </a:cubicBezTo>
                <a:cubicBezTo>
                  <a:pt x="1480150" y="1942587"/>
                  <a:pt x="1669200" y="1786083"/>
                  <a:pt x="1902404" y="1786083"/>
                </a:cubicBezTo>
                <a:cubicBezTo>
                  <a:pt x="2026046" y="1786083"/>
                  <a:pt x="2137276" y="1830075"/>
                  <a:pt x="2213623" y="1901150"/>
                </a:cubicBezTo>
                <a:lnTo>
                  <a:pt x="2586815" y="508378"/>
                </a:lnTo>
                <a:lnTo>
                  <a:pt x="1283297" y="508378"/>
                </a:lnTo>
                <a:lnTo>
                  <a:pt x="847984" y="2132988"/>
                </a:lnTo>
                <a:lnTo>
                  <a:pt x="841776" y="2131324"/>
                </a:lnTo>
                <a:cubicBezTo>
                  <a:pt x="829584" y="2314002"/>
                  <a:pt x="646295" y="2458448"/>
                  <a:pt x="422254" y="2458448"/>
                </a:cubicBezTo>
                <a:cubicBezTo>
                  <a:pt x="189051" y="2458448"/>
                  <a:pt x="1" y="2301944"/>
                  <a:pt x="0" y="2108887"/>
                </a:cubicBezTo>
                <a:cubicBezTo>
                  <a:pt x="0" y="1915830"/>
                  <a:pt x="189051" y="1759326"/>
                  <a:pt x="422255" y="1759326"/>
                </a:cubicBezTo>
                <a:cubicBezTo>
                  <a:pt x="544771" y="1759326"/>
                  <a:pt x="655100" y="1802522"/>
                  <a:pt x="731465" y="1872378"/>
                </a:cubicBezTo>
                <a:lnTo>
                  <a:pt x="1233167" y="0"/>
                </a:lnTo>
                <a:lnTo>
                  <a:pt x="1266129" y="8833"/>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31" name="Google Shape;1531;p46"/>
          <p:cNvSpPr/>
          <p:nvPr/>
        </p:nvSpPr>
        <p:spPr>
          <a:xfrm rot="10800000">
            <a:off x="5188220" y="5485943"/>
            <a:ext cx="376548" cy="745701"/>
          </a:xfrm>
          <a:custGeom>
            <a:rect b="b" l="l" r="r" t="t"/>
            <a:pathLst>
              <a:path extrusionOk="0" h="3195455" w="1613569">
                <a:moveTo>
                  <a:pt x="1348422" y="2012960"/>
                </a:moveTo>
                <a:lnTo>
                  <a:pt x="264249" y="2012960"/>
                </a:lnTo>
                <a:cubicBezTo>
                  <a:pt x="99656" y="1932015"/>
                  <a:pt x="172" y="1814225"/>
                  <a:pt x="0" y="1686651"/>
                </a:cubicBezTo>
                <a:lnTo>
                  <a:pt x="716785" y="1678553"/>
                </a:lnTo>
                <a:lnTo>
                  <a:pt x="716785" y="360000"/>
                </a:lnTo>
                <a:lnTo>
                  <a:pt x="716785" y="355479"/>
                </a:lnTo>
                <a:lnTo>
                  <a:pt x="717916" y="355479"/>
                </a:lnTo>
                <a:lnTo>
                  <a:pt x="806785" y="0"/>
                </a:lnTo>
                <a:lnTo>
                  <a:pt x="895655" y="355479"/>
                </a:lnTo>
                <a:lnTo>
                  <a:pt x="896785" y="355479"/>
                </a:lnTo>
                <a:lnTo>
                  <a:pt x="896785" y="360000"/>
                </a:lnTo>
                <a:lnTo>
                  <a:pt x="896785" y="1676520"/>
                </a:lnTo>
                <a:lnTo>
                  <a:pt x="1612906" y="1668429"/>
                </a:lnTo>
                <a:cubicBezTo>
                  <a:pt x="1622778" y="1802631"/>
                  <a:pt x="1521918" y="1928220"/>
                  <a:pt x="1348422" y="2012960"/>
                </a:cubicBezTo>
                <a:close/>
                <a:moveTo>
                  <a:pt x="1175921" y="2908428"/>
                </a:moveTo>
                <a:lnTo>
                  <a:pt x="437641" y="2908428"/>
                </a:lnTo>
                <a:lnTo>
                  <a:pt x="250570" y="2083962"/>
                </a:lnTo>
                <a:lnTo>
                  <a:pt x="1362992" y="2083962"/>
                </a:lnTo>
                <a:close/>
                <a:moveTo>
                  <a:pt x="1155969" y="3195455"/>
                </a:moveTo>
                <a:lnTo>
                  <a:pt x="457593" y="3195455"/>
                </a:lnTo>
                <a:cubicBezTo>
                  <a:pt x="397940" y="3195455"/>
                  <a:pt x="349581" y="3147096"/>
                  <a:pt x="349581" y="3087443"/>
                </a:cubicBezTo>
                <a:cubicBezTo>
                  <a:pt x="349581" y="3027790"/>
                  <a:pt x="397940" y="2979431"/>
                  <a:pt x="457593" y="2979431"/>
                </a:cubicBezTo>
                <a:lnTo>
                  <a:pt x="1155969" y="2979431"/>
                </a:lnTo>
                <a:cubicBezTo>
                  <a:pt x="1215622" y="2979431"/>
                  <a:pt x="1263981" y="3027790"/>
                  <a:pt x="1263981" y="3087443"/>
                </a:cubicBezTo>
                <a:cubicBezTo>
                  <a:pt x="1263981" y="3147096"/>
                  <a:pt x="1215622" y="3195455"/>
                  <a:pt x="1155969" y="3195455"/>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32" name="Google Shape;1532;p46"/>
          <p:cNvSpPr/>
          <p:nvPr/>
        </p:nvSpPr>
        <p:spPr>
          <a:xfrm>
            <a:off x="7617042" y="5578826"/>
            <a:ext cx="559934" cy="559934"/>
          </a:xfrm>
          <a:custGeom>
            <a:rect b="b" l="l" r="r" t="t"/>
            <a:pathLst>
              <a:path extrusionOk="0" h="3240000" w="3240000">
                <a:moveTo>
                  <a:pt x="2026698" y="2215122"/>
                </a:moveTo>
                <a:cubicBezTo>
                  <a:pt x="1959656" y="2378616"/>
                  <a:pt x="1801229" y="2486070"/>
                  <a:pt x="1624533" y="2487892"/>
                </a:cubicBezTo>
                <a:cubicBezTo>
                  <a:pt x="1447837" y="2489714"/>
                  <a:pt x="1287227" y="2385551"/>
                  <a:pt x="1216828" y="2223474"/>
                </a:cubicBezTo>
                <a:lnTo>
                  <a:pt x="1039110" y="2300667"/>
                </a:lnTo>
                <a:cubicBezTo>
                  <a:pt x="1140541" y="2534187"/>
                  <a:pt x="1371947" y="2684266"/>
                  <a:pt x="1626531" y="2681641"/>
                </a:cubicBezTo>
                <a:cubicBezTo>
                  <a:pt x="1881115" y="2679016"/>
                  <a:pt x="2109376" y="2524196"/>
                  <a:pt x="2205970" y="2288634"/>
                </a:cubicBezTo>
                <a:close/>
                <a:moveTo>
                  <a:pt x="2165423" y="986226"/>
                </a:moveTo>
                <a:cubicBezTo>
                  <a:pt x="2072622" y="986226"/>
                  <a:pt x="1997392" y="1061456"/>
                  <a:pt x="1997392" y="1154257"/>
                </a:cubicBezTo>
                <a:cubicBezTo>
                  <a:pt x="1997392" y="1247058"/>
                  <a:pt x="2072622" y="1322288"/>
                  <a:pt x="2165423" y="1322288"/>
                </a:cubicBezTo>
                <a:cubicBezTo>
                  <a:pt x="2258224" y="1322288"/>
                  <a:pt x="2333454" y="1247058"/>
                  <a:pt x="2333454" y="1154257"/>
                </a:cubicBezTo>
                <a:cubicBezTo>
                  <a:pt x="2333454" y="1061456"/>
                  <a:pt x="2258224" y="986226"/>
                  <a:pt x="2165423" y="986226"/>
                </a:cubicBezTo>
                <a:close/>
                <a:moveTo>
                  <a:pt x="1107401" y="986226"/>
                </a:moveTo>
                <a:cubicBezTo>
                  <a:pt x="1014600" y="986226"/>
                  <a:pt x="939370" y="1061456"/>
                  <a:pt x="939370" y="1154257"/>
                </a:cubicBezTo>
                <a:cubicBezTo>
                  <a:pt x="939370" y="1247058"/>
                  <a:pt x="1014600" y="1322288"/>
                  <a:pt x="1107401" y="1322288"/>
                </a:cubicBezTo>
                <a:cubicBezTo>
                  <a:pt x="1200202" y="1322288"/>
                  <a:pt x="1275432" y="1247058"/>
                  <a:pt x="1275432" y="1154257"/>
                </a:cubicBezTo>
                <a:cubicBezTo>
                  <a:pt x="1275432" y="1061456"/>
                  <a:pt x="1200202" y="986226"/>
                  <a:pt x="1107401" y="986226"/>
                </a:cubicBezTo>
                <a:close/>
                <a:moveTo>
                  <a:pt x="1620000" y="0"/>
                </a:moveTo>
                <a:lnTo>
                  <a:pt x="1785636" y="8364"/>
                </a:lnTo>
                <a:lnTo>
                  <a:pt x="1946487" y="32913"/>
                </a:lnTo>
                <a:lnTo>
                  <a:pt x="2101738" y="72832"/>
                </a:lnTo>
                <a:lnTo>
                  <a:pt x="2250577" y="127308"/>
                </a:lnTo>
                <a:lnTo>
                  <a:pt x="2392188" y="195525"/>
                </a:lnTo>
                <a:lnTo>
                  <a:pt x="2525757" y="276671"/>
                </a:lnTo>
                <a:lnTo>
                  <a:pt x="2650470" y="369929"/>
                </a:lnTo>
                <a:lnTo>
                  <a:pt x="2765513" y="474487"/>
                </a:lnTo>
                <a:lnTo>
                  <a:pt x="2870071" y="589530"/>
                </a:lnTo>
                <a:lnTo>
                  <a:pt x="2963329" y="714243"/>
                </a:lnTo>
                <a:lnTo>
                  <a:pt x="3044475" y="847812"/>
                </a:lnTo>
                <a:lnTo>
                  <a:pt x="3112693" y="989423"/>
                </a:lnTo>
                <a:lnTo>
                  <a:pt x="3167168" y="1138262"/>
                </a:lnTo>
                <a:lnTo>
                  <a:pt x="3207088" y="1293514"/>
                </a:lnTo>
                <a:lnTo>
                  <a:pt x="3231636" y="1454365"/>
                </a:lnTo>
                <a:lnTo>
                  <a:pt x="3240000" y="1620000"/>
                </a:lnTo>
                <a:lnTo>
                  <a:pt x="3231636" y="1785636"/>
                </a:lnTo>
                <a:lnTo>
                  <a:pt x="3207088" y="1946487"/>
                </a:lnTo>
                <a:lnTo>
                  <a:pt x="3167168" y="2101739"/>
                </a:lnTo>
                <a:lnTo>
                  <a:pt x="3112693" y="2250577"/>
                </a:lnTo>
                <a:lnTo>
                  <a:pt x="3044475" y="2392188"/>
                </a:lnTo>
                <a:lnTo>
                  <a:pt x="2963329" y="2525758"/>
                </a:lnTo>
                <a:lnTo>
                  <a:pt x="2870071" y="2650471"/>
                </a:lnTo>
                <a:lnTo>
                  <a:pt x="2765513" y="2765513"/>
                </a:lnTo>
                <a:lnTo>
                  <a:pt x="2650470" y="2870071"/>
                </a:lnTo>
                <a:lnTo>
                  <a:pt x="2525757" y="2963330"/>
                </a:lnTo>
                <a:lnTo>
                  <a:pt x="2392188" y="3044475"/>
                </a:lnTo>
                <a:lnTo>
                  <a:pt x="2250577" y="3112693"/>
                </a:lnTo>
                <a:lnTo>
                  <a:pt x="2101738" y="3167168"/>
                </a:lnTo>
                <a:lnTo>
                  <a:pt x="1946487" y="3207088"/>
                </a:lnTo>
                <a:lnTo>
                  <a:pt x="1785636" y="3231636"/>
                </a:lnTo>
                <a:cubicBezTo>
                  <a:pt x="1731176" y="3237167"/>
                  <a:pt x="1675919" y="3240000"/>
                  <a:pt x="1620000" y="3240000"/>
                </a:cubicBezTo>
                <a:cubicBezTo>
                  <a:pt x="1508162" y="3240000"/>
                  <a:pt x="1398972" y="3228667"/>
                  <a:pt x="1293514" y="3207088"/>
                </a:cubicBezTo>
                <a:cubicBezTo>
                  <a:pt x="1240785" y="3196298"/>
                  <a:pt x="1188989" y="3182946"/>
                  <a:pt x="1138262" y="3167168"/>
                </a:cubicBezTo>
                <a:cubicBezTo>
                  <a:pt x="1087535" y="3151390"/>
                  <a:pt x="1037877" y="3133187"/>
                  <a:pt x="989423" y="3112693"/>
                </a:cubicBezTo>
                <a:cubicBezTo>
                  <a:pt x="940970" y="3092198"/>
                  <a:pt x="893721" y="3069414"/>
                  <a:pt x="847812" y="3044475"/>
                </a:cubicBezTo>
                <a:cubicBezTo>
                  <a:pt x="801903" y="3019536"/>
                  <a:pt x="757335" y="2992442"/>
                  <a:pt x="714243" y="2963330"/>
                </a:cubicBezTo>
                <a:cubicBezTo>
                  <a:pt x="671151" y="2934217"/>
                  <a:pt x="629534" y="2903086"/>
                  <a:pt x="589530" y="2870071"/>
                </a:cubicBezTo>
                <a:cubicBezTo>
                  <a:pt x="549525" y="2837056"/>
                  <a:pt x="511132" y="2802158"/>
                  <a:pt x="474487" y="2765513"/>
                </a:cubicBezTo>
                <a:cubicBezTo>
                  <a:pt x="437842" y="2728868"/>
                  <a:pt x="402944" y="2690475"/>
                  <a:pt x="369929" y="2650471"/>
                </a:cubicBezTo>
                <a:cubicBezTo>
                  <a:pt x="336915" y="2610466"/>
                  <a:pt x="305783" y="2568850"/>
                  <a:pt x="276671" y="2525758"/>
                </a:cubicBezTo>
                <a:cubicBezTo>
                  <a:pt x="247558" y="2482665"/>
                  <a:pt x="220464" y="2438097"/>
                  <a:pt x="195525" y="2392188"/>
                </a:cubicBezTo>
                <a:cubicBezTo>
                  <a:pt x="170586" y="2346280"/>
                  <a:pt x="147802" y="2299031"/>
                  <a:pt x="127308" y="2250577"/>
                </a:cubicBezTo>
                <a:cubicBezTo>
                  <a:pt x="106814" y="2202124"/>
                  <a:pt x="88610" y="2152466"/>
                  <a:pt x="72832" y="2101739"/>
                </a:cubicBezTo>
                <a:cubicBezTo>
                  <a:pt x="57054" y="2051012"/>
                  <a:pt x="43703" y="1999216"/>
                  <a:pt x="32913" y="1946487"/>
                </a:cubicBezTo>
                <a:cubicBezTo>
                  <a:pt x="22123" y="1893758"/>
                  <a:pt x="13895" y="1840095"/>
                  <a:pt x="8364" y="1785636"/>
                </a:cubicBezTo>
                <a:cubicBezTo>
                  <a:pt x="2833" y="1731176"/>
                  <a:pt x="0" y="1675919"/>
                  <a:pt x="0" y="1620000"/>
                </a:cubicBezTo>
                <a:cubicBezTo>
                  <a:pt x="0" y="1508163"/>
                  <a:pt x="11333" y="1398972"/>
                  <a:pt x="32913" y="1293514"/>
                </a:cubicBezTo>
                <a:cubicBezTo>
                  <a:pt x="43703" y="1240785"/>
                  <a:pt x="57054" y="1188989"/>
                  <a:pt x="72832" y="1138262"/>
                </a:cubicBezTo>
                <a:cubicBezTo>
                  <a:pt x="88610" y="1087535"/>
                  <a:pt x="106814" y="1037877"/>
                  <a:pt x="127308" y="989423"/>
                </a:cubicBezTo>
                <a:cubicBezTo>
                  <a:pt x="147802" y="940970"/>
                  <a:pt x="170586" y="893721"/>
                  <a:pt x="195525" y="847812"/>
                </a:cubicBezTo>
                <a:cubicBezTo>
                  <a:pt x="220464" y="801904"/>
                  <a:pt x="247558" y="757335"/>
                  <a:pt x="276671" y="714243"/>
                </a:cubicBezTo>
                <a:cubicBezTo>
                  <a:pt x="305783" y="671151"/>
                  <a:pt x="336915" y="629534"/>
                  <a:pt x="369929" y="589530"/>
                </a:cubicBezTo>
                <a:cubicBezTo>
                  <a:pt x="402944" y="549525"/>
                  <a:pt x="437842" y="511133"/>
                  <a:pt x="474487" y="474487"/>
                </a:cubicBezTo>
                <a:cubicBezTo>
                  <a:pt x="511132" y="437842"/>
                  <a:pt x="549525" y="402944"/>
                  <a:pt x="589530" y="369929"/>
                </a:cubicBezTo>
                <a:cubicBezTo>
                  <a:pt x="629534" y="336915"/>
                  <a:pt x="671151" y="305783"/>
                  <a:pt x="714243" y="276671"/>
                </a:cubicBezTo>
                <a:cubicBezTo>
                  <a:pt x="757335" y="247558"/>
                  <a:pt x="801903" y="220465"/>
                  <a:pt x="847812" y="195525"/>
                </a:cubicBezTo>
                <a:cubicBezTo>
                  <a:pt x="893721" y="170586"/>
                  <a:pt x="940970" y="147802"/>
                  <a:pt x="989423" y="127308"/>
                </a:cubicBezTo>
                <a:cubicBezTo>
                  <a:pt x="1037877" y="106814"/>
                  <a:pt x="1087535" y="88610"/>
                  <a:pt x="1138262" y="72832"/>
                </a:cubicBezTo>
                <a:cubicBezTo>
                  <a:pt x="1188989" y="57054"/>
                  <a:pt x="1240785" y="43703"/>
                  <a:pt x="1293514" y="32913"/>
                </a:cubicBezTo>
                <a:cubicBezTo>
                  <a:pt x="1346243" y="22123"/>
                  <a:pt x="1399905" y="13895"/>
                  <a:pt x="1454365" y="8364"/>
                </a:cubicBezTo>
                <a:cubicBezTo>
                  <a:pt x="1508824" y="2833"/>
                  <a:pt x="1564081" y="0"/>
                  <a:pt x="1620000" y="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33" name="Google Shape;1533;p46"/>
          <p:cNvSpPr/>
          <p:nvPr/>
        </p:nvSpPr>
        <p:spPr>
          <a:xfrm>
            <a:off x="10160622" y="5578826"/>
            <a:ext cx="559934" cy="559934"/>
          </a:xfrm>
          <a:custGeom>
            <a:rect b="b" l="l" r="r" t="t"/>
            <a:pathLst>
              <a:path extrusionOk="0" h="3240000" w="3240000">
                <a:moveTo>
                  <a:pt x="1613470" y="2077417"/>
                </a:moveTo>
                <a:cubicBezTo>
                  <a:pt x="1358886" y="2080042"/>
                  <a:pt x="1130625" y="2234862"/>
                  <a:pt x="1034031" y="2470424"/>
                </a:cubicBezTo>
                <a:lnTo>
                  <a:pt x="1213303" y="2543936"/>
                </a:lnTo>
                <a:cubicBezTo>
                  <a:pt x="1280345" y="2380442"/>
                  <a:pt x="1438772" y="2272988"/>
                  <a:pt x="1615468" y="2271166"/>
                </a:cubicBezTo>
                <a:cubicBezTo>
                  <a:pt x="1792164" y="2269344"/>
                  <a:pt x="1952774" y="2373507"/>
                  <a:pt x="2023173" y="2535584"/>
                </a:cubicBezTo>
                <a:lnTo>
                  <a:pt x="2200891" y="2458391"/>
                </a:lnTo>
                <a:cubicBezTo>
                  <a:pt x="2099460" y="2224871"/>
                  <a:pt x="1868054" y="2074792"/>
                  <a:pt x="1613470" y="2077417"/>
                </a:cubicBezTo>
                <a:close/>
                <a:moveTo>
                  <a:pt x="2165423" y="986226"/>
                </a:moveTo>
                <a:cubicBezTo>
                  <a:pt x="2072622" y="986226"/>
                  <a:pt x="1997392" y="1061456"/>
                  <a:pt x="1997392" y="1154257"/>
                </a:cubicBezTo>
                <a:cubicBezTo>
                  <a:pt x="1997392" y="1247058"/>
                  <a:pt x="2072622" y="1322288"/>
                  <a:pt x="2165423" y="1322288"/>
                </a:cubicBezTo>
                <a:cubicBezTo>
                  <a:pt x="2258224" y="1322288"/>
                  <a:pt x="2333454" y="1247058"/>
                  <a:pt x="2333454" y="1154257"/>
                </a:cubicBezTo>
                <a:cubicBezTo>
                  <a:pt x="2333454" y="1061456"/>
                  <a:pt x="2258224" y="986226"/>
                  <a:pt x="2165423" y="986226"/>
                </a:cubicBezTo>
                <a:close/>
                <a:moveTo>
                  <a:pt x="1107401" y="986226"/>
                </a:moveTo>
                <a:cubicBezTo>
                  <a:pt x="1014600" y="986226"/>
                  <a:pt x="939370" y="1061456"/>
                  <a:pt x="939370" y="1154257"/>
                </a:cubicBezTo>
                <a:cubicBezTo>
                  <a:pt x="939370" y="1247058"/>
                  <a:pt x="1014600" y="1322288"/>
                  <a:pt x="1107401" y="1322288"/>
                </a:cubicBezTo>
                <a:cubicBezTo>
                  <a:pt x="1200202" y="1322288"/>
                  <a:pt x="1275432" y="1247058"/>
                  <a:pt x="1275432" y="1154257"/>
                </a:cubicBezTo>
                <a:cubicBezTo>
                  <a:pt x="1275432" y="1061456"/>
                  <a:pt x="1200202" y="986226"/>
                  <a:pt x="1107401" y="986226"/>
                </a:cubicBezTo>
                <a:close/>
                <a:moveTo>
                  <a:pt x="1620000" y="0"/>
                </a:moveTo>
                <a:lnTo>
                  <a:pt x="1785636" y="8364"/>
                </a:lnTo>
                <a:lnTo>
                  <a:pt x="1946487" y="32913"/>
                </a:lnTo>
                <a:lnTo>
                  <a:pt x="2101739" y="72832"/>
                </a:lnTo>
                <a:lnTo>
                  <a:pt x="2250577" y="127308"/>
                </a:lnTo>
                <a:lnTo>
                  <a:pt x="2392188" y="195525"/>
                </a:lnTo>
                <a:lnTo>
                  <a:pt x="2525758" y="276671"/>
                </a:lnTo>
                <a:lnTo>
                  <a:pt x="2650471" y="369929"/>
                </a:lnTo>
                <a:lnTo>
                  <a:pt x="2765513" y="474487"/>
                </a:lnTo>
                <a:lnTo>
                  <a:pt x="2870071" y="589530"/>
                </a:lnTo>
                <a:lnTo>
                  <a:pt x="2963330" y="714243"/>
                </a:lnTo>
                <a:lnTo>
                  <a:pt x="3044475" y="847812"/>
                </a:lnTo>
                <a:lnTo>
                  <a:pt x="3112693" y="989423"/>
                </a:lnTo>
                <a:lnTo>
                  <a:pt x="3167168" y="1138262"/>
                </a:lnTo>
                <a:lnTo>
                  <a:pt x="3207088" y="1293514"/>
                </a:lnTo>
                <a:lnTo>
                  <a:pt x="3231636" y="1454365"/>
                </a:lnTo>
                <a:lnTo>
                  <a:pt x="3240000" y="1620000"/>
                </a:lnTo>
                <a:lnTo>
                  <a:pt x="3231636" y="1785636"/>
                </a:lnTo>
                <a:lnTo>
                  <a:pt x="3207088" y="1946487"/>
                </a:lnTo>
                <a:lnTo>
                  <a:pt x="3167168" y="2101739"/>
                </a:lnTo>
                <a:lnTo>
                  <a:pt x="3112693" y="2250577"/>
                </a:lnTo>
                <a:lnTo>
                  <a:pt x="3044475" y="2392188"/>
                </a:lnTo>
                <a:lnTo>
                  <a:pt x="2963330" y="2525758"/>
                </a:lnTo>
                <a:lnTo>
                  <a:pt x="2870071" y="2650471"/>
                </a:lnTo>
                <a:lnTo>
                  <a:pt x="2765513" y="2765513"/>
                </a:lnTo>
                <a:lnTo>
                  <a:pt x="2650471" y="2870071"/>
                </a:lnTo>
                <a:lnTo>
                  <a:pt x="2525758" y="2963330"/>
                </a:lnTo>
                <a:lnTo>
                  <a:pt x="2392188" y="3044475"/>
                </a:lnTo>
                <a:lnTo>
                  <a:pt x="2250577" y="3112693"/>
                </a:lnTo>
                <a:lnTo>
                  <a:pt x="2101739" y="3167168"/>
                </a:lnTo>
                <a:lnTo>
                  <a:pt x="1946487" y="3207088"/>
                </a:lnTo>
                <a:lnTo>
                  <a:pt x="1785636" y="3231636"/>
                </a:lnTo>
                <a:cubicBezTo>
                  <a:pt x="1731176" y="3237167"/>
                  <a:pt x="1675919" y="3240000"/>
                  <a:pt x="1620000" y="3240000"/>
                </a:cubicBezTo>
                <a:cubicBezTo>
                  <a:pt x="1508163" y="3240000"/>
                  <a:pt x="1398972" y="3228667"/>
                  <a:pt x="1293514" y="3207088"/>
                </a:cubicBezTo>
                <a:cubicBezTo>
                  <a:pt x="1240785" y="3196298"/>
                  <a:pt x="1188989" y="3182946"/>
                  <a:pt x="1138262" y="3167168"/>
                </a:cubicBezTo>
                <a:cubicBezTo>
                  <a:pt x="1087535" y="3151390"/>
                  <a:pt x="1037877" y="3133187"/>
                  <a:pt x="989423" y="3112693"/>
                </a:cubicBezTo>
                <a:cubicBezTo>
                  <a:pt x="940970" y="3092198"/>
                  <a:pt x="893721" y="3069414"/>
                  <a:pt x="847812" y="3044475"/>
                </a:cubicBezTo>
                <a:cubicBezTo>
                  <a:pt x="801904" y="3019536"/>
                  <a:pt x="757335" y="2992442"/>
                  <a:pt x="714243" y="2963330"/>
                </a:cubicBezTo>
                <a:cubicBezTo>
                  <a:pt x="671151" y="2934217"/>
                  <a:pt x="629534" y="2903086"/>
                  <a:pt x="589530" y="2870071"/>
                </a:cubicBezTo>
                <a:cubicBezTo>
                  <a:pt x="549525" y="2837056"/>
                  <a:pt x="511133" y="2802158"/>
                  <a:pt x="474487" y="2765513"/>
                </a:cubicBezTo>
                <a:cubicBezTo>
                  <a:pt x="437842" y="2728868"/>
                  <a:pt x="402944" y="2690475"/>
                  <a:pt x="369930" y="2650471"/>
                </a:cubicBezTo>
                <a:cubicBezTo>
                  <a:pt x="336915" y="2610466"/>
                  <a:pt x="305783" y="2568850"/>
                  <a:pt x="276671" y="2525758"/>
                </a:cubicBezTo>
                <a:cubicBezTo>
                  <a:pt x="247558" y="2482665"/>
                  <a:pt x="220465" y="2438097"/>
                  <a:pt x="195526" y="2392188"/>
                </a:cubicBezTo>
                <a:cubicBezTo>
                  <a:pt x="170586" y="2346280"/>
                  <a:pt x="147802" y="2299031"/>
                  <a:pt x="127308" y="2250577"/>
                </a:cubicBezTo>
                <a:cubicBezTo>
                  <a:pt x="106814" y="2202124"/>
                  <a:pt x="88610" y="2152466"/>
                  <a:pt x="72832" y="2101739"/>
                </a:cubicBezTo>
                <a:cubicBezTo>
                  <a:pt x="57055" y="2051012"/>
                  <a:pt x="43703" y="1999216"/>
                  <a:pt x="32913" y="1946487"/>
                </a:cubicBezTo>
                <a:cubicBezTo>
                  <a:pt x="22123" y="1893758"/>
                  <a:pt x="13895" y="1840095"/>
                  <a:pt x="8364" y="1785636"/>
                </a:cubicBezTo>
                <a:cubicBezTo>
                  <a:pt x="2833" y="1731176"/>
                  <a:pt x="0" y="1675919"/>
                  <a:pt x="0" y="1620000"/>
                </a:cubicBezTo>
                <a:cubicBezTo>
                  <a:pt x="0" y="1508163"/>
                  <a:pt x="11333" y="1398972"/>
                  <a:pt x="32913" y="1293514"/>
                </a:cubicBezTo>
                <a:cubicBezTo>
                  <a:pt x="43703" y="1240785"/>
                  <a:pt x="57055" y="1188989"/>
                  <a:pt x="72832" y="1138262"/>
                </a:cubicBezTo>
                <a:cubicBezTo>
                  <a:pt x="88610" y="1087535"/>
                  <a:pt x="106814" y="1037877"/>
                  <a:pt x="127308" y="989423"/>
                </a:cubicBezTo>
                <a:cubicBezTo>
                  <a:pt x="147802" y="940970"/>
                  <a:pt x="170586" y="893721"/>
                  <a:pt x="195526" y="847812"/>
                </a:cubicBezTo>
                <a:cubicBezTo>
                  <a:pt x="220465" y="801904"/>
                  <a:pt x="247558" y="757335"/>
                  <a:pt x="276671" y="714243"/>
                </a:cubicBezTo>
                <a:cubicBezTo>
                  <a:pt x="305783" y="671151"/>
                  <a:pt x="336915" y="629534"/>
                  <a:pt x="369930" y="589530"/>
                </a:cubicBezTo>
                <a:cubicBezTo>
                  <a:pt x="402944" y="549525"/>
                  <a:pt x="437842" y="511133"/>
                  <a:pt x="474487" y="474487"/>
                </a:cubicBezTo>
                <a:cubicBezTo>
                  <a:pt x="511133" y="437842"/>
                  <a:pt x="549525" y="402944"/>
                  <a:pt x="589530" y="369929"/>
                </a:cubicBezTo>
                <a:cubicBezTo>
                  <a:pt x="629534" y="336915"/>
                  <a:pt x="671151" y="305783"/>
                  <a:pt x="714243" y="276671"/>
                </a:cubicBezTo>
                <a:cubicBezTo>
                  <a:pt x="757335" y="247558"/>
                  <a:pt x="801904" y="220465"/>
                  <a:pt x="847812" y="195525"/>
                </a:cubicBezTo>
                <a:cubicBezTo>
                  <a:pt x="893721" y="170586"/>
                  <a:pt x="940970" y="147802"/>
                  <a:pt x="989423" y="127308"/>
                </a:cubicBezTo>
                <a:cubicBezTo>
                  <a:pt x="1037877" y="106814"/>
                  <a:pt x="1087535" y="88610"/>
                  <a:pt x="1138262" y="72832"/>
                </a:cubicBezTo>
                <a:cubicBezTo>
                  <a:pt x="1188989" y="57054"/>
                  <a:pt x="1240785" y="43703"/>
                  <a:pt x="1293514" y="32913"/>
                </a:cubicBezTo>
                <a:cubicBezTo>
                  <a:pt x="1346243" y="22123"/>
                  <a:pt x="1399905" y="13895"/>
                  <a:pt x="1454365" y="8364"/>
                </a:cubicBezTo>
                <a:cubicBezTo>
                  <a:pt x="1508824" y="2833"/>
                  <a:pt x="1564081" y="0"/>
                  <a:pt x="1620000" y="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34" name="Google Shape;1534;p46"/>
          <p:cNvSpPr/>
          <p:nvPr/>
        </p:nvSpPr>
        <p:spPr>
          <a:xfrm>
            <a:off x="8468995" y="5581897"/>
            <a:ext cx="553792" cy="553792"/>
          </a:xfrm>
          <a:custGeom>
            <a:rect b="b" l="l" r="r" t="t"/>
            <a:pathLst>
              <a:path extrusionOk="0" h="3240000" w="3240000">
                <a:moveTo>
                  <a:pt x="2298433" y="2114441"/>
                </a:moveTo>
                <a:lnTo>
                  <a:pt x="1355104" y="2367205"/>
                </a:lnTo>
                <a:lnTo>
                  <a:pt x="1411009" y="2575845"/>
                </a:lnTo>
                <a:lnTo>
                  <a:pt x="2354338" y="2323081"/>
                </a:lnTo>
                <a:close/>
                <a:moveTo>
                  <a:pt x="2165423" y="986226"/>
                </a:moveTo>
                <a:cubicBezTo>
                  <a:pt x="2072622" y="986226"/>
                  <a:pt x="1997392" y="1061456"/>
                  <a:pt x="1997392" y="1154257"/>
                </a:cubicBezTo>
                <a:cubicBezTo>
                  <a:pt x="1997392" y="1247058"/>
                  <a:pt x="2072622" y="1322288"/>
                  <a:pt x="2165423" y="1322288"/>
                </a:cubicBezTo>
                <a:cubicBezTo>
                  <a:pt x="2258224" y="1322288"/>
                  <a:pt x="2333454" y="1247058"/>
                  <a:pt x="2333454" y="1154257"/>
                </a:cubicBezTo>
                <a:cubicBezTo>
                  <a:pt x="2333454" y="1061456"/>
                  <a:pt x="2258224" y="986226"/>
                  <a:pt x="2165423" y="986226"/>
                </a:cubicBezTo>
                <a:close/>
                <a:moveTo>
                  <a:pt x="1107401" y="986226"/>
                </a:moveTo>
                <a:cubicBezTo>
                  <a:pt x="1014600" y="986226"/>
                  <a:pt x="939370" y="1061456"/>
                  <a:pt x="939370" y="1154257"/>
                </a:cubicBezTo>
                <a:cubicBezTo>
                  <a:pt x="939370" y="1247058"/>
                  <a:pt x="1014600" y="1322288"/>
                  <a:pt x="1107401" y="1322288"/>
                </a:cubicBezTo>
                <a:cubicBezTo>
                  <a:pt x="1200202" y="1322288"/>
                  <a:pt x="1275432" y="1247058"/>
                  <a:pt x="1275432" y="1154257"/>
                </a:cubicBezTo>
                <a:cubicBezTo>
                  <a:pt x="1275432" y="1061456"/>
                  <a:pt x="1200202" y="986226"/>
                  <a:pt x="1107401" y="986226"/>
                </a:cubicBezTo>
                <a:close/>
                <a:moveTo>
                  <a:pt x="1620000" y="0"/>
                </a:moveTo>
                <a:lnTo>
                  <a:pt x="1785636" y="8364"/>
                </a:lnTo>
                <a:lnTo>
                  <a:pt x="1946487" y="32913"/>
                </a:lnTo>
                <a:lnTo>
                  <a:pt x="2101738" y="72832"/>
                </a:lnTo>
                <a:lnTo>
                  <a:pt x="2250577" y="127308"/>
                </a:lnTo>
                <a:lnTo>
                  <a:pt x="2392188" y="195525"/>
                </a:lnTo>
                <a:lnTo>
                  <a:pt x="2525757" y="276671"/>
                </a:lnTo>
                <a:lnTo>
                  <a:pt x="2650470" y="369929"/>
                </a:lnTo>
                <a:lnTo>
                  <a:pt x="2765513" y="474487"/>
                </a:lnTo>
                <a:lnTo>
                  <a:pt x="2870071" y="589530"/>
                </a:lnTo>
                <a:lnTo>
                  <a:pt x="2963329" y="714243"/>
                </a:lnTo>
                <a:lnTo>
                  <a:pt x="3044475" y="847812"/>
                </a:lnTo>
                <a:lnTo>
                  <a:pt x="3112693" y="989423"/>
                </a:lnTo>
                <a:lnTo>
                  <a:pt x="3167168" y="1138262"/>
                </a:lnTo>
                <a:lnTo>
                  <a:pt x="3207088" y="1293514"/>
                </a:lnTo>
                <a:lnTo>
                  <a:pt x="3231636" y="1454365"/>
                </a:lnTo>
                <a:lnTo>
                  <a:pt x="3240000" y="1620000"/>
                </a:lnTo>
                <a:lnTo>
                  <a:pt x="3231636" y="1785636"/>
                </a:lnTo>
                <a:lnTo>
                  <a:pt x="3207088" y="1946487"/>
                </a:lnTo>
                <a:lnTo>
                  <a:pt x="3167168" y="2101739"/>
                </a:lnTo>
                <a:lnTo>
                  <a:pt x="3112693" y="2250577"/>
                </a:lnTo>
                <a:lnTo>
                  <a:pt x="3044475" y="2392188"/>
                </a:lnTo>
                <a:lnTo>
                  <a:pt x="2963329" y="2525758"/>
                </a:lnTo>
                <a:lnTo>
                  <a:pt x="2870071" y="2650471"/>
                </a:lnTo>
                <a:lnTo>
                  <a:pt x="2765513" y="2765513"/>
                </a:lnTo>
                <a:lnTo>
                  <a:pt x="2650470" y="2870071"/>
                </a:lnTo>
                <a:lnTo>
                  <a:pt x="2525757" y="2963330"/>
                </a:lnTo>
                <a:lnTo>
                  <a:pt x="2392188" y="3044475"/>
                </a:lnTo>
                <a:lnTo>
                  <a:pt x="2250577" y="3112693"/>
                </a:lnTo>
                <a:lnTo>
                  <a:pt x="2101738" y="3167168"/>
                </a:lnTo>
                <a:lnTo>
                  <a:pt x="1946487" y="3207088"/>
                </a:lnTo>
                <a:lnTo>
                  <a:pt x="1785636" y="3231636"/>
                </a:lnTo>
                <a:cubicBezTo>
                  <a:pt x="1731176" y="3237167"/>
                  <a:pt x="1675919" y="3240000"/>
                  <a:pt x="1620000" y="3240000"/>
                </a:cubicBezTo>
                <a:cubicBezTo>
                  <a:pt x="1508162" y="3240000"/>
                  <a:pt x="1398972" y="3228667"/>
                  <a:pt x="1293514" y="3207088"/>
                </a:cubicBezTo>
                <a:cubicBezTo>
                  <a:pt x="1240785" y="3196298"/>
                  <a:pt x="1188989" y="3182946"/>
                  <a:pt x="1138262" y="3167168"/>
                </a:cubicBezTo>
                <a:cubicBezTo>
                  <a:pt x="1087535" y="3151390"/>
                  <a:pt x="1037877" y="3133187"/>
                  <a:pt x="989423" y="3112693"/>
                </a:cubicBezTo>
                <a:cubicBezTo>
                  <a:pt x="940970" y="3092198"/>
                  <a:pt x="893721" y="3069414"/>
                  <a:pt x="847812" y="3044475"/>
                </a:cubicBezTo>
                <a:cubicBezTo>
                  <a:pt x="801903" y="3019536"/>
                  <a:pt x="757335" y="2992442"/>
                  <a:pt x="714243" y="2963330"/>
                </a:cubicBezTo>
                <a:cubicBezTo>
                  <a:pt x="671151" y="2934217"/>
                  <a:pt x="629534" y="2903086"/>
                  <a:pt x="589530" y="2870071"/>
                </a:cubicBezTo>
                <a:cubicBezTo>
                  <a:pt x="549525" y="2837056"/>
                  <a:pt x="511132" y="2802158"/>
                  <a:pt x="474487" y="2765513"/>
                </a:cubicBezTo>
                <a:cubicBezTo>
                  <a:pt x="437842" y="2728868"/>
                  <a:pt x="402944" y="2690475"/>
                  <a:pt x="369929" y="2650471"/>
                </a:cubicBezTo>
                <a:cubicBezTo>
                  <a:pt x="336915" y="2610466"/>
                  <a:pt x="305783" y="2568850"/>
                  <a:pt x="276671" y="2525758"/>
                </a:cubicBezTo>
                <a:cubicBezTo>
                  <a:pt x="247558" y="2482665"/>
                  <a:pt x="220464" y="2438097"/>
                  <a:pt x="195525" y="2392188"/>
                </a:cubicBezTo>
                <a:cubicBezTo>
                  <a:pt x="170586" y="2346280"/>
                  <a:pt x="147802" y="2299031"/>
                  <a:pt x="127308" y="2250577"/>
                </a:cubicBezTo>
                <a:cubicBezTo>
                  <a:pt x="106814" y="2202124"/>
                  <a:pt x="88610" y="2152466"/>
                  <a:pt x="72832" y="2101739"/>
                </a:cubicBezTo>
                <a:cubicBezTo>
                  <a:pt x="57054" y="2051012"/>
                  <a:pt x="43703" y="1999216"/>
                  <a:pt x="32913" y="1946487"/>
                </a:cubicBezTo>
                <a:cubicBezTo>
                  <a:pt x="22123" y="1893758"/>
                  <a:pt x="13895" y="1840095"/>
                  <a:pt x="8364" y="1785636"/>
                </a:cubicBezTo>
                <a:cubicBezTo>
                  <a:pt x="2833" y="1731176"/>
                  <a:pt x="0" y="1675919"/>
                  <a:pt x="0" y="1620000"/>
                </a:cubicBezTo>
                <a:cubicBezTo>
                  <a:pt x="0" y="1508163"/>
                  <a:pt x="11333" y="1398972"/>
                  <a:pt x="32913" y="1293514"/>
                </a:cubicBezTo>
                <a:cubicBezTo>
                  <a:pt x="43703" y="1240785"/>
                  <a:pt x="57054" y="1188989"/>
                  <a:pt x="72832" y="1138262"/>
                </a:cubicBezTo>
                <a:cubicBezTo>
                  <a:pt x="88610" y="1087535"/>
                  <a:pt x="106814" y="1037877"/>
                  <a:pt x="127308" y="989423"/>
                </a:cubicBezTo>
                <a:cubicBezTo>
                  <a:pt x="147802" y="940970"/>
                  <a:pt x="170586" y="893721"/>
                  <a:pt x="195525" y="847812"/>
                </a:cubicBezTo>
                <a:cubicBezTo>
                  <a:pt x="220464" y="801904"/>
                  <a:pt x="247558" y="757335"/>
                  <a:pt x="276671" y="714243"/>
                </a:cubicBezTo>
                <a:cubicBezTo>
                  <a:pt x="305783" y="671151"/>
                  <a:pt x="336915" y="629534"/>
                  <a:pt x="369929" y="589530"/>
                </a:cubicBezTo>
                <a:cubicBezTo>
                  <a:pt x="402944" y="549525"/>
                  <a:pt x="437842" y="511133"/>
                  <a:pt x="474487" y="474487"/>
                </a:cubicBezTo>
                <a:cubicBezTo>
                  <a:pt x="511132" y="437842"/>
                  <a:pt x="549525" y="402944"/>
                  <a:pt x="589530" y="369929"/>
                </a:cubicBezTo>
                <a:cubicBezTo>
                  <a:pt x="629534" y="336915"/>
                  <a:pt x="671151" y="305783"/>
                  <a:pt x="714243" y="276671"/>
                </a:cubicBezTo>
                <a:cubicBezTo>
                  <a:pt x="757335" y="247558"/>
                  <a:pt x="801903" y="220465"/>
                  <a:pt x="847812" y="195525"/>
                </a:cubicBezTo>
                <a:cubicBezTo>
                  <a:pt x="893721" y="170586"/>
                  <a:pt x="940970" y="147802"/>
                  <a:pt x="989423" y="127308"/>
                </a:cubicBezTo>
                <a:cubicBezTo>
                  <a:pt x="1037877" y="106814"/>
                  <a:pt x="1087535" y="88610"/>
                  <a:pt x="1138262" y="72832"/>
                </a:cubicBezTo>
                <a:cubicBezTo>
                  <a:pt x="1188989" y="57054"/>
                  <a:pt x="1240785" y="43703"/>
                  <a:pt x="1293514" y="32913"/>
                </a:cubicBezTo>
                <a:cubicBezTo>
                  <a:pt x="1346243" y="22123"/>
                  <a:pt x="1399905" y="13895"/>
                  <a:pt x="1454365" y="8364"/>
                </a:cubicBezTo>
                <a:cubicBezTo>
                  <a:pt x="1508824" y="2833"/>
                  <a:pt x="1564081" y="0"/>
                  <a:pt x="1620000" y="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35" name="Google Shape;1535;p46"/>
          <p:cNvSpPr/>
          <p:nvPr/>
        </p:nvSpPr>
        <p:spPr>
          <a:xfrm>
            <a:off x="11012576" y="5575424"/>
            <a:ext cx="566738" cy="566738"/>
          </a:xfrm>
          <a:custGeom>
            <a:rect b="b" l="l" r="r" t="t"/>
            <a:pathLst>
              <a:path extrusionOk="0" h="3240000" w="3240000">
                <a:moveTo>
                  <a:pt x="2249999" y="2117384"/>
                </a:moveTo>
                <a:lnTo>
                  <a:pt x="990192" y="2131776"/>
                </a:lnTo>
                <a:cubicBezTo>
                  <a:pt x="998682" y="2476365"/>
                  <a:pt x="1282526" y="2750154"/>
                  <a:pt x="1627197" y="2746216"/>
                </a:cubicBezTo>
                <a:cubicBezTo>
                  <a:pt x="1971867" y="2742279"/>
                  <a:pt x="2249383" y="2462077"/>
                  <a:pt x="2249999" y="2117384"/>
                </a:cubicBezTo>
                <a:close/>
                <a:moveTo>
                  <a:pt x="2505352" y="784338"/>
                </a:moveTo>
                <a:lnTo>
                  <a:pt x="1869332" y="1428843"/>
                </a:lnTo>
                <a:lnTo>
                  <a:pt x="2505352" y="1522122"/>
                </a:lnTo>
                <a:lnTo>
                  <a:pt x="2505352" y="1378597"/>
                </a:lnTo>
                <a:lnTo>
                  <a:pt x="2187887" y="1332038"/>
                </a:lnTo>
                <a:lnTo>
                  <a:pt x="2505352" y="1010338"/>
                </a:lnTo>
                <a:close/>
                <a:moveTo>
                  <a:pt x="734649" y="784338"/>
                </a:moveTo>
                <a:lnTo>
                  <a:pt x="734649" y="1010338"/>
                </a:lnTo>
                <a:lnTo>
                  <a:pt x="1052115" y="1332038"/>
                </a:lnTo>
                <a:lnTo>
                  <a:pt x="734649" y="1378597"/>
                </a:lnTo>
                <a:lnTo>
                  <a:pt x="734649" y="1522122"/>
                </a:lnTo>
                <a:lnTo>
                  <a:pt x="1370670" y="1428843"/>
                </a:lnTo>
                <a:close/>
                <a:moveTo>
                  <a:pt x="1620000" y="0"/>
                </a:moveTo>
                <a:cubicBezTo>
                  <a:pt x="2514701" y="0"/>
                  <a:pt x="3240000" y="725299"/>
                  <a:pt x="3240000" y="1620000"/>
                </a:cubicBezTo>
                <a:cubicBezTo>
                  <a:pt x="3240000" y="2514701"/>
                  <a:pt x="2514701" y="3240000"/>
                  <a:pt x="1620000" y="3240000"/>
                </a:cubicBezTo>
                <a:cubicBezTo>
                  <a:pt x="725299" y="3240000"/>
                  <a:pt x="0" y="2514701"/>
                  <a:pt x="0" y="1620000"/>
                </a:cubicBezTo>
                <a:cubicBezTo>
                  <a:pt x="0" y="725299"/>
                  <a:pt x="725299" y="0"/>
                  <a:pt x="1620000" y="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36" name="Google Shape;1536;p46"/>
          <p:cNvSpPr/>
          <p:nvPr/>
        </p:nvSpPr>
        <p:spPr>
          <a:xfrm>
            <a:off x="9314808" y="5581897"/>
            <a:ext cx="553792" cy="553792"/>
          </a:xfrm>
          <a:custGeom>
            <a:rect b="b" l="l" r="r" t="t"/>
            <a:pathLst>
              <a:path extrusionOk="0" h="3240000" w="3240000">
                <a:moveTo>
                  <a:pt x="2026698" y="2215122"/>
                </a:moveTo>
                <a:cubicBezTo>
                  <a:pt x="1959656" y="2378616"/>
                  <a:pt x="1801229" y="2486070"/>
                  <a:pt x="1624533" y="2487892"/>
                </a:cubicBezTo>
                <a:cubicBezTo>
                  <a:pt x="1447837" y="2489714"/>
                  <a:pt x="1287227" y="2385551"/>
                  <a:pt x="1216828" y="2223474"/>
                </a:cubicBezTo>
                <a:lnTo>
                  <a:pt x="1039110" y="2300667"/>
                </a:lnTo>
                <a:cubicBezTo>
                  <a:pt x="1140541" y="2534187"/>
                  <a:pt x="1371947" y="2684266"/>
                  <a:pt x="1626531" y="2681641"/>
                </a:cubicBezTo>
                <a:cubicBezTo>
                  <a:pt x="1881115" y="2679016"/>
                  <a:pt x="2109376" y="2524196"/>
                  <a:pt x="2205970" y="2288634"/>
                </a:cubicBezTo>
                <a:close/>
                <a:moveTo>
                  <a:pt x="937973" y="986566"/>
                </a:moveTo>
                <a:cubicBezTo>
                  <a:pt x="850807" y="983371"/>
                  <a:pt x="762813" y="1002775"/>
                  <a:pt x="683096" y="1045110"/>
                </a:cubicBezTo>
                <a:cubicBezTo>
                  <a:pt x="523662" y="1129780"/>
                  <a:pt x="421680" y="1293248"/>
                  <a:pt x="415731" y="1473672"/>
                </a:cubicBezTo>
                <a:lnTo>
                  <a:pt x="615852" y="1480270"/>
                </a:lnTo>
                <a:cubicBezTo>
                  <a:pt x="619438" y="1371518"/>
                  <a:pt x="680908" y="1272986"/>
                  <a:pt x="777009" y="1221950"/>
                </a:cubicBezTo>
                <a:cubicBezTo>
                  <a:pt x="873110" y="1170914"/>
                  <a:pt x="989166" y="1175167"/>
                  <a:pt x="1081273" y="1233100"/>
                </a:cubicBezTo>
                <a:cubicBezTo>
                  <a:pt x="1173381" y="1291033"/>
                  <a:pt x="1227475" y="1393800"/>
                  <a:pt x="1223091" y="1502523"/>
                </a:cubicBezTo>
                <a:lnTo>
                  <a:pt x="1423160" y="1510590"/>
                </a:lnTo>
                <a:cubicBezTo>
                  <a:pt x="1430433" y="1330214"/>
                  <a:pt x="1340689" y="1159721"/>
                  <a:pt x="1187880" y="1063608"/>
                </a:cubicBezTo>
                <a:cubicBezTo>
                  <a:pt x="1111476" y="1015552"/>
                  <a:pt x="1025138" y="989760"/>
                  <a:pt x="937973" y="986566"/>
                </a:cubicBezTo>
                <a:close/>
                <a:moveTo>
                  <a:pt x="2306124" y="986566"/>
                </a:moveTo>
                <a:cubicBezTo>
                  <a:pt x="2218958" y="983371"/>
                  <a:pt x="2130964" y="1002775"/>
                  <a:pt x="2051247" y="1045110"/>
                </a:cubicBezTo>
                <a:cubicBezTo>
                  <a:pt x="1891813" y="1129780"/>
                  <a:pt x="1789831" y="1293248"/>
                  <a:pt x="1783882" y="1473672"/>
                </a:cubicBezTo>
                <a:lnTo>
                  <a:pt x="1984003" y="1480270"/>
                </a:lnTo>
                <a:cubicBezTo>
                  <a:pt x="1987589" y="1371518"/>
                  <a:pt x="2049059" y="1272986"/>
                  <a:pt x="2145160" y="1221950"/>
                </a:cubicBezTo>
                <a:cubicBezTo>
                  <a:pt x="2241261" y="1170914"/>
                  <a:pt x="2357317" y="1175167"/>
                  <a:pt x="2449424" y="1233100"/>
                </a:cubicBezTo>
                <a:cubicBezTo>
                  <a:pt x="2541532" y="1291033"/>
                  <a:pt x="2595626" y="1393800"/>
                  <a:pt x="2591242" y="1502523"/>
                </a:cubicBezTo>
                <a:lnTo>
                  <a:pt x="2791311" y="1510590"/>
                </a:lnTo>
                <a:cubicBezTo>
                  <a:pt x="2798584" y="1330214"/>
                  <a:pt x="2708840" y="1159721"/>
                  <a:pt x="2556031" y="1063608"/>
                </a:cubicBezTo>
                <a:cubicBezTo>
                  <a:pt x="2479627" y="1015552"/>
                  <a:pt x="2393289" y="989760"/>
                  <a:pt x="2306124" y="986566"/>
                </a:cubicBezTo>
                <a:close/>
                <a:moveTo>
                  <a:pt x="1620000" y="0"/>
                </a:moveTo>
                <a:lnTo>
                  <a:pt x="1785636" y="8364"/>
                </a:lnTo>
                <a:lnTo>
                  <a:pt x="1946487" y="32913"/>
                </a:lnTo>
                <a:lnTo>
                  <a:pt x="2101738" y="72832"/>
                </a:lnTo>
                <a:lnTo>
                  <a:pt x="2250577" y="127308"/>
                </a:lnTo>
                <a:lnTo>
                  <a:pt x="2392188" y="195525"/>
                </a:lnTo>
                <a:lnTo>
                  <a:pt x="2525757" y="276671"/>
                </a:lnTo>
                <a:lnTo>
                  <a:pt x="2650470" y="369929"/>
                </a:lnTo>
                <a:lnTo>
                  <a:pt x="2765513" y="474487"/>
                </a:lnTo>
                <a:lnTo>
                  <a:pt x="2870071" y="589530"/>
                </a:lnTo>
                <a:lnTo>
                  <a:pt x="2963329" y="714243"/>
                </a:lnTo>
                <a:lnTo>
                  <a:pt x="3044475" y="847812"/>
                </a:lnTo>
                <a:lnTo>
                  <a:pt x="3112693" y="989423"/>
                </a:lnTo>
                <a:lnTo>
                  <a:pt x="3167168" y="1138262"/>
                </a:lnTo>
                <a:lnTo>
                  <a:pt x="3207088" y="1293514"/>
                </a:lnTo>
                <a:lnTo>
                  <a:pt x="3231636" y="1454365"/>
                </a:lnTo>
                <a:lnTo>
                  <a:pt x="3240000" y="1620000"/>
                </a:lnTo>
                <a:lnTo>
                  <a:pt x="3231636" y="1785636"/>
                </a:lnTo>
                <a:lnTo>
                  <a:pt x="3207088" y="1946487"/>
                </a:lnTo>
                <a:lnTo>
                  <a:pt x="3167168" y="2101739"/>
                </a:lnTo>
                <a:lnTo>
                  <a:pt x="3112693" y="2250577"/>
                </a:lnTo>
                <a:lnTo>
                  <a:pt x="3044475" y="2392188"/>
                </a:lnTo>
                <a:lnTo>
                  <a:pt x="2963329" y="2525758"/>
                </a:lnTo>
                <a:lnTo>
                  <a:pt x="2870071" y="2650471"/>
                </a:lnTo>
                <a:lnTo>
                  <a:pt x="2765513" y="2765513"/>
                </a:lnTo>
                <a:lnTo>
                  <a:pt x="2650470" y="2870071"/>
                </a:lnTo>
                <a:lnTo>
                  <a:pt x="2525757" y="2963330"/>
                </a:lnTo>
                <a:lnTo>
                  <a:pt x="2392188" y="3044475"/>
                </a:lnTo>
                <a:lnTo>
                  <a:pt x="2250577" y="3112693"/>
                </a:lnTo>
                <a:lnTo>
                  <a:pt x="2101738" y="3167168"/>
                </a:lnTo>
                <a:lnTo>
                  <a:pt x="1946487" y="3207088"/>
                </a:lnTo>
                <a:lnTo>
                  <a:pt x="1785636" y="3231636"/>
                </a:lnTo>
                <a:cubicBezTo>
                  <a:pt x="1731176" y="3237167"/>
                  <a:pt x="1675919" y="3240000"/>
                  <a:pt x="1620000" y="3240000"/>
                </a:cubicBezTo>
                <a:cubicBezTo>
                  <a:pt x="1508162" y="3240000"/>
                  <a:pt x="1398972" y="3228667"/>
                  <a:pt x="1293514" y="3207088"/>
                </a:cubicBezTo>
                <a:cubicBezTo>
                  <a:pt x="1240785" y="3196298"/>
                  <a:pt x="1188989" y="3182946"/>
                  <a:pt x="1138262" y="3167168"/>
                </a:cubicBezTo>
                <a:cubicBezTo>
                  <a:pt x="1087535" y="3151390"/>
                  <a:pt x="1037877" y="3133187"/>
                  <a:pt x="989423" y="3112693"/>
                </a:cubicBezTo>
                <a:cubicBezTo>
                  <a:pt x="940970" y="3092198"/>
                  <a:pt x="893721" y="3069414"/>
                  <a:pt x="847812" y="3044475"/>
                </a:cubicBezTo>
                <a:cubicBezTo>
                  <a:pt x="801903" y="3019536"/>
                  <a:pt x="757335" y="2992442"/>
                  <a:pt x="714243" y="2963330"/>
                </a:cubicBezTo>
                <a:cubicBezTo>
                  <a:pt x="671151" y="2934217"/>
                  <a:pt x="629534" y="2903086"/>
                  <a:pt x="589530" y="2870071"/>
                </a:cubicBezTo>
                <a:cubicBezTo>
                  <a:pt x="549525" y="2837056"/>
                  <a:pt x="511132" y="2802158"/>
                  <a:pt x="474487" y="2765513"/>
                </a:cubicBezTo>
                <a:cubicBezTo>
                  <a:pt x="437842" y="2728868"/>
                  <a:pt x="402944" y="2690475"/>
                  <a:pt x="369929" y="2650471"/>
                </a:cubicBezTo>
                <a:cubicBezTo>
                  <a:pt x="336915" y="2610466"/>
                  <a:pt x="305783" y="2568850"/>
                  <a:pt x="276671" y="2525758"/>
                </a:cubicBezTo>
                <a:cubicBezTo>
                  <a:pt x="247558" y="2482665"/>
                  <a:pt x="220464" y="2438097"/>
                  <a:pt x="195525" y="2392188"/>
                </a:cubicBezTo>
                <a:cubicBezTo>
                  <a:pt x="170586" y="2346280"/>
                  <a:pt x="147802" y="2299031"/>
                  <a:pt x="127308" y="2250577"/>
                </a:cubicBezTo>
                <a:cubicBezTo>
                  <a:pt x="106814" y="2202124"/>
                  <a:pt x="88610" y="2152466"/>
                  <a:pt x="72832" y="2101739"/>
                </a:cubicBezTo>
                <a:cubicBezTo>
                  <a:pt x="57054" y="2051012"/>
                  <a:pt x="43703" y="1999216"/>
                  <a:pt x="32913" y="1946487"/>
                </a:cubicBezTo>
                <a:cubicBezTo>
                  <a:pt x="22123" y="1893758"/>
                  <a:pt x="13895" y="1840095"/>
                  <a:pt x="8364" y="1785636"/>
                </a:cubicBezTo>
                <a:cubicBezTo>
                  <a:pt x="2833" y="1731176"/>
                  <a:pt x="0" y="1675919"/>
                  <a:pt x="0" y="1620000"/>
                </a:cubicBezTo>
                <a:cubicBezTo>
                  <a:pt x="0" y="1508163"/>
                  <a:pt x="11333" y="1398972"/>
                  <a:pt x="32913" y="1293514"/>
                </a:cubicBezTo>
                <a:cubicBezTo>
                  <a:pt x="43703" y="1240785"/>
                  <a:pt x="57054" y="1188989"/>
                  <a:pt x="72832" y="1138262"/>
                </a:cubicBezTo>
                <a:cubicBezTo>
                  <a:pt x="88610" y="1087535"/>
                  <a:pt x="106814" y="1037877"/>
                  <a:pt x="127308" y="989423"/>
                </a:cubicBezTo>
                <a:cubicBezTo>
                  <a:pt x="147802" y="940970"/>
                  <a:pt x="170586" y="893721"/>
                  <a:pt x="195525" y="847812"/>
                </a:cubicBezTo>
                <a:cubicBezTo>
                  <a:pt x="220464" y="801904"/>
                  <a:pt x="247558" y="757335"/>
                  <a:pt x="276671" y="714243"/>
                </a:cubicBezTo>
                <a:cubicBezTo>
                  <a:pt x="305783" y="671151"/>
                  <a:pt x="336915" y="629534"/>
                  <a:pt x="369929" y="589530"/>
                </a:cubicBezTo>
                <a:cubicBezTo>
                  <a:pt x="402944" y="549525"/>
                  <a:pt x="437842" y="511133"/>
                  <a:pt x="474487" y="474487"/>
                </a:cubicBezTo>
                <a:cubicBezTo>
                  <a:pt x="511132" y="437842"/>
                  <a:pt x="549525" y="402944"/>
                  <a:pt x="589530" y="369929"/>
                </a:cubicBezTo>
                <a:cubicBezTo>
                  <a:pt x="629534" y="336915"/>
                  <a:pt x="671151" y="305783"/>
                  <a:pt x="714243" y="276671"/>
                </a:cubicBezTo>
                <a:cubicBezTo>
                  <a:pt x="757335" y="247558"/>
                  <a:pt x="801903" y="220465"/>
                  <a:pt x="847812" y="195525"/>
                </a:cubicBezTo>
                <a:cubicBezTo>
                  <a:pt x="893721" y="170586"/>
                  <a:pt x="940970" y="147802"/>
                  <a:pt x="989423" y="127308"/>
                </a:cubicBezTo>
                <a:cubicBezTo>
                  <a:pt x="1037877" y="106814"/>
                  <a:pt x="1087535" y="88610"/>
                  <a:pt x="1138262" y="72832"/>
                </a:cubicBezTo>
                <a:cubicBezTo>
                  <a:pt x="1188989" y="57054"/>
                  <a:pt x="1240785" y="43703"/>
                  <a:pt x="1293514" y="32913"/>
                </a:cubicBezTo>
                <a:cubicBezTo>
                  <a:pt x="1346243" y="22123"/>
                  <a:pt x="1399905" y="13895"/>
                  <a:pt x="1454365" y="8364"/>
                </a:cubicBezTo>
                <a:cubicBezTo>
                  <a:pt x="1508824" y="2833"/>
                  <a:pt x="1564081" y="0"/>
                  <a:pt x="1620000" y="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37" name="Google Shape;1537;p46"/>
          <p:cNvSpPr/>
          <p:nvPr/>
        </p:nvSpPr>
        <p:spPr>
          <a:xfrm rot="2700000">
            <a:off x="5325698" y="3520150"/>
            <a:ext cx="389390" cy="698103"/>
          </a:xfrm>
          <a:custGeom>
            <a:rect b="b" l="l" r="r" t="t"/>
            <a:pathLst>
              <a:path extrusionOk="0" h="4001999" w="2232248">
                <a:moveTo>
                  <a:pt x="1116887" y="0"/>
                </a:moveTo>
                <a:cubicBezTo>
                  <a:pt x="1270748" y="4762"/>
                  <a:pt x="1433283" y="120651"/>
                  <a:pt x="1447291" y="308459"/>
                </a:cubicBezTo>
                <a:cubicBezTo>
                  <a:pt x="1483174" y="544979"/>
                  <a:pt x="1283237" y="603082"/>
                  <a:pt x="1339988" y="887363"/>
                </a:cubicBezTo>
                <a:lnTo>
                  <a:pt x="2232248" y="887363"/>
                </a:lnTo>
                <a:lnTo>
                  <a:pt x="2232248" y="1778237"/>
                </a:lnTo>
                <a:cubicBezTo>
                  <a:pt x="1956566" y="1829261"/>
                  <a:pt x="1897086" y="1634366"/>
                  <a:pt x="1663321" y="1669832"/>
                </a:cubicBezTo>
                <a:cubicBezTo>
                  <a:pt x="1475513" y="1683840"/>
                  <a:pt x="1359624" y="1846375"/>
                  <a:pt x="1354862" y="2000236"/>
                </a:cubicBezTo>
                <a:cubicBezTo>
                  <a:pt x="1358037" y="2135389"/>
                  <a:pt x="1477787" y="2334920"/>
                  <a:pt x="1701420" y="2336507"/>
                </a:cubicBezTo>
                <a:cubicBezTo>
                  <a:pt x="1972077" y="2308709"/>
                  <a:pt x="1932339" y="2176007"/>
                  <a:pt x="2232248" y="2187989"/>
                </a:cubicBezTo>
                <a:lnTo>
                  <a:pt x="2232248" y="3119611"/>
                </a:lnTo>
                <a:lnTo>
                  <a:pt x="1303259" y="3119611"/>
                </a:lnTo>
                <a:cubicBezTo>
                  <a:pt x="1289664" y="3424971"/>
                  <a:pt x="1423682" y="3383289"/>
                  <a:pt x="1451633" y="3655441"/>
                </a:cubicBezTo>
                <a:cubicBezTo>
                  <a:pt x="1450046" y="3879074"/>
                  <a:pt x="1250515" y="3998824"/>
                  <a:pt x="1115362" y="4001999"/>
                </a:cubicBezTo>
                <a:cubicBezTo>
                  <a:pt x="961501" y="3997237"/>
                  <a:pt x="798966" y="3881348"/>
                  <a:pt x="784958" y="3693540"/>
                </a:cubicBezTo>
                <a:cubicBezTo>
                  <a:pt x="749282" y="3458385"/>
                  <a:pt x="946712" y="3399594"/>
                  <a:pt x="892811" y="3119611"/>
                </a:cubicBezTo>
                <a:lnTo>
                  <a:pt x="0" y="3119611"/>
                </a:lnTo>
                <a:lnTo>
                  <a:pt x="0" y="2203607"/>
                </a:lnTo>
                <a:cubicBezTo>
                  <a:pt x="285884" y="2145799"/>
                  <a:pt x="343730" y="2346665"/>
                  <a:pt x="580754" y="2310706"/>
                </a:cubicBezTo>
                <a:cubicBezTo>
                  <a:pt x="768562" y="2296698"/>
                  <a:pt x="884451" y="2134163"/>
                  <a:pt x="889213" y="1980302"/>
                </a:cubicBezTo>
                <a:cubicBezTo>
                  <a:pt x="886038" y="1845149"/>
                  <a:pt x="766288" y="1645618"/>
                  <a:pt x="542655" y="1644031"/>
                </a:cubicBezTo>
                <a:cubicBezTo>
                  <a:pt x="268493" y="1672188"/>
                  <a:pt x="312817" y="1807984"/>
                  <a:pt x="0" y="1792208"/>
                </a:cubicBezTo>
                <a:lnTo>
                  <a:pt x="0" y="887363"/>
                </a:lnTo>
                <a:lnTo>
                  <a:pt x="928847" y="887363"/>
                </a:lnTo>
                <a:cubicBezTo>
                  <a:pt x="944034" y="576570"/>
                  <a:pt x="808718" y="620178"/>
                  <a:pt x="780616" y="346558"/>
                </a:cubicBezTo>
                <a:cubicBezTo>
                  <a:pt x="782203" y="122925"/>
                  <a:pt x="981734" y="3175"/>
                  <a:pt x="1116887"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38" name="Google Shape;1538;p46"/>
          <p:cNvSpPr/>
          <p:nvPr/>
        </p:nvSpPr>
        <p:spPr>
          <a:xfrm>
            <a:off x="4401174" y="3545247"/>
            <a:ext cx="527335" cy="493633"/>
          </a:xfrm>
          <a:custGeom>
            <a:rect b="b" l="l" r="r" t="t"/>
            <a:pathLst>
              <a:path extrusionOk="0" h="3032924" w="3239999">
                <a:moveTo>
                  <a:pt x="1576606" y="2778202"/>
                </a:moveTo>
                <a:cubicBezTo>
                  <a:pt x="1576606" y="2778795"/>
                  <a:pt x="1663394" y="2792670"/>
                  <a:pt x="1663394" y="2778202"/>
                </a:cubicBezTo>
                <a:lnTo>
                  <a:pt x="1663394" y="2776423"/>
                </a:lnTo>
                <a:cubicBezTo>
                  <a:pt x="2185083" y="2605634"/>
                  <a:pt x="2444552" y="2500589"/>
                  <a:pt x="2991331" y="2709748"/>
                </a:cubicBezTo>
                <a:lnTo>
                  <a:pt x="3000856" y="526981"/>
                </a:lnTo>
                <a:lnTo>
                  <a:pt x="2855082" y="526981"/>
                </a:lnTo>
                <a:cubicBezTo>
                  <a:pt x="2857178" y="1175360"/>
                  <a:pt x="2859273" y="1823738"/>
                  <a:pt x="2861369" y="2472117"/>
                </a:cubicBezTo>
                <a:cubicBezTo>
                  <a:pt x="2483869" y="2318121"/>
                  <a:pt x="2052449" y="2439541"/>
                  <a:pt x="1663394" y="2765302"/>
                </a:cubicBezTo>
                <a:lnTo>
                  <a:pt x="1663394" y="526981"/>
                </a:lnTo>
                <a:lnTo>
                  <a:pt x="1663394" y="430441"/>
                </a:lnTo>
                <a:lnTo>
                  <a:pt x="1663394" y="402054"/>
                </a:lnTo>
                <a:cubicBezTo>
                  <a:pt x="1896442" y="149589"/>
                  <a:pt x="2115835" y="2106"/>
                  <a:pt x="2406065" y="22"/>
                </a:cubicBezTo>
                <a:cubicBezTo>
                  <a:pt x="2537987" y="-925"/>
                  <a:pt x="2684544" y="28169"/>
                  <a:pt x="2853673" y="91100"/>
                </a:cubicBezTo>
                <a:cubicBezTo>
                  <a:pt x="2854039" y="204214"/>
                  <a:pt x="2854404" y="317327"/>
                  <a:pt x="2854770" y="430441"/>
                </a:cubicBezTo>
                <a:lnTo>
                  <a:pt x="3120669" y="428517"/>
                </a:lnTo>
                <a:lnTo>
                  <a:pt x="3120669" y="738345"/>
                </a:lnTo>
                <a:lnTo>
                  <a:pt x="3239999" y="738345"/>
                </a:lnTo>
                <a:lnTo>
                  <a:pt x="3239999" y="3032924"/>
                </a:lnTo>
                <a:lnTo>
                  <a:pt x="0" y="3032924"/>
                </a:lnTo>
                <a:lnTo>
                  <a:pt x="0" y="738345"/>
                </a:lnTo>
                <a:lnTo>
                  <a:pt x="102477" y="738345"/>
                </a:lnTo>
                <a:lnTo>
                  <a:pt x="102477" y="428517"/>
                </a:lnTo>
                <a:lnTo>
                  <a:pt x="385229" y="430441"/>
                </a:lnTo>
                <a:cubicBezTo>
                  <a:pt x="385595" y="317327"/>
                  <a:pt x="385960" y="204214"/>
                  <a:pt x="386326" y="91100"/>
                </a:cubicBezTo>
                <a:cubicBezTo>
                  <a:pt x="555455" y="28169"/>
                  <a:pt x="702013" y="-925"/>
                  <a:pt x="833935" y="22"/>
                </a:cubicBezTo>
                <a:cubicBezTo>
                  <a:pt x="1124164" y="2106"/>
                  <a:pt x="1343558" y="149589"/>
                  <a:pt x="1576606" y="402054"/>
                </a:cubicBezTo>
                <a:lnTo>
                  <a:pt x="1576606" y="430441"/>
                </a:lnTo>
                <a:lnTo>
                  <a:pt x="1576606" y="526981"/>
                </a:lnTo>
                <a:lnTo>
                  <a:pt x="1576606" y="2765302"/>
                </a:lnTo>
                <a:cubicBezTo>
                  <a:pt x="1187550" y="2439541"/>
                  <a:pt x="756130" y="2318121"/>
                  <a:pt x="378630" y="2472117"/>
                </a:cubicBezTo>
                <a:lnTo>
                  <a:pt x="384918" y="526981"/>
                </a:lnTo>
                <a:lnTo>
                  <a:pt x="239143" y="526981"/>
                </a:lnTo>
                <a:lnTo>
                  <a:pt x="229618" y="2690698"/>
                </a:lnTo>
                <a:cubicBezTo>
                  <a:pt x="773243" y="2466244"/>
                  <a:pt x="1081748" y="2626096"/>
                  <a:pt x="1576606" y="2776423"/>
                </a:cubicBezTo>
              </a:path>
            </a:pathLst>
          </a:cu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39" name="Google Shape;1539;p46"/>
          <p:cNvSpPr/>
          <p:nvPr/>
        </p:nvSpPr>
        <p:spPr>
          <a:xfrm rot="2700000">
            <a:off x="6979028" y="5476482"/>
            <a:ext cx="190721" cy="764622"/>
          </a:xfrm>
          <a:custGeom>
            <a:rect b="b" l="l" r="r" t="t"/>
            <a:pathLst>
              <a:path extrusionOk="0" h="4153123" w="1035916">
                <a:moveTo>
                  <a:pt x="277501" y="3759099"/>
                </a:moveTo>
                <a:lnTo>
                  <a:pt x="758408" y="3759099"/>
                </a:lnTo>
                <a:lnTo>
                  <a:pt x="517954" y="4153123"/>
                </a:lnTo>
                <a:close/>
                <a:moveTo>
                  <a:pt x="42612" y="2944898"/>
                </a:moveTo>
                <a:cubicBezTo>
                  <a:pt x="153922" y="2941505"/>
                  <a:pt x="246502" y="2889483"/>
                  <a:pt x="275675" y="2819018"/>
                </a:cubicBezTo>
                <a:cubicBezTo>
                  <a:pt x="304648" y="2892614"/>
                  <a:pt x="403763" y="2945872"/>
                  <a:pt x="521107" y="2945872"/>
                </a:cubicBezTo>
                <a:cubicBezTo>
                  <a:pt x="638453" y="2945872"/>
                  <a:pt x="737567" y="2892613"/>
                  <a:pt x="766540" y="2819017"/>
                </a:cubicBezTo>
                <a:cubicBezTo>
                  <a:pt x="795133" y="2888142"/>
                  <a:pt x="884783" y="2939514"/>
                  <a:pt x="993299" y="2944464"/>
                </a:cubicBezTo>
                <a:lnTo>
                  <a:pt x="776840" y="3657264"/>
                </a:lnTo>
                <a:lnTo>
                  <a:pt x="258940" y="3657264"/>
                </a:lnTo>
                <a:close/>
                <a:moveTo>
                  <a:pt x="809102" y="564558"/>
                </a:moveTo>
                <a:lnTo>
                  <a:pt x="1035914" y="564558"/>
                </a:lnTo>
                <a:lnTo>
                  <a:pt x="1035915" y="2838682"/>
                </a:lnTo>
                <a:cubicBezTo>
                  <a:pt x="1029586" y="2840409"/>
                  <a:pt x="1023074" y="2840731"/>
                  <a:pt x="1016490" y="2840731"/>
                </a:cubicBezTo>
                <a:cubicBezTo>
                  <a:pt x="901952" y="2840731"/>
                  <a:pt x="809102" y="2743612"/>
                  <a:pt x="809101" y="2623810"/>
                </a:cubicBezTo>
                <a:close/>
                <a:moveTo>
                  <a:pt x="310569" y="564558"/>
                </a:moveTo>
                <a:lnTo>
                  <a:pt x="725347" y="564558"/>
                </a:lnTo>
                <a:lnTo>
                  <a:pt x="725347" y="2633342"/>
                </a:lnTo>
                <a:cubicBezTo>
                  <a:pt x="725347" y="2747880"/>
                  <a:pt x="632496" y="2840731"/>
                  <a:pt x="517958" y="2840731"/>
                </a:cubicBezTo>
                <a:cubicBezTo>
                  <a:pt x="403420" y="2840731"/>
                  <a:pt x="310569" y="2747880"/>
                  <a:pt x="310569" y="2633342"/>
                </a:cubicBezTo>
                <a:close/>
                <a:moveTo>
                  <a:pt x="0" y="564557"/>
                </a:moveTo>
                <a:lnTo>
                  <a:pt x="226813" y="564557"/>
                </a:lnTo>
                <a:lnTo>
                  <a:pt x="226813" y="2623810"/>
                </a:lnTo>
                <a:cubicBezTo>
                  <a:pt x="226813" y="2743612"/>
                  <a:pt x="133962" y="2840731"/>
                  <a:pt x="19424" y="2840730"/>
                </a:cubicBezTo>
                <a:cubicBezTo>
                  <a:pt x="12841" y="2840730"/>
                  <a:pt x="6329" y="2840409"/>
                  <a:pt x="0" y="2838682"/>
                </a:cubicBezTo>
                <a:close/>
                <a:moveTo>
                  <a:pt x="71964" y="71964"/>
                </a:moveTo>
                <a:cubicBezTo>
                  <a:pt x="116427" y="27501"/>
                  <a:pt x="177852" y="0"/>
                  <a:pt x="245701" y="0"/>
                </a:cubicBezTo>
                <a:lnTo>
                  <a:pt x="790215" y="0"/>
                </a:lnTo>
                <a:cubicBezTo>
                  <a:pt x="925912" y="0"/>
                  <a:pt x="1035916" y="110004"/>
                  <a:pt x="1035916" y="245701"/>
                </a:cubicBezTo>
                <a:cubicBezTo>
                  <a:pt x="1035916" y="327601"/>
                  <a:pt x="1035915" y="409501"/>
                  <a:pt x="1035915" y="491401"/>
                </a:cubicBezTo>
                <a:lnTo>
                  <a:pt x="0" y="491401"/>
                </a:lnTo>
                <a:lnTo>
                  <a:pt x="0" y="245701"/>
                </a:lnTo>
                <a:cubicBezTo>
                  <a:pt x="0" y="177853"/>
                  <a:pt x="27501" y="116427"/>
                  <a:pt x="71964" y="71964"/>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40" name="Google Shape;1540;p46"/>
          <p:cNvSpPr/>
          <p:nvPr/>
        </p:nvSpPr>
        <p:spPr>
          <a:xfrm>
            <a:off x="4376235" y="4613417"/>
            <a:ext cx="508153" cy="508153"/>
          </a:xfrm>
          <a:custGeom>
            <a:rect b="b" l="l" r="r" t="t"/>
            <a:pathLst>
              <a:path extrusionOk="0" h="3240000" w="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541" name="Google Shape;1541;p46"/>
          <p:cNvSpPr/>
          <p:nvPr/>
        </p:nvSpPr>
        <p:spPr>
          <a:xfrm flipH="1">
            <a:off x="10102420" y="2554106"/>
            <a:ext cx="504633" cy="416291"/>
          </a:xfrm>
          <a:custGeom>
            <a:rect b="b" l="l" r="r" t="t"/>
            <a:pathLst>
              <a:path extrusionOk="0" h="2654282" w="3217557">
                <a:moveTo>
                  <a:pt x="1384251" y="661544"/>
                </a:moveTo>
                <a:cubicBezTo>
                  <a:pt x="1489083" y="661544"/>
                  <a:pt x="1574067" y="746528"/>
                  <a:pt x="1574067" y="851360"/>
                </a:cubicBezTo>
                <a:cubicBezTo>
                  <a:pt x="1574067" y="956192"/>
                  <a:pt x="1489083" y="1041176"/>
                  <a:pt x="1384251" y="1041176"/>
                </a:cubicBezTo>
                <a:cubicBezTo>
                  <a:pt x="1279419" y="1041176"/>
                  <a:pt x="1194435" y="956192"/>
                  <a:pt x="1194435" y="851360"/>
                </a:cubicBezTo>
                <a:cubicBezTo>
                  <a:pt x="1194435" y="746528"/>
                  <a:pt x="1279419" y="661544"/>
                  <a:pt x="1384251" y="661544"/>
                </a:cubicBezTo>
                <a:close/>
                <a:moveTo>
                  <a:pt x="1993421" y="661544"/>
                </a:moveTo>
                <a:cubicBezTo>
                  <a:pt x="2098253" y="661544"/>
                  <a:pt x="2183237" y="746528"/>
                  <a:pt x="2183237" y="851360"/>
                </a:cubicBezTo>
                <a:cubicBezTo>
                  <a:pt x="2183237" y="956192"/>
                  <a:pt x="2098253" y="1041176"/>
                  <a:pt x="1993421" y="1041176"/>
                </a:cubicBezTo>
                <a:cubicBezTo>
                  <a:pt x="1888589" y="1041176"/>
                  <a:pt x="1803605" y="956192"/>
                  <a:pt x="1803605" y="851360"/>
                </a:cubicBezTo>
                <a:cubicBezTo>
                  <a:pt x="1803605" y="746528"/>
                  <a:pt x="1888589" y="661544"/>
                  <a:pt x="1993421" y="661544"/>
                </a:cubicBezTo>
                <a:close/>
                <a:moveTo>
                  <a:pt x="2602591" y="661544"/>
                </a:moveTo>
                <a:cubicBezTo>
                  <a:pt x="2707423" y="661544"/>
                  <a:pt x="2792407" y="746528"/>
                  <a:pt x="2792407" y="851360"/>
                </a:cubicBezTo>
                <a:cubicBezTo>
                  <a:pt x="2792407" y="956192"/>
                  <a:pt x="2707423" y="1041176"/>
                  <a:pt x="2602591" y="1041176"/>
                </a:cubicBezTo>
                <a:cubicBezTo>
                  <a:pt x="2497759" y="1041176"/>
                  <a:pt x="2412775" y="956192"/>
                  <a:pt x="2412775" y="851360"/>
                </a:cubicBezTo>
                <a:cubicBezTo>
                  <a:pt x="2412775" y="746528"/>
                  <a:pt x="2497759" y="661544"/>
                  <a:pt x="2602591" y="661544"/>
                </a:cubicBezTo>
                <a:close/>
                <a:moveTo>
                  <a:pt x="677114" y="569491"/>
                </a:moveTo>
                <a:lnTo>
                  <a:pt x="330916" y="569491"/>
                </a:lnTo>
                <a:cubicBezTo>
                  <a:pt x="148156" y="569491"/>
                  <a:pt x="0" y="717647"/>
                  <a:pt x="0" y="900407"/>
                </a:cubicBezTo>
                <a:lnTo>
                  <a:pt x="0" y="1952009"/>
                </a:lnTo>
                <a:cubicBezTo>
                  <a:pt x="0" y="2134769"/>
                  <a:pt x="148156" y="2282925"/>
                  <a:pt x="330916" y="2282925"/>
                </a:cubicBezTo>
                <a:lnTo>
                  <a:pt x="711670" y="2282925"/>
                </a:lnTo>
                <a:cubicBezTo>
                  <a:pt x="639726" y="2394386"/>
                  <a:pt x="647101" y="2475544"/>
                  <a:pt x="275077" y="2654282"/>
                </a:cubicBezTo>
                <a:cubicBezTo>
                  <a:pt x="900998" y="2583693"/>
                  <a:pt x="998412" y="2552618"/>
                  <a:pt x="1294529" y="2282925"/>
                </a:cubicBezTo>
                <a:lnTo>
                  <a:pt x="2117356" y="2282925"/>
                </a:lnTo>
                <a:cubicBezTo>
                  <a:pt x="2251554" y="2282925"/>
                  <a:pt x="2367095" y="2203043"/>
                  <a:pt x="2418395" y="2087951"/>
                </a:cubicBezTo>
                <a:cubicBezTo>
                  <a:pt x="2205538" y="2022975"/>
                  <a:pt x="2032941" y="1932583"/>
                  <a:pt x="1830857" y="1799347"/>
                </a:cubicBezTo>
                <a:lnTo>
                  <a:pt x="1008030" y="1799347"/>
                </a:lnTo>
                <a:cubicBezTo>
                  <a:pt x="825270" y="1799347"/>
                  <a:pt x="677114" y="1651191"/>
                  <a:pt x="677114" y="1468431"/>
                </a:cubicBezTo>
                <a:lnTo>
                  <a:pt x="677114" y="569491"/>
                </a:lnTo>
                <a:close/>
                <a:moveTo>
                  <a:pt x="2886641" y="0"/>
                </a:moveTo>
                <a:lnTo>
                  <a:pt x="1100201" y="0"/>
                </a:lnTo>
                <a:cubicBezTo>
                  <a:pt x="917441" y="0"/>
                  <a:pt x="769285" y="148156"/>
                  <a:pt x="769285" y="330916"/>
                </a:cubicBezTo>
                <a:lnTo>
                  <a:pt x="769285" y="1382518"/>
                </a:lnTo>
                <a:cubicBezTo>
                  <a:pt x="769285" y="1565278"/>
                  <a:pt x="917441" y="1713434"/>
                  <a:pt x="1100201" y="1713434"/>
                </a:cubicBezTo>
                <a:lnTo>
                  <a:pt x="1923028" y="1713434"/>
                </a:lnTo>
                <a:cubicBezTo>
                  <a:pt x="2301032" y="1962656"/>
                  <a:pt x="2453037" y="2007378"/>
                  <a:pt x="3078958" y="2077967"/>
                </a:cubicBezTo>
                <a:cubicBezTo>
                  <a:pt x="2713759" y="1878758"/>
                  <a:pt x="2673367" y="1899957"/>
                  <a:pt x="2505887" y="1713434"/>
                </a:cubicBezTo>
                <a:lnTo>
                  <a:pt x="2886641" y="1713434"/>
                </a:lnTo>
                <a:cubicBezTo>
                  <a:pt x="3069401" y="1713434"/>
                  <a:pt x="3217557" y="1565278"/>
                  <a:pt x="3217557" y="1382518"/>
                </a:cubicBezTo>
                <a:lnTo>
                  <a:pt x="3217557" y="330916"/>
                </a:lnTo>
                <a:cubicBezTo>
                  <a:pt x="3217557" y="148156"/>
                  <a:pt x="3069401" y="0"/>
                  <a:pt x="2886641" y="0"/>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42" name="Google Shape;1542;p46"/>
          <p:cNvSpPr/>
          <p:nvPr/>
        </p:nvSpPr>
        <p:spPr>
          <a:xfrm rot="-2794009">
            <a:off x="10126692" y="1539348"/>
            <a:ext cx="551843" cy="546086"/>
          </a:xfrm>
          <a:custGeom>
            <a:rect b="b" l="l" r="r" t="t"/>
            <a:pathLst>
              <a:path extrusionOk="0" h="1788383" w="1807241">
                <a:moveTo>
                  <a:pt x="712876" y="1117592"/>
                </a:moveTo>
                <a:cubicBezTo>
                  <a:pt x="771173" y="1181828"/>
                  <a:pt x="811089" y="1255910"/>
                  <a:pt x="847925" y="1348018"/>
                </a:cubicBezTo>
                <a:cubicBezTo>
                  <a:pt x="814544" y="1418896"/>
                  <a:pt x="753893" y="1474052"/>
                  <a:pt x="679064" y="1498332"/>
                </a:cubicBezTo>
                <a:lnTo>
                  <a:pt x="308226" y="1106637"/>
                </a:lnTo>
                <a:cubicBezTo>
                  <a:pt x="336560" y="1033247"/>
                  <a:pt x="394949" y="975701"/>
                  <a:pt x="467546" y="946245"/>
                </a:cubicBezTo>
                <a:cubicBezTo>
                  <a:pt x="577903" y="998968"/>
                  <a:pt x="654580" y="1053357"/>
                  <a:pt x="712876" y="1117592"/>
                </a:cubicBezTo>
                <a:close/>
                <a:moveTo>
                  <a:pt x="1038527" y="398886"/>
                </a:moveTo>
                <a:lnTo>
                  <a:pt x="1405560" y="786562"/>
                </a:lnTo>
                <a:cubicBezTo>
                  <a:pt x="1374476" y="799049"/>
                  <a:pt x="1340402" y="804299"/>
                  <a:pt x="1305054" y="803332"/>
                </a:cubicBezTo>
                <a:lnTo>
                  <a:pt x="1008167" y="795212"/>
                </a:lnTo>
                <a:lnTo>
                  <a:pt x="1016288" y="498325"/>
                </a:lnTo>
                <a:cubicBezTo>
                  <a:pt x="1017255" y="462976"/>
                  <a:pt x="1024360" y="429240"/>
                  <a:pt x="1038527" y="398886"/>
                </a:cubicBezTo>
                <a:close/>
                <a:moveTo>
                  <a:pt x="1097925" y="218888"/>
                </a:moveTo>
                <a:cubicBezTo>
                  <a:pt x="992582" y="279303"/>
                  <a:pt x="921871" y="392886"/>
                  <a:pt x="921053" y="523256"/>
                </a:cubicBezTo>
                <a:lnTo>
                  <a:pt x="919136" y="828763"/>
                </a:lnTo>
                <a:lnTo>
                  <a:pt x="830924" y="915875"/>
                </a:lnTo>
                <a:lnTo>
                  <a:pt x="525417" y="913958"/>
                </a:lnTo>
                <a:cubicBezTo>
                  <a:pt x="403891" y="913196"/>
                  <a:pt x="296188" y="973343"/>
                  <a:pt x="234366" y="1067831"/>
                </a:cubicBezTo>
                <a:lnTo>
                  <a:pt x="710285" y="1570519"/>
                </a:lnTo>
                <a:cubicBezTo>
                  <a:pt x="811872" y="1510375"/>
                  <a:pt x="878808" y="1399439"/>
                  <a:pt x="879603" y="1272618"/>
                </a:cubicBezTo>
                <a:lnTo>
                  <a:pt x="881520" y="967111"/>
                </a:lnTo>
                <a:lnTo>
                  <a:pt x="969732" y="879999"/>
                </a:lnTo>
                <a:lnTo>
                  <a:pt x="1275239" y="881916"/>
                </a:lnTo>
                <a:cubicBezTo>
                  <a:pt x="1400271" y="882701"/>
                  <a:pt x="1510670" y="819011"/>
                  <a:pt x="1573529" y="721242"/>
                </a:cubicBezTo>
                <a:close/>
                <a:moveTo>
                  <a:pt x="1162945" y="27894"/>
                </a:moveTo>
                <a:lnTo>
                  <a:pt x="1782798" y="682611"/>
                </a:lnTo>
                <a:cubicBezTo>
                  <a:pt x="1816692" y="718411"/>
                  <a:pt x="1815147" y="774907"/>
                  <a:pt x="1779347" y="808801"/>
                </a:cubicBezTo>
                <a:cubicBezTo>
                  <a:pt x="1743547" y="842694"/>
                  <a:pt x="1687050" y="841149"/>
                  <a:pt x="1653157" y="805349"/>
                </a:cubicBezTo>
                <a:lnTo>
                  <a:pt x="1644015" y="795693"/>
                </a:lnTo>
                <a:cubicBezTo>
                  <a:pt x="1561789" y="910282"/>
                  <a:pt x="1426630" y="983636"/>
                  <a:pt x="1274606" y="982683"/>
                </a:cubicBezTo>
                <a:lnTo>
                  <a:pt x="980378" y="980836"/>
                </a:lnTo>
                <a:lnTo>
                  <a:pt x="980378" y="1270380"/>
                </a:lnTo>
                <a:cubicBezTo>
                  <a:pt x="980378" y="1427425"/>
                  <a:pt x="901198" y="1565976"/>
                  <a:pt x="779756" y="1647056"/>
                </a:cubicBezTo>
                <a:cubicBezTo>
                  <a:pt x="807405" y="1681913"/>
                  <a:pt x="803595" y="1732594"/>
                  <a:pt x="770486" y="1763941"/>
                </a:cubicBezTo>
                <a:cubicBezTo>
                  <a:pt x="734686" y="1797834"/>
                  <a:pt x="678189" y="1796289"/>
                  <a:pt x="644296" y="1760489"/>
                </a:cubicBezTo>
                <a:lnTo>
                  <a:pt x="24442" y="1105772"/>
                </a:lnTo>
                <a:cubicBezTo>
                  <a:pt x="-9451" y="1069973"/>
                  <a:pt x="-7906" y="1013476"/>
                  <a:pt x="27894" y="979583"/>
                </a:cubicBezTo>
                <a:cubicBezTo>
                  <a:pt x="63694" y="945689"/>
                  <a:pt x="120190" y="947235"/>
                  <a:pt x="154084" y="983034"/>
                </a:cubicBezTo>
                <a:lnTo>
                  <a:pt x="163237" y="992702"/>
                </a:lnTo>
                <a:cubicBezTo>
                  <a:pt x="244774" y="882877"/>
                  <a:pt x="375836" y="813180"/>
                  <a:pt x="523178" y="813180"/>
                </a:cubicBezTo>
                <a:lnTo>
                  <a:pt x="818460" y="813180"/>
                </a:lnTo>
                <a:lnTo>
                  <a:pt x="820284" y="522622"/>
                </a:lnTo>
                <a:cubicBezTo>
                  <a:pt x="821285" y="363119"/>
                  <a:pt x="903845" y="223207"/>
                  <a:pt x="1028952" y="143673"/>
                </a:cubicBezTo>
                <a:cubicBezTo>
                  <a:pt x="999689" y="108599"/>
                  <a:pt x="1002953" y="56445"/>
                  <a:pt x="1036755" y="24443"/>
                </a:cubicBezTo>
                <a:cubicBezTo>
                  <a:pt x="1072555" y="-9451"/>
                  <a:pt x="1129052" y="-7906"/>
                  <a:pt x="1162945" y="27894"/>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543" name="Google Shape;1543;p46"/>
          <p:cNvSpPr/>
          <p:nvPr/>
        </p:nvSpPr>
        <p:spPr>
          <a:xfrm>
            <a:off x="10932820" y="1539414"/>
            <a:ext cx="544577" cy="547049"/>
          </a:xfrm>
          <a:custGeom>
            <a:rect b="b" l="l" r="r" t="t"/>
            <a:pathLst>
              <a:path extrusionOk="0" h="373588" w="371900">
                <a:moveTo>
                  <a:pt x="297080" y="129105"/>
                </a:moveTo>
                <a:lnTo>
                  <a:pt x="284273" y="219737"/>
                </a:lnTo>
                <a:lnTo>
                  <a:pt x="305496" y="219737"/>
                </a:lnTo>
                <a:lnTo>
                  <a:pt x="333001" y="129105"/>
                </a:lnTo>
                <a:close/>
                <a:moveTo>
                  <a:pt x="228265" y="129105"/>
                </a:moveTo>
                <a:lnTo>
                  <a:pt x="228265" y="219737"/>
                </a:lnTo>
                <a:lnTo>
                  <a:pt x="250807" y="219737"/>
                </a:lnTo>
                <a:lnTo>
                  <a:pt x="263614" y="129105"/>
                </a:lnTo>
                <a:close/>
                <a:moveTo>
                  <a:pt x="157021" y="129105"/>
                </a:moveTo>
                <a:lnTo>
                  <a:pt x="175826" y="219737"/>
                </a:lnTo>
                <a:lnTo>
                  <a:pt x="195129" y="219737"/>
                </a:lnTo>
                <a:lnTo>
                  <a:pt x="195129" y="129105"/>
                </a:lnTo>
                <a:close/>
                <a:moveTo>
                  <a:pt x="93087" y="129105"/>
                </a:moveTo>
                <a:lnTo>
                  <a:pt x="117372" y="219737"/>
                </a:lnTo>
                <a:lnTo>
                  <a:pt x="141984" y="219737"/>
                </a:lnTo>
                <a:lnTo>
                  <a:pt x="123179" y="129105"/>
                </a:lnTo>
                <a:close/>
                <a:moveTo>
                  <a:pt x="58494" y="0"/>
                </a:moveTo>
                <a:lnTo>
                  <a:pt x="84208" y="95969"/>
                </a:lnTo>
                <a:lnTo>
                  <a:pt x="354346" y="95969"/>
                </a:lnTo>
                <a:lnTo>
                  <a:pt x="354346" y="97437"/>
                </a:lnTo>
                <a:cubicBezTo>
                  <a:pt x="356087" y="96136"/>
                  <a:pt x="357928" y="96353"/>
                  <a:pt x="359747" y="96905"/>
                </a:cubicBezTo>
                <a:lnTo>
                  <a:pt x="360371" y="97095"/>
                </a:lnTo>
                <a:cubicBezTo>
                  <a:pt x="368954" y="99700"/>
                  <a:pt x="373801" y="108770"/>
                  <a:pt x="371196" y="117354"/>
                </a:cubicBezTo>
                <a:lnTo>
                  <a:pt x="333339" y="242097"/>
                </a:lnTo>
                <a:cubicBezTo>
                  <a:pt x="331591" y="247858"/>
                  <a:pt x="326929" y="251935"/>
                  <a:pt x="321206" y="252122"/>
                </a:cubicBezTo>
                <a:lnTo>
                  <a:pt x="321206" y="252873"/>
                </a:lnTo>
                <a:lnTo>
                  <a:pt x="313576" y="252873"/>
                </a:lnTo>
                <a:cubicBezTo>
                  <a:pt x="313378" y="253010"/>
                  <a:pt x="313229" y="252967"/>
                  <a:pt x="313080" y="252922"/>
                </a:cubicBezTo>
                <a:lnTo>
                  <a:pt x="312919" y="252873"/>
                </a:lnTo>
                <a:lnTo>
                  <a:pt x="126251" y="252873"/>
                </a:lnTo>
                <a:lnTo>
                  <a:pt x="133971" y="281687"/>
                </a:lnTo>
                <a:lnTo>
                  <a:pt x="321075" y="281687"/>
                </a:lnTo>
                <a:lnTo>
                  <a:pt x="321075" y="314823"/>
                </a:lnTo>
                <a:lnTo>
                  <a:pt x="318480" y="314823"/>
                </a:lnTo>
                <a:cubicBezTo>
                  <a:pt x="329614" y="318311"/>
                  <a:pt x="336414" y="328969"/>
                  <a:pt x="336414" y="341215"/>
                </a:cubicBezTo>
                <a:cubicBezTo>
                  <a:pt x="336414" y="359094"/>
                  <a:pt x="321920" y="373588"/>
                  <a:pt x="304041" y="373588"/>
                </a:cubicBezTo>
                <a:cubicBezTo>
                  <a:pt x="286162" y="373588"/>
                  <a:pt x="271668" y="359094"/>
                  <a:pt x="271668" y="341215"/>
                </a:cubicBezTo>
                <a:cubicBezTo>
                  <a:pt x="271668" y="328969"/>
                  <a:pt x="278468" y="318311"/>
                  <a:pt x="289602" y="314823"/>
                </a:cubicBezTo>
                <a:lnTo>
                  <a:pt x="142850" y="314823"/>
                </a:lnTo>
                <a:lnTo>
                  <a:pt x="143397" y="316865"/>
                </a:lnTo>
                <a:cubicBezTo>
                  <a:pt x="151629" y="321811"/>
                  <a:pt x="156401" y="330956"/>
                  <a:pt x="156401" y="341215"/>
                </a:cubicBezTo>
                <a:cubicBezTo>
                  <a:pt x="156401" y="359094"/>
                  <a:pt x="141907" y="373588"/>
                  <a:pt x="124028" y="373588"/>
                </a:cubicBezTo>
                <a:cubicBezTo>
                  <a:pt x="106149" y="373588"/>
                  <a:pt x="91655" y="359094"/>
                  <a:pt x="91655" y="341215"/>
                </a:cubicBezTo>
                <a:cubicBezTo>
                  <a:pt x="91655" y="329356"/>
                  <a:pt x="98032" y="318986"/>
                  <a:pt x="108649" y="315212"/>
                </a:cubicBezTo>
                <a:lnTo>
                  <a:pt x="33542" y="34909"/>
                </a:lnTo>
                <a:lnTo>
                  <a:pt x="0" y="34909"/>
                </a:lnTo>
                <a:lnTo>
                  <a:pt x="0" y="1773"/>
                </a:lnTo>
                <a:lnTo>
                  <a:pt x="51879" y="1773"/>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544" name="Google Shape;1544;p46"/>
          <p:cNvSpPr/>
          <p:nvPr/>
        </p:nvSpPr>
        <p:spPr>
          <a:xfrm>
            <a:off x="9363473" y="4578026"/>
            <a:ext cx="478148" cy="569324"/>
          </a:xfrm>
          <a:custGeom>
            <a:rect b="b" l="l" r="r" t="t"/>
            <a:pathLst>
              <a:path extrusionOk="0" h="3240000" w="2721114">
                <a:moveTo>
                  <a:pt x="1999321" y="2603448"/>
                </a:moveTo>
                <a:lnTo>
                  <a:pt x="1999321" y="2772810"/>
                </a:lnTo>
                <a:lnTo>
                  <a:pt x="2528507" y="2772810"/>
                </a:lnTo>
                <a:lnTo>
                  <a:pt x="2528507" y="2603448"/>
                </a:lnTo>
                <a:close/>
                <a:moveTo>
                  <a:pt x="2263914" y="2230929"/>
                </a:moveTo>
                <a:cubicBezTo>
                  <a:pt x="2516419" y="2230929"/>
                  <a:pt x="2721114" y="2435624"/>
                  <a:pt x="2721114" y="2688129"/>
                </a:cubicBezTo>
                <a:cubicBezTo>
                  <a:pt x="2721114" y="2940634"/>
                  <a:pt x="2516419" y="3145329"/>
                  <a:pt x="2263914" y="3145329"/>
                </a:cubicBezTo>
                <a:cubicBezTo>
                  <a:pt x="2011409" y="3145329"/>
                  <a:pt x="1806714" y="2940634"/>
                  <a:pt x="1806714" y="2688129"/>
                </a:cubicBezTo>
                <a:cubicBezTo>
                  <a:pt x="1806714" y="2435624"/>
                  <a:pt x="2011409" y="2230929"/>
                  <a:pt x="2263914" y="2230929"/>
                </a:cubicBezTo>
                <a:close/>
                <a:moveTo>
                  <a:pt x="1576134" y="17032"/>
                </a:moveTo>
                <a:lnTo>
                  <a:pt x="2276728" y="17032"/>
                </a:lnTo>
                <a:lnTo>
                  <a:pt x="2276728" y="17033"/>
                </a:lnTo>
                <a:lnTo>
                  <a:pt x="1576135" y="17033"/>
                </a:lnTo>
                <a:close/>
                <a:moveTo>
                  <a:pt x="0" y="17032"/>
                </a:moveTo>
                <a:lnTo>
                  <a:pt x="1321887" y="17032"/>
                </a:lnTo>
                <a:lnTo>
                  <a:pt x="1321887" y="996125"/>
                </a:lnTo>
                <a:lnTo>
                  <a:pt x="2276728" y="996125"/>
                </a:lnTo>
                <a:lnTo>
                  <a:pt x="2276728" y="2160187"/>
                </a:lnTo>
                <a:cubicBezTo>
                  <a:pt x="1979345" y="2161001"/>
                  <a:pt x="1738579" y="2402384"/>
                  <a:pt x="1738579" y="2700000"/>
                </a:cubicBezTo>
                <a:cubicBezTo>
                  <a:pt x="1738579" y="2997617"/>
                  <a:pt x="1979345" y="3238999"/>
                  <a:pt x="2276728" y="3239814"/>
                </a:cubicBezTo>
                <a:lnTo>
                  <a:pt x="2276728" y="3240000"/>
                </a:lnTo>
                <a:lnTo>
                  <a:pt x="0" y="3240000"/>
                </a:lnTo>
                <a:close/>
                <a:moveTo>
                  <a:pt x="1436085" y="0"/>
                </a:moveTo>
                <a:lnTo>
                  <a:pt x="2287664" y="888809"/>
                </a:lnTo>
                <a:lnTo>
                  <a:pt x="1436085" y="888809"/>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45" name="Google Shape;1545;p46"/>
          <p:cNvSpPr/>
          <p:nvPr/>
        </p:nvSpPr>
        <p:spPr>
          <a:xfrm>
            <a:off x="8488431" y="4578026"/>
            <a:ext cx="478148" cy="569324"/>
          </a:xfrm>
          <a:custGeom>
            <a:rect b="b" l="l" r="r" t="t"/>
            <a:pathLst>
              <a:path extrusionOk="0" h="3240000" w="2721114">
                <a:moveTo>
                  <a:pt x="2179233" y="2431577"/>
                </a:moveTo>
                <a:lnTo>
                  <a:pt x="2179233" y="2611489"/>
                </a:lnTo>
                <a:lnTo>
                  <a:pt x="1999321" y="2611489"/>
                </a:lnTo>
                <a:lnTo>
                  <a:pt x="1999321" y="2780851"/>
                </a:lnTo>
                <a:lnTo>
                  <a:pt x="2179233" y="2780851"/>
                </a:lnTo>
                <a:lnTo>
                  <a:pt x="2179233" y="2960763"/>
                </a:lnTo>
                <a:lnTo>
                  <a:pt x="2348595" y="2960763"/>
                </a:lnTo>
                <a:lnTo>
                  <a:pt x="2348595" y="2780851"/>
                </a:lnTo>
                <a:lnTo>
                  <a:pt x="2528507" y="2780851"/>
                </a:lnTo>
                <a:lnTo>
                  <a:pt x="2528507" y="2611489"/>
                </a:lnTo>
                <a:lnTo>
                  <a:pt x="2348595" y="2611489"/>
                </a:lnTo>
                <a:lnTo>
                  <a:pt x="2348595" y="2431577"/>
                </a:lnTo>
                <a:close/>
                <a:moveTo>
                  <a:pt x="2263914" y="2238970"/>
                </a:moveTo>
                <a:cubicBezTo>
                  <a:pt x="2516419" y="2238970"/>
                  <a:pt x="2721114" y="2443665"/>
                  <a:pt x="2721114" y="2696170"/>
                </a:cubicBezTo>
                <a:cubicBezTo>
                  <a:pt x="2721114" y="2948675"/>
                  <a:pt x="2516419" y="3153370"/>
                  <a:pt x="2263914" y="3153370"/>
                </a:cubicBezTo>
                <a:cubicBezTo>
                  <a:pt x="2011409" y="3153370"/>
                  <a:pt x="1806714" y="2948675"/>
                  <a:pt x="1806714" y="2696170"/>
                </a:cubicBezTo>
                <a:cubicBezTo>
                  <a:pt x="1806714" y="2443665"/>
                  <a:pt x="2011409" y="2238970"/>
                  <a:pt x="2263914" y="2238970"/>
                </a:cubicBezTo>
                <a:close/>
                <a:moveTo>
                  <a:pt x="1576134" y="17032"/>
                </a:moveTo>
                <a:lnTo>
                  <a:pt x="2276728" y="17032"/>
                </a:lnTo>
                <a:lnTo>
                  <a:pt x="2276728" y="17033"/>
                </a:lnTo>
                <a:lnTo>
                  <a:pt x="1576135" y="17033"/>
                </a:lnTo>
                <a:close/>
                <a:moveTo>
                  <a:pt x="0" y="17032"/>
                </a:moveTo>
                <a:lnTo>
                  <a:pt x="1321887" y="17032"/>
                </a:lnTo>
                <a:lnTo>
                  <a:pt x="1321887" y="996125"/>
                </a:lnTo>
                <a:lnTo>
                  <a:pt x="2276728" y="996125"/>
                </a:lnTo>
                <a:lnTo>
                  <a:pt x="2276728" y="2160187"/>
                </a:lnTo>
                <a:cubicBezTo>
                  <a:pt x="1979345" y="2161001"/>
                  <a:pt x="1738579" y="2402384"/>
                  <a:pt x="1738579" y="2700000"/>
                </a:cubicBezTo>
                <a:cubicBezTo>
                  <a:pt x="1738579" y="2997617"/>
                  <a:pt x="1979345" y="3238999"/>
                  <a:pt x="2276728" y="3239814"/>
                </a:cubicBezTo>
                <a:lnTo>
                  <a:pt x="2276728" y="3240000"/>
                </a:lnTo>
                <a:lnTo>
                  <a:pt x="0" y="3240000"/>
                </a:lnTo>
                <a:close/>
                <a:moveTo>
                  <a:pt x="1436085" y="0"/>
                </a:moveTo>
                <a:lnTo>
                  <a:pt x="2287664" y="888809"/>
                </a:lnTo>
                <a:lnTo>
                  <a:pt x="1436085" y="888809"/>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46" name="Google Shape;1546;p46"/>
          <p:cNvSpPr/>
          <p:nvPr/>
        </p:nvSpPr>
        <p:spPr>
          <a:xfrm>
            <a:off x="10238515" y="4578026"/>
            <a:ext cx="478148" cy="569324"/>
          </a:xfrm>
          <a:custGeom>
            <a:rect b="b" l="l" r="r" t="t"/>
            <a:pathLst>
              <a:path extrusionOk="0" h="3240000" w="2721114">
                <a:moveTo>
                  <a:pt x="2136698" y="2449196"/>
                </a:moveTo>
                <a:lnTo>
                  <a:pt x="2016940" y="2568954"/>
                </a:lnTo>
                <a:lnTo>
                  <a:pt x="2144156" y="2696170"/>
                </a:lnTo>
                <a:lnTo>
                  <a:pt x="2016940" y="2823386"/>
                </a:lnTo>
                <a:lnTo>
                  <a:pt x="2136698" y="2943144"/>
                </a:lnTo>
                <a:lnTo>
                  <a:pt x="2263914" y="2815928"/>
                </a:lnTo>
                <a:lnTo>
                  <a:pt x="2391130" y="2943144"/>
                </a:lnTo>
                <a:lnTo>
                  <a:pt x="2510888" y="2823386"/>
                </a:lnTo>
                <a:lnTo>
                  <a:pt x="2383672" y="2696170"/>
                </a:lnTo>
                <a:lnTo>
                  <a:pt x="2510888" y="2568954"/>
                </a:lnTo>
                <a:lnTo>
                  <a:pt x="2391130" y="2449196"/>
                </a:lnTo>
                <a:lnTo>
                  <a:pt x="2263914" y="2576412"/>
                </a:lnTo>
                <a:close/>
                <a:moveTo>
                  <a:pt x="2263914" y="2238970"/>
                </a:moveTo>
                <a:cubicBezTo>
                  <a:pt x="2516419" y="2238970"/>
                  <a:pt x="2721114" y="2443665"/>
                  <a:pt x="2721114" y="2696170"/>
                </a:cubicBezTo>
                <a:cubicBezTo>
                  <a:pt x="2721114" y="2948675"/>
                  <a:pt x="2516419" y="3153370"/>
                  <a:pt x="2263914" y="3153370"/>
                </a:cubicBezTo>
                <a:cubicBezTo>
                  <a:pt x="2011409" y="3153370"/>
                  <a:pt x="1806714" y="2948675"/>
                  <a:pt x="1806714" y="2696170"/>
                </a:cubicBezTo>
                <a:cubicBezTo>
                  <a:pt x="1806714" y="2443665"/>
                  <a:pt x="2011409" y="2238970"/>
                  <a:pt x="2263914" y="2238970"/>
                </a:cubicBezTo>
                <a:close/>
                <a:moveTo>
                  <a:pt x="1576134" y="17032"/>
                </a:moveTo>
                <a:lnTo>
                  <a:pt x="2276728" y="17032"/>
                </a:lnTo>
                <a:lnTo>
                  <a:pt x="2276728" y="17033"/>
                </a:lnTo>
                <a:lnTo>
                  <a:pt x="1576135" y="17033"/>
                </a:lnTo>
                <a:close/>
                <a:moveTo>
                  <a:pt x="0" y="17032"/>
                </a:moveTo>
                <a:lnTo>
                  <a:pt x="1321887" y="17032"/>
                </a:lnTo>
                <a:lnTo>
                  <a:pt x="1321887" y="996125"/>
                </a:lnTo>
                <a:lnTo>
                  <a:pt x="2276728" y="996125"/>
                </a:lnTo>
                <a:lnTo>
                  <a:pt x="2276728" y="2160187"/>
                </a:lnTo>
                <a:cubicBezTo>
                  <a:pt x="1979345" y="2161001"/>
                  <a:pt x="1738579" y="2402384"/>
                  <a:pt x="1738579" y="2700000"/>
                </a:cubicBezTo>
                <a:cubicBezTo>
                  <a:pt x="1738579" y="2997617"/>
                  <a:pt x="1979345" y="3238999"/>
                  <a:pt x="2276728" y="3239814"/>
                </a:cubicBezTo>
                <a:lnTo>
                  <a:pt x="2276728" y="3240000"/>
                </a:lnTo>
                <a:lnTo>
                  <a:pt x="0" y="3240000"/>
                </a:lnTo>
                <a:close/>
                <a:moveTo>
                  <a:pt x="1436085" y="0"/>
                </a:moveTo>
                <a:lnTo>
                  <a:pt x="2287664" y="888809"/>
                </a:lnTo>
                <a:lnTo>
                  <a:pt x="1436085" y="888809"/>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47" name="Google Shape;1547;p46"/>
          <p:cNvSpPr/>
          <p:nvPr/>
        </p:nvSpPr>
        <p:spPr>
          <a:xfrm>
            <a:off x="11113556" y="4578026"/>
            <a:ext cx="478148" cy="569324"/>
          </a:xfrm>
          <a:custGeom>
            <a:rect b="b" l="l" r="r" t="t"/>
            <a:pathLst>
              <a:path extrusionOk="0" h="3240000" w="2721114">
                <a:moveTo>
                  <a:pt x="2519839" y="2469622"/>
                </a:moveTo>
                <a:lnTo>
                  <a:pt x="2201779" y="2787682"/>
                </a:lnTo>
                <a:lnTo>
                  <a:pt x="2003023" y="2588926"/>
                </a:lnTo>
                <a:lnTo>
                  <a:pt x="1901669" y="2690281"/>
                </a:lnTo>
                <a:lnTo>
                  <a:pt x="2203868" y="2992480"/>
                </a:lnTo>
                <a:lnTo>
                  <a:pt x="2305222" y="2891125"/>
                </a:lnTo>
                <a:lnTo>
                  <a:pt x="2303133" y="2889037"/>
                </a:lnTo>
                <a:lnTo>
                  <a:pt x="2621194" y="2570977"/>
                </a:lnTo>
                <a:close/>
                <a:moveTo>
                  <a:pt x="2263914" y="2238970"/>
                </a:moveTo>
                <a:cubicBezTo>
                  <a:pt x="2516419" y="2238970"/>
                  <a:pt x="2721114" y="2443665"/>
                  <a:pt x="2721114" y="2696170"/>
                </a:cubicBezTo>
                <a:cubicBezTo>
                  <a:pt x="2721114" y="2948675"/>
                  <a:pt x="2516419" y="3153370"/>
                  <a:pt x="2263914" y="3153370"/>
                </a:cubicBezTo>
                <a:cubicBezTo>
                  <a:pt x="2011409" y="3153370"/>
                  <a:pt x="1806714" y="2948675"/>
                  <a:pt x="1806714" y="2696170"/>
                </a:cubicBezTo>
                <a:cubicBezTo>
                  <a:pt x="1806714" y="2443665"/>
                  <a:pt x="2011409" y="2238970"/>
                  <a:pt x="2263914" y="2238970"/>
                </a:cubicBezTo>
                <a:close/>
                <a:moveTo>
                  <a:pt x="1576134" y="17032"/>
                </a:moveTo>
                <a:lnTo>
                  <a:pt x="2276728" y="17032"/>
                </a:lnTo>
                <a:lnTo>
                  <a:pt x="2276728" y="17033"/>
                </a:lnTo>
                <a:lnTo>
                  <a:pt x="1576135" y="17033"/>
                </a:lnTo>
                <a:close/>
                <a:moveTo>
                  <a:pt x="0" y="17032"/>
                </a:moveTo>
                <a:lnTo>
                  <a:pt x="1321887" y="17032"/>
                </a:lnTo>
                <a:lnTo>
                  <a:pt x="1321887" y="996125"/>
                </a:lnTo>
                <a:lnTo>
                  <a:pt x="2276728" y="996125"/>
                </a:lnTo>
                <a:lnTo>
                  <a:pt x="2276728" y="2160187"/>
                </a:lnTo>
                <a:cubicBezTo>
                  <a:pt x="1979345" y="2161001"/>
                  <a:pt x="1738579" y="2402384"/>
                  <a:pt x="1738579" y="2700000"/>
                </a:cubicBezTo>
                <a:cubicBezTo>
                  <a:pt x="1738579" y="2997617"/>
                  <a:pt x="1979345" y="3238999"/>
                  <a:pt x="2276728" y="3239814"/>
                </a:cubicBezTo>
                <a:lnTo>
                  <a:pt x="2276728" y="3240000"/>
                </a:lnTo>
                <a:lnTo>
                  <a:pt x="0" y="3240000"/>
                </a:lnTo>
                <a:close/>
                <a:moveTo>
                  <a:pt x="1436085" y="0"/>
                </a:moveTo>
                <a:lnTo>
                  <a:pt x="2287664" y="888809"/>
                </a:lnTo>
                <a:lnTo>
                  <a:pt x="1436085" y="888809"/>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Tree>
  </p:cSld>
  <p:clrMapOvr>
    <a:masterClrMapping/>
  </p:clrMapOvr>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1" name="Shape 1551"/>
        <p:cNvGrpSpPr/>
        <p:nvPr/>
      </p:nvGrpSpPr>
      <p:grpSpPr>
        <a:xfrm>
          <a:off x="0" y="0"/>
          <a:ext cx="0" cy="0"/>
          <a:chOff x="0" y="0"/>
          <a:chExt cx="0" cy="0"/>
        </a:xfrm>
      </p:grpSpPr>
      <p:sp>
        <p:nvSpPr>
          <p:cNvPr id="1552" name="Google Shape;1552;p47"/>
          <p:cNvSpPr txBox="1"/>
          <p:nvPr>
            <p:ph idx="1" type="body"/>
          </p:nvPr>
        </p:nvSpPr>
        <p:spPr>
          <a:xfrm>
            <a:off x="323529" y="123478"/>
            <a:ext cx="11573197" cy="724247"/>
          </a:xfrm>
          <a:prstGeom prst="rect">
            <a:avLst/>
          </a:prstGeom>
          <a:noFill/>
          <a:ln>
            <a:noFill/>
          </a:ln>
        </p:spPr>
        <p:txBody>
          <a:bodyPr anchorCtr="0" anchor="ctr" bIns="45700" lIns="91425" spcFirstLastPara="1" rIns="91425" wrap="square" tIns="45700">
            <a:normAutofit fontScale="92500" lnSpcReduction="10000"/>
          </a:bodyPr>
          <a:lstStyle/>
          <a:p>
            <a:pPr indent="0" lvl="0" marL="0" rtl="0" algn="ctr">
              <a:lnSpc>
                <a:spcPct val="90000"/>
              </a:lnSpc>
              <a:spcBef>
                <a:spcPts val="0"/>
              </a:spcBef>
              <a:spcAft>
                <a:spcPts val="0"/>
              </a:spcAft>
              <a:buClr>
                <a:srgbClr val="262626"/>
              </a:buClr>
              <a:buSzPct val="100000"/>
              <a:buNone/>
            </a:pPr>
            <a:r>
              <a:rPr lang="en-US"/>
              <a:t>Fully Editable Icon Sets: B</a:t>
            </a:r>
            <a:endParaRPr/>
          </a:p>
        </p:txBody>
      </p:sp>
      <p:sp>
        <p:nvSpPr>
          <p:cNvPr id="1553" name="Google Shape;1553;p47"/>
          <p:cNvSpPr/>
          <p:nvPr/>
        </p:nvSpPr>
        <p:spPr>
          <a:xfrm>
            <a:off x="4430860" y="1410562"/>
            <a:ext cx="530134" cy="529812"/>
          </a:xfrm>
          <a:custGeom>
            <a:rect b="b" l="l" r="r" t="t"/>
            <a:pathLst>
              <a:path extrusionOk="0" h="2102114" w="2103393">
                <a:moveTo>
                  <a:pt x="930675" y="75207"/>
                </a:moveTo>
                <a:cubicBezTo>
                  <a:pt x="914336" y="-26367"/>
                  <a:pt x="1202803" y="-23213"/>
                  <a:pt x="1190398" y="73534"/>
                </a:cubicBezTo>
                <a:lnTo>
                  <a:pt x="1177505" y="630783"/>
                </a:lnTo>
                <a:lnTo>
                  <a:pt x="1312141" y="709320"/>
                </a:lnTo>
                <a:cubicBezTo>
                  <a:pt x="1349539" y="621433"/>
                  <a:pt x="1403768" y="466228"/>
                  <a:pt x="1508484" y="512977"/>
                </a:cubicBezTo>
                <a:cubicBezTo>
                  <a:pt x="1961009" y="692492"/>
                  <a:pt x="2211581" y="1696648"/>
                  <a:pt x="2058246" y="2061286"/>
                </a:cubicBezTo>
                <a:cubicBezTo>
                  <a:pt x="1912391" y="2233320"/>
                  <a:pt x="1542142" y="1816322"/>
                  <a:pt x="1244822" y="1651768"/>
                </a:cubicBezTo>
                <a:cubicBezTo>
                  <a:pt x="1113927" y="1590061"/>
                  <a:pt x="1184984" y="1466646"/>
                  <a:pt x="1205554" y="1337621"/>
                </a:cubicBezTo>
                <a:cubicBezTo>
                  <a:pt x="1233603" y="1238514"/>
                  <a:pt x="1127017" y="1161846"/>
                  <a:pt x="1244823" y="894444"/>
                </a:cubicBezTo>
                <a:cubicBezTo>
                  <a:pt x="1188725" y="845826"/>
                  <a:pt x="1155065" y="802817"/>
                  <a:pt x="1076528" y="748589"/>
                </a:cubicBezTo>
                <a:cubicBezTo>
                  <a:pt x="973682" y="789728"/>
                  <a:pt x="949373" y="842086"/>
                  <a:pt x="885795" y="888834"/>
                </a:cubicBezTo>
                <a:cubicBezTo>
                  <a:pt x="951243" y="1053389"/>
                  <a:pt x="898883" y="1240382"/>
                  <a:pt x="919453" y="1326400"/>
                </a:cubicBezTo>
                <a:cubicBezTo>
                  <a:pt x="930673" y="1432986"/>
                  <a:pt x="1003602" y="1595671"/>
                  <a:pt x="891405" y="1646159"/>
                </a:cubicBezTo>
                <a:cubicBezTo>
                  <a:pt x="685711" y="1737785"/>
                  <a:pt x="311722" y="2121123"/>
                  <a:pt x="89201" y="2089335"/>
                </a:cubicBezTo>
                <a:cubicBezTo>
                  <a:pt x="-118362" y="2035107"/>
                  <a:pt x="33103" y="774768"/>
                  <a:pt x="577255" y="512977"/>
                </a:cubicBezTo>
                <a:cubicBezTo>
                  <a:pt x="704411" y="464359"/>
                  <a:pt x="736199" y="673791"/>
                  <a:pt x="807257" y="748589"/>
                </a:cubicBezTo>
                <a:lnTo>
                  <a:pt x="969942" y="636393"/>
                </a:lnTo>
                <a:cubicBezTo>
                  <a:pt x="968072" y="483058"/>
                  <a:pt x="947112" y="235825"/>
                  <a:pt x="930675" y="7520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54" name="Google Shape;1554;p47"/>
          <p:cNvSpPr/>
          <p:nvPr/>
        </p:nvSpPr>
        <p:spPr>
          <a:xfrm>
            <a:off x="5278002" y="1454850"/>
            <a:ext cx="529812" cy="441236"/>
          </a:xfrm>
          <a:custGeom>
            <a:rect b="b" l="l" r="r" t="t"/>
            <a:pathLst>
              <a:path extrusionOk="0" h="2698329" w="3240001">
                <a:moveTo>
                  <a:pt x="2548075" y="5025"/>
                </a:moveTo>
                <a:cubicBezTo>
                  <a:pt x="2888705" y="21427"/>
                  <a:pt x="3205543" y="144443"/>
                  <a:pt x="3236875" y="324866"/>
                </a:cubicBezTo>
                <a:cubicBezTo>
                  <a:pt x="3272384" y="584869"/>
                  <a:pt x="3000845" y="793843"/>
                  <a:pt x="2654112" y="922630"/>
                </a:cubicBezTo>
                <a:cubicBezTo>
                  <a:pt x="2512076" y="1002818"/>
                  <a:pt x="2288579" y="1396468"/>
                  <a:pt x="2077615" y="1155904"/>
                </a:cubicBezTo>
                <a:cubicBezTo>
                  <a:pt x="1902159" y="985808"/>
                  <a:pt x="1914692" y="662627"/>
                  <a:pt x="1946024" y="426923"/>
                </a:cubicBezTo>
                <a:cubicBezTo>
                  <a:pt x="1958557" y="234957"/>
                  <a:pt x="1977355" y="79442"/>
                  <a:pt x="2209208" y="25983"/>
                </a:cubicBezTo>
                <a:cubicBezTo>
                  <a:pt x="2318345" y="5936"/>
                  <a:pt x="2434532" y="-443"/>
                  <a:pt x="2548075" y="5025"/>
                </a:cubicBezTo>
                <a:close/>
                <a:moveTo>
                  <a:pt x="1184195" y="86"/>
                </a:moveTo>
                <a:cubicBezTo>
                  <a:pt x="1412849" y="2955"/>
                  <a:pt x="1621488" y="77771"/>
                  <a:pt x="1732975" y="244677"/>
                </a:cubicBezTo>
                <a:cubicBezTo>
                  <a:pt x="1866656" y="436642"/>
                  <a:pt x="1793548" y="672347"/>
                  <a:pt x="1801904" y="871602"/>
                </a:cubicBezTo>
                <a:cubicBezTo>
                  <a:pt x="1820702" y="1041698"/>
                  <a:pt x="1996160" y="1255532"/>
                  <a:pt x="1889631" y="1396469"/>
                </a:cubicBezTo>
                <a:cubicBezTo>
                  <a:pt x="1714174" y="1644320"/>
                  <a:pt x="1482324" y="1717219"/>
                  <a:pt x="1300601" y="1906754"/>
                </a:cubicBezTo>
                <a:cubicBezTo>
                  <a:pt x="1068750" y="2152178"/>
                  <a:pt x="736639" y="2754803"/>
                  <a:pt x="442124" y="2694054"/>
                </a:cubicBezTo>
                <a:cubicBezTo>
                  <a:pt x="189385" y="2609005"/>
                  <a:pt x="149697" y="2276103"/>
                  <a:pt x="78680" y="2016101"/>
                </a:cubicBezTo>
                <a:cubicBezTo>
                  <a:pt x="-50823" y="1442635"/>
                  <a:pt x="-61268" y="759824"/>
                  <a:pt x="366928" y="302996"/>
                </a:cubicBezTo>
                <a:cubicBezTo>
                  <a:pt x="563141" y="111638"/>
                  <a:pt x="890211" y="-3604"/>
                  <a:pt x="1184195" y="86"/>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55" name="Google Shape;1555;p47"/>
          <p:cNvSpPr/>
          <p:nvPr/>
        </p:nvSpPr>
        <p:spPr>
          <a:xfrm>
            <a:off x="6995432" y="1440016"/>
            <a:ext cx="470907" cy="470907"/>
          </a:xfrm>
          <a:custGeom>
            <a:rect b="b" l="l" r="r" t="t"/>
            <a:pathLst>
              <a:path extrusionOk="0" h="3242474" w="3203570">
                <a:moveTo>
                  <a:pt x="1049035" y="16828"/>
                </a:moveTo>
                <a:lnTo>
                  <a:pt x="1447333" y="0"/>
                </a:lnTo>
                <a:cubicBezTo>
                  <a:pt x="1441724" y="284231"/>
                  <a:pt x="1413674" y="613340"/>
                  <a:pt x="1666116" y="734886"/>
                </a:cubicBezTo>
                <a:cubicBezTo>
                  <a:pt x="1888639" y="783504"/>
                  <a:pt x="1937256" y="473095"/>
                  <a:pt x="2401001" y="560982"/>
                </a:cubicBezTo>
                <a:cubicBezTo>
                  <a:pt x="2875965" y="635779"/>
                  <a:pt x="3216295" y="1035945"/>
                  <a:pt x="3203206" y="1834409"/>
                </a:cubicBezTo>
                <a:cubicBezTo>
                  <a:pt x="3175156" y="2587994"/>
                  <a:pt x="2844177" y="2814257"/>
                  <a:pt x="2300025" y="3046130"/>
                </a:cubicBezTo>
                <a:cubicBezTo>
                  <a:pt x="1406194" y="3347190"/>
                  <a:pt x="820903" y="2705801"/>
                  <a:pt x="605860" y="2664663"/>
                </a:cubicBezTo>
                <a:cubicBezTo>
                  <a:pt x="379598" y="2621655"/>
                  <a:pt x="355288" y="2954503"/>
                  <a:pt x="381468" y="3242474"/>
                </a:cubicBezTo>
                <a:lnTo>
                  <a:pt x="0" y="3236864"/>
                </a:lnTo>
                <a:cubicBezTo>
                  <a:pt x="9350" y="2823607"/>
                  <a:pt x="-31788" y="2191567"/>
                  <a:pt x="516103" y="2249538"/>
                </a:cubicBezTo>
                <a:cubicBezTo>
                  <a:pt x="918138" y="2305637"/>
                  <a:pt x="1303347" y="2423441"/>
                  <a:pt x="1559529" y="1991485"/>
                </a:cubicBezTo>
                <a:cubicBezTo>
                  <a:pt x="1720344" y="1686686"/>
                  <a:pt x="1701645" y="1337006"/>
                  <a:pt x="1234160" y="959279"/>
                </a:cubicBezTo>
                <a:cubicBezTo>
                  <a:pt x="1155622" y="891961"/>
                  <a:pt x="981717" y="516102"/>
                  <a:pt x="1049035" y="16828"/>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56" name="Google Shape;1556;p47"/>
          <p:cNvSpPr/>
          <p:nvPr/>
        </p:nvSpPr>
        <p:spPr>
          <a:xfrm>
            <a:off x="6115987" y="1451770"/>
            <a:ext cx="529812" cy="447396"/>
          </a:xfrm>
          <a:custGeom>
            <a:rect b="b" l="l" r="r" t="t"/>
            <a:pathLst>
              <a:path extrusionOk="0" h="2719059" w="3213653">
                <a:moveTo>
                  <a:pt x="1378151" y="1333546"/>
                </a:moveTo>
                <a:cubicBezTo>
                  <a:pt x="1319627" y="1375402"/>
                  <a:pt x="1250513" y="1400241"/>
                  <a:pt x="1177640" y="1404742"/>
                </a:cubicBezTo>
                <a:cubicBezTo>
                  <a:pt x="1183273" y="1421668"/>
                  <a:pt x="1185388" y="1439329"/>
                  <a:pt x="1185029" y="1457608"/>
                </a:cubicBezTo>
                <a:lnTo>
                  <a:pt x="1182201" y="1517198"/>
                </a:lnTo>
                <a:cubicBezTo>
                  <a:pt x="1256472" y="1514781"/>
                  <a:pt x="1326341" y="1484168"/>
                  <a:pt x="1378151" y="1432005"/>
                </a:cubicBezTo>
                <a:close/>
                <a:moveTo>
                  <a:pt x="1765736" y="0"/>
                </a:moveTo>
                <a:cubicBezTo>
                  <a:pt x="1820598" y="0"/>
                  <a:pt x="1865072" y="44474"/>
                  <a:pt x="1865072" y="99336"/>
                </a:cubicBezTo>
                <a:lnTo>
                  <a:pt x="1865072" y="1145199"/>
                </a:lnTo>
                <a:cubicBezTo>
                  <a:pt x="1927584" y="1198906"/>
                  <a:pt x="2002197" y="1234373"/>
                  <a:pt x="2081262" y="1252128"/>
                </a:cubicBezTo>
                <a:cubicBezTo>
                  <a:pt x="2096727" y="1219747"/>
                  <a:pt x="2112543" y="1186289"/>
                  <a:pt x="2123992" y="1149920"/>
                </a:cubicBezTo>
                <a:cubicBezTo>
                  <a:pt x="1899600" y="1041464"/>
                  <a:pt x="1832282" y="585198"/>
                  <a:pt x="1933258" y="437473"/>
                </a:cubicBezTo>
                <a:cubicBezTo>
                  <a:pt x="2028156" y="327848"/>
                  <a:pt x="2131647" y="265468"/>
                  <a:pt x="2345195" y="261608"/>
                </a:cubicBezTo>
                <a:cubicBezTo>
                  <a:pt x="2375702" y="261056"/>
                  <a:pt x="2408455" y="261699"/>
                  <a:pt x="2443750" y="263569"/>
                </a:cubicBezTo>
                <a:cubicBezTo>
                  <a:pt x="2954244" y="291618"/>
                  <a:pt x="3189856" y="886259"/>
                  <a:pt x="3206686" y="1323824"/>
                </a:cubicBezTo>
                <a:cubicBezTo>
                  <a:pt x="3247823" y="2015701"/>
                  <a:pt x="3103839" y="2270013"/>
                  <a:pt x="2853267" y="2462617"/>
                </a:cubicBezTo>
                <a:cubicBezTo>
                  <a:pt x="2511068" y="2735627"/>
                  <a:pt x="2157650" y="2470097"/>
                  <a:pt x="2084722" y="2170906"/>
                </a:cubicBezTo>
                <a:cubicBezTo>
                  <a:pt x="2058544" y="2038140"/>
                  <a:pt x="2127730" y="1922204"/>
                  <a:pt x="2202528" y="1800658"/>
                </a:cubicBezTo>
                <a:lnTo>
                  <a:pt x="2143866" y="1730900"/>
                </a:lnTo>
                <a:cubicBezTo>
                  <a:pt x="2096151" y="1741682"/>
                  <a:pt x="2046910" y="1746675"/>
                  <a:pt x="1997032" y="1746402"/>
                </a:cubicBezTo>
                <a:lnTo>
                  <a:pt x="1887189" y="1736891"/>
                </a:lnTo>
                <a:lnTo>
                  <a:pt x="1887189" y="2619722"/>
                </a:lnTo>
                <a:cubicBezTo>
                  <a:pt x="1887189" y="2674584"/>
                  <a:pt x="1842715" y="2719058"/>
                  <a:pt x="1787853" y="2719058"/>
                </a:cubicBezTo>
                <a:cubicBezTo>
                  <a:pt x="1732991" y="2719058"/>
                  <a:pt x="1688517" y="2674584"/>
                  <a:pt x="1688517" y="2619722"/>
                </a:cubicBezTo>
                <a:lnTo>
                  <a:pt x="1688517" y="1730093"/>
                </a:lnTo>
                <a:cubicBezTo>
                  <a:pt x="1688517" y="1710960"/>
                  <a:pt x="1693926" y="1693091"/>
                  <a:pt x="1704798" y="1678857"/>
                </a:cubicBezTo>
                <a:cubicBezTo>
                  <a:pt x="1659024" y="1659660"/>
                  <a:pt x="1616387" y="1633873"/>
                  <a:pt x="1576823" y="1603655"/>
                </a:cubicBezTo>
                <a:lnTo>
                  <a:pt x="1576823" y="2619723"/>
                </a:lnTo>
                <a:cubicBezTo>
                  <a:pt x="1576823" y="2674585"/>
                  <a:pt x="1532349" y="2719059"/>
                  <a:pt x="1477487" y="2719059"/>
                </a:cubicBezTo>
                <a:cubicBezTo>
                  <a:pt x="1422625" y="2719059"/>
                  <a:pt x="1378151" y="2674585"/>
                  <a:pt x="1378151" y="2619723"/>
                </a:cubicBezTo>
                <a:lnTo>
                  <a:pt x="1378151" y="1615564"/>
                </a:lnTo>
                <a:cubicBezTo>
                  <a:pt x="1313743" y="1650180"/>
                  <a:pt x="1240907" y="1668612"/>
                  <a:pt x="1165758" y="1668570"/>
                </a:cubicBezTo>
                <a:lnTo>
                  <a:pt x="1143358" y="1665899"/>
                </a:lnTo>
                <a:cubicBezTo>
                  <a:pt x="1108602" y="1733381"/>
                  <a:pt x="1056017" y="1769960"/>
                  <a:pt x="1011125" y="1833465"/>
                </a:cubicBezTo>
                <a:cubicBezTo>
                  <a:pt x="1085923" y="1955011"/>
                  <a:pt x="1155109" y="2070947"/>
                  <a:pt x="1128931" y="2203713"/>
                </a:cubicBezTo>
                <a:cubicBezTo>
                  <a:pt x="1056003" y="2502904"/>
                  <a:pt x="702585" y="2768434"/>
                  <a:pt x="360386" y="2495424"/>
                </a:cubicBezTo>
                <a:cubicBezTo>
                  <a:pt x="109814" y="2302820"/>
                  <a:pt x="-34170" y="2048508"/>
                  <a:pt x="6967" y="1356631"/>
                </a:cubicBezTo>
                <a:cubicBezTo>
                  <a:pt x="23797" y="919066"/>
                  <a:pt x="259409" y="324425"/>
                  <a:pt x="769903" y="296376"/>
                </a:cubicBezTo>
                <a:cubicBezTo>
                  <a:pt x="805198" y="294506"/>
                  <a:pt x="837951" y="293863"/>
                  <a:pt x="868458" y="294415"/>
                </a:cubicBezTo>
                <a:cubicBezTo>
                  <a:pt x="1082006" y="298276"/>
                  <a:pt x="1185497" y="360655"/>
                  <a:pt x="1280395" y="470280"/>
                </a:cubicBezTo>
                <a:cubicBezTo>
                  <a:pt x="1381371" y="618005"/>
                  <a:pt x="1314053" y="1074271"/>
                  <a:pt x="1089661" y="1182727"/>
                </a:cubicBezTo>
                <a:cubicBezTo>
                  <a:pt x="1098183" y="1209798"/>
                  <a:pt x="1109125" y="1235256"/>
                  <a:pt x="1120578" y="1259840"/>
                </a:cubicBezTo>
                <a:cubicBezTo>
                  <a:pt x="1123656" y="1260899"/>
                  <a:pt x="1126770" y="1260948"/>
                  <a:pt x="1129891" y="1260950"/>
                </a:cubicBezTo>
                <a:cubicBezTo>
                  <a:pt x="1227949" y="1261006"/>
                  <a:pt x="1320161" y="1214330"/>
                  <a:pt x="1378151" y="1135267"/>
                </a:cubicBezTo>
                <a:lnTo>
                  <a:pt x="1378151" y="118395"/>
                </a:lnTo>
                <a:cubicBezTo>
                  <a:pt x="1378151" y="63533"/>
                  <a:pt x="1422625" y="19059"/>
                  <a:pt x="1477487" y="19059"/>
                </a:cubicBezTo>
                <a:cubicBezTo>
                  <a:pt x="1532349" y="19059"/>
                  <a:pt x="1576823" y="63533"/>
                  <a:pt x="1576823" y="118395"/>
                </a:cubicBezTo>
                <a:lnTo>
                  <a:pt x="1576823" y="1413063"/>
                </a:lnTo>
                <a:cubicBezTo>
                  <a:pt x="1680597" y="1536757"/>
                  <a:pt x="1834575" y="1607590"/>
                  <a:pt x="1997786" y="1608484"/>
                </a:cubicBezTo>
                <a:lnTo>
                  <a:pt x="2057480" y="1605248"/>
                </a:lnTo>
                <a:cubicBezTo>
                  <a:pt x="2038910" y="1561698"/>
                  <a:pt x="2027992" y="1505121"/>
                  <a:pt x="2028624" y="1424801"/>
                </a:cubicBezTo>
                <a:lnTo>
                  <a:pt x="2034537" y="1382501"/>
                </a:lnTo>
                <a:cubicBezTo>
                  <a:pt x="1972012" y="1367348"/>
                  <a:pt x="1912047" y="1342676"/>
                  <a:pt x="1856155" y="1310037"/>
                </a:cubicBezTo>
                <a:cubicBezTo>
                  <a:pt x="1840993" y="1344880"/>
                  <a:pt x="1806188" y="1369059"/>
                  <a:pt x="1765736" y="1369059"/>
                </a:cubicBezTo>
                <a:cubicBezTo>
                  <a:pt x="1710874" y="1369059"/>
                  <a:pt x="1666400" y="1324585"/>
                  <a:pt x="1666400" y="1269723"/>
                </a:cubicBezTo>
                <a:lnTo>
                  <a:pt x="1666400" y="99336"/>
                </a:lnTo>
                <a:cubicBezTo>
                  <a:pt x="1666400" y="44474"/>
                  <a:pt x="1710874" y="0"/>
                  <a:pt x="1765736"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57" name="Google Shape;1557;p47"/>
          <p:cNvSpPr/>
          <p:nvPr/>
        </p:nvSpPr>
        <p:spPr>
          <a:xfrm rot="-2700000">
            <a:off x="7840756" y="2475143"/>
            <a:ext cx="512877" cy="437727"/>
          </a:xfrm>
          <a:custGeom>
            <a:rect b="b" l="l" r="r" t="t"/>
            <a:pathLst>
              <a:path extrusionOk="0" h="3031575" w="3552042">
                <a:moveTo>
                  <a:pt x="1499560" y="1284945"/>
                </a:moveTo>
                <a:lnTo>
                  <a:pt x="1272419" y="1057805"/>
                </a:lnTo>
                <a:lnTo>
                  <a:pt x="1054631" y="1275593"/>
                </a:lnTo>
                <a:lnTo>
                  <a:pt x="836843" y="1057805"/>
                </a:lnTo>
                <a:lnTo>
                  <a:pt x="609703" y="1284945"/>
                </a:lnTo>
                <a:lnTo>
                  <a:pt x="827491" y="1502733"/>
                </a:lnTo>
                <a:lnTo>
                  <a:pt x="609703" y="1720522"/>
                </a:lnTo>
                <a:lnTo>
                  <a:pt x="836843" y="1947662"/>
                </a:lnTo>
                <a:lnTo>
                  <a:pt x="1054631" y="1729874"/>
                </a:lnTo>
                <a:lnTo>
                  <a:pt x="1272419" y="1947662"/>
                </a:lnTo>
                <a:lnTo>
                  <a:pt x="1499560" y="1720522"/>
                </a:lnTo>
                <a:lnTo>
                  <a:pt x="1281771" y="1502733"/>
                </a:lnTo>
                <a:close/>
                <a:moveTo>
                  <a:pt x="3552042" y="1021270"/>
                </a:moveTo>
                <a:cubicBezTo>
                  <a:pt x="3346428" y="1488389"/>
                  <a:pt x="3240687" y="1885112"/>
                  <a:pt x="3146822" y="2229032"/>
                </a:cubicBezTo>
                <a:cubicBezTo>
                  <a:pt x="3047091" y="2666397"/>
                  <a:pt x="2787512" y="3031575"/>
                  <a:pt x="2344279" y="3031575"/>
                </a:cubicBezTo>
                <a:cubicBezTo>
                  <a:pt x="1991740" y="3031575"/>
                  <a:pt x="1692293" y="2804263"/>
                  <a:pt x="1587926" y="2487045"/>
                </a:cubicBezTo>
                <a:cubicBezTo>
                  <a:pt x="1859795" y="2308350"/>
                  <a:pt x="2033031" y="1980125"/>
                  <a:pt x="2117061" y="1611614"/>
                </a:cubicBezTo>
                <a:cubicBezTo>
                  <a:pt x="2127904" y="1571883"/>
                  <a:pt x="2138872" y="1531598"/>
                  <a:pt x="2150086" y="1490753"/>
                </a:cubicBezTo>
                <a:cubicBezTo>
                  <a:pt x="2212338" y="1465032"/>
                  <a:pt x="2277652" y="1444164"/>
                  <a:pt x="2344279" y="1426490"/>
                </a:cubicBezTo>
                <a:cubicBezTo>
                  <a:pt x="2764465" y="1315024"/>
                  <a:pt x="3073190" y="1226884"/>
                  <a:pt x="3552042" y="1021270"/>
                </a:cubicBezTo>
                <a:close/>
                <a:moveTo>
                  <a:pt x="2557365" y="0"/>
                </a:moveTo>
                <a:cubicBezTo>
                  <a:pt x="2295797" y="594236"/>
                  <a:pt x="2161281" y="1098917"/>
                  <a:pt x="2041873" y="1536428"/>
                </a:cubicBezTo>
                <a:cubicBezTo>
                  <a:pt x="1915003" y="2092812"/>
                  <a:pt x="1584785" y="2557364"/>
                  <a:pt x="1020937" y="2557364"/>
                </a:cubicBezTo>
                <a:cubicBezTo>
                  <a:pt x="457089" y="2557364"/>
                  <a:pt x="0" y="2100276"/>
                  <a:pt x="0" y="1536428"/>
                </a:cubicBezTo>
                <a:cubicBezTo>
                  <a:pt x="0" y="972580"/>
                  <a:pt x="475939" y="660066"/>
                  <a:pt x="1020937" y="515492"/>
                </a:cubicBezTo>
                <a:cubicBezTo>
                  <a:pt x="1555467" y="373694"/>
                  <a:pt x="1948204" y="261568"/>
                  <a:pt x="2557365" y="0"/>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58" name="Google Shape;1558;p47"/>
          <p:cNvSpPr/>
          <p:nvPr/>
        </p:nvSpPr>
        <p:spPr>
          <a:xfrm>
            <a:off x="8560808" y="1444151"/>
            <a:ext cx="619107" cy="462636"/>
          </a:xfrm>
          <a:custGeom>
            <a:rect b="b" l="l" r="r" t="t"/>
            <a:pathLst>
              <a:path extrusionOk="0" h="2425805" w="3246245">
                <a:moveTo>
                  <a:pt x="2545666" y="706851"/>
                </a:moveTo>
                <a:cubicBezTo>
                  <a:pt x="2704742" y="706851"/>
                  <a:pt x="2833698" y="835807"/>
                  <a:pt x="2833698" y="994883"/>
                </a:cubicBezTo>
                <a:cubicBezTo>
                  <a:pt x="2833698" y="1153959"/>
                  <a:pt x="2704742" y="1282915"/>
                  <a:pt x="2545666" y="1282915"/>
                </a:cubicBezTo>
                <a:cubicBezTo>
                  <a:pt x="2386590" y="1282915"/>
                  <a:pt x="2257634" y="1153959"/>
                  <a:pt x="2257634" y="994883"/>
                </a:cubicBezTo>
                <a:cubicBezTo>
                  <a:pt x="2257634" y="835807"/>
                  <a:pt x="2386590" y="706851"/>
                  <a:pt x="2545666" y="706851"/>
                </a:cubicBezTo>
                <a:close/>
                <a:moveTo>
                  <a:pt x="700580" y="706851"/>
                </a:moveTo>
                <a:cubicBezTo>
                  <a:pt x="859656" y="706851"/>
                  <a:pt x="988612" y="835807"/>
                  <a:pt x="988612" y="994883"/>
                </a:cubicBezTo>
                <a:cubicBezTo>
                  <a:pt x="988612" y="1153959"/>
                  <a:pt x="859656" y="1282915"/>
                  <a:pt x="700580" y="1282915"/>
                </a:cubicBezTo>
                <a:cubicBezTo>
                  <a:pt x="541504" y="1282915"/>
                  <a:pt x="412548" y="1153959"/>
                  <a:pt x="412548" y="994883"/>
                </a:cubicBezTo>
                <a:cubicBezTo>
                  <a:pt x="412548" y="835807"/>
                  <a:pt x="541504" y="706851"/>
                  <a:pt x="700580" y="706851"/>
                </a:cubicBezTo>
                <a:close/>
                <a:moveTo>
                  <a:pt x="1619971" y="0"/>
                </a:moveTo>
                <a:cubicBezTo>
                  <a:pt x="1621025" y="5"/>
                  <a:pt x="1622076" y="12"/>
                  <a:pt x="1623123" y="141"/>
                </a:cubicBezTo>
                <a:cubicBezTo>
                  <a:pt x="1624170" y="12"/>
                  <a:pt x="1625221" y="5"/>
                  <a:pt x="1626275" y="0"/>
                </a:cubicBezTo>
                <a:lnTo>
                  <a:pt x="1626274" y="282"/>
                </a:lnTo>
                <a:cubicBezTo>
                  <a:pt x="1966825" y="4283"/>
                  <a:pt x="1974816" y="220494"/>
                  <a:pt x="2177568" y="171426"/>
                </a:cubicBezTo>
                <a:cubicBezTo>
                  <a:pt x="2600959" y="50212"/>
                  <a:pt x="2963165" y="85364"/>
                  <a:pt x="3172404" y="310875"/>
                </a:cubicBezTo>
                <a:cubicBezTo>
                  <a:pt x="3300075" y="473051"/>
                  <a:pt x="3301971" y="794993"/>
                  <a:pt x="2851767" y="1164523"/>
                </a:cubicBezTo>
                <a:cubicBezTo>
                  <a:pt x="2918303" y="1029844"/>
                  <a:pt x="2927052" y="857771"/>
                  <a:pt x="2799829" y="746887"/>
                </a:cubicBezTo>
                <a:cubicBezTo>
                  <a:pt x="3115459" y="786295"/>
                  <a:pt x="3165949" y="533368"/>
                  <a:pt x="3049873" y="419809"/>
                </a:cubicBezTo>
                <a:cubicBezTo>
                  <a:pt x="2811516" y="207658"/>
                  <a:pt x="2338612" y="298041"/>
                  <a:pt x="2253222" y="493802"/>
                </a:cubicBezTo>
                <a:cubicBezTo>
                  <a:pt x="2139861" y="783555"/>
                  <a:pt x="2165869" y="1185485"/>
                  <a:pt x="2076302" y="1369861"/>
                </a:cubicBezTo>
                <a:cubicBezTo>
                  <a:pt x="1906668" y="1634081"/>
                  <a:pt x="1716639" y="1881305"/>
                  <a:pt x="1713569" y="2080938"/>
                </a:cubicBezTo>
                <a:cubicBezTo>
                  <a:pt x="1706472" y="2158984"/>
                  <a:pt x="1709123" y="2405980"/>
                  <a:pt x="1625847" y="2423204"/>
                </a:cubicBezTo>
                <a:cubicBezTo>
                  <a:pt x="1625847" y="2424071"/>
                  <a:pt x="1625843" y="2424938"/>
                  <a:pt x="1625839" y="2425805"/>
                </a:cubicBezTo>
                <a:lnTo>
                  <a:pt x="1623123" y="2424507"/>
                </a:lnTo>
                <a:lnTo>
                  <a:pt x="1620407" y="2425805"/>
                </a:lnTo>
                <a:cubicBezTo>
                  <a:pt x="1620403" y="2424938"/>
                  <a:pt x="1620399" y="2424071"/>
                  <a:pt x="1620399" y="2423204"/>
                </a:cubicBezTo>
                <a:cubicBezTo>
                  <a:pt x="1537123" y="2405980"/>
                  <a:pt x="1539774" y="2158984"/>
                  <a:pt x="1532677" y="2080938"/>
                </a:cubicBezTo>
                <a:cubicBezTo>
                  <a:pt x="1529607" y="1881305"/>
                  <a:pt x="1339578" y="1634081"/>
                  <a:pt x="1169944" y="1369861"/>
                </a:cubicBezTo>
                <a:cubicBezTo>
                  <a:pt x="1080377" y="1185485"/>
                  <a:pt x="1106385" y="783555"/>
                  <a:pt x="993024" y="493802"/>
                </a:cubicBezTo>
                <a:cubicBezTo>
                  <a:pt x="907634" y="298041"/>
                  <a:pt x="434730" y="207658"/>
                  <a:pt x="196373" y="419809"/>
                </a:cubicBezTo>
                <a:cubicBezTo>
                  <a:pt x="80297" y="533368"/>
                  <a:pt x="130787" y="786295"/>
                  <a:pt x="446417" y="746887"/>
                </a:cubicBezTo>
                <a:cubicBezTo>
                  <a:pt x="319194" y="857771"/>
                  <a:pt x="327943" y="1029844"/>
                  <a:pt x="394479" y="1164523"/>
                </a:cubicBezTo>
                <a:cubicBezTo>
                  <a:pt x="-55725" y="794993"/>
                  <a:pt x="-53829" y="473051"/>
                  <a:pt x="73842" y="310875"/>
                </a:cubicBezTo>
                <a:cubicBezTo>
                  <a:pt x="283081" y="85364"/>
                  <a:pt x="645287" y="50212"/>
                  <a:pt x="1068678" y="171426"/>
                </a:cubicBezTo>
                <a:cubicBezTo>
                  <a:pt x="1271430" y="220494"/>
                  <a:pt x="1279421" y="4283"/>
                  <a:pt x="1619972" y="28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59" name="Google Shape;1559;p47"/>
          <p:cNvSpPr/>
          <p:nvPr/>
        </p:nvSpPr>
        <p:spPr>
          <a:xfrm>
            <a:off x="10277429" y="1539784"/>
            <a:ext cx="529812" cy="271370"/>
          </a:xfrm>
          <a:custGeom>
            <a:rect b="b" l="l" r="r" t="t"/>
            <a:pathLst>
              <a:path extrusionOk="0" h="1727404" w="3372524">
                <a:moveTo>
                  <a:pt x="1758003" y="666958"/>
                </a:moveTo>
                <a:cubicBezTo>
                  <a:pt x="1703684" y="666958"/>
                  <a:pt x="1659649" y="710993"/>
                  <a:pt x="1659649" y="765312"/>
                </a:cubicBezTo>
                <a:cubicBezTo>
                  <a:pt x="1659649" y="819631"/>
                  <a:pt x="1703684" y="863666"/>
                  <a:pt x="1758003" y="863666"/>
                </a:cubicBezTo>
                <a:cubicBezTo>
                  <a:pt x="1812322" y="863666"/>
                  <a:pt x="1856357" y="819631"/>
                  <a:pt x="1856357" y="765312"/>
                </a:cubicBezTo>
                <a:cubicBezTo>
                  <a:pt x="1856357" y="710993"/>
                  <a:pt x="1812322" y="666958"/>
                  <a:pt x="1758003" y="666958"/>
                </a:cubicBezTo>
                <a:close/>
                <a:moveTo>
                  <a:pt x="1686261" y="586208"/>
                </a:moveTo>
                <a:cubicBezTo>
                  <a:pt x="1849880" y="586208"/>
                  <a:pt x="1982519" y="718847"/>
                  <a:pt x="1982519" y="882466"/>
                </a:cubicBezTo>
                <a:cubicBezTo>
                  <a:pt x="1982519" y="1046085"/>
                  <a:pt x="1849880" y="1178724"/>
                  <a:pt x="1686261" y="1178724"/>
                </a:cubicBezTo>
                <a:cubicBezTo>
                  <a:pt x="1522642" y="1178724"/>
                  <a:pt x="1390003" y="1046085"/>
                  <a:pt x="1390003" y="882466"/>
                </a:cubicBezTo>
                <a:cubicBezTo>
                  <a:pt x="1390003" y="718847"/>
                  <a:pt x="1522642" y="586208"/>
                  <a:pt x="1686261" y="586208"/>
                </a:cubicBezTo>
                <a:close/>
                <a:moveTo>
                  <a:pt x="1686262" y="448985"/>
                </a:moveTo>
                <a:cubicBezTo>
                  <a:pt x="1446857" y="448985"/>
                  <a:pt x="1252780" y="643062"/>
                  <a:pt x="1252780" y="882467"/>
                </a:cubicBezTo>
                <a:cubicBezTo>
                  <a:pt x="1252780" y="1121872"/>
                  <a:pt x="1446857" y="1315949"/>
                  <a:pt x="1686262" y="1315949"/>
                </a:cubicBezTo>
                <a:cubicBezTo>
                  <a:pt x="1925667" y="1315949"/>
                  <a:pt x="2119744" y="1121872"/>
                  <a:pt x="2119744" y="882467"/>
                </a:cubicBezTo>
                <a:cubicBezTo>
                  <a:pt x="2119744" y="643062"/>
                  <a:pt x="1925667" y="448985"/>
                  <a:pt x="1686262" y="448985"/>
                </a:cubicBezTo>
                <a:close/>
                <a:moveTo>
                  <a:pt x="1893261" y="271274"/>
                </a:moveTo>
                <a:cubicBezTo>
                  <a:pt x="2150128" y="355123"/>
                  <a:pt x="2334334" y="597283"/>
                  <a:pt x="2334334" y="882467"/>
                </a:cubicBezTo>
                <a:cubicBezTo>
                  <a:pt x="2334334" y="1103921"/>
                  <a:pt x="2223259" y="1299432"/>
                  <a:pt x="2053457" y="1415856"/>
                </a:cubicBezTo>
                <a:cubicBezTo>
                  <a:pt x="2494577" y="1286853"/>
                  <a:pt x="2931337" y="1005905"/>
                  <a:pt x="2940842" y="882353"/>
                </a:cubicBezTo>
                <a:lnTo>
                  <a:pt x="2946401" y="882364"/>
                </a:lnTo>
                <a:lnTo>
                  <a:pt x="2943679" y="877137"/>
                </a:lnTo>
                <a:lnTo>
                  <a:pt x="2946401" y="872130"/>
                </a:lnTo>
                <a:lnTo>
                  <a:pt x="2941077" y="872141"/>
                </a:lnTo>
                <a:cubicBezTo>
                  <a:pt x="2875996" y="732702"/>
                  <a:pt x="2369865" y="377972"/>
                  <a:pt x="1893261" y="271274"/>
                </a:cubicBezTo>
                <a:close/>
                <a:moveTo>
                  <a:pt x="1525754" y="256843"/>
                </a:moveTo>
                <a:cubicBezTo>
                  <a:pt x="984953" y="339274"/>
                  <a:pt x="426123" y="752145"/>
                  <a:pt x="426123" y="877021"/>
                </a:cubicBezTo>
                <a:lnTo>
                  <a:pt x="426123" y="877247"/>
                </a:lnTo>
                <a:cubicBezTo>
                  <a:pt x="439083" y="984175"/>
                  <a:pt x="877625" y="1311577"/>
                  <a:pt x="1355183" y="1436828"/>
                </a:cubicBezTo>
                <a:cubicBezTo>
                  <a:pt x="1164798" y="1325758"/>
                  <a:pt x="1038190" y="1118898"/>
                  <a:pt x="1038190" y="882467"/>
                </a:cubicBezTo>
                <a:cubicBezTo>
                  <a:pt x="1038190" y="580157"/>
                  <a:pt x="1245184" y="326193"/>
                  <a:pt x="1525754" y="256843"/>
                </a:cubicBezTo>
                <a:close/>
                <a:moveTo>
                  <a:pt x="1682713" y="0"/>
                </a:moveTo>
                <a:cubicBezTo>
                  <a:pt x="2385858" y="36225"/>
                  <a:pt x="3265322" y="653066"/>
                  <a:pt x="3365400" y="875412"/>
                </a:cubicBezTo>
                <a:lnTo>
                  <a:pt x="3372524" y="875397"/>
                </a:lnTo>
                <a:lnTo>
                  <a:pt x="3368881" y="882344"/>
                </a:lnTo>
                <a:lnTo>
                  <a:pt x="3372524" y="889597"/>
                </a:lnTo>
                <a:lnTo>
                  <a:pt x="3365086" y="889581"/>
                </a:lnTo>
                <a:cubicBezTo>
                  <a:pt x="3348713" y="1110249"/>
                  <a:pt x="2385134" y="1692746"/>
                  <a:pt x="1682713" y="1727404"/>
                </a:cubicBezTo>
                <a:cubicBezTo>
                  <a:pt x="901706" y="1708470"/>
                  <a:pt x="21301" y="1064732"/>
                  <a:pt x="0" y="882497"/>
                </a:cubicBezTo>
                <a:lnTo>
                  <a:pt x="0" y="882184"/>
                </a:lnTo>
                <a:cubicBezTo>
                  <a:pt x="0" y="691908"/>
                  <a:pt x="901706" y="19770"/>
                  <a:pt x="1682713"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560" name="Google Shape;1560;p47"/>
          <p:cNvSpPr/>
          <p:nvPr/>
        </p:nvSpPr>
        <p:spPr>
          <a:xfrm>
            <a:off x="7902810" y="1432248"/>
            <a:ext cx="388767" cy="486441"/>
          </a:xfrm>
          <a:custGeom>
            <a:rect b="b" l="l" r="r" t="t"/>
            <a:pathLst>
              <a:path extrusionOk="0" h="3249943" w="2427821">
                <a:moveTo>
                  <a:pt x="1783445" y="477276"/>
                </a:moveTo>
                <a:cubicBezTo>
                  <a:pt x="1867295" y="479049"/>
                  <a:pt x="1940306" y="495815"/>
                  <a:pt x="1995323" y="528655"/>
                </a:cubicBezTo>
                <a:cubicBezTo>
                  <a:pt x="2375187" y="892595"/>
                  <a:pt x="1478983" y="963108"/>
                  <a:pt x="1620010" y="1047270"/>
                </a:cubicBezTo>
                <a:cubicBezTo>
                  <a:pt x="1920260" y="1267909"/>
                  <a:pt x="2179568" y="1563610"/>
                  <a:pt x="2275102" y="1879783"/>
                </a:cubicBezTo>
                <a:cubicBezTo>
                  <a:pt x="2386559" y="2264195"/>
                  <a:pt x="2620845" y="2969329"/>
                  <a:pt x="2118153" y="3196792"/>
                </a:cubicBezTo>
                <a:cubicBezTo>
                  <a:pt x="862559" y="3474297"/>
                  <a:pt x="146052" y="2612212"/>
                  <a:pt x="9574" y="1838839"/>
                </a:cubicBezTo>
                <a:cubicBezTo>
                  <a:pt x="-38192" y="1613652"/>
                  <a:pt x="98284" y="1313401"/>
                  <a:pt x="296177" y="1170100"/>
                </a:cubicBezTo>
                <a:cubicBezTo>
                  <a:pt x="391711" y="1081390"/>
                  <a:pt x="330296" y="876673"/>
                  <a:pt x="323472" y="671956"/>
                </a:cubicBezTo>
                <a:cubicBezTo>
                  <a:pt x="296177" y="474063"/>
                  <a:pt x="760199" y="351234"/>
                  <a:pt x="664666" y="1211043"/>
                </a:cubicBezTo>
                <a:cubicBezTo>
                  <a:pt x="853176" y="743465"/>
                  <a:pt x="1420091" y="469595"/>
                  <a:pt x="1783445" y="477276"/>
                </a:cubicBezTo>
                <a:close/>
                <a:moveTo>
                  <a:pt x="1024970" y="33"/>
                </a:moveTo>
                <a:cubicBezTo>
                  <a:pt x="1115949" y="3590"/>
                  <a:pt x="1140206" y="286408"/>
                  <a:pt x="1176458" y="269348"/>
                </a:cubicBezTo>
                <a:cubicBezTo>
                  <a:pt x="1251521" y="278446"/>
                  <a:pt x="1265168" y="21414"/>
                  <a:pt x="1401646" y="44160"/>
                </a:cubicBezTo>
                <a:cubicBezTo>
                  <a:pt x="1469884" y="71456"/>
                  <a:pt x="1374351" y="221581"/>
                  <a:pt x="1360703" y="310292"/>
                </a:cubicBezTo>
                <a:lnTo>
                  <a:pt x="1517652" y="453593"/>
                </a:lnTo>
                <a:cubicBezTo>
                  <a:pt x="974016" y="540030"/>
                  <a:pt x="901229" y="790238"/>
                  <a:pt x="753379" y="951737"/>
                </a:cubicBezTo>
                <a:lnTo>
                  <a:pt x="705610" y="644662"/>
                </a:lnTo>
                <a:lnTo>
                  <a:pt x="787497" y="521832"/>
                </a:lnTo>
                <a:cubicBezTo>
                  <a:pt x="712435" y="433122"/>
                  <a:pt x="446303" y="364883"/>
                  <a:pt x="562310" y="255701"/>
                </a:cubicBezTo>
                <a:cubicBezTo>
                  <a:pt x="739730" y="98751"/>
                  <a:pt x="862560" y="337587"/>
                  <a:pt x="1012685" y="378530"/>
                </a:cubicBezTo>
                <a:cubicBezTo>
                  <a:pt x="1010410" y="253426"/>
                  <a:pt x="796596" y="101025"/>
                  <a:pt x="1005861" y="3217"/>
                </a:cubicBezTo>
                <a:cubicBezTo>
                  <a:pt x="1012543" y="800"/>
                  <a:pt x="1018905" y="-204"/>
                  <a:pt x="1024970" y="33"/>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61" name="Google Shape;1561;p47"/>
          <p:cNvSpPr/>
          <p:nvPr/>
        </p:nvSpPr>
        <p:spPr>
          <a:xfrm>
            <a:off x="9460302" y="1433265"/>
            <a:ext cx="486653" cy="484407"/>
          </a:xfrm>
          <a:custGeom>
            <a:rect b="b" l="l" r="r" t="t"/>
            <a:pathLst>
              <a:path extrusionOk="0" h="3214867" w="3229769">
                <a:moveTo>
                  <a:pt x="388922" y="0"/>
                </a:moveTo>
                <a:cubicBezTo>
                  <a:pt x="481031" y="0"/>
                  <a:pt x="564991" y="34887"/>
                  <a:pt x="627459" y="93109"/>
                </a:cubicBezTo>
                <a:cubicBezTo>
                  <a:pt x="689927" y="34887"/>
                  <a:pt x="773888" y="0"/>
                  <a:pt x="865996" y="0"/>
                </a:cubicBezTo>
                <a:cubicBezTo>
                  <a:pt x="958105" y="0"/>
                  <a:pt x="1042065" y="34887"/>
                  <a:pt x="1104533" y="93109"/>
                </a:cubicBezTo>
                <a:cubicBezTo>
                  <a:pt x="1167001" y="34887"/>
                  <a:pt x="1250962" y="0"/>
                  <a:pt x="1343070" y="0"/>
                </a:cubicBezTo>
                <a:cubicBezTo>
                  <a:pt x="1435179" y="0"/>
                  <a:pt x="1519139" y="34887"/>
                  <a:pt x="1581607" y="93109"/>
                </a:cubicBezTo>
                <a:cubicBezTo>
                  <a:pt x="1644075" y="34887"/>
                  <a:pt x="1728036" y="0"/>
                  <a:pt x="1820144" y="0"/>
                </a:cubicBezTo>
                <a:cubicBezTo>
                  <a:pt x="1912253" y="0"/>
                  <a:pt x="1996213" y="34887"/>
                  <a:pt x="2058681" y="93109"/>
                </a:cubicBezTo>
                <a:cubicBezTo>
                  <a:pt x="2121149" y="34887"/>
                  <a:pt x="2205110" y="0"/>
                  <a:pt x="2297218" y="0"/>
                </a:cubicBezTo>
                <a:cubicBezTo>
                  <a:pt x="2389326" y="0"/>
                  <a:pt x="2473286" y="34887"/>
                  <a:pt x="2535755" y="93108"/>
                </a:cubicBezTo>
                <a:cubicBezTo>
                  <a:pt x="2598223" y="34887"/>
                  <a:pt x="2682183" y="0"/>
                  <a:pt x="2774291" y="0"/>
                </a:cubicBezTo>
                <a:cubicBezTo>
                  <a:pt x="2971429" y="0"/>
                  <a:pt x="3131241" y="159812"/>
                  <a:pt x="3131241" y="356950"/>
                </a:cubicBezTo>
                <a:cubicBezTo>
                  <a:pt x="3131241" y="414550"/>
                  <a:pt x="3117598" y="468963"/>
                  <a:pt x="3092026" y="516460"/>
                </a:cubicBezTo>
                <a:cubicBezTo>
                  <a:pt x="3176259" y="580602"/>
                  <a:pt x="3229769" y="682177"/>
                  <a:pt x="3229769" y="796250"/>
                </a:cubicBezTo>
                <a:cubicBezTo>
                  <a:pt x="3229769" y="902465"/>
                  <a:pt x="3183377" y="997845"/>
                  <a:pt x="3108820" y="1062184"/>
                </a:cubicBezTo>
                <a:cubicBezTo>
                  <a:pt x="3183377" y="1126523"/>
                  <a:pt x="3229769" y="1221903"/>
                  <a:pt x="3229769" y="1328118"/>
                </a:cubicBezTo>
                <a:cubicBezTo>
                  <a:pt x="3229769" y="1434333"/>
                  <a:pt x="3183377" y="1529713"/>
                  <a:pt x="3108820" y="1594052"/>
                </a:cubicBezTo>
                <a:cubicBezTo>
                  <a:pt x="3183377" y="1658391"/>
                  <a:pt x="3229769" y="1753771"/>
                  <a:pt x="3229769" y="1859986"/>
                </a:cubicBezTo>
                <a:cubicBezTo>
                  <a:pt x="3229769" y="2057124"/>
                  <a:pt x="3069957" y="2216936"/>
                  <a:pt x="2872819" y="2216936"/>
                </a:cubicBezTo>
                <a:lnTo>
                  <a:pt x="2849067" y="2214542"/>
                </a:lnTo>
                <a:cubicBezTo>
                  <a:pt x="2790894" y="2329236"/>
                  <a:pt x="2671548" y="2406987"/>
                  <a:pt x="2534043" y="2406987"/>
                </a:cubicBezTo>
                <a:cubicBezTo>
                  <a:pt x="2483158" y="2406987"/>
                  <a:pt x="2434760" y="2396340"/>
                  <a:pt x="2391120" y="2376775"/>
                </a:cubicBezTo>
                <a:cubicBezTo>
                  <a:pt x="2326908" y="2456876"/>
                  <a:pt x="2228003" y="2507238"/>
                  <a:pt x="2117336" y="2507238"/>
                </a:cubicBezTo>
                <a:lnTo>
                  <a:pt x="2081608" y="2503636"/>
                </a:lnTo>
                <a:cubicBezTo>
                  <a:pt x="2058765" y="2546355"/>
                  <a:pt x="2027330" y="2583686"/>
                  <a:pt x="1987704" y="2611019"/>
                </a:cubicBezTo>
                <a:cubicBezTo>
                  <a:pt x="2049806" y="2674751"/>
                  <a:pt x="2087711" y="2761907"/>
                  <a:pt x="2087711" y="2857917"/>
                </a:cubicBezTo>
                <a:cubicBezTo>
                  <a:pt x="2087711" y="3055055"/>
                  <a:pt x="1927899" y="3214867"/>
                  <a:pt x="1730761" y="3214867"/>
                </a:cubicBezTo>
                <a:cubicBezTo>
                  <a:pt x="1533623" y="3214867"/>
                  <a:pt x="1373811" y="3055055"/>
                  <a:pt x="1373811" y="2857917"/>
                </a:cubicBezTo>
                <a:cubicBezTo>
                  <a:pt x="1373811" y="2743560"/>
                  <a:pt x="1427588" y="2641764"/>
                  <a:pt x="1512161" y="2577627"/>
                </a:cubicBezTo>
                <a:cubicBezTo>
                  <a:pt x="1450743" y="2514125"/>
                  <a:pt x="1413385" y="2427536"/>
                  <a:pt x="1413385" y="2332221"/>
                </a:cubicBezTo>
                <a:cubicBezTo>
                  <a:pt x="1413385" y="2135083"/>
                  <a:pt x="1573197" y="1975271"/>
                  <a:pt x="1770335" y="1975271"/>
                </a:cubicBezTo>
                <a:lnTo>
                  <a:pt x="1806063" y="1978873"/>
                </a:lnTo>
                <a:cubicBezTo>
                  <a:pt x="1865384" y="1867935"/>
                  <a:pt x="1982649" y="1793338"/>
                  <a:pt x="2117336" y="1793338"/>
                </a:cubicBezTo>
                <a:cubicBezTo>
                  <a:pt x="2168221" y="1793338"/>
                  <a:pt x="2216619" y="1803986"/>
                  <a:pt x="2260259" y="1823550"/>
                </a:cubicBezTo>
                <a:cubicBezTo>
                  <a:pt x="2324471" y="1743450"/>
                  <a:pt x="2423376" y="1693087"/>
                  <a:pt x="2534043" y="1693087"/>
                </a:cubicBezTo>
                <a:lnTo>
                  <a:pt x="2557875" y="1695490"/>
                </a:lnTo>
                <a:cubicBezTo>
                  <a:pt x="2576891" y="1656391"/>
                  <a:pt x="2604151" y="1622242"/>
                  <a:pt x="2636819" y="1594052"/>
                </a:cubicBezTo>
                <a:cubicBezTo>
                  <a:pt x="2562261" y="1529713"/>
                  <a:pt x="2515869" y="1434333"/>
                  <a:pt x="2515869" y="1328118"/>
                </a:cubicBezTo>
                <a:cubicBezTo>
                  <a:pt x="2515869" y="1221903"/>
                  <a:pt x="2562261" y="1126523"/>
                  <a:pt x="2636819" y="1062184"/>
                </a:cubicBezTo>
                <a:cubicBezTo>
                  <a:pt x="2562261" y="997845"/>
                  <a:pt x="2515869" y="902465"/>
                  <a:pt x="2515869" y="796250"/>
                </a:cubicBezTo>
                <a:cubicBezTo>
                  <a:pt x="2515869" y="738650"/>
                  <a:pt x="2529512" y="684237"/>
                  <a:pt x="2555084" y="636740"/>
                </a:cubicBezTo>
                <a:lnTo>
                  <a:pt x="2537209" y="619592"/>
                </a:lnTo>
                <a:cubicBezTo>
                  <a:pt x="2474524" y="678496"/>
                  <a:pt x="2390006" y="713900"/>
                  <a:pt x="2297218" y="713900"/>
                </a:cubicBezTo>
                <a:cubicBezTo>
                  <a:pt x="2205110" y="713900"/>
                  <a:pt x="2121149" y="679013"/>
                  <a:pt x="2058681" y="620791"/>
                </a:cubicBezTo>
                <a:cubicBezTo>
                  <a:pt x="1996213" y="679013"/>
                  <a:pt x="1912253" y="713900"/>
                  <a:pt x="1820144" y="713900"/>
                </a:cubicBezTo>
                <a:cubicBezTo>
                  <a:pt x="1728036" y="713900"/>
                  <a:pt x="1644075" y="679013"/>
                  <a:pt x="1581607" y="620791"/>
                </a:cubicBezTo>
                <a:cubicBezTo>
                  <a:pt x="1519139" y="679013"/>
                  <a:pt x="1435179" y="713900"/>
                  <a:pt x="1343070" y="713900"/>
                </a:cubicBezTo>
                <a:cubicBezTo>
                  <a:pt x="1250962" y="713900"/>
                  <a:pt x="1167001" y="679013"/>
                  <a:pt x="1104533" y="620791"/>
                </a:cubicBezTo>
                <a:cubicBezTo>
                  <a:pt x="1042065" y="679013"/>
                  <a:pt x="958105" y="713900"/>
                  <a:pt x="865996" y="713900"/>
                </a:cubicBezTo>
                <a:cubicBezTo>
                  <a:pt x="773370" y="713900"/>
                  <a:pt x="688985" y="678620"/>
                  <a:pt x="626352" y="619878"/>
                </a:cubicBezTo>
                <a:cubicBezTo>
                  <a:pt x="623659" y="623930"/>
                  <a:pt x="620064" y="626957"/>
                  <a:pt x="616405" y="629911"/>
                </a:cubicBezTo>
                <a:cubicBezTo>
                  <a:pt x="686492" y="694366"/>
                  <a:pt x="729886" y="786957"/>
                  <a:pt x="729886" y="889683"/>
                </a:cubicBezTo>
                <a:cubicBezTo>
                  <a:pt x="729886" y="993972"/>
                  <a:pt x="685162" y="1087815"/>
                  <a:pt x="613058" y="1152216"/>
                </a:cubicBezTo>
                <a:cubicBezTo>
                  <a:pt x="675622" y="1216104"/>
                  <a:pt x="713900" y="1303645"/>
                  <a:pt x="713900" y="1400126"/>
                </a:cubicBezTo>
                <a:cubicBezTo>
                  <a:pt x="713900" y="1487795"/>
                  <a:pt x="682295" y="1568081"/>
                  <a:pt x="628622" y="1629172"/>
                </a:cubicBezTo>
                <a:cubicBezTo>
                  <a:pt x="691419" y="1693140"/>
                  <a:pt x="729886" y="1780874"/>
                  <a:pt x="729886" y="1877593"/>
                </a:cubicBezTo>
                <a:cubicBezTo>
                  <a:pt x="729886" y="2034043"/>
                  <a:pt x="629234" y="2166985"/>
                  <a:pt x="488639" y="2213706"/>
                </a:cubicBezTo>
                <a:lnTo>
                  <a:pt x="488639" y="2375547"/>
                </a:lnTo>
                <a:cubicBezTo>
                  <a:pt x="488639" y="2448277"/>
                  <a:pt x="429679" y="2507237"/>
                  <a:pt x="356949" y="2507237"/>
                </a:cubicBezTo>
                <a:cubicBezTo>
                  <a:pt x="284219" y="2507237"/>
                  <a:pt x="225259" y="2448277"/>
                  <a:pt x="225259" y="2375547"/>
                </a:cubicBezTo>
                <a:lnTo>
                  <a:pt x="225259" y="2201750"/>
                </a:lnTo>
                <a:cubicBezTo>
                  <a:pt x="101654" y="2146256"/>
                  <a:pt x="15986" y="2021929"/>
                  <a:pt x="15986" y="1877593"/>
                </a:cubicBezTo>
                <a:cubicBezTo>
                  <a:pt x="15986" y="1789924"/>
                  <a:pt x="47591" y="1709638"/>
                  <a:pt x="101264" y="1648547"/>
                </a:cubicBezTo>
                <a:cubicBezTo>
                  <a:pt x="38467" y="1584579"/>
                  <a:pt x="0" y="1496845"/>
                  <a:pt x="0" y="1400126"/>
                </a:cubicBezTo>
                <a:cubicBezTo>
                  <a:pt x="0" y="1295837"/>
                  <a:pt x="44724" y="1201994"/>
                  <a:pt x="116828" y="1137593"/>
                </a:cubicBezTo>
                <a:cubicBezTo>
                  <a:pt x="54264" y="1073704"/>
                  <a:pt x="15986" y="986164"/>
                  <a:pt x="15986" y="889683"/>
                </a:cubicBezTo>
                <a:cubicBezTo>
                  <a:pt x="15986" y="779482"/>
                  <a:pt x="65925" y="680945"/>
                  <a:pt x="145453" y="616722"/>
                </a:cubicBezTo>
                <a:cubicBezTo>
                  <a:pt x="75366" y="552267"/>
                  <a:pt x="31972" y="459676"/>
                  <a:pt x="31972" y="356950"/>
                </a:cubicBezTo>
                <a:cubicBezTo>
                  <a:pt x="31972" y="159812"/>
                  <a:pt x="191784" y="0"/>
                  <a:pt x="38892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62" name="Google Shape;1562;p47"/>
          <p:cNvSpPr/>
          <p:nvPr/>
        </p:nvSpPr>
        <p:spPr>
          <a:xfrm>
            <a:off x="11180535" y="1485955"/>
            <a:ext cx="284691" cy="379029"/>
          </a:xfrm>
          <a:custGeom>
            <a:rect b="b" l="l" r="r" t="t"/>
            <a:pathLst>
              <a:path extrusionOk="0" h="3258388" w="2433593">
                <a:moveTo>
                  <a:pt x="411154" y="23869"/>
                </a:moveTo>
                <a:cubicBezTo>
                  <a:pt x="-257586" y="355964"/>
                  <a:pt x="22194" y="1036078"/>
                  <a:pt x="322444" y="1798077"/>
                </a:cubicBezTo>
                <a:cubicBezTo>
                  <a:pt x="338366" y="2660163"/>
                  <a:pt x="545357" y="3249289"/>
                  <a:pt x="704581" y="3258388"/>
                </a:cubicBezTo>
                <a:cubicBezTo>
                  <a:pt x="1018479" y="3247015"/>
                  <a:pt x="779644" y="1925457"/>
                  <a:pt x="1216372" y="1948202"/>
                </a:cubicBezTo>
                <a:cubicBezTo>
                  <a:pt x="1580313" y="1945929"/>
                  <a:pt x="1473406" y="3281133"/>
                  <a:pt x="1707692" y="3251564"/>
                </a:cubicBezTo>
                <a:cubicBezTo>
                  <a:pt x="2048886" y="3121910"/>
                  <a:pt x="2001118" y="2180214"/>
                  <a:pt x="2144420" y="1750310"/>
                </a:cubicBezTo>
                <a:cubicBezTo>
                  <a:pt x="2451495" y="1080432"/>
                  <a:pt x="2681232" y="64812"/>
                  <a:pt x="1926056" y="17045"/>
                </a:cubicBezTo>
                <a:lnTo>
                  <a:pt x="1175429" y="153522"/>
                </a:lnTo>
                <a:cubicBezTo>
                  <a:pt x="920671" y="110304"/>
                  <a:pt x="679560" y="-62566"/>
                  <a:pt x="411154" y="23869"/>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grpSp>
        <p:nvGrpSpPr>
          <p:cNvPr id="1563" name="Google Shape;1563;p47"/>
          <p:cNvGrpSpPr/>
          <p:nvPr/>
        </p:nvGrpSpPr>
        <p:grpSpPr>
          <a:xfrm>
            <a:off x="8688594" y="2429101"/>
            <a:ext cx="344634" cy="584984"/>
            <a:chOff x="1960331" y="2060848"/>
            <a:chExt cx="2028872" cy="3463828"/>
          </a:xfrm>
        </p:grpSpPr>
        <p:sp>
          <p:nvSpPr>
            <p:cNvPr id="1564" name="Google Shape;1564;p47"/>
            <p:cNvSpPr/>
            <p:nvPr/>
          </p:nvSpPr>
          <p:spPr>
            <a:xfrm>
              <a:off x="2483768" y="2060848"/>
              <a:ext cx="1505435" cy="1015754"/>
            </a:xfrm>
            <a:custGeom>
              <a:rect b="b" l="l" r="r" t="t"/>
              <a:pathLst>
                <a:path extrusionOk="0" h="1015754" w="1505435">
                  <a:moveTo>
                    <a:pt x="800209" y="204349"/>
                  </a:moveTo>
                  <a:cubicBezTo>
                    <a:pt x="598895" y="140461"/>
                    <a:pt x="302164" y="-50647"/>
                    <a:pt x="196266" y="12686"/>
                  </a:cubicBezTo>
                  <a:cubicBezTo>
                    <a:pt x="103106" y="72064"/>
                    <a:pt x="168969" y="214930"/>
                    <a:pt x="147370" y="306113"/>
                  </a:cubicBezTo>
                  <a:cubicBezTo>
                    <a:pt x="102254" y="376805"/>
                    <a:pt x="-42253" y="455447"/>
                    <a:pt x="12021" y="518188"/>
                  </a:cubicBezTo>
                  <a:cubicBezTo>
                    <a:pt x="164480" y="669383"/>
                    <a:pt x="559454" y="713233"/>
                    <a:pt x="636377" y="741181"/>
                  </a:cubicBezTo>
                  <a:cubicBezTo>
                    <a:pt x="696624" y="733941"/>
                    <a:pt x="677361" y="671042"/>
                    <a:pt x="705803" y="624047"/>
                  </a:cubicBezTo>
                  <a:lnTo>
                    <a:pt x="859369" y="679765"/>
                  </a:lnTo>
                  <a:cubicBezTo>
                    <a:pt x="850034" y="889051"/>
                    <a:pt x="1063333" y="847870"/>
                    <a:pt x="1189170" y="914032"/>
                  </a:cubicBezTo>
                  <a:cubicBezTo>
                    <a:pt x="1618678" y="1176386"/>
                    <a:pt x="1495571" y="862271"/>
                    <a:pt x="1467881" y="742961"/>
                  </a:cubicBezTo>
                  <a:cubicBezTo>
                    <a:pt x="1356424" y="685542"/>
                    <a:pt x="1304603" y="671853"/>
                    <a:pt x="1173267" y="634312"/>
                  </a:cubicBezTo>
                  <a:cubicBezTo>
                    <a:pt x="1199040" y="568902"/>
                    <a:pt x="1292398" y="479637"/>
                    <a:pt x="1250585" y="438081"/>
                  </a:cubicBezTo>
                  <a:cubicBezTo>
                    <a:pt x="1165850" y="405662"/>
                    <a:pt x="1045335" y="381196"/>
                    <a:pt x="964576" y="344802"/>
                  </a:cubicBezTo>
                  <a:cubicBezTo>
                    <a:pt x="930279" y="379871"/>
                    <a:pt x="927786" y="414939"/>
                    <a:pt x="909391" y="450008"/>
                  </a:cubicBezTo>
                  <a:lnTo>
                    <a:pt x="766089" y="388593"/>
                  </a:lnTo>
                  <a:lnTo>
                    <a:pt x="800209" y="204349"/>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65" name="Google Shape;1565;p47"/>
            <p:cNvSpPr/>
            <p:nvPr/>
          </p:nvSpPr>
          <p:spPr>
            <a:xfrm rot="-346245">
              <a:off x="2170737" y="2710023"/>
              <a:ext cx="1505435" cy="1015754"/>
            </a:xfrm>
            <a:custGeom>
              <a:rect b="b" l="l" r="r" t="t"/>
              <a:pathLst>
                <a:path extrusionOk="0" h="1015754" w="1505435">
                  <a:moveTo>
                    <a:pt x="800209" y="204349"/>
                  </a:moveTo>
                  <a:cubicBezTo>
                    <a:pt x="598895" y="140461"/>
                    <a:pt x="302164" y="-50647"/>
                    <a:pt x="196266" y="12686"/>
                  </a:cubicBezTo>
                  <a:cubicBezTo>
                    <a:pt x="103106" y="72064"/>
                    <a:pt x="168969" y="214930"/>
                    <a:pt x="147370" y="306113"/>
                  </a:cubicBezTo>
                  <a:cubicBezTo>
                    <a:pt x="102254" y="376805"/>
                    <a:pt x="-42253" y="455447"/>
                    <a:pt x="12021" y="518188"/>
                  </a:cubicBezTo>
                  <a:cubicBezTo>
                    <a:pt x="164480" y="669383"/>
                    <a:pt x="559454" y="713233"/>
                    <a:pt x="636377" y="741181"/>
                  </a:cubicBezTo>
                  <a:cubicBezTo>
                    <a:pt x="696624" y="733941"/>
                    <a:pt x="677361" y="671042"/>
                    <a:pt x="705803" y="624047"/>
                  </a:cubicBezTo>
                  <a:lnTo>
                    <a:pt x="859369" y="679765"/>
                  </a:lnTo>
                  <a:cubicBezTo>
                    <a:pt x="850034" y="889051"/>
                    <a:pt x="1063333" y="847870"/>
                    <a:pt x="1189170" y="914032"/>
                  </a:cubicBezTo>
                  <a:cubicBezTo>
                    <a:pt x="1618678" y="1176386"/>
                    <a:pt x="1495571" y="862271"/>
                    <a:pt x="1467881" y="742961"/>
                  </a:cubicBezTo>
                  <a:cubicBezTo>
                    <a:pt x="1356424" y="685542"/>
                    <a:pt x="1304603" y="671853"/>
                    <a:pt x="1173267" y="634312"/>
                  </a:cubicBezTo>
                  <a:cubicBezTo>
                    <a:pt x="1199040" y="568902"/>
                    <a:pt x="1292398" y="479637"/>
                    <a:pt x="1250585" y="438081"/>
                  </a:cubicBezTo>
                  <a:cubicBezTo>
                    <a:pt x="1165850" y="405662"/>
                    <a:pt x="1045335" y="381196"/>
                    <a:pt x="964576" y="344802"/>
                  </a:cubicBezTo>
                  <a:cubicBezTo>
                    <a:pt x="930279" y="379871"/>
                    <a:pt x="927786" y="414939"/>
                    <a:pt x="909391" y="450008"/>
                  </a:cubicBezTo>
                  <a:lnTo>
                    <a:pt x="766089" y="388593"/>
                  </a:lnTo>
                  <a:lnTo>
                    <a:pt x="800209" y="204349"/>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66" name="Google Shape;1566;p47"/>
            <p:cNvSpPr/>
            <p:nvPr/>
          </p:nvSpPr>
          <p:spPr>
            <a:xfrm rot="-965355">
              <a:off x="2071598" y="3466865"/>
              <a:ext cx="1505435" cy="1015754"/>
            </a:xfrm>
            <a:custGeom>
              <a:rect b="b" l="l" r="r" t="t"/>
              <a:pathLst>
                <a:path extrusionOk="0" h="1015754" w="1505435">
                  <a:moveTo>
                    <a:pt x="800209" y="204349"/>
                  </a:moveTo>
                  <a:cubicBezTo>
                    <a:pt x="598895" y="140461"/>
                    <a:pt x="302164" y="-50647"/>
                    <a:pt x="196266" y="12686"/>
                  </a:cubicBezTo>
                  <a:cubicBezTo>
                    <a:pt x="103106" y="72064"/>
                    <a:pt x="168969" y="214930"/>
                    <a:pt x="147370" y="306113"/>
                  </a:cubicBezTo>
                  <a:cubicBezTo>
                    <a:pt x="102254" y="376805"/>
                    <a:pt x="-42253" y="455447"/>
                    <a:pt x="12021" y="518188"/>
                  </a:cubicBezTo>
                  <a:cubicBezTo>
                    <a:pt x="164480" y="669383"/>
                    <a:pt x="559454" y="713233"/>
                    <a:pt x="636377" y="741181"/>
                  </a:cubicBezTo>
                  <a:cubicBezTo>
                    <a:pt x="696624" y="733941"/>
                    <a:pt x="677361" y="671042"/>
                    <a:pt x="705803" y="624047"/>
                  </a:cubicBezTo>
                  <a:lnTo>
                    <a:pt x="859369" y="679765"/>
                  </a:lnTo>
                  <a:cubicBezTo>
                    <a:pt x="850034" y="889051"/>
                    <a:pt x="1063333" y="847870"/>
                    <a:pt x="1189170" y="914032"/>
                  </a:cubicBezTo>
                  <a:cubicBezTo>
                    <a:pt x="1618678" y="1176386"/>
                    <a:pt x="1495571" y="862271"/>
                    <a:pt x="1467881" y="742961"/>
                  </a:cubicBezTo>
                  <a:cubicBezTo>
                    <a:pt x="1356424" y="685542"/>
                    <a:pt x="1304603" y="671853"/>
                    <a:pt x="1173267" y="634312"/>
                  </a:cubicBezTo>
                  <a:cubicBezTo>
                    <a:pt x="1199040" y="568902"/>
                    <a:pt x="1292398" y="479637"/>
                    <a:pt x="1250585" y="438081"/>
                  </a:cubicBezTo>
                  <a:cubicBezTo>
                    <a:pt x="1165850" y="405662"/>
                    <a:pt x="1045335" y="381196"/>
                    <a:pt x="964576" y="344802"/>
                  </a:cubicBezTo>
                  <a:cubicBezTo>
                    <a:pt x="930279" y="379871"/>
                    <a:pt x="927786" y="414939"/>
                    <a:pt x="909391" y="450008"/>
                  </a:cubicBezTo>
                  <a:lnTo>
                    <a:pt x="766089" y="388593"/>
                  </a:lnTo>
                  <a:lnTo>
                    <a:pt x="800209" y="204349"/>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67" name="Google Shape;1567;p47"/>
            <p:cNvSpPr/>
            <p:nvPr/>
          </p:nvSpPr>
          <p:spPr>
            <a:xfrm rot="-1967067">
              <a:off x="2257651" y="4182238"/>
              <a:ext cx="1505435" cy="1015754"/>
            </a:xfrm>
            <a:custGeom>
              <a:rect b="b" l="l" r="r" t="t"/>
              <a:pathLst>
                <a:path extrusionOk="0" h="1015754" w="1505435">
                  <a:moveTo>
                    <a:pt x="800209" y="204349"/>
                  </a:moveTo>
                  <a:cubicBezTo>
                    <a:pt x="598895" y="140461"/>
                    <a:pt x="302164" y="-50647"/>
                    <a:pt x="196266" y="12686"/>
                  </a:cubicBezTo>
                  <a:cubicBezTo>
                    <a:pt x="103106" y="72064"/>
                    <a:pt x="168969" y="214930"/>
                    <a:pt x="147370" y="306113"/>
                  </a:cubicBezTo>
                  <a:cubicBezTo>
                    <a:pt x="102254" y="376805"/>
                    <a:pt x="-42253" y="455447"/>
                    <a:pt x="12021" y="518188"/>
                  </a:cubicBezTo>
                  <a:cubicBezTo>
                    <a:pt x="164480" y="669383"/>
                    <a:pt x="559454" y="713233"/>
                    <a:pt x="636377" y="741181"/>
                  </a:cubicBezTo>
                  <a:cubicBezTo>
                    <a:pt x="696624" y="733941"/>
                    <a:pt x="677361" y="671042"/>
                    <a:pt x="705803" y="624047"/>
                  </a:cubicBezTo>
                  <a:lnTo>
                    <a:pt x="859369" y="679765"/>
                  </a:lnTo>
                  <a:cubicBezTo>
                    <a:pt x="850034" y="889051"/>
                    <a:pt x="1063333" y="847870"/>
                    <a:pt x="1189170" y="914032"/>
                  </a:cubicBezTo>
                  <a:cubicBezTo>
                    <a:pt x="1618678" y="1176386"/>
                    <a:pt x="1495571" y="862271"/>
                    <a:pt x="1467881" y="742961"/>
                  </a:cubicBezTo>
                  <a:cubicBezTo>
                    <a:pt x="1356424" y="685542"/>
                    <a:pt x="1304603" y="671853"/>
                    <a:pt x="1173267" y="634312"/>
                  </a:cubicBezTo>
                  <a:cubicBezTo>
                    <a:pt x="1199040" y="568902"/>
                    <a:pt x="1292398" y="479637"/>
                    <a:pt x="1250585" y="438081"/>
                  </a:cubicBezTo>
                  <a:cubicBezTo>
                    <a:pt x="1165850" y="405662"/>
                    <a:pt x="1045335" y="381196"/>
                    <a:pt x="964576" y="344802"/>
                  </a:cubicBezTo>
                  <a:cubicBezTo>
                    <a:pt x="930279" y="379871"/>
                    <a:pt x="927786" y="414939"/>
                    <a:pt x="909391" y="450008"/>
                  </a:cubicBezTo>
                  <a:lnTo>
                    <a:pt x="766089" y="388593"/>
                  </a:lnTo>
                  <a:lnTo>
                    <a:pt x="800209" y="204349"/>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grpSp>
      <p:sp>
        <p:nvSpPr>
          <p:cNvPr id="1568" name="Google Shape;1568;p47"/>
          <p:cNvSpPr/>
          <p:nvPr/>
        </p:nvSpPr>
        <p:spPr>
          <a:xfrm>
            <a:off x="9618682" y="2429101"/>
            <a:ext cx="169894" cy="529812"/>
          </a:xfrm>
          <a:custGeom>
            <a:rect b="b" l="l" r="r" t="t"/>
            <a:pathLst>
              <a:path extrusionOk="0" h="2449001" w="785322">
                <a:moveTo>
                  <a:pt x="413332" y="1331843"/>
                </a:moveTo>
                <a:cubicBezTo>
                  <a:pt x="470316" y="1339795"/>
                  <a:pt x="487545" y="1363648"/>
                  <a:pt x="524651" y="1379551"/>
                </a:cubicBezTo>
                <a:cubicBezTo>
                  <a:pt x="598461" y="1388490"/>
                  <a:pt x="730438" y="1342684"/>
                  <a:pt x="763189" y="1406369"/>
                </a:cubicBezTo>
                <a:cubicBezTo>
                  <a:pt x="860365" y="1644887"/>
                  <a:pt x="606378" y="1660931"/>
                  <a:pt x="601295" y="1785816"/>
                </a:cubicBezTo>
                <a:cubicBezTo>
                  <a:pt x="592018" y="1995200"/>
                  <a:pt x="585610" y="2024932"/>
                  <a:pt x="592236" y="2441050"/>
                </a:cubicBezTo>
                <a:lnTo>
                  <a:pt x="302014" y="2445025"/>
                </a:lnTo>
                <a:cubicBezTo>
                  <a:pt x="266233" y="2198535"/>
                  <a:pt x="340856" y="1660357"/>
                  <a:pt x="211779" y="1721654"/>
                </a:cubicBezTo>
                <a:cubicBezTo>
                  <a:pt x="170697" y="1762736"/>
                  <a:pt x="192021" y="2185283"/>
                  <a:pt x="190696" y="2441050"/>
                </a:cubicBezTo>
                <a:cubicBezTo>
                  <a:pt x="146301" y="2445688"/>
                  <a:pt x="179432" y="2445688"/>
                  <a:pt x="119134" y="2449001"/>
                </a:cubicBezTo>
                <a:cubicBezTo>
                  <a:pt x="103231" y="1623390"/>
                  <a:pt x="60150" y="1875377"/>
                  <a:pt x="8466" y="1749481"/>
                </a:cubicBezTo>
                <a:cubicBezTo>
                  <a:pt x="-31697" y="1604092"/>
                  <a:pt x="83130" y="1642413"/>
                  <a:pt x="100558" y="1641682"/>
                </a:cubicBezTo>
                <a:cubicBezTo>
                  <a:pt x="5622" y="1561516"/>
                  <a:pt x="-3874" y="1450657"/>
                  <a:pt x="71979" y="1389262"/>
                </a:cubicBezTo>
                <a:cubicBezTo>
                  <a:pt x="119567" y="1358010"/>
                  <a:pt x="239728" y="1375575"/>
                  <a:pt x="321892" y="1375575"/>
                </a:cubicBezTo>
                <a:cubicBezTo>
                  <a:pt x="347071" y="1360998"/>
                  <a:pt x="364299" y="1334493"/>
                  <a:pt x="413332" y="1331843"/>
                </a:cubicBezTo>
                <a:close/>
                <a:moveTo>
                  <a:pt x="205946" y="0"/>
                </a:moveTo>
                <a:lnTo>
                  <a:pt x="557659" y="3422"/>
                </a:lnTo>
                <a:cubicBezTo>
                  <a:pt x="580863" y="327547"/>
                  <a:pt x="489978" y="820211"/>
                  <a:pt x="664907" y="938156"/>
                </a:cubicBezTo>
                <a:cubicBezTo>
                  <a:pt x="834535" y="1061401"/>
                  <a:pt x="785141" y="1256861"/>
                  <a:pt x="707529" y="1307990"/>
                </a:cubicBezTo>
                <a:cubicBezTo>
                  <a:pt x="596211" y="1362324"/>
                  <a:pt x="496819" y="1313291"/>
                  <a:pt x="397428" y="1268233"/>
                </a:cubicBezTo>
                <a:cubicBezTo>
                  <a:pt x="324542" y="1317265"/>
                  <a:pt x="192020" y="1358347"/>
                  <a:pt x="87328" y="1288111"/>
                </a:cubicBezTo>
                <a:cubicBezTo>
                  <a:pt x="-33267" y="1184744"/>
                  <a:pt x="58608" y="985670"/>
                  <a:pt x="120893" y="945913"/>
                </a:cubicBezTo>
                <a:cubicBezTo>
                  <a:pt x="259584" y="846619"/>
                  <a:pt x="211126" y="365206"/>
                  <a:pt x="205946" y="0"/>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69" name="Google Shape;1569;p47"/>
          <p:cNvSpPr/>
          <p:nvPr/>
        </p:nvSpPr>
        <p:spPr>
          <a:xfrm>
            <a:off x="6129967" y="2416730"/>
            <a:ext cx="501857" cy="554554"/>
          </a:xfrm>
          <a:custGeom>
            <a:rect b="b" l="l" r="r" t="t"/>
            <a:pathLst>
              <a:path extrusionOk="0" h="376812" w="341005">
                <a:moveTo>
                  <a:pt x="179590" y="105941"/>
                </a:moveTo>
                <a:cubicBezTo>
                  <a:pt x="189466" y="103284"/>
                  <a:pt x="200229" y="106383"/>
                  <a:pt x="207502" y="113978"/>
                </a:cubicBezTo>
                <a:lnTo>
                  <a:pt x="205155" y="116193"/>
                </a:lnTo>
                <a:cubicBezTo>
                  <a:pt x="198727" y="109493"/>
                  <a:pt x="189244" y="106732"/>
                  <a:pt x="180543" y="109027"/>
                </a:cubicBezTo>
                <a:cubicBezTo>
                  <a:pt x="171284" y="111470"/>
                  <a:pt x="164597" y="119184"/>
                  <a:pt x="163491" y="128699"/>
                </a:cubicBezTo>
                <a:lnTo>
                  <a:pt x="160301" y="128192"/>
                </a:lnTo>
                <a:cubicBezTo>
                  <a:pt x="160626" y="125509"/>
                  <a:pt x="161343" y="122953"/>
                  <a:pt x="162397" y="120583"/>
                </a:cubicBezTo>
                <a:cubicBezTo>
                  <a:pt x="163188" y="118806"/>
                  <a:pt x="164168" y="117134"/>
                  <a:pt x="165317" y="115593"/>
                </a:cubicBezTo>
                <a:close/>
                <a:moveTo>
                  <a:pt x="184774" y="76800"/>
                </a:moveTo>
                <a:cubicBezTo>
                  <a:pt x="189722" y="75892"/>
                  <a:pt x="194950" y="76276"/>
                  <a:pt x="199898" y="78055"/>
                </a:cubicBezTo>
                <a:lnTo>
                  <a:pt x="198784" y="81085"/>
                </a:lnTo>
                <a:cubicBezTo>
                  <a:pt x="190044" y="77951"/>
                  <a:pt x="180324" y="79705"/>
                  <a:pt x="173557" y="85636"/>
                </a:cubicBezTo>
                <a:cubicBezTo>
                  <a:pt x="166357" y="91948"/>
                  <a:pt x="163808" y="101834"/>
                  <a:pt x="167057" y="110845"/>
                </a:cubicBezTo>
                <a:lnTo>
                  <a:pt x="163976" y="111813"/>
                </a:lnTo>
                <a:cubicBezTo>
                  <a:pt x="161264" y="104174"/>
                  <a:pt x="162206" y="95982"/>
                  <a:pt x="166259" y="89343"/>
                </a:cubicBezTo>
                <a:lnTo>
                  <a:pt x="171329" y="83298"/>
                </a:lnTo>
                <a:cubicBezTo>
                  <a:pt x="175158" y="79908"/>
                  <a:pt x="179826" y="77708"/>
                  <a:pt x="184774" y="76800"/>
                </a:cubicBezTo>
                <a:close/>
                <a:moveTo>
                  <a:pt x="179076" y="24908"/>
                </a:moveTo>
                <a:cubicBezTo>
                  <a:pt x="173882" y="25821"/>
                  <a:pt x="169065" y="28595"/>
                  <a:pt x="165693" y="33023"/>
                </a:cubicBezTo>
                <a:lnTo>
                  <a:pt x="165081" y="32645"/>
                </a:lnTo>
                <a:lnTo>
                  <a:pt x="164343" y="33841"/>
                </a:lnTo>
                <a:lnTo>
                  <a:pt x="159156" y="28989"/>
                </a:lnTo>
                <a:cubicBezTo>
                  <a:pt x="147650" y="21890"/>
                  <a:pt x="132568" y="25462"/>
                  <a:pt x="125468" y="36968"/>
                </a:cubicBezTo>
                <a:cubicBezTo>
                  <a:pt x="125028" y="37682"/>
                  <a:pt x="124628" y="38410"/>
                  <a:pt x="124607" y="39302"/>
                </a:cubicBezTo>
                <a:cubicBezTo>
                  <a:pt x="121192" y="53871"/>
                  <a:pt x="126621" y="67918"/>
                  <a:pt x="137512" y="72288"/>
                </a:cubicBezTo>
                <a:lnTo>
                  <a:pt x="136408" y="75373"/>
                </a:lnTo>
                <a:cubicBezTo>
                  <a:pt x="125065" y="70889"/>
                  <a:pt x="118824" y="57470"/>
                  <a:pt x="120792" y="42874"/>
                </a:cubicBezTo>
                <a:cubicBezTo>
                  <a:pt x="110219" y="38045"/>
                  <a:pt x="97555" y="41998"/>
                  <a:pt x="91229" y="52250"/>
                </a:cubicBezTo>
                <a:cubicBezTo>
                  <a:pt x="86215" y="60377"/>
                  <a:pt x="87164" y="68019"/>
                  <a:pt x="90995" y="75559"/>
                </a:cubicBezTo>
                <a:cubicBezTo>
                  <a:pt x="88405" y="77546"/>
                  <a:pt x="86197" y="80074"/>
                  <a:pt x="84391" y="83001"/>
                </a:cubicBezTo>
                <a:cubicBezTo>
                  <a:pt x="75261" y="97799"/>
                  <a:pt x="79855" y="117197"/>
                  <a:pt x="94653" y="126328"/>
                </a:cubicBezTo>
                <a:cubicBezTo>
                  <a:pt x="99603" y="129383"/>
                  <a:pt x="105068" y="130901"/>
                  <a:pt x="110449" y="130283"/>
                </a:cubicBezTo>
                <a:cubicBezTo>
                  <a:pt x="111461" y="121556"/>
                  <a:pt x="114239" y="112980"/>
                  <a:pt x="118788" y="105103"/>
                </a:cubicBezTo>
                <a:lnTo>
                  <a:pt x="122060" y="106993"/>
                </a:lnTo>
                <a:cubicBezTo>
                  <a:pt x="117549" y="114804"/>
                  <a:pt x="114885" y="123345"/>
                  <a:pt x="114602" y="132066"/>
                </a:cubicBezTo>
                <a:cubicBezTo>
                  <a:pt x="118189" y="142541"/>
                  <a:pt x="127538" y="149533"/>
                  <a:pt x="138054" y="150704"/>
                </a:cubicBezTo>
                <a:lnTo>
                  <a:pt x="138622" y="157584"/>
                </a:lnTo>
                <a:cubicBezTo>
                  <a:pt x="141809" y="168599"/>
                  <a:pt x="152592" y="175355"/>
                  <a:pt x="163536" y="173320"/>
                </a:cubicBezTo>
                <a:lnTo>
                  <a:pt x="163736" y="174011"/>
                </a:lnTo>
                <a:lnTo>
                  <a:pt x="165086" y="173621"/>
                </a:lnTo>
                <a:lnTo>
                  <a:pt x="165671" y="180699"/>
                </a:lnTo>
                <a:cubicBezTo>
                  <a:pt x="169429" y="193686"/>
                  <a:pt x="183003" y="201168"/>
                  <a:pt x="195990" y="197411"/>
                </a:cubicBezTo>
                <a:cubicBezTo>
                  <a:pt x="196796" y="197178"/>
                  <a:pt x="197581" y="196907"/>
                  <a:pt x="198196" y="196260"/>
                </a:cubicBezTo>
                <a:cubicBezTo>
                  <a:pt x="209934" y="188156"/>
                  <a:pt x="215400" y="175007"/>
                  <a:pt x="211155" y="164763"/>
                </a:cubicBezTo>
                <a:cubicBezTo>
                  <a:pt x="205121" y="170199"/>
                  <a:pt x="196738" y="172687"/>
                  <a:pt x="188343" y="171472"/>
                </a:cubicBezTo>
                <a:lnTo>
                  <a:pt x="188829" y="168281"/>
                </a:lnTo>
                <a:cubicBezTo>
                  <a:pt x="198020" y="169602"/>
                  <a:pt x="207192" y="165939"/>
                  <a:pt x="212635" y="158774"/>
                </a:cubicBezTo>
                <a:cubicBezTo>
                  <a:pt x="218427" y="151149"/>
                  <a:pt x="218946" y="140953"/>
                  <a:pt x="213960" y="132774"/>
                </a:cubicBezTo>
                <a:lnTo>
                  <a:pt x="216785" y="131210"/>
                </a:lnTo>
                <a:cubicBezTo>
                  <a:pt x="222366" y="140465"/>
                  <a:pt x="221779" y="151983"/>
                  <a:pt x="215286" y="160619"/>
                </a:cubicBezTo>
                <a:lnTo>
                  <a:pt x="213805" y="162105"/>
                </a:lnTo>
                <a:cubicBezTo>
                  <a:pt x="218946" y="172938"/>
                  <a:pt x="214526" y="186813"/>
                  <a:pt x="203421" y="196175"/>
                </a:cubicBezTo>
                <a:cubicBezTo>
                  <a:pt x="208012" y="206854"/>
                  <a:pt x="220050" y="212429"/>
                  <a:pt x="231622" y="209082"/>
                </a:cubicBezTo>
                <a:cubicBezTo>
                  <a:pt x="239377" y="206838"/>
                  <a:pt x="243741" y="201989"/>
                  <a:pt x="246092" y="195539"/>
                </a:cubicBezTo>
                <a:cubicBezTo>
                  <a:pt x="255042" y="199507"/>
                  <a:pt x="265290" y="198199"/>
                  <a:pt x="272958" y="192601"/>
                </a:cubicBezTo>
                <a:lnTo>
                  <a:pt x="276795" y="193971"/>
                </a:lnTo>
                <a:cubicBezTo>
                  <a:pt x="289009" y="194016"/>
                  <a:pt x="298363" y="193248"/>
                  <a:pt x="304258" y="183694"/>
                </a:cubicBezTo>
                <a:cubicBezTo>
                  <a:pt x="309343" y="175453"/>
                  <a:pt x="308953" y="165378"/>
                  <a:pt x="303795" y="157923"/>
                </a:cubicBezTo>
                <a:cubicBezTo>
                  <a:pt x="298315" y="164420"/>
                  <a:pt x="291041" y="168177"/>
                  <a:pt x="283702" y="168174"/>
                </a:cubicBezTo>
                <a:lnTo>
                  <a:pt x="283555" y="164527"/>
                </a:lnTo>
                <a:cubicBezTo>
                  <a:pt x="293404" y="164978"/>
                  <a:pt x="303289" y="157339"/>
                  <a:pt x="308110" y="145450"/>
                </a:cubicBezTo>
                <a:cubicBezTo>
                  <a:pt x="311022" y="136198"/>
                  <a:pt x="308752" y="126109"/>
                  <a:pt x="302169" y="119023"/>
                </a:cubicBezTo>
                <a:cubicBezTo>
                  <a:pt x="296249" y="127191"/>
                  <a:pt x="286098" y="131525"/>
                  <a:pt x="275782" y="130309"/>
                </a:cubicBezTo>
                <a:lnTo>
                  <a:pt x="276183" y="127106"/>
                </a:lnTo>
                <a:cubicBezTo>
                  <a:pt x="285405" y="128184"/>
                  <a:pt x="294478" y="124281"/>
                  <a:pt x="299730" y="116974"/>
                </a:cubicBezTo>
                <a:lnTo>
                  <a:pt x="300207" y="116045"/>
                </a:lnTo>
                <a:cubicBezTo>
                  <a:pt x="300079" y="107222"/>
                  <a:pt x="295342" y="98867"/>
                  <a:pt x="287259" y="93880"/>
                </a:cubicBezTo>
                <a:cubicBezTo>
                  <a:pt x="284295" y="92051"/>
                  <a:pt x="281129" y="90828"/>
                  <a:pt x="277855" y="90561"/>
                </a:cubicBezTo>
                <a:cubicBezTo>
                  <a:pt x="271916" y="104194"/>
                  <a:pt x="259881" y="112708"/>
                  <a:pt x="248172" y="111695"/>
                </a:cubicBezTo>
                <a:cubicBezTo>
                  <a:pt x="248002" y="114741"/>
                  <a:pt x="246936" y="117719"/>
                  <a:pt x="245089" y="120348"/>
                </a:cubicBezTo>
                <a:cubicBezTo>
                  <a:pt x="241307" y="125729"/>
                  <a:pt x="234825" y="128827"/>
                  <a:pt x="228007" y="128511"/>
                </a:cubicBezTo>
                <a:lnTo>
                  <a:pt x="228158" y="125380"/>
                </a:lnTo>
                <a:cubicBezTo>
                  <a:pt x="233848" y="125642"/>
                  <a:pt x="239262" y="123097"/>
                  <a:pt x="242439" y="118667"/>
                </a:cubicBezTo>
                <a:cubicBezTo>
                  <a:pt x="244071" y="116391"/>
                  <a:pt x="244987" y="113796"/>
                  <a:pt x="245116" y="111152"/>
                </a:cubicBezTo>
                <a:lnTo>
                  <a:pt x="243716" y="110904"/>
                </a:lnTo>
                <a:lnTo>
                  <a:pt x="244539" y="108155"/>
                </a:lnTo>
                <a:cubicBezTo>
                  <a:pt x="244792" y="106166"/>
                  <a:pt x="244131" y="104285"/>
                  <a:pt x="243078" y="102544"/>
                </a:cubicBezTo>
                <a:cubicBezTo>
                  <a:pt x="240257" y="97875"/>
                  <a:pt x="235048" y="94922"/>
                  <a:pt x="229344" y="94755"/>
                </a:cubicBezTo>
                <a:lnTo>
                  <a:pt x="229436" y="91621"/>
                </a:lnTo>
                <a:cubicBezTo>
                  <a:pt x="236268" y="91821"/>
                  <a:pt x="242499" y="95409"/>
                  <a:pt x="245850" y="101072"/>
                </a:cubicBezTo>
                <a:cubicBezTo>
                  <a:pt x="247129" y="103235"/>
                  <a:pt x="247915" y="105575"/>
                  <a:pt x="248037" y="107973"/>
                </a:cubicBezTo>
                <a:cubicBezTo>
                  <a:pt x="258268" y="109553"/>
                  <a:pt x="268981" y="102051"/>
                  <a:pt x="274232" y="89778"/>
                </a:cubicBezTo>
                <a:cubicBezTo>
                  <a:pt x="278708" y="77339"/>
                  <a:pt x="274020" y="63056"/>
                  <a:pt x="262316" y="55834"/>
                </a:cubicBezTo>
                <a:cubicBezTo>
                  <a:pt x="257734" y="53007"/>
                  <a:pt x="252666" y="51626"/>
                  <a:pt x="247691" y="52231"/>
                </a:cubicBezTo>
                <a:cubicBezTo>
                  <a:pt x="248705" y="60913"/>
                  <a:pt x="245967" y="69020"/>
                  <a:pt x="239739" y="74185"/>
                </a:cubicBezTo>
                <a:lnTo>
                  <a:pt x="237649" y="71664"/>
                </a:lnTo>
                <a:cubicBezTo>
                  <a:pt x="244579" y="65918"/>
                  <a:pt x="246481" y="55888"/>
                  <a:pt x="243151" y="45920"/>
                </a:cubicBezTo>
                <a:cubicBezTo>
                  <a:pt x="241194" y="40124"/>
                  <a:pt x="237183" y="35004"/>
                  <a:pt x="231542" y="31523"/>
                </a:cubicBezTo>
                <a:cubicBezTo>
                  <a:pt x="221392" y="25261"/>
                  <a:pt x="208864" y="26095"/>
                  <a:pt x="199763" y="32668"/>
                </a:cubicBezTo>
                <a:lnTo>
                  <a:pt x="194721" y="27952"/>
                </a:lnTo>
                <a:cubicBezTo>
                  <a:pt x="189842" y="24941"/>
                  <a:pt x="184271" y="23995"/>
                  <a:pt x="179076" y="24908"/>
                </a:cubicBezTo>
                <a:close/>
                <a:moveTo>
                  <a:pt x="190632" y="62"/>
                </a:moveTo>
                <a:cubicBezTo>
                  <a:pt x="300121" y="2329"/>
                  <a:pt x="391248" y="125645"/>
                  <a:pt x="309641" y="225160"/>
                </a:cubicBezTo>
                <a:cubicBezTo>
                  <a:pt x="282892" y="251229"/>
                  <a:pt x="279266" y="288859"/>
                  <a:pt x="302841" y="374772"/>
                </a:cubicBezTo>
                <a:lnTo>
                  <a:pt x="121266" y="376812"/>
                </a:lnTo>
                <a:lnTo>
                  <a:pt x="109025" y="322355"/>
                </a:lnTo>
                <a:cubicBezTo>
                  <a:pt x="76580" y="333165"/>
                  <a:pt x="40716" y="329924"/>
                  <a:pt x="28778" y="318327"/>
                </a:cubicBezTo>
                <a:cubicBezTo>
                  <a:pt x="22923" y="311868"/>
                  <a:pt x="25422" y="291738"/>
                  <a:pt x="32859" y="276164"/>
                </a:cubicBezTo>
                <a:cubicBezTo>
                  <a:pt x="35235" y="270344"/>
                  <a:pt x="23179" y="268321"/>
                  <a:pt x="20618" y="259843"/>
                </a:cubicBezTo>
                <a:cubicBezTo>
                  <a:pt x="19440" y="251965"/>
                  <a:pt x="27377" y="251682"/>
                  <a:pt x="30757" y="247602"/>
                </a:cubicBezTo>
                <a:lnTo>
                  <a:pt x="18516" y="238938"/>
                </a:lnTo>
                <a:cubicBezTo>
                  <a:pt x="12669" y="232923"/>
                  <a:pt x="25811" y="221592"/>
                  <a:pt x="29458" y="212919"/>
                </a:cubicBezTo>
                <a:cubicBezTo>
                  <a:pt x="16679" y="208924"/>
                  <a:pt x="7006" y="203466"/>
                  <a:pt x="307" y="196983"/>
                </a:cubicBezTo>
                <a:cubicBezTo>
                  <a:pt x="-2572" y="186228"/>
                  <a:pt x="15339" y="171234"/>
                  <a:pt x="31089" y="151672"/>
                </a:cubicBezTo>
                <a:cubicBezTo>
                  <a:pt x="47602" y="132201"/>
                  <a:pt x="33821" y="117353"/>
                  <a:pt x="46470" y="75544"/>
                </a:cubicBezTo>
                <a:cubicBezTo>
                  <a:pt x="66559" y="23813"/>
                  <a:pt x="114124" y="-1423"/>
                  <a:pt x="190632" y="62"/>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70" name="Google Shape;1570;p47"/>
          <p:cNvSpPr/>
          <p:nvPr/>
        </p:nvSpPr>
        <p:spPr>
          <a:xfrm>
            <a:off x="6967308" y="2429072"/>
            <a:ext cx="527152" cy="529870"/>
          </a:xfrm>
          <a:custGeom>
            <a:rect b="b" l="l" r="r" t="t"/>
            <a:pathLst>
              <a:path extrusionOk="0" h="3083879" w="3068057">
                <a:moveTo>
                  <a:pt x="1943022" y="0"/>
                </a:moveTo>
                <a:cubicBezTo>
                  <a:pt x="2091435" y="0"/>
                  <a:pt x="2214809" y="107202"/>
                  <a:pt x="2232575" y="249298"/>
                </a:cubicBezTo>
                <a:cubicBezTo>
                  <a:pt x="2066806" y="323095"/>
                  <a:pt x="1966497" y="475331"/>
                  <a:pt x="1992863" y="623272"/>
                </a:cubicBezTo>
                <a:lnTo>
                  <a:pt x="2032344" y="614884"/>
                </a:lnTo>
                <a:cubicBezTo>
                  <a:pt x="2007703" y="472429"/>
                  <a:pt x="2119863" y="324636"/>
                  <a:pt x="2294697" y="266187"/>
                </a:cubicBezTo>
                <a:cubicBezTo>
                  <a:pt x="2304190" y="260641"/>
                  <a:pt x="2314409" y="260119"/>
                  <a:pt x="2324748" y="260119"/>
                </a:cubicBezTo>
                <a:cubicBezTo>
                  <a:pt x="2491310" y="260119"/>
                  <a:pt x="2626336" y="395145"/>
                  <a:pt x="2626336" y="561708"/>
                </a:cubicBezTo>
                <a:lnTo>
                  <a:pt x="2609021" y="647481"/>
                </a:lnTo>
                <a:lnTo>
                  <a:pt x="2626336" y="647481"/>
                </a:lnTo>
                <a:lnTo>
                  <a:pt x="2626336" y="656343"/>
                </a:lnTo>
                <a:cubicBezTo>
                  <a:pt x="2762823" y="669742"/>
                  <a:pt x="2867295" y="786613"/>
                  <a:pt x="2867295" y="927882"/>
                </a:cubicBezTo>
                <a:lnTo>
                  <a:pt x="2850464" y="1011252"/>
                </a:lnTo>
                <a:cubicBezTo>
                  <a:pt x="2978255" y="1064152"/>
                  <a:pt x="3068057" y="1190111"/>
                  <a:pt x="3068057" y="1337042"/>
                </a:cubicBezTo>
                <a:cubicBezTo>
                  <a:pt x="3068057" y="1418703"/>
                  <a:pt x="3040320" y="1493884"/>
                  <a:pt x="2992210" y="1551889"/>
                </a:cubicBezTo>
                <a:cubicBezTo>
                  <a:pt x="2909241" y="1651289"/>
                  <a:pt x="2791782" y="1696238"/>
                  <a:pt x="2686704" y="1660749"/>
                </a:cubicBezTo>
                <a:lnTo>
                  <a:pt x="2673794" y="1698968"/>
                </a:lnTo>
                <a:cubicBezTo>
                  <a:pt x="2768232" y="1730865"/>
                  <a:pt x="2870956" y="1707121"/>
                  <a:pt x="2955415" y="1640323"/>
                </a:cubicBezTo>
                <a:cubicBezTo>
                  <a:pt x="2993943" y="1688574"/>
                  <a:pt x="3012247" y="1750635"/>
                  <a:pt x="3012247" y="1816968"/>
                </a:cubicBezTo>
                <a:cubicBezTo>
                  <a:pt x="3012247" y="1986406"/>
                  <a:pt x="2892829" y="2127952"/>
                  <a:pt x="2733451" y="2161496"/>
                </a:cubicBezTo>
                <a:cubicBezTo>
                  <a:pt x="2570803" y="2185843"/>
                  <a:pt x="2422847" y="2122052"/>
                  <a:pt x="2373218" y="2004561"/>
                </a:cubicBezTo>
                <a:cubicBezTo>
                  <a:pt x="2397575" y="1987765"/>
                  <a:pt x="2417022" y="1964396"/>
                  <a:pt x="2431421" y="1936987"/>
                </a:cubicBezTo>
                <a:cubicBezTo>
                  <a:pt x="2469123" y="1865220"/>
                  <a:pt x="2466430" y="1776674"/>
                  <a:pt x="2424327" y="1703750"/>
                </a:cubicBezTo>
                <a:lnTo>
                  <a:pt x="2390880" y="1723060"/>
                </a:lnTo>
                <a:cubicBezTo>
                  <a:pt x="2426033" y="1783948"/>
                  <a:pt x="2428758" y="1857660"/>
                  <a:pt x="2398065" y="1917447"/>
                </a:cubicBezTo>
                <a:cubicBezTo>
                  <a:pt x="2386618" y="1939743"/>
                  <a:pt x="2371177" y="1958844"/>
                  <a:pt x="2348681" y="1969064"/>
                </a:cubicBezTo>
                <a:lnTo>
                  <a:pt x="2314536" y="1978212"/>
                </a:lnTo>
                <a:lnTo>
                  <a:pt x="2320989" y="1994504"/>
                </a:lnTo>
                <a:cubicBezTo>
                  <a:pt x="2292439" y="2010252"/>
                  <a:pt x="2259301" y="2017439"/>
                  <a:pt x="2224883" y="2015050"/>
                </a:cubicBezTo>
                <a:cubicBezTo>
                  <a:pt x="2157880" y="2010397"/>
                  <a:pt x="2096183" y="1970105"/>
                  <a:pt x="2062112" y="1908746"/>
                </a:cubicBezTo>
                <a:lnTo>
                  <a:pt x="2028307" y="1927422"/>
                </a:lnTo>
                <a:cubicBezTo>
                  <a:pt x="2069101" y="2000945"/>
                  <a:pt x="2143517" y="2048870"/>
                  <a:pt x="2224395" y="2053708"/>
                </a:cubicBezTo>
                <a:cubicBezTo>
                  <a:pt x="2263912" y="2056070"/>
                  <a:pt x="2302036" y="2047984"/>
                  <a:pt x="2335071" y="2030056"/>
                </a:cubicBezTo>
                <a:cubicBezTo>
                  <a:pt x="2400196" y="2159379"/>
                  <a:pt x="2567325" y="2230480"/>
                  <a:pt x="2748680" y="2204554"/>
                </a:cubicBezTo>
                <a:cubicBezTo>
                  <a:pt x="2767068" y="2240602"/>
                  <a:pt x="2774723" y="2281713"/>
                  <a:pt x="2774723" y="2324613"/>
                </a:cubicBezTo>
                <a:cubicBezTo>
                  <a:pt x="2774723" y="2444667"/>
                  <a:pt x="2714770" y="2550720"/>
                  <a:pt x="2619461" y="2609132"/>
                </a:cubicBezTo>
                <a:cubicBezTo>
                  <a:pt x="2594093" y="2739763"/>
                  <a:pt x="2496512" y="2844553"/>
                  <a:pt x="2368919" y="2876858"/>
                </a:cubicBezTo>
                <a:cubicBezTo>
                  <a:pt x="2184369" y="2908073"/>
                  <a:pt x="2016372" y="2826285"/>
                  <a:pt x="1978290" y="2684161"/>
                </a:cubicBezTo>
                <a:lnTo>
                  <a:pt x="1939323" y="2694602"/>
                </a:lnTo>
                <a:cubicBezTo>
                  <a:pt x="1970494" y="2810931"/>
                  <a:pt x="2075973" y="2892306"/>
                  <a:pt x="2210223" y="2912307"/>
                </a:cubicBezTo>
                <a:cubicBezTo>
                  <a:pt x="2165434" y="3014618"/>
                  <a:pt x="2062317" y="3083879"/>
                  <a:pt x="1943022" y="3083879"/>
                </a:cubicBezTo>
                <a:cubicBezTo>
                  <a:pt x="1804718" y="3083879"/>
                  <a:pt x="1736151" y="2990782"/>
                  <a:pt x="1657612" y="2862428"/>
                </a:cubicBezTo>
                <a:cubicBezTo>
                  <a:pt x="1632100" y="2775963"/>
                  <a:pt x="1598588" y="2449530"/>
                  <a:pt x="1653064" y="2147091"/>
                </a:cubicBezTo>
                <a:cubicBezTo>
                  <a:pt x="1775302" y="2294672"/>
                  <a:pt x="1947360" y="2360889"/>
                  <a:pt x="2101389" y="2319520"/>
                </a:cubicBezTo>
                <a:lnTo>
                  <a:pt x="2085913" y="2268654"/>
                </a:lnTo>
                <a:cubicBezTo>
                  <a:pt x="1935632" y="2308197"/>
                  <a:pt x="1765039" y="2228547"/>
                  <a:pt x="1652548" y="2065927"/>
                </a:cubicBezTo>
                <a:cubicBezTo>
                  <a:pt x="1594744" y="1988631"/>
                  <a:pt x="1552933" y="1543383"/>
                  <a:pt x="1647107" y="1210118"/>
                </a:cubicBezTo>
                <a:cubicBezTo>
                  <a:pt x="1757451" y="1073526"/>
                  <a:pt x="1924310" y="1023711"/>
                  <a:pt x="2044795" y="1095494"/>
                </a:cubicBezTo>
                <a:lnTo>
                  <a:pt x="2046624" y="1092427"/>
                </a:lnTo>
                <a:cubicBezTo>
                  <a:pt x="2044963" y="1115904"/>
                  <a:pt x="2049817" y="1139574"/>
                  <a:pt x="2059741" y="1162003"/>
                </a:cubicBezTo>
                <a:cubicBezTo>
                  <a:pt x="2085174" y="1219476"/>
                  <a:pt x="2140055" y="1259997"/>
                  <a:pt x="2204060" y="1268556"/>
                </a:cubicBezTo>
                <a:lnTo>
                  <a:pt x="2208020" y="1238949"/>
                </a:lnTo>
                <a:cubicBezTo>
                  <a:pt x="2154665" y="1231814"/>
                  <a:pt x="2108853" y="1198319"/>
                  <a:pt x="2087448" y="1150798"/>
                </a:cubicBezTo>
                <a:cubicBezTo>
                  <a:pt x="2064784" y="1100476"/>
                  <a:pt x="2073123" y="1042569"/>
                  <a:pt x="2109077" y="1000639"/>
                </a:cubicBezTo>
                <a:cubicBezTo>
                  <a:pt x="2142987" y="961090"/>
                  <a:pt x="2196315" y="941798"/>
                  <a:pt x="2249471" y="949847"/>
                </a:cubicBezTo>
                <a:lnTo>
                  <a:pt x="2253988" y="920317"/>
                </a:lnTo>
                <a:cubicBezTo>
                  <a:pt x="2190211" y="910645"/>
                  <a:pt x="2126205" y="934132"/>
                  <a:pt x="2085632" y="982099"/>
                </a:cubicBezTo>
                <a:lnTo>
                  <a:pt x="2052614" y="1055246"/>
                </a:lnTo>
                <a:cubicBezTo>
                  <a:pt x="1928226" y="988072"/>
                  <a:pt x="1765306" y="1028878"/>
                  <a:pt x="1646726" y="1149851"/>
                </a:cubicBezTo>
                <a:cubicBezTo>
                  <a:pt x="1576863" y="1018908"/>
                  <a:pt x="1584053" y="461235"/>
                  <a:pt x="1633436" y="269593"/>
                </a:cubicBezTo>
                <a:cubicBezTo>
                  <a:pt x="1697428" y="119029"/>
                  <a:pt x="1776459" y="0"/>
                  <a:pt x="1943022" y="0"/>
                </a:cubicBezTo>
                <a:close/>
                <a:moveTo>
                  <a:pt x="1125035" y="0"/>
                </a:moveTo>
                <a:cubicBezTo>
                  <a:pt x="1263339" y="0"/>
                  <a:pt x="1331906" y="93097"/>
                  <a:pt x="1410445" y="221451"/>
                </a:cubicBezTo>
                <a:cubicBezTo>
                  <a:pt x="1435957" y="307916"/>
                  <a:pt x="1469469" y="634350"/>
                  <a:pt x="1414993" y="936788"/>
                </a:cubicBezTo>
                <a:cubicBezTo>
                  <a:pt x="1292755" y="789207"/>
                  <a:pt x="1120697" y="722990"/>
                  <a:pt x="966668" y="764359"/>
                </a:cubicBezTo>
                <a:lnTo>
                  <a:pt x="982144" y="815225"/>
                </a:lnTo>
                <a:cubicBezTo>
                  <a:pt x="1132425" y="775682"/>
                  <a:pt x="1303018" y="855332"/>
                  <a:pt x="1415509" y="1017952"/>
                </a:cubicBezTo>
                <a:cubicBezTo>
                  <a:pt x="1473313" y="1095249"/>
                  <a:pt x="1515123" y="1540497"/>
                  <a:pt x="1420950" y="1873762"/>
                </a:cubicBezTo>
                <a:cubicBezTo>
                  <a:pt x="1310606" y="2010353"/>
                  <a:pt x="1143747" y="2060168"/>
                  <a:pt x="1023262" y="1988385"/>
                </a:cubicBezTo>
                <a:lnTo>
                  <a:pt x="1021433" y="1991453"/>
                </a:lnTo>
                <a:cubicBezTo>
                  <a:pt x="1023094" y="1967976"/>
                  <a:pt x="1018240" y="1944306"/>
                  <a:pt x="1008316" y="1921877"/>
                </a:cubicBezTo>
                <a:cubicBezTo>
                  <a:pt x="982883" y="1864403"/>
                  <a:pt x="928002" y="1823883"/>
                  <a:pt x="863997" y="1815323"/>
                </a:cubicBezTo>
                <a:lnTo>
                  <a:pt x="860037" y="1844930"/>
                </a:lnTo>
                <a:cubicBezTo>
                  <a:pt x="913392" y="1852066"/>
                  <a:pt x="959204" y="1885560"/>
                  <a:pt x="980609" y="1933082"/>
                </a:cubicBezTo>
                <a:cubicBezTo>
                  <a:pt x="1003273" y="1983404"/>
                  <a:pt x="994934" y="2041310"/>
                  <a:pt x="958980" y="2083241"/>
                </a:cubicBezTo>
                <a:cubicBezTo>
                  <a:pt x="925070" y="2122789"/>
                  <a:pt x="871742" y="2142082"/>
                  <a:pt x="818586" y="2134033"/>
                </a:cubicBezTo>
                <a:lnTo>
                  <a:pt x="814069" y="2163562"/>
                </a:lnTo>
                <a:cubicBezTo>
                  <a:pt x="877846" y="2173235"/>
                  <a:pt x="941852" y="2149747"/>
                  <a:pt x="982425" y="2101780"/>
                </a:cubicBezTo>
                <a:lnTo>
                  <a:pt x="1015443" y="2028633"/>
                </a:lnTo>
                <a:cubicBezTo>
                  <a:pt x="1139831" y="2095808"/>
                  <a:pt x="1302751" y="2055001"/>
                  <a:pt x="1421331" y="1934029"/>
                </a:cubicBezTo>
                <a:cubicBezTo>
                  <a:pt x="1491194" y="2064971"/>
                  <a:pt x="1484003" y="2622644"/>
                  <a:pt x="1434621" y="2814287"/>
                </a:cubicBezTo>
                <a:cubicBezTo>
                  <a:pt x="1370629" y="2964850"/>
                  <a:pt x="1291598" y="3083879"/>
                  <a:pt x="1125035" y="3083879"/>
                </a:cubicBezTo>
                <a:cubicBezTo>
                  <a:pt x="976622" y="3083879"/>
                  <a:pt x="853248" y="2976677"/>
                  <a:pt x="835482" y="2834581"/>
                </a:cubicBezTo>
                <a:cubicBezTo>
                  <a:pt x="1001251" y="2760784"/>
                  <a:pt x="1101560" y="2608549"/>
                  <a:pt x="1075194" y="2460607"/>
                </a:cubicBezTo>
                <a:lnTo>
                  <a:pt x="1035713" y="2468996"/>
                </a:lnTo>
                <a:cubicBezTo>
                  <a:pt x="1060354" y="2611450"/>
                  <a:pt x="948194" y="2759243"/>
                  <a:pt x="773360" y="2817692"/>
                </a:cubicBezTo>
                <a:cubicBezTo>
                  <a:pt x="763867" y="2823239"/>
                  <a:pt x="753648" y="2823760"/>
                  <a:pt x="743309" y="2823760"/>
                </a:cubicBezTo>
                <a:cubicBezTo>
                  <a:pt x="576747" y="2823760"/>
                  <a:pt x="441721" y="2688734"/>
                  <a:pt x="441721" y="2522172"/>
                </a:cubicBezTo>
                <a:lnTo>
                  <a:pt x="459036" y="2436399"/>
                </a:lnTo>
                <a:lnTo>
                  <a:pt x="441721" y="2436399"/>
                </a:lnTo>
                <a:lnTo>
                  <a:pt x="441721" y="2427537"/>
                </a:lnTo>
                <a:cubicBezTo>
                  <a:pt x="305234" y="2414137"/>
                  <a:pt x="200762" y="2297266"/>
                  <a:pt x="200762" y="2155997"/>
                </a:cubicBezTo>
                <a:lnTo>
                  <a:pt x="217593" y="2072628"/>
                </a:lnTo>
                <a:cubicBezTo>
                  <a:pt x="89802" y="2019727"/>
                  <a:pt x="0" y="1893768"/>
                  <a:pt x="0" y="1746838"/>
                </a:cubicBezTo>
                <a:cubicBezTo>
                  <a:pt x="0" y="1665177"/>
                  <a:pt x="27737" y="1589996"/>
                  <a:pt x="75847" y="1531990"/>
                </a:cubicBezTo>
                <a:cubicBezTo>
                  <a:pt x="158816" y="1432590"/>
                  <a:pt x="276275" y="1387641"/>
                  <a:pt x="381353" y="1423131"/>
                </a:cubicBezTo>
                <a:lnTo>
                  <a:pt x="394263" y="1384911"/>
                </a:lnTo>
                <a:cubicBezTo>
                  <a:pt x="299825" y="1353014"/>
                  <a:pt x="197101" y="1376758"/>
                  <a:pt x="112642" y="1443556"/>
                </a:cubicBezTo>
                <a:cubicBezTo>
                  <a:pt x="74114" y="1395305"/>
                  <a:pt x="55810" y="1333244"/>
                  <a:pt x="55810" y="1266911"/>
                </a:cubicBezTo>
                <a:cubicBezTo>
                  <a:pt x="55810" y="1097473"/>
                  <a:pt x="175228" y="955927"/>
                  <a:pt x="334606" y="922383"/>
                </a:cubicBezTo>
                <a:cubicBezTo>
                  <a:pt x="497254" y="898036"/>
                  <a:pt x="645210" y="961827"/>
                  <a:pt x="694839" y="1079319"/>
                </a:cubicBezTo>
                <a:cubicBezTo>
                  <a:pt x="670482" y="1096114"/>
                  <a:pt x="651035" y="1119484"/>
                  <a:pt x="636636" y="1146893"/>
                </a:cubicBezTo>
                <a:cubicBezTo>
                  <a:pt x="598934" y="1218660"/>
                  <a:pt x="601627" y="1307205"/>
                  <a:pt x="643730" y="1380130"/>
                </a:cubicBezTo>
                <a:lnTo>
                  <a:pt x="677177" y="1360819"/>
                </a:lnTo>
                <a:cubicBezTo>
                  <a:pt x="642024" y="1299932"/>
                  <a:pt x="639299" y="1226219"/>
                  <a:pt x="669992" y="1166433"/>
                </a:cubicBezTo>
                <a:cubicBezTo>
                  <a:pt x="681439" y="1144136"/>
                  <a:pt x="696880" y="1125036"/>
                  <a:pt x="719376" y="1114815"/>
                </a:cubicBezTo>
                <a:lnTo>
                  <a:pt x="753521" y="1105667"/>
                </a:lnTo>
                <a:lnTo>
                  <a:pt x="747068" y="1089375"/>
                </a:lnTo>
                <a:cubicBezTo>
                  <a:pt x="775618" y="1073627"/>
                  <a:pt x="808756" y="1066440"/>
                  <a:pt x="843174" y="1068829"/>
                </a:cubicBezTo>
                <a:cubicBezTo>
                  <a:pt x="910177" y="1073482"/>
                  <a:pt x="971874" y="1113774"/>
                  <a:pt x="1005945" y="1175134"/>
                </a:cubicBezTo>
                <a:lnTo>
                  <a:pt x="1039750" y="1156458"/>
                </a:lnTo>
                <a:cubicBezTo>
                  <a:pt x="998956" y="1082934"/>
                  <a:pt x="924540" y="1035010"/>
                  <a:pt x="843662" y="1030172"/>
                </a:cubicBezTo>
                <a:cubicBezTo>
                  <a:pt x="804145" y="1027809"/>
                  <a:pt x="766021" y="1035895"/>
                  <a:pt x="732986" y="1053824"/>
                </a:cubicBezTo>
                <a:cubicBezTo>
                  <a:pt x="667861" y="924500"/>
                  <a:pt x="500732" y="853399"/>
                  <a:pt x="319377" y="879325"/>
                </a:cubicBezTo>
                <a:cubicBezTo>
                  <a:pt x="300989" y="843277"/>
                  <a:pt x="293334" y="802167"/>
                  <a:pt x="293334" y="759266"/>
                </a:cubicBezTo>
                <a:cubicBezTo>
                  <a:pt x="293334" y="639212"/>
                  <a:pt x="353287" y="533159"/>
                  <a:pt x="448596" y="474747"/>
                </a:cubicBezTo>
                <a:cubicBezTo>
                  <a:pt x="473964" y="344116"/>
                  <a:pt x="571545" y="239326"/>
                  <a:pt x="699138" y="207021"/>
                </a:cubicBezTo>
                <a:cubicBezTo>
                  <a:pt x="883688" y="175806"/>
                  <a:pt x="1051685" y="257594"/>
                  <a:pt x="1089767" y="399718"/>
                </a:cubicBezTo>
                <a:lnTo>
                  <a:pt x="1128734" y="389277"/>
                </a:lnTo>
                <a:cubicBezTo>
                  <a:pt x="1097563" y="272948"/>
                  <a:pt x="992084" y="191573"/>
                  <a:pt x="857834" y="171572"/>
                </a:cubicBezTo>
                <a:cubicBezTo>
                  <a:pt x="902623" y="69261"/>
                  <a:pt x="1005740" y="0"/>
                  <a:pt x="1125035" y="0"/>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grpSp>
        <p:nvGrpSpPr>
          <p:cNvPr id="1571" name="Google Shape;1571;p47"/>
          <p:cNvGrpSpPr/>
          <p:nvPr/>
        </p:nvGrpSpPr>
        <p:grpSpPr>
          <a:xfrm>
            <a:off x="5291981" y="2376440"/>
            <a:ext cx="528975" cy="594844"/>
            <a:chOff x="4835382" y="-161249"/>
            <a:chExt cx="3078657" cy="3462028"/>
          </a:xfrm>
        </p:grpSpPr>
        <p:sp>
          <p:nvSpPr>
            <p:cNvPr id="1572" name="Google Shape;1572;p47"/>
            <p:cNvSpPr/>
            <p:nvPr/>
          </p:nvSpPr>
          <p:spPr>
            <a:xfrm>
              <a:off x="4835382" y="73243"/>
              <a:ext cx="2920830" cy="3227535"/>
            </a:xfrm>
            <a:custGeom>
              <a:rect b="b" l="l" r="r" t="t"/>
              <a:pathLst>
                <a:path extrusionOk="0" h="5891405" w="5331558">
                  <a:moveTo>
                    <a:pt x="2980491" y="968"/>
                  </a:moveTo>
                  <a:cubicBezTo>
                    <a:pt x="1784302" y="-22254"/>
                    <a:pt x="1040642" y="372305"/>
                    <a:pt x="726547" y="1181117"/>
                  </a:cubicBezTo>
                  <a:cubicBezTo>
                    <a:pt x="528785" y="1834793"/>
                    <a:pt x="744238" y="2066938"/>
                    <a:pt x="486068" y="2371366"/>
                  </a:cubicBezTo>
                  <a:cubicBezTo>
                    <a:pt x="239818" y="2677225"/>
                    <a:pt x="-40213" y="2911644"/>
                    <a:pt x="4803" y="3079808"/>
                  </a:cubicBezTo>
                  <a:cubicBezTo>
                    <a:pt x="109541" y="3181162"/>
                    <a:pt x="260766" y="3266498"/>
                    <a:pt x="460575" y="3328959"/>
                  </a:cubicBezTo>
                  <a:cubicBezTo>
                    <a:pt x="403546" y="3464559"/>
                    <a:pt x="198074" y="3641722"/>
                    <a:pt x="289487" y="3735758"/>
                  </a:cubicBezTo>
                  <a:lnTo>
                    <a:pt x="480873" y="3871219"/>
                  </a:lnTo>
                  <a:cubicBezTo>
                    <a:pt x="428032" y="3935014"/>
                    <a:pt x="303940" y="3939433"/>
                    <a:pt x="322351" y="4062605"/>
                  </a:cubicBezTo>
                  <a:cubicBezTo>
                    <a:pt x="362395" y="4195168"/>
                    <a:pt x="550882" y="4226788"/>
                    <a:pt x="513737" y="4317787"/>
                  </a:cubicBezTo>
                  <a:cubicBezTo>
                    <a:pt x="397470" y="4561276"/>
                    <a:pt x="358392" y="4876020"/>
                    <a:pt x="449942" y="4977005"/>
                  </a:cubicBezTo>
                  <a:cubicBezTo>
                    <a:pt x="636587" y="5158310"/>
                    <a:pt x="1197305" y="5208988"/>
                    <a:pt x="1704584" y="5039972"/>
                  </a:cubicBezTo>
                  <a:lnTo>
                    <a:pt x="1895970" y="5891405"/>
                  </a:lnTo>
                  <a:lnTo>
                    <a:pt x="4734863" y="5859508"/>
                  </a:lnTo>
                  <a:cubicBezTo>
                    <a:pt x="4366268" y="4516262"/>
                    <a:pt x="4422975" y="3927926"/>
                    <a:pt x="4841189" y="3520345"/>
                  </a:cubicBezTo>
                  <a:cubicBezTo>
                    <a:pt x="6117095" y="1964448"/>
                    <a:pt x="4692333" y="36409"/>
                    <a:pt x="2980491" y="968"/>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73" name="Google Shape;1573;p47"/>
            <p:cNvSpPr/>
            <p:nvPr/>
          </p:nvSpPr>
          <p:spPr>
            <a:xfrm rot="-3499458">
              <a:off x="5907878" y="-58593"/>
              <a:ext cx="1436045" cy="2141152"/>
            </a:xfrm>
            <a:custGeom>
              <a:rect b="b" l="l" r="r" t="t"/>
              <a:pathLst>
                <a:path extrusionOk="0" h="1745209" w="1170491">
                  <a:moveTo>
                    <a:pt x="429221" y="671495"/>
                  </a:moveTo>
                  <a:cubicBezTo>
                    <a:pt x="415869" y="670322"/>
                    <a:pt x="402356" y="670624"/>
                    <a:pt x="388917" y="672439"/>
                  </a:cubicBezTo>
                  <a:cubicBezTo>
                    <a:pt x="370997" y="674859"/>
                    <a:pt x="353207" y="679968"/>
                    <a:pt x="336101" y="687858"/>
                  </a:cubicBezTo>
                  <a:lnTo>
                    <a:pt x="344770" y="708640"/>
                  </a:lnTo>
                  <a:cubicBezTo>
                    <a:pt x="405276" y="680369"/>
                    <a:pt x="475531" y="691805"/>
                    <a:pt x="523918" y="737799"/>
                  </a:cubicBezTo>
                  <a:cubicBezTo>
                    <a:pt x="569388" y="781022"/>
                    <a:pt x="587723" y="847396"/>
                    <a:pt x="571504" y="910067"/>
                  </a:cubicBezTo>
                  <a:lnTo>
                    <a:pt x="593243" y="915886"/>
                  </a:lnTo>
                  <a:cubicBezTo>
                    <a:pt x="611678" y="844923"/>
                    <a:pt x="590662" y="769719"/>
                    <a:pt x="538740" y="720849"/>
                  </a:cubicBezTo>
                  <a:cubicBezTo>
                    <a:pt x="507886" y="691808"/>
                    <a:pt x="469277" y="675014"/>
                    <a:pt x="429221" y="671495"/>
                  </a:cubicBezTo>
                  <a:close/>
                  <a:moveTo>
                    <a:pt x="588421" y="580980"/>
                  </a:moveTo>
                  <a:cubicBezTo>
                    <a:pt x="534186" y="581239"/>
                    <a:pt x="482134" y="605639"/>
                    <a:pt x="446738" y="649695"/>
                  </a:cubicBezTo>
                  <a:lnTo>
                    <a:pt x="463760" y="664437"/>
                  </a:lnTo>
                  <a:cubicBezTo>
                    <a:pt x="505329" y="612166"/>
                    <a:pt x="573320" y="591099"/>
                    <a:pt x="637132" y="610714"/>
                  </a:cubicBezTo>
                  <a:cubicBezTo>
                    <a:pt x="697098" y="629147"/>
                    <a:pt x="743088" y="680397"/>
                    <a:pt x="756495" y="743730"/>
                  </a:cubicBezTo>
                  <a:lnTo>
                    <a:pt x="778549" y="739251"/>
                  </a:lnTo>
                  <a:cubicBezTo>
                    <a:pt x="763432" y="667508"/>
                    <a:pt x="711108" y="609548"/>
                    <a:pt x="642848" y="588934"/>
                  </a:cubicBezTo>
                  <a:cubicBezTo>
                    <a:pt x="624821" y="583490"/>
                    <a:pt x="606500" y="580894"/>
                    <a:pt x="588421" y="580980"/>
                  </a:cubicBezTo>
                  <a:close/>
                  <a:moveTo>
                    <a:pt x="533817" y="0"/>
                  </a:moveTo>
                  <a:cubicBezTo>
                    <a:pt x="617807" y="1"/>
                    <a:pt x="687626" y="60667"/>
                    <a:pt x="697680" y="141081"/>
                  </a:cubicBezTo>
                  <a:cubicBezTo>
                    <a:pt x="603869" y="182843"/>
                    <a:pt x="547102" y="268997"/>
                    <a:pt x="562024" y="352718"/>
                  </a:cubicBezTo>
                  <a:lnTo>
                    <a:pt x="584367" y="347971"/>
                  </a:lnTo>
                  <a:cubicBezTo>
                    <a:pt x="570422" y="267354"/>
                    <a:pt x="633895" y="183716"/>
                    <a:pt x="732836" y="150639"/>
                  </a:cubicBezTo>
                  <a:cubicBezTo>
                    <a:pt x="738208" y="147500"/>
                    <a:pt x="743991" y="147205"/>
                    <a:pt x="749842" y="147205"/>
                  </a:cubicBezTo>
                  <a:cubicBezTo>
                    <a:pt x="844103" y="147205"/>
                    <a:pt x="920515" y="223618"/>
                    <a:pt x="920515" y="317877"/>
                  </a:cubicBezTo>
                  <a:lnTo>
                    <a:pt x="910716" y="366417"/>
                  </a:lnTo>
                  <a:lnTo>
                    <a:pt x="920515" y="366418"/>
                  </a:lnTo>
                  <a:lnTo>
                    <a:pt x="920515" y="371433"/>
                  </a:lnTo>
                  <a:cubicBezTo>
                    <a:pt x="997755" y="379016"/>
                    <a:pt x="1056877" y="445155"/>
                    <a:pt x="1056877" y="525101"/>
                  </a:cubicBezTo>
                  <a:lnTo>
                    <a:pt x="1047351" y="572282"/>
                  </a:lnTo>
                  <a:cubicBezTo>
                    <a:pt x="1119671" y="602218"/>
                    <a:pt x="1170491" y="673500"/>
                    <a:pt x="1170491" y="756650"/>
                  </a:cubicBezTo>
                  <a:cubicBezTo>
                    <a:pt x="1170490" y="802863"/>
                    <a:pt x="1154794" y="845409"/>
                    <a:pt x="1127569" y="878235"/>
                  </a:cubicBezTo>
                  <a:cubicBezTo>
                    <a:pt x="1080615" y="934488"/>
                    <a:pt x="1014142" y="959925"/>
                    <a:pt x="954678" y="939840"/>
                  </a:cubicBezTo>
                  <a:lnTo>
                    <a:pt x="947373" y="961469"/>
                  </a:lnTo>
                  <a:cubicBezTo>
                    <a:pt x="1000817" y="979520"/>
                    <a:pt x="1058949" y="966083"/>
                    <a:pt x="1106746" y="928282"/>
                  </a:cubicBezTo>
                  <a:cubicBezTo>
                    <a:pt x="1128548" y="955588"/>
                    <a:pt x="1138907" y="990708"/>
                    <a:pt x="1138907" y="1028247"/>
                  </a:cubicBezTo>
                  <a:cubicBezTo>
                    <a:pt x="1138907" y="1124134"/>
                    <a:pt x="1071328" y="1204237"/>
                    <a:pt x="981133" y="1223220"/>
                  </a:cubicBezTo>
                  <a:cubicBezTo>
                    <a:pt x="889088" y="1236998"/>
                    <a:pt x="805358" y="1200898"/>
                    <a:pt x="777272" y="1134408"/>
                  </a:cubicBezTo>
                  <a:cubicBezTo>
                    <a:pt x="791057" y="1124903"/>
                    <a:pt x="802061" y="1111678"/>
                    <a:pt x="810210" y="1096167"/>
                  </a:cubicBezTo>
                  <a:cubicBezTo>
                    <a:pt x="831546" y="1055553"/>
                    <a:pt x="830022" y="1005443"/>
                    <a:pt x="806195" y="964175"/>
                  </a:cubicBezTo>
                  <a:lnTo>
                    <a:pt x="787267" y="975103"/>
                  </a:lnTo>
                  <a:cubicBezTo>
                    <a:pt x="807161" y="1009560"/>
                    <a:pt x="808703" y="1051275"/>
                    <a:pt x="791333" y="1085110"/>
                  </a:cubicBezTo>
                  <a:cubicBezTo>
                    <a:pt x="784855" y="1097727"/>
                    <a:pt x="776117" y="1108536"/>
                    <a:pt x="763385" y="1114320"/>
                  </a:cubicBezTo>
                  <a:lnTo>
                    <a:pt x="744063" y="1119497"/>
                  </a:lnTo>
                  <a:lnTo>
                    <a:pt x="747716" y="1128718"/>
                  </a:lnTo>
                  <a:cubicBezTo>
                    <a:pt x="731558" y="1137628"/>
                    <a:pt x="712804" y="1141697"/>
                    <a:pt x="693327" y="1140344"/>
                  </a:cubicBezTo>
                  <a:cubicBezTo>
                    <a:pt x="655409" y="1137711"/>
                    <a:pt x="620494" y="1114908"/>
                    <a:pt x="601213" y="1080185"/>
                  </a:cubicBezTo>
                  <a:lnTo>
                    <a:pt x="582082" y="1090754"/>
                  </a:lnTo>
                  <a:cubicBezTo>
                    <a:pt x="605167" y="1132362"/>
                    <a:pt x="647281" y="1159482"/>
                    <a:pt x="693051" y="1162221"/>
                  </a:cubicBezTo>
                  <a:cubicBezTo>
                    <a:pt x="715413" y="1163558"/>
                    <a:pt x="736989" y="1158982"/>
                    <a:pt x="755684" y="1148835"/>
                  </a:cubicBezTo>
                  <a:cubicBezTo>
                    <a:pt x="792539" y="1222022"/>
                    <a:pt x="887119" y="1262260"/>
                    <a:pt x="989751" y="1247587"/>
                  </a:cubicBezTo>
                  <a:cubicBezTo>
                    <a:pt x="1000157" y="1267987"/>
                    <a:pt x="1004489" y="1291252"/>
                    <a:pt x="1004488" y="1315531"/>
                  </a:cubicBezTo>
                  <a:cubicBezTo>
                    <a:pt x="1004488" y="1381750"/>
                    <a:pt x="972258" y="1440443"/>
                    <a:pt x="920375" y="1473506"/>
                  </a:cubicBezTo>
                  <a:lnTo>
                    <a:pt x="913116" y="1474079"/>
                  </a:lnTo>
                  <a:cubicBezTo>
                    <a:pt x="850536" y="1469665"/>
                    <a:pt x="794159" y="1430126"/>
                    <a:pt x="766796" y="1371458"/>
                  </a:cubicBezTo>
                  <a:lnTo>
                    <a:pt x="746323" y="1380801"/>
                  </a:lnTo>
                  <a:cubicBezTo>
                    <a:pt x="776874" y="1446464"/>
                    <a:pt x="839753" y="1490827"/>
                    <a:pt x="909888" y="1496052"/>
                  </a:cubicBezTo>
                  <a:cubicBezTo>
                    <a:pt x="891948" y="1561049"/>
                    <a:pt x="840393" y="1611456"/>
                    <a:pt x="774838" y="1628054"/>
                  </a:cubicBezTo>
                  <a:cubicBezTo>
                    <a:pt x="686646" y="1642970"/>
                    <a:pt x="605133" y="1612285"/>
                    <a:pt x="571751" y="1552195"/>
                  </a:cubicBezTo>
                  <a:lnTo>
                    <a:pt x="550649" y="1566422"/>
                  </a:lnTo>
                  <a:cubicBezTo>
                    <a:pt x="577499" y="1609979"/>
                    <a:pt x="626419" y="1639383"/>
                    <a:pt x="685031" y="1648114"/>
                  </a:cubicBezTo>
                  <a:cubicBezTo>
                    <a:pt x="659684" y="1706013"/>
                    <a:pt x="601329" y="1745210"/>
                    <a:pt x="533818" y="1745209"/>
                  </a:cubicBezTo>
                  <a:cubicBezTo>
                    <a:pt x="455549" y="1745210"/>
                    <a:pt x="416747" y="1692524"/>
                    <a:pt x="372301" y="1619888"/>
                  </a:cubicBezTo>
                  <a:lnTo>
                    <a:pt x="366380" y="1592106"/>
                  </a:lnTo>
                  <a:cubicBezTo>
                    <a:pt x="305091" y="1567105"/>
                    <a:pt x="259811" y="1511085"/>
                    <a:pt x="250590" y="1443452"/>
                  </a:cubicBezTo>
                  <a:cubicBezTo>
                    <a:pt x="203712" y="1453117"/>
                    <a:pt x="158965" y="1444975"/>
                    <a:pt x="117260" y="1407178"/>
                  </a:cubicBezTo>
                  <a:cubicBezTo>
                    <a:pt x="55030" y="1350772"/>
                    <a:pt x="44039" y="1258933"/>
                    <a:pt x="90593" y="1192598"/>
                  </a:cubicBezTo>
                  <a:cubicBezTo>
                    <a:pt x="186799" y="1224213"/>
                    <a:pt x="285304" y="1199642"/>
                    <a:pt x="330760" y="1129474"/>
                  </a:cubicBezTo>
                  <a:lnTo>
                    <a:pt x="344999" y="1132822"/>
                  </a:lnTo>
                  <a:cubicBezTo>
                    <a:pt x="420009" y="1139731"/>
                    <a:pt x="490500" y="1101048"/>
                    <a:pt x="524987" y="1034051"/>
                  </a:cubicBezTo>
                  <a:lnTo>
                    <a:pt x="505360" y="1023014"/>
                  </a:lnTo>
                  <a:cubicBezTo>
                    <a:pt x="475089" y="1082544"/>
                    <a:pt x="412689" y="1116790"/>
                    <a:pt x="346243" y="1110339"/>
                  </a:cubicBezTo>
                  <a:cubicBezTo>
                    <a:pt x="283801" y="1104277"/>
                    <a:pt x="228486" y="1063265"/>
                    <a:pt x="202679" y="1003895"/>
                  </a:cubicBezTo>
                  <a:lnTo>
                    <a:pt x="181967" y="1012696"/>
                  </a:lnTo>
                  <a:cubicBezTo>
                    <a:pt x="205492" y="1066954"/>
                    <a:pt x="250941" y="1107583"/>
                    <a:pt x="305288" y="1123484"/>
                  </a:cubicBezTo>
                  <a:cubicBezTo>
                    <a:pt x="260051" y="1186174"/>
                    <a:pt x="162021" y="1201884"/>
                    <a:pt x="70961" y="1161909"/>
                  </a:cubicBezTo>
                  <a:cubicBezTo>
                    <a:pt x="64874" y="1160625"/>
                    <a:pt x="60391" y="1156961"/>
                    <a:pt x="56055" y="1153032"/>
                  </a:cubicBezTo>
                  <a:cubicBezTo>
                    <a:pt x="-13786" y="1089729"/>
                    <a:pt x="-19088" y="981796"/>
                    <a:pt x="44214" y="911953"/>
                  </a:cubicBezTo>
                  <a:lnTo>
                    <a:pt x="84073" y="882569"/>
                  </a:lnTo>
                  <a:lnTo>
                    <a:pt x="76811" y="875989"/>
                  </a:lnTo>
                  <a:lnTo>
                    <a:pt x="80179" y="872273"/>
                  </a:lnTo>
                  <a:cubicBezTo>
                    <a:pt x="28040" y="814783"/>
                    <a:pt x="28651" y="726072"/>
                    <a:pt x="82340" y="666836"/>
                  </a:cubicBezTo>
                  <a:lnTo>
                    <a:pt x="121082" y="638275"/>
                  </a:lnTo>
                  <a:cubicBezTo>
                    <a:pt x="89526" y="571593"/>
                    <a:pt x="96788" y="490523"/>
                    <a:pt x="145805" y="430894"/>
                  </a:cubicBezTo>
                  <a:cubicBezTo>
                    <a:pt x="198586" y="400645"/>
                    <a:pt x="259015" y="385179"/>
                    <a:pt x="321878" y="383347"/>
                  </a:cubicBezTo>
                  <a:lnTo>
                    <a:pt x="321111" y="357014"/>
                  </a:lnTo>
                  <a:cubicBezTo>
                    <a:pt x="257723" y="358862"/>
                    <a:pt x="196668" y="373772"/>
                    <a:pt x="141180" y="399723"/>
                  </a:cubicBezTo>
                  <a:cubicBezTo>
                    <a:pt x="117813" y="370058"/>
                    <a:pt x="106816" y="332072"/>
                    <a:pt x="106816" y="291518"/>
                  </a:cubicBezTo>
                  <a:cubicBezTo>
                    <a:pt x="106816" y="170286"/>
                    <a:pt x="205094" y="72008"/>
                    <a:pt x="326327" y="72008"/>
                  </a:cubicBezTo>
                  <a:cubicBezTo>
                    <a:pt x="350305" y="72008"/>
                    <a:pt x="373385" y="75853"/>
                    <a:pt x="394659" y="83948"/>
                  </a:cubicBezTo>
                  <a:cubicBezTo>
                    <a:pt x="425371" y="33609"/>
                    <a:pt x="467237" y="0"/>
                    <a:pt x="533817" y="0"/>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grpSp>
      <p:sp>
        <p:nvSpPr>
          <p:cNvPr id="1574" name="Google Shape;1574;p47"/>
          <p:cNvSpPr/>
          <p:nvPr/>
        </p:nvSpPr>
        <p:spPr>
          <a:xfrm>
            <a:off x="4471052" y="2446822"/>
            <a:ext cx="449751" cy="494370"/>
          </a:xfrm>
          <a:custGeom>
            <a:rect b="b" l="l" r="r" t="t"/>
            <a:pathLst>
              <a:path extrusionOk="0" h="3216409" w="2926108">
                <a:moveTo>
                  <a:pt x="1150286" y="2039882"/>
                </a:moveTo>
                <a:cubicBezTo>
                  <a:pt x="1216487" y="2110220"/>
                  <a:pt x="1249586" y="2238485"/>
                  <a:pt x="1348889" y="2250897"/>
                </a:cubicBezTo>
                <a:cubicBezTo>
                  <a:pt x="1452327" y="2213659"/>
                  <a:pt x="1530941" y="2147458"/>
                  <a:pt x="1597142" y="2052295"/>
                </a:cubicBezTo>
                <a:cubicBezTo>
                  <a:pt x="1634380" y="2030228"/>
                  <a:pt x="1712994" y="2049536"/>
                  <a:pt x="1721269" y="2072982"/>
                </a:cubicBezTo>
                <a:cubicBezTo>
                  <a:pt x="1533700" y="2362611"/>
                  <a:pt x="1615072" y="2763954"/>
                  <a:pt x="1568179" y="2830155"/>
                </a:cubicBezTo>
                <a:cubicBezTo>
                  <a:pt x="1391644" y="2965315"/>
                  <a:pt x="1231658" y="2893598"/>
                  <a:pt x="1063398" y="2925319"/>
                </a:cubicBezTo>
                <a:cubicBezTo>
                  <a:pt x="925479" y="2954282"/>
                  <a:pt x="820660" y="3107371"/>
                  <a:pt x="686879" y="3148747"/>
                </a:cubicBezTo>
                <a:cubicBezTo>
                  <a:pt x="536548" y="3184606"/>
                  <a:pt x="373804" y="3224602"/>
                  <a:pt x="215198" y="3214948"/>
                </a:cubicBezTo>
                <a:cubicBezTo>
                  <a:pt x="93829" y="3209431"/>
                  <a:pt x="71763" y="3046687"/>
                  <a:pt x="136584" y="2925318"/>
                </a:cubicBezTo>
                <a:cubicBezTo>
                  <a:pt x="168305" y="2828775"/>
                  <a:pt x="121415" y="2802571"/>
                  <a:pt x="107623" y="2710165"/>
                </a:cubicBezTo>
                <a:cubicBezTo>
                  <a:pt x="111150" y="2693172"/>
                  <a:pt x="127647" y="2691385"/>
                  <a:pt x="158288" y="2695563"/>
                </a:cubicBezTo>
                <a:lnTo>
                  <a:pt x="158288" y="2626239"/>
                </a:lnTo>
                <a:lnTo>
                  <a:pt x="266288" y="2626239"/>
                </a:lnTo>
                <a:lnTo>
                  <a:pt x="266288" y="2708276"/>
                </a:lnTo>
                <a:lnTo>
                  <a:pt x="307224" y="2711894"/>
                </a:lnTo>
                <a:lnTo>
                  <a:pt x="307224" y="2626239"/>
                </a:lnTo>
                <a:lnTo>
                  <a:pt x="415224" y="2626239"/>
                </a:lnTo>
                <a:lnTo>
                  <a:pt x="415224" y="2711420"/>
                </a:lnTo>
                <a:cubicBezTo>
                  <a:pt x="428487" y="2711947"/>
                  <a:pt x="442136" y="2710942"/>
                  <a:pt x="456160" y="2708700"/>
                </a:cubicBezTo>
                <a:lnTo>
                  <a:pt x="456160" y="2617963"/>
                </a:lnTo>
                <a:lnTo>
                  <a:pt x="564160" y="2617963"/>
                </a:lnTo>
                <a:lnTo>
                  <a:pt x="564160" y="2692500"/>
                </a:lnTo>
                <a:cubicBezTo>
                  <a:pt x="577696" y="2691220"/>
                  <a:pt x="591289" y="2688332"/>
                  <a:pt x="605096" y="2684680"/>
                </a:cubicBezTo>
                <a:lnTo>
                  <a:pt x="605096" y="2601411"/>
                </a:lnTo>
                <a:lnTo>
                  <a:pt x="713096" y="2601411"/>
                </a:lnTo>
                <a:lnTo>
                  <a:pt x="713096" y="2654658"/>
                </a:lnTo>
                <a:lnTo>
                  <a:pt x="754032" y="2641463"/>
                </a:lnTo>
                <a:lnTo>
                  <a:pt x="754032" y="2580721"/>
                </a:lnTo>
                <a:lnTo>
                  <a:pt x="862032" y="2580721"/>
                </a:lnTo>
                <a:lnTo>
                  <a:pt x="862032" y="2599792"/>
                </a:lnTo>
                <a:cubicBezTo>
                  <a:pt x="897454" y="2584791"/>
                  <a:pt x="934214" y="2567836"/>
                  <a:pt x="972371" y="2548802"/>
                </a:cubicBezTo>
                <a:cubicBezTo>
                  <a:pt x="1030297" y="2506047"/>
                  <a:pt x="939271" y="2219176"/>
                  <a:pt x="947546" y="2122633"/>
                </a:cubicBezTo>
                <a:cubicBezTo>
                  <a:pt x="957201" y="2082636"/>
                  <a:pt x="1082706" y="2067466"/>
                  <a:pt x="1150286" y="2039882"/>
                </a:cubicBezTo>
                <a:close/>
                <a:moveTo>
                  <a:pt x="394278" y="1320337"/>
                </a:moveTo>
                <a:cubicBezTo>
                  <a:pt x="356565" y="1315036"/>
                  <a:pt x="316914" y="1320983"/>
                  <a:pt x="277262" y="1344774"/>
                </a:cubicBezTo>
                <a:cubicBezTo>
                  <a:pt x="169686" y="1368221"/>
                  <a:pt x="281399" y="1532343"/>
                  <a:pt x="314500" y="1626128"/>
                </a:cubicBezTo>
                <a:cubicBezTo>
                  <a:pt x="335188" y="1715776"/>
                  <a:pt x="306225" y="1838523"/>
                  <a:pt x="376563" y="1820593"/>
                </a:cubicBezTo>
                <a:cubicBezTo>
                  <a:pt x="535169" y="1786113"/>
                  <a:pt x="681363" y="1673020"/>
                  <a:pt x="628954" y="1493726"/>
                </a:cubicBezTo>
                <a:cubicBezTo>
                  <a:pt x="603094" y="1453384"/>
                  <a:pt x="507414" y="1336241"/>
                  <a:pt x="394278" y="1320337"/>
                </a:cubicBezTo>
                <a:close/>
                <a:moveTo>
                  <a:pt x="1526804" y="66"/>
                </a:moveTo>
                <a:cubicBezTo>
                  <a:pt x="2066065" y="2824"/>
                  <a:pt x="2621877" y="129710"/>
                  <a:pt x="2896335" y="1038593"/>
                </a:cubicBezTo>
                <a:cubicBezTo>
                  <a:pt x="3057700" y="1564063"/>
                  <a:pt x="2532230" y="2366749"/>
                  <a:pt x="2064686" y="2292273"/>
                </a:cubicBezTo>
                <a:cubicBezTo>
                  <a:pt x="1885392" y="2267447"/>
                  <a:pt x="1950214" y="2015056"/>
                  <a:pt x="1555767" y="1940580"/>
                </a:cubicBezTo>
                <a:cubicBezTo>
                  <a:pt x="1179249" y="1868862"/>
                  <a:pt x="732393" y="2186075"/>
                  <a:pt x="554478" y="2159871"/>
                </a:cubicBezTo>
                <a:cubicBezTo>
                  <a:pt x="466211" y="2141942"/>
                  <a:pt x="394493" y="1904722"/>
                  <a:pt x="364151" y="1932305"/>
                </a:cubicBezTo>
                <a:cubicBezTo>
                  <a:pt x="322774" y="1970922"/>
                  <a:pt x="405526" y="2146079"/>
                  <a:pt x="467589" y="2205384"/>
                </a:cubicBezTo>
                <a:cubicBezTo>
                  <a:pt x="525515" y="2241243"/>
                  <a:pt x="732393" y="2202626"/>
                  <a:pt x="873070" y="2139183"/>
                </a:cubicBezTo>
                <a:cubicBezTo>
                  <a:pt x="913066" y="2128149"/>
                  <a:pt x="870312" y="2253655"/>
                  <a:pt x="877208" y="2333648"/>
                </a:cubicBezTo>
                <a:lnTo>
                  <a:pt x="862033" y="2337135"/>
                </a:lnTo>
                <a:lnTo>
                  <a:pt x="862033" y="2415799"/>
                </a:lnTo>
                <a:lnTo>
                  <a:pt x="754033" y="2415799"/>
                </a:lnTo>
                <a:lnTo>
                  <a:pt x="754033" y="2360695"/>
                </a:lnTo>
                <a:lnTo>
                  <a:pt x="713097" y="2366601"/>
                </a:lnTo>
                <a:lnTo>
                  <a:pt x="713097" y="2428213"/>
                </a:lnTo>
                <a:lnTo>
                  <a:pt x="605097" y="2428213"/>
                </a:lnTo>
                <a:lnTo>
                  <a:pt x="605097" y="2379641"/>
                </a:lnTo>
                <a:lnTo>
                  <a:pt x="564161" y="2382960"/>
                </a:lnTo>
                <a:lnTo>
                  <a:pt x="564161" y="2436489"/>
                </a:lnTo>
                <a:lnTo>
                  <a:pt x="456161" y="2436489"/>
                </a:lnTo>
                <a:lnTo>
                  <a:pt x="456161" y="2388351"/>
                </a:lnTo>
                <a:lnTo>
                  <a:pt x="415225" y="2389346"/>
                </a:lnTo>
                <a:lnTo>
                  <a:pt x="415225" y="2436489"/>
                </a:lnTo>
                <a:lnTo>
                  <a:pt x="307225" y="2436489"/>
                </a:lnTo>
                <a:lnTo>
                  <a:pt x="307225" y="2386989"/>
                </a:lnTo>
                <a:cubicBezTo>
                  <a:pt x="293173" y="2387203"/>
                  <a:pt x="279516" y="2386340"/>
                  <a:pt x="266289" y="2385150"/>
                </a:cubicBezTo>
                <a:lnTo>
                  <a:pt x="266289" y="2428213"/>
                </a:lnTo>
                <a:lnTo>
                  <a:pt x="158289" y="2428213"/>
                </a:lnTo>
                <a:lnTo>
                  <a:pt x="158289" y="2370613"/>
                </a:lnTo>
                <a:cubicBezTo>
                  <a:pt x="107017" y="2360332"/>
                  <a:pt x="72014" y="2345184"/>
                  <a:pt x="62108" y="2325373"/>
                </a:cubicBezTo>
                <a:cubicBezTo>
                  <a:pt x="37284" y="2261930"/>
                  <a:pt x="103484" y="2223314"/>
                  <a:pt x="124172" y="2172284"/>
                </a:cubicBezTo>
                <a:cubicBezTo>
                  <a:pt x="111759" y="2144700"/>
                  <a:pt x="74522" y="2141942"/>
                  <a:pt x="86934" y="2089533"/>
                </a:cubicBezTo>
                <a:cubicBezTo>
                  <a:pt x="96588" y="2053674"/>
                  <a:pt x="242782" y="2030228"/>
                  <a:pt x="264849" y="1994369"/>
                </a:cubicBezTo>
                <a:cubicBezTo>
                  <a:pt x="273125" y="1919892"/>
                  <a:pt x="-4093" y="1721291"/>
                  <a:pt x="45" y="1671639"/>
                </a:cubicBezTo>
                <a:cubicBezTo>
                  <a:pt x="12458" y="1619230"/>
                  <a:pt x="124172" y="1558546"/>
                  <a:pt x="190373" y="1477174"/>
                </a:cubicBezTo>
                <a:cubicBezTo>
                  <a:pt x="222094" y="1438557"/>
                  <a:pt x="80038" y="1267538"/>
                  <a:pt x="91072" y="1224783"/>
                </a:cubicBezTo>
                <a:cubicBezTo>
                  <a:pt x="111760" y="1092381"/>
                  <a:pt x="240023" y="943429"/>
                  <a:pt x="264849" y="703451"/>
                </a:cubicBezTo>
                <a:cubicBezTo>
                  <a:pt x="342084" y="332450"/>
                  <a:pt x="961338" y="-5451"/>
                  <a:pt x="1526804" y="66"/>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75" name="Google Shape;1575;p47"/>
          <p:cNvSpPr/>
          <p:nvPr/>
        </p:nvSpPr>
        <p:spPr>
          <a:xfrm>
            <a:off x="10267646" y="2429101"/>
            <a:ext cx="549379" cy="529812"/>
          </a:xfrm>
          <a:custGeom>
            <a:rect b="b" l="l" r="r" t="t"/>
            <a:pathLst>
              <a:path extrusionOk="0" h="3316502" w="3745816">
                <a:moveTo>
                  <a:pt x="2500704" y="2026790"/>
                </a:moveTo>
                <a:cubicBezTo>
                  <a:pt x="2380149" y="2047261"/>
                  <a:pt x="2334656" y="2081381"/>
                  <a:pt x="2261868" y="2108676"/>
                </a:cubicBezTo>
                <a:cubicBezTo>
                  <a:pt x="2220926" y="2245154"/>
                  <a:pt x="2248220" y="2327040"/>
                  <a:pt x="2364227" y="2313393"/>
                </a:cubicBezTo>
                <a:cubicBezTo>
                  <a:pt x="2491606" y="2272450"/>
                  <a:pt x="2502979" y="2190563"/>
                  <a:pt x="2500704" y="2026790"/>
                </a:cubicBezTo>
                <a:close/>
                <a:moveTo>
                  <a:pt x="1245112" y="2026790"/>
                </a:moveTo>
                <a:cubicBezTo>
                  <a:pt x="1242837" y="2190563"/>
                  <a:pt x="1254210" y="2272450"/>
                  <a:pt x="1381589" y="2313393"/>
                </a:cubicBezTo>
                <a:cubicBezTo>
                  <a:pt x="1497596" y="2327040"/>
                  <a:pt x="1524890" y="2245154"/>
                  <a:pt x="1483948" y="2108676"/>
                </a:cubicBezTo>
                <a:cubicBezTo>
                  <a:pt x="1411160" y="2081381"/>
                  <a:pt x="1365667" y="2047261"/>
                  <a:pt x="1245112" y="2026790"/>
                </a:cubicBezTo>
                <a:close/>
                <a:moveTo>
                  <a:pt x="3185000" y="1670667"/>
                </a:moveTo>
                <a:cubicBezTo>
                  <a:pt x="3206444" y="1672444"/>
                  <a:pt x="3226596" y="1679339"/>
                  <a:pt x="3244509" y="1692418"/>
                </a:cubicBezTo>
                <a:cubicBezTo>
                  <a:pt x="3340044" y="1731086"/>
                  <a:pt x="3210389" y="1885761"/>
                  <a:pt x="3380986" y="1856191"/>
                </a:cubicBezTo>
                <a:cubicBezTo>
                  <a:pt x="3424203" y="1826621"/>
                  <a:pt x="3528837" y="1837994"/>
                  <a:pt x="3599350" y="1903959"/>
                </a:cubicBezTo>
                <a:cubicBezTo>
                  <a:pt x="3647117" y="1983571"/>
                  <a:pt x="3783594" y="2056359"/>
                  <a:pt x="3735827" y="2142795"/>
                </a:cubicBezTo>
                <a:cubicBezTo>
                  <a:pt x="3653941" y="2374806"/>
                  <a:pt x="3606173" y="2422574"/>
                  <a:pt x="3572054" y="2620466"/>
                </a:cubicBezTo>
                <a:cubicBezTo>
                  <a:pt x="3574328" y="2882048"/>
                  <a:pt x="3542485" y="3061744"/>
                  <a:pt x="3551583" y="3316502"/>
                </a:cubicBezTo>
                <a:lnTo>
                  <a:pt x="3292276" y="3302855"/>
                </a:lnTo>
                <a:cubicBezTo>
                  <a:pt x="3310472" y="3025350"/>
                  <a:pt x="3315022" y="2788789"/>
                  <a:pt x="3271804" y="2511284"/>
                </a:cubicBezTo>
                <a:cubicBezTo>
                  <a:pt x="3217213" y="2465791"/>
                  <a:pt x="3189917" y="2399828"/>
                  <a:pt x="3278628" y="2272449"/>
                </a:cubicBezTo>
                <a:cubicBezTo>
                  <a:pt x="3244509" y="2190562"/>
                  <a:pt x="3271804" y="2142795"/>
                  <a:pt x="3128502" y="2108675"/>
                </a:cubicBezTo>
                <a:cubicBezTo>
                  <a:pt x="3042066" y="2051809"/>
                  <a:pt x="2921512" y="2165541"/>
                  <a:pt x="2869195" y="2019965"/>
                </a:cubicBezTo>
                <a:cubicBezTo>
                  <a:pt x="2821427" y="1896567"/>
                  <a:pt x="3034887" y="1658228"/>
                  <a:pt x="3185000" y="1670667"/>
                </a:cubicBezTo>
                <a:close/>
                <a:moveTo>
                  <a:pt x="560816" y="1670667"/>
                </a:moveTo>
                <a:cubicBezTo>
                  <a:pt x="710929" y="1658228"/>
                  <a:pt x="924389" y="1896567"/>
                  <a:pt x="876621" y="2019965"/>
                </a:cubicBezTo>
                <a:cubicBezTo>
                  <a:pt x="824304" y="2165541"/>
                  <a:pt x="703750" y="2051809"/>
                  <a:pt x="617314" y="2108675"/>
                </a:cubicBezTo>
                <a:cubicBezTo>
                  <a:pt x="474012" y="2142795"/>
                  <a:pt x="501307" y="2190562"/>
                  <a:pt x="467188" y="2272449"/>
                </a:cubicBezTo>
                <a:cubicBezTo>
                  <a:pt x="555899" y="2399828"/>
                  <a:pt x="528603" y="2465791"/>
                  <a:pt x="474012" y="2511284"/>
                </a:cubicBezTo>
                <a:cubicBezTo>
                  <a:pt x="430794" y="2788789"/>
                  <a:pt x="435344" y="3025350"/>
                  <a:pt x="453540" y="3302855"/>
                </a:cubicBezTo>
                <a:lnTo>
                  <a:pt x="194233" y="3316502"/>
                </a:lnTo>
                <a:cubicBezTo>
                  <a:pt x="203331" y="3061744"/>
                  <a:pt x="171488" y="2882048"/>
                  <a:pt x="173762" y="2620466"/>
                </a:cubicBezTo>
                <a:cubicBezTo>
                  <a:pt x="139643" y="2422574"/>
                  <a:pt x="91875" y="2374806"/>
                  <a:pt x="9989" y="2142795"/>
                </a:cubicBezTo>
                <a:cubicBezTo>
                  <a:pt x="-37778" y="2056359"/>
                  <a:pt x="98699" y="1983571"/>
                  <a:pt x="146466" y="1903959"/>
                </a:cubicBezTo>
                <a:cubicBezTo>
                  <a:pt x="216979" y="1837994"/>
                  <a:pt x="321613" y="1826621"/>
                  <a:pt x="364830" y="1856191"/>
                </a:cubicBezTo>
                <a:cubicBezTo>
                  <a:pt x="535427" y="1885761"/>
                  <a:pt x="405772" y="1731086"/>
                  <a:pt x="501307" y="1692418"/>
                </a:cubicBezTo>
                <a:cubicBezTo>
                  <a:pt x="519220" y="1679339"/>
                  <a:pt x="539372" y="1672444"/>
                  <a:pt x="560816" y="1670667"/>
                </a:cubicBezTo>
                <a:close/>
                <a:moveTo>
                  <a:pt x="2609647" y="1003649"/>
                </a:moveTo>
                <a:cubicBezTo>
                  <a:pt x="2444889" y="994437"/>
                  <a:pt x="2381715" y="1312839"/>
                  <a:pt x="2234575" y="1385343"/>
                </a:cubicBezTo>
                <a:cubicBezTo>
                  <a:pt x="2013936" y="1460406"/>
                  <a:pt x="1963895" y="1651474"/>
                  <a:pt x="1968444" y="1951725"/>
                </a:cubicBezTo>
                <a:cubicBezTo>
                  <a:pt x="1979817" y="2035887"/>
                  <a:pt x="2134492" y="1956274"/>
                  <a:pt x="2248223" y="1897134"/>
                </a:cubicBezTo>
                <a:cubicBezTo>
                  <a:pt x="2393799" y="1812972"/>
                  <a:pt x="2839626" y="1121486"/>
                  <a:pt x="2644008" y="1010029"/>
                </a:cubicBezTo>
                <a:cubicBezTo>
                  <a:pt x="2632066" y="1006333"/>
                  <a:pt x="2620631" y="1004263"/>
                  <a:pt x="2609647" y="1003649"/>
                </a:cubicBezTo>
                <a:close/>
                <a:moveTo>
                  <a:pt x="1136169" y="1003649"/>
                </a:moveTo>
                <a:cubicBezTo>
                  <a:pt x="1125185" y="1004263"/>
                  <a:pt x="1113750" y="1006333"/>
                  <a:pt x="1101808" y="1010029"/>
                </a:cubicBezTo>
                <a:cubicBezTo>
                  <a:pt x="906190" y="1121486"/>
                  <a:pt x="1352017" y="1812972"/>
                  <a:pt x="1497593" y="1897134"/>
                </a:cubicBezTo>
                <a:cubicBezTo>
                  <a:pt x="1611324" y="1956274"/>
                  <a:pt x="1765999" y="2035887"/>
                  <a:pt x="1777372" y="1951725"/>
                </a:cubicBezTo>
                <a:cubicBezTo>
                  <a:pt x="1781921" y="1651474"/>
                  <a:pt x="1731880" y="1460406"/>
                  <a:pt x="1511241" y="1385343"/>
                </a:cubicBezTo>
                <a:cubicBezTo>
                  <a:pt x="1364101" y="1312839"/>
                  <a:pt x="1300927" y="994437"/>
                  <a:pt x="1136169" y="1003649"/>
                </a:cubicBezTo>
                <a:close/>
                <a:moveTo>
                  <a:pt x="665081" y="96"/>
                </a:moveTo>
                <a:cubicBezTo>
                  <a:pt x="1486802" y="-2174"/>
                  <a:pt x="1309537" y="573200"/>
                  <a:pt x="1862679" y="634117"/>
                </a:cubicBezTo>
                <a:cubicBezTo>
                  <a:pt x="2415888" y="573192"/>
                  <a:pt x="2259021" y="-2174"/>
                  <a:pt x="3080735" y="96"/>
                </a:cubicBezTo>
                <a:cubicBezTo>
                  <a:pt x="3608448" y="-9003"/>
                  <a:pt x="3767673" y="636991"/>
                  <a:pt x="3619822" y="921320"/>
                </a:cubicBezTo>
                <a:cubicBezTo>
                  <a:pt x="3590251" y="1010030"/>
                  <a:pt x="3519739" y="941793"/>
                  <a:pt x="3456049" y="955441"/>
                </a:cubicBezTo>
                <a:cubicBezTo>
                  <a:pt x="3416937" y="1011300"/>
                  <a:pt x="3385716" y="1096130"/>
                  <a:pt x="3370271" y="1159232"/>
                </a:cubicBezTo>
                <a:lnTo>
                  <a:pt x="3189917" y="1317105"/>
                </a:lnTo>
                <a:cubicBezTo>
                  <a:pt x="3271804" y="1426286"/>
                  <a:pt x="3258156" y="1555942"/>
                  <a:pt x="3155798" y="1596884"/>
                </a:cubicBezTo>
                <a:cubicBezTo>
                  <a:pt x="2973828" y="1651475"/>
                  <a:pt x="2866920" y="1726538"/>
                  <a:pt x="2848723" y="1842544"/>
                </a:cubicBezTo>
                <a:cubicBezTo>
                  <a:pt x="2830525" y="2001768"/>
                  <a:pt x="2832803" y="2481714"/>
                  <a:pt x="2650831" y="2518108"/>
                </a:cubicBezTo>
                <a:cubicBezTo>
                  <a:pt x="2498431" y="2522657"/>
                  <a:pt x="2373325" y="2513559"/>
                  <a:pt x="2193630" y="2531756"/>
                </a:cubicBezTo>
                <a:cubicBezTo>
                  <a:pt x="2088997" y="2522657"/>
                  <a:pt x="1998012" y="2349785"/>
                  <a:pt x="1941147" y="2211033"/>
                </a:cubicBezTo>
                <a:lnTo>
                  <a:pt x="1872908" y="2313392"/>
                </a:lnTo>
                <a:lnTo>
                  <a:pt x="1804669" y="2211033"/>
                </a:lnTo>
                <a:cubicBezTo>
                  <a:pt x="1747804" y="2349785"/>
                  <a:pt x="1656819" y="2522657"/>
                  <a:pt x="1552186" y="2531756"/>
                </a:cubicBezTo>
                <a:cubicBezTo>
                  <a:pt x="1372491" y="2513559"/>
                  <a:pt x="1247385" y="2522657"/>
                  <a:pt x="1094985" y="2518108"/>
                </a:cubicBezTo>
                <a:cubicBezTo>
                  <a:pt x="913013" y="2481714"/>
                  <a:pt x="915291" y="2001768"/>
                  <a:pt x="897093" y="1842544"/>
                </a:cubicBezTo>
                <a:cubicBezTo>
                  <a:pt x="878896" y="1726538"/>
                  <a:pt x="771988" y="1651475"/>
                  <a:pt x="590018" y="1596884"/>
                </a:cubicBezTo>
                <a:cubicBezTo>
                  <a:pt x="487660" y="1555942"/>
                  <a:pt x="474012" y="1426286"/>
                  <a:pt x="555899" y="1317105"/>
                </a:cubicBezTo>
                <a:cubicBezTo>
                  <a:pt x="497354" y="1247580"/>
                  <a:pt x="494034" y="1228756"/>
                  <a:pt x="380265" y="1173717"/>
                </a:cubicBezTo>
                <a:cubicBezTo>
                  <a:pt x="350099" y="1122687"/>
                  <a:pt x="319933" y="1057172"/>
                  <a:pt x="289767" y="1006142"/>
                </a:cubicBezTo>
                <a:cubicBezTo>
                  <a:pt x="226077" y="992494"/>
                  <a:pt x="155565" y="1010030"/>
                  <a:pt x="125994" y="921320"/>
                </a:cubicBezTo>
                <a:cubicBezTo>
                  <a:pt x="-21857" y="636991"/>
                  <a:pt x="137368" y="-9003"/>
                  <a:pt x="665081" y="96"/>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76" name="Google Shape;1576;p47"/>
          <p:cNvSpPr/>
          <p:nvPr/>
        </p:nvSpPr>
        <p:spPr>
          <a:xfrm>
            <a:off x="4509610" y="3571006"/>
            <a:ext cx="372634" cy="529812"/>
          </a:xfrm>
          <a:custGeom>
            <a:rect b="b" l="l" r="r" t="t"/>
            <a:pathLst>
              <a:path extrusionOk="0" h="3232141" w="2273269">
                <a:moveTo>
                  <a:pt x="1301358" y="1224998"/>
                </a:moveTo>
                <a:cubicBezTo>
                  <a:pt x="1288512" y="1224739"/>
                  <a:pt x="1275404" y="1226994"/>
                  <a:pt x="1262722" y="1232060"/>
                </a:cubicBezTo>
                <a:cubicBezTo>
                  <a:pt x="1224020" y="1247517"/>
                  <a:pt x="1200469" y="1284678"/>
                  <a:pt x="1200858" y="1323955"/>
                </a:cubicBezTo>
                <a:lnTo>
                  <a:pt x="1068969" y="1816173"/>
                </a:lnTo>
                <a:lnTo>
                  <a:pt x="975827" y="1468563"/>
                </a:lnTo>
                <a:cubicBezTo>
                  <a:pt x="965224" y="1428990"/>
                  <a:pt x="932065" y="1401484"/>
                  <a:pt x="893889" y="1396168"/>
                </a:cubicBezTo>
                <a:cubicBezTo>
                  <a:pt x="887581" y="1395290"/>
                  <a:pt x="881136" y="1395017"/>
                  <a:pt x="874749" y="1397368"/>
                </a:cubicBezTo>
                <a:lnTo>
                  <a:pt x="873048" y="1397069"/>
                </a:lnTo>
                <a:cubicBezTo>
                  <a:pt x="871822" y="1397102"/>
                  <a:pt x="870599" y="1397158"/>
                  <a:pt x="869409" y="1397702"/>
                </a:cubicBezTo>
                <a:lnTo>
                  <a:pt x="854690" y="1398625"/>
                </a:lnTo>
                <a:cubicBezTo>
                  <a:pt x="852870" y="1399112"/>
                  <a:pt x="851076" y="1399648"/>
                  <a:pt x="849610" y="1401148"/>
                </a:cubicBezTo>
                <a:cubicBezTo>
                  <a:pt x="820426" y="1408603"/>
                  <a:pt x="795399" y="1429720"/>
                  <a:pt x="783580" y="1459921"/>
                </a:cubicBezTo>
                <a:lnTo>
                  <a:pt x="576552" y="1988920"/>
                </a:lnTo>
                <a:lnTo>
                  <a:pt x="360960" y="1988920"/>
                </a:lnTo>
                <a:cubicBezTo>
                  <a:pt x="306335" y="1988920"/>
                  <a:pt x="262052" y="2033203"/>
                  <a:pt x="262052" y="2087828"/>
                </a:cubicBezTo>
                <a:cubicBezTo>
                  <a:pt x="262052" y="2142453"/>
                  <a:pt x="306335" y="2186736"/>
                  <a:pt x="360960" y="2186736"/>
                </a:cubicBezTo>
                <a:lnTo>
                  <a:pt x="624414" y="2186736"/>
                </a:lnTo>
                <a:cubicBezTo>
                  <a:pt x="655679" y="2194749"/>
                  <a:pt x="687884" y="2184847"/>
                  <a:pt x="710155" y="2162843"/>
                </a:cubicBezTo>
                <a:cubicBezTo>
                  <a:pt x="728043" y="2149675"/>
                  <a:pt x="740236" y="2129868"/>
                  <a:pt x="742804" y="2106901"/>
                </a:cubicBezTo>
                <a:lnTo>
                  <a:pt x="861090" y="1804659"/>
                </a:lnTo>
                <a:lnTo>
                  <a:pt x="967256" y="2200878"/>
                </a:lnTo>
                <a:cubicBezTo>
                  <a:pt x="956121" y="2251327"/>
                  <a:pt x="986997" y="2301788"/>
                  <a:pt x="1037612" y="2315350"/>
                </a:cubicBezTo>
                <a:cubicBezTo>
                  <a:pt x="1044252" y="2317129"/>
                  <a:pt x="1050915" y="2318189"/>
                  <a:pt x="1057633" y="2316605"/>
                </a:cubicBezTo>
                <a:cubicBezTo>
                  <a:pt x="1061264" y="2317900"/>
                  <a:pt x="1065062" y="2318350"/>
                  <a:pt x="1068971" y="2317315"/>
                </a:cubicBezTo>
                <a:cubicBezTo>
                  <a:pt x="1072878" y="2318349"/>
                  <a:pt x="1076674" y="2317900"/>
                  <a:pt x="1080303" y="2316605"/>
                </a:cubicBezTo>
                <a:lnTo>
                  <a:pt x="1100326" y="2315350"/>
                </a:lnTo>
                <a:cubicBezTo>
                  <a:pt x="1150941" y="2301788"/>
                  <a:pt x="1181817" y="2251327"/>
                  <a:pt x="1170682" y="2200878"/>
                </a:cubicBezTo>
                <a:lnTo>
                  <a:pt x="1320238" y="1642726"/>
                </a:lnTo>
                <a:lnTo>
                  <a:pt x="1513977" y="2127797"/>
                </a:lnTo>
                <a:cubicBezTo>
                  <a:pt x="1531567" y="2171838"/>
                  <a:pt x="1577262" y="2196260"/>
                  <a:pt x="1621871" y="2186737"/>
                </a:cubicBezTo>
                <a:lnTo>
                  <a:pt x="1878495" y="2186737"/>
                </a:lnTo>
                <a:cubicBezTo>
                  <a:pt x="1933120" y="2186737"/>
                  <a:pt x="1977403" y="2142454"/>
                  <a:pt x="1977403" y="2087829"/>
                </a:cubicBezTo>
                <a:cubicBezTo>
                  <a:pt x="1977403" y="2033204"/>
                  <a:pt x="1933120" y="1988921"/>
                  <a:pt x="1878495" y="1988921"/>
                </a:cubicBezTo>
                <a:lnTo>
                  <a:pt x="1671520" y="1988921"/>
                </a:lnTo>
                <a:lnTo>
                  <a:pt x="1391261" y="1287226"/>
                </a:lnTo>
                <a:cubicBezTo>
                  <a:pt x="1376065" y="1249180"/>
                  <a:pt x="1339894" y="1225775"/>
                  <a:pt x="1301358" y="1224998"/>
                </a:cubicBezTo>
                <a:close/>
                <a:moveTo>
                  <a:pt x="335892" y="524745"/>
                </a:moveTo>
                <a:lnTo>
                  <a:pt x="1937377" y="524745"/>
                </a:lnTo>
                <a:cubicBezTo>
                  <a:pt x="1996486" y="524745"/>
                  <a:pt x="2044403" y="572662"/>
                  <a:pt x="2044403" y="631771"/>
                </a:cubicBezTo>
                <a:lnTo>
                  <a:pt x="2044403" y="2898384"/>
                </a:lnTo>
                <a:cubicBezTo>
                  <a:pt x="2044403" y="2957493"/>
                  <a:pt x="1996486" y="3005410"/>
                  <a:pt x="1937377" y="3005410"/>
                </a:cubicBezTo>
                <a:lnTo>
                  <a:pt x="335892" y="3005410"/>
                </a:lnTo>
                <a:cubicBezTo>
                  <a:pt x="276783" y="3005410"/>
                  <a:pt x="228866" y="2957493"/>
                  <a:pt x="228866" y="2898384"/>
                </a:cubicBezTo>
                <a:lnTo>
                  <a:pt x="228866" y="631771"/>
                </a:lnTo>
                <a:cubicBezTo>
                  <a:pt x="228866" y="572662"/>
                  <a:pt x="276783" y="524745"/>
                  <a:pt x="335892" y="524745"/>
                </a:cubicBezTo>
                <a:close/>
                <a:moveTo>
                  <a:pt x="245659" y="437009"/>
                </a:moveTo>
                <a:cubicBezTo>
                  <a:pt x="179890" y="437009"/>
                  <a:pt x="126573" y="490326"/>
                  <a:pt x="126573" y="556095"/>
                </a:cubicBezTo>
                <a:lnTo>
                  <a:pt x="126573" y="2974061"/>
                </a:lnTo>
                <a:cubicBezTo>
                  <a:pt x="126573" y="3039830"/>
                  <a:pt x="179890" y="3093147"/>
                  <a:pt x="245659" y="3093147"/>
                </a:cubicBezTo>
                <a:lnTo>
                  <a:pt x="2027611" y="3093147"/>
                </a:lnTo>
                <a:cubicBezTo>
                  <a:pt x="2093380" y="3093147"/>
                  <a:pt x="2146697" y="3039830"/>
                  <a:pt x="2146697" y="2974061"/>
                </a:cubicBezTo>
                <a:lnTo>
                  <a:pt x="2146697" y="556095"/>
                </a:lnTo>
                <a:cubicBezTo>
                  <a:pt x="2146697" y="490326"/>
                  <a:pt x="2093380" y="437009"/>
                  <a:pt x="2027611" y="437009"/>
                </a:cubicBezTo>
                <a:close/>
                <a:moveTo>
                  <a:pt x="974181" y="0"/>
                </a:moveTo>
                <a:lnTo>
                  <a:pt x="1299087" y="0"/>
                </a:lnTo>
                <a:cubicBezTo>
                  <a:pt x="1327680" y="0"/>
                  <a:pt x="1350860" y="23180"/>
                  <a:pt x="1350860" y="51773"/>
                </a:cubicBezTo>
                <a:lnTo>
                  <a:pt x="1350860" y="155306"/>
                </a:lnTo>
                <a:lnTo>
                  <a:pt x="1381614" y="155306"/>
                </a:lnTo>
                <a:cubicBezTo>
                  <a:pt x="1410207" y="155306"/>
                  <a:pt x="1433387" y="178486"/>
                  <a:pt x="1433387" y="207079"/>
                </a:cubicBezTo>
                <a:lnTo>
                  <a:pt x="1433387" y="298015"/>
                </a:lnTo>
                <a:lnTo>
                  <a:pt x="2081269" y="298015"/>
                </a:lnTo>
                <a:cubicBezTo>
                  <a:pt x="2187308" y="298015"/>
                  <a:pt x="2273269" y="383976"/>
                  <a:pt x="2273269" y="490015"/>
                </a:cubicBezTo>
                <a:lnTo>
                  <a:pt x="2273269" y="3040141"/>
                </a:lnTo>
                <a:cubicBezTo>
                  <a:pt x="2273269" y="3146180"/>
                  <a:pt x="2187308" y="3232141"/>
                  <a:pt x="2081269" y="3232141"/>
                </a:cubicBezTo>
                <a:lnTo>
                  <a:pt x="192000" y="3232141"/>
                </a:lnTo>
                <a:cubicBezTo>
                  <a:pt x="85961" y="3232141"/>
                  <a:pt x="0" y="3146180"/>
                  <a:pt x="0" y="3040141"/>
                </a:cubicBezTo>
                <a:lnTo>
                  <a:pt x="0" y="490015"/>
                </a:lnTo>
                <a:cubicBezTo>
                  <a:pt x="0" y="383976"/>
                  <a:pt x="85961" y="298015"/>
                  <a:pt x="192000" y="298015"/>
                </a:cubicBezTo>
                <a:lnTo>
                  <a:pt x="839881" y="298015"/>
                </a:lnTo>
                <a:lnTo>
                  <a:pt x="839881" y="207079"/>
                </a:lnTo>
                <a:cubicBezTo>
                  <a:pt x="839881" y="178486"/>
                  <a:pt x="863061" y="155306"/>
                  <a:pt x="891654" y="155306"/>
                </a:cubicBezTo>
                <a:lnTo>
                  <a:pt x="922408" y="155306"/>
                </a:lnTo>
                <a:lnTo>
                  <a:pt x="922408" y="51773"/>
                </a:lnTo>
                <a:cubicBezTo>
                  <a:pt x="922408" y="23180"/>
                  <a:pt x="945588" y="0"/>
                  <a:pt x="974181"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77" name="Google Shape;1577;p47"/>
          <p:cNvSpPr/>
          <p:nvPr/>
        </p:nvSpPr>
        <p:spPr>
          <a:xfrm>
            <a:off x="11057974" y="2429101"/>
            <a:ext cx="529812" cy="529812"/>
          </a:xfrm>
          <a:custGeom>
            <a:rect b="b" l="l" r="r" t="t"/>
            <a:pathLst>
              <a:path extrusionOk="0" h="3240000" w="3240000">
                <a:moveTo>
                  <a:pt x="1303187" y="480874"/>
                </a:moveTo>
                <a:lnTo>
                  <a:pt x="1303187" y="1303187"/>
                </a:lnTo>
                <a:lnTo>
                  <a:pt x="480874" y="1303187"/>
                </a:lnTo>
                <a:lnTo>
                  <a:pt x="480874" y="1936813"/>
                </a:lnTo>
                <a:lnTo>
                  <a:pt x="1303187" y="1936813"/>
                </a:lnTo>
                <a:lnTo>
                  <a:pt x="1303187" y="2759126"/>
                </a:lnTo>
                <a:lnTo>
                  <a:pt x="1936813" y="2759126"/>
                </a:lnTo>
                <a:lnTo>
                  <a:pt x="1936813" y="1936813"/>
                </a:lnTo>
                <a:lnTo>
                  <a:pt x="2759126" y="1936813"/>
                </a:lnTo>
                <a:lnTo>
                  <a:pt x="2759126" y="1303187"/>
                </a:lnTo>
                <a:lnTo>
                  <a:pt x="1936813" y="1303187"/>
                </a:lnTo>
                <a:lnTo>
                  <a:pt x="1936813" y="480874"/>
                </a:lnTo>
                <a:close/>
                <a:moveTo>
                  <a:pt x="1620000" y="0"/>
                </a:moveTo>
                <a:cubicBezTo>
                  <a:pt x="2514701" y="0"/>
                  <a:pt x="3240000" y="725299"/>
                  <a:pt x="3240000" y="1620000"/>
                </a:cubicBezTo>
                <a:cubicBezTo>
                  <a:pt x="3240000" y="2514701"/>
                  <a:pt x="2514701" y="3240000"/>
                  <a:pt x="1620000" y="3240000"/>
                </a:cubicBezTo>
                <a:cubicBezTo>
                  <a:pt x="725299" y="3240000"/>
                  <a:pt x="0" y="2514701"/>
                  <a:pt x="0" y="1620000"/>
                </a:cubicBezTo>
                <a:cubicBezTo>
                  <a:pt x="0" y="725299"/>
                  <a:pt x="725299" y="0"/>
                  <a:pt x="1620000" y="0"/>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78" name="Google Shape;1578;p47"/>
          <p:cNvSpPr/>
          <p:nvPr/>
        </p:nvSpPr>
        <p:spPr>
          <a:xfrm>
            <a:off x="5308362" y="3571006"/>
            <a:ext cx="469094" cy="529812"/>
          </a:xfrm>
          <a:custGeom>
            <a:rect b="b" l="l" r="r" t="t"/>
            <a:pathLst>
              <a:path extrusionOk="0" h="3240000" w="2868687">
                <a:moveTo>
                  <a:pt x="1433799" y="2290728"/>
                </a:moveTo>
                <a:cubicBezTo>
                  <a:pt x="1317650" y="2346839"/>
                  <a:pt x="1203301" y="2394700"/>
                  <a:pt x="1093028" y="2434329"/>
                </a:cubicBezTo>
                <a:cubicBezTo>
                  <a:pt x="1167481" y="2812207"/>
                  <a:pt x="1292592" y="3060000"/>
                  <a:pt x="1434343" y="3060000"/>
                </a:cubicBezTo>
                <a:cubicBezTo>
                  <a:pt x="1576138" y="3060000"/>
                  <a:pt x="1701284" y="2812053"/>
                  <a:pt x="1774025" y="2433735"/>
                </a:cubicBezTo>
                <a:cubicBezTo>
                  <a:pt x="1663854" y="2394452"/>
                  <a:pt x="1549823" y="2346469"/>
                  <a:pt x="1433799" y="2290728"/>
                </a:cubicBezTo>
                <a:close/>
                <a:moveTo>
                  <a:pt x="1824954" y="2078037"/>
                </a:moveTo>
                <a:cubicBezTo>
                  <a:pt x="1794480" y="2097450"/>
                  <a:pt x="1763147" y="2116057"/>
                  <a:pt x="1731343" y="2134419"/>
                </a:cubicBezTo>
                <a:lnTo>
                  <a:pt x="1635415" y="2187161"/>
                </a:lnTo>
                <a:cubicBezTo>
                  <a:pt x="1691788" y="2215044"/>
                  <a:pt x="1747931" y="2239109"/>
                  <a:pt x="1803378" y="2259350"/>
                </a:cubicBezTo>
                <a:cubicBezTo>
                  <a:pt x="1812120" y="2201101"/>
                  <a:pt x="1819148" y="2140526"/>
                  <a:pt x="1824954" y="2078037"/>
                </a:cubicBezTo>
                <a:close/>
                <a:moveTo>
                  <a:pt x="1042306" y="2077178"/>
                </a:moveTo>
                <a:cubicBezTo>
                  <a:pt x="1047949" y="2140175"/>
                  <a:pt x="1055328" y="2201182"/>
                  <a:pt x="1063873" y="2259905"/>
                </a:cubicBezTo>
                <a:cubicBezTo>
                  <a:pt x="1119365" y="2238275"/>
                  <a:pt x="1176217" y="2214355"/>
                  <a:pt x="1233887" y="2187801"/>
                </a:cubicBezTo>
                <a:cubicBezTo>
                  <a:pt x="1201538" y="2170955"/>
                  <a:pt x="1169452" y="2152957"/>
                  <a:pt x="1137343" y="2134419"/>
                </a:cubicBezTo>
                <a:close/>
                <a:moveTo>
                  <a:pt x="559768" y="1732679"/>
                </a:moveTo>
                <a:cubicBezTo>
                  <a:pt x="268524" y="1984850"/>
                  <a:pt x="116369" y="2217202"/>
                  <a:pt x="187266" y="2340000"/>
                </a:cubicBezTo>
                <a:cubicBezTo>
                  <a:pt x="258144" y="2462764"/>
                  <a:pt x="535307" y="2447213"/>
                  <a:pt x="899736" y="2322555"/>
                </a:cubicBezTo>
                <a:cubicBezTo>
                  <a:pt x="878937" y="2207297"/>
                  <a:pt x="863223" y="2084405"/>
                  <a:pt x="853746" y="1955834"/>
                </a:cubicBezTo>
                <a:cubicBezTo>
                  <a:pt x="747454" y="1883220"/>
                  <a:pt x="648878" y="1808453"/>
                  <a:pt x="559768" y="1732679"/>
                </a:cubicBezTo>
                <a:close/>
                <a:moveTo>
                  <a:pt x="2309048" y="1730507"/>
                </a:moveTo>
                <a:cubicBezTo>
                  <a:pt x="2220666" y="1807660"/>
                  <a:pt x="2121792" y="1882664"/>
                  <a:pt x="2015235" y="1955625"/>
                </a:cubicBezTo>
                <a:cubicBezTo>
                  <a:pt x="2005364" y="2084180"/>
                  <a:pt x="1989894" y="2207119"/>
                  <a:pt x="1967330" y="2322070"/>
                </a:cubicBezTo>
                <a:lnTo>
                  <a:pt x="2081685" y="2358048"/>
                </a:lnTo>
                <a:cubicBezTo>
                  <a:pt x="2116015" y="2320492"/>
                  <a:pt x="2165526" y="2297468"/>
                  <a:pt x="2220415" y="2297468"/>
                </a:cubicBezTo>
                <a:cubicBezTo>
                  <a:pt x="2302230" y="2297468"/>
                  <a:pt x="2372097" y="2348622"/>
                  <a:pt x="2399287" y="2420880"/>
                </a:cubicBezTo>
                <a:cubicBezTo>
                  <a:pt x="2542053" y="2432945"/>
                  <a:pt x="2642630" y="2407186"/>
                  <a:pt x="2681420" y="2340000"/>
                </a:cubicBezTo>
                <a:cubicBezTo>
                  <a:pt x="2752393" y="2217071"/>
                  <a:pt x="2599836" y="1984353"/>
                  <a:pt x="2309048" y="1730507"/>
                </a:cubicBezTo>
                <a:close/>
                <a:moveTo>
                  <a:pt x="2026056" y="1510554"/>
                </a:moveTo>
                <a:cubicBezTo>
                  <a:pt x="2027893" y="1546708"/>
                  <a:pt x="2028343" y="1583211"/>
                  <a:pt x="2028343" y="1620000"/>
                </a:cubicBezTo>
                <a:lnTo>
                  <a:pt x="2024251" y="1730716"/>
                </a:lnTo>
                <a:lnTo>
                  <a:pt x="2173722" y="1619092"/>
                </a:lnTo>
                <a:cubicBezTo>
                  <a:pt x="2127526" y="1582190"/>
                  <a:pt x="2078507" y="1545517"/>
                  <a:pt x="2026056" y="1510554"/>
                </a:cubicBezTo>
                <a:close/>
                <a:moveTo>
                  <a:pt x="844436" y="1509285"/>
                </a:moveTo>
                <a:lnTo>
                  <a:pt x="694964" y="1620908"/>
                </a:lnTo>
                <a:cubicBezTo>
                  <a:pt x="741160" y="1657811"/>
                  <a:pt x="790179" y="1694484"/>
                  <a:pt x="842630" y="1729447"/>
                </a:cubicBezTo>
                <a:cubicBezTo>
                  <a:pt x="840793" y="1693293"/>
                  <a:pt x="840343" y="1656790"/>
                  <a:pt x="840343" y="1620000"/>
                </a:cubicBezTo>
                <a:close/>
                <a:moveTo>
                  <a:pt x="1434343" y="1361184"/>
                </a:moveTo>
                <a:cubicBezTo>
                  <a:pt x="1573534" y="1361184"/>
                  <a:pt x="1686371" y="1474021"/>
                  <a:pt x="1686371" y="1613212"/>
                </a:cubicBezTo>
                <a:cubicBezTo>
                  <a:pt x="1686371" y="1752403"/>
                  <a:pt x="1573534" y="1865240"/>
                  <a:pt x="1434343" y="1865240"/>
                </a:cubicBezTo>
                <a:cubicBezTo>
                  <a:pt x="1295152" y="1865240"/>
                  <a:pt x="1182315" y="1752403"/>
                  <a:pt x="1182315" y="1613212"/>
                </a:cubicBezTo>
                <a:cubicBezTo>
                  <a:pt x="1182315" y="1474021"/>
                  <a:pt x="1295152" y="1361184"/>
                  <a:pt x="1434343" y="1361184"/>
                </a:cubicBezTo>
                <a:close/>
                <a:moveTo>
                  <a:pt x="1433770" y="1149513"/>
                </a:moveTo>
                <a:cubicBezTo>
                  <a:pt x="1365445" y="1183896"/>
                  <a:pt x="1296585" y="1221489"/>
                  <a:pt x="1227343" y="1261466"/>
                </a:cubicBezTo>
                <a:lnTo>
                  <a:pt x="1027157" y="1384911"/>
                </a:lnTo>
                <a:cubicBezTo>
                  <a:pt x="1022222" y="1461370"/>
                  <a:pt x="1020343" y="1539922"/>
                  <a:pt x="1020343" y="1620000"/>
                </a:cubicBezTo>
                <a:lnTo>
                  <a:pt x="1028287" y="1855786"/>
                </a:lnTo>
                <a:cubicBezTo>
                  <a:pt x="1091680" y="1898065"/>
                  <a:pt x="1158394" y="1938727"/>
                  <a:pt x="1227343" y="1978535"/>
                </a:cubicBezTo>
                <a:lnTo>
                  <a:pt x="1434916" y="2090488"/>
                </a:lnTo>
                <a:cubicBezTo>
                  <a:pt x="1503241" y="2056105"/>
                  <a:pt x="1572101" y="2018511"/>
                  <a:pt x="1641343" y="1978535"/>
                </a:cubicBezTo>
                <a:lnTo>
                  <a:pt x="1841530" y="1855090"/>
                </a:lnTo>
                <a:cubicBezTo>
                  <a:pt x="1846464" y="1778631"/>
                  <a:pt x="1848343" y="1700079"/>
                  <a:pt x="1848343" y="1620000"/>
                </a:cubicBezTo>
                <a:lnTo>
                  <a:pt x="1840399" y="1384214"/>
                </a:lnTo>
                <a:cubicBezTo>
                  <a:pt x="1777006" y="1341936"/>
                  <a:pt x="1710293" y="1301274"/>
                  <a:pt x="1641343" y="1261466"/>
                </a:cubicBezTo>
                <a:close/>
                <a:moveTo>
                  <a:pt x="1065308" y="980650"/>
                </a:moveTo>
                <a:cubicBezTo>
                  <a:pt x="1056566" y="1038899"/>
                  <a:pt x="1049538" y="1099475"/>
                  <a:pt x="1043732" y="1161964"/>
                </a:cubicBezTo>
                <a:cubicBezTo>
                  <a:pt x="1074206" y="1142551"/>
                  <a:pt x="1105539" y="1123943"/>
                  <a:pt x="1137343" y="1105581"/>
                </a:cubicBezTo>
                <a:lnTo>
                  <a:pt x="1233271" y="1052839"/>
                </a:lnTo>
                <a:cubicBezTo>
                  <a:pt x="1176898" y="1024957"/>
                  <a:pt x="1120756" y="1000892"/>
                  <a:pt x="1065308" y="980650"/>
                </a:cubicBezTo>
                <a:close/>
                <a:moveTo>
                  <a:pt x="1804814" y="980095"/>
                </a:moveTo>
                <a:cubicBezTo>
                  <a:pt x="1749321" y="1001726"/>
                  <a:pt x="1692469" y="1025646"/>
                  <a:pt x="1634800" y="1052200"/>
                </a:cubicBezTo>
                <a:cubicBezTo>
                  <a:pt x="1667149" y="1069046"/>
                  <a:pt x="1699234" y="1087043"/>
                  <a:pt x="1731343" y="1105581"/>
                </a:cubicBezTo>
                <a:lnTo>
                  <a:pt x="1826380" y="1162822"/>
                </a:lnTo>
                <a:cubicBezTo>
                  <a:pt x="1820738" y="1099825"/>
                  <a:pt x="1813359" y="1038819"/>
                  <a:pt x="1804814" y="980095"/>
                </a:cubicBezTo>
                <a:close/>
                <a:moveTo>
                  <a:pt x="2432236" y="816002"/>
                </a:moveTo>
                <a:cubicBezTo>
                  <a:pt x="2308930" y="820546"/>
                  <a:pt x="2149627" y="855445"/>
                  <a:pt x="1968950" y="917446"/>
                </a:cubicBezTo>
                <a:cubicBezTo>
                  <a:pt x="1989749" y="1032703"/>
                  <a:pt x="2005463" y="1155596"/>
                  <a:pt x="2014941" y="1284167"/>
                </a:cubicBezTo>
                <a:cubicBezTo>
                  <a:pt x="2121232" y="1356780"/>
                  <a:pt x="2219808" y="1431548"/>
                  <a:pt x="2308918" y="1507322"/>
                </a:cubicBezTo>
                <a:cubicBezTo>
                  <a:pt x="2600162" y="1255150"/>
                  <a:pt x="2752317" y="1022798"/>
                  <a:pt x="2681420" y="900000"/>
                </a:cubicBezTo>
                <a:cubicBezTo>
                  <a:pt x="2645694" y="838121"/>
                  <a:pt x="2557557" y="811383"/>
                  <a:pt x="2432236" y="816002"/>
                </a:cubicBezTo>
                <a:close/>
                <a:moveTo>
                  <a:pt x="436450" y="816001"/>
                </a:moveTo>
                <a:cubicBezTo>
                  <a:pt x="311129" y="811383"/>
                  <a:pt x="222992" y="838121"/>
                  <a:pt x="187266" y="900000"/>
                </a:cubicBezTo>
                <a:cubicBezTo>
                  <a:pt x="158404" y="949991"/>
                  <a:pt x="166508" y="1018139"/>
                  <a:pt x="206887" y="1097970"/>
                </a:cubicBezTo>
                <a:cubicBezTo>
                  <a:pt x="213842" y="1096217"/>
                  <a:pt x="221021" y="1095812"/>
                  <a:pt x="228294" y="1095812"/>
                </a:cubicBezTo>
                <a:cubicBezTo>
                  <a:pt x="334372" y="1095812"/>
                  <a:pt x="420366" y="1181806"/>
                  <a:pt x="420366" y="1287884"/>
                </a:cubicBezTo>
                <a:cubicBezTo>
                  <a:pt x="420366" y="1314219"/>
                  <a:pt x="415066" y="1339317"/>
                  <a:pt x="405427" y="1362148"/>
                </a:cubicBezTo>
                <a:cubicBezTo>
                  <a:pt x="450585" y="1410442"/>
                  <a:pt x="502437" y="1459559"/>
                  <a:pt x="559639" y="1509493"/>
                </a:cubicBezTo>
                <a:cubicBezTo>
                  <a:pt x="648020" y="1432341"/>
                  <a:pt x="746894" y="1357336"/>
                  <a:pt x="853451" y="1284376"/>
                </a:cubicBezTo>
                <a:cubicBezTo>
                  <a:pt x="863322" y="1155820"/>
                  <a:pt x="878792" y="1032881"/>
                  <a:pt x="901357" y="917930"/>
                </a:cubicBezTo>
                <a:cubicBezTo>
                  <a:pt x="719999" y="855651"/>
                  <a:pt x="560119" y="820559"/>
                  <a:pt x="436450" y="816001"/>
                </a:cubicBezTo>
                <a:close/>
                <a:moveTo>
                  <a:pt x="1434343" y="180000"/>
                </a:moveTo>
                <a:cubicBezTo>
                  <a:pt x="1292548" y="180000"/>
                  <a:pt x="1167402" y="427948"/>
                  <a:pt x="1094661" y="806265"/>
                </a:cubicBezTo>
                <a:cubicBezTo>
                  <a:pt x="1204832" y="845548"/>
                  <a:pt x="1318864" y="893532"/>
                  <a:pt x="1434887" y="949272"/>
                </a:cubicBezTo>
                <a:cubicBezTo>
                  <a:pt x="1551037" y="893162"/>
                  <a:pt x="1665385" y="845301"/>
                  <a:pt x="1775658" y="805671"/>
                </a:cubicBezTo>
                <a:cubicBezTo>
                  <a:pt x="1751860" y="684885"/>
                  <a:pt x="1722886" y="577390"/>
                  <a:pt x="1688823" y="487405"/>
                </a:cubicBezTo>
                <a:cubicBezTo>
                  <a:pt x="1688009" y="487647"/>
                  <a:pt x="1687191" y="487652"/>
                  <a:pt x="1686371" y="487652"/>
                </a:cubicBezTo>
                <a:cubicBezTo>
                  <a:pt x="1580293" y="487652"/>
                  <a:pt x="1494299" y="401658"/>
                  <a:pt x="1494299" y="295580"/>
                </a:cubicBezTo>
                <a:cubicBezTo>
                  <a:pt x="1494299" y="264819"/>
                  <a:pt x="1501530" y="235747"/>
                  <a:pt x="1516122" y="210837"/>
                </a:cubicBezTo>
                <a:cubicBezTo>
                  <a:pt x="1490583" y="189985"/>
                  <a:pt x="1462798" y="180000"/>
                  <a:pt x="1434343" y="180000"/>
                </a:cubicBezTo>
                <a:close/>
                <a:moveTo>
                  <a:pt x="1434343" y="0"/>
                </a:moveTo>
                <a:cubicBezTo>
                  <a:pt x="1509303" y="0"/>
                  <a:pt x="1581019" y="37868"/>
                  <a:pt x="1646062" y="107907"/>
                </a:cubicBezTo>
                <a:cubicBezTo>
                  <a:pt x="1659037" y="104972"/>
                  <a:pt x="1672533" y="103508"/>
                  <a:pt x="1686371" y="103508"/>
                </a:cubicBezTo>
                <a:cubicBezTo>
                  <a:pt x="1792449" y="103508"/>
                  <a:pt x="1878443" y="189502"/>
                  <a:pt x="1878443" y="295580"/>
                </a:cubicBezTo>
                <a:cubicBezTo>
                  <a:pt x="1878443" y="342831"/>
                  <a:pt x="1861381" y="386097"/>
                  <a:pt x="1831228" y="417985"/>
                </a:cubicBezTo>
                <a:cubicBezTo>
                  <a:pt x="1871860" y="515668"/>
                  <a:pt x="1906636" y="628220"/>
                  <a:pt x="1935357" y="752219"/>
                </a:cubicBezTo>
                <a:cubicBezTo>
                  <a:pt x="2379384" y="616814"/>
                  <a:pt x="2731816" y="627289"/>
                  <a:pt x="2837304" y="810000"/>
                </a:cubicBezTo>
                <a:cubicBezTo>
                  <a:pt x="2942793" y="992711"/>
                  <a:pt x="2775650" y="1303161"/>
                  <a:pt x="2436521" y="1620139"/>
                </a:cubicBezTo>
                <a:cubicBezTo>
                  <a:pt x="2775698" y="1936928"/>
                  <a:pt x="2942777" y="2247316"/>
                  <a:pt x="2837304" y="2430000"/>
                </a:cubicBezTo>
                <a:cubicBezTo>
                  <a:pt x="2771439" y="2544083"/>
                  <a:pt x="2609300" y="2591017"/>
                  <a:pt x="2388706" y="2577188"/>
                </a:cubicBezTo>
                <a:cubicBezTo>
                  <a:pt x="2358753" y="2639691"/>
                  <a:pt x="2294480" y="2681612"/>
                  <a:pt x="2220415" y="2681612"/>
                </a:cubicBezTo>
                <a:cubicBezTo>
                  <a:pt x="2122541" y="2681612"/>
                  <a:pt x="2041764" y="2608405"/>
                  <a:pt x="2030773" y="2513644"/>
                </a:cubicBezTo>
                <a:cubicBezTo>
                  <a:pt x="1999304" y="2506661"/>
                  <a:pt x="1967635" y="2497623"/>
                  <a:pt x="1935485" y="2487821"/>
                </a:cubicBezTo>
                <a:cubicBezTo>
                  <a:pt x="1830610" y="2940018"/>
                  <a:pt x="1645322" y="3240000"/>
                  <a:pt x="1434343" y="3240000"/>
                </a:cubicBezTo>
                <a:cubicBezTo>
                  <a:pt x="1223366" y="3240000"/>
                  <a:pt x="1038079" y="2940023"/>
                  <a:pt x="933330" y="2487781"/>
                </a:cubicBezTo>
                <a:cubicBezTo>
                  <a:pt x="489302" y="2623186"/>
                  <a:pt x="136870" y="2612712"/>
                  <a:pt x="31382" y="2430000"/>
                </a:cubicBezTo>
                <a:cubicBezTo>
                  <a:pt x="-74106" y="2247290"/>
                  <a:pt x="93037" y="1936840"/>
                  <a:pt x="432165" y="1619862"/>
                </a:cubicBezTo>
                <a:cubicBezTo>
                  <a:pt x="378689" y="1569916"/>
                  <a:pt x="329491" y="1520128"/>
                  <a:pt x="285801" y="1470219"/>
                </a:cubicBezTo>
                <a:cubicBezTo>
                  <a:pt x="267844" y="1476857"/>
                  <a:pt x="248431" y="1479956"/>
                  <a:pt x="228294" y="1479956"/>
                </a:cubicBezTo>
                <a:cubicBezTo>
                  <a:pt x="122216" y="1479956"/>
                  <a:pt x="36222" y="1393962"/>
                  <a:pt x="36222" y="1287884"/>
                </a:cubicBezTo>
                <a:cubicBezTo>
                  <a:pt x="36222" y="1246866"/>
                  <a:pt x="49080" y="1208850"/>
                  <a:pt x="73868" y="1179672"/>
                </a:cubicBezTo>
                <a:cubicBezTo>
                  <a:pt x="-4733" y="1033688"/>
                  <a:pt x="-23287" y="904690"/>
                  <a:pt x="31382" y="810000"/>
                </a:cubicBezTo>
                <a:cubicBezTo>
                  <a:pt x="136860" y="627306"/>
                  <a:pt x="489234" y="616816"/>
                  <a:pt x="933201" y="752179"/>
                </a:cubicBezTo>
                <a:cubicBezTo>
                  <a:pt x="1038076" y="299982"/>
                  <a:pt x="1223365" y="0"/>
                  <a:pt x="1434343"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79" name="Google Shape;1579;p47"/>
          <p:cNvSpPr/>
          <p:nvPr/>
        </p:nvSpPr>
        <p:spPr>
          <a:xfrm>
            <a:off x="7846544" y="3588496"/>
            <a:ext cx="501299" cy="491506"/>
          </a:xfrm>
          <a:custGeom>
            <a:rect b="b" l="l" r="r" t="t"/>
            <a:pathLst>
              <a:path extrusionOk="0" h="3199863" w="3263621">
                <a:moveTo>
                  <a:pt x="1896188" y="786599"/>
                </a:moveTo>
                <a:cubicBezTo>
                  <a:pt x="1878938" y="786251"/>
                  <a:pt x="1861335" y="789280"/>
                  <a:pt x="1844305" y="796082"/>
                </a:cubicBezTo>
                <a:cubicBezTo>
                  <a:pt x="1792333" y="816839"/>
                  <a:pt x="1760707" y="866742"/>
                  <a:pt x="1761231" y="919486"/>
                </a:cubicBezTo>
                <a:lnTo>
                  <a:pt x="1573886" y="1618665"/>
                </a:lnTo>
                <a:lnTo>
                  <a:pt x="1438574" y="1113672"/>
                </a:lnTo>
                <a:cubicBezTo>
                  <a:pt x="1424335" y="1060531"/>
                  <a:pt x="1379808" y="1023594"/>
                  <a:pt x="1328543" y="1016456"/>
                </a:cubicBezTo>
                <a:cubicBezTo>
                  <a:pt x="1320071" y="1015276"/>
                  <a:pt x="1311415" y="1014911"/>
                  <a:pt x="1302836" y="1018067"/>
                </a:cubicBezTo>
                <a:lnTo>
                  <a:pt x="1300556" y="1017667"/>
                </a:lnTo>
                <a:cubicBezTo>
                  <a:pt x="1298914" y="1017711"/>
                  <a:pt x="1297275" y="1017786"/>
                  <a:pt x="1295680" y="1018515"/>
                </a:cubicBezTo>
                <a:lnTo>
                  <a:pt x="1275904" y="1019755"/>
                </a:lnTo>
                <a:cubicBezTo>
                  <a:pt x="1273459" y="1020410"/>
                  <a:pt x="1271049" y="1021129"/>
                  <a:pt x="1269080" y="1023145"/>
                </a:cubicBezTo>
                <a:cubicBezTo>
                  <a:pt x="1229892" y="1033156"/>
                  <a:pt x="1196286" y="1061513"/>
                  <a:pt x="1180414" y="1102068"/>
                </a:cubicBezTo>
                <a:lnTo>
                  <a:pt x="902406" y="1812437"/>
                </a:lnTo>
                <a:lnTo>
                  <a:pt x="612897" y="1812437"/>
                </a:lnTo>
                <a:cubicBezTo>
                  <a:pt x="539543" y="1812437"/>
                  <a:pt x="480078" y="1871902"/>
                  <a:pt x="480078" y="1945256"/>
                </a:cubicBezTo>
                <a:cubicBezTo>
                  <a:pt x="480078" y="2018610"/>
                  <a:pt x="539543" y="2078075"/>
                  <a:pt x="612897" y="2078075"/>
                </a:cubicBezTo>
                <a:lnTo>
                  <a:pt x="966673" y="2078075"/>
                </a:lnTo>
                <a:cubicBezTo>
                  <a:pt x="1008666" y="2088839"/>
                  <a:pt x="1051924" y="2075535"/>
                  <a:pt x="1081835" y="2045978"/>
                </a:cubicBezTo>
                <a:cubicBezTo>
                  <a:pt x="1105846" y="2028294"/>
                  <a:pt x="1122213" y="2001701"/>
                  <a:pt x="1125659" y="1970866"/>
                </a:cubicBezTo>
                <a:lnTo>
                  <a:pt x="1284498" y="1565001"/>
                </a:lnTo>
                <a:lnTo>
                  <a:pt x="1443089" y="2156868"/>
                </a:lnTo>
                <a:cubicBezTo>
                  <a:pt x="1455914" y="2204733"/>
                  <a:pt x="1493311" y="2239452"/>
                  <a:pt x="1538593" y="2249086"/>
                </a:cubicBezTo>
                <a:lnTo>
                  <a:pt x="1542015" y="2250785"/>
                </a:lnTo>
                <a:cubicBezTo>
                  <a:pt x="1542604" y="2250943"/>
                  <a:pt x="1543193" y="2251097"/>
                  <a:pt x="1543870" y="2250902"/>
                </a:cubicBezTo>
                <a:cubicBezTo>
                  <a:pt x="1553422" y="2254514"/>
                  <a:pt x="1563610" y="2255524"/>
                  <a:pt x="1573886" y="2252783"/>
                </a:cubicBezTo>
                <a:cubicBezTo>
                  <a:pt x="1584162" y="2255524"/>
                  <a:pt x="1594351" y="2254515"/>
                  <a:pt x="1603903" y="2250901"/>
                </a:cubicBezTo>
                <a:lnTo>
                  <a:pt x="1605758" y="2250785"/>
                </a:lnTo>
                <a:cubicBezTo>
                  <a:pt x="1606974" y="2250459"/>
                  <a:pt x="1608181" y="2250118"/>
                  <a:pt x="1609178" y="2249086"/>
                </a:cubicBezTo>
                <a:cubicBezTo>
                  <a:pt x="1654461" y="2239453"/>
                  <a:pt x="1691859" y="2204734"/>
                  <a:pt x="1704684" y="2156868"/>
                </a:cubicBezTo>
                <a:lnTo>
                  <a:pt x="1921541" y="1347547"/>
                </a:lnTo>
                <a:lnTo>
                  <a:pt x="2181705" y="1998928"/>
                </a:lnTo>
                <a:cubicBezTo>
                  <a:pt x="2205326" y="2058070"/>
                  <a:pt x="2266689" y="2090865"/>
                  <a:pt x="2326593" y="2078075"/>
                </a:cubicBezTo>
                <a:lnTo>
                  <a:pt x="2671200" y="2078075"/>
                </a:lnTo>
                <a:cubicBezTo>
                  <a:pt x="2744554" y="2078075"/>
                  <a:pt x="2804019" y="2018610"/>
                  <a:pt x="2804019" y="1945256"/>
                </a:cubicBezTo>
                <a:cubicBezTo>
                  <a:pt x="2804019" y="1871902"/>
                  <a:pt x="2744554" y="1812437"/>
                  <a:pt x="2671200" y="1812437"/>
                </a:cubicBezTo>
                <a:lnTo>
                  <a:pt x="2393261" y="1812437"/>
                </a:lnTo>
                <a:lnTo>
                  <a:pt x="2016914" y="870162"/>
                </a:lnTo>
                <a:cubicBezTo>
                  <a:pt x="1996508" y="819071"/>
                  <a:pt x="1947937" y="787642"/>
                  <a:pt x="1896188" y="786599"/>
                </a:cubicBezTo>
                <a:close/>
                <a:moveTo>
                  <a:pt x="773454" y="106"/>
                </a:moveTo>
                <a:cubicBezTo>
                  <a:pt x="1097282" y="5742"/>
                  <a:pt x="1441967" y="238301"/>
                  <a:pt x="1631811" y="769863"/>
                </a:cubicBezTo>
                <a:cubicBezTo>
                  <a:pt x="2306811" y="-1120137"/>
                  <a:pt x="4939311" y="769863"/>
                  <a:pt x="1631811" y="3199863"/>
                </a:cubicBezTo>
                <a:cubicBezTo>
                  <a:pt x="-745455" y="1453301"/>
                  <a:pt x="-54107" y="-14297"/>
                  <a:pt x="773454" y="106"/>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80" name="Google Shape;1580;p47"/>
          <p:cNvSpPr/>
          <p:nvPr/>
        </p:nvSpPr>
        <p:spPr>
          <a:xfrm>
            <a:off x="6982048" y="3626197"/>
            <a:ext cx="497670" cy="419433"/>
          </a:xfrm>
          <a:custGeom>
            <a:rect b="b" l="l" r="r" t="t"/>
            <a:pathLst>
              <a:path extrusionOk="0" h="2730652" w="3240000">
                <a:moveTo>
                  <a:pt x="1452811" y="1541940"/>
                </a:moveTo>
                <a:lnTo>
                  <a:pt x="1452811" y="1831951"/>
                </a:lnTo>
                <a:lnTo>
                  <a:pt x="1162800" y="1831951"/>
                </a:lnTo>
                <a:lnTo>
                  <a:pt x="1162800" y="2166329"/>
                </a:lnTo>
                <a:lnTo>
                  <a:pt x="1452811" y="2166329"/>
                </a:lnTo>
                <a:lnTo>
                  <a:pt x="1452811" y="2456340"/>
                </a:lnTo>
                <a:lnTo>
                  <a:pt x="1787189" y="2456340"/>
                </a:lnTo>
                <a:lnTo>
                  <a:pt x="1787189" y="2166329"/>
                </a:lnTo>
                <a:lnTo>
                  <a:pt x="2077200" y="2166329"/>
                </a:lnTo>
                <a:lnTo>
                  <a:pt x="2077200" y="1831951"/>
                </a:lnTo>
                <a:lnTo>
                  <a:pt x="1787189" y="1831951"/>
                </a:lnTo>
                <a:lnTo>
                  <a:pt x="1787189" y="1541940"/>
                </a:lnTo>
                <a:close/>
                <a:moveTo>
                  <a:pt x="0" y="1278453"/>
                </a:moveTo>
                <a:lnTo>
                  <a:pt x="3240000" y="1278453"/>
                </a:lnTo>
                <a:lnTo>
                  <a:pt x="3240000" y="2376509"/>
                </a:lnTo>
                <a:cubicBezTo>
                  <a:pt x="3240000" y="2572097"/>
                  <a:pt x="3081445" y="2730652"/>
                  <a:pt x="2885857" y="2730652"/>
                </a:cubicBezTo>
                <a:lnTo>
                  <a:pt x="354143" y="2730652"/>
                </a:lnTo>
                <a:cubicBezTo>
                  <a:pt x="158555" y="2730652"/>
                  <a:pt x="0" y="2572097"/>
                  <a:pt x="0" y="2376509"/>
                </a:cubicBezTo>
                <a:close/>
                <a:moveTo>
                  <a:pt x="1001150" y="200505"/>
                </a:moveTo>
                <a:cubicBezTo>
                  <a:pt x="933045" y="200505"/>
                  <a:pt x="877834" y="255715"/>
                  <a:pt x="877834" y="323821"/>
                </a:cubicBezTo>
                <a:lnTo>
                  <a:pt x="877834" y="605836"/>
                </a:lnTo>
                <a:lnTo>
                  <a:pt x="2362163" y="605836"/>
                </a:lnTo>
                <a:lnTo>
                  <a:pt x="2362163" y="323821"/>
                </a:lnTo>
                <a:cubicBezTo>
                  <a:pt x="2362163" y="255715"/>
                  <a:pt x="2306952" y="200505"/>
                  <a:pt x="2238846" y="200505"/>
                </a:cubicBezTo>
                <a:close/>
                <a:moveTo>
                  <a:pt x="843301" y="0"/>
                </a:moveTo>
                <a:lnTo>
                  <a:pt x="2396696" y="0"/>
                </a:lnTo>
                <a:cubicBezTo>
                  <a:pt x="2488075" y="0"/>
                  <a:pt x="2562152" y="74077"/>
                  <a:pt x="2562152" y="165456"/>
                </a:cubicBezTo>
                <a:lnTo>
                  <a:pt x="2562152" y="605836"/>
                </a:lnTo>
                <a:lnTo>
                  <a:pt x="2885857" y="605836"/>
                </a:lnTo>
                <a:cubicBezTo>
                  <a:pt x="3081445" y="605836"/>
                  <a:pt x="3240000" y="764391"/>
                  <a:pt x="3240000" y="959979"/>
                </a:cubicBezTo>
                <a:lnTo>
                  <a:pt x="3240000" y="1134437"/>
                </a:lnTo>
                <a:lnTo>
                  <a:pt x="0" y="1134437"/>
                </a:lnTo>
                <a:lnTo>
                  <a:pt x="0" y="959979"/>
                </a:lnTo>
                <a:cubicBezTo>
                  <a:pt x="0" y="764391"/>
                  <a:pt x="158555" y="605836"/>
                  <a:pt x="354143" y="605836"/>
                </a:cubicBezTo>
                <a:lnTo>
                  <a:pt x="677845" y="605836"/>
                </a:lnTo>
                <a:lnTo>
                  <a:pt x="677845" y="165456"/>
                </a:lnTo>
                <a:cubicBezTo>
                  <a:pt x="677845" y="74077"/>
                  <a:pt x="751923" y="0"/>
                  <a:pt x="843301"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81" name="Google Shape;1581;p47"/>
          <p:cNvSpPr/>
          <p:nvPr/>
        </p:nvSpPr>
        <p:spPr>
          <a:xfrm>
            <a:off x="6132058" y="3589260"/>
            <a:ext cx="497670" cy="493305"/>
          </a:xfrm>
          <a:custGeom>
            <a:rect b="b" l="l" r="r" t="t"/>
            <a:pathLst>
              <a:path extrusionOk="0" h="3211580" w="3240000">
                <a:moveTo>
                  <a:pt x="991906" y="2959580"/>
                </a:moveTo>
                <a:lnTo>
                  <a:pt x="2193254" y="2959580"/>
                </a:lnTo>
                <a:cubicBezTo>
                  <a:pt x="2215674" y="2959580"/>
                  <a:pt x="2233849" y="2977755"/>
                  <a:pt x="2233849" y="3000175"/>
                </a:cubicBezTo>
                <a:lnTo>
                  <a:pt x="2233849" y="3170985"/>
                </a:lnTo>
                <a:cubicBezTo>
                  <a:pt x="2233849" y="3193405"/>
                  <a:pt x="2215674" y="3211580"/>
                  <a:pt x="2193254" y="3211580"/>
                </a:cubicBezTo>
                <a:lnTo>
                  <a:pt x="991906" y="3211580"/>
                </a:lnTo>
                <a:cubicBezTo>
                  <a:pt x="969486" y="3211580"/>
                  <a:pt x="951311" y="3193405"/>
                  <a:pt x="951311" y="3170985"/>
                </a:cubicBezTo>
                <a:lnTo>
                  <a:pt x="951311" y="3000175"/>
                </a:lnTo>
                <a:cubicBezTo>
                  <a:pt x="951311" y="2977755"/>
                  <a:pt x="969486" y="2959580"/>
                  <a:pt x="991906" y="2959580"/>
                </a:cubicBezTo>
                <a:close/>
                <a:moveTo>
                  <a:pt x="1439043" y="1763796"/>
                </a:moveTo>
                <a:lnTo>
                  <a:pt x="1439043" y="2067459"/>
                </a:lnTo>
                <a:lnTo>
                  <a:pt x="1135380" y="2067459"/>
                </a:lnTo>
                <a:lnTo>
                  <a:pt x="1135380" y="2374533"/>
                </a:lnTo>
                <a:lnTo>
                  <a:pt x="1439043" y="2374533"/>
                </a:lnTo>
                <a:lnTo>
                  <a:pt x="1439043" y="2678196"/>
                </a:lnTo>
                <a:lnTo>
                  <a:pt x="1746117" y="2678196"/>
                </a:lnTo>
                <a:lnTo>
                  <a:pt x="1746117" y="2374533"/>
                </a:lnTo>
                <a:lnTo>
                  <a:pt x="2049780" y="2374533"/>
                </a:lnTo>
                <a:lnTo>
                  <a:pt x="2049780" y="2067459"/>
                </a:lnTo>
                <a:lnTo>
                  <a:pt x="1746117" y="2067459"/>
                </a:lnTo>
                <a:lnTo>
                  <a:pt x="1746117" y="1763796"/>
                </a:lnTo>
                <a:close/>
                <a:moveTo>
                  <a:pt x="128358" y="1541040"/>
                </a:moveTo>
                <a:lnTo>
                  <a:pt x="3056915" y="1550917"/>
                </a:lnTo>
                <a:cubicBezTo>
                  <a:pt x="3061111" y="2078028"/>
                  <a:pt x="2781683" y="2566719"/>
                  <a:pt x="2325284" y="2830467"/>
                </a:cubicBezTo>
                <a:lnTo>
                  <a:pt x="2182018" y="2900953"/>
                </a:lnTo>
                <a:lnTo>
                  <a:pt x="1002135" y="2900953"/>
                </a:lnTo>
                <a:cubicBezTo>
                  <a:pt x="950374" y="2879821"/>
                  <a:pt x="900231" y="2854191"/>
                  <a:pt x="851341" y="2825496"/>
                </a:cubicBezTo>
                <a:cubicBezTo>
                  <a:pt x="396732" y="2558675"/>
                  <a:pt x="120607" y="2068110"/>
                  <a:pt x="128358" y="1541040"/>
                </a:cubicBezTo>
                <a:close/>
                <a:moveTo>
                  <a:pt x="61067" y="1230414"/>
                </a:moveTo>
                <a:lnTo>
                  <a:pt x="3178933" y="1230414"/>
                </a:lnTo>
                <a:cubicBezTo>
                  <a:pt x="3212659" y="1230414"/>
                  <a:pt x="3240000" y="1257755"/>
                  <a:pt x="3240000" y="1291481"/>
                </a:cubicBezTo>
                <a:lnTo>
                  <a:pt x="3240000" y="1421347"/>
                </a:lnTo>
                <a:cubicBezTo>
                  <a:pt x="3240000" y="1455073"/>
                  <a:pt x="3212659" y="1482414"/>
                  <a:pt x="3178933" y="1482414"/>
                </a:cubicBezTo>
                <a:lnTo>
                  <a:pt x="61067" y="1482414"/>
                </a:lnTo>
                <a:cubicBezTo>
                  <a:pt x="27341" y="1482414"/>
                  <a:pt x="0" y="1455073"/>
                  <a:pt x="0" y="1421347"/>
                </a:cubicBezTo>
                <a:lnTo>
                  <a:pt x="0" y="1291481"/>
                </a:lnTo>
                <a:cubicBezTo>
                  <a:pt x="0" y="1257755"/>
                  <a:pt x="27341" y="1230414"/>
                  <a:pt x="61067" y="1230414"/>
                </a:cubicBezTo>
                <a:close/>
                <a:moveTo>
                  <a:pt x="2481726" y="315922"/>
                </a:moveTo>
                <a:lnTo>
                  <a:pt x="2862412" y="696608"/>
                </a:lnTo>
                <a:lnTo>
                  <a:pt x="2420437" y="1138584"/>
                </a:lnTo>
                <a:lnTo>
                  <a:pt x="1659064" y="1138584"/>
                </a:lnTo>
                <a:close/>
                <a:moveTo>
                  <a:pt x="2730827" y="0"/>
                </a:moveTo>
                <a:cubicBezTo>
                  <a:pt x="2765703" y="0"/>
                  <a:pt x="2800581" y="13305"/>
                  <a:pt x="2827191" y="39915"/>
                </a:cubicBezTo>
                <a:lnTo>
                  <a:pt x="3143636" y="356360"/>
                </a:lnTo>
                <a:cubicBezTo>
                  <a:pt x="3196857" y="409581"/>
                  <a:pt x="3196857" y="495868"/>
                  <a:pt x="3143636" y="549088"/>
                </a:cubicBezTo>
                <a:lnTo>
                  <a:pt x="3082882" y="609843"/>
                </a:lnTo>
                <a:cubicBezTo>
                  <a:pt x="3029661" y="663063"/>
                  <a:pt x="2943375" y="663064"/>
                  <a:pt x="2890155" y="609843"/>
                </a:cubicBezTo>
                <a:lnTo>
                  <a:pt x="2573708" y="293397"/>
                </a:lnTo>
                <a:cubicBezTo>
                  <a:pt x="2520488" y="240176"/>
                  <a:pt x="2520488" y="153889"/>
                  <a:pt x="2573708" y="100669"/>
                </a:cubicBezTo>
                <a:lnTo>
                  <a:pt x="2634463" y="39914"/>
                </a:lnTo>
                <a:cubicBezTo>
                  <a:pt x="2661073" y="13305"/>
                  <a:pt x="2695950" y="0"/>
                  <a:pt x="2730827"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82" name="Google Shape;1582;p47"/>
          <p:cNvSpPr/>
          <p:nvPr/>
        </p:nvSpPr>
        <p:spPr>
          <a:xfrm rot="2942052">
            <a:off x="8639059" y="3589842"/>
            <a:ext cx="462604" cy="492140"/>
          </a:xfrm>
          <a:custGeom>
            <a:rect b="b" l="l" r="r" t="t"/>
            <a:pathLst>
              <a:path extrusionOk="0" h="3204001" w="3011706">
                <a:moveTo>
                  <a:pt x="2432249" y="1011942"/>
                </a:moveTo>
                <a:cubicBezTo>
                  <a:pt x="2423608" y="1019482"/>
                  <a:pt x="2416303" y="1028841"/>
                  <a:pt x="2410966" y="1039800"/>
                </a:cubicBezTo>
                <a:lnTo>
                  <a:pt x="1969837" y="1945620"/>
                </a:lnTo>
                <a:cubicBezTo>
                  <a:pt x="1948488" y="1989457"/>
                  <a:pt x="1966719" y="2042300"/>
                  <a:pt x="2010556" y="2063648"/>
                </a:cubicBezTo>
                <a:cubicBezTo>
                  <a:pt x="2054392" y="2084996"/>
                  <a:pt x="2107235" y="2066766"/>
                  <a:pt x="2128583" y="2022929"/>
                </a:cubicBezTo>
                <a:lnTo>
                  <a:pt x="2569712" y="1117109"/>
                </a:lnTo>
                <a:cubicBezTo>
                  <a:pt x="2591061" y="1073271"/>
                  <a:pt x="2572830" y="1020430"/>
                  <a:pt x="2528993" y="999081"/>
                </a:cubicBezTo>
                <a:cubicBezTo>
                  <a:pt x="2496115" y="983070"/>
                  <a:pt x="2458172" y="989322"/>
                  <a:pt x="2432249" y="1011942"/>
                </a:cubicBezTo>
                <a:close/>
                <a:moveTo>
                  <a:pt x="1709549" y="1044955"/>
                </a:moveTo>
                <a:cubicBezTo>
                  <a:pt x="1978186" y="735551"/>
                  <a:pt x="2446780" y="702502"/>
                  <a:pt x="2756184" y="971139"/>
                </a:cubicBezTo>
                <a:cubicBezTo>
                  <a:pt x="3065588" y="1239776"/>
                  <a:pt x="3098636" y="1708370"/>
                  <a:pt x="2830000" y="2017774"/>
                </a:cubicBezTo>
                <a:cubicBezTo>
                  <a:pt x="2561363" y="2327178"/>
                  <a:pt x="2092769" y="2360227"/>
                  <a:pt x="1783365" y="2091590"/>
                </a:cubicBezTo>
                <a:cubicBezTo>
                  <a:pt x="1473960" y="1822953"/>
                  <a:pt x="1440912" y="1354359"/>
                  <a:pt x="1709549" y="1044955"/>
                </a:cubicBezTo>
                <a:close/>
                <a:moveTo>
                  <a:pt x="208197" y="1872243"/>
                </a:moveTo>
                <a:cubicBezTo>
                  <a:pt x="195168" y="1885273"/>
                  <a:pt x="187109" y="1903273"/>
                  <a:pt x="187109" y="1923155"/>
                </a:cubicBezTo>
                <a:lnTo>
                  <a:pt x="187109" y="2715155"/>
                </a:lnTo>
                <a:cubicBezTo>
                  <a:pt x="187109" y="2754920"/>
                  <a:pt x="219344" y="2787155"/>
                  <a:pt x="259109" y="2787155"/>
                </a:cubicBezTo>
                <a:cubicBezTo>
                  <a:pt x="298874" y="2787155"/>
                  <a:pt x="331109" y="2754920"/>
                  <a:pt x="331109" y="2715155"/>
                </a:cubicBezTo>
                <a:lnTo>
                  <a:pt x="331109" y="1923155"/>
                </a:lnTo>
                <a:cubicBezTo>
                  <a:pt x="331109" y="1883390"/>
                  <a:pt x="298874" y="1851155"/>
                  <a:pt x="259109" y="1851155"/>
                </a:cubicBezTo>
                <a:cubicBezTo>
                  <a:pt x="239226" y="1851156"/>
                  <a:pt x="221226" y="1859214"/>
                  <a:pt x="208197" y="1872243"/>
                </a:cubicBezTo>
                <a:close/>
                <a:moveTo>
                  <a:pt x="0" y="1625202"/>
                </a:moveTo>
                <a:cubicBezTo>
                  <a:pt x="418057" y="1737228"/>
                  <a:pt x="858998" y="1737384"/>
                  <a:pt x="1277606" y="1625336"/>
                </a:cubicBezTo>
                <a:cubicBezTo>
                  <a:pt x="1277605" y="1938624"/>
                  <a:pt x="1277605" y="2251911"/>
                  <a:pt x="1277605" y="2565198"/>
                </a:cubicBezTo>
                <a:cubicBezTo>
                  <a:pt x="1277605" y="2917999"/>
                  <a:pt x="991603" y="3204001"/>
                  <a:pt x="638802" y="3204001"/>
                </a:cubicBezTo>
                <a:lnTo>
                  <a:pt x="638803" y="3204000"/>
                </a:lnTo>
                <a:cubicBezTo>
                  <a:pt x="286002" y="3204000"/>
                  <a:pt x="0" y="2917999"/>
                  <a:pt x="0" y="2565197"/>
                </a:cubicBezTo>
                <a:close/>
                <a:moveTo>
                  <a:pt x="208197" y="459897"/>
                </a:moveTo>
                <a:cubicBezTo>
                  <a:pt x="195167" y="472926"/>
                  <a:pt x="187109" y="490926"/>
                  <a:pt x="187109" y="510808"/>
                </a:cubicBezTo>
                <a:lnTo>
                  <a:pt x="187109" y="1302808"/>
                </a:lnTo>
                <a:cubicBezTo>
                  <a:pt x="187109" y="1342573"/>
                  <a:pt x="219344" y="1374808"/>
                  <a:pt x="259109" y="1374808"/>
                </a:cubicBezTo>
                <a:cubicBezTo>
                  <a:pt x="298874" y="1374808"/>
                  <a:pt x="331109" y="1342573"/>
                  <a:pt x="331109" y="1302808"/>
                </a:cubicBezTo>
                <a:lnTo>
                  <a:pt x="331109" y="510808"/>
                </a:lnTo>
                <a:cubicBezTo>
                  <a:pt x="331109" y="471043"/>
                  <a:pt x="298874" y="438808"/>
                  <a:pt x="259109" y="438808"/>
                </a:cubicBezTo>
                <a:cubicBezTo>
                  <a:pt x="239226" y="438808"/>
                  <a:pt x="221226" y="446867"/>
                  <a:pt x="208197" y="459897"/>
                </a:cubicBezTo>
                <a:close/>
                <a:moveTo>
                  <a:pt x="187101" y="187101"/>
                </a:moveTo>
                <a:cubicBezTo>
                  <a:pt x="302701" y="71501"/>
                  <a:pt x="462402" y="0"/>
                  <a:pt x="638803" y="0"/>
                </a:cubicBezTo>
                <a:cubicBezTo>
                  <a:pt x="991604" y="0"/>
                  <a:pt x="1277606" y="286002"/>
                  <a:pt x="1277606" y="638803"/>
                </a:cubicBezTo>
                <a:lnTo>
                  <a:pt x="1277606" y="1497764"/>
                </a:lnTo>
                <a:cubicBezTo>
                  <a:pt x="859958" y="1616355"/>
                  <a:pt x="417375" y="1616210"/>
                  <a:pt x="0" y="1498771"/>
                </a:cubicBezTo>
                <a:lnTo>
                  <a:pt x="0" y="638803"/>
                </a:lnTo>
                <a:cubicBezTo>
                  <a:pt x="0" y="462403"/>
                  <a:pt x="71500" y="302702"/>
                  <a:pt x="187101" y="18710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83" name="Google Shape;1583;p47"/>
          <p:cNvSpPr/>
          <p:nvPr/>
        </p:nvSpPr>
        <p:spPr>
          <a:xfrm flipH="1" rot="-2675106">
            <a:off x="6299616" y="4621988"/>
            <a:ext cx="162556" cy="635774"/>
          </a:xfrm>
          <a:custGeom>
            <a:rect b="b" l="l" r="r" t="t"/>
            <a:pathLst>
              <a:path extrusionOk="0" h="4228323" w="1081111">
                <a:moveTo>
                  <a:pt x="335224" y="1867922"/>
                </a:moveTo>
                <a:cubicBezTo>
                  <a:pt x="355105" y="1839562"/>
                  <a:pt x="441066" y="1818228"/>
                  <a:pt x="544096" y="1818228"/>
                </a:cubicBezTo>
                <a:cubicBezTo>
                  <a:pt x="661845" y="1818228"/>
                  <a:pt x="757300" y="1846093"/>
                  <a:pt x="757300" y="1880465"/>
                </a:cubicBezTo>
                <a:lnTo>
                  <a:pt x="754850" y="1887560"/>
                </a:lnTo>
                <a:lnTo>
                  <a:pt x="757869" y="1887560"/>
                </a:lnTo>
                <a:lnTo>
                  <a:pt x="757869" y="2839818"/>
                </a:lnTo>
                <a:cubicBezTo>
                  <a:pt x="757869" y="2972331"/>
                  <a:pt x="662287" y="3079754"/>
                  <a:pt x="544381" y="3079754"/>
                </a:cubicBezTo>
                <a:cubicBezTo>
                  <a:pt x="426475" y="3079754"/>
                  <a:pt x="330892" y="2972330"/>
                  <a:pt x="330892" y="2839818"/>
                </a:cubicBezTo>
                <a:cubicBezTo>
                  <a:pt x="330892" y="2522399"/>
                  <a:pt x="330893" y="2204979"/>
                  <a:pt x="330893" y="1887560"/>
                </a:cubicBezTo>
                <a:lnTo>
                  <a:pt x="333343" y="1887560"/>
                </a:lnTo>
                <a:cubicBezTo>
                  <a:pt x="331423" y="1885549"/>
                  <a:pt x="330893" y="1883025"/>
                  <a:pt x="330893" y="1880465"/>
                </a:cubicBezTo>
                <a:cubicBezTo>
                  <a:pt x="330893" y="1876168"/>
                  <a:pt x="332384" y="1871973"/>
                  <a:pt x="335224" y="1867922"/>
                </a:cubicBezTo>
                <a:close/>
                <a:moveTo>
                  <a:pt x="40017" y="122059"/>
                </a:moveTo>
                <a:cubicBezTo>
                  <a:pt x="33211" y="132011"/>
                  <a:pt x="29637" y="142314"/>
                  <a:pt x="29637" y="152868"/>
                </a:cubicBezTo>
                <a:cubicBezTo>
                  <a:pt x="29637" y="201406"/>
                  <a:pt x="105246" y="244661"/>
                  <a:pt x="223474" y="271871"/>
                </a:cubicBezTo>
                <a:lnTo>
                  <a:pt x="259635" y="468058"/>
                </a:lnTo>
                <a:cubicBezTo>
                  <a:pt x="103865" y="495856"/>
                  <a:pt x="0" y="547115"/>
                  <a:pt x="0" y="605632"/>
                </a:cubicBezTo>
                <a:cubicBezTo>
                  <a:pt x="0" y="658669"/>
                  <a:pt x="85325" y="705745"/>
                  <a:pt x="217400" y="734580"/>
                </a:cubicBezTo>
                <a:lnTo>
                  <a:pt x="217063" y="737117"/>
                </a:lnTo>
                <a:lnTo>
                  <a:pt x="217063" y="2943282"/>
                </a:lnTo>
                <a:cubicBezTo>
                  <a:pt x="217063" y="3039089"/>
                  <a:pt x="294931" y="3121078"/>
                  <a:pt x="405721" y="3153265"/>
                </a:cubicBezTo>
                <a:cubicBezTo>
                  <a:pt x="400324" y="3160310"/>
                  <a:pt x="397646" y="3168520"/>
                  <a:pt x="397646" y="3177204"/>
                </a:cubicBezTo>
                <a:lnTo>
                  <a:pt x="397646" y="3194256"/>
                </a:lnTo>
                <a:cubicBezTo>
                  <a:pt x="397646" y="3224314"/>
                  <a:pt x="429716" y="3248680"/>
                  <a:pt x="469276" y="3248680"/>
                </a:cubicBezTo>
                <a:lnTo>
                  <a:pt x="496274" y="3248680"/>
                </a:lnTo>
                <a:cubicBezTo>
                  <a:pt x="503831" y="3569617"/>
                  <a:pt x="518631" y="3867052"/>
                  <a:pt x="514761" y="4228323"/>
                </a:cubicBezTo>
                <a:lnTo>
                  <a:pt x="577573" y="4091802"/>
                </a:lnTo>
                <a:cubicBezTo>
                  <a:pt x="580481" y="3794896"/>
                  <a:pt x="583388" y="3537508"/>
                  <a:pt x="586278" y="3248680"/>
                </a:cubicBezTo>
                <a:lnTo>
                  <a:pt x="611834" y="3248680"/>
                </a:lnTo>
                <a:cubicBezTo>
                  <a:pt x="651395" y="3248680"/>
                  <a:pt x="683465" y="3224314"/>
                  <a:pt x="683465" y="3194256"/>
                </a:cubicBezTo>
                <a:lnTo>
                  <a:pt x="683465" y="3177205"/>
                </a:lnTo>
                <a:cubicBezTo>
                  <a:pt x="683465" y="3168518"/>
                  <a:pt x="680787" y="3160307"/>
                  <a:pt x="675388" y="3153262"/>
                </a:cubicBezTo>
                <a:cubicBezTo>
                  <a:pt x="786180" y="3121079"/>
                  <a:pt x="864048" y="3039089"/>
                  <a:pt x="864048" y="2943282"/>
                </a:cubicBezTo>
                <a:lnTo>
                  <a:pt x="864048" y="737117"/>
                </a:lnTo>
                <a:cubicBezTo>
                  <a:pt x="864048" y="736269"/>
                  <a:pt x="864042" y="735422"/>
                  <a:pt x="863712" y="734579"/>
                </a:cubicBezTo>
                <a:cubicBezTo>
                  <a:pt x="995786" y="705744"/>
                  <a:pt x="1081111" y="658669"/>
                  <a:pt x="1081111" y="605632"/>
                </a:cubicBezTo>
                <a:cubicBezTo>
                  <a:pt x="1081111" y="547115"/>
                  <a:pt x="977246" y="495856"/>
                  <a:pt x="821477" y="468058"/>
                </a:cubicBezTo>
                <a:lnTo>
                  <a:pt x="857637" y="271871"/>
                </a:lnTo>
                <a:cubicBezTo>
                  <a:pt x="975865" y="244661"/>
                  <a:pt x="1051474" y="201406"/>
                  <a:pt x="1051474" y="152868"/>
                </a:cubicBezTo>
                <a:cubicBezTo>
                  <a:pt x="1051474" y="68441"/>
                  <a:pt x="822728" y="0"/>
                  <a:pt x="540555" y="0"/>
                </a:cubicBezTo>
                <a:cubicBezTo>
                  <a:pt x="293654" y="0"/>
                  <a:pt x="87658" y="52400"/>
                  <a:pt x="40017" y="122059"/>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84" name="Google Shape;1584;p47"/>
          <p:cNvSpPr/>
          <p:nvPr/>
        </p:nvSpPr>
        <p:spPr>
          <a:xfrm>
            <a:off x="11156386" y="3571006"/>
            <a:ext cx="332990" cy="529812"/>
          </a:xfrm>
          <a:custGeom>
            <a:rect b="b" l="l" r="r" t="t"/>
            <a:pathLst>
              <a:path extrusionOk="0" h="3207971" w="2016224">
                <a:moveTo>
                  <a:pt x="854575" y="1382799"/>
                </a:moveTo>
                <a:lnTo>
                  <a:pt x="854575" y="1686462"/>
                </a:lnTo>
                <a:lnTo>
                  <a:pt x="550912" y="1686462"/>
                </a:lnTo>
                <a:lnTo>
                  <a:pt x="550912" y="1993536"/>
                </a:lnTo>
                <a:lnTo>
                  <a:pt x="854575" y="1993536"/>
                </a:lnTo>
                <a:lnTo>
                  <a:pt x="854575" y="2297199"/>
                </a:lnTo>
                <a:lnTo>
                  <a:pt x="1161649" y="2297199"/>
                </a:lnTo>
                <a:lnTo>
                  <a:pt x="1161649" y="1993536"/>
                </a:lnTo>
                <a:lnTo>
                  <a:pt x="1465312" y="1993536"/>
                </a:lnTo>
                <a:lnTo>
                  <a:pt x="1465312" y="1686462"/>
                </a:lnTo>
                <a:lnTo>
                  <a:pt x="1161649" y="1686462"/>
                </a:lnTo>
                <a:lnTo>
                  <a:pt x="1161649" y="1382799"/>
                </a:lnTo>
                <a:close/>
                <a:moveTo>
                  <a:pt x="397285" y="941591"/>
                </a:moveTo>
                <a:lnTo>
                  <a:pt x="1618940" y="941591"/>
                </a:lnTo>
                <a:lnTo>
                  <a:pt x="1618940" y="2738407"/>
                </a:lnTo>
                <a:lnTo>
                  <a:pt x="397285" y="2738407"/>
                </a:lnTo>
                <a:close/>
                <a:moveTo>
                  <a:pt x="305673" y="849979"/>
                </a:moveTo>
                <a:lnTo>
                  <a:pt x="305673" y="2830019"/>
                </a:lnTo>
                <a:lnTo>
                  <a:pt x="1710552" y="2830019"/>
                </a:lnTo>
                <a:lnTo>
                  <a:pt x="1710552" y="849979"/>
                </a:lnTo>
                <a:close/>
                <a:moveTo>
                  <a:pt x="240515" y="472027"/>
                </a:moveTo>
                <a:lnTo>
                  <a:pt x="1775709" y="472027"/>
                </a:lnTo>
                <a:cubicBezTo>
                  <a:pt x="1908542" y="472027"/>
                  <a:pt x="2016224" y="579709"/>
                  <a:pt x="2016224" y="712542"/>
                </a:cubicBezTo>
                <a:lnTo>
                  <a:pt x="2016224" y="2967456"/>
                </a:lnTo>
                <a:cubicBezTo>
                  <a:pt x="2016224" y="3100289"/>
                  <a:pt x="1908542" y="3207971"/>
                  <a:pt x="1775709" y="3207971"/>
                </a:cubicBezTo>
                <a:lnTo>
                  <a:pt x="240515" y="3207971"/>
                </a:lnTo>
                <a:cubicBezTo>
                  <a:pt x="107682" y="3207971"/>
                  <a:pt x="0" y="3100289"/>
                  <a:pt x="0" y="2967456"/>
                </a:cubicBezTo>
                <a:lnTo>
                  <a:pt x="0" y="712542"/>
                </a:lnTo>
                <a:cubicBezTo>
                  <a:pt x="0" y="579709"/>
                  <a:pt x="107682" y="472027"/>
                  <a:pt x="240515" y="472027"/>
                </a:cubicBezTo>
                <a:close/>
                <a:moveTo>
                  <a:pt x="515787" y="0"/>
                </a:moveTo>
                <a:lnTo>
                  <a:pt x="1500437" y="0"/>
                </a:lnTo>
                <a:cubicBezTo>
                  <a:pt x="1541893" y="0"/>
                  <a:pt x="1575500" y="33607"/>
                  <a:pt x="1575500" y="75063"/>
                </a:cubicBezTo>
                <a:lnTo>
                  <a:pt x="1575500" y="367990"/>
                </a:lnTo>
                <a:lnTo>
                  <a:pt x="440724" y="367990"/>
                </a:lnTo>
                <a:lnTo>
                  <a:pt x="440724" y="75063"/>
                </a:lnTo>
                <a:cubicBezTo>
                  <a:pt x="440724" y="33607"/>
                  <a:pt x="474331" y="0"/>
                  <a:pt x="515787"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85" name="Google Shape;1585;p47"/>
          <p:cNvSpPr/>
          <p:nvPr/>
        </p:nvSpPr>
        <p:spPr>
          <a:xfrm>
            <a:off x="9438721" y="3571006"/>
            <a:ext cx="529812" cy="529812"/>
          </a:xfrm>
          <a:custGeom>
            <a:rect b="b" l="l" r="r" t="t"/>
            <a:pathLst>
              <a:path extrusionOk="0" h="3240000" w="3240000">
                <a:moveTo>
                  <a:pt x="1799999" y="306000"/>
                </a:moveTo>
                <a:lnTo>
                  <a:pt x="1440000" y="306000"/>
                </a:lnTo>
                <a:lnTo>
                  <a:pt x="1440000" y="1308231"/>
                </a:lnTo>
                <a:lnTo>
                  <a:pt x="572043" y="807116"/>
                </a:lnTo>
                <a:lnTo>
                  <a:pt x="392043" y="1118885"/>
                </a:lnTo>
                <a:lnTo>
                  <a:pt x="1260000" y="1620000"/>
                </a:lnTo>
                <a:lnTo>
                  <a:pt x="392043" y="2121116"/>
                </a:lnTo>
                <a:lnTo>
                  <a:pt x="572043" y="2432885"/>
                </a:lnTo>
                <a:lnTo>
                  <a:pt x="1440000" y="1931769"/>
                </a:lnTo>
                <a:lnTo>
                  <a:pt x="1440000" y="2934000"/>
                </a:lnTo>
                <a:lnTo>
                  <a:pt x="1800000" y="2934000"/>
                </a:lnTo>
                <a:lnTo>
                  <a:pt x="1800000" y="1931769"/>
                </a:lnTo>
                <a:lnTo>
                  <a:pt x="2667957" y="2432884"/>
                </a:lnTo>
                <a:lnTo>
                  <a:pt x="2847957" y="2121116"/>
                </a:lnTo>
                <a:lnTo>
                  <a:pt x="1980000" y="1620000"/>
                </a:lnTo>
                <a:lnTo>
                  <a:pt x="2847958" y="1118885"/>
                </a:lnTo>
                <a:lnTo>
                  <a:pt x="2667957" y="807116"/>
                </a:lnTo>
                <a:lnTo>
                  <a:pt x="1800000" y="1308231"/>
                </a:lnTo>
                <a:close/>
                <a:moveTo>
                  <a:pt x="1620000" y="0"/>
                </a:moveTo>
                <a:cubicBezTo>
                  <a:pt x="2514701" y="0"/>
                  <a:pt x="3240000" y="725299"/>
                  <a:pt x="3240000" y="1620000"/>
                </a:cubicBezTo>
                <a:cubicBezTo>
                  <a:pt x="3240000" y="2514701"/>
                  <a:pt x="2514701" y="3240000"/>
                  <a:pt x="1620000" y="3240000"/>
                </a:cubicBezTo>
                <a:cubicBezTo>
                  <a:pt x="725299" y="3240000"/>
                  <a:pt x="0" y="2514701"/>
                  <a:pt x="0" y="1620000"/>
                </a:cubicBezTo>
                <a:cubicBezTo>
                  <a:pt x="0" y="725299"/>
                  <a:pt x="725299" y="0"/>
                  <a:pt x="162000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86" name="Google Shape;1586;p47"/>
          <p:cNvSpPr/>
          <p:nvPr/>
        </p:nvSpPr>
        <p:spPr>
          <a:xfrm>
            <a:off x="10277790" y="3571006"/>
            <a:ext cx="529090" cy="529812"/>
          </a:xfrm>
          <a:custGeom>
            <a:rect b="b" l="l" r="r" t="t"/>
            <a:pathLst>
              <a:path extrusionOk="0" h="3229762" w="3225370">
                <a:moveTo>
                  <a:pt x="1355872" y="0"/>
                </a:moveTo>
                <a:cubicBezTo>
                  <a:pt x="1564636" y="0"/>
                  <a:pt x="1733872" y="169236"/>
                  <a:pt x="1733872" y="378000"/>
                </a:cubicBezTo>
                <a:cubicBezTo>
                  <a:pt x="1733872" y="530834"/>
                  <a:pt x="1643169" y="662483"/>
                  <a:pt x="1512292" y="721255"/>
                </a:cubicBezTo>
                <a:lnTo>
                  <a:pt x="1607042" y="1169019"/>
                </a:lnTo>
                <a:cubicBezTo>
                  <a:pt x="1611319" y="1167786"/>
                  <a:pt x="1615651" y="1167712"/>
                  <a:pt x="1620000" y="1167712"/>
                </a:cubicBezTo>
                <a:cubicBezTo>
                  <a:pt x="1828764" y="1167712"/>
                  <a:pt x="1998000" y="1336948"/>
                  <a:pt x="1998000" y="1545712"/>
                </a:cubicBezTo>
                <a:lnTo>
                  <a:pt x="1996362" y="1567711"/>
                </a:lnTo>
                <a:lnTo>
                  <a:pt x="2525816" y="1711728"/>
                </a:lnTo>
                <a:cubicBezTo>
                  <a:pt x="2591164" y="1602543"/>
                  <a:pt x="2710810" y="1530128"/>
                  <a:pt x="2847370" y="1530128"/>
                </a:cubicBezTo>
                <a:cubicBezTo>
                  <a:pt x="3056134" y="1530128"/>
                  <a:pt x="3225370" y="1699364"/>
                  <a:pt x="3225370" y="1908128"/>
                </a:cubicBezTo>
                <a:cubicBezTo>
                  <a:pt x="3225370" y="2116892"/>
                  <a:pt x="3056134" y="2286128"/>
                  <a:pt x="2847370" y="2286128"/>
                </a:cubicBezTo>
                <a:cubicBezTo>
                  <a:pt x="2638606" y="2286128"/>
                  <a:pt x="2469370" y="2116892"/>
                  <a:pt x="2469370" y="1908128"/>
                </a:cubicBezTo>
                <a:lnTo>
                  <a:pt x="2475505" y="1847275"/>
                </a:lnTo>
                <a:lnTo>
                  <a:pt x="1957861" y="1706471"/>
                </a:lnTo>
                <a:cubicBezTo>
                  <a:pt x="1922674" y="1789256"/>
                  <a:pt x="1855841" y="1854310"/>
                  <a:pt x="1773397" y="1890608"/>
                </a:cubicBezTo>
                <a:lnTo>
                  <a:pt x="1908290" y="2478637"/>
                </a:lnTo>
                <a:cubicBezTo>
                  <a:pt x="2094333" y="2500701"/>
                  <a:pt x="2237929" y="2659462"/>
                  <a:pt x="2237929" y="2851762"/>
                </a:cubicBezTo>
                <a:cubicBezTo>
                  <a:pt x="2237929" y="3060526"/>
                  <a:pt x="2068693" y="3229762"/>
                  <a:pt x="1859929" y="3229762"/>
                </a:cubicBezTo>
                <a:cubicBezTo>
                  <a:pt x="1651165" y="3229762"/>
                  <a:pt x="1481929" y="3060526"/>
                  <a:pt x="1481929" y="2851762"/>
                </a:cubicBezTo>
                <a:cubicBezTo>
                  <a:pt x="1481929" y="2676759"/>
                  <a:pt x="1600854" y="2529533"/>
                  <a:pt x="1762693" y="2487978"/>
                </a:cubicBezTo>
                <a:lnTo>
                  <a:pt x="1632951" y="1922407"/>
                </a:lnTo>
                <a:cubicBezTo>
                  <a:pt x="1628677" y="1923639"/>
                  <a:pt x="1624347" y="1923712"/>
                  <a:pt x="1620000" y="1923712"/>
                </a:cubicBezTo>
                <a:cubicBezTo>
                  <a:pt x="1474614" y="1923712"/>
                  <a:pt x="1348399" y="1841634"/>
                  <a:pt x="1286703" y="1720478"/>
                </a:cubicBezTo>
                <a:lnTo>
                  <a:pt x="726463" y="1950491"/>
                </a:lnTo>
                <a:cubicBezTo>
                  <a:pt x="745503" y="1995553"/>
                  <a:pt x="756000" y="2045092"/>
                  <a:pt x="756000" y="2097083"/>
                </a:cubicBezTo>
                <a:cubicBezTo>
                  <a:pt x="756000" y="2305847"/>
                  <a:pt x="586764" y="2475083"/>
                  <a:pt x="378000" y="2475083"/>
                </a:cubicBezTo>
                <a:cubicBezTo>
                  <a:pt x="169236" y="2475083"/>
                  <a:pt x="0" y="2305847"/>
                  <a:pt x="0" y="2097083"/>
                </a:cubicBezTo>
                <a:cubicBezTo>
                  <a:pt x="0" y="1888319"/>
                  <a:pt x="169236" y="1719083"/>
                  <a:pt x="378000" y="1719083"/>
                </a:cubicBezTo>
                <a:cubicBezTo>
                  <a:pt x="481765" y="1719083"/>
                  <a:pt x="575764" y="1760894"/>
                  <a:pt x="643957" y="1828700"/>
                </a:cubicBezTo>
                <a:lnTo>
                  <a:pt x="1245626" y="1581679"/>
                </a:lnTo>
                <a:cubicBezTo>
                  <a:pt x="1242578" y="1569964"/>
                  <a:pt x="1242000" y="1557905"/>
                  <a:pt x="1242000" y="1545712"/>
                </a:cubicBezTo>
                <a:cubicBezTo>
                  <a:pt x="1242000" y="1391666"/>
                  <a:pt x="1334148" y="1259142"/>
                  <a:pt x="1466584" y="1200827"/>
                </a:cubicBezTo>
                <a:lnTo>
                  <a:pt x="1372109" y="754363"/>
                </a:lnTo>
                <a:cubicBezTo>
                  <a:pt x="1366762" y="755885"/>
                  <a:pt x="1361331" y="756000"/>
                  <a:pt x="1355872" y="756000"/>
                </a:cubicBezTo>
                <a:cubicBezTo>
                  <a:pt x="1147108" y="756000"/>
                  <a:pt x="977872" y="586764"/>
                  <a:pt x="977872" y="378000"/>
                </a:cubicBezTo>
                <a:cubicBezTo>
                  <a:pt x="977872" y="169236"/>
                  <a:pt x="1147108" y="0"/>
                  <a:pt x="1355872"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87" name="Google Shape;1587;p47"/>
          <p:cNvSpPr/>
          <p:nvPr/>
        </p:nvSpPr>
        <p:spPr>
          <a:xfrm rot="10800000">
            <a:off x="5298601" y="4674968"/>
            <a:ext cx="488619" cy="529812"/>
          </a:xfrm>
          <a:custGeom>
            <a:rect b="b" l="l" r="r" t="t"/>
            <a:pathLst>
              <a:path extrusionOk="0" h="3207983" w="2958558">
                <a:moveTo>
                  <a:pt x="376920" y="2960896"/>
                </a:moveTo>
                <a:cubicBezTo>
                  <a:pt x="266613" y="2960896"/>
                  <a:pt x="177192" y="2871475"/>
                  <a:pt x="177192" y="2761168"/>
                </a:cubicBezTo>
                <a:cubicBezTo>
                  <a:pt x="177192" y="2650861"/>
                  <a:pt x="266613" y="2561440"/>
                  <a:pt x="376920" y="2561440"/>
                </a:cubicBezTo>
                <a:cubicBezTo>
                  <a:pt x="487227" y="2561440"/>
                  <a:pt x="576648" y="2650861"/>
                  <a:pt x="576648" y="2761168"/>
                </a:cubicBezTo>
                <a:cubicBezTo>
                  <a:pt x="576648" y="2871475"/>
                  <a:pt x="487227" y="2960896"/>
                  <a:pt x="376920" y="2960896"/>
                </a:cubicBezTo>
                <a:close/>
                <a:moveTo>
                  <a:pt x="376921" y="3072323"/>
                </a:moveTo>
                <a:cubicBezTo>
                  <a:pt x="539434" y="3072323"/>
                  <a:pt x="671176" y="2940581"/>
                  <a:pt x="671176" y="2778068"/>
                </a:cubicBezTo>
                <a:cubicBezTo>
                  <a:pt x="671176" y="2615555"/>
                  <a:pt x="539434" y="2483813"/>
                  <a:pt x="376921" y="2483813"/>
                </a:cubicBezTo>
                <a:cubicBezTo>
                  <a:pt x="214408" y="2483813"/>
                  <a:pt x="82666" y="2615555"/>
                  <a:pt x="82666" y="2778068"/>
                </a:cubicBezTo>
                <a:cubicBezTo>
                  <a:pt x="82666" y="2940581"/>
                  <a:pt x="214408" y="3072323"/>
                  <a:pt x="376921" y="3072323"/>
                </a:cubicBezTo>
                <a:close/>
                <a:moveTo>
                  <a:pt x="2379939" y="3207575"/>
                </a:moveTo>
                <a:cubicBezTo>
                  <a:pt x="2342159" y="3210380"/>
                  <a:pt x="2303308" y="3198772"/>
                  <a:pt x="2272342" y="3172087"/>
                </a:cubicBezTo>
                <a:cubicBezTo>
                  <a:pt x="2210411" y="3118717"/>
                  <a:pt x="2203469" y="3025247"/>
                  <a:pt x="2256839" y="2963315"/>
                </a:cubicBezTo>
                <a:cubicBezTo>
                  <a:pt x="2292137" y="2922355"/>
                  <a:pt x="2344975" y="2905450"/>
                  <a:pt x="2394194" y="2916618"/>
                </a:cubicBezTo>
                <a:lnTo>
                  <a:pt x="2482323" y="2842744"/>
                </a:lnTo>
                <a:lnTo>
                  <a:pt x="2486558" y="2847797"/>
                </a:lnTo>
                <a:cubicBezTo>
                  <a:pt x="2638916" y="2767056"/>
                  <a:pt x="2628462" y="2744879"/>
                  <a:pt x="2689889" y="2690172"/>
                </a:cubicBezTo>
                <a:cubicBezTo>
                  <a:pt x="2722819" y="2655246"/>
                  <a:pt x="2732363" y="2657367"/>
                  <a:pt x="2726376" y="2568558"/>
                </a:cubicBezTo>
                <a:lnTo>
                  <a:pt x="2730335" y="2568172"/>
                </a:lnTo>
                <a:lnTo>
                  <a:pt x="2726098" y="2568172"/>
                </a:lnTo>
                <a:lnTo>
                  <a:pt x="2726098" y="2140027"/>
                </a:lnTo>
                <a:lnTo>
                  <a:pt x="2686068" y="2140105"/>
                </a:lnTo>
                <a:cubicBezTo>
                  <a:pt x="2685662" y="1932305"/>
                  <a:pt x="2574529" y="1740506"/>
                  <a:pt x="2394530" y="1636956"/>
                </a:cubicBezTo>
                <a:cubicBezTo>
                  <a:pt x="2214320" y="1533284"/>
                  <a:pt x="1992511" y="1533845"/>
                  <a:pt x="1812826" y="1638426"/>
                </a:cubicBezTo>
                <a:cubicBezTo>
                  <a:pt x="1633353" y="1742884"/>
                  <a:pt x="1523189" y="1935240"/>
                  <a:pt x="1523830" y="2143038"/>
                </a:cubicBezTo>
                <a:lnTo>
                  <a:pt x="1483625" y="2143162"/>
                </a:lnTo>
                <a:lnTo>
                  <a:pt x="1483625" y="2568172"/>
                </a:lnTo>
                <a:lnTo>
                  <a:pt x="1479388" y="2568172"/>
                </a:lnTo>
                <a:lnTo>
                  <a:pt x="1483347" y="2568558"/>
                </a:lnTo>
                <a:cubicBezTo>
                  <a:pt x="1477359" y="2657367"/>
                  <a:pt x="1486903" y="2655246"/>
                  <a:pt x="1519833" y="2690172"/>
                </a:cubicBezTo>
                <a:cubicBezTo>
                  <a:pt x="1581261" y="2744879"/>
                  <a:pt x="1570806" y="2767057"/>
                  <a:pt x="1723166" y="2847797"/>
                </a:cubicBezTo>
                <a:lnTo>
                  <a:pt x="1727402" y="2842744"/>
                </a:lnTo>
                <a:lnTo>
                  <a:pt x="1815530" y="2916618"/>
                </a:lnTo>
                <a:cubicBezTo>
                  <a:pt x="1864749" y="2905450"/>
                  <a:pt x="1917587" y="2922356"/>
                  <a:pt x="1952884" y="2963315"/>
                </a:cubicBezTo>
                <a:cubicBezTo>
                  <a:pt x="2006254" y="3025247"/>
                  <a:pt x="1999313" y="3118717"/>
                  <a:pt x="1937381" y="3172087"/>
                </a:cubicBezTo>
                <a:cubicBezTo>
                  <a:pt x="1906416" y="3198772"/>
                  <a:pt x="1867565" y="3210380"/>
                  <a:pt x="1829785" y="3207575"/>
                </a:cubicBezTo>
                <a:cubicBezTo>
                  <a:pt x="1792004" y="3204769"/>
                  <a:pt x="1755294" y="3187551"/>
                  <a:pt x="1728609" y="3156586"/>
                </a:cubicBezTo>
                <a:cubicBezTo>
                  <a:pt x="1704170" y="3128225"/>
                  <a:pt x="1692377" y="3093251"/>
                  <a:pt x="1694258" y="3058558"/>
                </a:cubicBezTo>
                <a:lnTo>
                  <a:pt x="1607474" y="2985811"/>
                </a:lnTo>
                <a:lnTo>
                  <a:pt x="1609754" y="2983092"/>
                </a:lnTo>
                <a:cubicBezTo>
                  <a:pt x="1505378" y="2914609"/>
                  <a:pt x="1454899" y="2874388"/>
                  <a:pt x="1372959" y="2808609"/>
                </a:cubicBezTo>
                <a:cubicBezTo>
                  <a:pt x="1301402" y="2768123"/>
                  <a:pt x="1295976" y="2652344"/>
                  <a:pt x="1300245" y="2568172"/>
                </a:cubicBezTo>
                <a:lnTo>
                  <a:pt x="1296941" y="2568172"/>
                </a:lnTo>
                <a:lnTo>
                  <a:pt x="1296941" y="2143739"/>
                </a:lnTo>
                <a:lnTo>
                  <a:pt x="1251342" y="2143880"/>
                </a:lnTo>
                <a:cubicBezTo>
                  <a:pt x="1250400" y="1838694"/>
                  <a:pt x="1412261" y="1556194"/>
                  <a:pt x="1675942" y="1402813"/>
                </a:cubicBezTo>
                <a:cubicBezTo>
                  <a:pt x="1778114" y="1343381"/>
                  <a:pt x="1889554" y="1306836"/>
                  <a:pt x="2003205" y="1293823"/>
                </a:cubicBezTo>
                <a:lnTo>
                  <a:pt x="2003205" y="878785"/>
                </a:lnTo>
                <a:lnTo>
                  <a:pt x="1998176" y="878621"/>
                </a:lnTo>
                <a:cubicBezTo>
                  <a:pt x="2009560" y="630102"/>
                  <a:pt x="1847671" y="398939"/>
                  <a:pt x="1584243" y="287563"/>
                </a:cubicBezTo>
                <a:cubicBezTo>
                  <a:pt x="1373323" y="198386"/>
                  <a:pt x="1125012" y="198092"/>
                  <a:pt x="913796" y="286769"/>
                </a:cubicBezTo>
                <a:cubicBezTo>
                  <a:pt x="650203" y="397436"/>
                  <a:pt x="487575" y="627955"/>
                  <a:pt x="497878" y="876315"/>
                </a:cubicBezTo>
                <a:lnTo>
                  <a:pt x="492947" y="876461"/>
                </a:lnTo>
                <a:lnTo>
                  <a:pt x="492947" y="2424958"/>
                </a:lnTo>
                <a:cubicBezTo>
                  <a:pt x="646520" y="2471832"/>
                  <a:pt x="757382" y="2615059"/>
                  <a:pt x="757382" y="2784179"/>
                </a:cubicBezTo>
                <a:cubicBezTo>
                  <a:pt x="757382" y="2993324"/>
                  <a:pt x="587836" y="3162870"/>
                  <a:pt x="378691" y="3162870"/>
                </a:cubicBezTo>
                <a:cubicBezTo>
                  <a:pt x="169546" y="3162870"/>
                  <a:pt x="0" y="2993324"/>
                  <a:pt x="0" y="2784179"/>
                </a:cubicBezTo>
                <a:cubicBezTo>
                  <a:pt x="0" y="2610447"/>
                  <a:pt x="116991" y="2464039"/>
                  <a:pt x="276947" y="2421074"/>
                </a:cubicBezTo>
                <a:lnTo>
                  <a:pt x="276947" y="783746"/>
                </a:lnTo>
                <a:lnTo>
                  <a:pt x="281758" y="783746"/>
                </a:lnTo>
                <a:cubicBezTo>
                  <a:pt x="307533" y="493124"/>
                  <a:pt x="502412" y="231983"/>
                  <a:pt x="801266" y="95774"/>
                </a:cubicBezTo>
                <a:cubicBezTo>
                  <a:pt x="1082323" y="-32324"/>
                  <a:pt x="1416727" y="-31901"/>
                  <a:pt x="1697364" y="96907"/>
                </a:cubicBezTo>
                <a:cubicBezTo>
                  <a:pt x="1994951" y="233494"/>
                  <a:pt x="2188714" y="494056"/>
                  <a:pt x="2214549" y="783746"/>
                </a:cubicBezTo>
                <a:lnTo>
                  <a:pt x="2219205" y="783746"/>
                </a:lnTo>
                <a:lnTo>
                  <a:pt x="2219205" y="1295162"/>
                </a:lnTo>
                <a:cubicBezTo>
                  <a:pt x="2327099" y="1309357"/>
                  <a:pt x="2432799" y="1344641"/>
                  <a:pt x="2530224" y="1400656"/>
                </a:cubicBezTo>
                <a:cubicBezTo>
                  <a:pt x="2794677" y="1552703"/>
                  <a:pt x="2957961" y="1834385"/>
                  <a:pt x="2958558" y="2139573"/>
                </a:cubicBezTo>
                <a:lnTo>
                  <a:pt x="2912782" y="2139663"/>
                </a:lnTo>
                <a:lnTo>
                  <a:pt x="2912782" y="2568172"/>
                </a:lnTo>
                <a:lnTo>
                  <a:pt x="2909478" y="2568172"/>
                </a:lnTo>
                <a:cubicBezTo>
                  <a:pt x="2913747" y="2652344"/>
                  <a:pt x="2908320" y="2768123"/>
                  <a:pt x="2836763" y="2808609"/>
                </a:cubicBezTo>
                <a:cubicBezTo>
                  <a:pt x="2754824" y="2874388"/>
                  <a:pt x="2704345" y="2914609"/>
                  <a:pt x="2599970" y="2983091"/>
                </a:cubicBezTo>
                <a:lnTo>
                  <a:pt x="2602250" y="2985811"/>
                </a:lnTo>
                <a:lnTo>
                  <a:pt x="2515466" y="3058559"/>
                </a:lnTo>
                <a:cubicBezTo>
                  <a:pt x="2517346" y="3093252"/>
                  <a:pt x="2505554" y="3128225"/>
                  <a:pt x="2481114" y="3156586"/>
                </a:cubicBezTo>
                <a:cubicBezTo>
                  <a:pt x="2454429" y="3187551"/>
                  <a:pt x="2417719" y="3204769"/>
                  <a:pt x="2379939" y="3207575"/>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588" name="Google Shape;1588;p47"/>
          <p:cNvSpPr/>
          <p:nvPr/>
        </p:nvSpPr>
        <p:spPr>
          <a:xfrm rot="10800000">
            <a:off x="8710309" y="4659312"/>
            <a:ext cx="320105" cy="520850"/>
          </a:xfrm>
          <a:custGeom>
            <a:rect b="b" l="l" r="r" t="t"/>
            <a:pathLst>
              <a:path extrusionOk="0" h="7138182" w="3636337">
                <a:moveTo>
                  <a:pt x="1563551" y="3029061"/>
                </a:moveTo>
                <a:lnTo>
                  <a:pt x="1563551" y="1171769"/>
                </a:lnTo>
                <a:cubicBezTo>
                  <a:pt x="1444523" y="1201084"/>
                  <a:pt x="1330799" y="1254073"/>
                  <a:pt x="1228219" y="1328453"/>
                </a:cubicBezTo>
                <a:cubicBezTo>
                  <a:pt x="927220" y="1546705"/>
                  <a:pt x="771440" y="1913395"/>
                  <a:pt x="823311" y="2281559"/>
                </a:cubicBezTo>
                <a:cubicBezTo>
                  <a:pt x="886035" y="2761950"/>
                  <a:pt x="1181988" y="2923981"/>
                  <a:pt x="1563551" y="3029061"/>
                </a:cubicBezTo>
                <a:close/>
                <a:moveTo>
                  <a:pt x="2056123" y="5971053"/>
                </a:moveTo>
                <a:cubicBezTo>
                  <a:pt x="2180706" y="5941789"/>
                  <a:pt x="2300029" y="5887431"/>
                  <a:pt x="2407191" y="5809729"/>
                </a:cubicBezTo>
                <a:cubicBezTo>
                  <a:pt x="2708190" y="5591477"/>
                  <a:pt x="2863970" y="5224787"/>
                  <a:pt x="2812099" y="4856623"/>
                </a:cubicBezTo>
                <a:cubicBezTo>
                  <a:pt x="2712300" y="4365494"/>
                  <a:pt x="2419393" y="4148018"/>
                  <a:pt x="2056123" y="4007016"/>
                </a:cubicBezTo>
                <a:close/>
                <a:moveTo>
                  <a:pt x="2056123" y="7138182"/>
                </a:moveTo>
                <a:lnTo>
                  <a:pt x="1563551" y="7138182"/>
                </a:lnTo>
                <a:lnTo>
                  <a:pt x="1563551" y="6796553"/>
                </a:lnTo>
                <a:cubicBezTo>
                  <a:pt x="1376287" y="6771102"/>
                  <a:pt x="1191751" y="6715291"/>
                  <a:pt x="1016794" y="6629471"/>
                </a:cubicBezTo>
                <a:cubicBezTo>
                  <a:pt x="412303" y="6332946"/>
                  <a:pt x="21102" y="5726704"/>
                  <a:pt x="0" y="5053734"/>
                </a:cubicBezTo>
                <a:lnTo>
                  <a:pt x="813973" y="5028205"/>
                </a:lnTo>
                <a:cubicBezTo>
                  <a:pt x="825624" y="5399818"/>
                  <a:pt x="1041643" y="5734588"/>
                  <a:pt x="1375441" y="5898325"/>
                </a:cubicBezTo>
                <a:cubicBezTo>
                  <a:pt x="1436179" y="5928119"/>
                  <a:pt x="1499008" y="5951362"/>
                  <a:pt x="1563551" y="5965918"/>
                </a:cubicBezTo>
                <a:lnTo>
                  <a:pt x="1563551" y="3847635"/>
                </a:lnTo>
                <a:cubicBezTo>
                  <a:pt x="920238" y="3662345"/>
                  <a:pt x="233045" y="3450393"/>
                  <a:pt x="16852" y="2382091"/>
                </a:cubicBezTo>
                <a:cubicBezTo>
                  <a:pt x="-73403" y="1719933"/>
                  <a:pt x="208577" y="1061859"/>
                  <a:pt x="750173" y="669157"/>
                </a:cubicBezTo>
                <a:cubicBezTo>
                  <a:pt x="994931" y="491686"/>
                  <a:pt x="1274723" y="381458"/>
                  <a:pt x="1563551" y="341319"/>
                </a:cubicBezTo>
                <a:lnTo>
                  <a:pt x="1563551" y="0"/>
                </a:lnTo>
                <a:lnTo>
                  <a:pt x="2056123" y="0"/>
                </a:lnTo>
                <a:lnTo>
                  <a:pt x="2056123" y="339268"/>
                </a:lnTo>
                <a:cubicBezTo>
                  <a:pt x="2248752" y="363969"/>
                  <a:pt x="2438747" y="420481"/>
                  <a:pt x="2618616" y="508711"/>
                </a:cubicBezTo>
                <a:cubicBezTo>
                  <a:pt x="3223107" y="805237"/>
                  <a:pt x="3614308" y="1411478"/>
                  <a:pt x="3635410" y="2084448"/>
                </a:cubicBezTo>
                <a:lnTo>
                  <a:pt x="2821437" y="2109978"/>
                </a:lnTo>
                <a:cubicBezTo>
                  <a:pt x="2809786" y="1738364"/>
                  <a:pt x="2593767" y="1403594"/>
                  <a:pt x="2259969" y="1239857"/>
                </a:cubicBezTo>
                <a:cubicBezTo>
                  <a:pt x="2194243" y="1207617"/>
                  <a:pt x="2126069" y="1183046"/>
                  <a:pt x="2056123" y="1168235"/>
                </a:cubicBezTo>
                <a:lnTo>
                  <a:pt x="2056123" y="3150890"/>
                </a:lnTo>
                <a:cubicBezTo>
                  <a:pt x="2675271" y="3303511"/>
                  <a:pt x="3347939" y="3564428"/>
                  <a:pt x="3618512" y="4743007"/>
                </a:cubicBezTo>
                <a:cubicBezTo>
                  <a:pt x="3712448" y="5409725"/>
                  <a:pt x="3430336" y="6073786"/>
                  <a:pt x="2885237" y="6469025"/>
                </a:cubicBezTo>
                <a:cubicBezTo>
                  <a:pt x="2636047" y="6649712"/>
                  <a:pt x="2350538" y="6760700"/>
                  <a:pt x="2056123" y="6798748"/>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589" name="Google Shape;1589;p47"/>
          <p:cNvSpPr/>
          <p:nvPr/>
        </p:nvSpPr>
        <p:spPr>
          <a:xfrm>
            <a:off x="6977936" y="4798176"/>
            <a:ext cx="505898" cy="283399"/>
          </a:xfrm>
          <a:custGeom>
            <a:rect b="b" l="l" r="r" t="t"/>
            <a:pathLst>
              <a:path extrusionOk="0" h="2554996" w="4560938">
                <a:moveTo>
                  <a:pt x="2315585" y="1351978"/>
                </a:moveTo>
                <a:lnTo>
                  <a:pt x="2315585" y="1608128"/>
                </a:lnTo>
                <a:cubicBezTo>
                  <a:pt x="2332000" y="1604085"/>
                  <a:pt x="2347685" y="1596777"/>
                  <a:pt x="2361832" y="1586519"/>
                </a:cubicBezTo>
                <a:cubicBezTo>
                  <a:pt x="2403345" y="1556419"/>
                  <a:pt x="2424829" y="1505846"/>
                  <a:pt x="2417675" y="1455070"/>
                </a:cubicBezTo>
                <a:cubicBezTo>
                  <a:pt x="2409025" y="1388817"/>
                  <a:pt x="2368208" y="1366470"/>
                  <a:pt x="2315585" y="1351978"/>
                </a:cubicBezTo>
                <a:close/>
                <a:moveTo>
                  <a:pt x="3612086" y="989467"/>
                </a:moveTo>
                <a:cubicBezTo>
                  <a:pt x="3453010" y="989467"/>
                  <a:pt x="3324054" y="1118423"/>
                  <a:pt x="3324054" y="1277499"/>
                </a:cubicBezTo>
                <a:cubicBezTo>
                  <a:pt x="3324054" y="1436575"/>
                  <a:pt x="3453010" y="1565531"/>
                  <a:pt x="3612086" y="1565531"/>
                </a:cubicBezTo>
                <a:cubicBezTo>
                  <a:pt x="3771162" y="1565531"/>
                  <a:pt x="3900118" y="1436575"/>
                  <a:pt x="3900118" y="1277499"/>
                </a:cubicBezTo>
                <a:cubicBezTo>
                  <a:pt x="3900118" y="1118423"/>
                  <a:pt x="3771162" y="989467"/>
                  <a:pt x="3612086" y="989467"/>
                </a:cubicBezTo>
                <a:close/>
                <a:moveTo>
                  <a:pt x="948854" y="989467"/>
                </a:moveTo>
                <a:cubicBezTo>
                  <a:pt x="789778" y="989467"/>
                  <a:pt x="660822" y="1118423"/>
                  <a:pt x="660822" y="1277499"/>
                </a:cubicBezTo>
                <a:cubicBezTo>
                  <a:pt x="660822" y="1436575"/>
                  <a:pt x="789778" y="1565531"/>
                  <a:pt x="948854" y="1565531"/>
                </a:cubicBezTo>
                <a:cubicBezTo>
                  <a:pt x="1107930" y="1565531"/>
                  <a:pt x="1236886" y="1436575"/>
                  <a:pt x="1236886" y="1277499"/>
                </a:cubicBezTo>
                <a:cubicBezTo>
                  <a:pt x="1236886" y="1118423"/>
                  <a:pt x="1107930" y="989467"/>
                  <a:pt x="948854" y="989467"/>
                </a:cubicBezTo>
                <a:close/>
                <a:moveTo>
                  <a:pt x="2247651" y="946230"/>
                </a:moveTo>
                <a:cubicBezTo>
                  <a:pt x="2230469" y="950266"/>
                  <a:pt x="2214012" y="957763"/>
                  <a:pt x="2199233" y="968479"/>
                </a:cubicBezTo>
                <a:cubicBezTo>
                  <a:pt x="2157721" y="998579"/>
                  <a:pt x="2136236" y="1049152"/>
                  <a:pt x="2143390" y="1099928"/>
                </a:cubicBezTo>
                <a:cubicBezTo>
                  <a:pt x="2157154" y="1167662"/>
                  <a:pt x="2197550" y="1197656"/>
                  <a:pt x="2247651" y="1217102"/>
                </a:cubicBezTo>
                <a:close/>
                <a:moveTo>
                  <a:pt x="2247651" y="785264"/>
                </a:moveTo>
                <a:lnTo>
                  <a:pt x="2315585" y="785264"/>
                </a:lnTo>
                <a:lnTo>
                  <a:pt x="2315585" y="832380"/>
                </a:lnTo>
                <a:cubicBezTo>
                  <a:pt x="2341411" y="835890"/>
                  <a:pt x="2366862" y="843587"/>
                  <a:pt x="2390991" y="855423"/>
                </a:cubicBezTo>
                <a:cubicBezTo>
                  <a:pt x="2474360" y="896319"/>
                  <a:pt x="2528313" y="979930"/>
                  <a:pt x="2531223" y="1072743"/>
                </a:cubicBezTo>
                <a:lnTo>
                  <a:pt x="2418963" y="1076264"/>
                </a:lnTo>
                <a:cubicBezTo>
                  <a:pt x="2417356" y="1025012"/>
                  <a:pt x="2387564" y="978842"/>
                  <a:pt x="2341528" y="956260"/>
                </a:cubicBezTo>
                <a:cubicBezTo>
                  <a:pt x="2333151" y="952151"/>
                  <a:pt x="2324486" y="948946"/>
                  <a:pt x="2315585" y="946938"/>
                </a:cubicBezTo>
                <a:lnTo>
                  <a:pt x="2315585" y="1239083"/>
                </a:lnTo>
                <a:cubicBezTo>
                  <a:pt x="2404308" y="1264638"/>
                  <a:pt x="2499083" y="1293869"/>
                  <a:pt x="2528899" y="1441205"/>
                </a:cubicBezTo>
                <a:cubicBezTo>
                  <a:pt x="2541347" y="1532528"/>
                  <a:pt x="2502457" y="1623287"/>
                  <a:pt x="2427762" y="1677447"/>
                </a:cubicBezTo>
                <a:cubicBezTo>
                  <a:pt x="2394006" y="1701923"/>
                  <a:pt x="2355419" y="1717125"/>
                  <a:pt x="2315585" y="1722661"/>
                </a:cubicBezTo>
                <a:lnTo>
                  <a:pt x="2315585" y="1769734"/>
                </a:lnTo>
                <a:lnTo>
                  <a:pt x="2247651" y="1769734"/>
                </a:lnTo>
                <a:lnTo>
                  <a:pt x="2247651" y="1722944"/>
                </a:lnTo>
                <a:cubicBezTo>
                  <a:pt x="2221084" y="1719537"/>
                  <a:pt x="2194881" y="1711743"/>
                  <a:pt x="2170074" y="1699575"/>
                </a:cubicBezTo>
                <a:cubicBezTo>
                  <a:pt x="2086705" y="1658679"/>
                  <a:pt x="2032752" y="1575069"/>
                  <a:pt x="2029842" y="1482255"/>
                </a:cubicBezTo>
                <a:lnTo>
                  <a:pt x="2142102" y="1478734"/>
                </a:lnTo>
                <a:cubicBezTo>
                  <a:pt x="2143709" y="1529986"/>
                  <a:pt x="2173501" y="1576156"/>
                  <a:pt x="2219537" y="1598738"/>
                </a:cubicBezTo>
                <a:cubicBezTo>
                  <a:pt x="2228602" y="1603184"/>
                  <a:pt x="2238004" y="1606573"/>
                  <a:pt x="2247651" y="1608616"/>
                </a:cubicBezTo>
                <a:lnTo>
                  <a:pt x="2247651" y="1335176"/>
                </a:lnTo>
                <a:cubicBezTo>
                  <a:pt x="2162261" y="1314127"/>
                  <a:pt x="2069489" y="1278142"/>
                  <a:pt x="2032173" y="1115597"/>
                </a:cubicBezTo>
                <a:cubicBezTo>
                  <a:pt x="2019217" y="1023646"/>
                  <a:pt x="2058125" y="932061"/>
                  <a:pt x="2133303" y="877552"/>
                </a:cubicBezTo>
                <a:cubicBezTo>
                  <a:pt x="2167670" y="852632"/>
                  <a:pt x="2207046" y="837325"/>
                  <a:pt x="2247651" y="832077"/>
                </a:cubicBezTo>
                <a:close/>
                <a:moveTo>
                  <a:pt x="2280470" y="617534"/>
                </a:moveTo>
                <a:cubicBezTo>
                  <a:pt x="1915981" y="617534"/>
                  <a:pt x="1620504" y="913011"/>
                  <a:pt x="1620504" y="1277500"/>
                </a:cubicBezTo>
                <a:cubicBezTo>
                  <a:pt x="1620504" y="1641989"/>
                  <a:pt x="1915981" y="1937466"/>
                  <a:pt x="2280470" y="1937466"/>
                </a:cubicBezTo>
                <a:cubicBezTo>
                  <a:pt x="2644959" y="1937466"/>
                  <a:pt x="2940436" y="1641989"/>
                  <a:pt x="2940436" y="1277500"/>
                </a:cubicBezTo>
                <a:cubicBezTo>
                  <a:pt x="2940436" y="913011"/>
                  <a:pt x="2644959" y="617534"/>
                  <a:pt x="2280470" y="617534"/>
                </a:cubicBezTo>
                <a:close/>
                <a:moveTo>
                  <a:pt x="284505" y="265281"/>
                </a:moveTo>
                <a:lnTo>
                  <a:pt x="4276434" y="265281"/>
                </a:lnTo>
                <a:lnTo>
                  <a:pt x="4276434" y="2289716"/>
                </a:lnTo>
                <a:lnTo>
                  <a:pt x="284505" y="2289716"/>
                </a:lnTo>
                <a:close/>
                <a:moveTo>
                  <a:pt x="180344" y="148161"/>
                </a:moveTo>
                <a:lnTo>
                  <a:pt x="180344" y="2406836"/>
                </a:lnTo>
                <a:lnTo>
                  <a:pt x="4380595" y="2406836"/>
                </a:lnTo>
                <a:lnTo>
                  <a:pt x="4380595" y="148161"/>
                </a:lnTo>
                <a:close/>
                <a:moveTo>
                  <a:pt x="0" y="0"/>
                </a:moveTo>
                <a:lnTo>
                  <a:pt x="4560938" y="0"/>
                </a:lnTo>
                <a:lnTo>
                  <a:pt x="4560938" y="2554996"/>
                </a:lnTo>
                <a:lnTo>
                  <a:pt x="0" y="2554996"/>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90" name="Google Shape;1590;p47"/>
          <p:cNvSpPr/>
          <p:nvPr/>
        </p:nvSpPr>
        <p:spPr>
          <a:xfrm>
            <a:off x="11061660" y="4700090"/>
            <a:ext cx="522441" cy="523242"/>
          </a:xfrm>
          <a:custGeom>
            <a:rect b="b" l="l" r="r" t="t"/>
            <a:pathLst>
              <a:path extrusionOk="0" h="3202496" w="3197597">
                <a:moveTo>
                  <a:pt x="601421" y="1611393"/>
                </a:moveTo>
                <a:lnTo>
                  <a:pt x="2596176" y="1611393"/>
                </a:lnTo>
                <a:cubicBezTo>
                  <a:pt x="2928331" y="1611393"/>
                  <a:pt x="3197594" y="1880656"/>
                  <a:pt x="3197594" y="2212811"/>
                </a:cubicBezTo>
                <a:lnTo>
                  <a:pt x="3197594" y="2776360"/>
                </a:lnTo>
                <a:lnTo>
                  <a:pt x="3197597" y="2776360"/>
                </a:lnTo>
                <a:lnTo>
                  <a:pt x="3197597" y="2914824"/>
                </a:lnTo>
                <a:lnTo>
                  <a:pt x="3197198" y="2914824"/>
                </a:lnTo>
                <a:lnTo>
                  <a:pt x="3197198" y="3202496"/>
                </a:lnTo>
                <a:lnTo>
                  <a:pt x="398" y="3202496"/>
                </a:lnTo>
                <a:lnTo>
                  <a:pt x="398" y="2914824"/>
                </a:lnTo>
                <a:lnTo>
                  <a:pt x="0" y="2914824"/>
                </a:lnTo>
                <a:lnTo>
                  <a:pt x="0" y="2212811"/>
                </a:lnTo>
                <a:cubicBezTo>
                  <a:pt x="0" y="1880656"/>
                  <a:pt x="269266" y="1611393"/>
                  <a:pt x="601421" y="1611393"/>
                </a:cubicBezTo>
                <a:close/>
                <a:moveTo>
                  <a:pt x="1598801" y="0"/>
                </a:moveTo>
                <a:cubicBezTo>
                  <a:pt x="1998649" y="0"/>
                  <a:pt x="2322791" y="324142"/>
                  <a:pt x="2322791" y="723993"/>
                </a:cubicBezTo>
                <a:cubicBezTo>
                  <a:pt x="2322791" y="1123843"/>
                  <a:pt x="1998649" y="1447985"/>
                  <a:pt x="1598801" y="1447985"/>
                </a:cubicBezTo>
                <a:cubicBezTo>
                  <a:pt x="1198951" y="1447985"/>
                  <a:pt x="874809" y="1123843"/>
                  <a:pt x="874809" y="723993"/>
                </a:cubicBezTo>
                <a:cubicBezTo>
                  <a:pt x="874809" y="324142"/>
                  <a:pt x="1198951" y="0"/>
                  <a:pt x="1598801"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91" name="Google Shape;1591;p47"/>
          <p:cNvSpPr/>
          <p:nvPr/>
        </p:nvSpPr>
        <p:spPr>
          <a:xfrm flipH="1" rot="-5400000">
            <a:off x="9442736" y="5628226"/>
            <a:ext cx="541566" cy="510026"/>
          </a:xfrm>
          <a:custGeom>
            <a:rect b="b" l="l" r="r" t="t"/>
            <a:pathLst>
              <a:path extrusionOk="0" h="2758049" w="2928608">
                <a:moveTo>
                  <a:pt x="2797052" y="1199936"/>
                </a:moveTo>
                <a:lnTo>
                  <a:pt x="2797052" y="1541978"/>
                </a:lnTo>
                <a:cubicBezTo>
                  <a:pt x="2797052" y="1578306"/>
                  <a:pt x="2826502" y="1607756"/>
                  <a:pt x="2862830" y="1607756"/>
                </a:cubicBezTo>
                <a:lnTo>
                  <a:pt x="2862830" y="1607755"/>
                </a:lnTo>
                <a:cubicBezTo>
                  <a:pt x="2899158" y="1607755"/>
                  <a:pt x="2928608" y="1578305"/>
                  <a:pt x="2928608" y="1541977"/>
                </a:cubicBezTo>
                <a:lnTo>
                  <a:pt x="2928607" y="1199936"/>
                </a:lnTo>
                <a:cubicBezTo>
                  <a:pt x="2928607" y="1163608"/>
                  <a:pt x="2899158" y="1134159"/>
                  <a:pt x="2862830" y="1134158"/>
                </a:cubicBezTo>
                <a:cubicBezTo>
                  <a:pt x="2826502" y="1134159"/>
                  <a:pt x="2797052" y="1163608"/>
                  <a:pt x="2797052" y="1199936"/>
                </a:cubicBezTo>
                <a:close/>
                <a:moveTo>
                  <a:pt x="2593193" y="1147315"/>
                </a:moveTo>
                <a:lnTo>
                  <a:pt x="2593193" y="1594601"/>
                </a:lnTo>
                <a:cubicBezTo>
                  <a:pt x="2593193" y="1630929"/>
                  <a:pt x="2622643" y="1660379"/>
                  <a:pt x="2658971" y="1660379"/>
                </a:cubicBezTo>
                <a:lnTo>
                  <a:pt x="2658971" y="1660378"/>
                </a:lnTo>
                <a:cubicBezTo>
                  <a:pt x="2695299" y="1660378"/>
                  <a:pt x="2724749" y="1630928"/>
                  <a:pt x="2724749" y="1594600"/>
                </a:cubicBezTo>
                <a:lnTo>
                  <a:pt x="2724748" y="1147315"/>
                </a:lnTo>
                <a:cubicBezTo>
                  <a:pt x="2724748" y="1110987"/>
                  <a:pt x="2695299" y="1081538"/>
                  <a:pt x="2658971" y="1081537"/>
                </a:cubicBezTo>
                <a:cubicBezTo>
                  <a:pt x="2622643" y="1081538"/>
                  <a:pt x="2593193" y="1110987"/>
                  <a:pt x="2593193" y="1147315"/>
                </a:cubicBezTo>
                <a:close/>
                <a:moveTo>
                  <a:pt x="2389334" y="1121004"/>
                </a:moveTo>
                <a:lnTo>
                  <a:pt x="2389334" y="1620912"/>
                </a:lnTo>
                <a:cubicBezTo>
                  <a:pt x="2389334" y="1657240"/>
                  <a:pt x="2418784" y="1686690"/>
                  <a:pt x="2455112" y="1686690"/>
                </a:cubicBezTo>
                <a:lnTo>
                  <a:pt x="2455112" y="1686689"/>
                </a:lnTo>
                <a:cubicBezTo>
                  <a:pt x="2491440" y="1686689"/>
                  <a:pt x="2520890" y="1657239"/>
                  <a:pt x="2520890" y="1620911"/>
                </a:cubicBezTo>
                <a:lnTo>
                  <a:pt x="2520889" y="1121004"/>
                </a:lnTo>
                <a:cubicBezTo>
                  <a:pt x="2520889" y="1084676"/>
                  <a:pt x="2491440" y="1055227"/>
                  <a:pt x="2455112" y="1055226"/>
                </a:cubicBezTo>
                <a:cubicBezTo>
                  <a:pt x="2418784" y="1055227"/>
                  <a:pt x="2389334" y="1084676"/>
                  <a:pt x="2389334" y="1121004"/>
                </a:cubicBezTo>
                <a:close/>
                <a:moveTo>
                  <a:pt x="1314382" y="1247024"/>
                </a:moveTo>
                <a:cubicBezTo>
                  <a:pt x="1314381" y="1225915"/>
                  <a:pt x="1331494" y="1208803"/>
                  <a:pt x="1352603" y="1208803"/>
                </a:cubicBezTo>
                <a:lnTo>
                  <a:pt x="1410313" y="1208803"/>
                </a:lnTo>
                <a:lnTo>
                  <a:pt x="1410313" y="1146778"/>
                </a:lnTo>
                <a:cubicBezTo>
                  <a:pt x="1410313" y="1145599"/>
                  <a:pt x="1410393" y="1144438"/>
                  <a:pt x="1411688" y="1143457"/>
                </a:cubicBezTo>
                <a:lnTo>
                  <a:pt x="1408531" y="1133444"/>
                </a:lnTo>
                <a:cubicBezTo>
                  <a:pt x="1410371" y="1112415"/>
                  <a:pt x="1428909" y="1096860"/>
                  <a:pt x="1449938" y="1098699"/>
                </a:cubicBezTo>
                <a:lnTo>
                  <a:pt x="2236821" y="1167543"/>
                </a:lnTo>
                <a:cubicBezTo>
                  <a:pt x="2257849" y="1169383"/>
                  <a:pt x="2273405" y="1187920"/>
                  <a:pt x="2271565" y="1208950"/>
                </a:cubicBezTo>
                <a:cubicBezTo>
                  <a:pt x="2269725" y="1229978"/>
                  <a:pt x="2251187" y="1245533"/>
                  <a:pt x="2230159" y="1243693"/>
                </a:cubicBezTo>
                <a:cubicBezTo>
                  <a:pt x="1973864" y="1221271"/>
                  <a:pt x="1717570" y="1198849"/>
                  <a:pt x="1461275" y="1176426"/>
                </a:cubicBezTo>
                <a:lnTo>
                  <a:pt x="1461274" y="1208803"/>
                </a:lnTo>
                <a:lnTo>
                  <a:pt x="1518985" y="1208803"/>
                </a:lnTo>
                <a:cubicBezTo>
                  <a:pt x="1540095" y="1208802"/>
                  <a:pt x="1557205" y="1225915"/>
                  <a:pt x="1557206" y="1247025"/>
                </a:cubicBezTo>
                <a:lnTo>
                  <a:pt x="1557207" y="1247023"/>
                </a:lnTo>
                <a:cubicBezTo>
                  <a:pt x="1557207" y="1268132"/>
                  <a:pt x="1540095" y="1285244"/>
                  <a:pt x="1518986" y="1285244"/>
                </a:cubicBezTo>
                <a:cubicBezTo>
                  <a:pt x="1499749" y="1285244"/>
                  <a:pt x="1480511" y="1285243"/>
                  <a:pt x="1461275" y="1285244"/>
                </a:cubicBezTo>
                <a:lnTo>
                  <a:pt x="1461275" y="1337600"/>
                </a:lnTo>
                <a:lnTo>
                  <a:pt x="1518985" y="1337600"/>
                </a:lnTo>
                <a:cubicBezTo>
                  <a:pt x="1540095" y="1337600"/>
                  <a:pt x="1557206" y="1354713"/>
                  <a:pt x="1557206" y="1375821"/>
                </a:cubicBezTo>
                <a:lnTo>
                  <a:pt x="1557207" y="1375820"/>
                </a:lnTo>
                <a:cubicBezTo>
                  <a:pt x="1557206" y="1396928"/>
                  <a:pt x="1540095" y="1414041"/>
                  <a:pt x="1518986" y="1414041"/>
                </a:cubicBezTo>
                <a:cubicBezTo>
                  <a:pt x="1499750" y="1414041"/>
                  <a:pt x="1480511" y="1414041"/>
                  <a:pt x="1461275" y="1414042"/>
                </a:cubicBezTo>
                <a:lnTo>
                  <a:pt x="1461275" y="1466398"/>
                </a:lnTo>
                <a:lnTo>
                  <a:pt x="1518985" y="1466398"/>
                </a:lnTo>
                <a:cubicBezTo>
                  <a:pt x="1540095" y="1466398"/>
                  <a:pt x="1557206" y="1483509"/>
                  <a:pt x="1557206" y="1504618"/>
                </a:cubicBezTo>
                <a:lnTo>
                  <a:pt x="1557207" y="1504619"/>
                </a:lnTo>
                <a:cubicBezTo>
                  <a:pt x="1557207" y="1525727"/>
                  <a:pt x="1540094" y="1542838"/>
                  <a:pt x="1518986" y="1542839"/>
                </a:cubicBezTo>
                <a:cubicBezTo>
                  <a:pt x="1499749" y="1542839"/>
                  <a:pt x="1480511" y="1542838"/>
                  <a:pt x="1461275" y="1542839"/>
                </a:cubicBezTo>
                <a:lnTo>
                  <a:pt x="1461274" y="1575412"/>
                </a:lnTo>
                <a:lnTo>
                  <a:pt x="2226550" y="1494978"/>
                </a:lnTo>
                <a:cubicBezTo>
                  <a:pt x="2247542" y="1492772"/>
                  <a:pt x="2266350" y="1508001"/>
                  <a:pt x="2268556" y="1528995"/>
                </a:cubicBezTo>
                <a:cubicBezTo>
                  <a:pt x="2270763" y="1549988"/>
                  <a:pt x="2255534" y="1568794"/>
                  <a:pt x="2234542" y="1571000"/>
                </a:cubicBezTo>
                <a:cubicBezTo>
                  <a:pt x="1972686" y="1598522"/>
                  <a:pt x="1710833" y="1626046"/>
                  <a:pt x="1448978" y="1653567"/>
                </a:cubicBezTo>
                <a:cubicBezTo>
                  <a:pt x="1427984" y="1655774"/>
                  <a:pt x="1409178" y="1640544"/>
                  <a:pt x="1406971" y="1619551"/>
                </a:cubicBezTo>
                <a:cubicBezTo>
                  <a:pt x="1406474" y="1614827"/>
                  <a:pt x="1406862" y="1610214"/>
                  <a:pt x="1410805" y="1606610"/>
                </a:cubicBezTo>
                <a:lnTo>
                  <a:pt x="1410312" y="1605422"/>
                </a:lnTo>
                <a:lnTo>
                  <a:pt x="1410312" y="1542839"/>
                </a:lnTo>
                <a:lnTo>
                  <a:pt x="1352603" y="1542841"/>
                </a:lnTo>
                <a:cubicBezTo>
                  <a:pt x="1331494" y="1542841"/>
                  <a:pt x="1314382" y="1525729"/>
                  <a:pt x="1314382" y="1504619"/>
                </a:cubicBezTo>
                <a:cubicBezTo>
                  <a:pt x="1314382" y="1483510"/>
                  <a:pt x="1331493" y="1466397"/>
                  <a:pt x="1352603" y="1466398"/>
                </a:cubicBezTo>
                <a:lnTo>
                  <a:pt x="1410312" y="1466398"/>
                </a:lnTo>
                <a:lnTo>
                  <a:pt x="1410313" y="1414042"/>
                </a:lnTo>
                <a:lnTo>
                  <a:pt x="1352603" y="1414042"/>
                </a:lnTo>
                <a:cubicBezTo>
                  <a:pt x="1331494" y="1414041"/>
                  <a:pt x="1314383" y="1396930"/>
                  <a:pt x="1314382" y="1375820"/>
                </a:cubicBezTo>
                <a:cubicBezTo>
                  <a:pt x="1314383" y="1354713"/>
                  <a:pt x="1331494" y="1337600"/>
                  <a:pt x="1352603" y="1337601"/>
                </a:cubicBezTo>
                <a:lnTo>
                  <a:pt x="1410312" y="1337600"/>
                </a:lnTo>
                <a:lnTo>
                  <a:pt x="1410312" y="1285244"/>
                </a:lnTo>
                <a:lnTo>
                  <a:pt x="1352603" y="1285244"/>
                </a:lnTo>
                <a:cubicBezTo>
                  <a:pt x="1331494" y="1285244"/>
                  <a:pt x="1314381" y="1268133"/>
                  <a:pt x="1314382" y="1247024"/>
                </a:cubicBezTo>
                <a:close/>
                <a:moveTo>
                  <a:pt x="1171967" y="72000"/>
                </a:moveTo>
                <a:lnTo>
                  <a:pt x="1171967" y="288000"/>
                </a:lnTo>
                <a:cubicBezTo>
                  <a:pt x="1171967" y="327765"/>
                  <a:pt x="1204202" y="360000"/>
                  <a:pt x="1243967" y="360000"/>
                </a:cubicBezTo>
                <a:cubicBezTo>
                  <a:pt x="1283732" y="360000"/>
                  <a:pt x="1315967" y="327765"/>
                  <a:pt x="1315967" y="288000"/>
                </a:cubicBezTo>
                <a:lnTo>
                  <a:pt x="1315967" y="72000"/>
                </a:lnTo>
                <a:cubicBezTo>
                  <a:pt x="1315967" y="32235"/>
                  <a:pt x="1283732" y="0"/>
                  <a:pt x="1243967" y="0"/>
                </a:cubicBezTo>
                <a:cubicBezTo>
                  <a:pt x="1204202" y="0"/>
                  <a:pt x="1171967" y="32235"/>
                  <a:pt x="1171967" y="72000"/>
                </a:cubicBezTo>
                <a:close/>
                <a:moveTo>
                  <a:pt x="1171966" y="2470049"/>
                </a:moveTo>
                <a:lnTo>
                  <a:pt x="1171966" y="2686049"/>
                </a:lnTo>
                <a:cubicBezTo>
                  <a:pt x="1171966" y="2725814"/>
                  <a:pt x="1204201" y="2758049"/>
                  <a:pt x="1243966" y="2758049"/>
                </a:cubicBezTo>
                <a:cubicBezTo>
                  <a:pt x="1283731" y="2758049"/>
                  <a:pt x="1315966" y="2725814"/>
                  <a:pt x="1315966" y="2686049"/>
                </a:cubicBezTo>
                <a:lnTo>
                  <a:pt x="1315966" y="2470049"/>
                </a:lnTo>
                <a:cubicBezTo>
                  <a:pt x="1315966" y="2430284"/>
                  <a:pt x="1283731" y="2398049"/>
                  <a:pt x="1243966" y="2398049"/>
                </a:cubicBezTo>
                <a:cubicBezTo>
                  <a:pt x="1204201" y="2398049"/>
                  <a:pt x="1171966" y="2430284"/>
                  <a:pt x="1171966" y="2470049"/>
                </a:cubicBezTo>
                <a:close/>
                <a:moveTo>
                  <a:pt x="515345" y="1370958"/>
                </a:moveTo>
                <a:cubicBezTo>
                  <a:pt x="515344" y="1558300"/>
                  <a:pt x="586814" y="1745642"/>
                  <a:pt x="729750" y="1888579"/>
                </a:cubicBezTo>
                <a:cubicBezTo>
                  <a:pt x="1015625" y="2174454"/>
                  <a:pt x="1479119" y="2174454"/>
                  <a:pt x="1764994" y="1888580"/>
                </a:cubicBezTo>
                <a:lnTo>
                  <a:pt x="1940572" y="1713001"/>
                </a:lnTo>
                <a:lnTo>
                  <a:pt x="2136413" y="1713002"/>
                </a:lnTo>
                <a:cubicBezTo>
                  <a:pt x="2215124" y="1713001"/>
                  <a:pt x="2278929" y="1649195"/>
                  <a:pt x="2278929" y="1570486"/>
                </a:cubicBezTo>
                <a:lnTo>
                  <a:pt x="2278929" y="1374645"/>
                </a:lnTo>
                <a:lnTo>
                  <a:pt x="2282614" y="1370959"/>
                </a:lnTo>
                <a:lnTo>
                  <a:pt x="2278929" y="1367272"/>
                </a:lnTo>
                <a:lnTo>
                  <a:pt x="2278929" y="1171432"/>
                </a:lnTo>
                <a:cubicBezTo>
                  <a:pt x="2278929" y="1092722"/>
                  <a:pt x="2215123" y="1028916"/>
                  <a:pt x="2136413" y="1028916"/>
                </a:cubicBezTo>
                <a:lnTo>
                  <a:pt x="1940571" y="1028916"/>
                </a:lnTo>
                <a:cubicBezTo>
                  <a:pt x="1882045" y="970390"/>
                  <a:pt x="1823519" y="911862"/>
                  <a:pt x="1764993" y="853336"/>
                </a:cubicBezTo>
                <a:cubicBezTo>
                  <a:pt x="1479118" y="567461"/>
                  <a:pt x="1015625" y="567462"/>
                  <a:pt x="729750" y="853336"/>
                </a:cubicBezTo>
                <a:cubicBezTo>
                  <a:pt x="586813" y="996273"/>
                  <a:pt x="515344" y="1183616"/>
                  <a:pt x="515345" y="1370958"/>
                </a:cubicBezTo>
                <a:close/>
                <a:moveTo>
                  <a:pt x="388776" y="2386770"/>
                </a:moveTo>
                <a:cubicBezTo>
                  <a:pt x="388776" y="2405196"/>
                  <a:pt x="395805" y="2423622"/>
                  <a:pt x="409865" y="2437681"/>
                </a:cubicBezTo>
                <a:cubicBezTo>
                  <a:pt x="437983" y="2465800"/>
                  <a:pt x="483570" y="2465800"/>
                  <a:pt x="511688" y="2437681"/>
                </a:cubicBezTo>
                <a:lnTo>
                  <a:pt x="664423" y="2284946"/>
                </a:lnTo>
                <a:cubicBezTo>
                  <a:pt x="692541" y="2256828"/>
                  <a:pt x="692541" y="2211241"/>
                  <a:pt x="664423" y="2183123"/>
                </a:cubicBezTo>
                <a:cubicBezTo>
                  <a:pt x="636305" y="2155005"/>
                  <a:pt x="590718" y="2155005"/>
                  <a:pt x="562599" y="2183123"/>
                </a:cubicBezTo>
                <a:lnTo>
                  <a:pt x="409865" y="2335858"/>
                </a:lnTo>
                <a:cubicBezTo>
                  <a:pt x="395805" y="2349917"/>
                  <a:pt x="388776" y="2368343"/>
                  <a:pt x="388776" y="2386770"/>
                </a:cubicBezTo>
                <a:close/>
                <a:moveTo>
                  <a:pt x="388776" y="365689"/>
                </a:moveTo>
                <a:cubicBezTo>
                  <a:pt x="388776" y="384115"/>
                  <a:pt x="395805" y="402541"/>
                  <a:pt x="409865" y="416600"/>
                </a:cubicBezTo>
                <a:lnTo>
                  <a:pt x="562599" y="569335"/>
                </a:lnTo>
                <a:cubicBezTo>
                  <a:pt x="590718" y="597454"/>
                  <a:pt x="636305" y="597454"/>
                  <a:pt x="664423" y="569335"/>
                </a:cubicBezTo>
                <a:cubicBezTo>
                  <a:pt x="692541" y="541217"/>
                  <a:pt x="692541" y="495630"/>
                  <a:pt x="664423" y="467512"/>
                </a:cubicBezTo>
                <a:lnTo>
                  <a:pt x="511688" y="314777"/>
                </a:lnTo>
                <a:cubicBezTo>
                  <a:pt x="483570" y="286659"/>
                  <a:pt x="437983" y="286659"/>
                  <a:pt x="409865" y="314777"/>
                </a:cubicBezTo>
                <a:cubicBezTo>
                  <a:pt x="395805" y="328836"/>
                  <a:pt x="388776" y="347262"/>
                  <a:pt x="388776" y="365689"/>
                </a:cubicBezTo>
                <a:close/>
                <a:moveTo>
                  <a:pt x="0" y="1379024"/>
                </a:moveTo>
                <a:cubicBezTo>
                  <a:pt x="0" y="1418789"/>
                  <a:pt x="32235" y="1451024"/>
                  <a:pt x="72000" y="1451024"/>
                </a:cubicBezTo>
                <a:lnTo>
                  <a:pt x="288000" y="1451024"/>
                </a:lnTo>
                <a:cubicBezTo>
                  <a:pt x="327765" y="1451024"/>
                  <a:pt x="360000" y="1418789"/>
                  <a:pt x="360000" y="1379024"/>
                </a:cubicBezTo>
                <a:cubicBezTo>
                  <a:pt x="360000" y="1339259"/>
                  <a:pt x="327765" y="1307024"/>
                  <a:pt x="288000" y="1307024"/>
                </a:cubicBezTo>
                <a:lnTo>
                  <a:pt x="72000" y="1307024"/>
                </a:lnTo>
                <a:cubicBezTo>
                  <a:pt x="32235" y="1307024"/>
                  <a:pt x="0" y="1339259"/>
                  <a:pt x="0" y="1379024"/>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592" name="Google Shape;1592;p47"/>
          <p:cNvSpPr/>
          <p:nvPr/>
        </p:nvSpPr>
        <p:spPr>
          <a:xfrm>
            <a:off x="7895083" y="4737985"/>
            <a:ext cx="404220" cy="403783"/>
          </a:xfrm>
          <a:custGeom>
            <a:rect b="b" l="l" r="r" t="t"/>
            <a:pathLst>
              <a:path extrusionOk="0" h="3225610" w="3229104">
                <a:moveTo>
                  <a:pt x="2311104" y="907633"/>
                </a:moveTo>
                <a:lnTo>
                  <a:pt x="3229104" y="907633"/>
                </a:lnTo>
                <a:lnTo>
                  <a:pt x="1769979" y="3097491"/>
                </a:lnTo>
                <a:close/>
                <a:moveTo>
                  <a:pt x="823" y="907633"/>
                </a:moveTo>
                <a:lnTo>
                  <a:pt x="918823" y="907633"/>
                </a:lnTo>
                <a:lnTo>
                  <a:pt x="1498048" y="3135591"/>
                </a:lnTo>
                <a:close/>
                <a:moveTo>
                  <a:pt x="1036980" y="907632"/>
                </a:moveTo>
                <a:lnTo>
                  <a:pt x="2192122" y="907632"/>
                </a:lnTo>
                <a:lnTo>
                  <a:pt x="1614551" y="3225610"/>
                </a:lnTo>
                <a:close/>
                <a:moveTo>
                  <a:pt x="2769693" y="0"/>
                </a:moveTo>
                <a:lnTo>
                  <a:pt x="3229104" y="792088"/>
                </a:lnTo>
                <a:lnTo>
                  <a:pt x="2310282" y="792088"/>
                </a:lnTo>
                <a:close/>
                <a:moveTo>
                  <a:pt x="1732713" y="0"/>
                </a:moveTo>
                <a:lnTo>
                  <a:pt x="2651535" y="0"/>
                </a:lnTo>
                <a:lnTo>
                  <a:pt x="2192124" y="792088"/>
                </a:lnTo>
                <a:close/>
                <a:moveTo>
                  <a:pt x="1614553" y="0"/>
                </a:moveTo>
                <a:lnTo>
                  <a:pt x="2073964" y="792088"/>
                </a:lnTo>
                <a:lnTo>
                  <a:pt x="1155142" y="792088"/>
                </a:lnTo>
                <a:close/>
                <a:moveTo>
                  <a:pt x="577571" y="0"/>
                </a:moveTo>
                <a:lnTo>
                  <a:pt x="1496393" y="0"/>
                </a:lnTo>
                <a:lnTo>
                  <a:pt x="1036982" y="792088"/>
                </a:lnTo>
                <a:close/>
                <a:moveTo>
                  <a:pt x="459411" y="0"/>
                </a:moveTo>
                <a:lnTo>
                  <a:pt x="918822" y="792088"/>
                </a:lnTo>
                <a:lnTo>
                  <a:pt x="0" y="792088"/>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93" name="Google Shape;1593;p47"/>
          <p:cNvSpPr/>
          <p:nvPr/>
        </p:nvSpPr>
        <p:spPr>
          <a:xfrm>
            <a:off x="9438721" y="4805113"/>
            <a:ext cx="529812" cy="269525"/>
          </a:xfrm>
          <a:custGeom>
            <a:rect b="b" l="l" r="r" t="t"/>
            <a:pathLst>
              <a:path extrusionOk="0" h="1659188" w="3261500">
                <a:moveTo>
                  <a:pt x="121102" y="1436888"/>
                </a:moveTo>
                <a:lnTo>
                  <a:pt x="3045452" y="1436888"/>
                </a:lnTo>
                <a:cubicBezTo>
                  <a:pt x="3001437" y="1508238"/>
                  <a:pt x="2956882" y="1580993"/>
                  <a:pt x="2918729" y="1659188"/>
                </a:cubicBezTo>
                <a:lnTo>
                  <a:pt x="202648" y="1659188"/>
                </a:lnTo>
                <a:cubicBezTo>
                  <a:pt x="188127" y="1585004"/>
                  <a:pt x="156049" y="1510828"/>
                  <a:pt x="121102" y="1436888"/>
                </a:cubicBezTo>
                <a:close/>
                <a:moveTo>
                  <a:pt x="2814967" y="1119413"/>
                </a:moveTo>
                <a:lnTo>
                  <a:pt x="2814967" y="1227413"/>
                </a:lnTo>
                <a:lnTo>
                  <a:pt x="2922967" y="1227413"/>
                </a:lnTo>
                <a:lnTo>
                  <a:pt x="2922967" y="1119413"/>
                </a:lnTo>
                <a:close/>
                <a:moveTo>
                  <a:pt x="2600074" y="1119413"/>
                </a:moveTo>
                <a:lnTo>
                  <a:pt x="2600074" y="1227413"/>
                </a:lnTo>
                <a:lnTo>
                  <a:pt x="2708074" y="1227413"/>
                </a:lnTo>
                <a:lnTo>
                  <a:pt x="2708074" y="1119413"/>
                </a:lnTo>
                <a:close/>
                <a:moveTo>
                  <a:pt x="2385182" y="1119413"/>
                </a:moveTo>
                <a:lnTo>
                  <a:pt x="2385182" y="1227413"/>
                </a:lnTo>
                <a:lnTo>
                  <a:pt x="2493182" y="1227413"/>
                </a:lnTo>
                <a:lnTo>
                  <a:pt x="2493182" y="1119413"/>
                </a:lnTo>
                <a:close/>
                <a:moveTo>
                  <a:pt x="1716569" y="1119413"/>
                </a:moveTo>
                <a:lnTo>
                  <a:pt x="1716569" y="1227413"/>
                </a:lnTo>
                <a:lnTo>
                  <a:pt x="1824569" y="1227413"/>
                </a:lnTo>
                <a:lnTo>
                  <a:pt x="1824569" y="1119413"/>
                </a:lnTo>
                <a:close/>
                <a:moveTo>
                  <a:pt x="1501676" y="1119413"/>
                </a:moveTo>
                <a:lnTo>
                  <a:pt x="1501676" y="1227413"/>
                </a:lnTo>
                <a:lnTo>
                  <a:pt x="1609676" y="1227413"/>
                </a:lnTo>
                <a:lnTo>
                  <a:pt x="1609676" y="1119413"/>
                </a:lnTo>
                <a:close/>
                <a:moveTo>
                  <a:pt x="1286784" y="1119413"/>
                </a:moveTo>
                <a:lnTo>
                  <a:pt x="1286784" y="1227413"/>
                </a:lnTo>
                <a:lnTo>
                  <a:pt x="1394784" y="1227413"/>
                </a:lnTo>
                <a:lnTo>
                  <a:pt x="1394784" y="1119413"/>
                </a:lnTo>
                <a:close/>
                <a:moveTo>
                  <a:pt x="1071892" y="1119413"/>
                </a:moveTo>
                <a:lnTo>
                  <a:pt x="1071892" y="1227413"/>
                </a:lnTo>
                <a:lnTo>
                  <a:pt x="1179892" y="1227413"/>
                </a:lnTo>
                <a:lnTo>
                  <a:pt x="1179892" y="1119413"/>
                </a:lnTo>
                <a:close/>
                <a:moveTo>
                  <a:pt x="857000" y="1119413"/>
                </a:moveTo>
                <a:lnTo>
                  <a:pt x="857000" y="1227413"/>
                </a:lnTo>
                <a:lnTo>
                  <a:pt x="965000" y="1227413"/>
                </a:lnTo>
                <a:lnTo>
                  <a:pt x="965000" y="1119413"/>
                </a:lnTo>
                <a:close/>
                <a:moveTo>
                  <a:pt x="642108" y="1119413"/>
                </a:moveTo>
                <a:lnTo>
                  <a:pt x="642108" y="1227413"/>
                </a:lnTo>
                <a:lnTo>
                  <a:pt x="750108" y="1227413"/>
                </a:lnTo>
                <a:lnTo>
                  <a:pt x="750108" y="1119413"/>
                </a:lnTo>
                <a:close/>
                <a:moveTo>
                  <a:pt x="427216" y="1119413"/>
                </a:moveTo>
                <a:lnTo>
                  <a:pt x="427216" y="1227413"/>
                </a:lnTo>
                <a:lnTo>
                  <a:pt x="535216" y="1227413"/>
                </a:lnTo>
                <a:lnTo>
                  <a:pt x="535216" y="1119413"/>
                </a:lnTo>
                <a:close/>
                <a:moveTo>
                  <a:pt x="356387" y="794045"/>
                </a:moveTo>
                <a:lnTo>
                  <a:pt x="310667" y="896924"/>
                </a:lnTo>
                <a:lnTo>
                  <a:pt x="2620886" y="908354"/>
                </a:lnTo>
                <a:lnTo>
                  <a:pt x="2540130" y="801665"/>
                </a:lnTo>
                <a:close/>
                <a:moveTo>
                  <a:pt x="382676" y="631248"/>
                </a:moveTo>
                <a:lnTo>
                  <a:pt x="363625" y="730317"/>
                </a:lnTo>
                <a:lnTo>
                  <a:pt x="2492522" y="737937"/>
                </a:lnTo>
                <a:lnTo>
                  <a:pt x="2418771" y="631248"/>
                </a:lnTo>
                <a:close/>
                <a:moveTo>
                  <a:pt x="1756650" y="318899"/>
                </a:moveTo>
                <a:lnTo>
                  <a:pt x="1756650" y="477608"/>
                </a:lnTo>
                <a:lnTo>
                  <a:pt x="1900650" y="477608"/>
                </a:lnTo>
                <a:lnTo>
                  <a:pt x="1900650" y="318899"/>
                </a:lnTo>
                <a:close/>
                <a:moveTo>
                  <a:pt x="1470038" y="318899"/>
                </a:moveTo>
                <a:lnTo>
                  <a:pt x="1470038" y="477608"/>
                </a:lnTo>
                <a:lnTo>
                  <a:pt x="1614038" y="477608"/>
                </a:lnTo>
                <a:lnTo>
                  <a:pt x="1614038" y="318899"/>
                </a:lnTo>
                <a:close/>
                <a:moveTo>
                  <a:pt x="1183427" y="318899"/>
                </a:moveTo>
                <a:lnTo>
                  <a:pt x="1183427" y="477608"/>
                </a:lnTo>
                <a:lnTo>
                  <a:pt x="1327427" y="477608"/>
                </a:lnTo>
                <a:lnTo>
                  <a:pt x="1327427" y="318899"/>
                </a:lnTo>
                <a:close/>
                <a:moveTo>
                  <a:pt x="896816" y="318899"/>
                </a:moveTo>
                <a:lnTo>
                  <a:pt x="896816" y="477608"/>
                </a:lnTo>
                <a:lnTo>
                  <a:pt x="1040816" y="477608"/>
                </a:lnTo>
                <a:lnTo>
                  <a:pt x="1040816" y="318899"/>
                </a:lnTo>
                <a:close/>
                <a:moveTo>
                  <a:pt x="1190618" y="0"/>
                </a:moveTo>
                <a:lnTo>
                  <a:pt x="1271830" y="0"/>
                </a:lnTo>
                <a:lnTo>
                  <a:pt x="1308266" y="193836"/>
                </a:lnTo>
                <a:lnTo>
                  <a:pt x="1977660" y="193836"/>
                </a:lnTo>
                <a:lnTo>
                  <a:pt x="2138144" y="525639"/>
                </a:lnTo>
                <a:lnTo>
                  <a:pt x="2421400" y="525639"/>
                </a:lnTo>
                <a:lnTo>
                  <a:pt x="2750195" y="950920"/>
                </a:lnTo>
                <a:lnTo>
                  <a:pt x="3261500" y="937238"/>
                </a:lnTo>
                <a:cubicBezTo>
                  <a:pt x="3244841" y="1097170"/>
                  <a:pt x="3172191" y="1230845"/>
                  <a:pt x="3089450" y="1364888"/>
                </a:cubicBezTo>
                <a:lnTo>
                  <a:pt x="88044" y="1364888"/>
                </a:lnTo>
                <a:cubicBezTo>
                  <a:pt x="35437" y="1251413"/>
                  <a:pt x="-11245" y="1137942"/>
                  <a:pt x="2399" y="1024450"/>
                </a:cubicBezTo>
                <a:lnTo>
                  <a:pt x="197767" y="1019222"/>
                </a:lnTo>
                <a:lnTo>
                  <a:pt x="321162" y="525639"/>
                </a:lnTo>
                <a:lnTo>
                  <a:pt x="681951" y="525639"/>
                </a:lnTo>
                <a:lnTo>
                  <a:pt x="764901" y="193836"/>
                </a:lnTo>
                <a:lnTo>
                  <a:pt x="930048" y="193836"/>
                </a:lnTo>
                <a:lnTo>
                  <a:pt x="966373" y="588"/>
                </a:lnTo>
                <a:lnTo>
                  <a:pt x="1047585" y="588"/>
                </a:lnTo>
                <a:lnTo>
                  <a:pt x="1083910" y="193836"/>
                </a:lnTo>
                <a:lnTo>
                  <a:pt x="1154183" y="193836"/>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94" name="Google Shape;1594;p47"/>
          <p:cNvSpPr/>
          <p:nvPr/>
        </p:nvSpPr>
        <p:spPr>
          <a:xfrm rot="2160000">
            <a:off x="10296822" y="4674968"/>
            <a:ext cx="491028" cy="529812"/>
          </a:xfrm>
          <a:custGeom>
            <a:rect b="b" l="l" r="r" t="t"/>
            <a:pathLst>
              <a:path extrusionOk="0" h="2951283" w="2735240">
                <a:moveTo>
                  <a:pt x="945240" y="943134"/>
                </a:moveTo>
                <a:cubicBezTo>
                  <a:pt x="504657" y="1263236"/>
                  <a:pt x="406988" y="1879894"/>
                  <a:pt x="727090" y="2320477"/>
                </a:cubicBezTo>
                <a:cubicBezTo>
                  <a:pt x="1047193" y="2761060"/>
                  <a:pt x="1663850" y="2858729"/>
                  <a:pt x="2104434" y="2538627"/>
                </a:cubicBezTo>
                <a:cubicBezTo>
                  <a:pt x="2545017" y="2218524"/>
                  <a:pt x="2642686" y="1601867"/>
                  <a:pt x="2322584" y="1161283"/>
                </a:cubicBezTo>
                <a:cubicBezTo>
                  <a:pt x="2003839" y="722570"/>
                  <a:pt x="1391052" y="623866"/>
                  <a:pt x="951049" y="939346"/>
                </a:cubicBezTo>
                <a:lnTo>
                  <a:pt x="1557721" y="1618250"/>
                </a:lnTo>
                <a:cubicBezTo>
                  <a:pt x="1596798" y="1621348"/>
                  <a:pt x="1633874" y="1641400"/>
                  <a:pt x="1658719" y="1675596"/>
                </a:cubicBezTo>
                <a:cubicBezTo>
                  <a:pt x="1705470" y="1739944"/>
                  <a:pt x="1691206" y="1830007"/>
                  <a:pt x="1626858" y="1876758"/>
                </a:cubicBezTo>
                <a:cubicBezTo>
                  <a:pt x="1562511" y="1923509"/>
                  <a:pt x="1472448" y="1909245"/>
                  <a:pt x="1425696" y="1844897"/>
                </a:cubicBezTo>
                <a:cubicBezTo>
                  <a:pt x="1398776" y="1807844"/>
                  <a:pt x="1392087" y="1762265"/>
                  <a:pt x="1405709" y="1721944"/>
                </a:cubicBezTo>
                <a:lnTo>
                  <a:pt x="950242" y="939871"/>
                </a:lnTo>
                <a:cubicBezTo>
                  <a:pt x="948462" y="940800"/>
                  <a:pt x="946850" y="941964"/>
                  <a:pt x="945240" y="943134"/>
                </a:cubicBezTo>
                <a:close/>
                <a:moveTo>
                  <a:pt x="390013" y="178929"/>
                </a:moveTo>
                <a:cubicBezTo>
                  <a:pt x="223423" y="299964"/>
                  <a:pt x="186493" y="533130"/>
                  <a:pt x="307528" y="699721"/>
                </a:cubicBezTo>
                <a:cubicBezTo>
                  <a:pt x="392822" y="817118"/>
                  <a:pt x="533802" y="870124"/>
                  <a:pt x="667672" y="847235"/>
                </a:cubicBezTo>
                <a:lnTo>
                  <a:pt x="556452" y="694153"/>
                </a:lnTo>
                <a:lnTo>
                  <a:pt x="528500" y="714461"/>
                </a:lnTo>
                <a:cubicBezTo>
                  <a:pt x="498835" y="736014"/>
                  <a:pt x="457314" y="729437"/>
                  <a:pt x="435761" y="699772"/>
                </a:cubicBezTo>
                <a:lnTo>
                  <a:pt x="341779" y="570418"/>
                </a:lnTo>
                <a:cubicBezTo>
                  <a:pt x="320226" y="540753"/>
                  <a:pt x="326803" y="499231"/>
                  <a:pt x="356468" y="477679"/>
                </a:cubicBezTo>
                <a:lnTo>
                  <a:pt x="684509" y="239343"/>
                </a:lnTo>
                <a:cubicBezTo>
                  <a:pt x="714174" y="217790"/>
                  <a:pt x="755695" y="224366"/>
                  <a:pt x="777248" y="254031"/>
                </a:cubicBezTo>
                <a:lnTo>
                  <a:pt x="871230" y="383386"/>
                </a:lnTo>
                <a:cubicBezTo>
                  <a:pt x="892782" y="413051"/>
                  <a:pt x="886206" y="454572"/>
                  <a:pt x="856541" y="476125"/>
                </a:cubicBezTo>
                <a:lnTo>
                  <a:pt x="828590" y="496433"/>
                </a:lnTo>
                <a:lnTo>
                  <a:pt x="939810" y="649514"/>
                </a:lnTo>
                <a:cubicBezTo>
                  <a:pt x="1002947" y="529270"/>
                  <a:pt x="996100" y="378811"/>
                  <a:pt x="910806" y="261414"/>
                </a:cubicBezTo>
                <a:cubicBezTo>
                  <a:pt x="789771" y="94824"/>
                  <a:pt x="556604" y="57894"/>
                  <a:pt x="390013" y="178929"/>
                </a:cubicBezTo>
                <a:close/>
                <a:moveTo>
                  <a:pt x="326716" y="91807"/>
                </a:moveTo>
                <a:cubicBezTo>
                  <a:pt x="541423" y="-64186"/>
                  <a:pt x="841934" y="-16590"/>
                  <a:pt x="997927" y="198117"/>
                </a:cubicBezTo>
                <a:cubicBezTo>
                  <a:pt x="1090326" y="325293"/>
                  <a:pt x="1111296" y="482575"/>
                  <a:pt x="1067359" y="621566"/>
                </a:cubicBezTo>
                <a:cubicBezTo>
                  <a:pt x="1125087" y="596400"/>
                  <a:pt x="1184605" y="577365"/>
                  <a:pt x="1244892" y="563339"/>
                </a:cubicBezTo>
                <a:lnTo>
                  <a:pt x="1244892" y="425809"/>
                </a:lnTo>
                <a:lnTo>
                  <a:pt x="1238396" y="425809"/>
                </a:lnTo>
                <a:cubicBezTo>
                  <a:pt x="1203300" y="425809"/>
                  <a:pt x="1174849" y="397358"/>
                  <a:pt x="1174849" y="362262"/>
                </a:cubicBezTo>
                <a:lnTo>
                  <a:pt x="1174849" y="209229"/>
                </a:lnTo>
                <a:cubicBezTo>
                  <a:pt x="1174849" y="191681"/>
                  <a:pt x="1181962" y="175794"/>
                  <a:pt x="1193462" y="164294"/>
                </a:cubicBezTo>
                <a:cubicBezTo>
                  <a:pt x="1204961" y="152795"/>
                  <a:pt x="1220848" y="145682"/>
                  <a:pt x="1238396" y="145682"/>
                </a:cubicBezTo>
                <a:lnTo>
                  <a:pt x="1484804" y="145682"/>
                </a:lnTo>
                <a:cubicBezTo>
                  <a:pt x="1519900" y="145682"/>
                  <a:pt x="1548351" y="174133"/>
                  <a:pt x="1548351" y="209229"/>
                </a:cubicBezTo>
                <a:lnTo>
                  <a:pt x="1548351" y="362262"/>
                </a:lnTo>
                <a:cubicBezTo>
                  <a:pt x="1548351" y="397358"/>
                  <a:pt x="1519900" y="425809"/>
                  <a:pt x="1484804" y="425809"/>
                </a:cubicBezTo>
                <a:lnTo>
                  <a:pt x="1478305" y="425809"/>
                </a:lnTo>
                <a:lnTo>
                  <a:pt x="1478305" y="531522"/>
                </a:lnTo>
                <a:cubicBezTo>
                  <a:pt x="1867969" y="516696"/>
                  <a:pt x="2257580" y="690299"/>
                  <a:pt x="2504004" y="1029474"/>
                </a:cubicBezTo>
                <a:cubicBezTo>
                  <a:pt x="2896903" y="1570253"/>
                  <a:pt x="2777023" y="2327148"/>
                  <a:pt x="2236244" y="2720047"/>
                </a:cubicBezTo>
                <a:cubicBezTo>
                  <a:pt x="1695464" y="3112946"/>
                  <a:pt x="938569" y="2993066"/>
                  <a:pt x="545670" y="2452287"/>
                </a:cubicBezTo>
                <a:cubicBezTo>
                  <a:pt x="302842" y="2118063"/>
                  <a:pt x="255883" y="1701289"/>
                  <a:pt x="383624" y="1339097"/>
                </a:cubicBezTo>
                <a:lnTo>
                  <a:pt x="271337" y="1301981"/>
                </a:lnTo>
                <a:lnTo>
                  <a:pt x="269200" y="1308446"/>
                </a:lnTo>
                <a:cubicBezTo>
                  <a:pt x="258184" y="1341768"/>
                  <a:pt x="222242" y="1359852"/>
                  <a:pt x="188919" y="1348836"/>
                </a:cubicBezTo>
                <a:lnTo>
                  <a:pt x="43619" y="1300805"/>
                </a:lnTo>
                <a:cubicBezTo>
                  <a:pt x="10297" y="1289790"/>
                  <a:pt x="-7787" y="1253847"/>
                  <a:pt x="3228" y="1220525"/>
                </a:cubicBezTo>
                <a:lnTo>
                  <a:pt x="80565" y="986568"/>
                </a:lnTo>
                <a:cubicBezTo>
                  <a:pt x="86073" y="969906"/>
                  <a:pt x="97812" y="957056"/>
                  <a:pt x="112340" y="949746"/>
                </a:cubicBezTo>
                <a:cubicBezTo>
                  <a:pt x="126869" y="942436"/>
                  <a:pt x="144185" y="940669"/>
                  <a:pt x="160847" y="946177"/>
                </a:cubicBezTo>
                <a:lnTo>
                  <a:pt x="306147" y="994208"/>
                </a:lnTo>
                <a:cubicBezTo>
                  <a:pt x="339468" y="1005223"/>
                  <a:pt x="357552" y="1041166"/>
                  <a:pt x="346537" y="1074488"/>
                </a:cubicBezTo>
                <a:lnTo>
                  <a:pt x="344596" y="1080361"/>
                </a:lnTo>
                <a:lnTo>
                  <a:pt x="482601" y="1125980"/>
                </a:lnTo>
                <a:cubicBezTo>
                  <a:pt x="516519" y="1067404"/>
                  <a:pt x="556040" y="1011588"/>
                  <a:pt x="601675" y="959905"/>
                </a:cubicBezTo>
                <a:cubicBezTo>
                  <a:pt x="455910" y="958740"/>
                  <a:pt x="312806" y="890195"/>
                  <a:pt x="220407" y="763018"/>
                </a:cubicBezTo>
                <a:cubicBezTo>
                  <a:pt x="64413" y="548311"/>
                  <a:pt x="112009" y="247801"/>
                  <a:pt x="326716" y="91807"/>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95" name="Google Shape;1595;p47"/>
          <p:cNvSpPr/>
          <p:nvPr/>
        </p:nvSpPr>
        <p:spPr>
          <a:xfrm>
            <a:off x="4477340" y="4674968"/>
            <a:ext cx="437175" cy="529812"/>
          </a:xfrm>
          <a:custGeom>
            <a:rect b="b" l="l" r="r" t="t"/>
            <a:pathLst>
              <a:path extrusionOk="0" h="3228846" w="2664297">
                <a:moveTo>
                  <a:pt x="2006233" y="1910002"/>
                </a:moveTo>
                <a:cubicBezTo>
                  <a:pt x="2195393" y="2270441"/>
                  <a:pt x="2396463" y="2592453"/>
                  <a:pt x="2218318" y="2693318"/>
                </a:cubicBezTo>
                <a:cubicBezTo>
                  <a:pt x="1760490" y="2959655"/>
                  <a:pt x="875097" y="3011972"/>
                  <a:pt x="413381" y="2693318"/>
                </a:cubicBezTo>
                <a:cubicBezTo>
                  <a:pt x="278026" y="2578660"/>
                  <a:pt x="448417" y="2270210"/>
                  <a:pt x="622358" y="1918652"/>
                </a:cubicBezTo>
                <a:close/>
                <a:moveTo>
                  <a:pt x="998355" y="318176"/>
                </a:moveTo>
                <a:lnTo>
                  <a:pt x="1054483" y="938365"/>
                </a:lnTo>
                <a:cubicBezTo>
                  <a:pt x="1073419" y="1202005"/>
                  <a:pt x="-94533" y="2544942"/>
                  <a:pt x="263185" y="2803859"/>
                </a:cubicBezTo>
                <a:cubicBezTo>
                  <a:pt x="799752" y="3120272"/>
                  <a:pt x="1828684" y="3068324"/>
                  <a:pt x="2360732" y="2803859"/>
                </a:cubicBezTo>
                <a:cubicBezTo>
                  <a:pt x="2817826" y="2582721"/>
                  <a:pt x="1567592" y="1249230"/>
                  <a:pt x="1559424" y="938364"/>
                </a:cubicBezTo>
                <a:lnTo>
                  <a:pt x="1635785" y="320808"/>
                </a:lnTo>
                <a:lnTo>
                  <a:pt x="1616510" y="323841"/>
                </a:lnTo>
                <a:cubicBezTo>
                  <a:pt x="1541035" y="362546"/>
                  <a:pt x="1432716" y="386340"/>
                  <a:pt x="1312455" y="386340"/>
                </a:cubicBezTo>
                <a:cubicBezTo>
                  <a:pt x="1186664" y="386340"/>
                  <a:pt x="1073940" y="360308"/>
                  <a:pt x="998355" y="318176"/>
                </a:cubicBezTo>
                <a:close/>
                <a:moveTo>
                  <a:pt x="1312455" y="60748"/>
                </a:moveTo>
                <a:cubicBezTo>
                  <a:pt x="1155275" y="60748"/>
                  <a:pt x="1027857" y="120035"/>
                  <a:pt x="1027857" y="193171"/>
                </a:cubicBezTo>
                <a:cubicBezTo>
                  <a:pt x="1027857" y="266307"/>
                  <a:pt x="1155275" y="325594"/>
                  <a:pt x="1312455" y="325594"/>
                </a:cubicBezTo>
                <a:cubicBezTo>
                  <a:pt x="1469634" y="325594"/>
                  <a:pt x="1597052" y="266307"/>
                  <a:pt x="1597052" y="193171"/>
                </a:cubicBezTo>
                <a:cubicBezTo>
                  <a:pt x="1597052" y="120035"/>
                  <a:pt x="1469634" y="60748"/>
                  <a:pt x="1312455" y="60748"/>
                </a:cubicBezTo>
                <a:close/>
                <a:moveTo>
                  <a:pt x="1312455" y="0"/>
                </a:moveTo>
                <a:cubicBezTo>
                  <a:pt x="1537130" y="0"/>
                  <a:pt x="1720121" y="83046"/>
                  <a:pt x="1726235" y="186847"/>
                </a:cubicBezTo>
                <a:cubicBezTo>
                  <a:pt x="1726742" y="186524"/>
                  <a:pt x="1727174" y="186120"/>
                  <a:pt x="1727606" y="185717"/>
                </a:cubicBezTo>
                <a:lnTo>
                  <a:pt x="1727102" y="190850"/>
                </a:lnTo>
                <a:cubicBezTo>
                  <a:pt x="1727595" y="191614"/>
                  <a:pt x="1727605" y="192391"/>
                  <a:pt x="1727605" y="193170"/>
                </a:cubicBezTo>
                <a:lnTo>
                  <a:pt x="1726271" y="199326"/>
                </a:lnTo>
                <a:lnTo>
                  <a:pt x="1655630" y="919826"/>
                </a:lnTo>
                <a:cubicBezTo>
                  <a:pt x="1665213" y="1268678"/>
                  <a:pt x="3079202" y="2735754"/>
                  <a:pt x="2542920" y="2983914"/>
                </a:cubicBezTo>
                <a:cubicBezTo>
                  <a:pt x="1918698" y="3280693"/>
                  <a:pt x="711513" y="3338989"/>
                  <a:pt x="81991" y="2983914"/>
                </a:cubicBezTo>
                <a:cubicBezTo>
                  <a:pt x="-337699" y="2693358"/>
                  <a:pt x="991496" y="1215684"/>
                  <a:pt x="969280" y="919828"/>
                </a:cubicBezTo>
                <a:lnTo>
                  <a:pt x="898640" y="199335"/>
                </a:lnTo>
                <a:cubicBezTo>
                  <a:pt x="897375" y="197339"/>
                  <a:pt x="897304" y="195258"/>
                  <a:pt x="897304" y="193170"/>
                </a:cubicBezTo>
                <a:lnTo>
                  <a:pt x="897808" y="190847"/>
                </a:lnTo>
                <a:lnTo>
                  <a:pt x="897305" y="185717"/>
                </a:lnTo>
                <a:lnTo>
                  <a:pt x="898687" y="186789"/>
                </a:lnTo>
                <a:cubicBezTo>
                  <a:pt x="904857" y="83015"/>
                  <a:pt x="1087821" y="0"/>
                  <a:pt x="1312455"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596" name="Google Shape;1596;p47"/>
          <p:cNvSpPr/>
          <p:nvPr/>
        </p:nvSpPr>
        <p:spPr>
          <a:xfrm>
            <a:off x="5283276" y="5634756"/>
            <a:ext cx="519265" cy="519265"/>
          </a:xfrm>
          <a:custGeom>
            <a:rect b="b" l="l" r="r" t="t"/>
            <a:pathLst>
              <a:path extrusionOk="0" h="3960000" w="3960440">
                <a:moveTo>
                  <a:pt x="1979373" y="472350"/>
                </a:moveTo>
                <a:cubicBezTo>
                  <a:pt x="1228307" y="485871"/>
                  <a:pt x="850011" y="1078219"/>
                  <a:pt x="813783" y="1434034"/>
                </a:cubicBezTo>
                <a:cubicBezTo>
                  <a:pt x="787561" y="1781828"/>
                  <a:pt x="889690" y="2005359"/>
                  <a:pt x="1119009" y="2222584"/>
                </a:cubicBezTo>
                <a:cubicBezTo>
                  <a:pt x="1178964" y="2123026"/>
                  <a:pt x="1260199" y="1908547"/>
                  <a:pt x="1328015" y="1812920"/>
                </a:cubicBezTo>
                <a:cubicBezTo>
                  <a:pt x="1222115" y="1647651"/>
                  <a:pt x="1255483" y="1756375"/>
                  <a:pt x="1234998" y="1431771"/>
                </a:cubicBezTo>
                <a:cubicBezTo>
                  <a:pt x="1331609" y="922504"/>
                  <a:pt x="1719145" y="812633"/>
                  <a:pt x="2217373" y="891303"/>
                </a:cubicBezTo>
                <a:cubicBezTo>
                  <a:pt x="2693518" y="1016895"/>
                  <a:pt x="2787642" y="1344599"/>
                  <a:pt x="2783502" y="1606823"/>
                </a:cubicBezTo>
                <a:cubicBezTo>
                  <a:pt x="2771081" y="1743454"/>
                  <a:pt x="2679609" y="2064482"/>
                  <a:pt x="2456028" y="2225955"/>
                </a:cubicBezTo>
                <a:cubicBezTo>
                  <a:pt x="2192422" y="2399851"/>
                  <a:pt x="2004893" y="2209395"/>
                  <a:pt x="2026974" y="2018938"/>
                </a:cubicBezTo>
                <a:cubicBezTo>
                  <a:pt x="2072519" y="1810540"/>
                  <a:pt x="2086043" y="1754994"/>
                  <a:pt x="2135727" y="1554876"/>
                </a:cubicBezTo>
                <a:cubicBezTo>
                  <a:pt x="2195073" y="1382360"/>
                  <a:pt x="2084273" y="1259912"/>
                  <a:pt x="1915898" y="1219889"/>
                </a:cubicBezTo>
                <a:cubicBezTo>
                  <a:pt x="1750283" y="1186766"/>
                  <a:pt x="1626460" y="1331294"/>
                  <a:pt x="1589196" y="1434803"/>
                </a:cubicBezTo>
                <a:cubicBezTo>
                  <a:pt x="1499489" y="1732912"/>
                  <a:pt x="1614533" y="1824000"/>
                  <a:pt x="1574511" y="1939931"/>
                </a:cubicBezTo>
                <a:cubicBezTo>
                  <a:pt x="1332991" y="2671400"/>
                  <a:pt x="1220920" y="3468343"/>
                  <a:pt x="1339611" y="3487664"/>
                </a:cubicBezTo>
                <a:cubicBezTo>
                  <a:pt x="1434840" y="3497327"/>
                  <a:pt x="1730357" y="3129057"/>
                  <a:pt x="1887692" y="2422431"/>
                </a:cubicBezTo>
                <a:cubicBezTo>
                  <a:pt x="1985681" y="2531460"/>
                  <a:pt x="2093439" y="2747804"/>
                  <a:pt x="2336342" y="2720202"/>
                </a:cubicBezTo>
                <a:cubicBezTo>
                  <a:pt x="2693796" y="2666377"/>
                  <a:pt x="3092265" y="2401394"/>
                  <a:pt x="3176454" y="1627140"/>
                </a:cubicBezTo>
                <a:cubicBezTo>
                  <a:pt x="3254038" y="999456"/>
                  <a:pt x="2816023" y="430731"/>
                  <a:pt x="1979373" y="472350"/>
                </a:cubicBezTo>
                <a:close/>
                <a:moveTo>
                  <a:pt x="436907" y="0"/>
                </a:moveTo>
                <a:lnTo>
                  <a:pt x="3523533" y="0"/>
                </a:lnTo>
                <a:cubicBezTo>
                  <a:pt x="3764830" y="0"/>
                  <a:pt x="3960440" y="195610"/>
                  <a:pt x="3960440" y="436907"/>
                </a:cubicBezTo>
                <a:lnTo>
                  <a:pt x="3960440" y="3523093"/>
                </a:lnTo>
                <a:cubicBezTo>
                  <a:pt x="3960440" y="3764390"/>
                  <a:pt x="3764830" y="3960000"/>
                  <a:pt x="3523533" y="3960000"/>
                </a:cubicBezTo>
                <a:lnTo>
                  <a:pt x="436907" y="3960000"/>
                </a:lnTo>
                <a:cubicBezTo>
                  <a:pt x="195610" y="3960000"/>
                  <a:pt x="0" y="3764390"/>
                  <a:pt x="0" y="3523093"/>
                </a:cubicBezTo>
                <a:lnTo>
                  <a:pt x="0" y="436907"/>
                </a:lnTo>
                <a:cubicBezTo>
                  <a:pt x="0" y="195610"/>
                  <a:pt x="195610" y="0"/>
                  <a:pt x="436907" y="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597" name="Google Shape;1597;p47"/>
          <p:cNvSpPr/>
          <p:nvPr/>
        </p:nvSpPr>
        <p:spPr>
          <a:xfrm>
            <a:off x="4436267" y="5634756"/>
            <a:ext cx="519323" cy="519265"/>
          </a:xfrm>
          <a:custGeom>
            <a:rect b="b" l="l" r="r" t="t"/>
            <a:pathLst>
              <a:path extrusionOk="0" h="3960440" w="3888432">
                <a:moveTo>
                  <a:pt x="554477" y="1512168"/>
                </a:moveTo>
                <a:lnTo>
                  <a:pt x="554477" y="3312368"/>
                </a:lnTo>
                <a:lnTo>
                  <a:pt x="1201638" y="3312368"/>
                </a:lnTo>
                <a:lnTo>
                  <a:pt x="1201638" y="1512168"/>
                </a:lnTo>
                <a:lnTo>
                  <a:pt x="554477" y="1512168"/>
                </a:lnTo>
                <a:close/>
                <a:moveTo>
                  <a:pt x="2840340" y="1479943"/>
                </a:moveTo>
                <a:cubicBezTo>
                  <a:pt x="2293254" y="1484797"/>
                  <a:pt x="2254084" y="1780470"/>
                  <a:pt x="2136833" y="1785510"/>
                </a:cubicBezTo>
                <a:lnTo>
                  <a:pt x="2136833" y="1510185"/>
                </a:lnTo>
                <a:lnTo>
                  <a:pt x="1489672" y="1510185"/>
                </a:lnTo>
                <a:lnTo>
                  <a:pt x="1489672" y="3310385"/>
                </a:lnTo>
                <a:lnTo>
                  <a:pt x="2136833" y="3310385"/>
                </a:lnTo>
                <a:cubicBezTo>
                  <a:pt x="2140283" y="2925445"/>
                  <a:pt x="2133383" y="2560917"/>
                  <a:pt x="2147184" y="2155564"/>
                </a:cubicBezTo>
                <a:cubicBezTo>
                  <a:pt x="2187272" y="1842063"/>
                  <a:pt x="2668986" y="1938990"/>
                  <a:pt x="2673919" y="2138897"/>
                </a:cubicBezTo>
                <a:lnTo>
                  <a:pt x="2679688" y="3312366"/>
                </a:lnTo>
                <a:lnTo>
                  <a:pt x="3326849" y="3312366"/>
                </a:lnTo>
                <a:cubicBezTo>
                  <a:pt x="3329155" y="2917782"/>
                  <a:pt x="3331462" y="2523197"/>
                  <a:pt x="3333768" y="2128613"/>
                </a:cubicBezTo>
                <a:cubicBezTo>
                  <a:pt x="3339026" y="1942962"/>
                  <a:pt x="3184753" y="1475890"/>
                  <a:pt x="2840340" y="1479943"/>
                </a:cubicBezTo>
                <a:close/>
                <a:moveTo>
                  <a:pt x="878058" y="648072"/>
                </a:moveTo>
                <a:cubicBezTo>
                  <a:pt x="699349" y="648072"/>
                  <a:pt x="554477" y="792944"/>
                  <a:pt x="554477" y="971653"/>
                </a:cubicBezTo>
                <a:cubicBezTo>
                  <a:pt x="554477" y="1150362"/>
                  <a:pt x="699349" y="1295234"/>
                  <a:pt x="878058" y="1295234"/>
                </a:cubicBezTo>
                <a:cubicBezTo>
                  <a:pt x="1056767" y="1295234"/>
                  <a:pt x="1201639" y="1150362"/>
                  <a:pt x="1201639" y="971653"/>
                </a:cubicBezTo>
                <a:cubicBezTo>
                  <a:pt x="1201639" y="792944"/>
                  <a:pt x="1056767" y="648072"/>
                  <a:pt x="878058" y="648072"/>
                </a:cubicBezTo>
                <a:close/>
                <a:moveTo>
                  <a:pt x="333511" y="0"/>
                </a:moveTo>
                <a:lnTo>
                  <a:pt x="3554921" y="0"/>
                </a:lnTo>
                <a:cubicBezTo>
                  <a:pt x="3739114" y="0"/>
                  <a:pt x="3888432" y="149318"/>
                  <a:pt x="3888432" y="333511"/>
                </a:cubicBezTo>
                <a:lnTo>
                  <a:pt x="3888432" y="3626929"/>
                </a:lnTo>
                <a:cubicBezTo>
                  <a:pt x="3888432" y="3811122"/>
                  <a:pt x="3739114" y="3960440"/>
                  <a:pt x="3554921" y="3960440"/>
                </a:cubicBezTo>
                <a:lnTo>
                  <a:pt x="333511" y="3960440"/>
                </a:lnTo>
                <a:cubicBezTo>
                  <a:pt x="149318" y="3960440"/>
                  <a:pt x="0" y="3811122"/>
                  <a:pt x="0" y="3626929"/>
                </a:cubicBezTo>
                <a:lnTo>
                  <a:pt x="0" y="333511"/>
                </a:lnTo>
                <a:cubicBezTo>
                  <a:pt x="0" y="149318"/>
                  <a:pt x="149318" y="0"/>
                  <a:pt x="333511" y="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598" name="Google Shape;1598;p47"/>
          <p:cNvSpPr/>
          <p:nvPr/>
        </p:nvSpPr>
        <p:spPr>
          <a:xfrm>
            <a:off x="6971252" y="5634756"/>
            <a:ext cx="519265" cy="519265"/>
          </a:xfrm>
          <a:custGeom>
            <a:rect b="b" l="l" r="r" t="t"/>
            <a:pathLst>
              <a:path extrusionOk="0" h="3960000" w="3960000">
                <a:moveTo>
                  <a:pt x="3160999" y="1374274"/>
                </a:moveTo>
                <a:lnTo>
                  <a:pt x="3155132" y="1419362"/>
                </a:lnTo>
                <a:lnTo>
                  <a:pt x="3160999" y="1374274"/>
                </a:lnTo>
                <a:close/>
                <a:moveTo>
                  <a:pt x="2496208" y="770986"/>
                </a:moveTo>
                <a:cubicBezTo>
                  <a:pt x="2113414" y="770986"/>
                  <a:pt x="1929581" y="1106902"/>
                  <a:pt x="1921633" y="1292845"/>
                </a:cubicBezTo>
                <a:cubicBezTo>
                  <a:pt x="1914712" y="1454769"/>
                  <a:pt x="1928136" y="1522392"/>
                  <a:pt x="1942445" y="1570340"/>
                </a:cubicBezTo>
                <a:cubicBezTo>
                  <a:pt x="1547199" y="1510736"/>
                  <a:pt x="1237189" y="1330681"/>
                  <a:pt x="815277" y="836121"/>
                </a:cubicBezTo>
                <a:cubicBezTo>
                  <a:pt x="618819" y="1229038"/>
                  <a:pt x="733086" y="1558961"/>
                  <a:pt x="965659" y="1735195"/>
                </a:cubicBezTo>
                <a:cubicBezTo>
                  <a:pt x="864541" y="1716416"/>
                  <a:pt x="662904" y="1695759"/>
                  <a:pt x="570453" y="1629310"/>
                </a:cubicBezTo>
                <a:cubicBezTo>
                  <a:pt x="597898" y="2016450"/>
                  <a:pt x="990931" y="2177657"/>
                  <a:pt x="1196057" y="2257108"/>
                </a:cubicBezTo>
                <a:cubicBezTo>
                  <a:pt x="1113718" y="2275887"/>
                  <a:pt x="943857" y="2321380"/>
                  <a:pt x="813848" y="2296824"/>
                </a:cubicBezTo>
                <a:cubicBezTo>
                  <a:pt x="926523" y="2634848"/>
                  <a:pt x="1326064" y="2611755"/>
                  <a:pt x="1486410" y="2607420"/>
                </a:cubicBezTo>
                <a:cubicBezTo>
                  <a:pt x="1297174" y="2749708"/>
                  <a:pt x="1000058" y="2795794"/>
                  <a:pt x="489408" y="2829018"/>
                </a:cubicBezTo>
                <a:cubicBezTo>
                  <a:pt x="914827" y="3139596"/>
                  <a:pt x="1734874" y="3242281"/>
                  <a:pt x="2062787" y="3146219"/>
                </a:cubicBezTo>
                <a:cubicBezTo>
                  <a:pt x="2763394" y="2903535"/>
                  <a:pt x="2915370" y="2621267"/>
                  <a:pt x="3074271" y="2105563"/>
                </a:cubicBezTo>
                <a:cubicBezTo>
                  <a:pt x="3173740" y="1733406"/>
                  <a:pt x="3145310" y="1648999"/>
                  <a:pt x="3207849" y="1493166"/>
                </a:cubicBezTo>
                <a:cubicBezTo>
                  <a:pt x="3270388" y="1337333"/>
                  <a:pt x="3414210" y="1276468"/>
                  <a:pt x="3449507" y="1170564"/>
                </a:cubicBezTo>
                <a:cubicBezTo>
                  <a:pt x="3349883" y="1192977"/>
                  <a:pt x="3252716" y="1239516"/>
                  <a:pt x="3140091" y="1227260"/>
                </a:cubicBezTo>
                <a:cubicBezTo>
                  <a:pt x="3219995" y="1183499"/>
                  <a:pt x="3274317" y="996523"/>
                  <a:pt x="3324107" y="851504"/>
                </a:cubicBezTo>
                <a:cubicBezTo>
                  <a:pt x="3215037" y="921165"/>
                  <a:pt x="3152155" y="998691"/>
                  <a:pt x="2995677" y="1008938"/>
                </a:cubicBezTo>
                <a:cubicBezTo>
                  <a:pt x="2884471" y="881691"/>
                  <a:pt x="2678487" y="770986"/>
                  <a:pt x="2496208" y="770986"/>
                </a:cubicBezTo>
                <a:close/>
                <a:moveTo>
                  <a:pt x="308009" y="0"/>
                </a:moveTo>
                <a:lnTo>
                  <a:pt x="3651991" y="0"/>
                </a:lnTo>
                <a:cubicBezTo>
                  <a:pt x="3822100" y="0"/>
                  <a:pt x="3960000" y="137900"/>
                  <a:pt x="3960000" y="308009"/>
                </a:cubicBezTo>
                <a:lnTo>
                  <a:pt x="3960000" y="3651991"/>
                </a:lnTo>
                <a:cubicBezTo>
                  <a:pt x="3960000" y="3822100"/>
                  <a:pt x="3822100" y="3960000"/>
                  <a:pt x="3651991" y="3960000"/>
                </a:cubicBezTo>
                <a:lnTo>
                  <a:pt x="308009" y="3960000"/>
                </a:lnTo>
                <a:cubicBezTo>
                  <a:pt x="137900" y="3960000"/>
                  <a:pt x="0" y="3822100"/>
                  <a:pt x="0" y="3651991"/>
                </a:cubicBezTo>
                <a:lnTo>
                  <a:pt x="0" y="308009"/>
                </a:lnTo>
                <a:cubicBezTo>
                  <a:pt x="0" y="137900"/>
                  <a:pt x="137900" y="0"/>
                  <a:pt x="308009" y="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599" name="Google Shape;1599;p47"/>
          <p:cNvSpPr/>
          <p:nvPr/>
        </p:nvSpPr>
        <p:spPr>
          <a:xfrm>
            <a:off x="6121262" y="5634756"/>
            <a:ext cx="519265" cy="519265"/>
          </a:xfrm>
          <a:custGeom>
            <a:rect b="b" l="l" r="r" t="t"/>
            <a:pathLst>
              <a:path extrusionOk="0" h="3960000" w="3960000">
                <a:moveTo>
                  <a:pt x="2841893" y="181064"/>
                </a:moveTo>
                <a:cubicBezTo>
                  <a:pt x="2485731" y="190239"/>
                  <a:pt x="2106781" y="339266"/>
                  <a:pt x="2105790" y="859562"/>
                </a:cubicBezTo>
                <a:lnTo>
                  <a:pt x="2106860" y="863292"/>
                </a:lnTo>
                <a:lnTo>
                  <a:pt x="2106860" y="1248172"/>
                </a:lnTo>
                <a:lnTo>
                  <a:pt x="1691968" y="1248172"/>
                </a:lnTo>
                <a:lnTo>
                  <a:pt x="1691968" y="1824236"/>
                </a:lnTo>
                <a:lnTo>
                  <a:pt x="2106860" y="1824236"/>
                </a:lnTo>
                <a:lnTo>
                  <a:pt x="2106860" y="3779396"/>
                </a:lnTo>
                <a:lnTo>
                  <a:pt x="2754932" y="3779396"/>
                </a:lnTo>
                <a:lnTo>
                  <a:pt x="2754932" y="1824236"/>
                </a:lnTo>
                <a:lnTo>
                  <a:pt x="3305869" y="1813665"/>
                </a:lnTo>
                <a:lnTo>
                  <a:pt x="3348152" y="1248172"/>
                </a:lnTo>
                <a:lnTo>
                  <a:pt x="2754932" y="1248172"/>
                </a:lnTo>
                <a:lnTo>
                  <a:pt x="2754932" y="907124"/>
                </a:lnTo>
                <a:cubicBezTo>
                  <a:pt x="2746287" y="682909"/>
                  <a:pt x="3126764" y="685506"/>
                  <a:pt x="3369037" y="704441"/>
                </a:cubicBezTo>
                <a:cubicBezTo>
                  <a:pt x="3391941" y="556446"/>
                  <a:pt x="3409927" y="381656"/>
                  <a:pt x="3410216" y="195189"/>
                </a:cubicBezTo>
                <a:cubicBezTo>
                  <a:pt x="3239930" y="163882"/>
                  <a:pt x="3118909" y="173928"/>
                  <a:pt x="2841893" y="181064"/>
                </a:cubicBezTo>
                <a:close/>
                <a:moveTo>
                  <a:pt x="308009" y="0"/>
                </a:moveTo>
                <a:lnTo>
                  <a:pt x="3651991" y="0"/>
                </a:lnTo>
                <a:cubicBezTo>
                  <a:pt x="3822100" y="0"/>
                  <a:pt x="3960000" y="137900"/>
                  <a:pt x="3960000" y="308009"/>
                </a:cubicBezTo>
                <a:lnTo>
                  <a:pt x="3960000" y="3651991"/>
                </a:lnTo>
                <a:cubicBezTo>
                  <a:pt x="3960000" y="3822100"/>
                  <a:pt x="3822100" y="3960000"/>
                  <a:pt x="3651991" y="3960000"/>
                </a:cubicBezTo>
                <a:lnTo>
                  <a:pt x="308009" y="3960000"/>
                </a:lnTo>
                <a:cubicBezTo>
                  <a:pt x="137900" y="3960000"/>
                  <a:pt x="0" y="3822100"/>
                  <a:pt x="0" y="3651991"/>
                </a:cubicBezTo>
                <a:lnTo>
                  <a:pt x="0" y="308009"/>
                </a:lnTo>
                <a:cubicBezTo>
                  <a:pt x="0" y="137900"/>
                  <a:pt x="137900" y="0"/>
                  <a:pt x="308009" y="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600" name="Google Shape;1600;p47"/>
          <p:cNvSpPr/>
          <p:nvPr/>
        </p:nvSpPr>
        <p:spPr>
          <a:xfrm>
            <a:off x="7836637" y="5624208"/>
            <a:ext cx="521115" cy="529812"/>
          </a:xfrm>
          <a:custGeom>
            <a:rect b="b" l="l" r="r" t="t"/>
            <a:pathLst>
              <a:path extrusionOk="0" h="3240000" w="3186824">
                <a:moveTo>
                  <a:pt x="2141174" y="1384899"/>
                </a:moveTo>
                <a:lnTo>
                  <a:pt x="2141174" y="1528887"/>
                </a:lnTo>
                <a:lnTo>
                  <a:pt x="1997174" y="1528887"/>
                </a:lnTo>
                <a:lnTo>
                  <a:pt x="1997174" y="1744911"/>
                </a:lnTo>
                <a:lnTo>
                  <a:pt x="2141174" y="1744911"/>
                </a:lnTo>
                <a:lnTo>
                  <a:pt x="2141174" y="1888899"/>
                </a:lnTo>
                <a:lnTo>
                  <a:pt x="2357174" y="1888899"/>
                </a:lnTo>
                <a:lnTo>
                  <a:pt x="2357174" y="1744911"/>
                </a:lnTo>
                <a:lnTo>
                  <a:pt x="2501174" y="1744911"/>
                </a:lnTo>
                <a:lnTo>
                  <a:pt x="2501174" y="1528887"/>
                </a:lnTo>
                <a:lnTo>
                  <a:pt x="2357174" y="1528887"/>
                </a:lnTo>
                <a:lnTo>
                  <a:pt x="2357174" y="1384899"/>
                </a:lnTo>
                <a:close/>
                <a:moveTo>
                  <a:pt x="1286582" y="1008157"/>
                </a:moveTo>
                <a:cubicBezTo>
                  <a:pt x="1148208" y="1006486"/>
                  <a:pt x="1009270" y="1051569"/>
                  <a:pt x="894997" y="1143711"/>
                </a:cubicBezTo>
                <a:cubicBezTo>
                  <a:pt x="666451" y="1327995"/>
                  <a:pt x="600947" y="1648602"/>
                  <a:pt x="738892" y="1907765"/>
                </a:cubicBezTo>
                <a:cubicBezTo>
                  <a:pt x="876837" y="2166928"/>
                  <a:pt x="1179371" y="2291639"/>
                  <a:pt x="1459875" y="2204971"/>
                </a:cubicBezTo>
                <a:cubicBezTo>
                  <a:pt x="1676459" y="2138053"/>
                  <a:pt x="1832801" y="1959669"/>
                  <a:pt x="1876637" y="1747242"/>
                </a:cubicBezTo>
                <a:lnTo>
                  <a:pt x="1879565" y="1747242"/>
                </a:lnTo>
                <a:lnTo>
                  <a:pt x="1879565" y="1728291"/>
                </a:lnTo>
                <a:cubicBezTo>
                  <a:pt x="1891883" y="1671800"/>
                  <a:pt x="1894168" y="1612713"/>
                  <a:pt x="1887545" y="1552862"/>
                </a:cubicBezTo>
                <a:lnTo>
                  <a:pt x="1879565" y="1553745"/>
                </a:lnTo>
                <a:lnTo>
                  <a:pt x="1879565" y="1531218"/>
                </a:lnTo>
                <a:lnTo>
                  <a:pt x="1231565" y="1531218"/>
                </a:lnTo>
                <a:lnTo>
                  <a:pt x="1231565" y="1747242"/>
                </a:lnTo>
                <a:lnTo>
                  <a:pt x="1565835" y="1747242"/>
                </a:lnTo>
                <a:cubicBezTo>
                  <a:pt x="1530201" y="1827940"/>
                  <a:pt x="1460959" y="1892348"/>
                  <a:pt x="1371795" y="1919897"/>
                </a:cubicBezTo>
                <a:cubicBezTo>
                  <a:pt x="1228031" y="1964316"/>
                  <a:pt x="1072976" y="1900399"/>
                  <a:pt x="1002277" y="1767573"/>
                </a:cubicBezTo>
                <a:cubicBezTo>
                  <a:pt x="931578" y="1634747"/>
                  <a:pt x="965150" y="1470429"/>
                  <a:pt x="1082284" y="1375980"/>
                </a:cubicBezTo>
                <a:cubicBezTo>
                  <a:pt x="1199418" y="1281531"/>
                  <a:pt x="1367118" y="1283556"/>
                  <a:pt x="1481937" y="1380807"/>
                </a:cubicBezTo>
                <a:lnTo>
                  <a:pt x="1674778" y="1153129"/>
                </a:lnTo>
                <a:cubicBezTo>
                  <a:pt x="1562764" y="1058254"/>
                  <a:pt x="1424955" y="1009828"/>
                  <a:pt x="1286582" y="1008157"/>
                </a:cubicBezTo>
                <a:close/>
                <a:moveTo>
                  <a:pt x="293028" y="0"/>
                </a:moveTo>
                <a:lnTo>
                  <a:pt x="2893796" y="0"/>
                </a:lnTo>
                <a:cubicBezTo>
                  <a:pt x="3055631" y="0"/>
                  <a:pt x="3186824" y="131193"/>
                  <a:pt x="3186824" y="293028"/>
                </a:cubicBezTo>
                <a:lnTo>
                  <a:pt x="3186824" y="2946972"/>
                </a:lnTo>
                <a:cubicBezTo>
                  <a:pt x="3186824" y="3108807"/>
                  <a:pt x="3055631" y="3240000"/>
                  <a:pt x="2893796" y="3240000"/>
                </a:cubicBezTo>
                <a:lnTo>
                  <a:pt x="293028" y="3240000"/>
                </a:lnTo>
                <a:cubicBezTo>
                  <a:pt x="131193" y="3240000"/>
                  <a:pt x="0" y="3108807"/>
                  <a:pt x="0" y="2946972"/>
                </a:cubicBezTo>
                <a:lnTo>
                  <a:pt x="0" y="293028"/>
                </a:lnTo>
                <a:cubicBezTo>
                  <a:pt x="0" y="131193"/>
                  <a:pt x="131193" y="0"/>
                  <a:pt x="293028" y="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01" name="Google Shape;1601;p47"/>
          <p:cNvSpPr/>
          <p:nvPr/>
        </p:nvSpPr>
        <p:spPr>
          <a:xfrm>
            <a:off x="8626102" y="5660698"/>
            <a:ext cx="488516" cy="493322"/>
          </a:xfrm>
          <a:custGeom>
            <a:rect b="b" l="l" r="r" t="t"/>
            <a:pathLst>
              <a:path extrusionOk="0" h="3221116" w="3189723">
                <a:moveTo>
                  <a:pt x="2664630" y="2175617"/>
                </a:moveTo>
                <a:lnTo>
                  <a:pt x="2658205" y="2178566"/>
                </a:lnTo>
                <a:cubicBezTo>
                  <a:pt x="2662222" y="2175972"/>
                  <a:pt x="2664284" y="2175096"/>
                  <a:pt x="2664630" y="2175617"/>
                </a:cubicBezTo>
                <a:close/>
                <a:moveTo>
                  <a:pt x="1477043" y="1144372"/>
                </a:moveTo>
                <a:lnTo>
                  <a:pt x="1409070" y="1159393"/>
                </a:lnTo>
                <a:cubicBezTo>
                  <a:pt x="1167974" y="1216277"/>
                  <a:pt x="1134894" y="1538245"/>
                  <a:pt x="1152384" y="1703728"/>
                </a:cubicBezTo>
                <a:cubicBezTo>
                  <a:pt x="1169874" y="1869211"/>
                  <a:pt x="1272747" y="2156947"/>
                  <a:pt x="1514013" y="2152290"/>
                </a:cubicBezTo>
                <a:cubicBezTo>
                  <a:pt x="1680659" y="2149073"/>
                  <a:pt x="1865876" y="1940767"/>
                  <a:pt x="1850815" y="1654259"/>
                </a:cubicBezTo>
                <a:cubicBezTo>
                  <a:pt x="1844015" y="1608142"/>
                  <a:pt x="1837162" y="1561942"/>
                  <a:pt x="1830467" y="1515986"/>
                </a:cubicBezTo>
                <a:cubicBezTo>
                  <a:pt x="1779361" y="1292438"/>
                  <a:pt x="1635542" y="1134285"/>
                  <a:pt x="1477043" y="1144372"/>
                </a:cubicBezTo>
                <a:close/>
                <a:moveTo>
                  <a:pt x="1651152" y="501"/>
                </a:moveTo>
                <a:cubicBezTo>
                  <a:pt x="1977584" y="8635"/>
                  <a:pt x="2235425" y="52153"/>
                  <a:pt x="2580395" y="324821"/>
                </a:cubicBezTo>
                <a:cubicBezTo>
                  <a:pt x="3000061" y="656529"/>
                  <a:pt x="3430704" y="1549940"/>
                  <a:pt x="3030464" y="2249544"/>
                </a:cubicBezTo>
                <a:cubicBezTo>
                  <a:pt x="2882259" y="2451798"/>
                  <a:pt x="2785813" y="2507403"/>
                  <a:pt x="2585849" y="2588887"/>
                </a:cubicBezTo>
                <a:cubicBezTo>
                  <a:pt x="2194785" y="2615774"/>
                  <a:pt x="1984876" y="2478759"/>
                  <a:pt x="1973374" y="2195096"/>
                </a:cubicBezTo>
                <a:cubicBezTo>
                  <a:pt x="1841986" y="2496540"/>
                  <a:pt x="1610941" y="2555551"/>
                  <a:pt x="1390827" y="2527630"/>
                </a:cubicBezTo>
                <a:cubicBezTo>
                  <a:pt x="1131071" y="2494680"/>
                  <a:pt x="853863" y="2136270"/>
                  <a:pt x="783896" y="1665044"/>
                </a:cubicBezTo>
                <a:cubicBezTo>
                  <a:pt x="715204" y="1202409"/>
                  <a:pt x="991941" y="900416"/>
                  <a:pt x="1268509" y="819983"/>
                </a:cubicBezTo>
                <a:cubicBezTo>
                  <a:pt x="1288264" y="814237"/>
                  <a:pt x="1308391" y="810536"/>
                  <a:pt x="1328805" y="807930"/>
                </a:cubicBezTo>
                <a:cubicBezTo>
                  <a:pt x="1349219" y="805325"/>
                  <a:pt x="1369921" y="803817"/>
                  <a:pt x="1390827" y="802457"/>
                </a:cubicBezTo>
                <a:cubicBezTo>
                  <a:pt x="1416795" y="800769"/>
                  <a:pt x="1355770" y="788713"/>
                  <a:pt x="1462242" y="801708"/>
                </a:cubicBezTo>
                <a:cubicBezTo>
                  <a:pt x="1599590" y="818472"/>
                  <a:pt x="1776043" y="890774"/>
                  <a:pt x="1956122" y="1110076"/>
                </a:cubicBezTo>
                <a:lnTo>
                  <a:pt x="1973374" y="875315"/>
                </a:lnTo>
                <a:lnTo>
                  <a:pt x="2333414" y="875315"/>
                </a:lnTo>
                <a:cubicBezTo>
                  <a:pt x="2330539" y="1325736"/>
                  <a:pt x="2327663" y="1603628"/>
                  <a:pt x="2324788" y="2054049"/>
                </a:cubicBezTo>
                <a:cubicBezTo>
                  <a:pt x="2290850" y="2479718"/>
                  <a:pt x="2627788" y="2217580"/>
                  <a:pt x="2661746" y="2179658"/>
                </a:cubicBezTo>
                <a:lnTo>
                  <a:pt x="2691046" y="2188689"/>
                </a:lnTo>
                <a:lnTo>
                  <a:pt x="2667011" y="2175828"/>
                </a:lnTo>
                <a:cubicBezTo>
                  <a:pt x="2945550" y="1655295"/>
                  <a:pt x="2803444" y="1009445"/>
                  <a:pt x="2332141" y="653899"/>
                </a:cubicBezTo>
                <a:cubicBezTo>
                  <a:pt x="1860838" y="298353"/>
                  <a:pt x="1200794" y="339069"/>
                  <a:pt x="776764" y="749845"/>
                </a:cubicBezTo>
                <a:cubicBezTo>
                  <a:pt x="352733" y="1160621"/>
                  <a:pt x="291083" y="1819040"/>
                  <a:pt x="631487" y="2301392"/>
                </a:cubicBezTo>
                <a:cubicBezTo>
                  <a:pt x="971891" y="2783745"/>
                  <a:pt x="1612904" y="2946283"/>
                  <a:pt x="2142017" y="2684410"/>
                </a:cubicBezTo>
                <a:lnTo>
                  <a:pt x="2324866" y="3053856"/>
                </a:lnTo>
                <a:cubicBezTo>
                  <a:pt x="1613730" y="3405817"/>
                  <a:pt x="752200" y="3187363"/>
                  <a:pt x="294693" y="2539075"/>
                </a:cubicBezTo>
                <a:cubicBezTo>
                  <a:pt x="-162814" y="1890787"/>
                  <a:pt x="-79956" y="1005863"/>
                  <a:pt x="489947" y="453774"/>
                </a:cubicBezTo>
                <a:cubicBezTo>
                  <a:pt x="810518" y="143225"/>
                  <a:pt x="1231454" y="-9956"/>
                  <a:pt x="1651152" y="501"/>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602" name="Google Shape;1602;p47"/>
          <p:cNvSpPr/>
          <p:nvPr/>
        </p:nvSpPr>
        <p:spPr>
          <a:xfrm>
            <a:off x="11088980" y="5624208"/>
            <a:ext cx="544340" cy="529812"/>
          </a:xfrm>
          <a:custGeom>
            <a:rect b="b" l="l" r="r" t="t"/>
            <a:pathLst>
              <a:path extrusionOk="0" h="3218379" w="3306630">
                <a:moveTo>
                  <a:pt x="0" y="2085651"/>
                </a:moveTo>
                <a:cubicBezTo>
                  <a:pt x="253919" y="2342528"/>
                  <a:pt x="881542" y="2297196"/>
                  <a:pt x="1388167" y="2271654"/>
                </a:cubicBezTo>
                <a:lnTo>
                  <a:pt x="1417952" y="2988872"/>
                </a:lnTo>
                <a:lnTo>
                  <a:pt x="717647" y="2950294"/>
                </a:lnTo>
                <a:cubicBezTo>
                  <a:pt x="467617" y="2928101"/>
                  <a:pt x="217417" y="2555860"/>
                  <a:pt x="0" y="2085651"/>
                </a:cubicBezTo>
                <a:close/>
                <a:moveTo>
                  <a:pt x="1969797" y="2019847"/>
                </a:moveTo>
                <a:lnTo>
                  <a:pt x="1969797" y="2274913"/>
                </a:lnTo>
                <a:lnTo>
                  <a:pt x="2657809" y="2274913"/>
                </a:lnTo>
                <a:cubicBezTo>
                  <a:pt x="2787205" y="2599270"/>
                  <a:pt x="2968360" y="2923626"/>
                  <a:pt x="2675062" y="2954686"/>
                </a:cubicBezTo>
                <a:lnTo>
                  <a:pt x="1969797" y="2963313"/>
                </a:lnTo>
                <a:lnTo>
                  <a:pt x="1969797" y="3218379"/>
                </a:lnTo>
                <a:lnTo>
                  <a:pt x="1429598" y="2619113"/>
                </a:lnTo>
                <a:close/>
                <a:moveTo>
                  <a:pt x="2961009" y="1275432"/>
                </a:moveTo>
                <a:lnTo>
                  <a:pt x="3277752" y="1901203"/>
                </a:lnTo>
                <a:cubicBezTo>
                  <a:pt x="3383548" y="2128832"/>
                  <a:pt x="3186278" y="2531632"/>
                  <a:pt x="2887773" y="2955026"/>
                </a:cubicBezTo>
                <a:cubicBezTo>
                  <a:pt x="2983276" y="2606687"/>
                  <a:pt x="2630206" y="2085815"/>
                  <a:pt x="2354773" y="1659836"/>
                </a:cubicBezTo>
                <a:close/>
                <a:moveTo>
                  <a:pt x="1019997" y="990789"/>
                </a:moveTo>
                <a:lnTo>
                  <a:pt x="1268877" y="1758248"/>
                </a:lnTo>
                <a:lnTo>
                  <a:pt x="1047983" y="1630715"/>
                </a:lnTo>
                <a:lnTo>
                  <a:pt x="703977" y="2226552"/>
                </a:lnTo>
                <a:cubicBezTo>
                  <a:pt x="358378" y="2176433"/>
                  <a:pt x="-13100" y="2171140"/>
                  <a:pt x="106650" y="1901606"/>
                </a:cubicBezTo>
                <a:lnTo>
                  <a:pt x="451811" y="1286515"/>
                </a:lnTo>
                <a:lnTo>
                  <a:pt x="230918" y="1158982"/>
                </a:lnTo>
                <a:close/>
                <a:moveTo>
                  <a:pt x="2174825" y="119764"/>
                </a:moveTo>
                <a:cubicBezTo>
                  <a:pt x="2220451" y="119103"/>
                  <a:pt x="2264887" y="143875"/>
                  <a:pt x="2308274" y="203493"/>
                </a:cubicBezTo>
                <a:lnTo>
                  <a:pt x="2668377" y="809957"/>
                </a:lnTo>
                <a:lnTo>
                  <a:pt x="2889271" y="682424"/>
                </a:lnTo>
                <a:lnTo>
                  <a:pt x="2640391" y="1449883"/>
                </a:lnTo>
                <a:lnTo>
                  <a:pt x="1851312" y="1281690"/>
                </a:lnTo>
                <a:lnTo>
                  <a:pt x="2072206" y="1154157"/>
                </a:lnTo>
                <a:lnTo>
                  <a:pt x="1728200" y="558321"/>
                </a:lnTo>
                <a:cubicBezTo>
                  <a:pt x="1890352" y="352642"/>
                  <a:pt x="2037947" y="121750"/>
                  <a:pt x="2174825" y="119764"/>
                </a:cubicBezTo>
                <a:close/>
                <a:moveTo>
                  <a:pt x="1831774" y="30"/>
                </a:moveTo>
                <a:cubicBezTo>
                  <a:pt x="1948530" y="539"/>
                  <a:pt x="2073232" y="7407"/>
                  <a:pt x="2202212" y="19111"/>
                </a:cubicBezTo>
                <a:cubicBezTo>
                  <a:pt x="1852790" y="110572"/>
                  <a:pt x="1578238" y="676776"/>
                  <a:pt x="1347045" y="1128297"/>
                </a:cubicBezTo>
                <a:lnTo>
                  <a:pt x="711024" y="795483"/>
                </a:lnTo>
                <a:lnTo>
                  <a:pt x="1094586" y="208291"/>
                </a:lnTo>
                <a:cubicBezTo>
                  <a:pt x="1202761" y="54213"/>
                  <a:pt x="1481508" y="-1496"/>
                  <a:pt x="1831774" y="3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03" name="Google Shape;1603;p47"/>
          <p:cNvSpPr/>
          <p:nvPr/>
        </p:nvSpPr>
        <p:spPr>
          <a:xfrm>
            <a:off x="10359195" y="5625275"/>
            <a:ext cx="426213" cy="537400"/>
          </a:xfrm>
          <a:custGeom>
            <a:rect b="b" l="l" r="r" t="t"/>
            <a:pathLst>
              <a:path extrusionOk="0" h="3213371" w="2548531">
                <a:moveTo>
                  <a:pt x="792000" y="2498954"/>
                </a:moveTo>
                <a:lnTo>
                  <a:pt x="792000" y="2641726"/>
                </a:lnTo>
                <a:cubicBezTo>
                  <a:pt x="463357" y="2661706"/>
                  <a:pt x="216000" y="2748872"/>
                  <a:pt x="216000" y="2853371"/>
                </a:cubicBezTo>
                <a:cubicBezTo>
                  <a:pt x="216000" y="2972665"/>
                  <a:pt x="538355" y="3069371"/>
                  <a:pt x="936000" y="3069371"/>
                </a:cubicBezTo>
                <a:cubicBezTo>
                  <a:pt x="1333645" y="3069371"/>
                  <a:pt x="1656000" y="2972665"/>
                  <a:pt x="1656000" y="2853371"/>
                </a:cubicBezTo>
                <a:cubicBezTo>
                  <a:pt x="1656000" y="2748872"/>
                  <a:pt x="1408644" y="2661706"/>
                  <a:pt x="1080000" y="2641726"/>
                </a:cubicBezTo>
                <a:lnTo>
                  <a:pt x="1080000" y="2498954"/>
                </a:lnTo>
                <a:cubicBezTo>
                  <a:pt x="1528614" y="2524263"/>
                  <a:pt x="1872000" y="2673393"/>
                  <a:pt x="1872000" y="2853371"/>
                </a:cubicBezTo>
                <a:cubicBezTo>
                  <a:pt x="1872000" y="3052194"/>
                  <a:pt x="1452939" y="3213371"/>
                  <a:pt x="936000" y="3213371"/>
                </a:cubicBezTo>
                <a:cubicBezTo>
                  <a:pt x="419061" y="3213371"/>
                  <a:pt x="0" y="3052194"/>
                  <a:pt x="0" y="2853371"/>
                </a:cubicBezTo>
                <a:cubicBezTo>
                  <a:pt x="0" y="2673393"/>
                  <a:pt x="343386" y="2524263"/>
                  <a:pt x="792000" y="2498954"/>
                </a:cubicBezTo>
                <a:close/>
                <a:moveTo>
                  <a:pt x="2190403" y="180020"/>
                </a:moveTo>
                <a:cubicBezTo>
                  <a:pt x="2388233" y="180020"/>
                  <a:pt x="2548531" y="236495"/>
                  <a:pt x="2548531" y="306081"/>
                </a:cubicBezTo>
                <a:lnTo>
                  <a:pt x="2548531" y="1314569"/>
                </a:lnTo>
                <a:cubicBezTo>
                  <a:pt x="2548531" y="1244983"/>
                  <a:pt x="2388233" y="1188508"/>
                  <a:pt x="2190403" y="1188508"/>
                </a:cubicBezTo>
                <a:cubicBezTo>
                  <a:pt x="1992574" y="1188508"/>
                  <a:pt x="1832276" y="1244983"/>
                  <a:pt x="1832276" y="1314569"/>
                </a:cubicBezTo>
                <a:cubicBezTo>
                  <a:pt x="1832276" y="1384155"/>
                  <a:pt x="1671978" y="1440630"/>
                  <a:pt x="1474148" y="1440630"/>
                </a:cubicBezTo>
                <a:cubicBezTo>
                  <a:pt x="1276318" y="1440630"/>
                  <a:pt x="1116020" y="1384155"/>
                  <a:pt x="1116020" y="1314569"/>
                </a:cubicBezTo>
                <a:lnTo>
                  <a:pt x="1116020" y="306081"/>
                </a:lnTo>
                <a:cubicBezTo>
                  <a:pt x="1116020" y="375667"/>
                  <a:pt x="1276318" y="432142"/>
                  <a:pt x="1474148" y="432142"/>
                </a:cubicBezTo>
                <a:cubicBezTo>
                  <a:pt x="1671978" y="432142"/>
                  <a:pt x="1832276" y="375667"/>
                  <a:pt x="1832276" y="306081"/>
                </a:cubicBezTo>
                <a:cubicBezTo>
                  <a:pt x="1832276" y="236495"/>
                  <a:pt x="1992574" y="180020"/>
                  <a:pt x="2190403" y="180020"/>
                </a:cubicBezTo>
                <a:close/>
                <a:moveTo>
                  <a:pt x="936000" y="0"/>
                </a:moveTo>
                <a:cubicBezTo>
                  <a:pt x="1035422" y="0"/>
                  <a:pt x="1116020" y="80598"/>
                  <a:pt x="1116020" y="180020"/>
                </a:cubicBezTo>
                <a:cubicBezTo>
                  <a:pt x="1116020" y="246019"/>
                  <a:pt x="1080504" y="303723"/>
                  <a:pt x="1026000" y="332457"/>
                </a:cubicBezTo>
                <a:lnTo>
                  <a:pt x="1026000" y="2887874"/>
                </a:lnTo>
                <a:lnTo>
                  <a:pt x="846000" y="2887874"/>
                </a:lnTo>
                <a:lnTo>
                  <a:pt x="846000" y="332457"/>
                </a:lnTo>
                <a:cubicBezTo>
                  <a:pt x="791497" y="303723"/>
                  <a:pt x="755980" y="246019"/>
                  <a:pt x="755980" y="180020"/>
                </a:cubicBezTo>
                <a:cubicBezTo>
                  <a:pt x="755980" y="80598"/>
                  <a:pt x="836578" y="0"/>
                  <a:pt x="936000" y="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Tree>
  </p:cSld>
  <p:clrMapOvr>
    <a:masterClrMapping/>
  </p:clrMapOvr>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7" name="Shape 1607"/>
        <p:cNvGrpSpPr/>
        <p:nvPr/>
      </p:nvGrpSpPr>
      <p:grpSpPr>
        <a:xfrm>
          <a:off x="0" y="0"/>
          <a:ext cx="0" cy="0"/>
          <a:chOff x="0" y="0"/>
          <a:chExt cx="0" cy="0"/>
        </a:xfrm>
      </p:grpSpPr>
      <p:sp>
        <p:nvSpPr>
          <p:cNvPr id="1608" name="Google Shape;1608;p48"/>
          <p:cNvSpPr txBox="1"/>
          <p:nvPr>
            <p:ph idx="1" type="body"/>
          </p:nvPr>
        </p:nvSpPr>
        <p:spPr>
          <a:xfrm>
            <a:off x="323529" y="123478"/>
            <a:ext cx="11573197" cy="724247"/>
          </a:xfrm>
          <a:prstGeom prst="rect">
            <a:avLst/>
          </a:prstGeom>
          <a:noFill/>
          <a:ln>
            <a:noFill/>
          </a:ln>
        </p:spPr>
        <p:txBody>
          <a:bodyPr anchorCtr="0" anchor="ctr" bIns="45700" lIns="91425" spcFirstLastPara="1" rIns="91425" wrap="square" tIns="45700">
            <a:normAutofit fontScale="92500" lnSpcReduction="10000"/>
          </a:bodyPr>
          <a:lstStyle/>
          <a:p>
            <a:pPr indent="0" lvl="0" marL="0" rtl="0" algn="ctr">
              <a:lnSpc>
                <a:spcPct val="90000"/>
              </a:lnSpc>
              <a:spcBef>
                <a:spcPts val="0"/>
              </a:spcBef>
              <a:spcAft>
                <a:spcPts val="0"/>
              </a:spcAft>
              <a:buClr>
                <a:srgbClr val="262626"/>
              </a:buClr>
              <a:buSzPct val="100000"/>
              <a:buNone/>
            </a:pPr>
            <a:r>
              <a:rPr lang="en-US"/>
              <a:t>Fully Editable Icon Sets: C</a:t>
            </a:r>
            <a:endParaRPr/>
          </a:p>
        </p:txBody>
      </p:sp>
      <p:sp>
        <p:nvSpPr>
          <p:cNvPr id="1609" name="Google Shape;1609;p48"/>
          <p:cNvSpPr/>
          <p:nvPr/>
        </p:nvSpPr>
        <p:spPr>
          <a:xfrm rot="10800000">
            <a:off x="7871934" y="4610240"/>
            <a:ext cx="220703" cy="687310"/>
          </a:xfrm>
          <a:custGeom>
            <a:rect b="b" l="l" r="r" t="t"/>
            <a:pathLst>
              <a:path extrusionOk="0" h="3240000" w="1040400">
                <a:moveTo>
                  <a:pt x="41345" y="940666"/>
                </a:moveTo>
                <a:lnTo>
                  <a:pt x="1242" y="653403"/>
                </a:lnTo>
                <a:lnTo>
                  <a:pt x="0" y="653403"/>
                </a:lnTo>
                <a:lnTo>
                  <a:pt x="1057" y="652077"/>
                </a:lnTo>
                <a:lnTo>
                  <a:pt x="447" y="647712"/>
                </a:lnTo>
                <a:lnTo>
                  <a:pt x="4531" y="647712"/>
                </a:lnTo>
                <a:lnTo>
                  <a:pt x="520200" y="0"/>
                </a:lnTo>
                <a:lnTo>
                  <a:pt x="659109" y="174478"/>
                </a:lnTo>
                <a:close/>
                <a:moveTo>
                  <a:pt x="101622" y="1372451"/>
                </a:moveTo>
                <a:lnTo>
                  <a:pt x="61820" y="1087335"/>
                </a:lnTo>
                <a:lnTo>
                  <a:pt x="728036" y="261055"/>
                </a:lnTo>
                <a:lnTo>
                  <a:pt x="870500" y="439998"/>
                </a:lnTo>
                <a:lnTo>
                  <a:pt x="860164" y="431664"/>
                </a:lnTo>
                <a:close/>
                <a:moveTo>
                  <a:pt x="161365" y="1800403"/>
                </a:moveTo>
                <a:lnTo>
                  <a:pt x="122098" y="1519120"/>
                </a:lnTo>
                <a:lnTo>
                  <a:pt x="930953" y="515931"/>
                </a:lnTo>
                <a:lnTo>
                  <a:pt x="1035869" y="647712"/>
                </a:lnTo>
                <a:lnTo>
                  <a:pt x="1039954" y="647712"/>
                </a:lnTo>
                <a:lnTo>
                  <a:pt x="1039345" y="652078"/>
                </a:lnTo>
                <a:lnTo>
                  <a:pt x="1040400" y="653403"/>
                </a:lnTo>
                <a:lnTo>
                  <a:pt x="1039160" y="653403"/>
                </a:lnTo>
                <a:lnTo>
                  <a:pt x="1029316" y="723920"/>
                </a:lnTo>
                <a:close/>
                <a:moveTo>
                  <a:pt x="217894" y="2205330"/>
                </a:moveTo>
                <a:lnTo>
                  <a:pt x="181840" y="1947070"/>
                </a:lnTo>
                <a:lnTo>
                  <a:pt x="1000266" y="932012"/>
                </a:lnTo>
                <a:lnTo>
                  <a:pt x="949113" y="1298429"/>
                </a:lnTo>
                <a:close/>
                <a:moveTo>
                  <a:pt x="330192" y="2564220"/>
                </a:moveTo>
                <a:lnTo>
                  <a:pt x="267995" y="2564220"/>
                </a:lnTo>
                <a:lnTo>
                  <a:pt x="237100" y="2342912"/>
                </a:lnTo>
                <a:lnTo>
                  <a:pt x="242309" y="2347112"/>
                </a:lnTo>
                <a:lnTo>
                  <a:pt x="920063" y="1506522"/>
                </a:lnTo>
                <a:lnTo>
                  <a:pt x="865005" y="1900914"/>
                </a:lnTo>
                <a:close/>
                <a:moveTo>
                  <a:pt x="772406" y="2564220"/>
                </a:moveTo>
                <a:lnTo>
                  <a:pt x="468924" y="2564220"/>
                </a:lnTo>
                <a:lnTo>
                  <a:pt x="835955" y="2109008"/>
                </a:lnTo>
                <a:close/>
                <a:moveTo>
                  <a:pt x="892044" y="3240000"/>
                </a:moveTo>
                <a:lnTo>
                  <a:pt x="148356" y="3240000"/>
                </a:lnTo>
                <a:lnTo>
                  <a:pt x="276144" y="2663936"/>
                </a:lnTo>
                <a:lnTo>
                  <a:pt x="764256" y="2663936"/>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10" name="Google Shape;1610;p48"/>
          <p:cNvSpPr/>
          <p:nvPr/>
        </p:nvSpPr>
        <p:spPr>
          <a:xfrm>
            <a:off x="8435540" y="4689594"/>
            <a:ext cx="529466" cy="528605"/>
          </a:xfrm>
          <a:custGeom>
            <a:rect b="b" l="l" r="r" t="t"/>
            <a:pathLst>
              <a:path extrusionOk="0" h="3222968" w="3228210">
                <a:moveTo>
                  <a:pt x="1619999" y="642446"/>
                </a:moveTo>
                <a:lnTo>
                  <a:pt x="2664115" y="1686562"/>
                </a:lnTo>
                <a:lnTo>
                  <a:pt x="2664116" y="1686562"/>
                </a:lnTo>
                <a:lnTo>
                  <a:pt x="2664116" y="3222968"/>
                </a:lnTo>
                <a:lnTo>
                  <a:pt x="2015013" y="3222968"/>
                </a:lnTo>
                <a:lnTo>
                  <a:pt x="2015013" y="2511495"/>
                </a:lnTo>
                <a:cubicBezTo>
                  <a:pt x="2015013" y="2399422"/>
                  <a:pt x="1924159" y="2308568"/>
                  <a:pt x="1812086" y="2308568"/>
                </a:cubicBezTo>
                <a:lnTo>
                  <a:pt x="1427912" y="2308568"/>
                </a:lnTo>
                <a:cubicBezTo>
                  <a:pt x="1315839" y="2308568"/>
                  <a:pt x="1224985" y="2399422"/>
                  <a:pt x="1224985" y="2511495"/>
                </a:cubicBezTo>
                <a:lnTo>
                  <a:pt x="1224985" y="3222968"/>
                </a:lnTo>
                <a:lnTo>
                  <a:pt x="575882" y="3222968"/>
                </a:lnTo>
                <a:lnTo>
                  <a:pt x="575882" y="1686562"/>
                </a:lnTo>
                <a:lnTo>
                  <a:pt x="575884" y="1686562"/>
                </a:lnTo>
                <a:close/>
                <a:moveTo>
                  <a:pt x="509997" y="122689"/>
                </a:moveTo>
                <a:lnTo>
                  <a:pt x="942045" y="122689"/>
                </a:lnTo>
                <a:lnTo>
                  <a:pt x="942045" y="542556"/>
                </a:lnTo>
                <a:lnTo>
                  <a:pt x="509997" y="974604"/>
                </a:lnTo>
                <a:close/>
                <a:moveTo>
                  <a:pt x="1620001" y="7099"/>
                </a:moveTo>
                <a:lnTo>
                  <a:pt x="3228210" y="1686560"/>
                </a:lnTo>
                <a:lnTo>
                  <a:pt x="2900441" y="1686560"/>
                </a:lnTo>
                <a:lnTo>
                  <a:pt x="1620001" y="349390"/>
                </a:lnTo>
                <a:close/>
                <a:moveTo>
                  <a:pt x="1619999" y="0"/>
                </a:moveTo>
                <a:lnTo>
                  <a:pt x="1619999" y="342291"/>
                </a:lnTo>
                <a:lnTo>
                  <a:pt x="330172" y="1679462"/>
                </a:lnTo>
                <a:lnTo>
                  <a:pt x="0" y="1679462"/>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11" name="Google Shape;1611;p48"/>
          <p:cNvSpPr/>
          <p:nvPr/>
        </p:nvSpPr>
        <p:spPr>
          <a:xfrm rot="-5400000">
            <a:off x="4359308" y="3634371"/>
            <a:ext cx="444149" cy="529543"/>
          </a:xfrm>
          <a:custGeom>
            <a:rect b="b" l="l" r="r" t="t"/>
            <a:pathLst>
              <a:path extrusionOk="0" h="3228660" w="2708011">
                <a:moveTo>
                  <a:pt x="1895121" y="2005092"/>
                </a:moveTo>
                <a:cubicBezTo>
                  <a:pt x="1769067" y="2196199"/>
                  <a:pt x="1559641" y="2315968"/>
                  <a:pt x="1331007" y="2327705"/>
                </a:cubicBezTo>
                <a:cubicBezTo>
                  <a:pt x="1102373" y="2339443"/>
                  <a:pt x="881783" y="2241749"/>
                  <a:pt x="736821" y="2064556"/>
                </a:cubicBezTo>
                <a:lnTo>
                  <a:pt x="885891" y="1942602"/>
                </a:lnTo>
                <a:cubicBezTo>
                  <a:pt x="992076" y="2072396"/>
                  <a:pt x="1153658" y="2143956"/>
                  <a:pt x="1321132" y="2135359"/>
                </a:cubicBezTo>
                <a:cubicBezTo>
                  <a:pt x="1488607" y="2126761"/>
                  <a:pt x="1642011" y="2039030"/>
                  <a:pt x="1734346" y="1899045"/>
                </a:cubicBezTo>
                <a:close/>
                <a:moveTo>
                  <a:pt x="2315256" y="2179725"/>
                </a:moveTo>
                <a:cubicBezTo>
                  <a:pt x="2124977" y="2519973"/>
                  <a:pt x="1777729" y="2743099"/>
                  <a:pt x="1389179" y="2774782"/>
                </a:cubicBezTo>
                <a:cubicBezTo>
                  <a:pt x="1000629" y="2806465"/>
                  <a:pt x="621821" y="2642541"/>
                  <a:pt x="378934" y="2337614"/>
                </a:cubicBezTo>
                <a:lnTo>
                  <a:pt x="519502" y="2225645"/>
                </a:lnTo>
                <a:cubicBezTo>
                  <a:pt x="725082" y="2483736"/>
                  <a:pt x="1045705" y="2622480"/>
                  <a:pt x="1374574" y="2595664"/>
                </a:cubicBezTo>
                <a:cubicBezTo>
                  <a:pt x="1703443" y="2568848"/>
                  <a:pt x="1997353" y="2379994"/>
                  <a:pt x="2158406" y="2092008"/>
                </a:cubicBezTo>
                <a:close/>
                <a:moveTo>
                  <a:pt x="2315941" y="1615003"/>
                </a:moveTo>
                <a:lnTo>
                  <a:pt x="272242" y="1615003"/>
                </a:lnTo>
                <a:lnTo>
                  <a:pt x="872561" y="666216"/>
                </a:lnTo>
                <a:lnTo>
                  <a:pt x="872561" y="219906"/>
                </a:lnTo>
                <a:cubicBezTo>
                  <a:pt x="872561" y="98674"/>
                  <a:pt x="970839" y="396"/>
                  <a:pt x="1092071" y="396"/>
                </a:cubicBezTo>
                <a:lnTo>
                  <a:pt x="1293841" y="396"/>
                </a:lnTo>
                <a:lnTo>
                  <a:pt x="1294092" y="0"/>
                </a:lnTo>
                <a:lnTo>
                  <a:pt x="1294343" y="396"/>
                </a:lnTo>
                <a:lnTo>
                  <a:pt x="1470231" y="396"/>
                </a:lnTo>
                <a:cubicBezTo>
                  <a:pt x="1591463" y="396"/>
                  <a:pt x="1689741" y="98674"/>
                  <a:pt x="1689741" y="219906"/>
                </a:cubicBezTo>
                <a:lnTo>
                  <a:pt x="1689741" y="625313"/>
                </a:lnTo>
                <a:close/>
                <a:moveTo>
                  <a:pt x="2708011" y="2399368"/>
                </a:moveTo>
                <a:cubicBezTo>
                  <a:pt x="2440740" y="2877288"/>
                  <a:pt x="1950128" y="3187847"/>
                  <a:pt x="1403807" y="3224932"/>
                </a:cubicBezTo>
                <a:cubicBezTo>
                  <a:pt x="857486" y="3262017"/>
                  <a:pt x="329406" y="3020609"/>
                  <a:pt x="0" y="2583191"/>
                </a:cubicBezTo>
                <a:lnTo>
                  <a:pt x="143153" y="2475389"/>
                </a:lnTo>
                <a:cubicBezTo>
                  <a:pt x="436120" y="2864419"/>
                  <a:pt x="905784" y="3079123"/>
                  <a:pt x="1391671" y="3046140"/>
                </a:cubicBezTo>
                <a:cubicBezTo>
                  <a:pt x="1877558" y="3013157"/>
                  <a:pt x="2313899" y="2736952"/>
                  <a:pt x="2551604" y="2311899"/>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12" name="Google Shape;1612;p48"/>
          <p:cNvSpPr/>
          <p:nvPr/>
        </p:nvSpPr>
        <p:spPr>
          <a:xfrm>
            <a:off x="9475134" y="3608548"/>
            <a:ext cx="486216" cy="581184"/>
          </a:xfrm>
          <a:custGeom>
            <a:rect b="b" l="l" r="r" t="t"/>
            <a:pathLst>
              <a:path extrusionOk="0" h="3213079" w="2688046">
                <a:moveTo>
                  <a:pt x="1056023" y="556744"/>
                </a:moveTo>
                <a:lnTo>
                  <a:pt x="1056023" y="906412"/>
                </a:lnTo>
                <a:cubicBezTo>
                  <a:pt x="641240" y="1029807"/>
                  <a:pt x="338989" y="1414134"/>
                  <a:pt x="338989" y="1869056"/>
                </a:cubicBezTo>
                <a:cubicBezTo>
                  <a:pt x="338989" y="2424121"/>
                  <a:pt x="788958" y="2874090"/>
                  <a:pt x="1344023" y="2874090"/>
                </a:cubicBezTo>
                <a:cubicBezTo>
                  <a:pt x="1899088" y="2874090"/>
                  <a:pt x="2349057" y="2424121"/>
                  <a:pt x="2349057" y="1869056"/>
                </a:cubicBezTo>
                <a:cubicBezTo>
                  <a:pt x="2349057" y="1414134"/>
                  <a:pt x="2046806" y="1029807"/>
                  <a:pt x="1632023" y="906412"/>
                </a:cubicBezTo>
                <a:lnTo>
                  <a:pt x="1632023" y="556744"/>
                </a:lnTo>
                <a:cubicBezTo>
                  <a:pt x="2235992" y="687900"/>
                  <a:pt x="2688046" y="1225687"/>
                  <a:pt x="2688046" y="1869056"/>
                </a:cubicBezTo>
                <a:cubicBezTo>
                  <a:pt x="2688046" y="2611339"/>
                  <a:pt x="2086306" y="3213079"/>
                  <a:pt x="1344023" y="3213079"/>
                </a:cubicBezTo>
                <a:cubicBezTo>
                  <a:pt x="601740" y="3213079"/>
                  <a:pt x="0" y="2611339"/>
                  <a:pt x="0" y="1869056"/>
                </a:cubicBezTo>
                <a:cubicBezTo>
                  <a:pt x="0" y="1225687"/>
                  <a:pt x="452054" y="687900"/>
                  <a:pt x="1056023" y="556744"/>
                </a:cubicBezTo>
                <a:close/>
                <a:moveTo>
                  <a:pt x="1344023" y="0"/>
                </a:moveTo>
                <a:cubicBezTo>
                  <a:pt x="1443445" y="0"/>
                  <a:pt x="1524043" y="80598"/>
                  <a:pt x="1524043" y="180020"/>
                </a:cubicBezTo>
                <a:lnTo>
                  <a:pt x="1524043" y="1413058"/>
                </a:lnTo>
                <a:cubicBezTo>
                  <a:pt x="1524043" y="1512480"/>
                  <a:pt x="1443445" y="1593078"/>
                  <a:pt x="1344023" y="1593078"/>
                </a:cubicBezTo>
                <a:cubicBezTo>
                  <a:pt x="1244601" y="1593078"/>
                  <a:pt x="1164003" y="1512480"/>
                  <a:pt x="1164003" y="1413058"/>
                </a:cubicBezTo>
                <a:lnTo>
                  <a:pt x="1164003" y="180020"/>
                </a:lnTo>
                <a:cubicBezTo>
                  <a:pt x="1164003" y="80598"/>
                  <a:pt x="1244601" y="0"/>
                  <a:pt x="1344023"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613" name="Google Shape;1613;p48"/>
          <p:cNvSpPr/>
          <p:nvPr/>
        </p:nvSpPr>
        <p:spPr>
          <a:xfrm>
            <a:off x="10104940" y="4747559"/>
            <a:ext cx="511325" cy="412677"/>
          </a:xfrm>
          <a:custGeom>
            <a:rect b="b" l="l" r="r" t="t"/>
            <a:pathLst>
              <a:path extrusionOk="0" h="2669631" w="3307788">
                <a:moveTo>
                  <a:pt x="2793832" y="1478391"/>
                </a:moveTo>
                <a:cubicBezTo>
                  <a:pt x="2772990" y="1635402"/>
                  <a:pt x="2717678" y="1784517"/>
                  <a:pt x="2633007" y="1915952"/>
                </a:cubicBezTo>
                <a:cubicBezTo>
                  <a:pt x="2695386" y="1951862"/>
                  <a:pt x="2772768" y="1955673"/>
                  <a:pt x="2841607" y="1924185"/>
                </a:cubicBezTo>
                <a:cubicBezTo>
                  <a:pt x="2943442" y="1877605"/>
                  <a:pt x="2999062" y="1766364"/>
                  <a:pt x="2975226" y="1656948"/>
                </a:cubicBezTo>
                <a:cubicBezTo>
                  <a:pt x="2955176" y="1564911"/>
                  <a:pt x="2883463" y="1495086"/>
                  <a:pt x="2793832" y="1478391"/>
                </a:cubicBezTo>
                <a:close/>
                <a:moveTo>
                  <a:pt x="2807611" y="1247700"/>
                </a:moveTo>
                <a:lnTo>
                  <a:pt x="2807472" y="1256060"/>
                </a:lnTo>
                <a:cubicBezTo>
                  <a:pt x="2994195" y="1281771"/>
                  <a:pt x="3148201" y="1421768"/>
                  <a:pt x="3189276" y="1610317"/>
                </a:cubicBezTo>
                <a:cubicBezTo>
                  <a:pt x="3235041" y="1820393"/>
                  <a:pt x="3128252" y="2033972"/>
                  <a:pt x="2932732" y="2123406"/>
                </a:cubicBezTo>
                <a:cubicBezTo>
                  <a:pt x="2789297" y="2189015"/>
                  <a:pt x="2626543" y="2174805"/>
                  <a:pt x="2499470" y="2094044"/>
                </a:cubicBezTo>
                <a:cubicBezTo>
                  <a:pt x="2427194" y="2172627"/>
                  <a:pt x="2343030" y="2241391"/>
                  <a:pt x="2248861" y="2297980"/>
                </a:cubicBezTo>
                <a:cubicBezTo>
                  <a:pt x="2178351" y="2340352"/>
                  <a:pt x="2104446" y="2374567"/>
                  <a:pt x="2027600" y="2398134"/>
                </a:cubicBezTo>
                <a:lnTo>
                  <a:pt x="3307788" y="2397615"/>
                </a:lnTo>
                <a:cubicBezTo>
                  <a:pt x="3265361" y="2549905"/>
                  <a:pt x="2537441" y="2669620"/>
                  <a:pt x="1653814" y="2669631"/>
                </a:cubicBezTo>
                <a:cubicBezTo>
                  <a:pt x="773102" y="2669642"/>
                  <a:pt x="46417" y="2550707"/>
                  <a:pt x="0" y="2398955"/>
                </a:cubicBezTo>
                <a:lnTo>
                  <a:pt x="1280678" y="2398436"/>
                </a:lnTo>
                <a:cubicBezTo>
                  <a:pt x="1203764" y="2374915"/>
                  <a:pt x="1129786" y="2340732"/>
                  <a:pt x="1059201" y="2298380"/>
                </a:cubicBezTo>
                <a:cubicBezTo>
                  <a:pt x="693039" y="2078675"/>
                  <a:pt x="477900" y="1674935"/>
                  <a:pt x="499745" y="1248476"/>
                </a:cubicBezTo>
                <a:close/>
                <a:moveTo>
                  <a:pt x="1331611" y="201752"/>
                </a:moveTo>
                <a:cubicBezTo>
                  <a:pt x="1206335" y="290902"/>
                  <a:pt x="1124761" y="308382"/>
                  <a:pt x="1132336" y="435988"/>
                </a:cubicBezTo>
                <a:cubicBezTo>
                  <a:pt x="1160888" y="640507"/>
                  <a:pt x="1527973" y="617783"/>
                  <a:pt x="1498839" y="840365"/>
                </a:cubicBezTo>
                <a:cubicBezTo>
                  <a:pt x="1455138" y="960979"/>
                  <a:pt x="1395705" y="987199"/>
                  <a:pt x="1213910" y="1052459"/>
                </a:cubicBezTo>
                <a:cubicBezTo>
                  <a:pt x="1331028" y="972050"/>
                  <a:pt x="1364241" y="921357"/>
                  <a:pt x="1360745" y="809484"/>
                </a:cubicBezTo>
                <a:cubicBezTo>
                  <a:pt x="1360746" y="646916"/>
                  <a:pt x="1111360" y="626523"/>
                  <a:pt x="1020462" y="495421"/>
                </a:cubicBezTo>
                <a:cubicBezTo>
                  <a:pt x="941218" y="374224"/>
                  <a:pt x="1061250" y="280996"/>
                  <a:pt x="1331611" y="201752"/>
                </a:cubicBezTo>
                <a:close/>
                <a:moveTo>
                  <a:pt x="2164365" y="80223"/>
                </a:moveTo>
                <a:cubicBezTo>
                  <a:pt x="2021192" y="182108"/>
                  <a:pt x="1927964" y="202086"/>
                  <a:pt x="1936621" y="347922"/>
                </a:cubicBezTo>
                <a:cubicBezTo>
                  <a:pt x="1969252" y="581657"/>
                  <a:pt x="2388778" y="555687"/>
                  <a:pt x="2355482" y="810066"/>
                </a:cubicBezTo>
                <a:cubicBezTo>
                  <a:pt x="2305538" y="947910"/>
                  <a:pt x="2237615" y="977876"/>
                  <a:pt x="2029849" y="1052459"/>
                </a:cubicBezTo>
                <a:cubicBezTo>
                  <a:pt x="2163698" y="960563"/>
                  <a:pt x="2201656" y="902628"/>
                  <a:pt x="2197660" y="774773"/>
                </a:cubicBezTo>
                <a:cubicBezTo>
                  <a:pt x="2197661" y="588982"/>
                  <a:pt x="1912649" y="565676"/>
                  <a:pt x="1808765" y="415844"/>
                </a:cubicBezTo>
                <a:cubicBezTo>
                  <a:pt x="1718201" y="277334"/>
                  <a:pt x="1855380" y="170787"/>
                  <a:pt x="2164365" y="80223"/>
                </a:cubicBezTo>
                <a:close/>
                <a:moveTo>
                  <a:pt x="1754169" y="0"/>
                </a:moveTo>
                <a:cubicBezTo>
                  <a:pt x="1583512" y="121444"/>
                  <a:pt x="1472387" y="145257"/>
                  <a:pt x="1482706" y="319088"/>
                </a:cubicBezTo>
                <a:cubicBezTo>
                  <a:pt x="1521601" y="597693"/>
                  <a:pt x="2021663" y="566738"/>
                  <a:pt x="1981975" y="869950"/>
                </a:cubicBezTo>
                <a:cubicBezTo>
                  <a:pt x="1922443" y="1034256"/>
                  <a:pt x="1841481" y="1069974"/>
                  <a:pt x="1593831" y="1158875"/>
                </a:cubicBezTo>
                <a:cubicBezTo>
                  <a:pt x="1753374" y="1049338"/>
                  <a:pt x="1798619" y="980281"/>
                  <a:pt x="1793856" y="827882"/>
                </a:cubicBezTo>
                <a:cubicBezTo>
                  <a:pt x="1793857" y="606424"/>
                  <a:pt x="1454132" y="578644"/>
                  <a:pt x="1330306" y="400050"/>
                </a:cubicBezTo>
                <a:cubicBezTo>
                  <a:pt x="1222356" y="234950"/>
                  <a:pt x="1385869" y="107950"/>
                  <a:pt x="1754169"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14" name="Google Shape;1614;p48"/>
          <p:cNvSpPr/>
          <p:nvPr/>
        </p:nvSpPr>
        <p:spPr>
          <a:xfrm>
            <a:off x="10252271" y="3641889"/>
            <a:ext cx="514505" cy="514505"/>
          </a:xfrm>
          <a:custGeom>
            <a:rect b="b" l="l" r="r" t="t"/>
            <a:pathLst>
              <a:path extrusionOk="0" h="3240000" w="3240000">
                <a:moveTo>
                  <a:pt x="1415334" y="1947658"/>
                </a:moveTo>
                <a:lnTo>
                  <a:pt x="838053" y="2871852"/>
                </a:lnTo>
                <a:cubicBezTo>
                  <a:pt x="1312591" y="3168264"/>
                  <a:pt x="1913932" y="3170879"/>
                  <a:pt x="2391030" y="2878606"/>
                </a:cubicBezTo>
                <a:lnTo>
                  <a:pt x="1821709" y="1949263"/>
                </a:lnTo>
                <a:cubicBezTo>
                  <a:pt x="1763478" y="1986502"/>
                  <a:pt x="1694174" y="2007350"/>
                  <a:pt x="1620000" y="2007350"/>
                </a:cubicBezTo>
                <a:cubicBezTo>
                  <a:pt x="1544621" y="2007350"/>
                  <a:pt x="1474270" y="1985818"/>
                  <a:pt x="1415334" y="1947658"/>
                </a:cubicBezTo>
                <a:close/>
                <a:moveTo>
                  <a:pt x="1620001" y="1350973"/>
                </a:moveTo>
                <a:cubicBezTo>
                  <a:pt x="1471421" y="1350973"/>
                  <a:pt x="1350973" y="1471421"/>
                  <a:pt x="1350973" y="1620001"/>
                </a:cubicBezTo>
                <a:cubicBezTo>
                  <a:pt x="1350973" y="1768581"/>
                  <a:pt x="1471421" y="1889029"/>
                  <a:pt x="1620001" y="1889029"/>
                </a:cubicBezTo>
                <a:cubicBezTo>
                  <a:pt x="1768581" y="1889029"/>
                  <a:pt x="1889029" y="1768581"/>
                  <a:pt x="1889029" y="1620001"/>
                </a:cubicBezTo>
                <a:cubicBezTo>
                  <a:pt x="1889029" y="1471421"/>
                  <a:pt x="1768581" y="1350973"/>
                  <a:pt x="1620001" y="1350973"/>
                </a:cubicBezTo>
                <a:close/>
                <a:moveTo>
                  <a:pt x="2324470" y="322965"/>
                </a:moveTo>
                <a:lnTo>
                  <a:pt x="1804044" y="1281148"/>
                </a:lnTo>
                <a:cubicBezTo>
                  <a:pt x="1925507" y="1345192"/>
                  <a:pt x="2007350" y="1473038"/>
                  <a:pt x="2007350" y="1620000"/>
                </a:cubicBezTo>
                <a:lnTo>
                  <a:pt x="2005998" y="1633413"/>
                </a:lnTo>
                <a:lnTo>
                  <a:pt x="3095109" y="1671260"/>
                </a:lnTo>
                <a:cubicBezTo>
                  <a:pt x="3114541" y="1112092"/>
                  <a:pt x="2816135" y="590008"/>
                  <a:pt x="2324470" y="322965"/>
                </a:cubicBezTo>
                <a:close/>
                <a:moveTo>
                  <a:pt x="926838" y="316888"/>
                </a:moveTo>
                <a:cubicBezTo>
                  <a:pt x="432869" y="579644"/>
                  <a:pt x="129933" y="1099113"/>
                  <a:pt x="144500" y="1658429"/>
                </a:cubicBezTo>
                <a:lnTo>
                  <a:pt x="1233664" y="1630062"/>
                </a:lnTo>
                <a:cubicBezTo>
                  <a:pt x="1232693" y="1626734"/>
                  <a:pt x="1232650" y="1623372"/>
                  <a:pt x="1232650" y="1620000"/>
                </a:cubicBezTo>
                <a:cubicBezTo>
                  <a:pt x="1232650" y="1471836"/>
                  <a:pt x="1315838" y="1343102"/>
                  <a:pt x="1438904" y="1279548"/>
                </a:cubicBezTo>
                <a:close/>
                <a:moveTo>
                  <a:pt x="1620000" y="0"/>
                </a:moveTo>
                <a:cubicBezTo>
                  <a:pt x="2514701" y="0"/>
                  <a:pt x="3240000" y="725299"/>
                  <a:pt x="3240000" y="1620000"/>
                </a:cubicBezTo>
                <a:cubicBezTo>
                  <a:pt x="3240000" y="2514701"/>
                  <a:pt x="2514701" y="3240000"/>
                  <a:pt x="1620000" y="3240000"/>
                </a:cubicBezTo>
                <a:cubicBezTo>
                  <a:pt x="725299" y="3240000"/>
                  <a:pt x="0" y="2514701"/>
                  <a:pt x="0" y="1620000"/>
                </a:cubicBezTo>
                <a:cubicBezTo>
                  <a:pt x="0" y="725299"/>
                  <a:pt x="725299" y="0"/>
                  <a:pt x="162000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15" name="Google Shape;1615;p48"/>
          <p:cNvSpPr/>
          <p:nvPr/>
        </p:nvSpPr>
        <p:spPr>
          <a:xfrm>
            <a:off x="10998217" y="5652772"/>
            <a:ext cx="536427" cy="573297"/>
          </a:xfrm>
          <a:custGeom>
            <a:rect b="b" l="l" r="r" t="t"/>
            <a:pathLst>
              <a:path extrusionOk="0" h="3173121" w="2969045">
                <a:moveTo>
                  <a:pt x="1148733" y="3168594"/>
                </a:moveTo>
                <a:cubicBezTo>
                  <a:pt x="-68605" y="2992718"/>
                  <a:pt x="289357" y="2373225"/>
                  <a:pt x="0" y="1749200"/>
                </a:cubicBezTo>
                <a:cubicBezTo>
                  <a:pt x="211718" y="1712379"/>
                  <a:pt x="518500" y="2277611"/>
                  <a:pt x="449559" y="2009927"/>
                </a:cubicBezTo>
                <a:cubicBezTo>
                  <a:pt x="87752" y="952162"/>
                  <a:pt x="1169975" y="921963"/>
                  <a:pt x="826277" y="0"/>
                </a:cubicBezTo>
                <a:cubicBezTo>
                  <a:pt x="1894489" y="60376"/>
                  <a:pt x="1582046" y="1053258"/>
                  <a:pt x="2084415" y="1294704"/>
                </a:cubicBezTo>
                <a:cubicBezTo>
                  <a:pt x="2220765" y="1319082"/>
                  <a:pt x="2384277" y="1207659"/>
                  <a:pt x="2081534" y="711461"/>
                </a:cubicBezTo>
                <a:cubicBezTo>
                  <a:pt x="3844765" y="2025429"/>
                  <a:pt x="2606774" y="3099478"/>
                  <a:pt x="1581537" y="3173121"/>
                </a:cubicBezTo>
                <a:cubicBezTo>
                  <a:pt x="2049242" y="2917586"/>
                  <a:pt x="2204598" y="1824606"/>
                  <a:pt x="1237328" y="1143558"/>
                </a:cubicBezTo>
                <a:cubicBezTo>
                  <a:pt x="1479342" y="1777869"/>
                  <a:pt x="1318476" y="2090782"/>
                  <a:pt x="1162138" y="2408222"/>
                </a:cubicBezTo>
                <a:cubicBezTo>
                  <a:pt x="1159532" y="2246847"/>
                  <a:pt x="1324413" y="1899876"/>
                  <a:pt x="918927" y="1697760"/>
                </a:cubicBezTo>
                <a:cubicBezTo>
                  <a:pt x="1108697" y="2305733"/>
                  <a:pt x="307113" y="2497246"/>
                  <a:pt x="1148733" y="3168594"/>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16" name="Google Shape;1616;p48"/>
          <p:cNvSpPr/>
          <p:nvPr/>
        </p:nvSpPr>
        <p:spPr>
          <a:xfrm>
            <a:off x="10972939" y="2640819"/>
            <a:ext cx="586980" cy="430164"/>
          </a:xfrm>
          <a:custGeom>
            <a:rect b="b" l="l" r="r" t="t"/>
            <a:pathLst>
              <a:path extrusionOk="0" h="2380886" w="3248842">
                <a:moveTo>
                  <a:pt x="1194785" y="1472263"/>
                </a:moveTo>
                <a:cubicBezTo>
                  <a:pt x="1150014" y="1472263"/>
                  <a:pt x="1113720" y="1508557"/>
                  <a:pt x="1113720" y="1553328"/>
                </a:cubicBezTo>
                <a:lnTo>
                  <a:pt x="1113720" y="1600880"/>
                </a:lnTo>
                <a:cubicBezTo>
                  <a:pt x="1113720" y="1645651"/>
                  <a:pt x="1150014" y="1681945"/>
                  <a:pt x="1194785" y="1681945"/>
                </a:cubicBezTo>
                <a:lnTo>
                  <a:pt x="2067186" y="1681945"/>
                </a:lnTo>
                <a:cubicBezTo>
                  <a:pt x="2111957" y="1681945"/>
                  <a:pt x="2148251" y="1645651"/>
                  <a:pt x="2148251" y="1600880"/>
                </a:cubicBezTo>
                <a:lnTo>
                  <a:pt x="2148251" y="1553328"/>
                </a:lnTo>
                <a:cubicBezTo>
                  <a:pt x="2148251" y="1508557"/>
                  <a:pt x="2111957" y="1472263"/>
                  <a:pt x="2067186" y="1472263"/>
                </a:cubicBezTo>
                <a:close/>
                <a:moveTo>
                  <a:pt x="2582402" y="986449"/>
                </a:moveTo>
                <a:cubicBezTo>
                  <a:pt x="2477247" y="986449"/>
                  <a:pt x="2392002" y="1071694"/>
                  <a:pt x="2392002" y="1176848"/>
                </a:cubicBezTo>
                <a:cubicBezTo>
                  <a:pt x="2392002" y="1282003"/>
                  <a:pt x="2477247" y="1367248"/>
                  <a:pt x="2582402" y="1367248"/>
                </a:cubicBezTo>
                <a:cubicBezTo>
                  <a:pt x="2687557" y="1367248"/>
                  <a:pt x="2772801" y="1282003"/>
                  <a:pt x="2772801" y="1176848"/>
                </a:cubicBezTo>
                <a:cubicBezTo>
                  <a:pt x="2772801" y="1071694"/>
                  <a:pt x="2687557" y="986449"/>
                  <a:pt x="2582402" y="986449"/>
                </a:cubicBezTo>
                <a:close/>
                <a:moveTo>
                  <a:pt x="679570" y="986449"/>
                </a:moveTo>
                <a:cubicBezTo>
                  <a:pt x="574415" y="986449"/>
                  <a:pt x="489171" y="1071694"/>
                  <a:pt x="489171" y="1176848"/>
                </a:cubicBezTo>
                <a:cubicBezTo>
                  <a:pt x="489171" y="1282003"/>
                  <a:pt x="574415" y="1367248"/>
                  <a:pt x="679570" y="1367248"/>
                </a:cubicBezTo>
                <a:cubicBezTo>
                  <a:pt x="784725" y="1367248"/>
                  <a:pt x="869970" y="1282003"/>
                  <a:pt x="869970" y="1176848"/>
                </a:cubicBezTo>
                <a:cubicBezTo>
                  <a:pt x="869970" y="1071694"/>
                  <a:pt x="784725" y="986449"/>
                  <a:pt x="679570" y="986449"/>
                </a:cubicBezTo>
                <a:close/>
                <a:moveTo>
                  <a:pt x="867954" y="155801"/>
                </a:moveTo>
                <a:lnTo>
                  <a:pt x="726849" y="858549"/>
                </a:lnTo>
                <a:lnTo>
                  <a:pt x="2535122" y="858549"/>
                </a:lnTo>
                <a:lnTo>
                  <a:pt x="2394017" y="155801"/>
                </a:lnTo>
                <a:close/>
                <a:moveTo>
                  <a:pt x="677268" y="0"/>
                </a:moveTo>
                <a:lnTo>
                  <a:pt x="2584703" y="0"/>
                </a:lnTo>
                <a:lnTo>
                  <a:pt x="2736658" y="607820"/>
                </a:lnTo>
                <a:cubicBezTo>
                  <a:pt x="2766265" y="579906"/>
                  <a:pt x="2806392" y="564164"/>
                  <a:pt x="2850195" y="564164"/>
                </a:cubicBezTo>
                <a:lnTo>
                  <a:pt x="3069929" y="564164"/>
                </a:lnTo>
                <a:cubicBezTo>
                  <a:pt x="3168740" y="564164"/>
                  <a:pt x="3248842" y="644266"/>
                  <a:pt x="3248842" y="743077"/>
                </a:cubicBezTo>
                <a:lnTo>
                  <a:pt x="3248842" y="792706"/>
                </a:lnTo>
                <a:cubicBezTo>
                  <a:pt x="3248842" y="891517"/>
                  <a:pt x="3168740" y="971619"/>
                  <a:pt x="3069929" y="971619"/>
                </a:cubicBezTo>
                <a:lnTo>
                  <a:pt x="3054536" y="971619"/>
                </a:lnTo>
                <a:cubicBezTo>
                  <a:pt x="3060628" y="989042"/>
                  <a:pt x="3063411" y="1007758"/>
                  <a:pt x="3063411" y="1027125"/>
                </a:cubicBezTo>
                <a:lnTo>
                  <a:pt x="3063411" y="2015961"/>
                </a:lnTo>
                <a:lnTo>
                  <a:pt x="2889080" y="2015961"/>
                </a:lnTo>
                <a:lnTo>
                  <a:pt x="2889080" y="2260325"/>
                </a:lnTo>
                <a:cubicBezTo>
                  <a:pt x="2889080" y="2326909"/>
                  <a:pt x="2835102" y="2380886"/>
                  <a:pt x="2768518" y="2380886"/>
                </a:cubicBezTo>
                <a:lnTo>
                  <a:pt x="2286284" y="2380886"/>
                </a:lnTo>
                <a:cubicBezTo>
                  <a:pt x="2219700" y="2380886"/>
                  <a:pt x="2165723" y="2326909"/>
                  <a:pt x="2165723" y="2260325"/>
                </a:cubicBezTo>
                <a:lnTo>
                  <a:pt x="2165723" y="2015961"/>
                </a:lnTo>
                <a:lnTo>
                  <a:pt x="1096248" y="2015961"/>
                </a:lnTo>
                <a:lnTo>
                  <a:pt x="1096248" y="2260325"/>
                </a:lnTo>
                <a:cubicBezTo>
                  <a:pt x="1096248" y="2326909"/>
                  <a:pt x="1042270" y="2380886"/>
                  <a:pt x="975686" y="2380886"/>
                </a:cubicBezTo>
                <a:lnTo>
                  <a:pt x="493453" y="2380886"/>
                </a:lnTo>
                <a:cubicBezTo>
                  <a:pt x="426869" y="2380886"/>
                  <a:pt x="372891" y="2326909"/>
                  <a:pt x="372891" y="2260325"/>
                </a:cubicBezTo>
                <a:lnTo>
                  <a:pt x="372891" y="2015961"/>
                </a:lnTo>
                <a:lnTo>
                  <a:pt x="198560" y="2015961"/>
                </a:lnTo>
                <a:lnTo>
                  <a:pt x="198560" y="1027125"/>
                </a:lnTo>
                <a:cubicBezTo>
                  <a:pt x="198560" y="1007758"/>
                  <a:pt x="201343" y="989042"/>
                  <a:pt x="207435" y="971619"/>
                </a:cubicBezTo>
                <a:lnTo>
                  <a:pt x="178913" y="971619"/>
                </a:lnTo>
                <a:cubicBezTo>
                  <a:pt x="80102" y="971619"/>
                  <a:pt x="0" y="891517"/>
                  <a:pt x="0" y="792706"/>
                </a:cubicBezTo>
                <a:lnTo>
                  <a:pt x="0" y="743077"/>
                </a:lnTo>
                <a:cubicBezTo>
                  <a:pt x="0" y="644266"/>
                  <a:pt x="80102" y="564164"/>
                  <a:pt x="178913" y="564164"/>
                </a:cubicBezTo>
                <a:lnTo>
                  <a:pt x="398647" y="564164"/>
                </a:lnTo>
                <a:cubicBezTo>
                  <a:pt x="447310" y="564164"/>
                  <a:pt x="491436" y="583593"/>
                  <a:pt x="523419" y="615395"/>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17" name="Google Shape;1617;p48"/>
          <p:cNvSpPr/>
          <p:nvPr/>
        </p:nvSpPr>
        <p:spPr>
          <a:xfrm>
            <a:off x="9454085" y="5654191"/>
            <a:ext cx="563324" cy="570461"/>
          </a:xfrm>
          <a:custGeom>
            <a:rect b="b" l="l" r="r" t="t"/>
            <a:pathLst>
              <a:path extrusionOk="0" h="2880180" w="2844151">
                <a:moveTo>
                  <a:pt x="2390187" y="1502145"/>
                </a:moveTo>
                <a:lnTo>
                  <a:pt x="2844151" y="1530794"/>
                </a:lnTo>
                <a:cubicBezTo>
                  <a:pt x="2804784" y="2154619"/>
                  <a:pt x="2367464" y="2681809"/>
                  <a:pt x="1761650" y="2835749"/>
                </a:cubicBezTo>
                <a:cubicBezTo>
                  <a:pt x="1191486" y="2980631"/>
                  <a:pt x="594633" y="2763755"/>
                  <a:pt x="252983" y="2293680"/>
                </a:cubicBezTo>
                <a:lnTo>
                  <a:pt x="102982" y="2380283"/>
                </a:lnTo>
                <a:lnTo>
                  <a:pt x="104524" y="1603708"/>
                </a:lnTo>
                <a:lnTo>
                  <a:pt x="777828" y="1990661"/>
                </a:lnTo>
                <a:lnTo>
                  <a:pt x="648358" y="2065410"/>
                </a:lnTo>
                <a:cubicBezTo>
                  <a:pt x="886760" y="2358087"/>
                  <a:pt x="1276546" y="2489694"/>
                  <a:pt x="1649627" y="2394891"/>
                </a:cubicBezTo>
                <a:cubicBezTo>
                  <a:pt x="2064076" y="2289577"/>
                  <a:pt x="2363256" y="1928916"/>
                  <a:pt x="2390187" y="1502145"/>
                </a:cubicBezTo>
                <a:close/>
                <a:moveTo>
                  <a:pt x="1424249" y="58"/>
                </a:moveTo>
                <a:cubicBezTo>
                  <a:pt x="1880498" y="-4073"/>
                  <a:pt x="2318325" y="209551"/>
                  <a:pt x="2591169" y="586524"/>
                </a:cubicBezTo>
                <a:lnTo>
                  <a:pt x="2741170" y="499921"/>
                </a:lnTo>
                <a:lnTo>
                  <a:pt x="2739628" y="1276497"/>
                </a:lnTo>
                <a:lnTo>
                  <a:pt x="2066324" y="889544"/>
                </a:lnTo>
                <a:lnTo>
                  <a:pt x="2195793" y="814795"/>
                </a:lnTo>
                <a:cubicBezTo>
                  <a:pt x="1957391" y="522118"/>
                  <a:pt x="1567606" y="390511"/>
                  <a:pt x="1194524" y="485313"/>
                </a:cubicBezTo>
                <a:cubicBezTo>
                  <a:pt x="780075" y="590627"/>
                  <a:pt x="480895" y="951288"/>
                  <a:pt x="453964" y="1378059"/>
                </a:cubicBezTo>
                <a:lnTo>
                  <a:pt x="0" y="1349410"/>
                </a:lnTo>
                <a:cubicBezTo>
                  <a:pt x="39367" y="725585"/>
                  <a:pt x="476687" y="198395"/>
                  <a:pt x="1082501" y="44455"/>
                </a:cubicBezTo>
                <a:cubicBezTo>
                  <a:pt x="1196091" y="15591"/>
                  <a:pt x="1310740" y="1086"/>
                  <a:pt x="1424249" y="58"/>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618" name="Google Shape;1618;p48"/>
          <p:cNvSpPr/>
          <p:nvPr/>
        </p:nvSpPr>
        <p:spPr>
          <a:xfrm rot="9900000">
            <a:off x="10208910" y="1534987"/>
            <a:ext cx="579867" cy="492485"/>
          </a:xfrm>
          <a:custGeom>
            <a:rect b="b" l="l" r="r" t="t"/>
            <a:pathLst>
              <a:path extrusionOk="0" h="2472345" w="2911009">
                <a:moveTo>
                  <a:pt x="2219598" y="1335309"/>
                </a:moveTo>
                <a:lnTo>
                  <a:pt x="2219598" y="1222573"/>
                </a:lnTo>
                <a:cubicBezTo>
                  <a:pt x="2219598" y="1176944"/>
                  <a:pt x="2241926" y="1136530"/>
                  <a:pt x="2277694" y="1113650"/>
                </a:cubicBezTo>
                <a:lnTo>
                  <a:pt x="2277694" y="137786"/>
                </a:lnTo>
                <a:cubicBezTo>
                  <a:pt x="2277694" y="61689"/>
                  <a:pt x="2339383" y="0"/>
                  <a:pt x="2415480" y="0"/>
                </a:cubicBezTo>
                <a:lnTo>
                  <a:pt x="2545196" y="0"/>
                </a:lnTo>
                <a:cubicBezTo>
                  <a:pt x="2621293" y="0"/>
                  <a:pt x="2682982" y="61689"/>
                  <a:pt x="2682982" y="137786"/>
                </a:cubicBezTo>
                <a:lnTo>
                  <a:pt x="2682982" y="1099067"/>
                </a:lnTo>
                <a:cubicBezTo>
                  <a:pt x="2730197" y="1120049"/>
                  <a:pt x="2762708" y="1167515"/>
                  <a:pt x="2762708" y="1222573"/>
                </a:cubicBezTo>
                <a:lnTo>
                  <a:pt x="2762708" y="1480834"/>
                </a:lnTo>
                <a:close/>
                <a:moveTo>
                  <a:pt x="241900" y="1676361"/>
                </a:moveTo>
                <a:cubicBezTo>
                  <a:pt x="69371" y="1631107"/>
                  <a:pt x="-34146" y="1454930"/>
                  <a:pt x="10296" y="1282189"/>
                </a:cubicBezTo>
                <a:cubicBezTo>
                  <a:pt x="54739" y="1109449"/>
                  <a:pt x="230428" y="1005105"/>
                  <a:pt x="403375" y="1048736"/>
                </a:cubicBezTo>
                <a:cubicBezTo>
                  <a:pt x="349550" y="1257945"/>
                  <a:pt x="295726" y="1467153"/>
                  <a:pt x="241900" y="1676361"/>
                </a:cubicBezTo>
                <a:close/>
                <a:moveTo>
                  <a:pt x="2578947" y="2467929"/>
                </a:moveTo>
                <a:lnTo>
                  <a:pt x="1957545" y="2301425"/>
                </a:lnTo>
                <a:lnTo>
                  <a:pt x="2194209" y="1418183"/>
                </a:lnTo>
                <a:lnTo>
                  <a:pt x="2815611" y="1584687"/>
                </a:lnTo>
                <a:cubicBezTo>
                  <a:pt x="2884250" y="1603079"/>
                  <a:pt x="2924985" y="1673632"/>
                  <a:pt x="2906593" y="1742272"/>
                </a:cubicBezTo>
                <a:lnTo>
                  <a:pt x="2736532" y="2376947"/>
                </a:lnTo>
                <a:cubicBezTo>
                  <a:pt x="2718140" y="2445587"/>
                  <a:pt x="2647586" y="2486321"/>
                  <a:pt x="2578947" y="2467929"/>
                </a:cubicBezTo>
                <a:close/>
                <a:moveTo>
                  <a:pt x="610249" y="2287120"/>
                </a:moveTo>
                <a:lnTo>
                  <a:pt x="1020264" y="756923"/>
                </a:lnTo>
                <a:lnTo>
                  <a:pt x="2107356" y="1398691"/>
                </a:lnTo>
                <a:lnTo>
                  <a:pt x="1872582" y="2274879"/>
                </a:lnTo>
                <a:close/>
                <a:moveTo>
                  <a:pt x="426016" y="2349577"/>
                </a:moveTo>
                <a:lnTo>
                  <a:pt x="243978" y="2300800"/>
                </a:lnTo>
                <a:cubicBezTo>
                  <a:pt x="205115" y="2290387"/>
                  <a:pt x="182051" y="2250439"/>
                  <a:pt x="192464" y="2211576"/>
                </a:cubicBezTo>
                <a:lnTo>
                  <a:pt x="620679" y="613455"/>
                </a:lnTo>
                <a:cubicBezTo>
                  <a:pt x="631093" y="574592"/>
                  <a:pt x="671040" y="551528"/>
                  <a:pt x="709903" y="561941"/>
                </a:cubicBezTo>
                <a:lnTo>
                  <a:pt x="891942" y="610718"/>
                </a:lnTo>
                <a:cubicBezTo>
                  <a:pt x="930805" y="621132"/>
                  <a:pt x="953869" y="661079"/>
                  <a:pt x="943455" y="699942"/>
                </a:cubicBezTo>
                <a:lnTo>
                  <a:pt x="515240" y="2298064"/>
                </a:lnTo>
                <a:cubicBezTo>
                  <a:pt x="504827" y="2336927"/>
                  <a:pt x="464879" y="2359990"/>
                  <a:pt x="426016" y="234957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19" name="Google Shape;1619;p48"/>
          <p:cNvSpPr/>
          <p:nvPr/>
        </p:nvSpPr>
        <p:spPr>
          <a:xfrm>
            <a:off x="4246301" y="4666128"/>
            <a:ext cx="575536" cy="575536"/>
          </a:xfrm>
          <a:custGeom>
            <a:rect b="b" l="l" r="r" t="t"/>
            <a:pathLst>
              <a:path extrusionOk="0" h="3240000" w="3240000">
                <a:moveTo>
                  <a:pt x="1152300" y="922782"/>
                </a:moveTo>
                <a:lnTo>
                  <a:pt x="2354400" y="1620000"/>
                </a:lnTo>
                <a:lnTo>
                  <a:pt x="1152300" y="2317218"/>
                </a:lnTo>
                <a:close/>
                <a:moveTo>
                  <a:pt x="1620000" y="342403"/>
                </a:moveTo>
                <a:cubicBezTo>
                  <a:pt x="914403" y="342403"/>
                  <a:pt x="342403" y="914403"/>
                  <a:pt x="342403" y="1620000"/>
                </a:cubicBezTo>
                <a:cubicBezTo>
                  <a:pt x="342403" y="2325597"/>
                  <a:pt x="914403" y="2897597"/>
                  <a:pt x="1620000" y="2897597"/>
                </a:cubicBezTo>
                <a:cubicBezTo>
                  <a:pt x="2325597" y="2897597"/>
                  <a:pt x="2897597" y="2325597"/>
                  <a:pt x="2897597" y="1620000"/>
                </a:cubicBezTo>
                <a:cubicBezTo>
                  <a:pt x="2897597" y="914403"/>
                  <a:pt x="2325597" y="342403"/>
                  <a:pt x="1620000" y="342403"/>
                </a:cubicBezTo>
                <a:close/>
                <a:moveTo>
                  <a:pt x="1620000" y="0"/>
                </a:moveTo>
                <a:cubicBezTo>
                  <a:pt x="2514701" y="0"/>
                  <a:pt x="3240000" y="725299"/>
                  <a:pt x="3240000" y="1620000"/>
                </a:cubicBezTo>
                <a:cubicBezTo>
                  <a:pt x="3240000" y="2514701"/>
                  <a:pt x="2514701" y="3240000"/>
                  <a:pt x="1620000" y="3240000"/>
                </a:cubicBezTo>
                <a:cubicBezTo>
                  <a:pt x="725299" y="3240000"/>
                  <a:pt x="0" y="2514701"/>
                  <a:pt x="0" y="1620000"/>
                </a:cubicBezTo>
                <a:cubicBezTo>
                  <a:pt x="0" y="725299"/>
                  <a:pt x="725299" y="0"/>
                  <a:pt x="162000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620" name="Google Shape;1620;p48"/>
          <p:cNvSpPr/>
          <p:nvPr/>
        </p:nvSpPr>
        <p:spPr>
          <a:xfrm>
            <a:off x="8766358" y="3640606"/>
            <a:ext cx="417857" cy="517071"/>
          </a:xfrm>
          <a:custGeom>
            <a:rect b="b" l="l" r="r" t="t"/>
            <a:pathLst>
              <a:path extrusionOk="0" h="1937121" w="1565431">
                <a:moveTo>
                  <a:pt x="332898" y="199"/>
                </a:moveTo>
                <a:cubicBezTo>
                  <a:pt x="480797" y="-12106"/>
                  <a:pt x="712130" y="551085"/>
                  <a:pt x="532477" y="593021"/>
                </a:cubicBezTo>
                <a:lnTo>
                  <a:pt x="344260" y="645543"/>
                </a:lnTo>
                <a:cubicBezTo>
                  <a:pt x="475639" y="1163599"/>
                  <a:pt x="690666" y="1300897"/>
                  <a:pt x="951847" y="1518960"/>
                </a:cubicBezTo>
                <a:cubicBezTo>
                  <a:pt x="1003138" y="1396518"/>
                  <a:pt x="1042046" y="1291100"/>
                  <a:pt x="1137450" y="1301627"/>
                </a:cubicBezTo>
                <a:cubicBezTo>
                  <a:pt x="1276950" y="1299313"/>
                  <a:pt x="1636332" y="1564228"/>
                  <a:pt x="1553064" y="1689868"/>
                </a:cubicBezTo>
                <a:cubicBezTo>
                  <a:pt x="1389777" y="1941825"/>
                  <a:pt x="1145722" y="1971673"/>
                  <a:pt x="1002627" y="1909214"/>
                </a:cubicBezTo>
                <a:cubicBezTo>
                  <a:pt x="545977" y="1690048"/>
                  <a:pt x="-37590" y="1110316"/>
                  <a:pt x="1901" y="380586"/>
                </a:cubicBezTo>
                <a:cubicBezTo>
                  <a:pt x="36305" y="148891"/>
                  <a:pt x="133416" y="23363"/>
                  <a:pt x="332898" y="199"/>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21" name="Google Shape;1621;p48"/>
          <p:cNvSpPr/>
          <p:nvPr/>
        </p:nvSpPr>
        <p:spPr>
          <a:xfrm>
            <a:off x="5164740" y="4708915"/>
            <a:ext cx="586136" cy="489963"/>
          </a:xfrm>
          <a:custGeom>
            <a:rect b="b" l="l" r="r" t="t"/>
            <a:pathLst>
              <a:path extrusionOk="0" h="2663936" w="3186824">
                <a:moveTo>
                  <a:pt x="2624444" y="2376100"/>
                </a:moveTo>
                <a:lnTo>
                  <a:pt x="2624444" y="2520100"/>
                </a:lnTo>
                <a:lnTo>
                  <a:pt x="2952463" y="2520100"/>
                </a:lnTo>
                <a:lnTo>
                  <a:pt x="2952463" y="2376100"/>
                </a:lnTo>
                <a:close/>
                <a:moveTo>
                  <a:pt x="210911" y="2376100"/>
                </a:moveTo>
                <a:lnTo>
                  <a:pt x="210911" y="2520100"/>
                </a:lnTo>
                <a:lnTo>
                  <a:pt x="538930" y="2520100"/>
                </a:lnTo>
                <a:lnTo>
                  <a:pt x="538930" y="2376100"/>
                </a:lnTo>
                <a:close/>
                <a:moveTo>
                  <a:pt x="2624444" y="2095269"/>
                </a:moveTo>
                <a:lnTo>
                  <a:pt x="2624444" y="2239269"/>
                </a:lnTo>
                <a:lnTo>
                  <a:pt x="2952463" y="2239269"/>
                </a:lnTo>
                <a:lnTo>
                  <a:pt x="2952463" y="2095269"/>
                </a:lnTo>
                <a:close/>
                <a:moveTo>
                  <a:pt x="210911" y="2095269"/>
                </a:moveTo>
                <a:lnTo>
                  <a:pt x="210911" y="2239269"/>
                </a:lnTo>
                <a:lnTo>
                  <a:pt x="538930" y="2239269"/>
                </a:lnTo>
                <a:lnTo>
                  <a:pt x="538930" y="2095269"/>
                </a:lnTo>
                <a:close/>
                <a:moveTo>
                  <a:pt x="2624444" y="1814436"/>
                </a:moveTo>
                <a:lnTo>
                  <a:pt x="2624444" y="1958436"/>
                </a:lnTo>
                <a:lnTo>
                  <a:pt x="2952463" y="1958436"/>
                </a:lnTo>
                <a:lnTo>
                  <a:pt x="2952463" y="1814436"/>
                </a:lnTo>
                <a:close/>
                <a:moveTo>
                  <a:pt x="210911" y="1814436"/>
                </a:moveTo>
                <a:lnTo>
                  <a:pt x="210911" y="1958436"/>
                </a:lnTo>
                <a:lnTo>
                  <a:pt x="538930" y="1958436"/>
                </a:lnTo>
                <a:lnTo>
                  <a:pt x="538930" y="1814436"/>
                </a:lnTo>
                <a:close/>
                <a:moveTo>
                  <a:pt x="2624444" y="1533603"/>
                </a:moveTo>
                <a:lnTo>
                  <a:pt x="2624444" y="1677603"/>
                </a:lnTo>
                <a:lnTo>
                  <a:pt x="2952463" y="1677603"/>
                </a:lnTo>
                <a:lnTo>
                  <a:pt x="2952463" y="1533603"/>
                </a:lnTo>
                <a:close/>
                <a:moveTo>
                  <a:pt x="210911" y="1533603"/>
                </a:moveTo>
                <a:lnTo>
                  <a:pt x="210911" y="1677603"/>
                </a:lnTo>
                <a:lnTo>
                  <a:pt x="538930" y="1677603"/>
                </a:lnTo>
                <a:lnTo>
                  <a:pt x="538930" y="1533603"/>
                </a:lnTo>
                <a:close/>
                <a:moveTo>
                  <a:pt x="2624444" y="1252770"/>
                </a:moveTo>
                <a:lnTo>
                  <a:pt x="2624444" y="1396770"/>
                </a:lnTo>
                <a:lnTo>
                  <a:pt x="2952463" y="1396770"/>
                </a:lnTo>
                <a:lnTo>
                  <a:pt x="2952463" y="1252770"/>
                </a:lnTo>
                <a:close/>
                <a:moveTo>
                  <a:pt x="210911" y="1252770"/>
                </a:moveTo>
                <a:lnTo>
                  <a:pt x="210911" y="1396770"/>
                </a:lnTo>
                <a:lnTo>
                  <a:pt x="538930" y="1396770"/>
                </a:lnTo>
                <a:lnTo>
                  <a:pt x="538930" y="1252770"/>
                </a:lnTo>
                <a:close/>
                <a:moveTo>
                  <a:pt x="2624444" y="971937"/>
                </a:moveTo>
                <a:lnTo>
                  <a:pt x="2624444" y="1115937"/>
                </a:lnTo>
                <a:lnTo>
                  <a:pt x="2952463" y="1115937"/>
                </a:lnTo>
                <a:lnTo>
                  <a:pt x="2952463" y="971937"/>
                </a:lnTo>
                <a:close/>
                <a:moveTo>
                  <a:pt x="210911" y="971937"/>
                </a:moveTo>
                <a:lnTo>
                  <a:pt x="210911" y="1115937"/>
                </a:lnTo>
                <a:lnTo>
                  <a:pt x="538930" y="1115937"/>
                </a:lnTo>
                <a:lnTo>
                  <a:pt x="538930" y="971937"/>
                </a:lnTo>
                <a:close/>
                <a:moveTo>
                  <a:pt x="2624444" y="691104"/>
                </a:moveTo>
                <a:lnTo>
                  <a:pt x="2624444" y="835104"/>
                </a:lnTo>
                <a:lnTo>
                  <a:pt x="2952463" y="835104"/>
                </a:lnTo>
                <a:lnTo>
                  <a:pt x="2952463" y="691104"/>
                </a:lnTo>
                <a:close/>
                <a:moveTo>
                  <a:pt x="210911" y="691104"/>
                </a:moveTo>
                <a:lnTo>
                  <a:pt x="210911" y="835104"/>
                </a:lnTo>
                <a:lnTo>
                  <a:pt x="538930" y="835104"/>
                </a:lnTo>
                <a:lnTo>
                  <a:pt x="538930" y="691104"/>
                </a:lnTo>
                <a:close/>
                <a:moveTo>
                  <a:pt x="988006" y="552354"/>
                </a:moveTo>
                <a:lnTo>
                  <a:pt x="988006" y="2111583"/>
                </a:lnTo>
                <a:lnTo>
                  <a:pt x="2332169" y="1331969"/>
                </a:lnTo>
                <a:close/>
                <a:moveTo>
                  <a:pt x="2624444" y="410271"/>
                </a:moveTo>
                <a:lnTo>
                  <a:pt x="2624444" y="554271"/>
                </a:lnTo>
                <a:lnTo>
                  <a:pt x="2952463" y="554271"/>
                </a:lnTo>
                <a:lnTo>
                  <a:pt x="2952463" y="410271"/>
                </a:lnTo>
                <a:close/>
                <a:moveTo>
                  <a:pt x="210911" y="410271"/>
                </a:moveTo>
                <a:lnTo>
                  <a:pt x="210911" y="554271"/>
                </a:lnTo>
                <a:lnTo>
                  <a:pt x="538930" y="554271"/>
                </a:lnTo>
                <a:lnTo>
                  <a:pt x="538930" y="410271"/>
                </a:lnTo>
                <a:close/>
                <a:moveTo>
                  <a:pt x="2624444" y="129438"/>
                </a:moveTo>
                <a:lnTo>
                  <a:pt x="2624444" y="273438"/>
                </a:lnTo>
                <a:lnTo>
                  <a:pt x="2952463" y="273438"/>
                </a:lnTo>
                <a:lnTo>
                  <a:pt x="2952463" y="129438"/>
                </a:lnTo>
                <a:close/>
                <a:moveTo>
                  <a:pt x="210911" y="129438"/>
                </a:moveTo>
                <a:lnTo>
                  <a:pt x="210911" y="273438"/>
                </a:lnTo>
                <a:lnTo>
                  <a:pt x="538930" y="273438"/>
                </a:lnTo>
                <a:lnTo>
                  <a:pt x="538930" y="129438"/>
                </a:lnTo>
                <a:close/>
                <a:moveTo>
                  <a:pt x="0" y="0"/>
                </a:moveTo>
                <a:lnTo>
                  <a:pt x="3186824" y="0"/>
                </a:lnTo>
                <a:lnTo>
                  <a:pt x="3186824" y="2663936"/>
                </a:lnTo>
                <a:lnTo>
                  <a:pt x="0" y="2663936"/>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22" name="Google Shape;1622;p48"/>
          <p:cNvSpPr/>
          <p:nvPr/>
        </p:nvSpPr>
        <p:spPr>
          <a:xfrm>
            <a:off x="8316455" y="1548746"/>
            <a:ext cx="605315" cy="464964"/>
          </a:xfrm>
          <a:custGeom>
            <a:rect b="b" l="l" r="r" t="t"/>
            <a:pathLst>
              <a:path extrusionOk="0" h="2447912" w="3186824">
                <a:moveTo>
                  <a:pt x="1917737" y="1021643"/>
                </a:moveTo>
                <a:cubicBezTo>
                  <a:pt x="2188548" y="1021643"/>
                  <a:pt x="2408083" y="1241178"/>
                  <a:pt x="2408083" y="1511989"/>
                </a:cubicBezTo>
                <a:cubicBezTo>
                  <a:pt x="2408083" y="1782800"/>
                  <a:pt x="2188548" y="2002335"/>
                  <a:pt x="1917737" y="2002335"/>
                </a:cubicBezTo>
                <a:cubicBezTo>
                  <a:pt x="1646926" y="2002335"/>
                  <a:pt x="1427391" y="1782800"/>
                  <a:pt x="1427391" y="1511989"/>
                </a:cubicBezTo>
                <a:cubicBezTo>
                  <a:pt x="1427391" y="1241178"/>
                  <a:pt x="1646926" y="1021643"/>
                  <a:pt x="1917737" y="1021643"/>
                </a:cubicBezTo>
                <a:close/>
                <a:moveTo>
                  <a:pt x="1917737" y="827913"/>
                </a:moveTo>
                <a:cubicBezTo>
                  <a:pt x="1539932" y="827913"/>
                  <a:pt x="1233661" y="1134184"/>
                  <a:pt x="1233661" y="1511989"/>
                </a:cubicBezTo>
                <a:cubicBezTo>
                  <a:pt x="1233661" y="1889794"/>
                  <a:pt x="1539932" y="2196065"/>
                  <a:pt x="1917737" y="2196065"/>
                </a:cubicBezTo>
                <a:cubicBezTo>
                  <a:pt x="2295542" y="2196065"/>
                  <a:pt x="2601813" y="1889794"/>
                  <a:pt x="2601813" y="1511989"/>
                </a:cubicBezTo>
                <a:cubicBezTo>
                  <a:pt x="2601813" y="1134184"/>
                  <a:pt x="2295542" y="827913"/>
                  <a:pt x="1917737" y="827913"/>
                </a:cubicBezTo>
                <a:close/>
                <a:moveTo>
                  <a:pt x="1112286" y="675885"/>
                </a:moveTo>
                <a:lnTo>
                  <a:pt x="1112286" y="830188"/>
                </a:lnTo>
                <a:lnTo>
                  <a:pt x="1328310" y="830188"/>
                </a:lnTo>
                <a:lnTo>
                  <a:pt x="1328310" y="675885"/>
                </a:lnTo>
                <a:close/>
                <a:moveTo>
                  <a:pt x="2586084" y="626422"/>
                </a:moveTo>
                <a:lnTo>
                  <a:pt x="2586084" y="830188"/>
                </a:lnTo>
                <a:lnTo>
                  <a:pt x="3001340" y="830188"/>
                </a:lnTo>
                <a:lnTo>
                  <a:pt x="3001340" y="626422"/>
                </a:lnTo>
                <a:close/>
                <a:moveTo>
                  <a:pt x="1593701" y="108218"/>
                </a:moveTo>
                <a:lnTo>
                  <a:pt x="1593701" y="432905"/>
                </a:lnTo>
                <a:lnTo>
                  <a:pt x="2241773" y="432905"/>
                </a:lnTo>
                <a:lnTo>
                  <a:pt x="2241773" y="108218"/>
                </a:lnTo>
                <a:close/>
                <a:moveTo>
                  <a:pt x="1452512" y="0"/>
                </a:moveTo>
                <a:lnTo>
                  <a:pt x="2382963" y="0"/>
                </a:lnTo>
                <a:cubicBezTo>
                  <a:pt x="2433311" y="0"/>
                  <a:pt x="2474127" y="40816"/>
                  <a:pt x="2474127" y="91164"/>
                </a:cubicBezTo>
                <a:lnTo>
                  <a:pt x="2474127" y="432905"/>
                </a:lnTo>
                <a:lnTo>
                  <a:pt x="2933014" y="432905"/>
                </a:lnTo>
                <a:cubicBezTo>
                  <a:pt x="3073189" y="432905"/>
                  <a:pt x="3186824" y="546540"/>
                  <a:pt x="3186824" y="686715"/>
                </a:cubicBezTo>
                <a:lnTo>
                  <a:pt x="3186824" y="2194102"/>
                </a:lnTo>
                <a:cubicBezTo>
                  <a:pt x="3186824" y="2334277"/>
                  <a:pt x="3073189" y="2447912"/>
                  <a:pt x="2933014" y="2447912"/>
                </a:cubicBezTo>
                <a:lnTo>
                  <a:pt x="253810" y="2447912"/>
                </a:lnTo>
                <a:cubicBezTo>
                  <a:pt x="113635" y="2447912"/>
                  <a:pt x="0" y="2334277"/>
                  <a:pt x="0" y="2194102"/>
                </a:cubicBezTo>
                <a:lnTo>
                  <a:pt x="0" y="686715"/>
                </a:lnTo>
                <a:cubicBezTo>
                  <a:pt x="0" y="546540"/>
                  <a:pt x="113635" y="432905"/>
                  <a:pt x="253810" y="432905"/>
                </a:cubicBezTo>
                <a:lnTo>
                  <a:pt x="307082" y="432905"/>
                </a:lnTo>
                <a:lnTo>
                  <a:pt x="307082" y="313169"/>
                </a:lnTo>
                <a:cubicBezTo>
                  <a:pt x="307082" y="287995"/>
                  <a:pt x="327490" y="267587"/>
                  <a:pt x="352664" y="267587"/>
                </a:cubicBezTo>
                <a:lnTo>
                  <a:pt x="817888" y="267587"/>
                </a:lnTo>
                <a:cubicBezTo>
                  <a:pt x="843062" y="267587"/>
                  <a:pt x="863470" y="287995"/>
                  <a:pt x="863470" y="313169"/>
                </a:cubicBezTo>
                <a:lnTo>
                  <a:pt x="863470" y="432905"/>
                </a:lnTo>
                <a:lnTo>
                  <a:pt x="1361348" y="432905"/>
                </a:lnTo>
                <a:lnTo>
                  <a:pt x="1361348" y="91164"/>
                </a:lnTo>
                <a:cubicBezTo>
                  <a:pt x="1361348" y="40816"/>
                  <a:pt x="1402164" y="0"/>
                  <a:pt x="145251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23" name="Google Shape;1623;p48"/>
          <p:cNvSpPr/>
          <p:nvPr/>
        </p:nvSpPr>
        <p:spPr>
          <a:xfrm>
            <a:off x="9257631" y="1515680"/>
            <a:ext cx="615416" cy="531098"/>
          </a:xfrm>
          <a:custGeom>
            <a:rect b="b" l="l" r="r" t="t"/>
            <a:pathLst>
              <a:path extrusionOk="0" h="2796091" w="3240006">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24" name="Google Shape;1624;p48"/>
          <p:cNvSpPr/>
          <p:nvPr/>
        </p:nvSpPr>
        <p:spPr>
          <a:xfrm>
            <a:off x="11124640" y="1472088"/>
            <a:ext cx="283580" cy="618280"/>
          </a:xfrm>
          <a:custGeom>
            <a:rect b="b" l="l" r="r" t="t"/>
            <a:pathLst>
              <a:path extrusionOk="0" h="3255081" w="1492970">
                <a:moveTo>
                  <a:pt x="1492970" y="1569688"/>
                </a:moveTo>
                <a:cubicBezTo>
                  <a:pt x="1492970" y="1957118"/>
                  <a:pt x="1197680" y="2277765"/>
                  <a:pt x="816277" y="2310957"/>
                </a:cubicBezTo>
                <a:lnTo>
                  <a:pt x="816277" y="2787043"/>
                </a:lnTo>
                <a:cubicBezTo>
                  <a:pt x="873982" y="2789209"/>
                  <a:pt x="931009" y="2798017"/>
                  <a:pt x="986081" y="2811674"/>
                </a:cubicBezTo>
                <a:cubicBezTo>
                  <a:pt x="1252919" y="2877847"/>
                  <a:pt x="1430830" y="3046369"/>
                  <a:pt x="1433593" y="3235566"/>
                </a:cubicBezTo>
                <a:lnTo>
                  <a:pt x="57488" y="3255081"/>
                </a:lnTo>
                <a:cubicBezTo>
                  <a:pt x="47920" y="3062506"/>
                  <a:pt x="221127" y="2886615"/>
                  <a:pt x="490574" y="2815284"/>
                </a:cubicBezTo>
                <a:cubicBezTo>
                  <a:pt x="549928" y="2799571"/>
                  <a:pt x="611777" y="2789553"/>
                  <a:pt x="674460" y="2787163"/>
                </a:cubicBezTo>
                <a:lnTo>
                  <a:pt x="674460" y="2310809"/>
                </a:lnTo>
                <a:cubicBezTo>
                  <a:pt x="317470" y="2280245"/>
                  <a:pt x="28405" y="1994114"/>
                  <a:pt x="0" y="1627428"/>
                </a:cubicBezTo>
                <a:lnTo>
                  <a:pt x="142201" y="1616413"/>
                </a:lnTo>
                <a:cubicBezTo>
                  <a:pt x="167304" y="1940464"/>
                  <a:pt x="443969" y="2186771"/>
                  <a:pt x="768748" y="2174211"/>
                </a:cubicBezTo>
                <a:cubicBezTo>
                  <a:pt x="1093527" y="2161650"/>
                  <a:pt x="1350342" y="1894710"/>
                  <a:pt x="1350342" y="1569689"/>
                </a:cubicBezTo>
                <a:close/>
                <a:moveTo>
                  <a:pt x="745368" y="0"/>
                </a:moveTo>
                <a:cubicBezTo>
                  <a:pt x="989132" y="0"/>
                  <a:pt x="1186742" y="197610"/>
                  <a:pt x="1186742" y="441374"/>
                </a:cubicBezTo>
                <a:lnTo>
                  <a:pt x="1186742" y="1575353"/>
                </a:lnTo>
                <a:cubicBezTo>
                  <a:pt x="1186742" y="1819117"/>
                  <a:pt x="989132" y="2016727"/>
                  <a:pt x="745368" y="2016727"/>
                </a:cubicBezTo>
                <a:cubicBezTo>
                  <a:pt x="501604" y="2016727"/>
                  <a:pt x="303994" y="1819117"/>
                  <a:pt x="303994" y="1575353"/>
                </a:cubicBezTo>
                <a:lnTo>
                  <a:pt x="303994" y="441374"/>
                </a:lnTo>
                <a:cubicBezTo>
                  <a:pt x="303994" y="197610"/>
                  <a:pt x="501604" y="0"/>
                  <a:pt x="745368"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25" name="Google Shape;1625;p48"/>
          <p:cNvSpPr/>
          <p:nvPr/>
        </p:nvSpPr>
        <p:spPr>
          <a:xfrm>
            <a:off x="6093780" y="4751666"/>
            <a:ext cx="615416" cy="404460"/>
          </a:xfrm>
          <a:custGeom>
            <a:rect b="b" l="l" r="r" t="t"/>
            <a:pathLst>
              <a:path extrusionOk="0" h="2129375" w="3240006">
                <a:moveTo>
                  <a:pt x="1916836" y="454558"/>
                </a:moveTo>
                <a:cubicBezTo>
                  <a:pt x="2018418" y="454558"/>
                  <a:pt x="2100766" y="536906"/>
                  <a:pt x="2100766" y="638488"/>
                </a:cubicBezTo>
                <a:cubicBezTo>
                  <a:pt x="2100766" y="740070"/>
                  <a:pt x="2018418" y="822418"/>
                  <a:pt x="1916836" y="822418"/>
                </a:cubicBezTo>
                <a:cubicBezTo>
                  <a:pt x="1815254" y="822418"/>
                  <a:pt x="1732906" y="740070"/>
                  <a:pt x="1732906" y="638488"/>
                </a:cubicBezTo>
                <a:cubicBezTo>
                  <a:pt x="1732906" y="536906"/>
                  <a:pt x="1815254" y="454558"/>
                  <a:pt x="1916836" y="454558"/>
                </a:cubicBezTo>
                <a:close/>
                <a:moveTo>
                  <a:pt x="1197545" y="272737"/>
                </a:moveTo>
                <a:lnTo>
                  <a:pt x="1861974" y="1458536"/>
                </a:lnTo>
                <a:lnTo>
                  <a:pt x="2263096" y="848801"/>
                </a:lnTo>
                <a:lnTo>
                  <a:pt x="2919562" y="1846679"/>
                </a:lnTo>
                <a:lnTo>
                  <a:pt x="2079459" y="1846679"/>
                </a:lnTo>
                <a:lnTo>
                  <a:pt x="1606629" y="1846679"/>
                </a:lnTo>
                <a:lnTo>
                  <a:pt x="315630" y="1846679"/>
                </a:lnTo>
                <a:close/>
                <a:moveTo>
                  <a:pt x="180003" y="164687"/>
                </a:moveTo>
                <a:lnTo>
                  <a:pt x="180003" y="1964687"/>
                </a:lnTo>
                <a:lnTo>
                  <a:pt x="3060003" y="1964687"/>
                </a:lnTo>
                <a:lnTo>
                  <a:pt x="3060003" y="164687"/>
                </a:lnTo>
                <a:close/>
                <a:moveTo>
                  <a:pt x="0" y="0"/>
                </a:moveTo>
                <a:lnTo>
                  <a:pt x="3240006" y="0"/>
                </a:lnTo>
                <a:lnTo>
                  <a:pt x="3240006" y="2129375"/>
                </a:lnTo>
                <a:lnTo>
                  <a:pt x="0" y="2129375"/>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26" name="Google Shape;1626;p48"/>
          <p:cNvSpPr/>
          <p:nvPr/>
        </p:nvSpPr>
        <p:spPr>
          <a:xfrm>
            <a:off x="5137072" y="3750690"/>
            <a:ext cx="616402" cy="296900"/>
          </a:xfrm>
          <a:custGeom>
            <a:rect b="b" l="l" r="r" t="t"/>
            <a:pathLst>
              <a:path extrusionOk="0" h="1548752" w="3215400">
                <a:moveTo>
                  <a:pt x="3026619" y="414336"/>
                </a:moveTo>
                <a:lnTo>
                  <a:pt x="3121009" y="414336"/>
                </a:lnTo>
                <a:cubicBezTo>
                  <a:pt x="3173140" y="414336"/>
                  <a:pt x="3215400" y="456596"/>
                  <a:pt x="3215400" y="508727"/>
                </a:cubicBezTo>
                <a:lnTo>
                  <a:pt x="3215400" y="1040026"/>
                </a:lnTo>
                <a:cubicBezTo>
                  <a:pt x="3215400" y="1092157"/>
                  <a:pt x="3173140" y="1134417"/>
                  <a:pt x="3121009" y="1134417"/>
                </a:cubicBezTo>
                <a:cubicBezTo>
                  <a:pt x="3089546" y="1134417"/>
                  <a:pt x="3058082" y="1134416"/>
                  <a:pt x="3026619" y="1134416"/>
                </a:cubicBezTo>
                <a:close/>
                <a:moveTo>
                  <a:pt x="273174" y="234376"/>
                </a:moveTo>
                <a:lnTo>
                  <a:pt x="777230" y="234376"/>
                </a:lnTo>
                <a:lnTo>
                  <a:pt x="777230" y="1314376"/>
                </a:lnTo>
                <a:lnTo>
                  <a:pt x="273174" y="1314376"/>
                </a:lnTo>
                <a:close/>
                <a:moveTo>
                  <a:pt x="258244" y="126376"/>
                </a:moveTo>
                <a:cubicBezTo>
                  <a:pt x="182968" y="126376"/>
                  <a:pt x="121944" y="187400"/>
                  <a:pt x="121944" y="262676"/>
                </a:cubicBezTo>
                <a:lnTo>
                  <a:pt x="121944" y="1286076"/>
                </a:lnTo>
                <a:cubicBezTo>
                  <a:pt x="121944" y="1361352"/>
                  <a:pt x="182968" y="1422376"/>
                  <a:pt x="258244" y="1422376"/>
                </a:cubicBezTo>
                <a:lnTo>
                  <a:pt x="2768375" y="1422376"/>
                </a:lnTo>
                <a:cubicBezTo>
                  <a:pt x="2843651" y="1422376"/>
                  <a:pt x="2904675" y="1361352"/>
                  <a:pt x="2904675" y="1286076"/>
                </a:cubicBezTo>
                <a:lnTo>
                  <a:pt x="2904675" y="262676"/>
                </a:lnTo>
                <a:cubicBezTo>
                  <a:pt x="2904675" y="187400"/>
                  <a:pt x="2843651" y="126376"/>
                  <a:pt x="2768375" y="126376"/>
                </a:cubicBezTo>
                <a:close/>
                <a:moveTo>
                  <a:pt x="162882" y="0"/>
                </a:moveTo>
                <a:lnTo>
                  <a:pt x="2863736" y="0"/>
                </a:lnTo>
                <a:cubicBezTo>
                  <a:pt x="2953693" y="0"/>
                  <a:pt x="3026618" y="72925"/>
                  <a:pt x="3026618" y="162882"/>
                </a:cubicBezTo>
                <a:lnTo>
                  <a:pt x="3026618" y="1385870"/>
                </a:lnTo>
                <a:cubicBezTo>
                  <a:pt x="3026618" y="1475827"/>
                  <a:pt x="2953693" y="1548752"/>
                  <a:pt x="2863736" y="1548752"/>
                </a:cubicBezTo>
                <a:lnTo>
                  <a:pt x="162882" y="1548752"/>
                </a:lnTo>
                <a:cubicBezTo>
                  <a:pt x="72925" y="1548752"/>
                  <a:pt x="0" y="1475827"/>
                  <a:pt x="0" y="1385870"/>
                </a:cubicBezTo>
                <a:lnTo>
                  <a:pt x="0" y="162882"/>
                </a:lnTo>
                <a:cubicBezTo>
                  <a:pt x="0" y="72925"/>
                  <a:pt x="72925" y="0"/>
                  <a:pt x="162882"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27" name="Google Shape;1627;p48"/>
          <p:cNvSpPr/>
          <p:nvPr/>
        </p:nvSpPr>
        <p:spPr>
          <a:xfrm>
            <a:off x="6044394" y="3750690"/>
            <a:ext cx="616402" cy="296900"/>
          </a:xfrm>
          <a:custGeom>
            <a:rect b="b" l="l" r="r" t="t"/>
            <a:pathLst>
              <a:path extrusionOk="0" h="1548752" w="3215400">
                <a:moveTo>
                  <a:pt x="3026619" y="414336"/>
                </a:moveTo>
                <a:lnTo>
                  <a:pt x="3121009" y="414336"/>
                </a:lnTo>
                <a:cubicBezTo>
                  <a:pt x="3173140" y="414336"/>
                  <a:pt x="3215400" y="456596"/>
                  <a:pt x="3215400" y="508727"/>
                </a:cubicBezTo>
                <a:lnTo>
                  <a:pt x="3215400" y="1040026"/>
                </a:lnTo>
                <a:cubicBezTo>
                  <a:pt x="3215400" y="1092157"/>
                  <a:pt x="3173140" y="1134417"/>
                  <a:pt x="3121009" y="1134417"/>
                </a:cubicBezTo>
                <a:cubicBezTo>
                  <a:pt x="3089546" y="1134417"/>
                  <a:pt x="3058082" y="1134416"/>
                  <a:pt x="3026619" y="1134416"/>
                </a:cubicBezTo>
                <a:close/>
                <a:moveTo>
                  <a:pt x="928911" y="234376"/>
                </a:moveTo>
                <a:lnTo>
                  <a:pt x="1432967" y="234376"/>
                </a:lnTo>
                <a:lnTo>
                  <a:pt x="1432967" y="1314376"/>
                </a:lnTo>
                <a:lnTo>
                  <a:pt x="928911" y="1314376"/>
                </a:lnTo>
                <a:close/>
                <a:moveTo>
                  <a:pt x="273174" y="234376"/>
                </a:moveTo>
                <a:lnTo>
                  <a:pt x="777230" y="234376"/>
                </a:lnTo>
                <a:lnTo>
                  <a:pt x="777230" y="1314376"/>
                </a:lnTo>
                <a:lnTo>
                  <a:pt x="273174" y="1314376"/>
                </a:lnTo>
                <a:close/>
                <a:moveTo>
                  <a:pt x="258244" y="126376"/>
                </a:moveTo>
                <a:cubicBezTo>
                  <a:pt x="182968" y="126376"/>
                  <a:pt x="121944" y="187400"/>
                  <a:pt x="121944" y="262676"/>
                </a:cubicBezTo>
                <a:lnTo>
                  <a:pt x="121944" y="1286076"/>
                </a:lnTo>
                <a:cubicBezTo>
                  <a:pt x="121944" y="1361352"/>
                  <a:pt x="182968" y="1422376"/>
                  <a:pt x="258244" y="1422376"/>
                </a:cubicBezTo>
                <a:lnTo>
                  <a:pt x="2768375" y="1422376"/>
                </a:lnTo>
                <a:cubicBezTo>
                  <a:pt x="2843651" y="1422376"/>
                  <a:pt x="2904675" y="1361352"/>
                  <a:pt x="2904675" y="1286076"/>
                </a:cubicBezTo>
                <a:lnTo>
                  <a:pt x="2904675" y="262676"/>
                </a:lnTo>
                <a:cubicBezTo>
                  <a:pt x="2904675" y="187400"/>
                  <a:pt x="2843651" y="126376"/>
                  <a:pt x="2768375" y="126376"/>
                </a:cubicBezTo>
                <a:close/>
                <a:moveTo>
                  <a:pt x="162882" y="0"/>
                </a:moveTo>
                <a:lnTo>
                  <a:pt x="2863736" y="0"/>
                </a:lnTo>
                <a:cubicBezTo>
                  <a:pt x="2953693" y="0"/>
                  <a:pt x="3026618" y="72925"/>
                  <a:pt x="3026618" y="162882"/>
                </a:cubicBezTo>
                <a:lnTo>
                  <a:pt x="3026618" y="1385870"/>
                </a:lnTo>
                <a:cubicBezTo>
                  <a:pt x="3026618" y="1475827"/>
                  <a:pt x="2953693" y="1548752"/>
                  <a:pt x="2863736" y="1548752"/>
                </a:cubicBezTo>
                <a:lnTo>
                  <a:pt x="162882" y="1548752"/>
                </a:lnTo>
                <a:cubicBezTo>
                  <a:pt x="72925" y="1548752"/>
                  <a:pt x="0" y="1475827"/>
                  <a:pt x="0" y="1385870"/>
                </a:cubicBezTo>
                <a:lnTo>
                  <a:pt x="0" y="162882"/>
                </a:lnTo>
                <a:cubicBezTo>
                  <a:pt x="0" y="72925"/>
                  <a:pt x="72925" y="0"/>
                  <a:pt x="162882"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28" name="Google Shape;1628;p48"/>
          <p:cNvSpPr/>
          <p:nvPr/>
        </p:nvSpPr>
        <p:spPr>
          <a:xfrm>
            <a:off x="6951716" y="3750690"/>
            <a:ext cx="616402" cy="296900"/>
          </a:xfrm>
          <a:custGeom>
            <a:rect b="b" l="l" r="r" t="t"/>
            <a:pathLst>
              <a:path extrusionOk="0" h="1548752" w="3215400">
                <a:moveTo>
                  <a:pt x="3026619" y="414336"/>
                </a:moveTo>
                <a:lnTo>
                  <a:pt x="3121009" y="414336"/>
                </a:lnTo>
                <a:cubicBezTo>
                  <a:pt x="3173140" y="414336"/>
                  <a:pt x="3215400" y="456596"/>
                  <a:pt x="3215400" y="508727"/>
                </a:cubicBezTo>
                <a:lnTo>
                  <a:pt x="3215400" y="1040026"/>
                </a:lnTo>
                <a:cubicBezTo>
                  <a:pt x="3215400" y="1092157"/>
                  <a:pt x="3173140" y="1134417"/>
                  <a:pt x="3121009" y="1134417"/>
                </a:cubicBezTo>
                <a:cubicBezTo>
                  <a:pt x="3089546" y="1134417"/>
                  <a:pt x="3058082" y="1134416"/>
                  <a:pt x="3026619" y="1134416"/>
                </a:cubicBezTo>
                <a:close/>
                <a:moveTo>
                  <a:pt x="1584648" y="234376"/>
                </a:moveTo>
                <a:lnTo>
                  <a:pt x="2088704" y="234376"/>
                </a:lnTo>
                <a:lnTo>
                  <a:pt x="2088704" y="1314376"/>
                </a:lnTo>
                <a:lnTo>
                  <a:pt x="1584648" y="1314376"/>
                </a:lnTo>
                <a:close/>
                <a:moveTo>
                  <a:pt x="928911" y="234376"/>
                </a:moveTo>
                <a:lnTo>
                  <a:pt x="1432967" y="234376"/>
                </a:lnTo>
                <a:lnTo>
                  <a:pt x="1432967" y="1314376"/>
                </a:lnTo>
                <a:lnTo>
                  <a:pt x="928911" y="1314376"/>
                </a:lnTo>
                <a:close/>
                <a:moveTo>
                  <a:pt x="273174" y="234376"/>
                </a:moveTo>
                <a:lnTo>
                  <a:pt x="777230" y="234376"/>
                </a:lnTo>
                <a:lnTo>
                  <a:pt x="777230" y="1314376"/>
                </a:lnTo>
                <a:lnTo>
                  <a:pt x="273174" y="1314376"/>
                </a:lnTo>
                <a:close/>
                <a:moveTo>
                  <a:pt x="258244" y="126376"/>
                </a:moveTo>
                <a:cubicBezTo>
                  <a:pt x="182968" y="126376"/>
                  <a:pt x="121944" y="187400"/>
                  <a:pt x="121944" y="262676"/>
                </a:cubicBezTo>
                <a:lnTo>
                  <a:pt x="121944" y="1286076"/>
                </a:lnTo>
                <a:cubicBezTo>
                  <a:pt x="121944" y="1361352"/>
                  <a:pt x="182968" y="1422376"/>
                  <a:pt x="258244" y="1422376"/>
                </a:cubicBezTo>
                <a:lnTo>
                  <a:pt x="2768375" y="1422376"/>
                </a:lnTo>
                <a:cubicBezTo>
                  <a:pt x="2843651" y="1422376"/>
                  <a:pt x="2904675" y="1361352"/>
                  <a:pt x="2904675" y="1286076"/>
                </a:cubicBezTo>
                <a:lnTo>
                  <a:pt x="2904675" y="262676"/>
                </a:lnTo>
                <a:cubicBezTo>
                  <a:pt x="2904675" y="187400"/>
                  <a:pt x="2843651" y="126376"/>
                  <a:pt x="2768375" y="126376"/>
                </a:cubicBezTo>
                <a:close/>
                <a:moveTo>
                  <a:pt x="162882" y="0"/>
                </a:moveTo>
                <a:lnTo>
                  <a:pt x="2863736" y="0"/>
                </a:lnTo>
                <a:cubicBezTo>
                  <a:pt x="2953693" y="0"/>
                  <a:pt x="3026618" y="72925"/>
                  <a:pt x="3026618" y="162882"/>
                </a:cubicBezTo>
                <a:lnTo>
                  <a:pt x="3026618" y="1385870"/>
                </a:lnTo>
                <a:cubicBezTo>
                  <a:pt x="3026618" y="1475827"/>
                  <a:pt x="2953693" y="1548752"/>
                  <a:pt x="2863736" y="1548752"/>
                </a:cubicBezTo>
                <a:lnTo>
                  <a:pt x="162882" y="1548752"/>
                </a:lnTo>
                <a:cubicBezTo>
                  <a:pt x="72925" y="1548752"/>
                  <a:pt x="0" y="1475827"/>
                  <a:pt x="0" y="1385870"/>
                </a:cubicBezTo>
                <a:lnTo>
                  <a:pt x="0" y="162882"/>
                </a:lnTo>
                <a:cubicBezTo>
                  <a:pt x="0" y="72925"/>
                  <a:pt x="72925" y="0"/>
                  <a:pt x="162882"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29" name="Google Shape;1629;p48"/>
          <p:cNvSpPr/>
          <p:nvPr/>
        </p:nvSpPr>
        <p:spPr>
          <a:xfrm>
            <a:off x="7859036" y="3750690"/>
            <a:ext cx="616402" cy="296900"/>
          </a:xfrm>
          <a:custGeom>
            <a:rect b="b" l="l" r="r" t="t"/>
            <a:pathLst>
              <a:path extrusionOk="0" h="1548752" w="3215400">
                <a:moveTo>
                  <a:pt x="3026619" y="414336"/>
                </a:moveTo>
                <a:lnTo>
                  <a:pt x="3121009" y="414336"/>
                </a:lnTo>
                <a:cubicBezTo>
                  <a:pt x="3173140" y="414336"/>
                  <a:pt x="3215400" y="456596"/>
                  <a:pt x="3215400" y="508727"/>
                </a:cubicBezTo>
                <a:lnTo>
                  <a:pt x="3215400" y="1040026"/>
                </a:lnTo>
                <a:cubicBezTo>
                  <a:pt x="3215400" y="1092157"/>
                  <a:pt x="3173140" y="1134417"/>
                  <a:pt x="3121009" y="1134417"/>
                </a:cubicBezTo>
                <a:cubicBezTo>
                  <a:pt x="3089546" y="1134417"/>
                  <a:pt x="3058082" y="1134416"/>
                  <a:pt x="3026619" y="1134416"/>
                </a:cubicBezTo>
                <a:close/>
                <a:moveTo>
                  <a:pt x="2240385" y="234376"/>
                </a:moveTo>
                <a:lnTo>
                  <a:pt x="2744441" y="234376"/>
                </a:lnTo>
                <a:lnTo>
                  <a:pt x="2744441" y="1314376"/>
                </a:lnTo>
                <a:lnTo>
                  <a:pt x="2240385" y="1314376"/>
                </a:lnTo>
                <a:close/>
                <a:moveTo>
                  <a:pt x="1584648" y="234376"/>
                </a:moveTo>
                <a:lnTo>
                  <a:pt x="2088704" y="234376"/>
                </a:lnTo>
                <a:lnTo>
                  <a:pt x="2088704" y="1314376"/>
                </a:lnTo>
                <a:lnTo>
                  <a:pt x="1584648" y="1314376"/>
                </a:lnTo>
                <a:close/>
                <a:moveTo>
                  <a:pt x="928911" y="234376"/>
                </a:moveTo>
                <a:lnTo>
                  <a:pt x="1432967" y="234376"/>
                </a:lnTo>
                <a:lnTo>
                  <a:pt x="1432967" y="1314376"/>
                </a:lnTo>
                <a:lnTo>
                  <a:pt x="928911" y="1314376"/>
                </a:lnTo>
                <a:close/>
                <a:moveTo>
                  <a:pt x="273174" y="234376"/>
                </a:moveTo>
                <a:lnTo>
                  <a:pt x="777230" y="234376"/>
                </a:lnTo>
                <a:lnTo>
                  <a:pt x="777230" y="1314376"/>
                </a:lnTo>
                <a:lnTo>
                  <a:pt x="273174" y="1314376"/>
                </a:lnTo>
                <a:close/>
                <a:moveTo>
                  <a:pt x="258244" y="126376"/>
                </a:moveTo>
                <a:cubicBezTo>
                  <a:pt x="182968" y="126376"/>
                  <a:pt x="121944" y="187400"/>
                  <a:pt x="121944" y="262676"/>
                </a:cubicBezTo>
                <a:lnTo>
                  <a:pt x="121944" y="1286076"/>
                </a:lnTo>
                <a:cubicBezTo>
                  <a:pt x="121944" y="1361352"/>
                  <a:pt x="182968" y="1422376"/>
                  <a:pt x="258244" y="1422376"/>
                </a:cubicBezTo>
                <a:lnTo>
                  <a:pt x="2768375" y="1422376"/>
                </a:lnTo>
                <a:cubicBezTo>
                  <a:pt x="2843651" y="1422376"/>
                  <a:pt x="2904675" y="1361352"/>
                  <a:pt x="2904675" y="1286076"/>
                </a:cubicBezTo>
                <a:lnTo>
                  <a:pt x="2904675" y="262676"/>
                </a:lnTo>
                <a:cubicBezTo>
                  <a:pt x="2904675" y="187400"/>
                  <a:pt x="2843651" y="126376"/>
                  <a:pt x="2768375" y="126376"/>
                </a:cubicBezTo>
                <a:close/>
                <a:moveTo>
                  <a:pt x="162882" y="0"/>
                </a:moveTo>
                <a:lnTo>
                  <a:pt x="2863736" y="0"/>
                </a:lnTo>
                <a:cubicBezTo>
                  <a:pt x="2953693" y="0"/>
                  <a:pt x="3026618" y="72925"/>
                  <a:pt x="3026618" y="162882"/>
                </a:cubicBezTo>
                <a:lnTo>
                  <a:pt x="3026618" y="1385870"/>
                </a:lnTo>
                <a:cubicBezTo>
                  <a:pt x="3026618" y="1475827"/>
                  <a:pt x="2953693" y="1548752"/>
                  <a:pt x="2863736" y="1548752"/>
                </a:cubicBezTo>
                <a:lnTo>
                  <a:pt x="162882" y="1548752"/>
                </a:lnTo>
                <a:cubicBezTo>
                  <a:pt x="72925" y="1548752"/>
                  <a:pt x="0" y="1475827"/>
                  <a:pt x="0" y="1385870"/>
                </a:cubicBezTo>
                <a:lnTo>
                  <a:pt x="0" y="162882"/>
                </a:lnTo>
                <a:cubicBezTo>
                  <a:pt x="0" y="72925"/>
                  <a:pt x="72925" y="0"/>
                  <a:pt x="162882"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30" name="Google Shape;1630;p48"/>
          <p:cNvSpPr/>
          <p:nvPr/>
        </p:nvSpPr>
        <p:spPr>
          <a:xfrm rot="8100000">
            <a:off x="11057693" y="3690402"/>
            <a:ext cx="417475" cy="417476"/>
          </a:xfrm>
          <a:custGeom>
            <a:rect b="b" l="l" r="r" t="t"/>
            <a:pathLst>
              <a:path extrusionOk="0" h="2483835" w="2483832">
                <a:moveTo>
                  <a:pt x="657616" y="1826218"/>
                </a:moveTo>
                <a:cubicBezTo>
                  <a:pt x="806520" y="1975122"/>
                  <a:pt x="1047940" y="1975122"/>
                  <a:pt x="1196844" y="1826218"/>
                </a:cubicBezTo>
                <a:cubicBezTo>
                  <a:pt x="1345748" y="1677314"/>
                  <a:pt x="1345748" y="1435894"/>
                  <a:pt x="1196844" y="1286990"/>
                </a:cubicBezTo>
                <a:cubicBezTo>
                  <a:pt x="1047940" y="1138086"/>
                  <a:pt x="806520" y="1138086"/>
                  <a:pt x="657616" y="1286990"/>
                </a:cubicBezTo>
                <a:cubicBezTo>
                  <a:pt x="508712" y="1435894"/>
                  <a:pt x="508712" y="1677314"/>
                  <a:pt x="657616" y="1826218"/>
                </a:cubicBezTo>
                <a:close/>
                <a:moveTo>
                  <a:pt x="293335" y="2190500"/>
                </a:moveTo>
                <a:cubicBezTo>
                  <a:pt x="112098" y="2009262"/>
                  <a:pt x="0" y="1758885"/>
                  <a:pt x="0" y="1482325"/>
                </a:cubicBezTo>
                <a:cubicBezTo>
                  <a:pt x="0" y="929206"/>
                  <a:pt x="459290" y="590078"/>
                  <a:pt x="1001509" y="480815"/>
                </a:cubicBezTo>
                <a:cubicBezTo>
                  <a:pt x="1569704" y="366317"/>
                  <a:pt x="1861757" y="259925"/>
                  <a:pt x="2483832" y="0"/>
                </a:cubicBezTo>
                <a:cubicBezTo>
                  <a:pt x="2230640" y="682694"/>
                  <a:pt x="2130986" y="873716"/>
                  <a:pt x="2003018" y="1482325"/>
                </a:cubicBezTo>
                <a:cubicBezTo>
                  <a:pt x="1901990" y="2042180"/>
                  <a:pt x="1554627" y="2483835"/>
                  <a:pt x="1001509" y="2483835"/>
                </a:cubicBezTo>
                <a:cubicBezTo>
                  <a:pt x="724950" y="2483835"/>
                  <a:pt x="474573" y="2371737"/>
                  <a:pt x="293335" y="219050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31" name="Google Shape;1631;p48"/>
          <p:cNvSpPr/>
          <p:nvPr/>
        </p:nvSpPr>
        <p:spPr>
          <a:xfrm>
            <a:off x="5773604" y="2544635"/>
            <a:ext cx="617508" cy="622535"/>
          </a:xfrm>
          <a:custGeom>
            <a:rect b="b" l="l" r="r" t="t"/>
            <a:pathLst>
              <a:path extrusionOk="0" h="3234532" w="3208412">
                <a:moveTo>
                  <a:pt x="1561445" y="1065858"/>
                </a:moveTo>
                <a:cubicBezTo>
                  <a:pt x="1654998" y="1065858"/>
                  <a:pt x="1743610" y="1087015"/>
                  <a:pt x="1821879" y="1126644"/>
                </a:cubicBezTo>
                <a:lnTo>
                  <a:pt x="1611352" y="1337172"/>
                </a:lnTo>
                <a:cubicBezTo>
                  <a:pt x="1595200" y="1333388"/>
                  <a:pt x="1578468" y="1332141"/>
                  <a:pt x="1561445" y="1332141"/>
                </a:cubicBezTo>
                <a:cubicBezTo>
                  <a:pt x="1373145" y="1332141"/>
                  <a:pt x="1220499" y="1484787"/>
                  <a:pt x="1220499" y="1673087"/>
                </a:cubicBezTo>
                <a:cubicBezTo>
                  <a:pt x="1220499" y="1861387"/>
                  <a:pt x="1373145" y="2014033"/>
                  <a:pt x="1561445" y="2014033"/>
                </a:cubicBezTo>
                <a:cubicBezTo>
                  <a:pt x="1749745" y="2014033"/>
                  <a:pt x="1902391" y="1861387"/>
                  <a:pt x="1902391" y="1673087"/>
                </a:cubicBezTo>
                <a:cubicBezTo>
                  <a:pt x="1902391" y="1643675"/>
                  <a:pt x="1898667" y="1615133"/>
                  <a:pt x="1890450" y="1588219"/>
                </a:cubicBezTo>
                <a:lnTo>
                  <a:pt x="2093156" y="1385512"/>
                </a:lnTo>
                <a:cubicBezTo>
                  <a:pt x="2142229" y="1470075"/>
                  <a:pt x="2168674" y="1568493"/>
                  <a:pt x="2168674" y="1673087"/>
                </a:cubicBezTo>
                <a:cubicBezTo>
                  <a:pt x="2168674" y="2008450"/>
                  <a:pt x="1896808" y="2280316"/>
                  <a:pt x="1561445" y="2280316"/>
                </a:cubicBezTo>
                <a:cubicBezTo>
                  <a:pt x="1226082" y="2280316"/>
                  <a:pt x="954217" y="2008450"/>
                  <a:pt x="954217" y="1673087"/>
                </a:cubicBezTo>
                <a:cubicBezTo>
                  <a:pt x="954217" y="1337724"/>
                  <a:pt x="1226082" y="1065858"/>
                  <a:pt x="1561445" y="1065858"/>
                </a:cubicBezTo>
                <a:close/>
                <a:moveTo>
                  <a:pt x="1561445" y="580076"/>
                </a:moveTo>
                <a:cubicBezTo>
                  <a:pt x="1790175" y="580076"/>
                  <a:pt x="2002494" y="650333"/>
                  <a:pt x="2177834" y="770690"/>
                </a:cubicBezTo>
                <a:lnTo>
                  <a:pt x="1968030" y="980494"/>
                </a:lnTo>
                <a:cubicBezTo>
                  <a:pt x="1849962" y="907198"/>
                  <a:pt x="1710422" y="866794"/>
                  <a:pt x="1561445" y="866794"/>
                </a:cubicBezTo>
                <a:cubicBezTo>
                  <a:pt x="1116142" y="866794"/>
                  <a:pt x="755153" y="1227784"/>
                  <a:pt x="755153" y="1673087"/>
                </a:cubicBezTo>
                <a:cubicBezTo>
                  <a:pt x="755153" y="2118390"/>
                  <a:pt x="1116142" y="2479380"/>
                  <a:pt x="1561445" y="2479380"/>
                </a:cubicBezTo>
                <a:cubicBezTo>
                  <a:pt x="2006748" y="2479380"/>
                  <a:pt x="2367738" y="2118390"/>
                  <a:pt x="2367738" y="1673087"/>
                </a:cubicBezTo>
                <a:cubicBezTo>
                  <a:pt x="2367738" y="1513043"/>
                  <a:pt x="2321108" y="1363890"/>
                  <a:pt x="2239307" y="1239362"/>
                </a:cubicBezTo>
                <a:lnTo>
                  <a:pt x="2445928" y="1032741"/>
                </a:lnTo>
                <a:cubicBezTo>
                  <a:pt x="2577451" y="1212149"/>
                  <a:pt x="2654457" y="1433625"/>
                  <a:pt x="2654457" y="1673087"/>
                </a:cubicBezTo>
                <a:cubicBezTo>
                  <a:pt x="2654457" y="2276741"/>
                  <a:pt x="2165099" y="2766099"/>
                  <a:pt x="1561445" y="2766099"/>
                </a:cubicBezTo>
                <a:cubicBezTo>
                  <a:pt x="957792" y="2766099"/>
                  <a:pt x="468434" y="2276741"/>
                  <a:pt x="468434" y="1673087"/>
                </a:cubicBezTo>
                <a:cubicBezTo>
                  <a:pt x="468434" y="1069433"/>
                  <a:pt x="957792" y="580076"/>
                  <a:pt x="1561445" y="580076"/>
                </a:cubicBezTo>
                <a:close/>
                <a:moveTo>
                  <a:pt x="1561445" y="111642"/>
                </a:moveTo>
                <a:cubicBezTo>
                  <a:pt x="1890473" y="111642"/>
                  <a:pt x="2195731" y="213411"/>
                  <a:pt x="2447076" y="387744"/>
                </a:cubicBezTo>
                <a:lnTo>
                  <a:pt x="2453780" y="494744"/>
                </a:lnTo>
                <a:lnTo>
                  <a:pt x="2309436" y="639088"/>
                </a:lnTo>
                <a:cubicBezTo>
                  <a:pt x="2099826" y="485554"/>
                  <a:pt x="1841132" y="395669"/>
                  <a:pt x="1561445" y="395669"/>
                </a:cubicBezTo>
                <a:cubicBezTo>
                  <a:pt x="855947" y="395669"/>
                  <a:pt x="284027" y="967589"/>
                  <a:pt x="284027" y="1673087"/>
                </a:cubicBezTo>
                <a:cubicBezTo>
                  <a:pt x="284027" y="2378585"/>
                  <a:pt x="855947" y="2950505"/>
                  <a:pt x="1561445" y="2950505"/>
                </a:cubicBezTo>
                <a:cubicBezTo>
                  <a:pt x="2266943" y="2950505"/>
                  <a:pt x="2838863" y="2378585"/>
                  <a:pt x="2838863" y="1673087"/>
                </a:cubicBezTo>
                <a:cubicBezTo>
                  <a:pt x="2838863" y="1382650"/>
                  <a:pt x="2741936" y="1114852"/>
                  <a:pt x="2577529" y="901139"/>
                </a:cubicBezTo>
                <a:lnTo>
                  <a:pt x="2706681" y="771988"/>
                </a:lnTo>
                <a:lnTo>
                  <a:pt x="2841540" y="780437"/>
                </a:lnTo>
                <a:cubicBezTo>
                  <a:pt x="3019168" y="1032973"/>
                  <a:pt x="3122890" y="1340917"/>
                  <a:pt x="3122890" y="1673087"/>
                </a:cubicBezTo>
                <a:cubicBezTo>
                  <a:pt x="3122890" y="2535449"/>
                  <a:pt x="2423807" y="3234532"/>
                  <a:pt x="1561445" y="3234532"/>
                </a:cubicBezTo>
                <a:cubicBezTo>
                  <a:pt x="699083" y="3234532"/>
                  <a:pt x="0" y="2535449"/>
                  <a:pt x="0" y="1673087"/>
                </a:cubicBezTo>
                <a:cubicBezTo>
                  <a:pt x="0" y="810725"/>
                  <a:pt x="699083" y="111642"/>
                  <a:pt x="1561445" y="111642"/>
                </a:cubicBezTo>
                <a:close/>
                <a:moveTo>
                  <a:pt x="2909110" y="0"/>
                </a:moveTo>
                <a:lnTo>
                  <a:pt x="2926757" y="281655"/>
                </a:lnTo>
                <a:lnTo>
                  <a:pt x="3208412" y="299301"/>
                </a:lnTo>
                <a:lnTo>
                  <a:pt x="2863230" y="644483"/>
                </a:lnTo>
                <a:lnTo>
                  <a:pt x="2685547" y="633351"/>
                </a:lnTo>
                <a:lnTo>
                  <a:pt x="1718098" y="1600799"/>
                </a:lnTo>
                <a:cubicBezTo>
                  <a:pt x="1729236" y="1622491"/>
                  <a:pt x="1734939" y="1647123"/>
                  <a:pt x="1734939" y="1673087"/>
                </a:cubicBezTo>
                <a:cubicBezTo>
                  <a:pt x="1734939" y="1768905"/>
                  <a:pt x="1657263" y="1846581"/>
                  <a:pt x="1561445" y="1846581"/>
                </a:cubicBezTo>
                <a:cubicBezTo>
                  <a:pt x="1465627" y="1846581"/>
                  <a:pt x="1387951" y="1768905"/>
                  <a:pt x="1387951" y="1673087"/>
                </a:cubicBezTo>
                <a:cubicBezTo>
                  <a:pt x="1387951" y="1577269"/>
                  <a:pt x="1465627" y="1499593"/>
                  <a:pt x="1561445" y="1499593"/>
                </a:cubicBezTo>
                <a:lnTo>
                  <a:pt x="1591006" y="1505561"/>
                </a:lnTo>
                <a:lnTo>
                  <a:pt x="2574981" y="521587"/>
                </a:lnTo>
                <a:lnTo>
                  <a:pt x="2563928" y="345182"/>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632" name="Google Shape;1632;p48"/>
          <p:cNvSpPr/>
          <p:nvPr/>
        </p:nvSpPr>
        <p:spPr>
          <a:xfrm>
            <a:off x="6733448" y="2544108"/>
            <a:ext cx="484927" cy="623588"/>
          </a:xfrm>
          <a:custGeom>
            <a:rect b="b" l="l" r="r" t="t"/>
            <a:pathLst>
              <a:path extrusionOk="0" h="3240000" w="2519554">
                <a:moveTo>
                  <a:pt x="1259778" y="0"/>
                </a:moveTo>
                <a:cubicBezTo>
                  <a:pt x="1299543" y="0"/>
                  <a:pt x="1331778" y="32235"/>
                  <a:pt x="1331778" y="72000"/>
                </a:cubicBezTo>
                <a:lnTo>
                  <a:pt x="1331778" y="292696"/>
                </a:lnTo>
                <a:cubicBezTo>
                  <a:pt x="1526887" y="301316"/>
                  <a:pt x="1719796" y="357828"/>
                  <a:pt x="1894309" y="459601"/>
                </a:cubicBezTo>
                <a:cubicBezTo>
                  <a:pt x="2284331" y="687055"/>
                  <a:pt x="2522839" y="1105809"/>
                  <a:pt x="2519520" y="1557297"/>
                </a:cubicBezTo>
                <a:lnTo>
                  <a:pt x="2509882" y="1557270"/>
                </a:lnTo>
                <a:cubicBezTo>
                  <a:pt x="2413806" y="1435449"/>
                  <a:pt x="2264527" y="1358626"/>
                  <a:pt x="2097304" y="1358626"/>
                </a:cubicBezTo>
                <a:cubicBezTo>
                  <a:pt x="1931567" y="1358626"/>
                  <a:pt x="1783455" y="1434091"/>
                  <a:pt x="1688484" y="1554913"/>
                </a:cubicBezTo>
                <a:lnTo>
                  <a:pt x="1657888" y="1554825"/>
                </a:lnTo>
                <a:cubicBezTo>
                  <a:pt x="1579123" y="1454657"/>
                  <a:pt x="1463823" y="1385682"/>
                  <a:pt x="1331778" y="1368008"/>
                </a:cubicBezTo>
                <a:lnTo>
                  <a:pt x="1331778" y="2507895"/>
                </a:lnTo>
                <a:lnTo>
                  <a:pt x="1356113" y="2507895"/>
                </a:lnTo>
                <a:lnTo>
                  <a:pt x="1356113" y="2868215"/>
                </a:lnTo>
                <a:lnTo>
                  <a:pt x="1353558" y="2868215"/>
                </a:lnTo>
                <a:cubicBezTo>
                  <a:pt x="1347515" y="3074779"/>
                  <a:pt x="1177830" y="3240000"/>
                  <a:pt x="969556" y="3240000"/>
                </a:cubicBezTo>
                <a:cubicBezTo>
                  <a:pt x="759529" y="3240000"/>
                  <a:pt x="588743" y="3071985"/>
                  <a:pt x="585029" y="2863014"/>
                </a:cubicBezTo>
                <a:cubicBezTo>
                  <a:pt x="584214" y="2861474"/>
                  <a:pt x="584183" y="2859896"/>
                  <a:pt x="584183" y="2858310"/>
                </a:cubicBezTo>
                <a:lnTo>
                  <a:pt x="584422" y="2856985"/>
                </a:lnTo>
                <a:cubicBezTo>
                  <a:pt x="584186" y="2856201"/>
                  <a:pt x="584184" y="2855415"/>
                  <a:pt x="584184" y="2854628"/>
                </a:cubicBezTo>
                <a:lnTo>
                  <a:pt x="584846" y="2854628"/>
                </a:lnTo>
                <a:cubicBezTo>
                  <a:pt x="585977" y="2797047"/>
                  <a:pt x="628115" y="2750982"/>
                  <a:pt x="679843" y="2750982"/>
                </a:cubicBezTo>
                <a:cubicBezTo>
                  <a:pt x="731571" y="2750982"/>
                  <a:pt x="773709" y="2797047"/>
                  <a:pt x="774841" y="2854628"/>
                </a:cubicBezTo>
                <a:lnTo>
                  <a:pt x="776870" y="2854628"/>
                </a:lnTo>
                <a:cubicBezTo>
                  <a:pt x="776870" y="2961046"/>
                  <a:pt x="863138" y="3047314"/>
                  <a:pt x="969556" y="3047314"/>
                </a:cubicBezTo>
                <a:cubicBezTo>
                  <a:pt x="1075974" y="3047314"/>
                  <a:pt x="1162242" y="2961046"/>
                  <a:pt x="1162242" y="2854628"/>
                </a:cubicBezTo>
                <a:lnTo>
                  <a:pt x="1163439" y="2854628"/>
                </a:lnTo>
                <a:lnTo>
                  <a:pt x="1163439" y="2507895"/>
                </a:lnTo>
                <a:lnTo>
                  <a:pt x="1187778" y="2507895"/>
                </a:lnTo>
                <a:lnTo>
                  <a:pt x="1187778" y="1365548"/>
                </a:lnTo>
                <a:cubicBezTo>
                  <a:pt x="1048083" y="1378241"/>
                  <a:pt x="925400" y="1448176"/>
                  <a:pt x="842602" y="1552487"/>
                </a:cubicBezTo>
                <a:lnTo>
                  <a:pt x="807450" y="1552386"/>
                </a:lnTo>
                <a:cubicBezTo>
                  <a:pt x="712615" y="1432960"/>
                  <a:pt x="565486" y="1358626"/>
                  <a:pt x="400996" y="1358626"/>
                </a:cubicBezTo>
                <a:cubicBezTo>
                  <a:pt x="240343" y="1358626"/>
                  <a:pt x="96251" y="1429532"/>
                  <a:pt x="0" y="1543232"/>
                </a:cubicBezTo>
                <a:cubicBezTo>
                  <a:pt x="1264" y="1094357"/>
                  <a:pt x="241710" y="680052"/>
                  <a:pt x="631054" y="455977"/>
                </a:cubicBezTo>
                <a:cubicBezTo>
                  <a:pt x="804121" y="356374"/>
                  <a:pt x="994908" y="301092"/>
                  <a:pt x="1187778" y="292721"/>
                </a:cubicBezTo>
                <a:lnTo>
                  <a:pt x="1187778" y="72000"/>
                </a:lnTo>
                <a:cubicBezTo>
                  <a:pt x="1187778" y="32235"/>
                  <a:pt x="1220013" y="0"/>
                  <a:pt x="1259778" y="0"/>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33" name="Google Shape;1633;p48"/>
          <p:cNvSpPr/>
          <p:nvPr/>
        </p:nvSpPr>
        <p:spPr>
          <a:xfrm>
            <a:off x="7436317" y="1509092"/>
            <a:ext cx="544275" cy="544275"/>
          </a:xfrm>
          <a:prstGeom prst="hear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34" name="Google Shape;1634;p48"/>
          <p:cNvSpPr/>
          <p:nvPr/>
        </p:nvSpPr>
        <p:spPr>
          <a:xfrm>
            <a:off x="10301960" y="5685084"/>
            <a:ext cx="411706" cy="508675"/>
          </a:xfrm>
          <a:custGeom>
            <a:rect b="b" l="l" r="r" t="t"/>
            <a:pathLst>
              <a:path extrusionOk="0" h="3213524" w="2600931">
                <a:moveTo>
                  <a:pt x="1304260" y="0"/>
                </a:moveTo>
                <a:cubicBezTo>
                  <a:pt x="1403671" y="0"/>
                  <a:pt x="1484260" y="80589"/>
                  <a:pt x="1484260" y="180000"/>
                </a:cubicBezTo>
                <a:lnTo>
                  <a:pt x="1484260" y="412061"/>
                </a:lnTo>
                <a:lnTo>
                  <a:pt x="2330931" y="412061"/>
                </a:lnTo>
                <a:lnTo>
                  <a:pt x="2600931" y="682061"/>
                </a:lnTo>
                <a:lnTo>
                  <a:pt x="2330931" y="952061"/>
                </a:lnTo>
                <a:lnTo>
                  <a:pt x="1484260" y="952061"/>
                </a:lnTo>
                <a:lnTo>
                  <a:pt x="1484260" y="1110244"/>
                </a:lnTo>
                <a:lnTo>
                  <a:pt x="2375646" y="1110244"/>
                </a:lnTo>
                <a:lnTo>
                  <a:pt x="2375646" y="1650244"/>
                </a:lnTo>
                <a:lnTo>
                  <a:pt x="1484260" y="1650244"/>
                </a:lnTo>
                <a:lnTo>
                  <a:pt x="1484260" y="3213524"/>
                </a:lnTo>
                <a:lnTo>
                  <a:pt x="1124260" y="3213524"/>
                </a:lnTo>
                <a:lnTo>
                  <a:pt x="1124260" y="1650244"/>
                </a:lnTo>
                <a:lnTo>
                  <a:pt x="270000" y="1650244"/>
                </a:lnTo>
                <a:lnTo>
                  <a:pt x="0" y="1380244"/>
                </a:lnTo>
                <a:lnTo>
                  <a:pt x="270000" y="1110244"/>
                </a:lnTo>
                <a:lnTo>
                  <a:pt x="1124260" y="1110244"/>
                </a:lnTo>
                <a:lnTo>
                  <a:pt x="1124260" y="952061"/>
                </a:lnTo>
                <a:lnTo>
                  <a:pt x="224931" y="952061"/>
                </a:lnTo>
                <a:lnTo>
                  <a:pt x="224931" y="412061"/>
                </a:lnTo>
                <a:lnTo>
                  <a:pt x="1124260" y="412061"/>
                </a:lnTo>
                <a:lnTo>
                  <a:pt x="1124260" y="180000"/>
                </a:lnTo>
                <a:cubicBezTo>
                  <a:pt x="1124260" y="80589"/>
                  <a:pt x="1204849" y="0"/>
                  <a:pt x="1304260" y="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35" name="Google Shape;1635;p48"/>
          <p:cNvSpPr/>
          <p:nvPr/>
        </p:nvSpPr>
        <p:spPr>
          <a:xfrm>
            <a:off x="4242330" y="5739982"/>
            <a:ext cx="678102" cy="398876"/>
          </a:xfrm>
          <a:custGeom>
            <a:rect b="b" l="l" r="r" t="t"/>
            <a:pathLst>
              <a:path extrusionOk="0" h="2664566" w="4529836">
                <a:moveTo>
                  <a:pt x="1861969" y="0"/>
                </a:moveTo>
                <a:cubicBezTo>
                  <a:pt x="2177122" y="0"/>
                  <a:pt x="2455874" y="155855"/>
                  <a:pt x="2611443" y="404565"/>
                </a:cubicBezTo>
                <a:cubicBezTo>
                  <a:pt x="2709453" y="315054"/>
                  <a:pt x="2840684" y="266178"/>
                  <a:pt x="2983336" y="266178"/>
                </a:cubicBezTo>
                <a:cubicBezTo>
                  <a:pt x="3293144" y="266178"/>
                  <a:pt x="3549108" y="496718"/>
                  <a:pt x="3578241" y="797044"/>
                </a:cubicBezTo>
                <a:cubicBezTo>
                  <a:pt x="3583592" y="793823"/>
                  <a:pt x="3589010" y="793774"/>
                  <a:pt x="3594440" y="793774"/>
                </a:cubicBezTo>
                <a:cubicBezTo>
                  <a:pt x="4111042" y="793774"/>
                  <a:pt x="4529836" y="1212568"/>
                  <a:pt x="4529836" y="1729170"/>
                </a:cubicBezTo>
                <a:cubicBezTo>
                  <a:pt x="4529836" y="2216938"/>
                  <a:pt x="4156487" y="2617512"/>
                  <a:pt x="3679930" y="2660249"/>
                </a:cubicBezTo>
                <a:lnTo>
                  <a:pt x="3679930" y="2664566"/>
                </a:lnTo>
                <a:lnTo>
                  <a:pt x="3594440" y="2664566"/>
                </a:lnTo>
                <a:lnTo>
                  <a:pt x="1043912" y="2664566"/>
                </a:lnTo>
                <a:lnTo>
                  <a:pt x="1043912" y="2657589"/>
                </a:lnTo>
                <a:cubicBezTo>
                  <a:pt x="1008374" y="2662448"/>
                  <a:pt x="972132" y="2664566"/>
                  <a:pt x="935396" y="2664566"/>
                </a:cubicBezTo>
                <a:cubicBezTo>
                  <a:pt x="418794" y="2664566"/>
                  <a:pt x="0" y="2245772"/>
                  <a:pt x="0" y="1729170"/>
                </a:cubicBezTo>
                <a:cubicBezTo>
                  <a:pt x="0" y="1212568"/>
                  <a:pt x="418794" y="793774"/>
                  <a:pt x="935396" y="793774"/>
                </a:cubicBezTo>
                <a:lnTo>
                  <a:pt x="954395" y="797612"/>
                </a:lnTo>
                <a:cubicBezTo>
                  <a:pt x="1004779" y="344999"/>
                  <a:pt x="1393085" y="0"/>
                  <a:pt x="1861969" y="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36" name="Google Shape;1636;p48"/>
          <p:cNvSpPr/>
          <p:nvPr/>
        </p:nvSpPr>
        <p:spPr>
          <a:xfrm>
            <a:off x="8665030" y="5684794"/>
            <a:ext cx="504505" cy="509254"/>
          </a:xfrm>
          <a:custGeom>
            <a:rect b="b" l="l" r="r" t="t"/>
            <a:pathLst>
              <a:path extrusionOk="0" h="3217189" w="3187187">
                <a:moveTo>
                  <a:pt x="2136560" y="2669280"/>
                </a:moveTo>
                <a:cubicBezTo>
                  <a:pt x="2154235" y="2662847"/>
                  <a:pt x="2173778" y="2671961"/>
                  <a:pt x="2180211" y="2689635"/>
                </a:cubicBezTo>
                <a:lnTo>
                  <a:pt x="2338628" y="3124881"/>
                </a:lnTo>
                <a:cubicBezTo>
                  <a:pt x="2345061" y="3142556"/>
                  <a:pt x="2335948" y="3162099"/>
                  <a:pt x="2318273" y="3168533"/>
                </a:cubicBezTo>
                <a:lnTo>
                  <a:pt x="2190259" y="3215126"/>
                </a:lnTo>
                <a:cubicBezTo>
                  <a:pt x="2172585" y="3221559"/>
                  <a:pt x="2153041" y="3212445"/>
                  <a:pt x="2146608" y="3194771"/>
                </a:cubicBezTo>
                <a:lnTo>
                  <a:pt x="1988192" y="2759525"/>
                </a:lnTo>
                <a:cubicBezTo>
                  <a:pt x="1981759" y="2741850"/>
                  <a:pt x="1990872" y="2722307"/>
                  <a:pt x="2008547" y="2715873"/>
                </a:cubicBezTo>
                <a:close/>
                <a:moveTo>
                  <a:pt x="1050626" y="2669280"/>
                </a:moveTo>
                <a:lnTo>
                  <a:pt x="1178640" y="2715873"/>
                </a:lnTo>
                <a:cubicBezTo>
                  <a:pt x="1196314" y="2722307"/>
                  <a:pt x="1205428" y="2741850"/>
                  <a:pt x="1198995" y="2759525"/>
                </a:cubicBezTo>
                <a:lnTo>
                  <a:pt x="1040578" y="3194771"/>
                </a:lnTo>
                <a:cubicBezTo>
                  <a:pt x="1034145" y="3212445"/>
                  <a:pt x="1014601" y="3221559"/>
                  <a:pt x="996927" y="3215126"/>
                </a:cubicBezTo>
                <a:lnTo>
                  <a:pt x="868913" y="3168533"/>
                </a:lnTo>
                <a:cubicBezTo>
                  <a:pt x="851239" y="3162099"/>
                  <a:pt x="842125" y="3142556"/>
                  <a:pt x="848558" y="3124881"/>
                </a:cubicBezTo>
                <a:lnTo>
                  <a:pt x="1006975" y="2689635"/>
                </a:lnTo>
                <a:cubicBezTo>
                  <a:pt x="1013408" y="2671961"/>
                  <a:pt x="1032952" y="2662847"/>
                  <a:pt x="1050626" y="2669280"/>
                </a:cubicBezTo>
                <a:close/>
                <a:moveTo>
                  <a:pt x="2647909" y="2029882"/>
                </a:moveTo>
                <a:cubicBezTo>
                  <a:pt x="2656328" y="2027626"/>
                  <a:pt x="2665608" y="2028582"/>
                  <a:pt x="2673752" y="2033284"/>
                </a:cubicBezTo>
                <a:lnTo>
                  <a:pt x="3074877" y="2264874"/>
                </a:lnTo>
                <a:cubicBezTo>
                  <a:pt x="3091166" y="2274278"/>
                  <a:pt x="3096747" y="2295107"/>
                  <a:pt x="3087343" y="2311396"/>
                </a:cubicBezTo>
                <a:lnTo>
                  <a:pt x="3019228" y="2429374"/>
                </a:lnTo>
                <a:cubicBezTo>
                  <a:pt x="3009824" y="2445663"/>
                  <a:pt x="2988995" y="2451244"/>
                  <a:pt x="2972706" y="2441840"/>
                </a:cubicBezTo>
                <a:lnTo>
                  <a:pt x="2571581" y="2210250"/>
                </a:lnTo>
                <a:cubicBezTo>
                  <a:pt x="2555292" y="2200846"/>
                  <a:pt x="2549710" y="2180017"/>
                  <a:pt x="2559115" y="2163728"/>
                </a:cubicBezTo>
                <a:lnTo>
                  <a:pt x="2627229" y="2045750"/>
                </a:lnTo>
                <a:cubicBezTo>
                  <a:pt x="2631932" y="2037605"/>
                  <a:pt x="2639490" y="2032138"/>
                  <a:pt x="2647909" y="2029882"/>
                </a:cubicBezTo>
                <a:close/>
                <a:moveTo>
                  <a:pt x="539277" y="2029882"/>
                </a:moveTo>
                <a:cubicBezTo>
                  <a:pt x="547696" y="2032138"/>
                  <a:pt x="555255" y="2037605"/>
                  <a:pt x="559957" y="2045750"/>
                </a:cubicBezTo>
                <a:lnTo>
                  <a:pt x="628071" y="2163728"/>
                </a:lnTo>
                <a:cubicBezTo>
                  <a:pt x="637476" y="2180017"/>
                  <a:pt x="631895" y="2200846"/>
                  <a:pt x="615606" y="2210250"/>
                </a:cubicBezTo>
                <a:lnTo>
                  <a:pt x="214481" y="2441840"/>
                </a:lnTo>
                <a:cubicBezTo>
                  <a:pt x="198192" y="2451244"/>
                  <a:pt x="177363" y="2445663"/>
                  <a:pt x="167958" y="2429374"/>
                </a:cubicBezTo>
                <a:lnTo>
                  <a:pt x="99844" y="2311396"/>
                </a:lnTo>
                <a:cubicBezTo>
                  <a:pt x="90439" y="2295107"/>
                  <a:pt x="96020" y="2274278"/>
                  <a:pt x="112309" y="2264874"/>
                </a:cubicBezTo>
                <a:lnTo>
                  <a:pt x="513434" y="2033284"/>
                </a:lnTo>
                <a:cubicBezTo>
                  <a:pt x="521579" y="2028582"/>
                  <a:pt x="530858" y="2027626"/>
                  <a:pt x="539277" y="2029882"/>
                </a:cubicBezTo>
                <a:close/>
                <a:moveTo>
                  <a:pt x="3094879" y="918289"/>
                </a:moveTo>
                <a:cubicBezTo>
                  <a:pt x="3112554" y="911856"/>
                  <a:pt x="3132097" y="920969"/>
                  <a:pt x="3138531" y="938644"/>
                </a:cubicBezTo>
                <a:lnTo>
                  <a:pt x="3185124" y="1066657"/>
                </a:lnTo>
                <a:cubicBezTo>
                  <a:pt x="3191557" y="1084332"/>
                  <a:pt x="3182443" y="1103875"/>
                  <a:pt x="3164769" y="1110308"/>
                </a:cubicBezTo>
                <a:lnTo>
                  <a:pt x="2729523" y="1268725"/>
                </a:lnTo>
                <a:cubicBezTo>
                  <a:pt x="2711848" y="1275158"/>
                  <a:pt x="2692304" y="1266045"/>
                  <a:pt x="2685871" y="1248370"/>
                </a:cubicBezTo>
                <a:lnTo>
                  <a:pt x="2639278" y="1120357"/>
                </a:lnTo>
                <a:cubicBezTo>
                  <a:pt x="2632845" y="1102682"/>
                  <a:pt x="2641959" y="1083138"/>
                  <a:pt x="2659633" y="1076705"/>
                </a:cubicBezTo>
                <a:close/>
                <a:moveTo>
                  <a:pt x="92307" y="918289"/>
                </a:moveTo>
                <a:lnTo>
                  <a:pt x="527553" y="1076705"/>
                </a:lnTo>
                <a:cubicBezTo>
                  <a:pt x="545228" y="1083138"/>
                  <a:pt x="554341" y="1102682"/>
                  <a:pt x="547908" y="1120357"/>
                </a:cubicBezTo>
                <a:lnTo>
                  <a:pt x="501315" y="1248370"/>
                </a:lnTo>
                <a:cubicBezTo>
                  <a:pt x="494882" y="1266045"/>
                  <a:pt x="475338" y="1275158"/>
                  <a:pt x="457664" y="1268725"/>
                </a:cubicBezTo>
                <a:lnTo>
                  <a:pt x="22418" y="1110308"/>
                </a:lnTo>
                <a:cubicBezTo>
                  <a:pt x="4743" y="1103875"/>
                  <a:pt x="-4370" y="1084332"/>
                  <a:pt x="2063" y="1066657"/>
                </a:cubicBezTo>
                <a:lnTo>
                  <a:pt x="48656" y="938644"/>
                </a:lnTo>
                <a:cubicBezTo>
                  <a:pt x="55089" y="920969"/>
                  <a:pt x="74633" y="911856"/>
                  <a:pt x="92307" y="918289"/>
                </a:cubicBezTo>
                <a:close/>
                <a:moveTo>
                  <a:pt x="1593593" y="658644"/>
                </a:moveTo>
                <a:cubicBezTo>
                  <a:pt x="2116495" y="658644"/>
                  <a:pt x="2540391" y="1082540"/>
                  <a:pt x="2540391" y="1605442"/>
                </a:cubicBezTo>
                <a:cubicBezTo>
                  <a:pt x="2540391" y="2128344"/>
                  <a:pt x="2116495" y="2552240"/>
                  <a:pt x="1593593" y="2552240"/>
                </a:cubicBezTo>
                <a:cubicBezTo>
                  <a:pt x="1070691" y="2552240"/>
                  <a:pt x="646795" y="2128344"/>
                  <a:pt x="646795" y="1605442"/>
                </a:cubicBezTo>
                <a:cubicBezTo>
                  <a:pt x="646795" y="1082540"/>
                  <a:pt x="1070691" y="658644"/>
                  <a:pt x="1593593" y="658644"/>
                </a:cubicBezTo>
                <a:close/>
                <a:moveTo>
                  <a:pt x="2246117" y="1165"/>
                </a:moveTo>
                <a:cubicBezTo>
                  <a:pt x="2254536" y="-1090"/>
                  <a:pt x="2263815" y="-135"/>
                  <a:pt x="2271960" y="4568"/>
                </a:cubicBezTo>
                <a:lnTo>
                  <a:pt x="2389938" y="72682"/>
                </a:lnTo>
                <a:cubicBezTo>
                  <a:pt x="2406227" y="82087"/>
                  <a:pt x="2411808" y="102916"/>
                  <a:pt x="2402403" y="119205"/>
                </a:cubicBezTo>
                <a:lnTo>
                  <a:pt x="2170814" y="520330"/>
                </a:lnTo>
                <a:cubicBezTo>
                  <a:pt x="2161409" y="536619"/>
                  <a:pt x="2140580" y="542200"/>
                  <a:pt x="2124291" y="532795"/>
                </a:cubicBezTo>
                <a:lnTo>
                  <a:pt x="2006313" y="464681"/>
                </a:lnTo>
                <a:cubicBezTo>
                  <a:pt x="1990024" y="455276"/>
                  <a:pt x="1984443" y="434447"/>
                  <a:pt x="1993848" y="418158"/>
                </a:cubicBezTo>
                <a:lnTo>
                  <a:pt x="2225437" y="17033"/>
                </a:lnTo>
                <a:cubicBezTo>
                  <a:pt x="2230139" y="8889"/>
                  <a:pt x="2237698" y="3421"/>
                  <a:pt x="2246117" y="1165"/>
                </a:cubicBezTo>
                <a:close/>
                <a:moveTo>
                  <a:pt x="941069" y="1165"/>
                </a:moveTo>
                <a:cubicBezTo>
                  <a:pt x="949488" y="3421"/>
                  <a:pt x="957047" y="8889"/>
                  <a:pt x="961749" y="17033"/>
                </a:cubicBezTo>
                <a:lnTo>
                  <a:pt x="1193338" y="418158"/>
                </a:lnTo>
                <a:cubicBezTo>
                  <a:pt x="1202743" y="434447"/>
                  <a:pt x="1197162" y="455276"/>
                  <a:pt x="1180873" y="464681"/>
                </a:cubicBezTo>
                <a:lnTo>
                  <a:pt x="1062895" y="532795"/>
                </a:lnTo>
                <a:cubicBezTo>
                  <a:pt x="1046606" y="542200"/>
                  <a:pt x="1025777" y="536619"/>
                  <a:pt x="1016372" y="520330"/>
                </a:cubicBezTo>
                <a:lnTo>
                  <a:pt x="784783" y="119205"/>
                </a:lnTo>
                <a:cubicBezTo>
                  <a:pt x="775378" y="102916"/>
                  <a:pt x="780959" y="82087"/>
                  <a:pt x="797248" y="72682"/>
                </a:cubicBezTo>
                <a:lnTo>
                  <a:pt x="915226" y="4568"/>
                </a:lnTo>
                <a:cubicBezTo>
                  <a:pt x="923371" y="-135"/>
                  <a:pt x="932650" y="-1090"/>
                  <a:pt x="941069" y="1165"/>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37" name="Google Shape;1637;p48"/>
          <p:cNvSpPr/>
          <p:nvPr/>
        </p:nvSpPr>
        <p:spPr>
          <a:xfrm>
            <a:off x="5963174" y="5716474"/>
            <a:ext cx="691882" cy="445892"/>
          </a:xfrm>
          <a:custGeom>
            <a:rect b="b" l="l" r="r" t="t"/>
            <a:pathLst>
              <a:path extrusionOk="0" h="2078296" w="3224845">
                <a:moveTo>
                  <a:pt x="1153236" y="427959"/>
                </a:moveTo>
                <a:cubicBezTo>
                  <a:pt x="1348431" y="427959"/>
                  <a:pt x="1521080" y="524490"/>
                  <a:pt x="1617434" y="678532"/>
                </a:cubicBezTo>
                <a:cubicBezTo>
                  <a:pt x="1678138" y="623092"/>
                  <a:pt x="1759417" y="592820"/>
                  <a:pt x="1847771" y="592820"/>
                </a:cubicBezTo>
                <a:cubicBezTo>
                  <a:pt x="2039655" y="592820"/>
                  <a:pt x="2198190" y="735609"/>
                  <a:pt x="2216233" y="921620"/>
                </a:cubicBezTo>
                <a:cubicBezTo>
                  <a:pt x="2219548" y="919625"/>
                  <a:pt x="2222903" y="919594"/>
                  <a:pt x="2226267" y="919594"/>
                </a:cubicBezTo>
                <a:cubicBezTo>
                  <a:pt x="2546231" y="919594"/>
                  <a:pt x="2805617" y="1178981"/>
                  <a:pt x="2805617" y="1498945"/>
                </a:cubicBezTo>
                <a:cubicBezTo>
                  <a:pt x="2805617" y="1801051"/>
                  <a:pt x="2574378" y="2049153"/>
                  <a:pt x="2279216" y="2075622"/>
                </a:cubicBezTo>
                <a:lnTo>
                  <a:pt x="2279216" y="2078296"/>
                </a:lnTo>
                <a:lnTo>
                  <a:pt x="2226267" y="2078296"/>
                </a:lnTo>
                <a:lnTo>
                  <a:pt x="646561" y="2078296"/>
                </a:lnTo>
                <a:lnTo>
                  <a:pt x="646561" y="2073975"/>
                </a:lnTo>
                <a:cubicBezTo>
                  <a:pt x="624550" y="2076984"/>
                  <a:pt x="602103" y="2078296"/>
                  <a:pt x="579350" y="2078296"/>
                </a:cubicBezTo>
                <a:cubicBezTo>
                  <a:pt x="259386" y="2078296"/>
                  <a:pt x="0" y="1818910"/>
                  <a:pt x="0" y="1498945"/>
                </a:cubicBezTo>
                <a:cubicBezTo>
                  <a:pt x="0" y="1178981"/>
                  <a:pt x="259386" y="919594"/>
                  <a:pt x="579350" y="919594"/>
                </a:cubicBezTo>
                <a:lnTo>
                  <a:pt x="591118" y="921972"/>
                </a:lnTo>
                <a:cubicBezTo>
                  <a:pt x="622324" y="641639"/>
                  <a:pt x="862826" y="427959"/>
                  <a:pt x="1153236" y="427959"/>
                </a:cubicBezTo>
                <a:close/>
                <a:moveTo>
                  <a:pt x="1844671" y="0"/>
                </a:moveTo>
                <a:cubicBezTo>
                  <a:pt x="2007709" y="0"/>
                  <a:pt x="2151917" y="80629"/>
                  <a:pt x="2232398" y="209295"/>
                </a:cubicBezTo>
                <a:cubicBezTo>
                  <a:pt x="2283102" y="162988"/>
                  <a:pt x="2350992" y="137703"/>
                  <a:pt x="2424790" y="137703"/>
                </a:cubicBezTo>
                <a:cubicBezTo>
                  <a:pt x="2585064" y="137703"/>
                  <a:pt x="2717483" y="256969"/>
                  <a:pt x="2732554" y="412337"/>
                </a:cubicBezTo>
                <a:cubicBezTo>
                  <a:pt x="2735322" y="410671"/>
                  <a:pt x="2738125" y="410646"/>
                  <a:pt x="2740934" y="410646"/>
                </a:cubicBezTo>
                <a:cubicBezTo>
                  <a:pt x="3008189" y="410646"/>
                  <a:pt x="3224845" y="627302"/>
                  <a:pt x="3224845" y="894557"/>
                </a:cubicBezTo>
                <a:cubicBezTo>
                  <a:pt x="3224845" y="1096996"/>
                  <a:pt x="3100535" y="1270403"/>
                  <a:pt x="2923312" y="1340619"/>
                </a:cubicBezTo>
                <a:cubicBezTo>
                  <a:pt x="2866347" y="1049229"/>
                  <a:pt x="2609521" y="829523"/>
                  <a:pt x="2301383" y="829523"/>
                </a:cubicBezTo>
                <a:cubicBezTo>
                  <a:pt x="2297701" y="829523"/>
                  <a:pt x="2294026" y="829557"/>
                  <a:pt x="2290397" y="831741"/>
                </a:cubicBezTo>
                <a:cubicBezTo>
                  <a:pt x="2270640" y="628070"/>
                  <a:pt x="2097054" y="471725"/>
                  <a:pt x="1886953" y="471725"/>
                </a:cubicBezTo>
                <a:cubicBezTo>
                  <a:pt x="1790211" y="471725"/>
                  <a:pt x="1701214" y="504871"/>
                  <a:pt x="1634747" y="565575"/>
                </a:cubicBezTo>
                <a:cubicBezTo>
                  <a:pt x="1575570" y="470966"/>
                  <a:pt x="1490108" y="396171"/>
                  <a:pt x="1388252" y="349790"/>
                </a:cubicBezTo>
                <a:cubicBezTo>
                  <a:pt x="1438607" y="147092"/>
                  <a:pt x="1624461" y="0"/>
                  <a:pt x="1844671" y="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38" name="Google Shape;1638;p48"/>
          <p:cNvSpPr/>
          <p:nvPr/>
        </p:nvSpPr>
        <p:spPr>
          <a:xfrm>
            <a:off x="6939606" y="5653380"/>
            <a:ext cx="579873" cy="572083"/>
          </a:xfrm>
          <a:custGeom>
            <a:rect b="b" l="l" r="r" t="t"/>
            <a:pathLst>
              <a:path extrusionOk="0" h="3196551" w="3240076">
                <a:moveTo>
                  <a:pt x="2810300" y="1617710"/>
                </a:moveTo>
                <a:cubicBezTo>
                  <a:pt x="2817009" y="1615912"/>
                  <a:pt x="2824405" y="1616674"/>
                  <a:pt x="2830895" y="1620421"/>
                </a:cubicBezTo>
                <a:lnTo>
                  <a:pt x="3150571" y="1804986"/>
                </a:lnTo>
                <a:cubicBezTo>
                  <a:pt x="3163552" y="1812480"/>
                  <a:pt x="3168000" y="1829080"/>
                  <a:pt x="3160506" y="1842062"/>
                </a:cubicBezTo>
                <a:lnTo>
                  <a:pt x="3106222" y="1936084"/>
                </a:lnTo>
                <a:cubicBezTo>
                  <a:pt x="3098727" y="1949065"/>
                  <a:pt x="3082128" y="1953513"/>
                  <a:pt x="3069146" y="1946019"/>
                </a:cubicBezTo>
                <a:lnTo>
                  <a:pt x="2749470" y="1761453"/>
                </a:lnTo>
                <a:cubicBezTo>
                  <a:pt x="2736489" y="1753959"/>
                  <a:pt x="2732040" y="1737359"/>
                  <a:pt x="2739536" y="1724378"/>
                </a:cubicBezTo>
                <a:lnTo>
                  <a:pt x="2793819" y="1630356"/>
                </a:lnTo>
                <a:cubicBezTo>
                  <a:pt x="2797567" y="1623864"/>
                  <a:pt x="2803590" y="1619508"/>
                  <a:pt x="2810300" y="1617710"/>
                </a:cubicBezTo>
                <a:close/>
                <a:moveTo>
                  <a:pt x="1308278" y="1324343"/>
                </a:moveTo>
                <a:cubicBezTo>
                  <a:pt x="1529714" y="1324343"/>
                  <a:pt x="1725574" y="1433852"/>
                  <a:pt x="1834882" y="1608603"/>
                </a:cubicBezTo>
                <a:cubicBezTo>
                  <a:pt x="1903747" y="1545710"/>
                  <a:pt x="1995954" y="1511368"/>
                  <a:pt x="2096186" y="1511368"/>
                </a:cubicBezTo>
                <a:cubicBezTo>
                  <a:pt x="2313867" y="1511368"/>
                  <a:pt x="2493715" y="1673353"/>
                  <a:pt x="2514185" y="1884371"/>
                </a:cubicBezTo>
                <a:cubicBezTo>
                  <a:pt x="2517944" y="1882108"/>
                  <a:pt x="2521751" y="1882074"/>
                  <a:pt x="2525567" y="1882074"/>
                </a:cubicBezTo>
                <a:cubicBezTo>
                  <a:pt x="2888547" y="1882074"/>
                  <a:pt x="3182805" y="2176332"/>
                  <a:pt x="3182805" y="2539312"/>
                </a:cubicBezTo>
                <a:cubicBezTo>
                  <a:pt x="3182805" y="2882034"/>
                  <a:pt x="2920478" y="3163490"/>
                  <a:pt x="2585635" y="3193518"/>
                </a:cubicBezTo>
                <a:lnTo>
                  <a:pt x="2585635" y="3196551"/>
                </a:lnTo>
                <a:lnTo>
                  <a:pt x="2525567" y="3196551"/>
                </a:lnTo>
                <a:lnTo>
                  <a:pt x="733485" y="3196551"/>
                </a:lnTo>
                <a:lnTo>
                  <a:pt x="733485" y="3191649"/>
                </a:lnTo>
                <a:cubicBezTo>
                  <a:pt x="708515" y="3195063"/>
                  <a:pt x="683050" y="3196551"/>
                  <a:pt x="657239" y="3196551"/>
                </a:cubicBezTo>
                <a:cubicBezTo>
                  <a:pt x="294258" y="3196551"/>
                  <a:pt x="0" y="2902293"/>
                  <a:pt x="0" y="2539312"/>
                </a:cubicBezTo>
                <a:cubicBezTo>
                  <a:pt x="0" y="2176332"/>
                  <a:pt x="294258" y="1882074"/>
                  <a:pt x="657239" y="1882074"/>
                </a:cubicBezTo>
                <a:lnTo>
                  <a:pt x="670588" y="1884770"/>
                </a:lnTo>
                <a:cubicBezTo>
                  <a:pt x="705989" y="1566750"/>
                  <a:pt x="978825" y="1324343"/>
                  <a:pt x="1308278" y="1324343"/>
                </a:cubicBezTo>
                <a:close/>
                <a:moveTo>
                  <a:pt x="3166512" y="731828"/>
                </a:moveTo>
                <a:cubicBezTo>
                  <a:pt x="3180598" y="726701"/>
                  <a:pt x="3196172" y="733964"/>
                  <a:pt x="3201300" y="748050"/>
                </a:cubicBezTo>
                <a:lnTo>
                  <a:pt x="3238432" y="850070"/>
                </a:lnTo>
                <a:cubicBezTo>
                  <a:pt x="3243559" y="864156"/>
                  <a:pt x="3236295" y="879731"/>
                  <a:pt x="3222210" y="884857"/>
                </a:cubicBezTo>
                <a:lnTo>
                  <a:pt x="2875342" y="1011107"/>
                </a:lnTo>
                <a:cubicBezTo>
                  <a:pt x="2861256" y="1016234"/>
                  <a:pt x="2845680" y="1008972"/>
                  <a:pt x="2840554" y="994886"/>
                </a:cubicBezTo>
                <a:lnTo>
                  <a:pt x="2803421" y="892866"/>
                </a:lnTo>
                <a:cubicBezTo>
                  <a:pt x="2798295" y="878780"/>
                  <a:pt x="2805558" y="863204"/>
                  <a:pt x="2819643" y="858077"/>
                </a:cubicBezTo>
                <a:close/>
                <a:moveTo>
                  <a:pt x="773619" y="731828"/>
                </a:moveTo>
                <a:lnTo>
                  <a:pt x="1120487" y="858077"/>
                </a:lnTo>
                <a:cubicBezTo>
                  <a:pt x="1134573" y="863204"/>
                  <a:pt x="1141836" y="878780"/>
                  <a:pt x="1136709" y="892866"/>
                </a:cubicBezTo>
                <a:lnTo>
                  <a:pt x="1099577" y="994886"/>
                </a:lnTo>
                <a:cubicBezTo>
                  <a:pt x="1094450" y="1008972"/>
                  <a:pt x="1078875" y="1016234"/>
                  <a:pt x="1064789" y="1011107"/>
                </a:cubicBezTo>
                <a:lnTo>
                  <a:pt x="717921" y="884857"/>
                </a:lnTo>
                <a:cubicBezTo>
                  <a:pt x="703835" y="879731"/>
                  <a:pt x="696572" y="864156"/>
                  <a:pt x="701699" y="850070"/>
                </a:cubicBezTo>
                <a:lnTo>
                  <a:pt x="738831" y="748050"/>
                </a:lnTo>
                <a:cubicBezTo>
                  <a:pt x="743958" y="733964"/>
                  <a:pt x="759534" y="726701"/>
                  <a:pt x="773619" y="731828"/>
                </a:cubicBezTo>
                <a:close/>
                <a:moveTo>
                  <a:pt x="1970065" y="524905"/>
                </a:moveTo>
                <a:cubicBezTo>
                  <a:pt x="2386791" y="524905"/>
                  <a:pt x="2724614" y="862728"/>
                  <a:pt x="2724614" y="1279453"/>
                </a:cubicBezTo>
                <a:cubicBezTo>
                  <a:pt x="2724614" y="1453368"/>
                  <a:pt x="2665775" y="1613540"/>
                  <a:pt x="2564463" y="1739247"/>
                </a:cubicBezTo>
                <a:cubicBezTo>
                  <a:pt x="2529951" y="1545877"/>
                  <a:pt x="2358485" y="1402176"/>
                  <a:pt x="2153457" y="1402176"/>
                </a:cubicBezTo>
                <a:cubicBezTo>
                  <a:pt x="2053225" y="1402176"/>
                  <a:pt x="1961018" y="1436518"/>
                  <a:pt x="1892153" y="1499411"/>
                </a:cubicBezTo>
                <a:cubicBezTo>
                  <a:pt x="1782845" y="1324660"/>
                  <a:pt x="1586985" y="1215151"/>
                  <a:pt x="1365549" y="1215151"/>
                </a:cubicBezTo>
                <a:cubicBezTo>
                  <a:pt x="1314582" y="1215151"/>
                  <a:pt x="1264970" y="1220953"/>
                  <a:pt x="1217820" y="1233835"/>
                </a:cubicBezTo>
                <a:cubicBezTo>
                  <a:pt x="1240489" y="838320"/>
                  <a:pt x="1568676" y="524905"/>
                  <a:pt x="1970065" y="524905"/>
                </a:cubicBezTo>
                <a:close/>
                <a:moveTo>
                  <a:pt x="2490093" y="928"/>
                </a:moveTo>
                <a:cubicBezTo>
                  <a:pt x="2496802" y="-869"/>
                  <a:pt x="2504197" y="-108"/>
                  <a:pt x="2510688" y="3640"/>
                </a:cubicBezTo>
                <a:lnTo>
                  <a:pt x="2604711" y="57924"/>
                </a:lnTo>
                <a:cubicBezTo>
                  <a:pt x="2617692" y="65419"/>
                  <a:pt x="2622140" y="82019"/>
                  <a:pt x="2614644" y="95000"/>
                </a:cubicBezTo>
                <a:lnTo>
                  <a:pt x="2430080" y="414676"/>
                </a:lnTo>
                <a:cubicBezTo>
                  <a:pt x="2422585" y="427657"/>
                  <a:pt x="2405985" y="432105"/>
                  <a:pt x="2393004" y="424610"/>
                </a:cubicBezTo>
                <a:lnTo>
                  <a:pt x="2298982" y="370326"/>
                </a:lnTo>
                <a:cubicBezTo>
                  <a:pt x="2286000" y="362831"/>
                  <a:pt x="2281552" y="346232"/>
                  <a:pt x="2289048" y="333250"/>
                </a:cubicBezTo>
                <a:lnTo>
                  <a:pt x="2473612" y="13574"/>
                </a:lnTo>
                <a:cubicBezTo>
                  <a:pt x="2477359" y="7084"/>
                  <a:pt x="2483383" y="2726"/>
                  <a:pt x="2490093" y="928"/>
                </a:cubicBezTo>
                <a:close/>
                <a:moveTo>
                  <a:pt x="1450038" y="928"/>
                </a:moveTo>
                <a:cubicBezTo>
                  <a:pt x="1456747" y="2726"/>
                  <a:pt x="1462771" y="7084"/>
                  <a:pt x="1466519" y="13574"/>
                </a:cubicBezTo>
                <a:lnTo>
                  <a:pt x="1651083" y="333250"/>
                </a:lnTo>
                <a:cubicBezTo>
                  <a:pt x="1658578" y="346232"/>
                  <a:pt x="1654131" y="362831"/>
                  <a:pt x="1641149" y="370326"/>
                </a:cubicBezTo>
                <a:lnTo>
                  <a:pt x="1547127" y="424610"/>
                </a:lnTo>
                <a:cubicBezTo>
                  <a:pt x="1534145" y="432105"/>
                  <a:pt x="1517546" y="427657"/>
                  <a:pt x="1510050" y="414676"/>
                </a:cubicBezTo>
                <a:lnTo>
                  <a:pt x="1325486" y="95000"/>
                </a:lnTo>
                <a:cubicBezTo>
                  <a:pt x="1317991" y="82019"/>
                  <a:pt x="1322439" y="65419"/>
                  <a:pt x="1335420" y="57924"/>
                </a:cubicBezTo>
                <a:lnTo>
                  <a:pt x="1429442" y="3640"/>
                </a:lnTo>
                <a:cubicBezTo>
                  <a:pt x="1435933" y="-108"/>
                  <a:pt x="1443328" y="-869"/>
                  <a:pt x="1450038" y="928"/>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39" name="Google Shape;1639;p48"/>
          <p:cNvSpPr/>
          <p:nvPr/>
        </p:nvSpPr>
        <p:spPr>
          <a:xfrm rot="-2700000">
            <a:off x="5204982" y="5698880"/>
            <a:ext cx="473640" cy="481082"/>
          </a:xfrm>
          <a:custGeom>
            <a:rect b="b" l="l" r="r" t="t"/>
            <a:pathLst>
              <a:path extrusionOk="0" h="2688071" w="2646489">
                <a:moveTo>
                  <a:pt x="306023" y="2382048"/>
                </a:moveTo>
                <a:cubicBezTo>
                  <a:pt x="271732" y="2441625"/>
                  <a:pt x="254586" y="2501201"/>
                  <a:pt x="254586" y="2560778"/>
                </a:cubicBezTo>
                <a:cubicBezTo>
                  <a:pt x="254586" y="2631080"/>
                  <a:pt x="197595" y="2688071"/>
                  <a:pt x="127293" y="2688071"/>
                </a:cubicBezTo>
                <a:cubicBezTo>
                  <a:pt x="56991" y="2688071"/>
                  <a:pt x="0" y="2631081"/>
                  <a:pt x="0" y="2560778"/>
                </a:cubicBezTo>
                <a:cubicBezTo>
                  <a:pt x="0" y="2490477"/>
                  <a:pt x="56991" y="2433485"/>
                  <a:pt x="127293" y="2433485"/>
                </a:cubicBezTo>
                <a:cubicBezTo>
                  <a:pt x="186870" y="2433486"/>
                  <a:pt x="246446" y="2416340"/>
                  <a:pt x="306023" y="2382048"/>
                </a:cubicBezTo>
                <a:close/>
                <a:moveTo>
                  <a:pt x="812224" y="2334103"/>
                </a:moveTo>
                <a:cubicBezTo>
                  <a:pt x="777933" y="2393681"/>
                  <a:pt x="760787" y="2453256"/>
                  <a:pt x="760787" y="2512834"/>
                </a:cubicBezTo>
                <a:cubicBezTo>
                  <a:pt x="760787" y="2583136"/>
                  <a:pt x="703796" y="2640127"/>
                  <a:pt x="633494" y="2640127"/>
                </a:cubicBezTo>
                <a:cubicBezTo>
                  <a:pt x="563192" y="2640127"/>
                  <a:pt x="506201" y="2583136"/>
                  <a:pt x="506201" y="2512834"/>
                </a:cubicBezTo>
                <a:cubicBezTo>
                  <a:pt x="506201" y="2442532"/>
                  <a:pt x="563192" y="2385541"/>
                  <a:pt x="633494" y="2385541"/>
                </a:cubicBezTo>
                <a:cubicBezTo>
                  <a:pt x="693071" y="2385540"/>
                  <a:pt x="752647" y="2368395"/>
                  <a:pt x="812224" y="2334103"/>
                </a:cubicBezTo>
                <a:close/>
                <a:moveTo>
                  <a:pt x="353968" y="1875848"/>
                </a:moveTo>
                <a:cubicBezTo>
                  <a:pt x="319677" y="1935424"/>
                  <a:pt x="302531" y="1995001"/>
                  <a:pt x="302530" y="2054578"/>
                </a:cubicBezTo>
                <a:cubicBezTo>
                  <a:pt x="302530" y="2124880"/>
                  <a:pt x="245539" y="2181871"/>
                  <a:pt x="175237" y="2181871"/>
                </a:cubicBezTo>
                <a:cubicBezTo>
                  <a:pt x="104935" y="2181871"/>
                  <a:pt x="47945" y="2124880"/>
                  <a:pt x="47944" y="2054578"/>
                </a:cubicBezTo>
                <a:cubicBezTo>
                  <a:pt x="47944" y="1984276"/>
                  <a:pt x="104935" y="1927285"/>
                  <a:pt x="175237" y="1927285"/>
                </a:cubicBezTo>
                <a:cubicBezTo>
                  <a:pt x="234815" y="1927285"/>
                  <a:pt x="294391" y="1910139"/>
                  <a:pt x="353968" y="1875848"/>
                </a:cubicBezTo>
                <a:close/>
                <a:moveTo>
                  <a:pt x="401912" y="1369646"/>
                </a:moveTo>
                <a:cubicBezTo>
                  <a:pt x="367621" y="1429223"/>
                  <a:pt x="350475" y="1488799"/>
                  <a:pt x="350475" y="1548377"/>
                </a:cubicBezTo>
                <a:cubicBezTo>
                  <a:pt x="350475" y="1618679"/>
                  <a:pt x="293484" y="1675670"/>
                  <a:pt x="223182" y="1675670"/>
                </a:cubicBezTo>
                <a:cubicBezTo>
                  <a:pt x="152880" y="1675670"/>
                  <a:pt x="95889" y="1618679"/>
                  <a:pt x="95889" y="1548377"/>
                </a:cubicBezTo>
                <a:cubicBezTo>
                  <a:pt x="95889" y="1478075"/>
                  <a:pt x="152880" y="1421084"/>
                  <a:pt x="223182" y="1421084"/>
                </a:cubicBezTo>
                <a:cubicBezTo>
                  <a:pt x="282759" y="1421084"/>
                  <a:pt x="342335" y="1403938"/>
                  <a:pt x="401912" y="1369646"/>
                </a:cubicBezTo>
                <a:close/>
                <a:moveTo>
                  <a:pt x="1318425" y="2286158"/>
                </a:moveTo>
                <a:cubicBezTo>
                  <a:pt x="1284134" y="2345735"/>
                  <a:pt x="1266988" y="2405312"/>
                  <a:pt x="1266987" y="2464888"/>
                </a:cubicBezTo>
                <a:cubicBezTo>
                  <a:pt x="1266987" y="2535190"/>
                  <a:pt x="1209996" y="2592182"/>
                  <a:pt x="1139694" y="2592182"/>
                </a:cubicBezTo>
                <a:cubicBezTo>
                  <a:pt x="1069392" y="2592182"/>
                  <a:pt x="1012402" y="2535191"/>
                  <a:pt x="1012401" y="2464888"/>
                </a:cubicBezTo>
                <a:cubicBezTo>
                  <a:pt x="1012401" y="2394586"/>
                  <a:pt x="1069392" y="2337595"/>
                  <a:pt x="1139694" y="2337595"/>
                </a:cubicBezTo>
                <a:cubicBezTo>
                  <a:pt x="1199271" y="2337596"/>
                  <a:pt x="1258848" y="2320449"/>
                  <a:pt x="1318425" y="2286158"/>
                </a:cubicBezTo>
                <a:close/>
                <a:moveTo>
                  <a:pt x="860169" y="1827902"/>
                </a:moveTo>
                <a:cubicBezTo>
                  <a:pt x="825878" y="1887479"/>
                  <a:pt x="808731" y="1947056"/>
                  <a:pt x="808731" y="2006633"/>
                </a:cubicBezTo>
                <a:cubicBezTo>
                  <a:pt x="808731" y="2076935"/>
                  <a:pt x="751740" y="2133926"/>
                  <a:pt x="681438" y="2133926"/>
                </a:cubicBezTo>
                <a:cubicBezTo>
                  <a:pt x="611136" y="2133926"/>
                  <a:pt x="554146" y="2076935"/>
                  <a:pt x="554145" y="2006633"/>
                </a:cubicBezTo>
                <a:cubicBezTo>
                  <a:pt x="554145" y="1936331"/>
                  <a:pt x="611136" y="1879340"/>
                  <a:pt x="681438" y="1879340"/>
                </a:cubicBezTo>
                <a:cubicBezTo>
                  <a:pt x="741015" y="1879340"/>
                  <a:pt x="800591" y="1862193"/>
                  <a:pt x="860169" y="1827902"/>
                </a:cubicBezTo>
                <a:close/>
                <a:moveTo>
                  <a:pt x="2096803" y="190871"/>
                </a:moveTo>
                <a:cubicBezTo>
                  <a:pt x="2253382" y="347450"/>
                  <a:pt x="2314442" y="563378"/>
                  <a:pt x="2268166" y="764238"/>
                </a:cubicBezTo>
                <a:cubicBezTo>
                  <a:pt x="2361334" y="768461"/>
                  <a:pt x="2450817" y="809378"/>
                  <a:pt x="2521691" y="880252"/>
                </a:cubicBezTo>
                <a:cubicBezTo>
                  <a:pt x="2675615" y="1034176"/>
                  <a:pt x="2688247" y="1275888"/>
                  <a:pt x="2553508" y="1439575"/>
                </a:cubicBezTo>
                <a:cubicBezTo>
                  <a:pt x="2557767" y="1440633"/>
                  <a:pt x="2560483" y="1443301"/>
                  <a:pt x="2563181" y="1445999"/>
                </a:cubicBezTo>
                <a:cubicBezTo>
                  <a:pt x="2819847" y="1702665"/>
                  <a:pt x="2819847" y="2118808"/>
                  <a:pt x="2563181" y="2375474"/>
                </a:cubicBezTo>
                <a:cubicBezTo>
                  <a:pt x="2320841" y="2617815"/>
                  <a:pt x="1936328" y="2631341"/>
                  <a:pt x="1678325" y="2415804"/>
                </a:cubicBezTo>
                <a:lnTo>
                  <a:pt x="1676180" y="2417949"/>
                </a:lnTo>
                <a:lnTo>
                  <a:pt x="1633705" y="2375475"/>
                </a:lnTo>
                <a:lnTo>
                  <a:pt x="366513" y="1108282"/>
                </a:lnTo>
                <a:lnTo>
                  <a:pt x="369979" y="1104815"/>
                </a:lnTo>
                <a:cubicBezTo>
                  <a:pt x="349908" y="1089573"/>
                  <a:pt x="330850" y="1072619"/>
                  <a:pt x="312598" y="1054367"/>
                </a:cubicBezTo>
                <a:cubicBezTo>
                  <a:pt x="55932" y="797701"/>
                  <a:pt x="55932" y="381558"/>
                  <a:pt x="312598" y="124891"/>
                </a:cubicBezTo>
                <a:cubicBezTo>
                  <a:pt x="569264" y="-131775"/>
                  <a:pt x="985408" y="-131775"/>
                  <a:pt x="1242074" y="124891"/>
                </a:cubicBezTo>
                <a:lnTo>
                  <a:pt x="1249606" y="136238"/>
                </a:lnTo>
                <a:cubicBezTo>
                  <a:pt x="1499513" y="-63604"/>
                  <a:pt x="1863845" y="-42087"/>
                  <a:pt x="2096803" y="190871"/>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40" name="Google Shape;1640;p48"/>
          <p:cNvSpPr/>
          <p:nvPr/>
        </p:nvSpPr>
        <p:spPr>
          <a:xfrm>
            <a:off x="7804030" y="5649492"/>
            <a:ext cx="576449" cy="579858"/>
          </a:xfrm>
          <a:custGeom>
            <a:rect b="b" l="l" r="r" t="t"/>
            <a:pathLst>
              <a:path extrusionOk="0" h="3240001" w="3220951">
                <a:moveTo>
                  <a:pt x="1308278" y="1367793"/>
                </a:moveTo>
                <a:cubicBezTo>
                  <a:pt x="1529714" y="1367793"/>
                  <a:pt x="1725574" y="1477302"/>
                  <a:pt x="1834882" y="1652053"/>
                </a:cubicBezTo>
                <a:cubicBezTo>
                  <a:pt x="1903747" y="1589160"/>
                  <a:pt x="1995954" y="1554818"/>
                  <a:pt x="2096186" y="1554818"/>
                </a:cubicBezTo>
                <a:cubicBezTo>
                  <a:pt x="2313867" y="1554818"/>
                  <a:pt x="2493715" y="1716803"/>
                  <a:pt x="2514185" y="1927821"/>
                </a:cubicBezTo>
                <a:cubicBezTo>
                  <a:pt x="2517944" y="1925558"/>
                  <a:pt x="2521751" y="1925524"/>
                  <a:pt x="2525567" y="1925524"/>
                </a:cubicBezTo>
                <a:cubicBezTo>
                  <a:pt x="2888547" y="1925524"/>
                  <a:pt x="3182805" y="2219782"/>
                  <a:pt x="3182805" y="2582762"/>
                </a:cubicBezTo>
                <a:cubicBezTo>
                  <a:pt x="3182805" y="2925484"/>
                  <a:pt x="2920478" y="3206940"/>
                  <a:pt x="2585635" y="3236968"/>
                </a:cubicBezTo>
                <a:lnTo>
                  <a:pt x="2585635" y="3240001"/>
                </a:lnTo>
                <a:lnTo>
                  <a:pt x="2525567" y="3240001"/>
                </a:lnTo>
                <a:lnTo>
                  <a:pt x="733485" y="3240001"/>
                </a:lnTo>
                <a:lnTo>
                  <a:pt x="733485" y="3235099"/>
                </a:lnTo>
                <a:cubicBezTo>
                  <a:pt x="708515" y="3238513"/>
                  <a:pt x="683051" y="3240001"/>
                  <a:pt x="657239" y="3240001"/>
                </a:cubicBezTo>
                <a:cubicBezTo>
                  <a:pt x="294258" y="3240001"/>
                  <a:pt x="0" y="2945743"/>
                  <a:pt x="0" y="2582762"/>
                </a:cubicBezTo>
                <a:cubicBezTo>
                  <a:pt x="0" y="2219782"/>
                  <a:pt x="294258" y="1925524"/>
                  <a:pt x="657239" y="1925524"/>
                </a:cubicBezTo>
                <a:lnTo>
                  <a:pt x="670588" y="1928221"/>
                </a:lnTo>
                <a:cubicBezTo>
                  <a:pt x="705989" y="1610200"/>
                  <a:pt x="978825" y="1367793"/>
                  <a:pt x="1308278" y="1367793"/>
                </a:cubicBezTo>
                <a:close/>
                <a:moveTo>
                  <a:pt x="1589786" y="0"/>
                </a:moveTo>
                <a:cubicBezTo>
                  <a:pt x="1520182" y="453314"/>
                  <a:pt x="1668069" y="912942"/>
                  <a:pt x="1988957" y="1240613"/>
                </a:cubicBezTo>
                <a:cubicBezTo>
                  <a:pt x="2309845" y="1568285"/>
                  <a:pt x="2766281" y="1725754"/>
                  <a:pt x="3220951" y="1665645"/>
                </a:cubicBezTo>
                <a:cubicBezTo>
                  <a:pt x="3108976" y="1775302"/>
                  <a:pt x="2980523" y="1857805"/>
                  <a:pt x="2843553" y="1912752"/>
                </a:cubicBezTo>
                <a:cubicBezTo>
                  <a:pt x="2756367" y="1866073"/>
                  <a:pt x="2656598" y="1841175"/>
                  <a:pt x="2551012" y="1841175"/>
                </a:cubicBezTo>
                <a:cubicBezTo>
                  <a:pt x="2547197" y="1841176"/>
                  <a:pt x="2543390" y="1841210"/>
                  <a:pt x="2539631" y="1843473"/>
                </a:cubicBezTo>
                <a:cubicBezTo>
                  <a:pt x="2519161" y="1632454"/>
                  <a:pt x="2339312" y="1470470"/>
                  <a:pt x="2121631" y="1470470"/>
                </a:cubicBezTo>
                <a:cubicBezTo>
                  <a:pt x="2021400" y="1470470"/>
                  <a:pt x="1929192" y="1504812"/>
                  <a:pt x="1860327" y="1567705"/>
                </a:cubicBezTo>
                <a:cubicBezTo>
                  <a:pt x="1751020" y="1392954"/>
                  <a:pt x="1555160" y="1283445"/>
                  <a:pt x="1333723" y="1283445"/>
                </a:cubicBezTo>
                <a:lnTo>
                  <a:pt x="1331160" y="1283679"/>
                </a:lnTo>
                <a:cubicBezTo>
                  <a:pt x="1150898" y="856385"/>
                  <a:pt x="1238290" y="344219"/>
                  <a:pt x="1589786" y="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41" name="Google Shape;1641;p48"/>
          <p:cNvSpPr/>
          <p:nvPr/>
        </p:nvSpPr>
        <p:spPr>
          <a:xfrm>
            <a:off x="4455730" y="1450295"/>
            <a:ext cx="251302" cy="661867"/>
          </a:xfrm>
          <a:custGeom>
            <a:rect b="b" l="l" r="r" t="t"/>
            <a:pathLst>
              <a:path extrusionOk="0" h="3923699" w="1489775">
                <a:moveTo>
                  <a:pt x="280204" y="750754"/>
                </a:moveTo>
                <a:lnTo>
                  <a:pt x="1209570" y="750754"/>
                </a:lnTo>
                <a:cubicBezTo>
                  <a:pt x="1364322" y="750754"/>
                  <a:pt x="1489774" y="876206"/>
                  <a:pt x="1489774" y="1030958"/>
                </a:cubicBezTo>
                <a:lnTo>
                  <a:pt x="1489774" y="1293518"/>
                </a:lnTo>
                <a:lnTo>
                  <a:pt x="1489775" y="1293518"/>
                </a:lnTo>
                <a:lnTo>
                  <a:pt x="1489775" y="2063902"/>
                </a:lnTo>
                <a:cubicBezTo>
                  <a:pt x="1489775" y="2143440"/>
                  <a:pt x="1425297" y="2207918"/>
                  <a:pt x="1345759" y="2207918"/>
                </a:cubicBezTo>
                <a:cubicBezTo>
                  <a:pt x="1266221" y="2207918"/>
                  <a:pt x="1201743" y="2143440"/>
                  <a:pt x="1201743" y="2063902"/>
                </a:cubicBezTo>
                <a:lnTo>
                  <a:pt x="1201743" y="1390678"/>
                </a:lnTo>
                <a:lnTo>
                  <a:pt x="1158887" y="1390678"/>
                </a:lnTo>
                <a:cubicBezTo>
                  <a:pt x="1156542" y="2175018"/>
                  <a:pt x="1154198" y="2959359"/>
                  <a:pt x="1151853" y="3743699"/>
                </a:cubicBezTo>
                <a:cubicBezTo>
                  <a:pt x="1151853" y="3843110"/>
                  <a:pt x="1071264" y="3923699"/>
                  <a:pt x="971853" y="3923699"/>
                </a:cubicBezTo>
                <a:cubicBezTo>
                  <a:pt x="872442" y="3923699"/>
                  <a:pt x="791853" y="3843110"/>
                  <a:pt x="791853" y="3743699"/>
                </a:cubicBezTo>
                <a:lnTo>
                  <a:pt x="791853" y="2305078"/>
                </a:lnTo>
                <a:lnTo>
                  <a:pt x="683854" y="2305078"/>
                </a:lnTo>
                <a:lnTo>
                  <a:pt x="683854" y="3743698"/>
                </a:lnTo>
                <a:cubicBezTo>
                  <a:pt x="683854" y="3843109"/>
                  <a:pt x="603265" y="3923698"/>
                  <a:pt x="503854" y="3923698"/>
                </a:cubicBezTo>
                <a:cubicBezTo>
                  <a:pt x="404443" y="3923698"/>
                  <a:pt x="323854" y="3843109"/>
                  <a:pt x="323854" y="3743698"/>
                </a:cubicBezTo>
                <a:cubicBezTo>
                  <a:pt x="326198" y="2959358"/>
                  <a:pt x="328543" y="2175018"/>
                  <a:pt x="330887" y="1390678"/>
                </a:cubicBezTo>
                <a:lnTo>
                  <a:pt x="288033" y="1390678"/>
                </a:lnTo>
                <a:lnTo>
                  <a:pt x="288033" y="2063902"/>
                </a:lnTo>
                <a:cubicBezTo>
                  <a:pt x="288033" y="2143440"/>
                  <a:pt x="223555" y="2207918"/>
                  <a:pt x="144017" y="2207918"/>
                </a:cubicBezTo>
                <a:cubicBezTo>
                  <a:pt x="64479" y="2207918"/>
                  <a:pt x="1" y="2143440"/>
                  <a:pt x="1" y="2063902"/>
                </a:cubicBezTo>
                <a:lnTo>
                  <a:pt x="1" y="1390678"/>
                </a:lnTo>
                <a:lnTo>
                  <a:pt x="0" y="1390678"/>
                </a:lnTo>
                <a:lnTo>
                  <a:pt x="0" y="1030958"/>
                </a:lnTo>
                <a:cubicBezTo>
                  <a:pt x="0" y="876206"/>
                  <a:pt x="125452" y="750754"/>
                  <a:pt x="280204" y="750754"/>
                </a:cubicBezTo>
                <a:close/>
                <a:moveTo>
                  <a:pt x="744888" y="0"/>
                </a:moveTo>
                <a:cubicBezTo>
                  <a:pt x="931180" y="0"/>
                  <a:pt x="1082199" y="151019"/>
                  <a:pt x="1082199" y="337311"/>
                </a:cubicBezTo>
                <a:cubicBezTo>
                  <a:pt x="1082199" y="523603"/>
                  <a:pt x="931180" y="674622"/>
                  <a:pt x="744888" y="674622"/>
                </a:cubicBezTo>
                <a:cubicBezTo>
                  <a:pt x="558596" y="674622"/>
                  <a:pt x="407577" y="523603"/>
                  <a:pt x="407577" y="337311"/>
                </a:cubicBezTo>
                <a:cubicBezTo>
                  <a:pt x="407577" y="151019"/>
                  <a:pt x="558596" y="0"/>
                  <a:pt x="744888"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42" name="Google Shape;1642;p48"/>
          <p:cNvSpPr/>
          <p:nvPr/>
        </p:nvSpPr>
        <p:spPr>
          <a:xfrm rot="10800000">
            <a:off x="5042893" y="1447239"/>
            <a:ext cx="313136" cy="667981"/>
          </a:xfrm>
          <a:custGeom>
            <a:rect b="b" l="l" r="r" t="t"/>
            <a:pathLst>
              <a:path extrusionOk="0" h="3959924" w="1856332">
                <a:moveTo>
                  <a:pt x="1228565" y="3214674"/>
                </a:moveTo>
                <a:lnTo>
                  <a:pt x="622681" y="3214674"/>
                </a:lnTo>
                <a:cubicBezTo>
                  <a:pt x="495703" y="3202920"/>
                  <a:pt x="501057" y="3225622"/>
                  <a:pt x="466697" y="3144149"/>
                </a:cubicBezTo>
                <a:lnTo>
                  <a:pt x="8303" y="1942070"/>
                </a:lnTo>
                <a:cubicBezTo>
                  <a:pt x="-16491" y="1877049"/>
                  <a:pt x="16118" y="1804239"/>
                  <a:pt x="81139" y="1779444"/>
                </a:cubicBezTo>
                <a:cubicBezTo>
                  <a:pt x="146160" y="1754650"/>
                  <a:pt x="218970" y="1787259"/>
                  <a:pt x="243764" y="1852280"/>
                </a:cubicBezTo>
                <a:lnTo>
                  <a:pt x="504770" y="2536736"/>
                </a:lnTo>
                <a:lnTo>
                  <a:pt x="555637" y="2536736"/>
                </a:lnTo>
                <a:lnTo>
                  <a:pt x="226299" y="1210417"/>
                </a:lnTo>
                <a:lnTo>
                  <a:pt x="551784" y="1210417"/>
                </a:lnTo>
                <a:lnTo>
                  <a:pt x="551784" y="168335"/>
                </a:lnTo>
                <a:cubicBezTo>
                  <a:pt x="551784" y="75366"/>
                  <a:pt x="627150" y="0"/>
                  <a:pt x="720119" y="0"/>
                </a:cubicBezTo>
                <a:cubicBezTo>
                  <a:pt x="813088" y="0"/>
                  <a:pt x="888454" y="75366"/>
                  <a:pt x="888454" y="168335"/>
                </a:cubicBezTo>
                <a:lnTo>
                  <a:pt x="888454" y="1210417"/>
                </a:lnTo>
                <a:lnTo>
                  <a:pt x="968040" y="1210417"/>
                </a:lnTo>
                <a:lnTo>
                  <a:pt x="968040" y="168335"/>
                </a:lnTo>
                <a:cubicBezTo>
                  <a:pt x="968040" y="75366"/>
                  <a:pt x="1043406" y="0"/>
                  <a:pt x="1136375" y="0"/>
                </a:cubicBezTo>
                <a:cubicBezTo>
                  <a:pt x="1229344" y="0"/>
                  <a:pt x="1304710" y="75366"/>
                  <a:pt x="1304710" y="168335"/>
                </a:cubicBezTo>
                <a:lnTo>
                  <a:pt x="1304710" y="1210417"/>
                </a:lnTo>
                <a:lnTo>
                  <a:pt x="1631589" y="1210417"/>
                </a:lnTo>
                <a:lnTo>
                  <a:pt x="1302251" y="2536736"/>
                </a:lnTo>
                <a:lnTo>
                  <a:pt x="1351562" y="2536736"/>
                </a:lnTo>
                <a:lnTo>
                  <a:pt x="1612568" y="1852280"/>
                </a:lnTo>
                <a:cubicBezTo>
                  <a:pt x="1637362" y="1787259"/>
                  <a:pt x="1710172" y="1754650"/>
                  <a:pt x="1775193" y="1779444"/>
                </a:cubicBezTo>
                <a:cubicBezTo>
                  <a:pt x="1840214" y="1804239"/>
                  <a:pt x="1872823" y="1877049"/>
                  <a:pt x="1848029" y="1942070"/>
                </a:cubicBezTo>
                <a:lnTo>
                  <a:pt x="1389635" y="3144149"/>
                </a:lnTo>
                <a:cubicBezTo>
                  <a:pt x="1348984" y="3225622"/>
                  <a:pt x="1356391" y="3202920"/>
                  <a:pt x="1228565" y="3214674"/>
                </a:cubicBezTo>
                <a:close/>
                <a:moveTo>
                  <a:pt x="925623" y="3959924"/>
                </a:moveTo>
                <a:cubicBezTo>
                  <a:pt x="746683" y="3959924"/>
                  <a:pt x="601623" y="3814864"/>
                  <a:pt x="601623" y="3635924"/>
                </a:cubicBezTo>
                <a:cubicBezTo>
                  <a:pt x="601623" y="3456984"/>
                  <a:pt x="746683" y="3311924"/>
                  <a:pt x="925623" y="3311924"/>
                </a:cubicBezTo>
                <a:cubicBezTo>
                  <a:pt x="1104563" y="3311924"/>
                  <a:pt x="1249623" y="3456984"/>
                  <a:pt x="1249623" y="3635924"/>
                </a:cubicBezTo>
                <a:cubicBezTo>
                  <a:pt x="1249623" y="3814864"/>
                  <a:pt x="1104563" y="3959924"/>
                  <a:pt x="925623" y="3959924"/>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43" name="Google Shape;1643;p48"/>
          <p:cNvSpPr/>
          <p:nvPr/>
        </p:nvSpPr>
        <p:spPr>
          <a:xfrm>
            <a:off x="5691893" y="1539942"/>
            <a:ext cx="507661" cy="521714"/>
          </a:xfrm>
          <a:custGeom>
            <a:rect b="b" l="l" r="r" t="t"/>
            <a:pathLst>
              <a:path extrusionOk="0" h="366339" w="356471">
                <a:moveTo>
                  <a:pt x="144025" y="123680"/>
                </a:moveTo>
                <a:cubicBezTo>
                  <a:pt x="89551" y="123680"/>
                  <a:pt x="45391" y="167840"/>
                  <a:pt x="45391" y="222314"/>
                </a:cubicBezTo>
                <a:cubicBezTo>
                  <a:pt x="45391" y="276788"/>
                  <a:pt x="89551" y="320948"/>
                  <a:pt x="144025" y="320948"/>
                </a:cubicBezTo>
                <a:cubicBezTo>
                  <a:pt x="198499" y="320948"/>
                  <a:pt x="242659" y="276788"/>
                  <a:pt x="242659" y="222314"/>
                </a:cubicBezTo>
                <a:cubicBezTo>
                  <a:pt x="242659" y="167840"/>
                  <a:pt x="198499" y="123680"/>
                  <a:pt x="144025" y="123680"/>
                </a:cubicBezTo>
                <a:close/>
                <a:moveTo>
                  <a:pt x="354808" y="0"/>
                </a:moveTo>
                <a:lnTo>
                  <a:pt x="356471" y="85288"/>
                </a:lnTo>
                <a:lnTo>
                  <a:pt x="334733" y="64382"/>
                </a:lnTo>
                <a:lnTo>
                  <a:pt x="260258" y="141819"/>
                </a:lnTo>
                <a:cubicBezTo>
                  <a:pt x="278587" y="163579"/>
                  <a:pt x="288050" y="191841"/>
                  <a:pt x="288050" y="222314"/>
                </a:cubicBezTo>
                <a:cubicBezTo>
                  <a:pt x="288050" y="301857"/>
                  <a:pt x="223568" y="366339"/>
                  <a:pt x="144025" y="366339"/>
                </a:cubicBezTo>
                <a:cubicBezTo>
                  <a:pt x="64482" y="366339"/>
                  <a:pt x="0" y="301857"/>
                  <a:pt x="0" y="222314"/>
                </a:cubicBezTo>
                <a:cubicBezTo>
                  <a:pt x="0" y="142771"/>
                  <a:pt x="64482" y="78289"/>
                  <a:pt x="144025" y="78289"/>
                </a:cubicBezTo>
                <a:cubicBezTo>
                  <a:pt x="170876" y="78289"/>
                  <a:pt x="196011" y="85637"/>
                  <a:pt x="216282" y="100527"/>
                </a:cubicBezTo>
                <a:lnTo>
                  <a:pt x="291257" y="22569"/>
                </a:lnTo>
                <a:lnTo>
                  <a:pt x="269519" y="1663"/>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644" name="Google Shape;1644;p48"/>
          <p:cNvSpPr/>
          <p:nvPr/>
        </p:nvSpPr>
        <p:spPr>
          <a:xfrm>
            <a:off x="6568402" y="1501877"/>
            <a:ext cx="532052" cy="543757"/>
          </a:xfrm>
          <a:custGeom>
            <a:rect b="b" l="l" r="r" t="t"/>
            <a:pathLst>
              <a:path extrusionOk="0" h="381817" w="373598">
                <a:moveTo>
                  <a:pt x="229573" y="45391"/>
                </a:moveTo>
                <a:cubicBezTo>
                  <a:pt x="175099" y="45391"/>
                  <a:pt x="130939" y="89551"/>
                  <a:pt x="130939" y="144025"/>
                </a:cubicBezTo>
                <a:cubicBezTo>
                  <a:pt x="130939" y="198499"/>
                  <a:pt x="175099" y="242659"/>
                  <a:pt x="229573" y="242659"/>
                </a:cubicBezTo>
                <a:cubicBezTo>
                  <a:pt x="284047" y="242659"/>
                  <a:pt x="328207" y="198499"/>
                  <a:pt x="328207" y="144025"/>
                </a:cubicBezTo>
                <a:cubicBezTo>
                  <a:pt x="328207" y="89551"/>
                  <a:pt x="284047" y="45391"/>
                  <a:pt x="229573" y="45391"/>
                </a:cubicBezTo>
                <a:close/>
                <a:moveTo>
                  <a:pt x="229573" y="0"/>
                </a:moveTo>
                <a:cubicBezTo>
                  <a:pt x="309116" y="0"/>
                  <a:pt x="373598" y="64482"/>
                  <a:pt x="373598" y="144025"/>
                </a:cubicBezTo>
                <a:cubicBezTo>
                  <a:pt x="373598" y="223568"/>
                  <a:pt x="309116" y="288050"/>
                  <a:pt x="229573" y="288050"/>
                </a:cubicBezTo>
                <a:cubicBezTo>
                  <a:pt x="202172" y="288050"/>
                  <a:pt x="176558" y="280398"/>
                  <a:pt x="156060" y="264966"/>
                </a:cubicBezTo>
                <a:lnTo>
                  <a:pt x="128993" y="292033"/>
                </a:lnTo>
                <a:lnTo>
                  <a:pt x="160228" y="323268"/>
                </a:lnTo>
                <a:cubicBezTo>
                  <a:pt x="171055" y="334095"/>
                  <a:pt x="171055" y="351650"/>
                  <a:pt x="160228" y="362477"/>
                </a:cubicBezTo>
                <a:cubicBezTo>
                  <a:pt x="149401" y="373304"/>
                  <a:pt x="131846" y="373304"/>
                  <a:pt x="121019" y="362477"/>
                </a:cubicBezTo>
                <a:lnTo>
                  <a:pt x="89784" y="331242"/>
                </a:lnTo>
                <a:lnTo>
                  <a:pt x="39209" y="381817"/>
                </a:lnTo>
                <a:cubicBezTo>
                  <a:pt x="28381" y="392644"/>
                  <a:pt x="10827" y="392644"/>
                  <a:pt x="0" y="381817"/>
                </a:cubicBezTo>
                <a:cubicBezTo>
                  <a:pt x="-10828" y="370989"/>
                  <a:pt x="-10828" y="353435"/>
                  <a:pt x="0" y="342608"/>
                </a:cubicBezTo>
                <a:lnTo>
                  <a:pt x="50575" y="292033"/>
                </a:lnTo>
                <a:lnTo>
                  <a:pt x="16166" y="257624"/>
                </a:lnTo>
                <a:cubicBezTo>
                  <a:pt x="5339" y="246797"/>
                  <a:pt x="5339" y="229242"/>
                  <a:pt x="16166" y="218415"/>
                </a:cubicBezTo>
                <a:cubicBezTo>
                  <a:pt x="26993" y="207588"/>
                  <a:pt x="44548" y="207588"/>
                  <a:pt x="55375" y="218415"/>
                </a:cubicBezTo>
                <a:lnTo>
                  <a:pt x="89784" y="252824"/>
                </a:lnTo>
                <a:lnTo>
                  <a:pt x="115252" y="227356"/>
                </a:lnTo>
                <a:cubicBezTo>
                  <a:pt x="95803" y="205073"/>
                  <a:pt x="85548" y="175747"/>
                  <a:pt x="85548" y="144025"/>
                </a:cubicBezTo>
                <a:cubicBezTo>
                  <a:pt x="85548" y="64482"/>
                  <a:pt x="150030" y="0"/>
                  <a:pt x="229573"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645" name="Google Shape;1645;p48"/>
          <p:cNvSpPr/>
          <p:nvPr/>
        </p:nvSpPr>
        <p:spPr>
          <a:xfrm>
            <a:off x="7560710" y="2604583"/>
            <a:ext cx="507960" cy="502639"/>
          </a:xfrm>
          <a:custGeom>
            <a:rect b="b" l="l" r="r" t="t"/>
            <a:pathLst>
              <a:path extrusionOk="0" h="3186731" w="3220460">
                <a:moveTo>
                  <a:pt x="1762834" y="1282034"/>
                </a:moveTo>
                <a:lnTo>
                  <a:pt x="273698" y="2771171"/>
                </a:lnTo>
                <a:cubicBezTo>
                  <a:pt x="253145" y="2791724"/>
                  <a:pt x="253145" y="2825048"/>
                  <a:pt x="273698" y="2845601"/>
                </a:cubicBezTo>
                <a:cubicBezTo>
                  <a:pt x="294251" y="2866154"/>
                  <a:pt x="327575" y="2866154"/>
                  <a:pt x="348128" y="2845601"/>
                </a:cubicBezTo>
                <a:lnTo>
                  <a:pt x="1830131" y="1363598"/>
                </a:lnTo>
                <a:close/>
                <a:moveTo>
                  <a:pt x="2703218" y="237332"/>
                </a:moveTo>
                <a:cubicBezTo>
                  <a:pt x="2623680" y="237332"/>
                  <a:pt x="2559202" y="301810"/>
                  <a:pt x="2559202" y="381348"/>
                </a:cubicBezTo>
                <a:cubicBezTo>
                  <a:pt x="2559202" y="460886"/>
                  <a:pt x="2623680" y="525364"/>
                  <a:pt x="2703218" y="525364"/>
                </a:cubicBezTo>
                <a:cubicBezTo>
                  <a:pt x="2782756" y="525364"/>
                  <a:pt x="2847234" y="460886"/>
                  <a:pt x="2847234" y="381348"/>
                </a:cubicBezTo>
                <a:cubicBezTo>
                  <a:pt x="2847234" y="301810"/>
                  <a:pt x="2782756" y="237332"/>
                  <a:pt x="2703218" y="237332"/>
                </a:cubicBezTo>
                <a:close/>
                <a:moveTo>
                  <a:pt x="2413103" y="0"/>
                </a:moveTo>
                <a:cubicBezTo>
                  <a:pt x="2858994" y="0"/>
                  <a:pt x="3220460" y="361466"/>
                  <a:pt x="3220460" y="807357"/>
                </a:cubicBezTo>
                <a:cubicBezTo>
                  <a:pt x="3220460" y="1253248"/>
                  <a:pt x="2858994" y="1614714"/>
                  <a:pt x="2413103" y="1614714"/>
                </a:cubicBezTo>
                <a:cubicBezTo>
                  <a:pt x="2305542" y="1614714"/>
                  <a:pt x="2202893" y="1593680"/>
                  <a:pt x="2109223" y="1555067"/>
                </a:cubicBezTo>
                <a:lnTo>
                  <a:pt x="2191945" y="1637789"/>
                </a:lnTo>
                <a:cubicBezTo>
                  <a:pt x="2226856" y="1672699"/>
                  <a:pt x="2226855" y="1729300"/>
                  <a:pt x="2191945" y="1764210"/>
                </a:cubicBezTo>
                <a:lnTo>
                  <a:pt x="2045068" y="1911087"/>
                </a:lnTo>
                <a:cubicBezTo>
                  <a:pt x="2010158" y="1945998"/>
                  <a:pt x="1953557" y="1945998"/>
                  <a:pt x="1918647" y="1911087"/>
                </a:cubicBezTo>
                <a:lnTo>
                  <a:pt x="1799123" y="1791564"/>
                </a:lnTo>
                <a:lnTo>
                  <a:pt x="1749496" y="1841190"/>
                </a:lnTo>
                <a:lnTo>
                  <a:pt x="1832980" y="1924673"/>
                </a:lnTo>
                <a:lnTo>
                  <a:pt x="1761893" y="1995760"/>
                </a:lnTo>
                <a:lnTo>
                  <a:pt x="1678410" y="1912277"/>
                </a:lnTo>
                <a:lnTo>
                  <a:pt x="1650246" y="1940441"/>
                </a:lnTo>
                <a:lnTo>
                  <a:pt x="1735612" y="2025807"/>
                </a:lnTo>
                <a:lnTo>
                  <a:pt x="1573330" y="2188089"/>
                </a:lnTo>
                <a:lnTo>
                  <a:pt x="1487964" y="2102723"/>
                </a:lnTo>
                <a:lnTo>
                  <a:pt x="1451742" y="2138944"/>
                </a:lnTo>
                <a:lnTo>
                  <a:pt x="1537109" y="2224311"/>
                </a:lnTo>
                <a:lnTo>
                  <a:pt x="1374830" y="2386590"/>
                </a:lnTo>
                <a:lnTo>
                  <a:pt x="1289463" y="2301223"/>
                </a:lnTo>
                <a:lnTo>
                  <a:pt x="1225079" y="2365608"/>
                </a:lnTo>
                <a:lnTo>
                  <a:pt x="1310445" y="2450974"/>
                </a:lnTo>
                <a:lnTo>
                  <a:pt x="1239358" y="2522061"/>
                </a:lnTo>
                <a:lnTo>
                  <a:pt x="1153992" y="2436695"/>
                </a:lnTo>
                <a:lnTo>
                  <a:pt x="1104364" y="2486322"/>
                </a:lnTo>
                <a:lnTo>
                  <a:pt x="1189730" y="2571689"/>
                </a:lnTo>
                <a:lnTo>
                  <a:pt x="1034153" y="2727266"/>
                </a:lnTo>
                <a:lnTo>
                  <a:pt x="948787" y="2641900"/>
                </a:lnTo>
                <a:lnTo>
                  <a:pt x="905863" y="2684824"/>
                </a:lnTo>
                <a:lnTo>
                  <a:pt x="991230" y="2770191"/>
                </a:lnTo>
                <a:lnTo>
                  <a:pt x="842353" y="2919067"/>
                </a:lnTo>
                <a:lnTo>
                  <a:pt x="756986" y="2833700"/>
                </a:lnTo>
                <a:lnTo>
                  <a:pt x="692119" y="2898567"/>
                </a:lnTo>
                <a:lnTo>
                  <a:pt x="777486" y="2983934"/>
                </a:lnTo>
                <a:lnTo>
                  <a:pt x="628610" y="3132811"/>
                </a:lnTo>
                <a:lnTo>
                  <a:pt x="618557" y="3122757"/>
                </a:lnTo>
                <a:lnTo>
                  <a:pt x="622830" y="3134825"/>
                </a:lnTo>
                <a:lnTo>
                  <a:pt x="346551" y="3150831"/>
                </a:lnTo>
                <a:lnTo>
                  <a:pt x="0" y="3186731"/>
                </a:lnTo>
                <a:lnTo>
                  <a:pt x="51749" y="2750557"/>
                </a:lnTo>
                <a:lnTo>
                  <a:pt x="48979" y="2747788"/>
                </a:lnTo>
                <a:lnTo>
                  <a:pt x="52495" y="2744272"/>
                </a:lnTo>
                <a:lnTo>
                  <a:pt x="52938" y="2740533"/>
                </a:lnTo>
                <a:lnTo>
                  <a:pt x="54575" y="2742192"/>
                </a:lnTo>
                <a:lnTo>
                  <a:pt x="1671288" y="1125479"/>
                </a:lnTo>
                <a:cubicBezTo>
                  <a:pt x="1628971" y="1027979"/>
                  <a:pt x="1605746" y="920380"/>
                  <a:pt x="1605746" y="807357"/>
                </a:cubicBezTo>
                <a:cubicBezTo>
                  <a:pt x="1605746" y="361466"/>
                  <a:pt x="1967212" y="0"/>
                  <a:pt x="2413103" y="0"/>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46" name="Google Shape;1646;p48"/>
          <p:cNvSpPr/>
          <p:nvPr/>
        </p:nvSpPr>
        <p:spPr>
          <a:xfrm>
            <a:off x="5081797" y="2603460"/>
            <a:ext cx="349473" cy="504884"/>
          </a:xfrm>
          <a:custGeom>
            <a:rect b="b" l="l" r="r" t="t"/>
            <a:pathLst>
              <a:path extrusionOk="0" h="3200962" w="2215656">
                <a:moveTo>
                  <a:pt x="1107829" y="2097026"/>
                </a:moveTo>
                <a:cubicBezTo>
                  <a:pt x="1025315" y="2097026"/>
                  <a:pt x="958423" y="2163918"/>
                  <a:pt x="958423" y="2246432"/>
                </a:cubicBezTo>
                <a:cubicBezTo>
                  <a:pt x="958423" y="2302715"/>
                  <a:pt x="989546" y="2351730"/>
                  <a:pt x="1036590" y="2375275"/>
                </a:cubicBezTo>
                <a:lnTo>
                  <a:pt x="985422" y="2684898"/>
                </a:lnTo>
                <a:lnTo>
                  <a:pt x="1230236" y="2684898"/>
                </a:lnTo>
                <a:lnTo>
                  <a:pt x="1179068" y="2375275"/>
                </a:lnTo>
                <a:cubicBezTo>
                  <a:pt x="1226112" y="2351730"/>
                  <a:pt x="1257234" y="2302715"/>
                  <a:pt x="1257234" y="2246432"/>
                </a:cubicBezTo>
                <a:cubicBezTo>
                  <a:pt x="1257234" y="2163918"/>
                  <a:pt x="1190343" y="2097026"/>
                  <a:pt x="1107829" y="2097026"/>
                </a:cubicBezTo>
                <a:close/>
                <a:moveTo>
                  <a:pt x="1102513" y="266871"/>
                </a:moveTo>
                <a:cubicBezTo>
                  <a:pt x="874876" y="269781"/>
                  <a:pt x="691868" y="455143"/>
                  <a:pt x="691868" y="682798"/>
                </a:cubicBezTo>
                <a:lnTo>
                  <a:pt x="690469" y="682798"/>
                </a:lnTo>
                <a:lnTo>
                  <a:pt x="690469" y="1580962"/>
                </a:lnTo>
                <a:lnTo>
                  <a:pt x="1525188" y="1580962"/>
                </a:lnTo>
                <a:lnTo>
                  <a:pt x="1525188" y="672127"/>
                </a:lnTo>
                <a:lnTo>
                  <a:pt x="1523654" y="672166"/>
                </a:lnTo>
                <a:cubicBezTo>
                  <a:pt x="1517835" y="444585"/>
                  <a:pt x="1330149" y="263961"/>
                  <a:pt x="1102513" y="266871"/>
                </a:cubicBezTo>
                <a:close/>
                <a:moveTo>
                  <a:pt x="1099102" y="56"/>
                </a:moveTo>
                <a:cubicBezTo>
                  <a:pt x="1472767" y="-4720"/>
                  <a:pt x="1780852" y="291773"/>
                  <a:pt x="1790404" y="665346"/>
                </a:cubicBezTo>
                <a:lnTo>
                  <a:pt x="1742843" y="666562"/>
                </a:lnTo>
                <a:lnTo>
                  <a:pt x="1790627" y="666562"/>
                </a:lnTo>
                <a:lnTo>
                  <a:pt x="1790627" y="1580962"/>
                </a:lnTo>
                <a:lnTo>
                  <a:pt x="2041344" y="1580962"/>
                </a:lnTo>
                <a:cubicBezTo>
                  <a:pt x="2137614" y="1580962"/>
                  <a:pt x="2215656" y="1659004"/>
                  <a:pt x="2215656" y="1755274"/>
                </a:cubicBezTo>
                <a:lnTo>
                  <a:pt x="2215656" y="3026650"/>
                </a:lnTo>
                <a:cubicBezTo>
                  <a:pt x="2215656" y="3122920"/>
                  <a:pt x="2137614" y="3200962"/>
                  <a:pt x="2041344" y="3200962"/>
                </a:cubicBezTo>
                <a:lnTo>
                  <a:pt x="174312" y="3200962"/>
                </a:lnTo>
                <a:cubicBezTo>
                  <a:pt x="78042" y="3200962"/>
                  <a:pt x="0" y="3122920"/>
                  <a:pt x="0" y="3026650"/>
                </a:cubicBezTo>
                <a:lnTo>
                  <a:pt x="0" y="1755274"/>
                </a:lnTo>
                <a:cubicBezTo>
                  <a:pt x="0" y="1659004"/>
                  <a:pt x="78042" y="1580962"/>
                  <a:pt x="174312" y="1580962"/>
                </a:cubicBezTo>
                <a:lnTo>
                  <a:pt x="425030" y="1580962"/>
                </a:lnTo>
                <a:lnTo>
                  <a:pt x="425030" y="676764"/>
                </a:lnTo>
                <a:lnTo>
                  <a:pt x="425634" y="676764"/>
                </a:lnTo>
                <a:cubicBezTo>
                  <a:pt x="428273" y="305830"/>
                  <a:pt x="727452" y="4806"/>
                  <a:pt x="1099102" y="56"/>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647" name="Google Shape;1647;p48"/>
          <p:cNvSpPr/>
          <p:nvPr/>
        </p:nvSpPr>
        <p:spPr>
          <a:xfrm>
            <a:off x="8411005" y="2603460"/>
            <a:ext cx="455959" cy="504884"/>
          </a:xfrm>
          <a:custGeom>
            <a:rect b="b" l="l" r="r" t="t"/>
            <a:pathLst>
              <a:path extrusionOk="0" h="3200962" w="2890784">
                <a:moveTo>
                  <a:pt x="1107828" y="2097026"/>
                </a:moveTo>
                <a:cubicBezTo>
                  <a:pt x="1025313" y="2097026"/>
                  <a:pt x="958422" y="2163918"/>
                  <a:pt x="958422" y="2246432"/>
                </a:cubicBezTo>
                <a:cubicBezTo>
                  <a:pt x="958422" y="2302715"/>
                  <a:pt x="989545" y="2351730"/>
                  <a:pt x="1036589" y="2375275"/>
                </a:cubicBezTo>
                <a:lnTo>
                  <a:pt x="985421" y="2684898"/>
                </a:lnTo>
                <a:lnTo>
                  <a:pt x="1230235" y="2684898"/>
                </a:lnTo>
                <a:lnTo>
                  <a:pt x="1179067" y="2375275"/>
                </a:lnTo>
                <a:cubicBezTo>
                  <a:pt x="1226111" y="2351730"/>
                  <a:pt x="1257233" y="2302715"/>
                  <a:pt x="1257233" y="2246432"/>
                </a:cubicBezTo>
                <a:cubicBezTo>
                  <a:pt x="1257233" y="2163918"/>
                  <a:pt x="1190342" y="2097026"/>
                  <a:pt x="1107828" y="2097026"/>
                </a:cubicBezTo>
                <a:close/>
                <a:moveTo>
                  <a:pt x="2199259" y="56"/>
                </a:moveTo>
                <a:cubicBezTo>
                  <a:pt x="2572924" y="-4720"/>
                  <a:pt x="2881009" y="291773"/>
                  <a:pt x="2890561" y="665346"/>
                </a:cubicBezTo>
                <a:lnTo>
                  <a:pt x="2843000" y="666562"/>
                </a:lnTo>
                <a:lnTo>
                  <a:pt x="2890784" y="666562"/>
                </a:lnTo>
                <a:lnTo>
                  <a:pt x="2890784" y="1580962"/>
                </a:lnTo>
                <a:lnTo>
                  <a:pt x="2625345" y="1580962"/>
                </a:lnTo>
                <a:lnTo>
                  <a:pt x="2625345" y="672127"/>
                </a:lnTo>
                <a:lnTo>
                  <a:pt x="2623811" y="672166"/>
                </a:lnTo>
                <a:cubicBezTo>
                  <a:pt x="2617992" y="444585"/>
                  <a:pt x="2430306" y="263961"/>
                  <a:pt x="2202670" y="266871"/>
                </a:cubicBezTo>
                <a:cubicBezTo>
                  <a:pt x="1975033" y="269781"/>
                  <a:pt x="1792025" y="455143"/>
                  <a:pt x="1792025" y="682798"/>
                </a:cubicBezTo>
                <a:lnTo>
                  <a:pt x="1790626" y="682798"/>
                </a:lnTo>
                <a:lnTo>
                  <a:pt x="1790626" y="1580962"/>
                </a:lnTo>
                <a:lnTo>
                  <a:pt x="2041344" y="1580962"/>
                </a:lnTo>
                <a:cubicBezTo>
                  <a:pt x="2137614" y="1580962"/>
                  <a:pt x="2215656" y="1659004"/>
                  <a:pt x="2215656" y="1755274"/>
                </a:cubicBezTo>
                <a:lnTo>
                  <a:pt x="2215656" y="3026650"/>
                </a:lnTo>
                <a:cubicBezTo>
                  <a:pt x="2215656" y="3122920"/>
                  <a:pt x="2137614" y="3200962"/>
                  <a:pt x="2041344" y="3200962"/>
                </a:cubicBezTo>
                <a:lnTo>
                  <a:pt x="174312" y="3200962"/>
                </a:lnTo>
                <a:cubicBezTo>
                  <a:pt x="78042" y="3200962"/>
                  <a:pt x="0" y="3122920"/>
                  <a:pt x="0" y="3026650"/>
                </a:cubicBezTo>
                <a:lnTo>
                  <a:pt x="0" y="1755274"/>
                </a:lnTo>
                <a:cubicBezTo>
                  <a:pt x="0" y="1659004"/>
                  <a:pt x="78042" y="1580962"/>
                  <a:pt x="174312" y="1580962"/>
                </a:cubicBezTo>
                <a:lnTo>
                  <a:pt x="1525187" y="1580962"/>
                </a:lnTo>
                <a:lnTo>
                  <a:pt x="1525187" y="676764"/>
                </a:lnTo>
                <a:lnTo>
                  <a:pt x="1525791" y="676764"/>
                </a:lnTo>
                <a:cubicBezTo>
                  <a:pt x="1528430" y="305830"/>
                  <a:pt x="1827609" y="4806"/>
                  <a:pt x="2199259" y="56"/>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648" name="Google Shape;1648;p48"/>
          <p:cNvSpPr/>
          <p:nvPr/>
        </p:nvSpPr>
        <p:spPr>
          <a:xfrm>
            <a:off x="10130939" y="2599748"/>
            <a:ext cx="499664" cy="512309"/>
          </a:xfrm>
          <a:custGeom>
            <a:rect b="b" l="l" r="r" t="t"/>
            <a:pathLst>
              <a:path extrusionOk="0" h="2354521" w="2296406">
                <a:moveTo>
                  <a:pt x="2279640" y="1747818"/>
                </a:moveTo>
                <a:lnTo>
                  <a:pt x="1827546" y="1826304"/>
                </a:lnTo>
                <a:cubicBezTo>
                  <a:pt x="1873723" y="1907635"/>
                  <a:pt x="1985737" y="2047488"/>
                  <a:pt x="1955104" y="2095900"/>
                </a:cubicBezTo>
                <a:cubicBezTo>
                  <a:pt x="1897166" y="2139232"/>
                  <a:pt x="1773393" y="2006999"/>
                  <a:pt x="1682537" y="1962549"/>
                </a:cubicBezTo>
                <a:lnTo>
                  <a:pt x="1528613" y="2354521"/>
                </a:lnTo>
                <a:lnTo>
                  <a:pt x="1380482" y="2120816"/>
                </a:lnTo>
                <a:lnTo>
                  <a:pt x="1495542" y="1788127"/>
                </a:lnTo>
                <a:lnTo>
                  <a:pt x="909489" y="1225390"/>
                </a:lnTo>
                <a:lnTo>
                  <a:pt x="414951" y="2322212"/>
                </a:lnTo>
                <a:lnTo>
                  <a:pt x="293184" y="2052845"/>
                </a:lnTo>
                <a:lnTo>
                  <a:pt x="520411" y="767428"/>
                </a:lnTo>
                <a:cubicBezTo>
                  <a:pt x="325060" y="542715"/>
                  <a:pt x="-71458" y="102202"/>
                  <a:pt x="11167" y="5505"/>
                </a:cubicBezTo>
                <a:cubicBezTo>
                  <a:pt x="111065" y="-52229"/>
                  <a:pt x="554777" y="358209"/>
                  <a:pt x="771719" y="578452"/>
                </a:cubicBezTo>
                <a:lnTo>
                  <a:pt x="2041440" y="514597"/>
                </a:lnTo>
                <a:lnTo>
                  <a:pt x="2296406" y="662729"/>
                </a:lnTo>
                <a:lnTo>
                  <a:pt x="1124906" y="1004182"/>
                </a:lnTo>
                <a:lnTo>
                  <a:pt x="1676517" y="1608523"/>
                </a:lnTo>
                <a:cubicBezTo>
                  <a:pt x="1795262" y="1589016"/>
                  <a:pt x="2094931" y="1557316"/>
                  <a:pt x="2094931" y="1557316"/>
                </a:cubicBezTo>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49" name="Google Shape;1649;p48"/>
          <p:cNvSpPr/>
          <p:nvPr/>
        </p:nvSpPr>
        <p:spPr>
          <a:xfrm>
            <a:off x="10959168" y="4745774"/>
            <a:ext cx="614525" cy="416246"/>
          </a:xfrm>
          <a:custGeom>
            <a:rect b="b" l="l" r="r" t="t"/>
            <a:pathLst>
              <a:path extrusionOk="0" h="2180445" w="3219104">
                <a:moveTo>
                  <a:pt x="631935" y="660566"/>
                </a:moveTo>
                <a:cubicBezTo>
                  <a:pt x="582229" y="660566"/>
                  <a:pt x="541935" y="700860"/>
                  <a:pt x="541935" y="750566"/>
                </a:cubicBezTo>
                <a:cubicBezTo>
                  <a:pt x="541935" y="800272"/>
                  <a:pt x="582229" y="840566"/>
                  <a:pt x="631935" y="840566"/>
                </a:cubicBezTo>
                <a:cubicBezTo>
                  <a:pt x="681641" y="840566"/>
                  <a:pt x="721935" y="800272"/>
                  <a:pt x="721935" y="750566"/>
                </a:cubicBezTo>
                <a:cubicBezTo>
                  <a:pt x="721935" y="700860"/>
                  <a:pt x="681641" y="660566"/>
                  <a:pt x="631935" y="660566"/>
                </a:cubicBezTo>
                <a:close/>
                <a:moveTo>
                  <a:pt x="2920524" y="132986"/>
                </a:moveTo>
                <a:cubicBezTo>
                  <a:pt x="2884582" y="132986"/>
                  <a:pt x="2855445" y="171564"/>
                  <a:pt x="2855445" y="219152"/>
                </a:cubicBezTo>
                <a:cubicBezTo>
                  <a:pt x="2855445" y="266740"/>
                  <a:pt x="2884582" y="305318"/>
                  <a:pt x="2920524" y="305318"/>
                </a:cubicBezTo>
                <a:cubicBezTo>
                  <a:pt x="2956466" y="305318"/>
                  <a:pt x="2985603" y="266740"/>
                  <a:pt x="2985603" y="219152"/>
                </a:cubicBezTo>
                <a:cubicBezTo>
                  <a:pt x="2985603" y="171564"/>
                  <a:pt x="2956466" y="132986"/>
                  <a:pt x="2920524" y="132986"/>
                </a:cubicBezTo>
                <a:close/>
                <a:moveTo>
                  <a:pt x="1840097" y="123357"/>
                </a:moveTo>
                <a:cubicBezTo>
                  <a:pt x="1690593" y="125267"/>
                  <a:pt x="1541569" y="163386"/>
                  <a:pt x="1407089" y="237534"/>
                </a:cubicBezTo>
                <a:lnTo>
                  <a:pt x="1442443" y="299445"/>
                </a:lnTo>
                <a:cubicBezTo>
                  <a:pt x="1690026" y="162934"/>
                  <a:pt x="1991162" y="159087"/>
                  <a:pt x="2242273" y="289227"/>
                </a:cubicBezTo>
                <a:lnTo>
                  <a:pt x="2275978" y="226435"/>
                </a:lnTo>
                <a:cubicBezTo>
                  <a:pt x="2139582" y="155746"/>
                  <a:pt x="1989600" y="121447"/>
                  <a:pt x="1840097" y="123357"/>
                </a:cubicBezTo>
                <a:close/>
                <a:moveTo>
                  <a:pt x="1808744" y="1233"/>
                </a:moveTo>
                <a:cubicBezTo>
                  <a:pt x="2156106" y="-14520"/>
                  <a:pt x="2554236" y="122009"/>
                  <a:pt x="2727916" y="332053"/>
                </a:cubicBezTo>
                <a:lnTo>
                  <a:pt x="2797407" y="426906"/>
                </a:lnTo>
                <a:cubicBezTo>
                  <a:pt x="2816730" y="407744"/>
                  <a:pt x="2822914" y="396798"/>
                  <a:pt x="2848347" y="374270"/>
                </a:cubicBezTo>
                <a:cubicBezTo>
                  <a:pt x="2789714" y="335227"/>
                  <a:pt x="2770554" y="301522"/>
                  <a:pt x="2770554" y="211287"/>
                </a:cubicBezTo>
                <a:cubicBezTo>
                  <a:pt x="2770554" y="109060"/>
                  <a:pt x="2826850" y="34523"/>
                  <a:pt x="2918697" y="33333"/>
                </a:cubicBezTo>
                <a:cubicBezTo>
                  <a:pt x="3010544" y="32143"/>
                  <a:pt x="3068737" y="122977"/>
                  <a:pt x="3064459" y="218431"/>
                </a:cubicBezTo>
                <a:cubicBezTo>
                  <a:pt x="3062319" y="266188"/>
                  <a:pt x="3063213" y="242475"/>
                  <a:pt x="3054577" y="285936"/>
                </a:cubicBezTo>
                <a:cubicBezTo>
                  <a:pt x="3088600" y="260795"/>
                  <a:pt x="3146396" y="297212"/>
                  <a:pt x="3198377" y="27802"/>
                </a:cubicBezTo>
                <a:cubicBezTo>
                  <a:pt x="3270974" y="270322"/>
                  <a:pt x="3142267" y="378871"/>
                  <a:pt x="2977023" y="405424"/>
                </a:cubicBezTo>
                <a:cubicBezTo>
                  <a:pt x="2937650" y="455263"/>
                  <a:pt x="2906651" y="507366"/>
                  <a:pt x="2854455" y="531728"/>
                </a:cubicBezTo>
                <a:cubicBezTo>
                  <a:pt x="2854593" y="531917"/>
                  <a:pt x="2854687" y="532126"/>
                  <a:pt x="2854781" y="532336"/>
                </a:cubicBezTo>
                <a:lnTo>
                  <a:pt x="2914835" y="719911"/>
                </a:lnTo>
                <a:cubicBezTo>
                  <a:pt x="2982387" y="1030651"/>
                  <a:pt x="2875068" y="1334999"/>
                  <a:pt x="2751965" y="1458417"/>
                </a:cubicBezTo>
                <a:cubicBezTo>
                  <a:pt x="2718119" y="1752479"/>
                  <a:pt x="2636178" y="1904762"/>
                  <a:pt x="2564924" y="2133185"/>
                </a:cubicBezTo>
                <a:cubicBezTo>
                  <a:pt x="2548001" y="2174319"/>
                  <a:pt x="2290597" y="2162941"/>
                  <a:pt x="2284362" y="2130560"/>
                </a:cubicBezTo>
                <a:cubicBezTo>
                  <a:pt x="2253189" y="1989654"/>
                  <a:pt x="2205984" y="1832997"/>
                  <a:pt x="2190842" y="1681589"/>
                </a:cubicBezTo>
                <a:cubicBezTo>
                  <a:pt x="1937891" y="1727975"/>
                  <a:pt x="1628829" y="1727099"/>
                  <a:pt x="1429318" y="1710471"/>
                </a:cubicBezTo>
                <a:cubicBezTo>
                  <a:pt x="1387456" y="1891634"/>
                  <a:pt x="1268107" y="2057044"/>
                  <a:pt x="1143413" y="2180445"/>
                </a:cubicBezTo>
                <a:lnTo>
                  <a:pt x="943012" y="2180445"/>
                </a:lnTo>
                <a:cubicBezTo>
                  <a:pt x="894916" y="2170818"/>
                  <a:pt x="902932" y="1825120"/>
                  <a:pt x="910948" y="1650083"/>
                </a:cubicBezTo>
                <a:cubicBezTo>
                  <a:pt x="600994" y="1508303"/>
                  <a:pt x="-80369" y="1319263"/>
                  <a:pt x="7807" y="838786"/>
                </a:cubicBezTo>
                <a:cubicBezTo>
                  <a:pt x="13151" y="796777"/>
                  <a:pt x="184160" y="802028"/>
                  <a:pt x="275009" y="799402"/>
                </a:cubicBezTo>
                <a:cubicBezTo>
                  <a:pt x="369419" y="659373"/>
                  <a:pt x="418407" y="582356"/>
                  <a:pt x="555570" y="465957"/>
                </a:cubicBezTo>
                <a:cubicBezTo>
                  <a:pt x="547554" y="374062"/>
                  <a:pt x="496786" y="206026"/>
                  <a:pt x="531522" y="190273"/>
                </a:cubicBezTo>
                <a:cubicBezTo>
                  <a:pt x="764877" y="64246"/>
                  <a:pt x="803177" y="250661"/>
                  <a:pt x="924308" y="355683"/>
                </a:cubicBezTo>
                <a:cubicBezTo>
                  <a:pt x="1130053" y="143013"/>
                  <a:pt x="1554903" y="11735"/>
                  <a:pt x="1808744" y="1233"/>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dk1"/>
              </a:solidFill>
              <a:latin typeface="Arial"/>
              <a:ea typeface="Arial"/>
              <a:cs typeface="Arial"/>
              <a:sym typeface="Arial"/>
            </a:endParaRPr>
          </a:p>
        </p:txBody>
      </p:sp>
      <p:sp>
        <p:nvSpPr>
          <p:cNvPr id="1650" name="Google Shape;1650;p48"/>
          <p:cNvSpPr/>
          <p:nvPr/>
        </p:nvSpPr>
        <p:spPr>
          <a:xfrm>
            <a:off x="4423300" y="2468550"/>
            <a:ext cx="316162" cy="774705"/>
          </a:xfrm>
          <a:custGeom>
            <a:rect b="b" l="l" r="r" t="t"/>
            <a:pathLst>
              <a:path extrusionOk="0" h="2598393" w="1060423">
                <a:moveTo>
                  <a:pt x="511607" y="1989888"/>
                </a:moveTo>
                <a:cubicBezTo>
                  <a:pt x="421916" y="2038892"/>
                  <a:pt x="392123" y="2248491"/>
                  <a:pt x="577615" y="2379095"/>
                </a:cubicBezTo>
                <a:cubicBezTo>
                  <a:pt x="531205" y="2257454"/>
                  <a:pt x="562054" y="2197447"/>
                  <a:pt x="592034" y="2136572"/>
                </a:cubicBezTo>
                <a:cubicBezTo>
                  <a:pt x="592534" y="2167519"/>
                  <a:pt x="560915" y="2234057"/>
                  <a:pt x="638675" y="2272816"/>
                </a:cubicBezTo>
                <a:cubicBezTo>
                  <a:pt x="602283" y="2156226"/>
                  <a:pt x="756001" y="2119500"/>
                  <a:pt x="594605" y="1990756"/>
                </a:cubicBezTo>
                <a:cubicBezTo>
                  <a:pt x="828052" y="2024484"/>
                  <a:pt x="759407" y="2143283"/>
                  <a:pt x="814896" y="2262952"/>
                </a:cubicBezTo>
                <a:cubicBezTo>
                  <a:pt x="774295" y="2270013"/>
                  <a:pt x="715464" y="2161619"/>
                  <a:pt x="728685" y="2212952"/>
                </a:cubicBezTo>
                <a:cubicBezTo>
                  <a:pt x="798068" y="2415798"/>
                  <a:pt x="590532" y="2421590"/>
                  <a:pt x="656442" y="2598393"/>
                </a:cubicBezTo>
                <a:cubicBezTo>
                  <a:pt x="451592" y="2586815"/>
                  <a:pt x="511509" y="2396411"/>
                  <a:pt x="415171" y="2350110"/>
                </a:cubicBezTo>
                <a:cubicBezTo>
                  <a:pt x="389023" y="2345435"/>
                  <a:pt x="357666" y="2366802"/>
                  <a:pt x="415723" y="2461957"/>
                </a:cubicBezTo>
                <a:cubicBezTo>
                  <a:pt x="77590" y="2209980"/>
                  <a:pt x="314998" y="2004011"/>
                  <a:pt x="511607" y="1989888"/>
                </a:cubicBezTo>
                <a:close/>
                <a:moveTo>
                  <a:pt x="344786" y="1884983"/>
                </a:moveTo>
                <a:lnTo>
                  <a:pt x="722598" y="1884983"/>
                </a:lnTo>
                <a:cubicBezTo>
                  <a:pt x="716460" y="1906965"/>
                  <a:pt x="711917" y="1928321"/>
                  <a:pt x="707988" y="1948728"/>
                </a:cubicBezTo>
                <a:lnTo>
                  <a:pt x="357819" y="1948059"/>
                </a:lnTo>
                <a:close/>
                <a:moveTo>
                  <a:pt x="530212" y="651224"/>
                </a:moveTo>
                <a:cubicBezTo>
                  <a:pt x="585486" y="651224"/>
                  <a:pt x="630294" y="696033"/>
                  <a:pt x="630294" y="751307"/>
                </a:cubicBezTo>
                <a:cubicBezTo>
                  <a:pt x="630294" y="806581"/>
                  <a:pt x="585486" y="851389"/>
                  <a:pt x="530212" y="851389"/>
                </a:cubicBezTo>
                <a:cubicBezTo>
                  <a:pt x="474938" y="851389"/>
                  <a:pt x="430129" y="806581"/>
                  <a:pt x="430129" y="751307"/>
                </a:cubicBezTo>
                <a:cubicBezTo>
                  <a:pt x="430129" y="696033"/>
                  <a:pt x="474938" y="651224"/>
                  <a:pt x="530212" y="651224"/>
                </a:cubicBezTo>
                <a:close/>
                <a:moveTo>
                  <a:pt x="530212" y="551141"/>
                </a:moveTo>
                <a:cubicBezTo>
                  <a:pt x="419664" y="551141"/>
                  <a:pt x="330046" y="640759"/>
                  <a:pt x="330046" y="751307"/>
                </a:cubicBezTo>
                <a:cubicBezTo>
                  <a:pt x="330046" y="861855"/>
                  <a:pt x="419664" y="951472"/>
                  <a:pt x="530212" y="951472"/>
                </a:cubicBezTo>
                <a:cubicBezTo>
                  <a:pt x="640760" y="951472"/>
                  <a:pt x="730377" y="861855"/>
                  <a:pt x="730377" y="751307"/>
                </a:cubicBezTo>
                <a:cubicBezTo>
                  <a:pt x="730377" y="640759"/>
                  <a:pt x="640760" y="551141"/>
                  <a:pt x="530212" y="551141"/>
                </a:cubicBezTo>
                <a:close/>
                <a:moveTo>
                  <a:pt x="286245" y="353827"/>
                </a:moveTo>
                <a:cubicBezTo>
                  <a:pt x="438132" y="439406"/>
                  <a:pt x="623290" y="440561"/>
                  <a:pt x="776100" y="356932"/>
                </a:cubicBezTo>
                <a:cubicBezTo>
                  <a:pt x="941305" y="720175"/>
                  <a:pt x="898096" y="1115325"/>
                  <a:pt x="825241" y="1447764"/>
                </a:cubicBezTo>
                <a:lnTo>
                  <a:pt x="1060423" y="1673413"/>
                </a:lnTo>
                <a:lnTo>
                  <a:pt x="1021935" y="1978110"/>
                </a:lnTo>
                <a:lnTo>
                  <a:pt x="745125" y="1786699"/>
                </a:lnTo>
                <a:lnTo>
                  <a:pt x="734250" y="1834148"/>
                </a:lnTo>
                <a:lnTo>
                  <a:pt x="332991" y="1834148"/>
                </a:lnTo>
                <a:cubicBezTo>
                  <a:pt x="330005" y="1820736"/>
                  <a:pt x="326662" y="1807037"/>
                  <a:pt x="323192" y="1793020"/>
                </a:cubicBezTo>
                <a:lnTo>
                  <a:pt x="38489" y="1989888"/>
                </a:lnTo>
                <a:lnTo>
                  <a:pt x="0" y="1685191"/>
                </a:lnTo>
                <a:lnTo>
                  <a:pt x="237343" y="1457469"/>
                </a:lnTo>
                <a:lnTo>
                  <a:pt x="238009" y="1459571"/>
                </a:lnTo>
                <a:lnTo>
                  <a:pt x="242012" y="1446515"/>
                </a:lnTo>
                <a:cubicBezTo>
                  <a:pt x="171205" y="1115067"/>
                  <a:pt x="127758" y="714059"/>
                  <a:pt x="286245" y="353827"/>
                </a:cubicBezTo>
                <a:close/>
                <a:moveTo>
                  <a:pt x="527942" y="0"/>
                </a:moveTo>
                <a:cubicBezTo>
                  <a:pt x="622760" y="95693"/>
                  <a:pt x="695048" y="196745"/>
                  <a:pt x="748164" y="301374"/>
                </a:cubicBezTo>
                <a:cubicBezTo>
                  <a:pt x="612692" y="376844"/>
                  <a:pt x="447588" y="375495"/>
                  <a:pt x="312997" y="298024"/>
                </a:cubicBezTo>
                <a:cubicBezTo>
                  <a:pt x="364591" y="193505"/>
                  <a:pt x="435080" y="93397"/>
                  <a:pt x="527942" y="0"/>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51" name="Google Shape;1651;p48"/>
          <p:cNvSpPr/>
          <p:nvPr/>
        </p:nvSpPr>
        <p:spPr>
          <a:xfrm>
            <a:off x="9209300" y="2626898"/>
            <a:ext cx="579306" cy="458009"/>
          </a:xfrm>
          <a:custGeom>
            <a:rect b="b" l="l" r="r" t="t"/>
            <a:pathLst>
              <a:path extrusionOk="0" h="2545072" w="3219104">
                <a:moveTo>
                  <a:pt x="2779672" y="457200"/>
                </a:moveTo>
                <a:lnTo>
                  <a:pt x="2975888" y="457200"/>
                </a:lnTo>
                <a:cubicBezTo>
                  <a:pt x="3110212" y="457200"/>
                  <a:pt x="3219104" y="566092"/>
                  <a:pt x="3219104" y="700416"/>
                </a:cubicBezTo>
                <a:lnTo>
                  <a:pt x="3219104" y="2301856"/>
                </a:lnTo>
                <a:cubicBezTo>
                  <a:pt x="3219104" y="2436180"/>
                  <a:pt x="3110212" y="2545072"/>
                  <a:pt x="2975888" y="2545072"/>
                </a:cubicBezTo>
                <a:lnTo>
                  <a:pt x="2779672" y="2545072"/>
                </a:lnTo>
                <a:close/>
                <a:moveTo>
                  <a:pt x="243216" y="457200"/>
                </a:moveTo>
                <a:lnTo>
                  <a:pt x="439432" y="457200"/>
                </a:lnTo>
                <a:lnTo>
                  <a:pt x="439432" y="2545072"/>
                </a:lnTo>
                <a:lnTo>
                  <a:pt x="243216" y="2545072"/>
                </a:lnTo>
                <a:cubicBezTo>
                  <a:pt x="108892" y="2545072"/>
                  <a:pt x="0" y="2436180"/>
                  <a:pt x="0" y="2301856"/>
                </a:cubicBezTo>
                <a:lnTo>
                  <a:pt x="0" y="700416"/>
                </a:lnTo>
                <a:cubicBezTo>
                  <a:pt x="0" y="566092"/>
                  <a:pt x="108892" y="457200"/>
                  <a:pt x="243216" y="457200"/>
                </a:cubicBezTo>
                <a:close/>
                <a:moveTo>
                  <a:pt x="1428476" y="174246"/>
                </a:moveTo>
                <a:cubicBezTo>
                  <a:pt x="1372210" y="174246"/>
                  <a:pt x="1326598" y="219858"/>
                  <a:pt x="1326598" y="276124"/>
                </a:cubicBezTo>
                <a:lnTo>
                  <a:pt x="1326598" y="457200"/>
                </a:lnTo>
                <a:lnTo>
                  <a:pt x="1892506" y="457200"/>
                </a:lnTo>
                <a:lnTo>
                  <a:pt x="1892506" y="276124"/>
                </a:lnTo>
                <a:cubicBezTo>
                  <a:pt x="1892506" y="219858"/>
                  <a:pt x="1846894" y="174246"/>
                  <a:pt x="1790628" y="174246"/>
                </a:cubicBezTo>
                <a:close/>
                <a:moveTo>
                  <a:pt x="1285704" y="0"/>
                </a:moveTo>
                <a:lnTo>
                  <a:pt x="1933400" y="0"/>
                </a:lnTo>
                <a:cubicBezTo>
                  <a:pt x="2007048" y="0"/>
                  <a:pt x="2066752" y="59704"/>
                  <a:pt x="2066752" y="133352"/>
                </a:cubicBezTo>
                <a:lnTo>
                  <a:pt x="2066752" y="457200"/>
                </a:lnTo>
                <a:lnTo>
                  <a:pt x="2599672" y="457200"/>
                </a:lnTo>
                <a:lnTo>
                  <a:pt x="2599672" y="2545072"/>
                </a:lnTo>
                <a:lnTo>
                  <a:pt x="619432" y="2545072"/>
                </a:lnTo>
                <a:lnTo>
                  <a:pt x="619432" y="457200"/>
                </a:lnTo>
                <a:lnTo>
                  <a:pt x="1152352" y="457200"/>
                </a:lnTo>
                <a:lnTo>
                  <a:pt x="1152352" y="133352"/>
                </a:lnTo>
                <a:cubicBezTo>
                  <a:pt x="1152352" y="59704"/>
                  <a:pt x="1212056" y="0"/>
                  <a:pt x="1285704" y="0"/>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52" name="Google Shape;1652;p48"/>
          <p:cNvSpPr/>
          <p:nvPr/>
        </p:nvSpPr>
        <p:spPr>
          <a:xfrm>
            <a:off x="7052100" y="4713438"/>
            <a:ext cx="476931" cy="480914"/>
          </a:xfrm>
          <a:custGeom>
            <a:rect b="b" l="l" r="r" t="t"/>
            <a:pathLst>
              <a:path extrusionOk="0" h="1665940" w="1652142">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652142" y="394531"/>
                </a:moveTo>
                <a:lnTo>
                  <a:pt x="1649662" y="403784"/>
                </a:lnTo>
                <a:lnTo>
                  <a:pt x="1647140" y="399895"/>
                </a:lnTo>
                <a:close/>
                <a:moveTo>
                  <a:pt x="1158157" y="65026"/>
                </a:moveTo>
                <a:lnTo>
                  <a:pt x="1154679" y="271718"/>
                </a:lnTo>
                <a:lnTo>
                  <a:pt x="1148331" y="270017"/>
                </a:lnTo>
                <a:cubicBezTo>
                  <a:pt x="1200055" y="299127"/>
                  <a:pt x="1246804" y="334821"/>
                  <a:pt x="1286346" y="377149"/>
                </a:cubicBez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1011291" y="1467215"/>
                </a:lnTo>
                <a:cubicBezTo>
                  <a:pt x="951500" y="1486565"/>
                  <a:pt x="888271" y="1495869"/>
                  <a:pt x="823805" y="1495510"/>
                </a:cubicBezTo>
                <a:lnTo>
                  <a:pt x="729193" y="1665940"/>
                </a:lnTo>
                <a:lnTo>
                  <a:pt x="486511" y="1600914"/>
                </a:lnTo>
                <a:lnTo>
                  <a:pt x="489790" y="1406012"/>
                </a:lnTo>
                <a:cubicBezTo>
                  <a:pt x="438364" y="1376702"/>
                  <a:pt x="391917" y="1340859"/>
                  <a:pt x="352658" y="1298452"/>
                </a:cubicBezTo>
                <a:lnTo>
                  <a:pt x="355803" y="1305197"/>
                </a:ln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638348" y="208660"/>
                </a:lnTo>
                <a:cubicBezTo>
                  <a:pt x="696840" y="190256"/>
                  <a:pt x="758594" y="181748"/>
                  <a:pt x="821488" y="182440"/>
                </a:cubicBezTo>
                <a:lnTo>
                  <a:pt x="815140" y="180739"/>
                </a:lnTo>
                <a:lnTo>
                  <a:pt x="915476" y="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
        <p:nvSpPr>
          <p:cNvPr id="1653" name="Google Shape;1653;p48"/>
          <p:cNvSpPr/>
          <p:nvPr/>
        </p:nvSpPr>
        <p:spPr>
          <a:xfrm>
            <a:off x="9307908" y="4680733"/>
            <a:ext cx="454128" cy="546324"/>
          </a:xfrm>
          <a:custGeom>
            <a:rect b="b" l="l" r="r" t="t"/>
            <a:pathLst>
              <a:path extrusionOk="0" h="3213546" w="2671236">
                <a:moveTo>
                  <a:pt x="1336943" y="151152"/>
                </a:moveTo>
                <a:cubicBezTo>
                  <a:pt x="1223677" y="151152"/>
                  <a:pt x="1131857" y="242973"/>
                  <a:pt x="1131857" y="356239"/>
                </a:cubicBezTo>
                <a:cubicBezTo>
                  <a:pt x="1131857" y="469506"/>
                  <a:pt x="1223677" y="561326"/>
                  <a:pt x="1336943" y="561326"/>
                </a:cubicBezTo>
                <a:cubicBezTo>
                  <a:pt x="1450210" y="561326"/>
                  <a:pt x="1542030" y="469506"/>
                  <a:pt x="1542030" y="356239"/>
                </a:cubicBezTo>
                <a:cubicBezTo>
                  <a:pt x="1542030" y="242973"/>
                  <a:pt x="1450210" y="151152"/>
                  <a:pt x="1336943" y="151152"/>
                </a:cubicBezTo>
                <a:close/>
                <a:moveTo>
                  <a:pt x="1336943" y="0"/>
                </a:moveTo>
                <a:cubicBezTo>
                  <a:pt x="1533689" y="0"/>
                  <a:pt x="1693182" y="159493"/>
                  <a:pt x="1693182" y="356239"/>
                </a:cubicBezTo>
                <a:cubicBezTo>
                  <a:pt x="1693182" y="499348"/>
                  <a:pt x="1608797" y="622748"/>
                  <a:pt x="1486649" y="678491"/>
                </a:cubicBezTo>
                <a:lnTo>
                  <a:pt x="1504985" y="861628"/>
                </a:lnTo>
                <a:lnTo>
                  <a:pt x="2050955" y="861628"/>
                </a:lnTo>
                <a:cubicBezTo>
                  <a:pt x="2073924" y="808095"/>
                  <a:pt x="2127168" y="770742"/>
                  <a:pt x="2189136" y="770742"/>
                </a:cubicBezTo>
                <a:cubicBezTo>
                  <a:pt x="2272476" y="770742"/>
                  <a:pt x="2340037" y="838303"/>
                  <a:pt x="2340037" y="921643"/>
                </a:cubicBezTo>
                <a:cubicBezTo>
                  <a:pt x="2340037" y="1004983"/>
                  <a:pt x="2272476" y="1072544"/>
                  <a:pt x="2189136" y="1072544"/>
                </a:cubicBezTo>
                <a:cubicBezTo>
                  <a:pt x="2127168" y="1072544"/>
                  <a:pt x="2073924" y="1035191"/>
                  <a:pt x="2050955" y="981658"/>
                </a:cubicBezTo>
                <a:lnTo>
                  <a:pt x="1517002" y="981658"/>
                </a:lnTo>
                <a:lnTo>
                  <a:pt x="1678124" y="2590970"/>
                </a:lnTo>
                <a:cubicBezTo>
                  <a:pt x="2063444" y="2451708"/>
                  <a:pt x="2360829" y="2287813"/>
                  <a:pt x="2381761" y="1860600"/>
                </a:cubicBezTo>
                <a:cubicBezTo>
                  <a:pt x="2329006" y="1862811"/>
                  <a:pt x="2276981" y="1871755"/>
                  <a:pt x="2228094" y="1886075"/>
                </a:cubicBezTo>
                <a:cubicBezTo>
                  <a:pt x="2324645" y="1771974"/>
                  <a:pt x="2415523" y="1665436"/>
                  <a:pt x="2449665" y="1504055"/>
                </a:cubicBezTo>
                <a:cubicBezTo>
                  <a:pt x="2485699" y="1663545"/>
                  <a:pt x="2574685" y="1764408"/>
                  <a:pt x="2671236" y="1886075"/>
                </a:cubicBezTo>
                <a:cubicBezTo>
                  <a:pt x="2622475" y="1872164"/>
                  <a:pt x="2568855" y="1862858"/>
                  <a:pt x="2513341" y="1860541"/>
                </a:cubicBezTo>
                <a:cubicBezTo>
                  <a:pt x="2486075" y="2436981"/>
                  <a:pt x="2151724" y="2992040"/>
                  <a:pt x="1522375" y="3040581"/>
                </a:cubicBezTo>
                <a:cubicBezTo>
                  <a:pt x="1427529" y="3119259"/>
                  <a:pt x="1392747" y="3155891"/>
                  <a:pt x="1336943" y="3213546"/>
                </a:cubicBezTo>
                <a:cubicBezTo>
                  <a:pt x="1284048" y="3153728"/>
                  <a:pt x="1252174" y="3120936"/>
                  <a:pt x="1157234" y="3046101"/>
                </a:cubicBezTo>
                <a:cubicBezTo>
                  <a:pt x="592479" y="2980043"/>
                  <a:pt x="187829" y="2438320"/>
                  <a:pt x="160409" y="1860193"/>
                </a:cubicBezTo>
                <a:cubicBezTo>
                  <a:pt x="105366" y="1862056"/>
                  <a:pt x="50978" y="1871143"/>
                  <a:pt x="0" y="1886075"/>
                </a:cubicBezTo>
                <a:cubicBezTo>
                  <a:pt x="96552" y="1771974"/>
                  <a:pt x="187429" y="1665436"/>
                  <a:pt x="221571" y="1504055"/>
                </a:cubicBezTo>
                <a:cubicBezTo>
                  <a:pt x="257605" y="1663545"/>
                  <a:pt x="346591" y="1764408"/>
                  <a:pt x="443143" y="1886075"/>
                </a:cubicBezTo>
                <a:cubicBezTo>
                  <a:pt x="396276" y="1872705"/>
                  <a:pt x="344922" y="1863589"/>
                  <a:pt x="291687" y="1860996"/>
                </a:cubicBezTo>
                <a:cubicBezTo>
                  <a:pt x="313360" y="2289054"/>
                  <a:pt x="617325" y="2454996"/>
                  <a:pt x="1001768" y="2593980"/>
                </a:cubicBezTo>
                <a:lnTo>
                  <a:pt x="1157883" y="981658"/>
                </a:lnTo>
                <a:lnTo>
                  <a:pt x="666108" y="981658"/>
                </a:lnTo>
                <a:cubicBezTo>
                  <a:pt x="643139" y="1035191"/>
                  <a:pt x="589896" y="1072543"/>
                  <a:pt x="527928" y="1072543"/>
                </a:cubicBezTo>
                <a:cubicBezTo>
                  <a:pt x="444588" y="1072543"/>
                  <a:pt x="377027" y="1004982"/>
                  <a:pt x="377027" y="921642"/>
                </a:cubicBezTo>
                <a:cubicBezTo>
                  <a:pt x="377027" y="838302"/>
                  <a:pt x="444588" y="770741"/>
                  <a:pt x="527928" y="770741"/>
                </a:cubicBezTo>
                <a:cubicBezTo>
                  <a:pt x="589896" y="770741"/>
                  <a:pt x="643141" y="808095"/>
                  <a:pt x="666110" y="861628"/>
                </a:cubicBezTo>
                <a:lnTo>
                  <a:pt x="1169505" y="861628"/>
                </a:lnTo>
                <a:lnTo>
                  <a:pt x="1187237" y="678491"/>
                </a:lnTo>
                <a:cubicBezTo>
                  <a:pt x="1065090" y="622748"/>
                  <a:pt x="980704" y="499348"/>
                  <a:pt x="980704" y="356239"/>
                </a:cubicBezTo>
                <a:cubicBezTo>
                  <a:pt x="980704" y="159493"/>
                  <a:pt x="1140198" y="0"/>
                  <a:pt x="1336943"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700">
              <a:solidFill>
                <a:schemeClr val="lt1"/>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name="Contents Slide Master">
  <a:themeElements>
    <a:clrScheme name="ALLPPT COLOR 130">
      <a:dk1>
        <a:srgbClr val="000000"/>
      </a:dk1>
      <a:lt1>
        <a:srgbClr val="FFFFFF"/>
      </a:lt1>
      <a:dk2>
        <a:srgbClr val="44546A"/>
      </a:dk2>
      <a:lt2>
        <a:srgbClr val="E7E6E6"/>
      </a:lt2>
      <a:accent1>
        <a:srgbClr val="00BDFB"/>
      </a:accent1>
      <a:accent2>
        <a:srgbClr val="1ED0A6"/>
      </a:accent2>
      <a:accent3>
        <a:srgbClr val="1C82FF"/>
      </a:accent3>
      <a:accent4>
        <a:srgbClr val="595959"/>
      </a:accent4>
      <a:accent5>
        <a:srgbClr val="00BDFB"/>
      </a:accent5>
      <a:accent6>
        <a:srgbClr val="1ED0A6"/>
      </a:accent6>
      <a:hlink>
        <a:srgbClr val="262626"/>
      </a:hlink>
      <a:folHlink>
        <a:srgbClr val="26262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Cover and End Slide Master">
  <a:themeElements>
    <a:clrScheme name="ALLPPT COLOR 130">
      <a:dk1>
        <a:srgbClr val="000000"/>
      </a:dk1>
      <a:lt1>
        <a:srgbClr val="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Section Break Slide Master">
  <a:themeElements>
    <a:clrScheme name="ALLPPT COLOR 130">
      <a:dk1>
        <a:srgbClr val="000000"/>
      </a:dk1>
      <a:lt1>
        <a:srgbClr val="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2019-01-14T06:35:35Z</dcterms:created>
  <dc:creator>Allppt.com</dc:creator>
</cp:coreProperties>
</file>