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17" d="100"/>
          <a:sy n="117" d="100"/>
        </p:scale>
        <p:origin x="-175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11/18/17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094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11/18/17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540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11/18/17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1610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11/18/17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1403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11/18/17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134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11/18/17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24822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11/18/17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904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11/18/17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2822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11/18/17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02218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11/18/17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37848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2A110-724C-B141-BFFE-5B4E093D3E5C}" type="datetimeFigureOut">
              <a:rPr lang="en-US" smtClean="0"/>
              <a:t>11/18/17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78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C2A110-724C-B141-BFFE-5B4E093D3E5C}" type="datetimeFigureOut">
              <a:rPr lang="en-US" smtClean="0"/>
              <a:t>11/18/17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B73345-FC05-8843-B819-6C7F5408F67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230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Discussion class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EE 462</a:t>
            </a:r>
          </a:p>
          <a:p>
            <a:r>
              <a:rPr lang="en-US" dirty="0" smtClean="0"/>
              <a:t>Development Macroeconomics</a:t>
            </a:r>
          </a:p>
          <a:p>
            <a:r>
              <a:rPr lang="en-US" dirty="0" smtClean="0"/>
              <a:t>W. Easterly </a:t>
            </a:r>
            <a:endParaRPr lang="en-US" dirty="0" smtClean="0"/>
          </a:p>
          <a:p>
            <a:r>
              <a:rPr lang="en-US" dirty="0" smtClean="0"/>
              <a:t>“</a:t>
            </a:r>
            <a:r>
              <a:rPr lang="en-US" dirty="0" smtClean="0"/>
              <a:t>Was Development Assistance a Mistake?”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266930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Round </a:t>
            </a:r>
            <a:r>
              <a:rPr lang="en-US" dirty="0" smtClean="0"/>
              <a:t>1</a:t>
            </a:r>
            <a:endParaRPr lang="en-US" sz="31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sz="3600" dirty="0" smtClean="0"/>
              <a:t>What </a:t>
            </a:r>
            <a:r>
              <a:rPr lang="en-US" sz="3600" dirty="0" smtClean="0"/>
              <a:t>evidence does Easterly cite to show that </a:t>
            </a:r>
            <a:r>
              <a:rPr lang="en-US" sz="3600" dirty="0" smtClean="0"/>
              <a:t>foreign aid is not effective?</a:t>
            </a:r>
          </a:p>
          <a:p>
            <a:endParaRPr lang="en-US" sz="3600" dirty="0" smtClean="0"/>
          </a:p>
          <a:p>
            <a:r>
              <a:rPr lang="en-US" sz="3600" dirty="0" smtClean="0"/>
              <a:t>What do the aid community/experts say when confronted with the evidence that aid has not worked?</a:t>
            </a:r>
          </a:p>
          <a:p>
            <a:endParaRPr lang="en-US" sz="3600" dirty="0" smtClean="0"/>
          </a:p>
          <a:p>
            <a:r>
              <a:rPr lang="en-US" sz="3600" dirty="0" smtClean="0"/>
              <a:t>In what way are current development experts admitting that they don’t know what causes economic development?</a:t>
            </a:r>
          </a:p>
          <a:p>
            <a:pPr lvl="1"/>
            <a:r>
              <a:rPr lang="en-US" dirty="0" smtClean="0"/>
              <a:t>What does this mean: “One size does not fit all.”</a:t>
            </a:r>
          </a:p>
          <a:p>
            <a:pPr marL="0" indent="0">
              <a:buNone/>
            </a:pPr>
            <a:endParaRPr lang="en-US" sz="3600" dirty="0"/>
          </a:p>
          <a:p>
            <a:endParaRPr lang="en-US" sz="3600" dirty="0" smtClean="0"/>
          </a:p>
          <a:p>
            <a:endParaRPr lang="en-US" sz="3600" dirty="0"/>
          </a:p>
          <a:p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1896843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Round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Easterly argues that “there is little or no feedback from the poor” and not much “incentive for the aid agency to find out what works.”</a:t>
            </a:r>
          </a:p>
          <a:p>
            <a:endParaRPr lang="en-US" dirty="0"/>
          </a:p>
          <a:p>
            <a:r>
              <a:rPr lang="en-US" dirty="0" smtClean="0"/>
              <a:t>Why might the lack of accountability and feedback result in aid not being effective?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58436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Round 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Does Easterly conclude that foreign aid should be eliminated?</a:t>
            </a:r>
            <a:endParaRPr lang="en-US" dirty="0"/>
          </a:p>
          <a:p>
            <a:pPr lvl="1"/>
            <a:endParaRPr lang="en-US" dirty="0" smtClean="0"/>
          </a:p>
          <a:p>
            <a:pPr lvl="1"/>
            <a:r>
              <a:rPr lang="en-US" dirty="0" smtClean="0"/>
              <a:t>What does he suggest aid should focus on?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65985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</TotalTime>
  <Words>151</Words>
  <Application>Microsoft Macintosh PowerPoint</Application>
  <PresentationFormat>On-screen Show (4:3)</PresentationFormat>
  <Paragraphs>22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Discussion class</vt:lpstr>
      <vt:lpstr>Round 1</vt:lpstr>
      <vt:lpstr>Round 2</vt:lpstr>
      <vt:lpstr>Round 3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Discussion class</dc:title>
  <dc:creator>Akiko Vandenberg</dc:creator>
  <cp:lastModifiedBy>Akiko Vandenberg</cp:lastModifiedBy>
  <cp:revision>25</cp:revision>
  <dcterms:created xsi:type="dcterms:W3CDTF">2016-10-27T02:50:58Z</dcterms:created>
  <dcterms:modified xsi:type="dcterms:W3CDTF">2017-11-18T01:48:17Z</dcterms:modified>
</cp:coreProperties>
</file>