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5" r:id="rId4"/>
    <p:sldId id="258" r:id="rId5"/>
    <p:sldId id="259" r:id="rId6"/>
    <p:sldId id="260" r:id="rId7"/>
    <p:sldId id="261" r:id="rId8"/>
    <p:sldId id="262" r:id="rId9"/>
    <p:sldId id="266" r:id="rId10"/>
    <p:sldId id="263" r:id="rId11"/>
    <p:sldId id="264" r:id="rId12"/>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68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1977B623-389C-45BC-8932-810D4BCF9ACB}"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04A7765C-DB94-4776-A1C7-6544C0480FB5}"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1977B623-389C-45BC-8932-810D4BCF9ACB}"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04A7765C-DB94-4776-A1C7-6544C0480FB5}"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1977B623-389C-45BC-8932-810D4BCF9ACB}"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04A7765C-DB94-4776-A1C7-6544C0480FB5}"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1977B623-389C-45BC-8932-810D4BCF9ACB}" type="datetimeFigureOut">
              <a:rPr lang="th-TH" smtClean="0"/>
              <a:pPr/>
              <a:t>03/12/54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04A7765C-DB94-4776-A1C7-6544C0480FB5}"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1977B623-389C-45BC-8932-810D4BCF9ACB}" type="datetimeFigureOut">
              <a:rPr lang="th-TH" smtClean="0"/>
              <a:pPr/>
              <a:t>03/12/54</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04A7765C-DB94-4776-A1C7-6544C0480FB5}"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1977B623-389C-45BC-8932-810D4BCF9ACB}" type="datetimeFigureOut">
              <a:rPr lang="th-TH" smtClean="0"/>
              <a:pPr/>
              <a:t>03/12/54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04A7765C-DB94-4776-A1C7-6544C0480FB5}"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1977B623-389C-45BC-8932-810D4BCF9ACB}" type="datetimeFigureOut">
              <a:rPr lang="th-TH" smtClean="0"/>
              <a:pPr/>
              <a:t>03/12/54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04A7765C-DB94-4776-A1C7-6544C0480FB5}"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1977B623-389C-45BC-8932-810D4BCF9ACB}" type="datetimeFigureOut">
              <a:rPr lang="th-TH" smtClean="0"/>
              <a:pPr/>
              <a:t>03/12/54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04A7765C-DB94-4776-A1C7-6544C0480FB5}"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1977B623-389C-45BC-8932-810D4BCF9ACB}" type="datetimeFigureOut">
              <a:rPr lang="th-TH" smtClean="0"/>
              <a:pPr/>
              <a:t>03/12/54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04A7765C-DB94-4776-A1C7-6544C0480FB5}"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1977B623-389C-45BC-8932-810D4BCF9ACB}"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04A7765C-DB94-4776-A1C7-6544C0480FB5}"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1977B623-389C-45BC-8932-810D4BCF9ACB}"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04A7765C-DB94-4776-A1C7-6544C0480FB5}"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77B623-389C-45BC-8932-810D4BCF9ACB}" type="datetimeFigureOut">
              <a:rPr lang="th-TH" smtClean="0"/>
              <a:pPr/>
              <a:t>03/12/54</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A7765C-DB94-4776-A1C7-6544C0480FB5}"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1571613"/>
            <a:ext cx="7772400" cy="1500197"/>
          </a:xfrm>
        </p:spPr>
        <p:txBody>
          <a:bodyPr>
            <a:normAutofit/>
          </a:bodyPr>
          <a:lstStyle/>
          <a:p>
            <a:r>
              <a:rPr lang="en-US" sz="4800" dirty="0" smtClean="0"/>
              <a:t>Loan of Money</a:t>
            </a:r>
            <a:endParaRPr lang="th-TH" sz="4800" dirty="0"/>
          </a:p>
        </p:txBody>
      </p:sp>
      <p:sp>
        <p:nvSpPr>
          <p:cNvPr id="3" name="ชื่อเรื่องรอง 2"/>
          <p:cNvSpPr>
            <a:spLocks noGrp="1"/>
          </p:cNvSpPr>
          <p:nvPr>
            <p:ph type="subTitle" idx="1"/>
          </p:nvPr>
        </p:nvSpPr>
        <p:spPr/>
        <p:txBody>
          <a:bodyPr>
            <a:normAutofit fontScale="85000" lnSpcReduction="20000"/>
          </a:bodyPr>
          <a:lstStyle/>
          <a:p>
            <a:r>
              <a:rPr lang="en-US" dirty="0" err="1" smtClean="0">
                <a:solidFill>
                  <a:schemeClr val="tx1"/>
                </a:solidFill>
              </a:rPr>
              <a:t>Panumas</a:t>
            </a:r>
            <a:r>
              <a:rPr lang="en-US" dirty="0" smtClean="0">
                <a:solidFill>
                  <a:schemeClr val="tx1"/>
                </a:solidFill>
              </a:rPr>
              <a:t> </a:t>
            </a:r>
            <a:r>
              <a:rPr lang="en-US" dirty="0" err="1" smtClean="0">
                <a:solidFill>
                  <a:schemeClr val="tx1"/>
                </a:solidFill>
              </a:rPr>
              <a:t>Achalaboon</a:t>
            </a:r>
            <a:endParaRPr lang="en-US" dirty="0" smtClean="0">
              <a:solidFill>
                <a:schemeClr val="tx1"/>
              </a:solidFill>
            </a:endParaRPr>
          </a:p>
          <a:p>
            <a:r>
              <a:rPr lang="en-US" dirty="0" smtClean="0">
                <a:solidFill>
                  <a:schemeClr val="tx1"/>
                </a:solidFill>
              </a:rPr>
              <a:t>Public Prosecutor</a:t>
            </a:r>
          </a:p>
          <a:p>
            <a:r>
              <a:rPr lang="en-US" dirty="0" smtClean="0">
                <a:solidFill>
                  <a:schemeClr val="tx1"/>
                </a:solidFill>
              </a:rPr>
              <a:t>International Affairs Department</a:t>
            </a:r>
          </a:p>
          <a:p>
            <a:r>
              <a:rPr lang="en-US" dirty="0" smtClean="0">
                <a:solidFill>
                  <a:schemeClr val="tx1"/>
                </a:solidFill>
              </a:rPr>
              <a:t>Office of the Attorney General</a:t>
            </a:r>
            <a:endParaRPr lang="th-TH" dirty="0" smtClean="0">
              <a:solidFill>
                <a:schemeClr val="tx1"/>
              </a:solidFill>
            </a:endParaRPr>
          </a:p>
          <a:p>
            <a:endParaRPr 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143668"/>
          </a:xfrm>
        </p:spPr>
        <p:txBody>
          <a:bodyPr/>
          <a:lstStyle/>
          <a:p>
            <a:pPr marL="514350" indent="-514350">
              <a:buAutoNum type="arabicPeriod"/>
            </a:pPr>
            <a:r>
              <a:rPr lang="en-US" dirty="0" smtClean="0"/>
              <a:t>Loan </a:t>
            </a:r>
            <a:r>
              <a:rPr lang="en-US" dirty="0"/>
              <a:t>of money is a loan for consumption because the borrower cannot return the same money lent to the lender. He will return the same amount of money to the lender</a:t>
            </a:r>
            <a:r>
              <a:rPr lang="en-US" dirty="0" smtClean="0"/>
              <a:t>.</a:t>
            </a:r>
          </a:p>
          <a:p>
            <a:pPr marL="514350" indent="-514350">
              <a:buAutoNum type="arabicPeriod"/>
            </a:pPr>
            <a:endParaRPr lang="en-US" dirty="0"/>
          </a:p>
          <a:p>
            <a:pPr>
              <a:buNone/>
            </a:pPr>
            <a:r>
              <a:rPr lang="en-US" dirty="0"/>
              <a:t>2. A loan of money is complete when the money has been delivered to the borrower.</a:t>
            </a:r>
          </a:p>
          <a:p>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endParaRPr lang="en-US" dirty="0" smtClean="0"/>
          </a:p>
          <a:p>
            <a:pPr>
              <a:buNone/>
            </a:pPr>
            <a:r>
              <a:rPr lang="en-US" dirty="0" smtClean="0"/>
              <a:t>Section 653 paragraph 1</a:t>
            </a:r>
          </a:p>
          <a:p>
            <a:pPr>
              <a:buNone/>
            </a:pPr>
            <a:endParaRPr lang="en-US" dirty="0" smtClean="0"/>
          </a:p>
          <a:p>
            <a:pPr>
              <a:buNone/>
            </a:pPr>
            <a:r>
              <a:rPr lang="en-US" dirty="0" smtClean="0"/>
              <a:t>        “A loan of money for a sum exceeding two thousand baht in capital is not enforceable by action unless there be some written evidence of the loan signed by the borrower.”</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429420"/>
          </a:xfrm>
        </p:spPr>
        <p:txBody>
          <a:bodyPr>
            <a:normAutofit/>
          </a:bodyPr>
          <a:lstStyle/>
          <a:p>
            <a:pPr>
              <a:buNone/>
            </a:pPr>
            <a:r>
              <a:rPr lang="en-US" dirty="0"/>
              <a:t>3. A loan of money for more than 2,000 Baht must have written evidence signed by the borrower. Otherwise, it is not enforceable.</a:t>
            </a:r>
          </a:p>
          <a:p>
            <a:pPr>
              <a:buNone/>
            </a:pPr>
            <a:r>
              <a:rPr lang="en-US" dirty="0" smtClean="0"/>
              <a:t>   - More </a:t>
            </a:r>
            <a:r>
              <a:rPr lang="en-US" dirty="0"/>
              <a:t>than 2,000 Baht means </a:t>
            </a:r>
            <a:endParaRPr lang="en-US" dirty="0" smtClean="0"/>
          </a:p>
          <a:p>
            <a:pPr>
              <a:buNone/>
            </a:pPr>
            <a:r>
              <a:rPr lang="en-US" dirty="0" smtClean="0"/>
              <a:t>     2,001upwards</a:t>
            </a:r>
            <a:r>
              <a:rPr lang="en-US" dirty="0"/>
              <a:t>. A loan of money less than </a:t>
            </a:r>
            <a:r>
              <a:rPr lang="en-US" dirty="0" smtClean="0"/>
              <a:t>   </a:t>
            </a:r>
          </a:p>
          <a:p>
            <a:pPr>
              <a:buNone/>
            </a:pPr>
            <a:r>
              <a:rPr lang="en-US" dirty="0" smtClean="0"/>
              <a:t>     2,000 </a:t>
            </a:r>
            <a:r>
              <a:rPr lang="en-US" dirty="0"/>
              <a:t>Baht does not need written evidence. </a:t>
            </a:r>
          </a:p>
          <a:p>
            <a:pPr>
              <a:buNone/>
            </a:pPr>
            <a:r>
              <a:rPr lang="en-US" dirty="0" smtClean="0"/>
              <a:t>    - It </a:t>
            </a:r>
            <a:r>
              <a:rPr lang="en-US" dirty="0"/>
              <a:t>is different from the loan for use and the loan for consumption which does not need written evidence. It can be agreed by words, but the property lent must be delivered.</a:t>
            </a:r>
          </a:p>
          <a:p>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a:t>4. “written evidence” means the document that is referred to the loan of money with the amount of money and the promise to return that money. </a:t>
            </a:r>
            <a:endParaRPr lang="en-US" dirty="0" smtClean="0"/>
          </a:p>
          <a:p>
            <a:pPr>
              <a:buNone/>
            </a:pPr>
            <a:endParaRPr lang="en-US" dirty="0"/>
          </a:p>
          <a:p>
            <a:r>
              <a:rPr lang="en-US" dirty="0"/>
              <a:t>It doesn’t need to be in a form of contract. It can be a letter</a:t>
            </a:r>
            <a:r>
              <a:rPr lang="en-US" dirty="0" smtClean="0"/>
              <a:t>.</a:t>
            </a:r>
          </a:p>
          <a:p>
            <a:endParaRPr lang="en-US" dirty="0"/>
          </a:p>
          <a:p>
            <a:r>
              <a:rPr lang="en-US" dirty="0"/>
              <a:t>Written evidence can be more than 1 document.</a:t>
            </a:r>
          </a:p>
          <a:p>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dirty="0" smtClean="0">
                <a:solidFill>
                  <a:srgbClr val="FF0000"/>
                </a:solidFill>
              </a:rPr>
              <a:t>                                   </a:t>
            </a:r>
            <a:r>
              <a:rPr lang="en-US" dirty="0" smtClean="0"/>
              <a:t>Example</a:t>
            </a:r>
            <a:endParaRPr lang="en-US" dirty="0"/>
          </a:p>
          <a:p>
            <a:pPr>
              <a:buNone/>
            </a:pPr>
            <a:r>
              <a:rPr lang="en-US" dirty="0"/>
              <a:t>(1)             </a:t>
            </a:r>
            <a:r>
              <a:rPr lang="en-US" dirty="0" smtClean="0"/>
              <a:t>       </a:t>
            </a:r>
            <a:r>
              <a:rPr lang="en-US" sz="2400" dirty="0"/>
              <a:t>without written evidence</a:t>
            </a:r>
          </a:p>
          <a:p>
            <a:pPr>
              <a:buNone/>
            </a:pPr>
            <a:r>
              <a:rPr lang="en-US" sz="2400" dirty="0" smtClean="0"/>
              <a:t>             A </a:t>
            </a:r>
            <a:r>
              <a:rPr lang="en-US" sz="2400" dirty="0"/>
              <a:t>(borrower)------------50,000------------B (lender) </a:t>
            </a:r>
          </a:p>
          <a:p>
            <a:pPr>
              <a:buNone/>
            </a:pPr>
            <a:r>
              <a:rPr lang="en-US" dirty="0" smtClean="0"/>
              <a:t>    </a:t>
            </a:r>
            <a:r>
              <a:rPr lang="en-US" sz="2400" dirty="0" smtClean="0"/>
              <a:t>A </a:t>
            </a:r>
            <a:r>
              <a:rPr lang="en-US" sz="2400" dirty="0"/>
              <a:t>wrote a letter to C consulting about </a:t>
            </a:r>
            <a:r>
              <a:rPr lang="en-US" sz="2400" dirty="0" smtClean="0"/>
              <a:t>how to find 50,000 baht to return </a:t>
            </a:r>
            <a:r>
              <a:rPr lang="en-US" sz="2400" dirty="0"/>
              <a:t>B. </a:t>
            </a:r>
            <a:endParaRPr lang="en-US" sz="2400" dirty="0" smtClean="0"/>
          </a:p>
          <a:p>
            <a:pPr>
              <a:buNone/>
            </a:pPr>
            <a:endParaRPr lang="en-US" sz="2400" dirty="0"/>
          </a:p>
          <a:p>
            <a:pPr>
              <a:buNone/>
            </a:pPr>
            <a:r>
              <a:rPr lang="en-US" dirty="0"/>
              <a:t>(2) IOU 50,000 with the signature of </a:t>
            </a:r>
            <a:r>
              <a:rPr lang="en-US" dirty="0" smtClean="0"/>
              <a:t>A</a:t>
            </a:r>
          </a:p>
          <a:p>
            <a:pPr>
              <a:buNone/>
            </a:pPr>
            <a:endParaRPr lang="en-US" dirty="0" smtClean="0"/>
          </a:p>
          <a:p>
            <a:pPr>
              <a:buNone/>
            </a:pPr>
            <a:r>
              <a:rPr lang="en-US" dirty="0" smtClean="0"/>
              <a:t>(3</a:t>
            </a:r>
            <a:r>
              <a:rPr lang="en-US" dirty="0"/>
              <a:t>) A wrote the loan contract by himself, but he forgot to sign.</a:t>
            </a:r>
          </a:p>
          <a:p>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28596" y="285728"/>
            <a:ext cx="8229600" cy="6572272"/>
          </a:xfrm>
        </p:spPr>
        <p:txBody>
          <a:bodyPr>
            <a:normAutofit lnSpcReduction="10000"/>
          </a:bodyPr>
          <a:lstStyle/>
          <a:p>
            <a:pPr>
              <a:buNone/>
            </a:pPr>
            <a:r>
              <a:rPr lang="en-US" dirty="0"/>
              <a:t>5. The signature of the borrower can be the real name or the nick name. The borrower can also use fingerprint which 2 witnesses need to certify that fingerprint (Section 9) </a:t>
            </a:r>
          </a:p>
          <a:p>
            <a:pPr>
              <a:buNone/>
            </a:pPr>
            <a:r>
              <a:rPr lang="en-US" dirty="0"/>
              <a:t>6. The written evidence doesn’t need to be existed at the time of the loan. It can be exist after the loan, but before the loan enforcement.</a:t>
            </a:r>
          </a:p>
          <a:p>
            <a:pPr>
              <a:buNone/>
            </a:pPr>
            <a:r>
              <a:rPr lang="en-US" dirty="0" smtClean="0"/>
              <a:t>7. </a:t>
            </a:r>
            <a:r>
              <a:rPr lang="en-US" dirty="0"/>
              <a:t>A loan which does not have written evidence is not </a:t>
            </a:r>
            <a:r>
              <a:rPr lang="en-US" dirty="0" smtClean="0"/>
              <a:t>enforceable. It </a:t>
            </a:r>
            <a:r>
              <a:rPr lang="en-US" dirty="0"/>
              <a:t>means the lender cannot file a lawsuit to the borrower to return the money lent.</a:t>
            </a:r>
          </a:p>
          <a:p>
            <a:pPr>
              <a:buNone/>
            </a:pPr>
            <a:r>
              <a:rPr lang="en-US" dirty="0"/>
              <a:t> </a:t>
            </a:r>
          </a:p>
          <a:p>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normAutofit/>
          </a:bodyPr>
          <a:lstStyle/>
          <a:p>
            <a:pPr>
              <a:buNone/>
            </a:pPr>
            <a:r>
              <a:rPr lang="en-US" dirty="0" smtClean="0"/>
              <a:t>                     The </a:t>
            </a:r>
            <a:r>
              <a:rPr lang="en-US" dirty="0"/>
              <a:t>prove of repayment </a:t>
            </a:r>
            <a:endParaRPr lang="en-US" dirty="0" smtClean="0"/>
          </a:p>
          <a:p>
            <a:pPr>
              <a:buNone/>
            </a:pPr>
            <a:endParaRPr lang="en-US" dirty="0" smtClean="0"/>
          </a:p>
          <a:p>
            <a:pPr>
              <a:buNone/>
            </a:pPr>
            <a:r>
              <a:rPr lang="en-US" dirty="0" smtClean="0"/>
              <a:t>Section </a:t>
            </a:r>
            <a:r>
              <a:rPr lang="en-US" dirty="0"/>
              <a:t>653 paragraph </a:t>
            </a:r>
            <a:r>
              <a:rPr lang="en-US" dirty="0" smtClean="0"/>
              <a:t>2</a:t>
            </a:r>
          </a:p>
          <a:p>
            <a:pPr>
              <a:buNone/>
            </a:pPr>
            <a:r>
              <a:rPr lang="en-US" dirty="0" smtClean="0"/>
              <a:t>        “No repayment of a loan of money evidenced by writing may be proved unless there be some written evidence signed by the lender, or the document evidencing the loan has been surrendered to the borrower or cancelled.”</a:t>
            </a:r>
            <a:endParaRPr lang="en-US" dirty="0"/>
          </a:p>
          <a:p>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5768997"/>
          </a:xfrm>
        </p:spPr>
        <p:txBody>
          <a:bodyPr/>
          <a:lstStyle/>
          <a:p>
            <a:pPr>
              <a:buNone/>
            </a:pPr>
            <a:r>
              <a:rPr lang="en-US" dirty="0" smtClean="0"/>
              <a:t>1.The prove of repayment is used when the lender files a lawsuit to the borrower forcing him to repay the loan. If the borrower has repaid the loan and he complies to this paragraph, he won’t have to repay it.</a:t>
            </a:r>
          </a:p>
          <a:p>
            <a:pPr>
              <a:buNone/>
            </a:pPr>
            <a:endParaRPr lang="en-US" dirty="0" smtClean="0"/>
          </a:p>
          <a:p>
            <a:pPr lvl="0">
              <a:buNone/>
            </a:pPr>
            <a:r>
              <a:rPr lang="en-US" dirty="0" smtClean="0"/>
              <a:t>     1.1 This paragraph mentions about a loan of money which have written evidence signed by the borrower according to paragraph 1.</a:t>
            </a:r>
          </a:p>
          <a:p>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solidFill>
                  <a:srgbClr val="00B050"/>
                </a:solidFill>
              </a:rPr>
              <a:t>    </a:t>
            </a:r>
            <a:r>
              <a:rPr lang="en-US" dirty="0" smtClean="0"/>
              <a:t>1.2  It could be a loan of money for more than  </a:t>
            </a:r>
          </a:p>
          <a:p>
            <a:pPr>
              <a:buNone/>
            </a:pPr>
            <a:r>
              <a:rPr lang="en-US" dirty="0" smtClean="0"/>
              <a:t>            2,000 Baht </a:t>
            </a:r>
          </a:p>
          <a:p>
            <a:endParaRPr lang="en-US" dirty="0" smtClean="0"/>
          </a:p>
          <a:p>
            <a:pPr>
              <a:buNone/>
            </a:pPr>
            <a:r>
              <a:rPr lang="en-US" dirty="0" smtClean="0"/>
              <a:t>     1.3  A loan of money for less than 2,000 Baht </a:t>
            </a:r>
          </a:p>
          <a:p>
            <a:pPr>
              <a:buNone/>
            </a:pPr>
            <a:r>
              <a:rPr lang="en-US" dirty="0" smtClean="0"/>
              <a:t>             does not require written evidence. But if </a:t>
            </a:r>
          </a:p>
          <a:p>
            <a:pPr>
              <a:buNone/>
            </a:pPr>
            <a:r>
              <a:rPr lang="en-US" dirty="0" smtClean="0"/>
              <a:t>             the lender and the borrower have </a:t>
            </a:r>
          </a:p>
          <a:p>
            <a:pPr>
              <a:buNone/>
            </a:pPr>
            <a:r>
              <a:rPr lang="en-US" dirty="0" smtClean="0"/>
              <a:t>             written evidence, a prove of repayment </a:t>
            </a:r>
          </a:p>
          <a:p>
            <a:pPr>
              <a:buNone/>
            </a:pPr>
            <a:r>
              <a:rPr lang="en-US" dirty="0" smtClean="0"/>
              <a:t>             must comply to paragraph 2.</a:t>
            </a:r>
          </a:p>
          <a:p>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15106"/>
          </a:xfrm>
        </p:spPr>
        <p:txBody>
          <a:bodyPr/>
          <a:lstStyle/>
          <a:p>
            <a:pPr lvl="0">
              <a:buNone/>
            </a:pPr>
            <a:r>
              <a:rPr lang="en-US" dirty="0" smtClean="0"/>
              <a:t>2. The </a:t>
            </a:r>
            <a:r>
              <a:rPr lang="en-US" dirty="0"/>
              <a:t>prove of repayment could be one of the followings;</a:t>
            </a:r>
            <a:endParaRPr lang="en-US" sz="2000" dirty="0"/>
          </a:p>
          <a:p>
            <a:pPr lvl="1">
              <a:buNone/>
            </a:pPr>
            <a:r>
              <a:rPr lang="en-US" dirty="0" smtClean="0"/>
              <a:t>2.1 There </a:t>
            </a:r>
            <a:r>
              <a:rPr lang="en-US" dirty="0"/>
              <a:t>is a written evidence signed by the lender. </a:t>
            </a:r>
            <a:r>
              <a:rPr lang="en-US" dirty="0" smtClean="0"/>
              <a:t> This </a:t>
            </a:r>
            <a:r>
              <a:rPr lang="en-US" dirty="0"/>
              <a:t>the same rule for written evidence signed by the borrower according to paragraph 1.</a:t>
            </a:r>
            <a:endParaRPr lang="en-US" sz="1800" dirty="0"/>
          </a:p>
          <a:p>
            <a:pPr lvl="1">
              <a:buNone/>
            </a:pPr>
            <a:r>
              <a:rPr lang="en-US" dirty="0" smtClean="0"/>
              <a:t>2.2 All </a:t>
            </a:r>
            <a:r>
              <a:rPr lang="en-US" dirty="0"/>
              <a:t>document evidencing the loan has been surrendered to the borrower. For example, a loan contract or written evidence has been returned to the borrower.</a:t>
            </a:r>
            <a:endParaRPr lang="en-US" sz="1800" dirty="0"/>
          </a:p>
          <a:p>
            <a:pPr lvl="1">
              <a:buNone/>
            </a:pPr>
            <a:r>
              <a:rPr lang="en-US" dirty="0" smtClean="0"/>
              <a:t>2.3 All </a:t>
            </a:r>
            <a:r>
              <a:rPr lang="en-US" dirty="0"/>
              <a:t>document evidencing the loan has been cancelled.</a:t>
            </a:r>
            <a:endParaRPr lang="en-US" sz="1800" dirty="0"/>
          </a:p>
          <a:p>
            <a:endParaRPr lang="th-TH"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TotalTime>
  <Words>662</Words>
  <Application>Microsoft Office PowerPoint</Application>
  <PresentationFormat>นำเสนอทางหน้าจอ (4:3)</PresentationFormat>
  <Paragraphs>53</Paragraphs>
  <Slides>11</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11</vt:i4>
      </vt:variant>
    </vt:vector>
  </HeadingPairs>
  <TitlesOfParts>
    <vt:vector size="12" baseType="lpstr">
      <vt:lpstr>ชุดรูปแบบของ Office</vt:lpstr>
      <vt:lpstr>Loan of Money</vt:lpstr>
      <vt:lpstr>ภาพนิ่ง 2</vt:lpstr>
      <vt:lpstr>ภาพนิ่ง 3</vt:lpstr>
      <vt:lpstr>ภาพนิ่ง 4</vt:lpstr>
      <vt:lpstr>ภาพนิ่ง 5</vt:lpstr>
      <vt:lpstr>ภาพนิ่ง 6</vt:lpstr>
      <vt:lpstr>ภาพนิ่ง 7</vt:lpstr>
      <vt:lpstr>ภาพนิ่ง 8</vt:lpstr>
      <vt:lpstr>ภาพนิ่ง 9</vt:lpstr>
      <vt:lpstr>ภาพนิ่ง 10</vt:lpstr>
      <vt:lpstr>ภาพนิ่ง 11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Loan of Money</dc:title>
  <dc:creator>Admin</dc:creator>
  <cp:lastModifiedBy>Admin</cp:lastModifiedBy>
  <cp:revision>25</cp:revision>
  <dcterms:created xsi:type="dcterms:W3CDTF">2011-12-01T14:26:28Z</dcterms:created>
  <dcterms:modified xsi:type="dcterms:W3CDTF">2011-12-03T04:29:16Z</dcterms:modified>
</cp:coreProperties>
</file>