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Objects="1">
      <p:cViewPr varScale="1">
        <p:scale>
          <a:sx n="66" d="100"/>
          <a:sy n="66" d="100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475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866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25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167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514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484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12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681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901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66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305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5/17/19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05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473" y="635182"/>
            <a:ext cx="8683053" cy="2387600"/>
          </a:xfrm>
        </p:spPr>
        <p:txBody>
          <a:bodyPr/>
          <a:lstStyle/>
          <a:p>
            <a:r>
              <a:rPr lang="en-US" b="1">
                <a:solidFill>
                  <a:srgbClr val="0070C0"/>
                </a:solidFill>
              </a:rPr>
              <a:t>MK 322 </a:t>
            </a:r>
          </a:p>
          <a:p>
            <a:r>
              <a:rPr lang="en-US" b="1">
                <a:solidFill>
                  <a:srgbClr val="0070C0"/>
                </a:solidFill>
              </a:rPr>
              <a:t>Additional Handouts on KPI's for Retail</a:t>
            </a:r>
            <a:endParaRPr lang="en-US" b="1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139185"/>
            <a:ext cx="6858000" cy="1655762"/>
          </a:xfrm>
        </p:spPr>
        <p:txBody>
          <a:bodyPr/>
          <a:lstStyle/>
          <a:p>
            <a:r>
              <a:rPr lang="en-US"/>
              <a:t> By Ajarn Suwalya K.</a:t>
            </a:r>
          </a:p>
        </p:txBody>
      </p:sp>
    </p:spTree>
    <p:extLst>
      <p:ext uri="{BB962C8B-B14F-4D97-AF65-F5344CB8AC3E}">
        <p14:creationId xmlns:p14="http://schemas.microsoft.com/office/powerpoint/2010/main" val="2059283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294" y="0"/>
            <a:ext cx="3879056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6646" y="0"/>
            <a:ext cx="39933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576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46" y="0"/>
            <a:ext cx="462915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551" y="0"/>
            <a:ext cx="3600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82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OfficeLight_4x3</Template>
  <TotalTime>3</TotalTime>
  <Application>Microsoft Macintosh PowerPoint</Application>
  <PresentationFormat>On-screen Show (4:3)</PresentationFormat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Calibri</vt:lpstr>
      <vt:lpstr>Arial</vt:lpstr>
      <vt:lpstr>Office Theme</vt:lpstr>
      <vt:lpstr>MK 322  Additional Handouts on KPI's for Retail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Suwalya Ja</dc:creator>
  <cp:lastModifiedBy>Suwalya Ja</cp:lastModifiedBy>
  <cp:revision>4</cp:revision>
  <dcterms:created xsi:type="dcterms:W3CDTF">2019-05-17T10:04:38Z</dcterms:created>
  <dcterms:modified xsi:type="dcterms:W3CDTF">2019-05-17T10:08:05Z</dcterms:modified>
</cp:coreProperties>
</file>