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8" r:id="rId3"/>
    <p:sldId id="264" r:id="rId4"/>
    <p:sldId id="266" r:id="rId5"/>
    <p:sldId id="261" r:id="rId6"/>
    <p:sldId id="257" r:id="rId7"/>
    <p:sldId id="272" r:id="rId8"/>
    <p:sldId id="293" r:id="rId9"/>
    <p:sldId id="289" r:id="rId10"/>
    <p:sldId id="294" r:id="rId11"/>
    <p:sldId id="278" r:id="rId12"/>
  </p:sldIdLst>
  <p:sldSz cx="12192000" cy="6858000"/>
  <p:notesSz cx="6807200" cy="99393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BC59"/>
    <a:srgbClr val="D15B75"/>
    <a:srgbClr val="BD5999"/>
    <a:srgbClr val="A156A8"/>
    <a:srgbClr val="4892C3"/>
    <a:srgbClr val="23B2C0"/>
    <a:srgbClr val="34A3C1"/>
    <a:srgbClr val="0FC2BE"/>
    <a:srgbClr val="6B71C7"/>
    <a:srgbClr val="5981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655" autoAdjust="0"/>
    <p:restoredTop sz="94274" autoAdjust="0"/>
  </p:normalViewPr>
  <p:slideViewPr>
    <p:cSldViewPr snapToGrid="0" showGuides="1">
      <p:cViewPr varScale="1">
        <p:scale>
          <a:sx n="104" d="100"/>
          <a:sy n="104" d="100"/>
        </p:scale>
        <p:origin x="1098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7" d="100"/>
          <a:sy n="87" d="100"/>
        </p:scale>
        <p:origin x="3738" y="5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8A55A0-EEA2-42E4-967B-A43BFFAFD11A}" type="datetimeFigureOut">
              <a:rPr lang="en-US" smtClean="0"/>
              <a:t>9/6/2019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30CA86-65BA-4027-BA70-FA61C2F3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988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6E3A19-CE92-47AB-A1A8-FBCA759DD71F}" type="datetimeFigureOut">
              <a:rPr lang="en-US" smtClean="0"/>
              <a:t>9/6/2019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EB816B-E79C-456D-86C0-0A5913EB9F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454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3240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8582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874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6936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5954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9185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9554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655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1122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7174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9532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t>9/6/2019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128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t>9/6/2019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148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t>9/6/2019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931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t>9/6/2019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311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t>9/6/2019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926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t>9/6/2019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01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t>9/6/2019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292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t>9/6/2019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954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t>9/6/2019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464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t>9/6/2019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301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F3D6D-7D9A-4530-A537-0D6DD4DF2F35}" type="datetimeFigureOut">
              <a:rPr lang="en-US" smtClean="0"/>
              <a:t>9/6/2019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374E3-2222-408E-BAB6-4DE3AF7B84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636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BF3D6D-7D9A-4530-A537-0D6DD4DF2F35}" type="datetimeFigureOut">
              <a:rPr lang="en-US" smtClean="0"/>
              <a:t>9/6/2019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E374E3-2222-408E-BAB6-4DE3AF7B84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6897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3"/>
              </a:gs>
              <a:gs pos="100000">
                <a:schemeClr val="accent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2116392" y="2500138"/>
            <a:ext cx="7959231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1" algn="ctr"/>
            <a:r>
              <a:rPr lang="en-US" sz="11500" b="1" kern="0" spc="1000" dirty="0">
                <a:solidFill>
                  <a:schemeClr val="bg1"/>
                </a:solidFill>
                <a:latin typeface="Source Sans Pro" panose="020B0503030403020204" pitchFamily="34" charset="0"/>
              </a:rPr>
              <a:t>IDEATION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386375" y="2186206"/>
            <a:ext cx="7844810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1600" dirty="0">
                <a:solidFill>
                  <a:schemeClr val="bg1"/>
                </a:solidFill>
                <a:latin typeface="Source Sans Pro" panose="020B0503030403020204" pitchFamily="34" charset="0"/>
                <a:ea typeface="Roboto" panose="02000000000000000000" pitchFamily="2" charset="0"/>
                <a:cs typeface="Roboto" panose="02000000000000000000" pitchFamily="2" charset="0"/>
                <a:sym typeface="Open Sans" charset="0"/>
              </a:rPr>
              <a:t>We have been </a:t>
            </a:r>
            <a:r>
              <a:rPr lang="en-US" sz="1600" b="1" dirty="0">
                <a:solidFill>
                  <a:schemeClr val="bg1"/>
                </a:solidFill>
                <a:latin typeface="Source Sans Pro" panose="020B0503030403020204" pitchFamily="34" charset="0"/>
                <a:ea typeface="Roboto" panose="02000000000000000000" pitchFamily="2" charset="0"/>
                <a:cs typeface="Roboto" panose="02000000000000000000" pitchFamily="2" charset="0"/>
                <a:sym typeface="Open Sans" charset="0"/>
              </a:rPr>
              <a:t>crafting</a:t>
            </a:r>
            <a:r>
              <a:rPr lang="en-US" sz="1600" dirty="0">
                <a:solidFill>
                  <a:schemeClr val="bg1"/>
                </a:solidFill>
                <a:latin typeface="Source Sans Pro" panose="020B0503030403020204" pitchFamily="34" charset="0"/>
                <a:ea typeface="Roboto" panose="02000000000000000000" pitchFamily="2" charset="0"/>
                <a:cs typeface="Roboto" panose="02000000000000000000" pitchFamily="2" charset="0"/>
                <a:sym typeface="Open Sans" charset="0"/>
              </a:rPr>
              <a:t> beautiful </a:t>
            </a:r>
            <a:r>
              <a:rPr lang="en-US" sz="1600" i="1" dirty="0">
                <a:solidFill>
                  <a:schemeClr val="bg1"/>
                </a:solidFill>
                <a:latin typeface="Source Sans Pro" panose="020B0503030403020204" pitchFamily="34" charset="0"/>
                <a:ea typeface="Roboto" panose="02000000000000000000" pitchFamily="2" charset="0"/>
                <a:cs typeface="Roboto" panose="02000000000000000000" pitchFamily="2" charset="0"/>
                <a:sym typeface="Open Sans" charset="0"/>
              </a:rPr>
              <a:t>products</a:t>
            </a:r>
            <a:r>
              <a:rPr lang="en-US" sz="1600" dirty="0">
                <a:solidFill>
                  <a:schemeClr val="bg1"/>
                </a:solidFill>
                <a:latin typeface="Source Sans Pro" panose="020B0503030403020204" pitchFamily="34" charset="0"/>
                <a:ea typeface="Roboto" panose="02000000000000000000" pitchFamily="2" charset="0"/>
                <a:cs typeface="Roboto" panose="02000000000000000000" pitchFamily="2" charset="0"/>
                <a:sym typeface="Open Sans" charset="0"/>
              </a:rPr>
              <a:t> &amp; </a:t>
            </a:r>
            <a:r>
              <a:rPr lang="en-US" sz="1600" i="1" dirty="0">
                <a:solidFill>
                  <a:schemeClr val="bg1"/>
                </a:solidFill>
                <a:latin typeface="Source Sans Pro" panose="020B0503030403020204" pitchFamily="34" charset="0"/>
                <a:ea typeface="Roboto" panose="02000000000000000000" pitchFamily="2" charset="0"/>
                <a:cs typeface="Roboto" panose="02000000000000000000" pitchFamily="2" charset="0"/>
                <a:sym typeface="Open Sans" charset="0"/>
              </a:rPr>
              <a:t>services</a:t>
            </a:r>
            <a:r>
              <a:rPr lang="en-US" sz="1600" dirty="0">
                <a:solidFill>
                  <a:schemeClr val="bg1"/>
                </a:solidFill>
                <a:latin typeface="Source Sans Pro" panose="020B0503030403020204" pitchFamily="34" charset="0"/>
                <a:ea typeface="Roboto" panose="02000000000000000000" pitchFamily="2" charset="0"/>
                <a:cs typeface="Roboto" panose="02000000000000000000" pitchFamily="2" charset="0"/>
                <a:sym typeface="Open Sans" charset="0"/>
              </a:rPr>
              <a:t>, making </a:t>
            </a:r>
            <a:r>
              <a:rPr lang="en-US" sz="1600" b="1" i="1" dirty="0">
                <a:solidFill>
                  <a:schemeClr val="bg1"/>
                </a:solidFill>
                <a:latin typeface="Source Sans Pro" panose="020B0503030403020204" pitchFamily="34" charset="0"/>
                <a:ea typeface="Roboto" panose="02000000000000000000" pitchFamily="2" charset="0"/>
                <a:cs typeface="Roboto" panose="02000000000000000000" pitchFamily="2" charset="0"/>
                <a:sym typeface="Open Sans" charset="0"/>
              </a:rPr>
              <a:t>consumers</a:t>
            </a:r>
            <a:r>
              <a:rPr lang="en-US" sz="1600" dirty="0">
                <a:solidFill>
                  <a:schemeClr val="bg1"/>
                </a:solidFill>
                <a:latin typeface="Source Sans Pro" panose="020B0503030403020204" pitchFamily="34" charset="0"/>
                <a:ea typeface="Roboto" panose="02000000000000000000" pitchFamily="2" charset="0"/>
                <a:cs typeface="Roboto" panose="02000000000000000000" pitchFamily="2" charset="0"/>
                <a:sym typeface="Open Sans" charset="0"/>
              </a:rPr>
              <a:t> happy for years.</a:t>
            </a:r>
            <a:endParaRPr lang="en-US" sz="1600" dirty="0">
              <a:solidFill>
                <a:schemeClr val="bg1"/>
              </a:solidFill>
              <a:latin typeface="Source Sans Pro" panose="020B0503030403020204" pitchFamily="34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30" name="Shape 2907"/>
          <p:cNvSpPr/>
          <p:nvPr/>
        </p:nvSpPr>
        <p:spPr>
          <a:xfrm>
            <a:off x="5880840" y="5280998"/>
            <a:ext cx="427940" cy="4279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973" y="235"/>
                </a:moveTo>
                <a:cubicBezTo>
                  <a:pt x="12909" y="205"/>
                  <a:pt x="12840" y="184"/>
                  <a:pt x="12764" y="184"/>
                </a:cubicBezTo>
                <a:cubicBezTo>
                  <a:pt x="12493" y="184"/>
                  <a:pt x="12273" y="404"/>
                  <a:pt x="12273" y="675"/>
                </a:cubicBezTo>
                <a:cubicBezTo>
                  <a:pt x="12273" y="946"/>
                  <a:pt x="12493" y="1166"/>
                  <a:pt x="12764" y="1166"/>
                </a:cubicBezTo>
                <a:lnTo>
                  <a:pt x="12764" y="1179"/>
                </a:lnTo>
                <a:cubicBezTo>
                  <a:pt x="17245" y="2089"/>
                  <a:pt x="20618" y="6050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5377" y="20618"/>
                  <a:pt x="982" y="16223"/>
                  <a:pt x="982" y="10800"/>
                </a:cubicBezTo>
                <a:cubicBezTo>
                  <a:pt x="982" y="6050"/>
                  <a:pt x="4355" y="2089"/>
                  <a:pt x="8836" y="1179"/>
                </a:cubicBezTo>
                <a:lnTo>
                  <a:pt x="8836" y="1166"/>
                </a:lnTo>
                <a:cubicBezTo>
                  <a:pt x="9107" y="1166"/>
                  <a:pt x="9327" y="946"/>
                  <a:pt x="9327" y="675"/>
                </a:cubicBezTo>
                <a:cubicBezTo>
                  <a:pt x="9327" y="404"/>
                  <a:pt x="9107" y="184"/>
                  <a:pt x="8836" y="184"/>
                </a:cubicBezTo>
                <a:cubicBezTo>
                  <a:pt x="8761" y="184"/>
                  <a:pt x="8691" y="205"/>
                  <a:pt x="8627" y="235"/>
                </a:cubicBezTo>
                <a:cubicBezTo>
                  <a:pt x="3706" y="1243"/>
                  <a:pt x="0" y="5582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5" y="21600"/>
                  <a:pt x="21600" y="16765"/>
                  <a:pt x="21600" y="10800"/>
                </a:cubicBezTo>
                <a:cubicBezTo>
                  <a:pt x="21600" y="5582"/>
                  <a:pt x="17893" y="1243"/>
                  <a:pt x="12973" y="235"/>
                </a:cubicBezTo>
                <a:moveTo>
                  <a:pt x="6873" y="9818"/>
                </a:moveTo>
                <a:cubicBezTo>
                  <a:pt x="6602" y="9818"/>
                  <a:pt x="6382" y="10038"/>
                  <a:pt x="6382" y="10309"/>
                </a:cubicBezTo>
                <a:cubicBezTo>
                  <a:pt x="6382" y="10445"/>
                  <a:pt x="6437" y="10567"/>
                  <a:pt x="6526" y="10656"/>
                </a:cubicBezTo>
                <a:lnTo>
                  <a:pt x="10453" y="14583"/>
                </a:lnTo>
                <a:cubicBezTo>
                  <a:pt x="10542" y="14673"/>
                  <a:pt x="10664" y="14727"/>
                  <a:pt x="10800" y="14727"/>
                </a:cubicBezTo>
                <a:cubicBezTo>
                  <a:pt x="10936" y="14727"/>
                  <a:pt x="11059" y="14673"/>
                  <a:pt x="11147" y="14583"/>
                </a:cubicBezTo>
                <a:lnTo>
                  <a:pt x="15074" y="10656"/>
                </a:lnTo>
                <a:cubicBezTo>
                  <a:pt x="15163" y="10567"/>
                  <a:pt x="15218" y="10445"/>
                  <a:pt x="15218" y="10309"/>
                </a:cubicBezTo>
                <a:cubicBezTo>
                  <a:pt x="15218" y="10038"/>
                  <a:pt x="14998" y="9818"/>
                  <a:pt x="14727" y="9818"/>
                </a:cubicBezTo>
                <a:cubicBezTo>
                  <a:pt x="14592" y="9818"/>
                  <a:pt x="14469" y="9873"/>
                  <a:pt x="14380" y="9962"/>
                </a:cubicBezTo>
                <a:lnTo>
                  <a:pt x="11291" y="13051"/>
                </a:lnTo>
                <a:lnTo>
                  <a:pt x="11291" y="491"/>
                </a:lnTo>
                <a:cubicBezTo>
                  <a:pt x="11291" y="220"/>
                  <a:pt x="11071" y="0"/>
                  <a:pt x="10800" y="0"/>
                </a:cubicBezTo>
                <a:cubicBezTo>
                  <a:pt x="10529" y="0"/>
                  <a:pt x="10309" y="220"/>
                  <a:pt x="10309" y="491"/>
                </a:cubicBezTo>
                <a:lnTo>
                  <a:pt x="10309" y="13051"/>
                </a:lnTo>
                <a:lnTo>
                  <a:pt x="7220" y="9962"/>
                </a:lnTo>
                <a:cubicBezTo>
                  <a:pt x="7131" y="9873"/>
                  <a:pt x="7009" y="9818"/>
                  <a:pt x="6873" y="9818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latin typeface="Source Sans Pro Light" charset="0"/>
              <a:ea typeface="Source Sans Pro Light" charset="0"/>
              <a:cs typeface="Source Sans Pr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740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2324884" y="408124"/>
            <a:ext cx="75538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accent1"/>
                </a:solidFill>
                <a:latin typeface="Source Sans Pro Light" panose="020B0403030403020204" pitchFamily="34" charset="0"/>
                <a:ea typeface="Roboto Black" panose="02000000000000000000" pitchFamily="2" charset="0"/>
                <a:cs typeface="Roboto Black" panose="02000000000000000000" pitchFamily="2" charset="0"/>
              </a:rPr>
              <a:t>Innovation</a:t>
            </a:r>
            <a:r>
              <a:rPr lang="en-US" sz="3200" dirty="0">
                <a:latin typeface="Source Sans Pro Light" panose="020B0403030403020204" pitchFamily="34" charset="0"/>
                <a:ea typeface="Roboto Black" panose="02000000000000000000" pitchFamily="2" charset="0"/>
                <a:cs typeface="Roboto Black" panose="02000000000000000000" pitchFamily="2" charset="0"/>
              </a:rPr>
              <a:t> is not ideation: it is a process that enables ideas to flow towards impact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8678" y="1220291"/>
            <a:ext cx="3434712" cy="5375742"/>
            <a:chOff x="5330757" y="2085582"/>
            <a:chExt cx="2276096" cy="3562367"/>
          </a:xfrm>
        </p:grpSpPr>
        <p:sp>
          <p:nvSpPr>
            <p:cNvPr id="5" name="Freeform 8"/>
            <p:cNvSpPr>
              <a:spLocks/>
            </p:cNvSpPr>
            <p:nvPr/>
          </p:nvSpPr>
          <p:spPr bwMode="auto">
            <a:xfrm>
              <a:off x="6777811" y="2696058"/>
              <a:ext cx="829042" cy="841603"/>
            </a:xfrm>
            <a:custGeom>
              <a:avLst/>
              <a:gdLst>
                <a:gd name="T0" fmla="*/ 3 w 317"/>
                <a:gd name="T1" fmla="*/ 323 h 323"/>
                <a:gd name="T2" fmla="*/ 2 w 317"/>
                <a:gd name="T3" fmla="*/ 283 h 323"/>
                <a:gd name="T4" fmla="*/ 26 w 317"/>
                <a:gd name="T5" fmla="*/ 89 h 323"/>
                <a:gd name="T6" fmla="*/ 74 w 317"/>
                <a:gd name="T7" fmla="*/ 0 h 323"/>
                <a:gd name="T8" fmla="*/ 3 w 317"/>
                <a:gd name="T9" fmla="*/ 323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7" h="323">
                  <a:moveTo>
                    <a:pt x="3" y="323"/>
                  </a:moveTo>
                  <a:cubicBezTo>
                    <a:pt x="4" y="315"/>
                    <a:pt x="0" y="298"/>
                    <a:pt x="2" y="283"/>
                  </a:cubicBezTo>
                  <a:cubicBezTo>
                    <a:pt x="210" y="188"/>
                    <a:pt x="100" y="119"/>
                    <a:pt x="26" y="89"/>
                  </a:cubicBezTo>
                  <a:cubicBezTo>
                    <a:pt x="26" y="89"/>
                    <a:pt x="58" y="25"/>
                    <a:pt x="74" y="0"/>
                  </a:cubicBezTo>
                  <a:cubicBezTo>
                    <a:pt x="317" y="161"/>
                    <a:pt x="73" y="295"/>
                    <a:pt x="3" y="323"/>
                  </a:cubicBezTo>
                  <a:close/>
                </a:path>
              </a:pathLst>
            </a:custGeom>
            <a:solidFill>
              <a:srgbClr val="DFE0E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5330757" y="2085582"/>
              <a:ext cx="1930662" cy="3562367"/>
              <a:chOff x="5330757" y="2085582"/>
              <a:chExt cx="1930662" cy="3562367"/>
            </a:xfrm>
          </p:grpSpPr>
          <p:sp>
            <p:nvSpPr>
              <p:cNvPr id="7" name="Freeform 5"/>
              <p:cNvSpPr>
                <a:spLocks/>
              </p:cNvSpPr>
              <p:nvPr/>
            </p:nvSpPr>
            <p:spPr bwMode="auto">
              <a:xfrm>
                <a:off x="6617028" y="2565421"/>
                <a:ext cx="369300" cy="339153"/>
              </a:xfrm>
              <a:custGeom>
                <a:avLst/>
                <a:gdLst>
                  <a:gd name="T0" fmla="*/ 0 w 294"/>
                  <a:gd name="T1" fmla="*/ 116 h 270"/>
                  <a:gd name="T2" fmla="*/ 57 w 294"/>
                  <a:gd name="T3" fmla="*/ 31 h 270"/>
                  <a:gd name="T4" fmla="*/ 84 w 294"/>
                  <a:gd name="T5" fmla="*/ 0 h 270"/>
                  <a:gd name="T6" fmla="*/ 259 w 294"/>
                  <a:gd name="T7" fmla="*/ 114 h 270"/>
                  <a:gd name="T8" fmla="*/ 294 w 294"/>
                  <a:gd name="T9" fmla="*/ 166 h 270"/>
                  <a:gd name="T10" fmla="*/ 215 w 294"/>
                  <a:gd name="T11" fmla="*/ 255 h 270"/>
                  <a:gd name="T12" fmla="*/ 215 w 294"/>
                  <a:gd name="T13" fmla="*/ 255 h 270"/>
                  <a:gd name="T14" fmla="*/ 215 w 294"/>
                  <a:gd name="T15" fmla="*/ 255 h 270"/>
                  <a:gd name="T16" fmla="*/ 205 w 294"/>
                  <a:gd name="T17" fmla="*/ 266 h 270"/>
                  <a:gd name="T18" fmla="*/ 184 w 294"/>
                  <a:gd name="T19" fmla="*/ 257 h 270"/>
                  <a:gd name="T20" fmla="*/ 78 w 294"/>
                  <a:gd name="T21" fmla="*/ 270 h 270"/>
                  <a:gd name="T22" fmla="*/ 86 w 294"/>
                  <a:gd name="T23" fmla="*/ 216 h 270"/>
                  <a:gd name="T24" fmla="*/ 0 w 294"/>
                  <a:gd name="T25" fmla="*/ 11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94" h="270">
                    <a:moveTo>
                      <a:pt x="0" y="116"/>
                    </a:moveTo>
                    <a:lnTo>
                      <a:pt x="57" y="31"/>
                    </a:lnTo>
                    <a:lnTo>
                      <a:pt x="84" y="0"/>
                    </a:lnTo>
                    <a:lnTo>
                      <a:pt x="259" y="114"/>
                    </a:lnTo>
                    <a:lnTo>
                      <a:pt x="294" y="166"/>
                    </a:lnTo>
                    <a:lnTo>
                      <a:pt x="215" y="255"/>
                    </a:lnTo>
                    <a:lnTo>
                      <a:pt x="215" y="255"/>
                    </a:lnTo>
                    <a:lnTo>
                      <a:pt x="215" y="255"/>
                    </a:lnTo>
                    <a:lnTo>
                      <a:pt x="205" y="266"/>
                    </a:lnTo>
                    <a:lnTo>
                      <a:pt x="184" y="257"/>
                    </a:lnTo>
                    <a:lnTo>
                      <a:pt x="78" y="270"/>
                    </a:lnTo>
                    <a:lnTo>
                      <a:pt x="86" y="216"/>
                    </a:lnTo>
                    <a:lnTo>
                      <a:pt x="0" y="116"/>
                    </a:lnTo>
                    <a:close/>
                  </a:path>
                </a:pathLst>
              </a:custGeom>
              <a:solidFill>
                <a:srgbClr val="E88E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" name="Freeform 6"/>
              <p:cNvSpPr>
                <a:spLocks/>
              </p:cNvSpPr>
              <p:nvPr/>
            </p:nvSpPr>
            <p:spPr bwMode="auto">
              <a:xfrm>
                <a:off x="6617028" y="2565421"/>
                <a:ext cx="369300" cy="339153"/>
              </a:xfrm>
              <a:custGeom>
                <a:avLst/>
                <a:gdLst>
                  <a:gd name="T0" fmla="*/ 0 w 294"/>
                  <a:gd name="T1" fmla="*/ 116 h 270"/>
                  <a:gd name="T2" fmla="*/ 57 w 294"/>
                  <a:gd name="T3" fmla="*/ 31 h 270"/>
                  <a:gd name="T4" fmla="*/ 84 w 294"/>
                  <a:gd name="T5" fmla="*/ 0 h 270"/>
                  <a:gd name="T6" fmla="*/ 259 w 294"/>
                  <a:gd name="T7" fmla="*/ 114 h 270"/>
                  <a:gd name="T8" fmla="*/ 294 w 294"/>
                  <a:gd name="T9" fmla="*/ 166 h 270"/>
                  <a:gd name="T10" fmla="*/ 215 w 294"/>
                  <a:gd name="T11" fmla="*/ 255 h 270"/>
                  <a:gd name="T12" fmla="*/ 215 w 294"/>
                  <a:gd name="T13" fmla="*/ 255 h 270"/>
                  <a:gd name="T14" fmla="*/ 215 w 294"/>
                  <a:gd name="T15" fmla="*/ 255 h 270"/>
                  <a:gd name="T16" fmla="*/ 205 w 294"/>
                  <a:gd name="T17" fmla="*/ 266 h 270"/>
                  <a:gd name="T18" fmla="*/ 184 w 294"/>
                  <a:gd name="T19" fmla="*/ 257 h 270"/>
                  <a:gd name="T20" fmla="*/ 78 w 294"/>
                  <a:gd name="T21" fmla="*/ 270 h 270"/>
                  <a:gd name="T22" fmla="*/ 86 w 294"/>
                  <a:gd name="T23" fmla="*/ 216 h 270"/>
                  <a:gd name="T24" fmla="*/ 0 w 294"/>
                  <a:gd name="T25" fmla="*/ 11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94" h="270">
                    <a:moveTo>
                      <a:pt x="0" y="116"/>
                    </a:moveTo>
                    <a:lnTo>
                      <a:pt x="57" y="31"/>
                    </a:lnTo>
                    <a:lnTo>
                      <a:pt x="84" y="0"/>
                    </a:lnTo>
                    <a:lnTo>
                      <a:pt x="259" y="114"/>
                    </a:lnTo>
                    <a:lnTo>
                      <a:pt x="294" y="166"/>
                    </a:lnTo>
                    <a:lnTo>
                      <a:pt x="215" y="255"/>
                    </a:lnTo>
                    <a:lnTo>
                      <a:pt x="215" y="255"/>
                    </a:lnTo>
                    <a:lnTo>
                      <a:pt x="215" y="255"/>
                    </a:lnTo>
                    <a:lnTo>
                      <a:pt x="205" y="266"/>
                    </a:lnTo>
                    <a:lnTo>
                      <a:pt x="184" y="257"/>
                    </a:lnTo>
                    <a:lnTo>
                      <a:pt x="78" y="270"/>
                    </a:lnTo>
                    <a:lnTo>
                      <a:pt x="86" y="216"/>
                    </a:lnTo>
                    <a:lnTo>
                      <a:pt x="0" y="116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" name="Oval 7"/>
              <p:cNvSpPr>
                <a:spLocks noChangeArrowheads="1"/>
              </p:cNvSpPr>
              <p:nvPr/>
            </p:nvSpPr>
            <p:spPr bwMode="auto">
              <a:xfrm>
                <a:off x="5364672" y="5451994"/>
                <a:ext cx="1896747" cy="19595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" name="Freeform 9"/>
              <p:cNvSpPr>
                <a:spLocks/>
              </p:cNvSpPr>
              <p:nvPr/>
            </p:nvSpPr>
            <p:spPr bwMode="auto">
              <a:xfrm>
                <a:off x="6400974" y="4518694"/>
                <a:ext cx="360508" cy="876774"/>
              </a:xfrm>
              <a:custGeom>
                <a:avLst/>
                <a:gdLst>
                  <a:gd name="T0" fmla="*/ 60 w 138"/>
                  <a:gd name="T1" fmla="*/ 27 h 336"/>
                  <a:gd name="T2" fmla="*/ 0 w 138"/>
                  <a:gd name="T3" fmla="*/ 336 h 336"/>
                  <a:gd name="T4" fmla="*/ 42 w 138"/>
                  <a:gd name="T5" fmla="*/ 334 h 336"/>
                  <a:gd name="T6" fmla="*/ 68 w 138"/>
                  <a:gd name="T7" fmla="*/ 176 h 336"/>
                  <a:gd name="T8" fmla="*/ 138 w 138"/>
                  <a:gd name="T9" fmla="*/ 0 h 336"/>
                  <a:gd name="T10" fmla="*/ 60 w 138"/>
                  <a:gd name="T11" fmla="*/ 27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8" h="336">
                    <a:moveTo>
                      <a:pt x="60" y="27"/>
                    </a:moveTo>
                    <a:cubicBezTo>
                      <a:pt x="0" y="336"/>
                      <a:pt x="0" y="336"/>
                      <a:pt x="0" y="336"/>
                    </a:cubicBezTo>
                    <a:cubicBezTo>
                      <a:pt x="42" y="334"/>
                      <a:pt x="42" y="334"/>
                      <a:pt x="42" y="334"/>
                    </a:cubicBezTo>
                    <a:cubicBezTo>
                      <a:pt x="68" y="176"/>
                      <a:pt x="68" y="176"/>
                      <a:pt x="68" y="176"/>
                    </a:cubicBezTo>
                    <a:cubicBezTo>
                      <a:pt x="81" y="112"/>
                      <a:pt x="138" y="0"/>
                      <a:pt x="138" y="0"/>
                    </a:cubicBezTo>
                    <a:lnTo>
                      <a:pt x="60" y="27"/>
                    </a:lnTo>
                    <a:close/>
                  </a:path>
                </a:pathLst>
              </a:custGeom>
              <a:solidFill>
                <a:srgbClr val="4242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" name="Freeform 10"/>
              <p:cNvSpPr>
                <a:spLocks/>
              </p:cNvSpPr>
              <p:nvPr/>
            </p:nvSpPr>
            <p:spPr bwMode="auto">
              <a:xfrm>
                <a:off x="6079407" y="4552609"/>
                <a:ext cx="222334" cy="874262"/>
              </a:xfrm>
              <a:custGeom>
                <a:avLst/>
                <a:gdLst>
                  <a:gd name="T0" fmla="*/ 85 w 85"/>
                  <a:gd name="T1" fmla="*/ 17 h 335"/>
                  <a:gd name="T2" fmla="*/ 40 w 85"/>
                  <a:gd name="T3" fmla="*/ 335 h 335"/>
                  <a:gd name="T4" fmla="*/ 0 w 85"/>
                  <a:gd name="T5" fmla="*/ 321 h 335"/>
                  <a:gd name="T6" fmla="*/ 21 w 85"/>
                  <a:gd name="T7" fmla="*/ 163 h 335"/>
                  <a:gd name="T8" fmla="*/ 21 w 85"/>
                  <a:gd name="T9" fmla="*/ 0 h 335"/>
                  <a:gd name="T10" fmla="*/ 85 w 85"/>
                  <a:gd name="T11" fmla="*/ 17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5" h="335">
                    <a:moveTo>
                      <a:pt x="85" y="17"/>
                    </a:moveTo>
                    <a:cubicBezTo>
                      <a:pt x="40" y="335"/>
                      <a:pt x="40" y="335"/>
                      <a:pt x="40" y="335"/>
                    </a:cubicBezTo>
                    <a:cubicBezTo>
                      <a:pt x="0" y="321"/>
                      <a:pt x="0" y="321"/>
                      <a:pt x="0" y="321"/>
                    </a:cubicBezTo>
                    <a:cubicBezTo>
                      <a:pt x="21" y="163"/>
                      <a:pt x="21" y="163"/>
                      <a:pt x="21" y="163"/>
                    </a:cubicBezTo>
                    <a:cubicBezTo>
                      <a:pt x="27" y="97"/>
                      <a:pt x="21" y="0"/>
                      <a:pt x="21" y="0"/>
                    </a:cubicBezTo>
                    <a:lnTo>
                      <a:pt x="85" y="17"/>
                    </a:lnTo>
                    <a:close/>
                  </a:path>
                </a:pathLst>
              </a:custGeom>
              <a:solidFill>
                <a:srgbClr val="4242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" name="Freeform 11"/>
              <p:cNvSpPr>
                <a:spLocks/>
              </p:cNvSpPr>
              <p:nvPr/>
            </p:nvSpPr>
            <p:spPr bwMode="auto">
              <a:xfrm>
                <a:off x="6058052" y="2914624"/>
                <a:ext cx="256249" cy="86673"/>
              </a:xfrm>
              <a:custGeom>
                <a:avLst/>
                <a:gdLst>
                  <a:gd name="T0" fmla="*/ 17 w 204"/>
                  <a:gd name="T1" fmla="*/ 69 h 69"/>
                  <a:gd name="T2" fmla="*/ 204 w 204"/>
                  <a:gd name="T3" fmla="*/ 50 h 69"/>
                  <a:gd name="T4" fmla="*/ 198 w 204"/>
                  <a:gd name="T5" fmla="*/ 0 h 69"/>
                  <a:gd name="T6" fmla="*/ 0 w 204"/>
                  <a:gd name="T7" fmla="*/ 33 h 69"/>
                  <a:gd name="T8" fmla="*/ 17 w 204"/>
                  <a:gd name="T9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4" h="69">
                    <a:moveTo>
                      <a:pt x="17" y="69"/>
                    </a:moveTo>
                    <a:lnTo>
                      <a:pt x="204" y="50"/>
                    </a:lnTo>
                    <a:lnTo>
                      <a:pt x="198" y="0"/>
                    </a:lnTo>
                    <a:lnTo>
                      <a:pt x="0" y="33"/>
                    </a:lnTo>
                    <a:lnTo>
                      <a:pt x="17" y="6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" name="Freeform 12"/>
              <p:cNvSpPr>
                <a:spLocks/>
              </p:cNvSpPr>
              <p:nvPr/>
            </p:nvSpPr>
            <p:spPr bwMode="auto">
              <a:xfrm>
                <a:off x="6058052" y="2914624"/>
                <a:ext cx="256249" cy="86673"/>
              </a:xfrm>
              <a:custGeom>
                <a:avLst/>
                <a:gdLst>
                  <a:gd name="T0" fmla="*/ 17 w 204"/>
                  <a:gd name="T1" fmla="*/ 69 h 69"/>
                  <a:gd name="T2" fmla="*/ 204 w 204"/>
                  <a:gd name="T3" fmla="*/ 50 h 69"/>
                  <a:gd name="T4" fmla="*/ 198 w 204"/>
                  <a:gd name="T5" fmla="*/ 0 h 69"/>
                  <a:gd name="T6" fmla="*/ 0 w 204"/>
                  <a:gd name="T7" fmla="*/ 33 h 69"/>
                  <a:gd name="T8" fmla="*/ 17 w 204"/>
                  <a:gd name="T9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4" h="69">
                    <a:moveTo>
                      <a:pt x="17" y="69"/>
                    </a:moveTo>
                    <a:lnTo>
                      <a:pt x="204" y="50"/>
                    </a:lnTo>
                    <a:lnTo>
                      <a:pt x="198" y="0"/>
                    </a:lnTo>
                    <a:lnTo>
                      <a:pt x="0" y="33"/>
                    </a:lnTo>
                    <a:lnTo>
                      <a:pt x="17" y="69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" name="Freeform 13"/>
              <p:cNvSpPr>
                <a:spLocks/>
              </p:cNvSpPr>
              <p:nvPr/>
            </p:nvSpPr>
            <p:spPr bwMode="auto">
              <a:xfrm>
                <a:off x="6403487" y="2907087"/>
                <a:ext cx="239920" cy="96722"/>
              </a:xfrm>
              <a:custGeom>
                <a:avLst/>
                <a:gdLst>
                  <a:gd name="T0" fmla="*/ 175 w 191"/>
                  <a:gd name="T1" fmla="*/ 77 h 77"/>
                  <a:gd name="T2" fmla="*/ 0 w 191"/>
                  <a:gd name="T3" fmla="*/ 48 h 77"/>
                  <a:gd name="T4" fmla="*/ 8 w 191"/>
                  <a:gd name="T5" fmla="*/ 0 h 77"/>
                  <a:gd name="T6" fmla="*/ 191 w 191"/>
                  <a:gd name="T7" fmla="*/ 46 h 77"/>
                  <a:gd name="T8" fmla="*/ 175 w 191"/>
                  <a:gd name="T9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1" h="77">
                    <a:moveTo>
                      <a:pt x="175" y="77"/>
                    </a:moveTo>
                    <a:lnTo>
                      <a:pt x="0" y="48"/>
                    </a:lnTo>
                    <a:lnTo>
                      <a:pt x="8" y="0"/>
                    </a:lnTo>
                    <a:lnTo>
                      <a:pt x="191" y="46"/>
                    </a:lnTo>
                    <a:lnTo>
                      <a:pt x="175" y="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" name="Freeform 14"/>
              <p:cNvSpPr>
                <a:spLocks/>
              </p:cNvSpPr>
              <p:nvPr/>
            </p:nvSpPr>
            <p:spPr bwMode="auto">
              <a:xfrm>
                <a:off x="6403487" y="2907087"/>
                <a:ext cx="239920" cy="96722"/>
              </a:xfrm>
              <a:custGeom>
                <a:avLst/>
                <a:gdLst>
                  <a:gd name="T0" fmla="*/ 175 w 191"/>
                  <a:gd name="T1" fmla="*/ 77 h 77"/>
                  <a:gd name="T2" fmla="*/ 0 w 191"/>
                  <a:gd name="T3" fmla="*/ 48 h 77"/>
                  <a:gd name="T4" fmla="*/ 8 w 191"/>
                  <a:gd name="T5" fmla="*/ 0 h 77"/>
                  <a:gd name="T6" fmla="*/ 191 w 191"/>
                  <a:gd name="T7" fmla="*/ 46 h 77"/>
                  <a:gd name="T8" fmla="*/ 175 w 191"/>
                  <a:gd name="T9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1" h="77">
                    <a:moveTo>
                      <a:pt x="175" y="77"/>
                    </a:moveTo>
                    <a:lnTo>
                      <a:pt x="0" y="48"/>
                    </a:lnTo>
                    <a:lnTo>
                      <a:pt x="8" y="0"/>
                    </a:lnTo>
                    <a:lnTo>
                      <a:pt x="191" y="46"/>
                    </a:lnTo>
                    <a:lnTo>
                      <a:pt x="175" y="77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" name="Freeform 15"/>
              <p:cNvSpPr>
                <a:spLocks/>
              </p:cNvSpPr>
              <p:nvPr/>
            </p:nvSpPr>
            <p:spPr bwMode="auto">
              <a:xfrm>
                <a:off x="6193714" y="3032699"/>
                <a:ext cx="50245" cy="101746"/>
              </a:xfrm>
              <a:custGeom>
                <a:avLst/>
                <a:gdLst>
                  <a:gd name="T0" fmla="*/ 18 w 19"/>
                  <a:gd name="T1" fmla="*/ 19 h 39"/>
                  <a:gd name="T2" fmla="*/ 10 w 19"/>
                  <a:gd name="T3" fmla="*/ 39 h 39"/>
                  <a:gd name="T4" fmla="*/ 0 w 19"/>
                  <a:gd name="T5" fmla="*/ 20 h 39"/>
                  <a:gd name="T6" fmla="*/ 9 w 19"/>
                  <a:gd name="T7" fmla="*/ 0 h 39"/>
                  <a:gd name="T8" fmla="*/ 18 w 19"/>
                  <a:gd name="T9" fmla="*/ 1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9">
                    <a:moveTo>
                      <a:pt x="18" y="19"/>
                    </a:moveTo>
                    <a:cubicBezTo>
                      <a:pt x="19" y="30"/>
                      <a:pt x="15" y="39"/>
                      <a:pt x="10" y="39"/>
                    </a:cubicBezTo>
                    <a:cubicBezTo>
                      <a:pt x="5" y="39"/>
                      <a:pt x="0" y="31"/>
                      <a:pt x="0" y="20"/>
                    </a:cubicBezTo>
                    <a:cubicBezTo>
                      <a:pt x="0" y="9"/>
                      <a:pt x="4" y="0"/>
                      <a:pt x="9" y="0"/>
                    </a:cubicBezTo>
                    <a:cubicBezTo>
                      <a:pt x="14" y="0"/>
                      <a:pt x="18" y="9"/>
                      <a:pt x="18" y="19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" name="Freeform 16"/>
              <p:cNvSpPr>
                <a:spLocks/>
              </p:cNvSpPr>
              <p:nvPr/>
            </p:nvSpPr>
            <p:spPr bwMode="auto">
              <a:xfrm>
                <a:off x="6447451" y="3021395"/>
                <a:ext cx="50245" cy="101746"/>
              </a:xfrm>
              <a:custGeom>
                <a:avLst/>
                <a:gdLst>
                  <a:gd name="T0" fmla="*/ 18 w 19"/>
                  <a:gd name="T1" fmla="*/ 20 h 39"/>
                  <a:gd name="T2" fmla="*/ 10 w 19"/>
                  <a:gd name="T3" fmla="*/ 39 h 39"/>
                  <a:gd name="T4" fmla="*/ 0 w 19"/>
                  <a:gd name="T5" fmla="*/ 20 h 39"/>
                  <a:gd name="T6" fmla="*/ 9 w 19"/>
                  <a:gd name="T7" fmla="*/ 0 h 39"/>
                  <a:gd name="T8" fmla="*/ 18 w 19"/>
                  <a:gd name="T9" fmla="*/ 2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9">
                    <a:moveTo>
                      <a:pt x="18" y="20"/>
                    </a:moveTo>
                    <a:cubicBezTo>
                      <a:pt x="19" y="30"/>
                      <a:pt x="15" y="39"/>
                      <a:pt x="10" y="39"/>
                    </a:cubicBezTo>
                    <a:cubicBezTo>
                      <a:pt x="5" y="39"/>
                      <a:pt x="0" y="31"/>
                      <a:pt x="0" y="20"/>
                    </a:cubicBezTo>
                    <a:cubicBezTo>
                      <a:pt x="0" y="9"/>
                      <a:pt x="4" y="1"/>
                      <a:pt x="9" y="0"/>
                    </a:cubicBezTo>
                    <a:cubicBezTo>
                      <a:pt x="14" y="0"/>
                      <a:pt x="18" y="9"/>
                      <a:pt x="18" y="2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" name="Freeform 17"/>
              <p:cNvSpPr>
                <a:spLocks/>
              </p:cNvSpPr>
              <p:nvPr/>
            </p:nvSpPr>
            <p:spPr bwMode="auto">
              <a:xfrm>
                <a:off x="5877170" y="2659631"/>
                <a:ext cx="942093" cy="2004774"/>
              </a:xfrm>
              <a:custGeom>
                <a:avLst/>
                <a:gdLst>
                  <a:gd name="T0" fmla="*/ 77 w 360"/>
                  <a:gd name="T1" fmla="*/ 705 h 769"/>
                  <a:gd name="T2" fmla="*/ 94 w 360"/>
                  <a:gd name="T3" fmla="*/ 735 h 769"/>
                  <a:gd name="T4" fmla="*/ 286 w 360"/>
                  <a:gd name="T5" fmla="*/ 748 h 769"/>
                  <a:gd name="T6" fmla="*/ 335 w 360"/>
                  <a:gd name="T7" fmla="*/ 724 h 769"/>
                  <a:gd name="T8" fmla="*/ 344 w 360"/>
                  <a:gd name="T9" fmla="*/ 717 h 769"/>
                  <a:gd name="T10" fmla="*/ 336 w 360"/>
                  <a:gd name="T11" fmla="*/ 65 h 769"/>
                  <a:gd name="T12" fmla="*/ 323 w 360"/>
                  <a:gd name="T13" fmla="*/ 0 h 769"/>
                  <a:gd name="T14" fmla="*/ 269 w 360"/>
                  <a:gd name="T15" fmla="*/ 5 h 769"/>
                  <a:gd name="T16" fmla="*/ 260 w 360"/>
                  <a:gd name="T17" fmla="*/ 5 h 769"/>
                  <a:gd name="T18" fmla="*/ 82 w 360"/>
                  <a:gd name="T19" fmla="*/ 19 h 769"/>
                  <a:gd name="T20" fmla="*/ 65 w 360"/>
                  <a:gd name="T21" fmla="*/ 20 h 769"/>
                  <a:gd name="T22" fmla="*/ 2 w 360"/>
                  <a:gd name="T23" fmla="*/ 25 h 769"/>
                  <a:gd name="T24" fmla="*/ 1 w 360"/>
                  <a:gd name="T25" fmla="*/ 86 h 769"/>
                  <a:gd name="T26" fmla="*/ 77 w 360"/>
                  <a:gd name="T27" fmla="*/ 705 h 7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60" h="769">
                    <a:moveTo>
                      <a:pt x="77" y="705"/>
                    </a:moveTo>
                    <a:cubicBezTo>
                      <a:pt x="83" y="710"/>
                      <a:pt x="80" y="729"/>
                      <a:pt x="94" y="735"/>
                    </a:cubicBezTo>
                    <a:cubicBezTo>
                      <a:pt x="140" y="753"/>
                      <a:pt x="220" y="769"/>
                      <a:pt x="286" y="748"/>
                    </a:cubicBezTo>
                    <a:cubicBezTo>
                      <a:pt x="304" y="743"/>
                      <a:pt x="320" y="735"/>
                      <a:pt x="335" y="724"/>
                    </a:cubicBezTo>
                    <a:cubicBezTo>
                      <a:pt x="338" y="722"/>
                      <a:pt x="341" y="719"/>
                      <a:pt x="344" y="717"/>
                    </a:cubicBezTo>
                    <a:cubicBezTo>
                      <a:pt x="345" y="716"/>
                      <a:pt x="360" y="255"/>
                      <a:pt x="336" y="65"/>
                    </a:cubicBezTo>
                    <a:cubicBezTo>
                      <a:pt x="333" y="37"/>
                      <a:pt x="328" y="14"/>
                      <a:pt x="323" y="0"/>
                    </a:cubicBezTo>
                    <a:cubicBezTo>
                      <a:pt x="305" y="2"/>
                      <a:pt x="287" y="3"/>
                      <a:pt x="269" y="5"/>
                    </a:cubicBezTo>
                    <a:cubicBezTo>
                      <a:pt x="266" y="5"/>
                      <a:pt x="263" y="5"/>
                      <a:pt x="260" y="5"/>
                    </a:cubicBezTo>
                    <a:cubicBezTo>
                      <a:pt x="201" y="10"/>
                      <a:pt x="142" y="14"/>
                      <a:pt x="82" y="19"/>
                    </a:cubicBezTo>
                    <a:cubicBezTo>
                      <a:pt x="77" y="20"/>
                      <a:pt x="71" y="20"/>
                      <a:pt x="65" y="20"/>
                    </a:cubicBezTo>
                    <a:cubicBezTo>
                      <a:pt x="44" y="22"/>
                      <a:pt x="23" y="24"/>
                      <a:pt x="2" y="25"/>
                    </a:cubicBezTo>
                    <a:cubicBezTo>
                      <a:pt x="0" y="39"/>
                      <a:pt x="0" y="60"/>
                      <a:pt x="1" y="86"/>
                    </a:cubicBezTo>
                    <a:cubicBezTo>
                      <a:pt x="8" y="261"/>
                      <a:pt x="78" y="665"/>
                      <a:pt x="77" y="705"/>
                    </a:cubicBezTo>
                  </a:path>
                </a:pathLst>
              </a:custGeom>
              <a:solidFill>
                <a:srgbClr val="F9A0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" name="Freeform 18"/>
              <p:cNvSpPr>
                <a:spLocks/>
              </p:cNvSpPr>
              <p:nvPr/>
            </p:nvSpPr>
            <p:spPr bwMode="auto">
              <a:xfrm>
                <a:off x="5877170" y="2659631"/>
                <a:ext cx="915715" cy="1979651"/>
              </a:xfrm>
              <a:custGeom>
                <a:avLst/>
                <a:gdLst>
                  <a:gd name="T0" fmla="*/ 77 w 350"/>
                  <a:gd name="T1" fmla="*/ 705 h 759"/>
                  <a:gd name="T2" fmla="*/ 94 w 350"/>
                  <a:gd name="T3" fmla="*/ 735 h 759"/>
                  <a:gd name="T4" fmla="*/ 286 w 350"/>
                  <a:gd name="T5" fmla="*/ 749 h 759"/>
                  <a:gd name="T6" fmla="*/ 344 w 350"/>
                  <a:gd name="T7" fmla="*/ 717 h 759"/>
                  <a:gd name="T8" fmla="*/ 344 w 350"/>
                  <a:gd name="T9" fmla="*/ 716 h 759"/>
                  <a:gd name="T10" fmla="*/ 337 w 350"/>
                  <a:gd name="T11" fmla="*/ 65 h 759"/>
                  <a:gd name="T12" fmla="*/ 323 w 350"/>
                  <a:gd name="T13" fmla="*/ 0 h 759"/>
                  <a:gd name="T14" fmla="*/ 269 w 350"/>
                  <a:gd name="T15" fmla="*/ 4 h 759"/>
                  <a:gd name="T16" fmla="*/ 82 w 350"/>
                  <a:gd name="T17" fmla="*/ 19 h 759"/>
                  <a:gd name="T18" fmla="*/ 1 w 350"/>
                  <a:gd name="T19" fmla="*/ 25 h 759"/>
                  <a:gd name="T20" fmla="*/ 1 w 350"/>
                  <a:gd name="T21" fmla="*/ 25 h 759"/>
                  <a:gd name="T22" fmla="*/ 1 w 350"/>
                  <a:gd name="T23" fmla="*/ 86 h 759"/>
                  <a:gd name="T24" fmla="*/ 77 w 350"/>
                  <a:gd name="T25" fmla="*/ 704 h 759"/>
                  <a:gd name="T26" fmla="*/ 76 w 350"/>
                  <a:gd name="T27" fmla="*/ 705 h 759"/>
                  <a:gd name="T28" fmla="*/ 77 w 350"/>
                  <a:gd name="T29" fmla="*/ 705 h 759"/>
                  <a:gd name="T30" fmla="*/ 78 w 350"/>
                  <a:gd name="T31" fmla="*/ 704 h 759"/>
                  <a:gd name="T32" fmla="*/ 2 w 350"/>
                  <a:gd name="T33" fmla="*/ 86 h 759"/>
                  <a:gd name="T34" fmla="*/ 2 w 350"/>
                  <a:gd name="T35" fmla="*/ 25 h 759"/>
                  <a:gd name="T36" fmla="*/ 2 w 350"/>
                  <a:gd name="T37" fmla="*/ 26 h 759"/>
                  <a:gd name="T38" fmla="*/ 82 w 350"/>
                  <a:gd name="T39" fmla="*/ 20 h 759"/>
                  <a:gd name="T40" fmla="*/ 269 w 350"/>
                  <a:gd name="T41" fmla="*/ 5 h 759"/>
                  <a:gd name="T42" fmla="*/ 323 w 350"/>
                  <a:gd name="T43" fmla="*/ 0 h 759"/>
                  <a:gd name="T44" fmla="*/ 336 w 350"/>
                  <a:gd name="T45" fmla="*/ 65 h 759"/>
                  <a:gd name="T46" fmla="*/ 346 w 350"/>
                  <a:gd name="T47" fmla="*/ 622 h 759"/>
                  <a:gd name="T48" fmla="*/ 344 w 350"/>
                  <a:gd name="T49" fmla="*/ 710 h 759"/>
                  <a:gd name="T50" fmla="*/ 343 w 350"/>
                  <a:gd name="T51" fmla="*/ 716 h 759"/>
                  <a:gd name="T52" fmla="*/ 343 w 350"/>
                  <a:gd name="T53" fmla="*/ 717 h 759"/>
                  <a:gd name="T54" fmla="*/ 343 w 350"/>
                  <a:gd name="T55" fmla="*/ 717 h 759"/>
                  <a:gd name="T56" fmla="*/ 344 w 350"/>
                  <a:gd name="T57" fmla="*/ 717 h 759"/>
                  <a:gd name="T58" fmla="*/ 344 w 350"/>
                  <a:gd name="T59" fmla="*/ 717 h 759"/>
                  <a:gd name="T60" fmla="*/ 343 w 350"/>
                  <a:gd name="T61" fmla="*/ 717 h 759"/>
                  <a:gd name="T62" fmla="*/ 344 w 350"/>
                  <a:gd name="T63" fmla="*/ 716 h 759"/>
                  <a:gd name="T64" fmla="*/ 286 w 350"/>
                  <a:gd name="T65" fmla="*/ 748 h 759"/>
                  <a:gd name="T66" fmla="*/ 94 w 350"/>
                  <a:gd name="T67" fmla="*/ 734 h 759"/>
                  <a:gd name="T68" fmla="*/ 77 w 350"/>
                  <a:gd name="T69" fmla="*/ 705 h 759"/>
                  <a:gd name="T70" fmla="*/ 77 w 350"/>
                  <a:gd name="T71" fmla="*/ 705 h 7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50" h="759">
                    <a:moveTo>
                      <a:pt x="77" y="705"/>
                    </a:moveTo>
                    <a:cubicBezTo>
                      <a:pt x="77" y="705"/>
                      <a:pt x="77" y="705"/>
                      <a:pt x="77" y="705"/>
                    </a:cubicBezTo>
                    <a:cubicBezTo>
                      <a:pt x="80" y="708"/>
                      <a:pt x="80" y="714"/>
                      <a:pt x="82" y="720"/>
                    </a:cubicBezTo>
                    <a:cubicBezTo>
                      <a:pt x="84" y="726"/>
                      <a:pt x="86" y="732"/>
                      <a:pt x="94" y="735"/>
                    </a:cubicBezTo>
                    <a:cubicBezTo>
                      <a:pt x="124" y="748"/>
                      <a:pt x="170" y="759"/>
                      <a:pt x="217" y="759"/>
                    </a:cubicBezTo>
                    <a:cubicBezTo>
                      <a:pt x="240" y="759"/>
                      <a:pt x="264" y="756"/>
                      <a:pt x="286" y="749"/>
                    </a:cubicBezTo>
                    <a:cubicBezTo>
                      <a:pt x="304" y="743"/>
                      <a:pt x="321" y="735"/>
                      <a:pt x="335" y="724"/>
                    </a:cubicBezTo>
                    <a:cubicBezTo>
                      <a:pt x="338" y="722"/>
                      <a:pt x="341" y="720"/>
                      <a:pt x="344" y="717"/>
                    </a:cubicBezTo>
                    <a:cubicBezTo>
                      <a:pt x="344" y="717"/>
                      <a:pt x="344" y="717"/>
                      <a:pt x="344" y="717"/>
                    </a:cubicBezTo>
                    <a:cubicBezTo>
                      <a:pt x="344" y="716"/>
                      <a:pt x="344" y="716"/>
                      <a:pt x="344" y="716"/>
                    </a:cubicBezTo>
                    <a:cubicBezTo>
                      <a:pt x="345" y="706"/>
                      <a:pt x="350" y="563"/>
                      <a:pt x="350" y="406"/>
                    </a:cubicBezTo>
                    <a:cubicBezTo>
                      <a:pt x="350" y="281"/>
                      <a:pt x="347" y="148"/>
                      <a:pt x="337" y="65"/>
                    </a:cubicBezTo>
                    <a:cubicBezTo>
                      <a:pt x="333" y="37"/>
                      <a:pt x="329" y="14"/>
                      <a:pt x="323" y="0"/>
                    </a:cubicBezTo>
                    <a:cubicBezTo>
                      <a:pt x="323" y="0"/>
                      <a:pt x="323" y="0"/>
                      <a:pt x="323" y="0"/>
                    </a:cubicBezTo>
                    <a:cubicBezTo>
                      <a:pt x="323" y="0"/>
                      <a:pt x="323" y="0"/>
                      <a:pt x="323" y="0"/>
                    </a:cubicBezTo>
                    <a:cubicBezTo>
                      <a:pt x="305" y="1"/>
                      <a:pt x="287" y="3"/>
                      <a:pt x="269" y="4"/>
                    </a:cubicBezTo>
                    <a:cubicBezTo>
                      <a:pt x="266" y="4"/>
                      <a:pt x="263" y="5"/>
                      <a:pt x="260" y="5"/>
                    </a:cubicBezTo>
                    <a:cubicBezTo>
                      <a:pt x="201" y="9"/>
                      <a:pt x="142" y="14"/>
                      <a:pt x="82" y="19"/>
                    </a:cubicBezTo>
                    <a:cubicBezTo>
                      <a:pt x="77" y="19"/>
                      <a:pt x="71" y="19"/>
                      <a:pt x="65" y="20"/>
                    </a:cubicBezTo>
                    <a:cubicBezTo>
                      <a:pt x="44" y="22"/>
                      <a:pt x="23" y="23"/>
                      <a:pt x="1" y="25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0" y="33"/>
                      <a:pt x="0" y="42"/>
                      <a:pt x="0" y="53"/>
                    </a:cubicBezTo>
                    <a:cubicBezTo>
                      <a:pt x="0" y="63"/>
                      <a:pt x="0" y="74"/>
                      <a:pt x="1" y="86"/>
                    </a:cubicBezTo>
                    <a:cubicBezTo>
                      <a:pt x="4" y="173"/>
                      <a:pt x="23" y="317"/>
                      <a:pt x="41" y="445"/>
                    </a:cubicBezTo>
                    <a:cubicBezTo>
                      <a:pt x="59" y="572"/>
                      <a:pt x="77" y="683"/>
                      <a:pt x="77" y="704"/>
                    </a:cubicBezTo>
                    <a:cubicBezTo>
                      <a:pt x="77" y="705"/>
                      <a:pt x="77" y="705"/>
                      <a:pt x="77" y="705"/>
                    </a:cubicBezTo>
                    <a:cubicBezTo>
                      <a:pt x="76" y="705"/>
                      <a:pt x="76" y="705"/>
                      <a:pt x="76" y="705"/>
                    </a:cubicBezTo>
                    <a:cubicBezTo>
                      <a:pt x="77" y="705"/>
                      <a:pt x="77" y="705"/>
                      <a:pt x="77" y="705"/>
                    </a:cubicBezTo>
                    <a:cubicBezTo>
                      <a:pt x="77" y="705"/>
                      <a:pt x="77" y="705"/>
                      <a:pt x="77" y="705"/>
                    </a:cubicBezTo>
                    <a:cubicBezTo>
                      <a:pt x="77" y="705"/>
                      <a:pt x="77" y="705"/>
                      <a:pt x="77" y="705"/>
                    </a:cubicBezTo>
                    <a:cubicBezTo>
                      <a:pt x="78" y="704"/>
                      <a:pt x="78" y="704"/>
                      <a:pt x="78" y="704"/>
                    </a:cubicBezTo>
                    <a:cubicBezTo>
                      <a:pt x="77" y="683"/>
                      <a:pt x="60" y="572"/>
                      <a:pt x="42" y="445"/>
                    </a:cubicBezTo>
                    <a:cubicBezTo>
                      <a:pt x="24" y="317"/>
                      <a:pt x="5" y="173"/>
                      <a:pt x="2" y="86"/>
                    </a:cubicBezTo>
                    <a:cubicBezTo>
                      <a:pt x="1" y="74"/>
                      <a:pt x="1" y="63"/>
                      <a:pt x="1" y="53"/>
                    </a:cubicBezTo>
                    <a:cubicBezTo>
                      <a:pt x="1" y="42"/>
                      <a:pt x="1" y="33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3" y="24"/>
                      <a:pt x="44" y="23"/>
                      <a:pt x="65" y="21"/>
                    </a:cubicBezTo>
                    <a:cubicBezTo>
                      <a:pt x="71" y="20"/>
                      <a:pt x="77" y="20"/>
                      <a:pt x="82" y="20"/>
                    </a:cubicBezTo>
                    <a:cubicBezTo>
                      <a:pt x="142" y="15"/>
                      <a:pt x="201" y="10"/>
                      <a:pt x="260" y="6"/>
                    </a:cubicBezTo>
                    <a:cubicBezTo>
                      <a:pt x="263" y="6"/>
                      <a:pt x="266" y="5"/>
                      <a:pt x="269" y="5"/>
                    </a:cubicBezTo>
                    <a:cubicBezTo>
                      <a:pt x="287" y="4"/>
                      <a:pt x="305" y="2"/>
                      <a:pt x="323" y="1"/>
                    </a:cubicBezTo>
                    <a:cubicBezTo>
                      <a:pt x="323" y="0"/>
                      <a:pt x="323" y="0"/>
                      <a:pt x="323" y="0"/>
                    </a:cubicBezTo>
                    <a:cubicBezTo>
                      <a:pt x="322" y="1"/>
                      <a:pt x="322" y="1"/>
                      <a:pt x="322" y="1"/>
                    </a:cubicBezTo>
                    <a:cubicBezTo>
                      <a:pt x="328" y="14"/>
                      <a:pt x="332" y="37"/>
                      <a:pt x="336" y="65"/>
                    </a:cubicBezTo>
                    <a:cubicBezTo>
                      <a:pt x="346" y="148"/>
                      <a:pt x="349" y="281"/>
                      <a:pt x="349" y="406"/>
                    </a:cubicBezTo>
                    <a:cubicBezTo>
                      <a:pt x="349" y="487"/>
                      <a:pt x="348" y="565"/>
                      <a:pt x="346" y="622"/>
                    </a:cubicBezTo>
                    <a:cubicBezTo>
                      <a:pt x="346" y="651"/>
                      <a:pt x="345" y="674"/>
                      <a:pt x="344" y="691"/>
                    </a:cubicBezTo>
                    <a:cubicBezTo>
                      <a:pt x="344" y="699"/>
                      <a:pt x="344" y="705"/>
                      <a:pt x="344" y="710"/>
                    </a:cubicBezTo>
                    <a:cubicBezTo>
                      <a:pt x="344" y="712"/>
                      <a:pt x="344" y="714"/>
                      <a:pt x="343" y="715"/>
                    </a:cubicBezTo>
                    <a:cubicBezTo>
                      <a:pt x="343" y="715"/>
                      <a:pt x="343" y="716"/>
                      <a:pt x="343" y="716"/>
                    </a:cubicBezTo>
                    <a:cubicBezTo>
                      <a:pt x="343" y="716"/>
                      <a:pt x="343" y="716"/>
                      <a:pt x="343" y="716"/>
                    </a:cubicBezTo>
                    <a:cubicBezTo>
                      <a:pt x="343" y="717"/>
                      <a:pt x="343" y="717"/>
                      <a:pt x="343" y="717"/>
                    </a:cubicBezTo>
                    <a:cubicBezTo>
                      <a:pt x="344" y="717"/>
                      <a:pt x="344" y="717"/>
                      <a:pt x="344" y="717"/>
                    </a:cubicBezTo>
                    <a:cubicBezTo>
                      <a:pt x="343" y="717"/>
                      <a:pt x="343" y="717"/>
                      <a:pt x="343" y="717"/>
                    </a:cubicBezTo>
                    <a:cubicBezTo>
                      <a:pt x="343" y="717"/>
                      <a:pt x="343" y="717"/>
                      <a:pt x="343" y="717"/>
                    </a:cubicBezTo>
                    <a:cubicBezTo>
                      <a:pt x="344" y="717"/>
                      <a:pt x="344" y="717"/>
                      <a:pt x="344" y="717"/>
                    </a:cubicBezTo>
                    <a:cubicBezTo>
                      <a:pt x="343" y="717"/>
                      <a:pt x="343" y="717"/>
                      <a:pt x="343" y="717"/>
                    </a:cubicBezTo>
                    <a:cubicBezTo>
                      <a:pt x="344" y="717"/>
                      <a:pt x="344" y="717"/>
                      <a:pt x="344" y="717"/>
                    </a:cubicBezTo>
                    <a:cubicBezTo>
                      <a:pt x="344" y="716"/>
                      <a:pt x="344" y="716"/>
                      <a:pt x="344" y="716"/>
                    </a:cubicBezTo>
                    <a:cubicBezTo>
                      <a:pt x="343" y="717"/>
                      <a:pt x="343" y="717"/>
                      <a:pt x="343" y="717"/>
                    </a:cubicBezTo>
                    <a:cubicBezTo>
                      <a:pt x="344" y="717"/>
                      <a:pt x="344" y="717"/>
                      <a:pt x="344" y="717"/>
                    </a:cubicBezTo>
                    <a:cubicBezTo>
                      <a:pt x="344" y="716"/>
                      <a:pt x="344" y="716"/>
                      <a:pt x="344" y="716"/>
                    </a:cubicBezTo>
                    <a:cubicBezTo>
                      <a:pt x="341" y="719"/>
                      <a:pt x="338" y="721"/>
                      <a:pt x="335" y="723"/>
                    </a:cubicBezTo>
                    <a:cubicBezTo>
                      <a:pt x="320" y="735"/>
                      <a:pt x="304" y="743"/>
                      <a:pt x="286" y="748"/>
                    </a:cubicBezTo>
                    <a:cubicBezTo>
                      <a:pt x="264" y="755"/>
                      <a:pt x="240" y="758"/>
                      <a:pt x="217" y="758"/>
                    </a:cubicBezTo>
                    <a:cubicBezTo>
                      <a:pt x="170" y="758"/>
                      <a:pt x="125" y="747"/>
                      <a:pt x="94" y="734"/>
                    </a:cubicBezTo>
                    <a:cubicBezTo>
                      <a:pt x="87" y="731"/>
                      <a:pt x="85" y="725"/>
                      <a:pt x="83" y="719"/>
                    </a:cubicBezTo>
                    <a:cubicBezTo>
                      <a:pt x="81" y="713"/>
                      <a:pt x="81" y="707"/>
                      <a:pt x="77" y="705"/>
                    </a:cubicBezTo>
                    <a:cubicBezTo>
                      <a:pt x="77" y="705"/>
                      <a:pt x="77" y="705"/>
                      <a:pt x="77" y="705"/>
                    </a:cubicBezTo>
                    <a:cubicBezTo>
                      <a:pt x="77" y="705"/>
                      <a:pt x="77" y="705"/>
                      <a:pt x="77" y="705"/>
                    </a:cubicBezTo>
                    <a:cubicBezTo>
                      <a:pt x="77" y="705"/>
                      <a:pt x="77" y="705"/>
                      <a:pt x="77" y="705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" name="Freeform 19"/>
              <p:cNvSpPr>
                <a:spLocks/>
              </p:cNvSpPr>
              <p:nvPr/>
            </p:nvSpPr>
            <p:spPr bwMode="auto">
              <a:xfrm>
                <a:off x="6055540" y="2925929"/>
                <a:ext cx="256249" cy="80392"/>
              </a:xfrm>
              <a:custGeom>
                <a:avLst/>
                <a:gdLst>
                  <a:gd name="T0" fmla="*/ 200 w 204"/>
                  <a:gd name="T1" fmla="*/ 0 h 64"/>
                  <a:gd name="T2" fmla="*/ 23 w 204"/>
                  <a:gd name="T3" fmla="*/ 47 h 64"/>
                  <a:gd name="T4" fmla="*/ 10 w 204"/>
                  <a:gd name="T5" fmla="*/ 29 h 64"/>
                  <a:gd name="T6" fmla="*/ 0 w 204"/>
                  <a:gd name="T7" fmla="*/ 31 h 64"/>
                  <a:gd name="T8" fmla="*/ 21 w 204"/>
                  <a:gd name="T9" fmla="*/ 64 h 64"/>
                  <a:gd name="T10" fmla="*/ 204 w 204"/>
                  <a:gd name="T11" fmla="*/ 14 h 64"/>
                  <a:gd name="T12" fmla="*/ 200 w 204"/>
                  <a:gd name="T13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4" h="64">
                    <a:moveTo>
                      <a:pt x="200" y="0"/>
                    </a:moveTo>
                    <a:lnTo>
                      <a:pt x="23" y="47"/>
                    </a:lnTo>
                    <a:lnTo>
                      <a:pt x="10" y="29"/>
                    </a:lnTo>
                    <a:lnTo>
                      <a:pt x="0" y="31"/>
                    </a:lnTo>
                    <a:lnTo>
                      <a:pt x="21" y="64"/>
                    </a:lnTo>
                    <a:lnTo>
                      <a:pt x="204" y="14"/>
                    </a:lnTo>
                    <a:lnTo>
                      <a:pt x="200" y="0"/>
                    </a:lnTo>
                    <a:close/>
                  </a:path>
                </a:pathLst>
              </a:custGeom>
              <a:solidFill>
                <a:srgbClr val="E88E4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055540" y="2925929"/>
                <a:ext cx="256249" cy="80392"/>
              </a:xfrm>
              <a:custGeom>
                <a:avLst/>
                <a:gdLst>
                  <a:gd name="T0" fmla="*/ 200 w 204"/>
                  <a:gd name="T1" fmla="*/ 0 h 64"/>
                  <a:gd name="T2" fmla="*/ 23 w 204"/>
                  <a:gd name="T3" fmla="*/ 47 h 64"/>
                  <a:gd name="T4" fmla="*/ 10 w 204"/>
                  <a:gd name="T5" fmla="*/ 29 h 64"/>
                  <a:gd name="T6" fmla="*/ 0 w 204"/>
                  <a:gd name="T7" fmla="*/ 31 h 64"/>
                  <a:gd name="T8" fmla="*/ 21 w 204"/>
                  <a:gd name="T9" fmla="*/ 64 h 64"/>
                  <a:gd name="T10" fmla="*/ 204 w 204"/>
                  <a:gd name="T11" fmla="*/ 14 h 64"/>
                  <a:gd name="T12" fmla="*/ 200 w 204"/>
                  <a:gd name="T13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4" h="64">
                    <a:moveTo>
                      <a:pt x="200" y="0"/>
                    </a:moveTo>
                    <a:lnTo>
                      <a:pt x="23" y="47"/>
                    </a:lnTo>
                    <a:lnTo>
                      <a:pt x="10" y="29"/>
                    </a:lnTo>
                    <a:lnTo>
                      <a:pt x="0" y="31"/>
                    </a:lnTo>
                    <a:lnTo>
                      <a:pt x="21" y="64"/>
                    </a:lnTo>
                    <a:lnTo>
                      <a:pt x="204" y="14"/>
                    </a:lnTo>
                    <a:lnTo>
                      <a:pt x="20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058052" y="2863123"/>
                <a:ext cx="256249" cy="121844"/>
              </a:xfrm>
              <a:custGeom>
                <a:avLst/>
                <a:gdLst>
                  <a:gd name="T0" fmla="*/ 21 w 204"/>
                  <a:gd name="T1" fmla="*/ 97 h 97"/>
                  <a:gd name="T2" fmla="*/ 204 w 204"/>
                  <a:gd name="T3" fmla="*/ 50 h 97"/>
                  <a:gd name="T4" fmla="*/ 189 w 204"/>
                  <a:gd name="T5" fmla="*/ 0 h 97"/>
                  <a:gd name="T6" fmla="*/ 0 w 204"/>
                  <a:gd name="T7" fmla="*/ 66 h 97"/>
                  <a:gd name="T8" fmla="*/ 21 w 204"/>
                  <a:gd name="T9" fmla="*/ 9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4" h="97">
                    <a:moveTo>
                      <a:pt x="21" y="97"/>
                    </a:moveTo>
                    <a:lnTo>
                      <a:pt x="204" y="50"/>
                    </a:lnTo>
                    <a:lnTo>
                      <a:pt x="189" y="0"/>
                    </a:lnTo>
                    <a:lnTo>
                      <a:pt x="0" y="66"/>
                    </a:lnTo>
                    <a:lnTo>
                      <a:pt x="21" y="97"/>
                    </a:lnTo>
                    <a:close/>
                  </a:path>
                </a:pathLst>
              </a:custGeom>
              <a:solidFill>
                <a:srgbClr val="5F2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6058052" y="2863123"/>
                <a:ext cx="256249" cy="121844"/>
              </a:xfrm>
              <a:custGeom>
                <a:avLst/>
                <a:gdLst>
                  <a:gd name="T0" fmla="*/ 21 w 204"/>
                  <a:gd name="T1" fmla="*/ 97 h 97"/>
                  <a:gd name="T2" fmla="*/ 204 w 204"/>
                  <a:gd name="T3" fmla="*/ 50 h 97"/>
                  <a:gd name="T4" fmla="*/ 189 w 204"/>
                  <a:gd name="T5" fmla="*/ 0 h 97"/>
                  <a:gd name="T6" fmla="*/ 0 w 204"/>
                  <a:gd name="T7" fmla="*/ 66 h 97"/>
                  <a:gd name="T8" fmla="*/ 21 w 204"/>
                  <a:gd name="T9" fmla="*/ 9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4" h="97">
                    <a:moveTo>
                      <a:pt x="21" y="97"/>
                    </a:moveTo>
                    <a:lnTo>
                      <a:pt x="204" y="50"/>
                    </a:lnTo>
                    <a:lnTo>
                      <a:pt x="189" y="0"/>
                    </a:lnTo>
                    <a:lnTo>
                      <a:pt x="0" y="66"/>
                    </a:lnTo>
                    <a:lnTo>
                      <a:pt x="21" y="97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413536" y="2938490"/>
                <a:ext cx="241176" cy="51501"/>
              </a:xfrm>
              <a:custGeom>
                <a:avLst/>
                <a:gdLst>
                  <a:gd name="T0" fmla="*/ 2 w 192"/>
                  <a:gd name="T1" fmla="*/ 0 h 41"/>
                  <a:gd name="T2" fmla="*/ 0 w 192"/>
                  <a:gd name="T3" fmla="*/ 10 h 41"/>
                  <a:gd name="T4" fmla="*/ 175 w 192"/>
                  <a:gd name="T5" fmla="*/ 41 h 41"/>
                  <a:gd name="T6" fmla="*/ 192 w 192"/>
                  <a:gd name="T7" fmla="*/ 10 h 41"/>
                  <a:gd name="T8" fmla="*/ 177 w 192"/>
                  <a:gd name="T9" fmla="*/ 6 h 41"/>
                  <a:gd name="T10" fmla="*/ 165 w 192"/>
                  <a:gd name="T11" fmla="*/ 29 h 41"/>
                  <a:gd name="T12" fmla="*/ 2 w 192"/>
                  <a:gd name="T13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41">
                    <a:moveTo>
                      <a:pt x="2" y="0"/>
                    </a:moveTo>
                    <a:lnTo>
                      <a:pt x="0" y="10"/>
                    </a:lnTo>
                    <a:lnTo>
                      <a:pt x="175" y="41"/>
                    </a:lnTo>
                    <a:lnTo>
                      <a:pt x="192" y="10"/>
                    </a:lnTo>
                    <a:lnTo>
                      <a:pt x="177" y="6"/>
                    </a:lnTo>
                    <a:lnTo>
                      <a:pt x="165" y="29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88E4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6413536" y="2938490"/>
                <a:ext cx="241176" cy="51501"/>
              </a:xfrm>
              <a:custGeom>
                <a:avLst/>
                <a:gdLst>
                  <a:gd name="T0" fmla="*/ 2 w 192"/>
                  <a:gd name="T1" fmla="*/ 0 h 41"/>
                  <a:gd name="T2" fmla="*/ 0 w 192"/>
                  <a:gd name="T3" fmla="*/ 10 h 41"/>
                  <a:gd name="T4" fmla="*/ 175 w 192"/>
                  <a:gd name="T5" fmla="*/ 41 h 41"/>
                  <a:gd name="T6" fmla="*/ 192 w 192"/>
                  <a:gd name="T7" fmla="*/ 10 h 41"/>
                  <a:gd name="T8" fmla="*/ 177 w 192"/>
                  <a:gd name="T9" fmla="*/ 6 h 41"/>
                  <a:gd name="T10" fmla="*/ 165 w 192"/>
                  <a:gd name="T11" fmla="*/ 29 h 41"/>
                  <a:gd name="T12" fmla="*/ 2 w 192"/>
                  <a:gd name="T13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41">
                    <a:moveTo>
                      <a:pt x="2" y="0"/>
                    </a:moveTo>
                    <a:lnTo>
                      <a:pt x="0" y="10"/>
                    </a:lnTo>
                    <a:lnTo>
                      <a:pt x="175" y="41"/>
                    </a:lnTo>
                    <a:lnTo>
                      <a:pt x="192" y="10"/>
                    </a:lnTo>
                    <a:lnTo>
                      <a:pt x="177" y="6"/>
                    </a:lnTo>
                    <a:lnTo>
                      <a:pt x="165" y="29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6400974" y="2878196"/>
                <a:ext cx="239920" cy="96722"/>
              </a:xfrm>
              <a:custGeom>
                <a:avLst/>
                <a:gdLst>
                  <a:gd name="T0" fmla="*/ 175 w 191"/>
                  <a:gd name="T1" fmla="*/ 77 h 77"/>
                  <a:gd name="T2" fmla="*/ 0 w 191"/>
                  <a:gd name="T3" fmla="*/ 46 h 77"/>
                  <a:gd name="T4" fmla="*/ 8 w 191"/>
                  <a:gd name="T5" fmla="*/ 0 h 77"/>
                  <a:gd name="T6" fmla="*/ 191 w 191"/>
                  <a:gd name="T7" fmla="*/ 46 h 77"/>
                  <a:gd name="T8" fmla="*/ 175 w 191"/>
                  <a:gd name="T9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1" h="77">
                    <a:moveTo>
                      <a:pt x="175" y="77"/>
                    </a:moveTo>
                    <a:lnTo>
                      <a:pt x="0" y="46"/>
                    </a:lnTo>
                    <a:lnTo>
                      <a:pt x="8" y="0"/>
                    </a:lnTo>
                    <a:lnTo>
                      <a:pt x="191" y="46"/>
                    </a:lnTo>
                    <a:lnTo>
                      <a:pt x="175" y="77"/>
                    </a:lnTo>
                    <a:close/>
                  </a:path>
                </a:pathLst>
              </a:custGeom>
              <a:solidFill>
                <a:srgbClr val="5F2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6400974" y="2878196"/>
                <a:ext cx="239920" cy="96722"/>
              </a:xfrm>
              <a:custGeom>
                <a:avLst/>
                <a:gdLst>
                  <a:gd name="T0" fmla="*/ 175 w 191"/>
                  <a:gd name="T1" fmla="*/ 77 h 77"/>
                  <a:gd name="T2" fmla="*/ 0 w 191"/>
                  <a:gd name="T3" fmla="*/ 46 h 77"/>
                  <a:gd name="T4" fmla="*/ 8 w 191"/>
                  <a:gd name="T5" fmla="*/ 0 h 77"/>
                  <a:gd name="T6" fmla="*/ 191 w 191"/>
                  <a:gd name="T7" fmla="*/ 46 h 77"/>
                  <a:gd name="T8" fmla="*/ 175 w 191"/>
                  <a:gd name="T9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1" h="77">
                    <a:moveTo>
                      <a:pt x="175" y="77"/>
                    </a:moveTo>
                    <a:lnTo>
                      <a:pt x="0" y="46"/>
                    </a:lnTo>
                    <a:lnTo>
                      <a:pt x="8" y="0"/>
                    </a:lnTo>
                    <a:lnTo>
                      <a:pt x="191" y="46"/>
                    </a:lnTo>
                    <a:lnTo>
                      <a:pt x="175" y="77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6181152" y="3032699"/>
                <a:ext cx="75367" cy="121844"/>
              </a:xfrm>
              <a:custGeom>
                <a:avLst/>
                <a:gdLst>
                  <a:gd name="T0" fmla="*/ 14 w 29"/>
                  <a:gd name="T1" fmla="*/ 0 h 47"/>
                  <a:gd name="T2" fmla="*/ 14 w 29"/>
                  <a:gd name="T3" fmla="*/ 0 h 47"/>
                  <a:gd name="T4" fmla="*/ 0 w 29"/>
                  <a:gd name="T5" fmla="*/ 24 h 47"/>
                  <a:gd name="T6" fmla="*/ 15 w 29"/>
                  <a:gd name="T7" fmla="*/ 47 h 47"/>
                  <a:gd name="T8" fmla="*/ 15 w 29"/>
                  <a:gd name="T9" fmla="*/ 47 h 47"/>
                  <a:gd name="T10" fmla="*/ 29 w 29"/>
                  <a:gd name="T11" fmla="*/ 23 h 47"/>
                  <a:gd name="T12" fmla="*/ 14 w 29"/>
                  <a:gd name="T13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47">
                    <a:moveTo>
                      <a:pt x="14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11"/>
                      <a:pt x="0" y="24"/>
                    </a:cubicBezTo>
                    <a:cubicBezTo>
                      <a:pt x="0" y="36"/>
                      <a:pt x="7" y="47"/>
                      <a:pt x="15" y="47"/>
                    </a:cubicBezTo>
                    <a:cubicBezTo>
                      <a:pt x="15" y="47"/>
                      <a:pt x="15" y="47"/>
                      <a:pt x="15" y="47"/>
                    </a:cubicBezTo>
                    <a:cubicBezTo>
                      <a:pt x="23" y="46"/>
                      <a:pt x="29" y="36"/>
                      <a:pt x="29" y="23"/>
                    </a:cubicBezTo>
                    <a:cubicBezTo>
                      <a:pt x="29" y="10"/>
                      <a:pt x="22" y="0"/>
                      <a:pt x="14" y="0"/>
                    </a:cubicBezTo>
                  </a:path>
                </a:pathLst>
              </a:custGeom>
              <a:solidFill>
                <a:srgbClr val="E88E4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" name="Freeform 28"/>
              <p:cNvSpPr>
                <a:spLocks/>
              </p:cNvSpPr>
              <p:nvPr/>
            </p:nvSpPr>
            <p:spPr bwMode="auto">
              <a:xfrm>
                <a:off x="6434889" y="3021395"/>
                <a:ext cx="72855" cy="123100"/>
              </a:xfrm>
              <a:custGeom>
                <a:avLst/>
                <a:gdLst>
                  <a:gd name="T0" fmla="*/ 14 w 28"/>
                  <a:gd name="T1" fmla="*/ 0 h 47"/>
                  <a:gd name="T2" fmla="*/ 13 w 28"/>
                  <a:gd name="T3" fmla="*/ 0 h 47"/>
                  <a:gd name="T4" fmla="*/ 0 w 28"/>
                  <a:gd name="T5" fmla="*/ 24 h 47"/>
                  <a:gd name="T6" fmla="*/ 14 w 28"/>
                  <a:gd name="T7" fmla="*/ 47 h 47"/>
                  <a:gd name="T8" fmla="*/ 14 w 28"/>
                  <a:gd name="T9" fmla="*/ 47 h 47"/>
                  <a:gd name="T10" fmla="*/ 28 w 28"/>
                  <a:gd name="T11" fmla="*/ 23 h 47"/>
                  <a:gd name="T12" fmla="*/ 14 w 28"/>
                  <a:gd name="T13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47">
                    <a:moveTo>
                      <a:pt x="14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11"/>
                      <a:pt x="0" y="24"/>
                    </a:cubicBezTo>
                    <a:cubicBezTo>
                      <a:pt x="0" y="36"/>
                      <a:pt x="7" y="47"/>
                      <a:pt x="14" y="47"/>
                    </a:cubicBezTo>
                    <a:cubicBezTo>
                      <a:pt x="14" y="47"/>
                      <a:pt x="14" y="47"/>
                      <a:pt x="14" y="47"/>
                    </a:cubicBezTo>
                    <a:cubicBezTo>
                      <a:pt x="22" y="46"/>
                      <a:pt x="28" y="36"/>
                      <a:pt x="28" y="23"/>
                    </a:cubicBezTo>
                    <a:cubicBezTo>
                      <a:pt x="27" y="10"/>
                      <a:pt x="21" y="0"/>
                      <a:pt x="14" y="0"/>
                    </a:cubicBezTo>
                  </a:path>
                </a:pathLst>
              </a:custGeom>
              <a:solidFill>
                <a:srgbClr val="E88E4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" name="Freeform 29"/>
              <p:cNvSpPr>
                <a:spLocks/>
              </p:cNvSpPr>
              <p:nvPr/>
            </p:nvSpPr>
            <p:spPr bwMode="auto">
              <a:xfrm>
                <a:off x="6193714" y="3032699"/>
                <a:ext cx="50245" cy="101746"/>
              </a:xfrm>
              <a:custGeom>
                <a:avLst/>
                <a:gdLst>
                  <a:gd name="T0" fmla="*/ 18 w 19"/>
                  <a:gd name="T1" fmla="*/ 19 h 39"/>
                  <a:gd name="T2" fmla="*/ 10 w 19"/>
                  <a:gd name="T3" fmla="*/ 39 h 39"/>
                  <a:gd name="T4" fmla="*/ 0 w 19"/>
                  <a:gd name="T5" fmla="*/ 20 h 39"/>
                  <a:gd name="T6" fmla="*/ 9 w 19"/>
                  <a:gd name="T7" fmla="*/ 0 h 39"/>
                  <a:gd name="T8" fmla="*/ 18 w 19"/>
                  <a:gd name="T9" fmla="*/ 1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9">
                    <a:moveTo>
                      <a:pt x="18" y="19"/>
                    </a:moveTo>
                    <a:cubicBezTo>
                      <a:pt x="19" y="30"/>
                      <a:pt x="15" y="39"/>
                      <a:pt x="10" y="39"/>
                    </a:cubicBezTo>
                    <a:cubicBezTo>
                      <a:pt x="5" y="39"/>
                      <a:pt x="0" y="31"/>
                      <a:pt x="0" y="20"/>
                    </a:cubicBezTo>
                    <a:cubicBezTo>
                      <a:pt x="0" y="9"/>
                      <a:pt x="4" y="0"/>
                      <a:pt x="9" y="0"/>
                    </a:cubicBezTo>
                    <a:cubicBezTo>
                      <a:pt x="14" y="0"/>
                      <a:pt x="18" y="9"/>
                      <a:pt x="18" y="1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Freeform 30"/>
              <p:cNvSpPr>
                <a:spLocks/>
              </p:cNvSpPr>
              <p:nvPr/>
            </p:nvSpPr>
            <p:spPr bwMode="auto">
              <a:xfrm>
                <a:off x="6447451" y="3021395"/>
                <a:ext cx="50245" cy="101746"/>
              </a:xfrm>
              <a:custGeom>
                <a:avLst/>
                <a:gdLst>
                  <a:gd name="T0" fmla="*/ 18 w 19"/>
                  <a:gd name="T1" fmla="*/ 20 h 39"/>
                  <a:gd name="T2" fmla="*/ 10 w 19"/>
                  <a:gd name="T3" fmla="*/ 39 h 39"/>
                  <a:gd name="T4" fmla="*/ 0 w 19"/>
                  <a:gd name="T5" fmla="*/ 20 h 39"/>
                  <a:gd name="T6" fmla="*/ 9 w 19"/>
                  <a:gd name="T7" fmla="*/ 0 h 39"/>
                  <a:gd name="T8" fmla="*/ 18 w 19"/>
                  <a:gd name="T9" fmla="*/ 2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9">
                    <a:moveTo>
                      <a:pt x="18" y="20"/>
                    </a:moveTo>
                    <a:cubicBezTo>
                      <a:pt x="19" y="30"/>
                      <a:pt x="15" y="39"/>
                      <a:pt x="10" y="39"/>
                    </a:cubicBezTo>
                    <a:cubicBezTo>
                      <a:pt x="5" y="39"/>
                      <a:pt x="0" y="31"/>
                      <a:pt x="0" y="20"/>
                    </a:cubicBezTo>
                    <a:cubicBezTo>
                      <a:pt x="0" y="9"/>
                      <a:pt x="4" y="1"/>
                      <a:pt x="9" y="0"/>
                    </a:cubicBezTo>
                    <a:cubicBezTo>
                      <a:pt x="14" y="0"/>
                      <a:pt x="18" y="9"/>
                      <a:pt x="18" y="2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" name="Freeform 31"/>
              <p:cNvSpPr>
                <a:spLocks/>
              </p:cNvSpPr>
              <p:nvPr/>
            </p:nvSpPr>
            <p:spPr bwMode="auto">
              <a:xfrm>
                <a:off x="6625820" y="2589288"/>
                <a:ext cx="195955" cy="404472"/>
              </a:xfrm>
              <a:custGeom>
                <a:avLst/>
                <a:gdLst>
                  <a:gd name="T0" fmla="*/ 73 w 75"/>
                  <a:gd name="T1" fmla="*/ 62 h 155"/>
                  <a:gd name="T2" fmla="*/ 72 w 75"/>
                  <a:gd name="T3" fmla="*/ 113 h 155"/>
                  <a:gd name="T4" fmla="*/ 57 w 75"/>
                  <a:gd name="T5" fmla="*/ 155 h 155"/>
                  <a:gd name="T6" fmla="*/ 50 w 75"/>
                  <a:gd name="T7" fmla="*/ 119 h 155"/>
                  <a:gd name="T8" fmla="*/ 38 w 75"/>
                  <a:gd name="T9" fmla="*/ 84 h 155"/>
                  <a:gd name="T10" fmla="*/ 6 w 75"/>
                  <a:gd name="T11" fmla="*/ 21 h 155"/>
                  <a:gd name="T12" fmla="*/ 48 w 75"/>
                  <a:gd name="T13" fmla="*/ 13 h 155"/>
                  <a:gd name="T14" fmla="*/ 73 w 75"/>
                  <a:gd name="T15" fmla="*/ 62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5" h="155">
                    <a:moveTo>
                      <a:pt x="73" y="62"/>
                    </a:moveTo>
                    <a:cubicBezTo>
                      <a:pt x="75" y="79"/>
                      <a:pt x="74" y="96"/>
                      <a:pt x="72" y="113"/>
                    </a:cubicBezTo>
                    <a:cubicBezTo>
                      <a:pt x="70" y="124"/>
                      <a:pt x="67" y="149"/>
                      <a:pt x="57" y="155"/>
                    </a:cubicBezTo>
                    <a:cubicBezTo>
                      <a:pt x="50" y="145"/>
                      <a:pt x="52" y="131"/>
                      <a:pt x="50" y="119"/>
                    </a:cubicBezTo>
                    <a:cubicBezTo>
                      <a:pt x="48" y="108"/>
                      <a:pt x="45" y="94"/>
                      <a:pt x="38" y="84"/>
                    </a:cubicBezTo>
                    <a:cubicBezTo>
                      <a:pt x="24" y="63"/>
                      <a:pt x="0" y="49"/>
                      <a:pt x="6" y="21"/>
                    </a:cubicBezTo>
                    <a:cubicBezTo>
                      <a:pt x="11" y="0"/>
                      <a:pt x="33" y="2"/>
                      <a:pt x="48" y="13"/>
                    </a:cubicBezTo>
                    <a:cubicBezTo>
                      <a:pt x="64" y="24"/>
                      <a:pt x="70" y="44"/>
                      <a:pt x="73" y="62"/>
                    </a:cubicBezTo>
                  </a:path>
                </a:pathLst>
              </a:custGeom>
              <a:solidFill>
                <a:srgbClr val="5F2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" name="Freeform 32"/>
              <p:cNvSpPr>
                <a:spLocks/>
              </p:cNvSpPr>
              <p:nvPr/>
            </p:nvSpPr>
            <p:spPr bwMode="auto">
              <a:xfrm>
                <a:off x="6654711" y="2604362"/>
                <a:ext cx="143198" cy="385630"/>
              </a:xfrm>
              <a:custGeom>
                <a:avLst/>
                <a:gdLst>
                  <a:gd name="T0" fmla="*/ 53 w 55"/>
                  <a:gd name="T1" fmla="*/ 26 h 148"/>
                  <a:gd name="T2" fmla="*/ 37 w 55"/>
                  <a:gd name="T3" fmla="*/ 7 h 148"/>
                  <a:gd name="T4" fmla="*/ 24 w 55"/>
                  <a:gd name="T5" fmla="*/ 0 h 148"/>
                  <a:gd name="T6" fmla="*/ 0 w 55"/>
                  <a:gd name="T7" fmla="*/ 44 h 148"/>
                  <a:gd name="T8" fmla="*/ 27 w 55"/>
                  <a:gd name="T9" fmla="*/ 78 h 148"/>
                  <a:gd name="T10" fmla="*/ 39 w 55"/>
                  <a:gd name="T11" fmla="*/ 113 h 148"/>
                  <a:gd name="T12" fmla="*/ 45 w 55"/>
                  <a:gd name="T13" fmla="*/ 148 h 148"/>
                  <a:gd name="T14" fmla="*/ 43 w 55"/>
                  <a:gd name="T15" fmla="*/ 78 h 148"/>
                  <a:gd name="T16" fmla="*/ 36 w 55"/>
                  <a:gd name="T17" fmla="*/ 47 h 148"/>
                  <a:gd name="T18" fmla="*/ 53 w 55"/>
                  <a:gd name="T19" fmla="*/ 2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5" h="148">
                    <a:moveTo>
                      <a:pt x="53" y="26"/>
                    </a:moveTo>
                    <a:cubicBezTo>
                      <a:pt x="49" y="18"/>
                      <a:pt x="44" y="11"/>
                      <a:pt x="37" y="7"/>
                    </a:cubicBezTo>
                    <a:cubicBezTo>
                      <a:pt x="33" y="4"/>
                      <a:pt x="28" y="1"/>
                      <a:pt x="24" y="0"/>
                    </a:cubicBezTo>
                    <a:cubicBezTo>
                      <a:pt x="11" y="10"/>
                      <a:pt x="2" y="27"/>
                      <a:pt x="0" y="44"/>
                    </a:cubicBezTo>
                    <a:cubicBezTo>
                      <a:pt x="7" y="56"/>
                      <a:pt x="19" y="65"/>
                      <a:pt x="27" y="78"/>
                    </a:cubicBezTo>
                    <a:cubicBezTo>
                      <a:pt x="34" y="88"/>
                      <a:pt x="37" y="102"/>
                      <a:pt x="39" y="113"/>
                    </a:cubicBezTo>
                    <a:cubicBezTo>
                      <a:pt x="41" y="124"/>
                      <a:pt x="39" y="139"/>
                      <a:pt x="45" y="148"/>
                    </a:cubicBezTo>
                    <a:cubicBezTo>
                      <a:pt x="55" y="129"/>
                      <a:pt x="49" y="94"/>
                      <a:pt x="43" y="78"/>
                    </a:cubicBezTo>
                    <a:cubicBezTo>
                      <a:pt x="39" y="67"/>
                      <a:pt x="32" y="59"/>
                      <a:pt x="36" y="47"/>
                    </a:cubicBezTo>
                    <a:cubicBezTo>
                      <a:pt x="38" y="39"/>
                      <a:pt x="45" y="31"/>
                      <a:pt x="53" y="26"/>
                    </a:cubicBezTo>
                  </a:path>
                </a:pathLst>
              </a:custGeom>
              <a:solidFill>
                <a:srgbClr val="361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5893500" y="2716156"/>
                <a:ext cx="878031" cy="389398"/>
              </a:xfrm>
              <a:custGeom>
                <a:avLst/>
                <a:gdLst>
                  <a:gd name="T0" fmla="*/ 67 w 336"/>
                  <a:gd name="T1" fmla="*/ 0 h 149"/>
                  <a:gd name="T2" fmla="*/ 66 w 336"/>
                  <a:gd name="T3" fmla="*/ 0 h 149"/>
                  <a:gd name="T4" fmla="*/ 36 w 336"/>
                  <a:gd name="T5" fmla="*/ 7 h 149"/>
                  <a:gd name="T6" fmla="*/ 2 w 336"/>
                  <a:gd name="T7" fmla="*/ 98 h 149"/>
                  <a:gd name="T8" fmla="*/ 0 w 336"/>
                  <a:gd name="T9" fmla="*/ 117 h 149"/>
                  <a:gd name="T10" fmla="*/ 2 w 336"/>
                  <a:gd name="T11" fmla="*/ 149 h 149"/>
                  <a:gd name="T12" fmla="*/ 11 w 336"/>
                  <a:gd name="T13" fmla="*/ 100 h 149"/>
                  <a:gd name="T14" fmla="*/ 28 w 336"/>
                  <a:gd name="T15" fmla="*/ 33 h 149"/>
                  <a:gd name="T16" fmla="*/ 58 w 336"/>
                  <a:gd name="T17" fmla="*/ 12 h 149"/>
                  <a:gd name="T18" fmla="*/ 114 w 336"/>
                  <a:gd name="T19" fmla="*/ 40 h 149"/>
                  <a:gd name="T20" fmla="*/ 152 w 336"/>
                  <a:gd name="T21" fmla="*/ 57 h 149"/>
                  <a:gd name="T22" fmla="*/ 154 w 336"/>
                  <a:gd name="T23" fmla="*/ 56 h 149"/>
                  <a:gd name="T24" fmla="*/ 154 w 336"/>
                  <a:gd name="T25" fmla="*/ 57 h 149"/>
                  <a:gd name="T26" fmla="*/ 195 w 336"/>
                  <a:gd name="T27" fmla="*/ 62 h 149"/>
                  <a:gd name="T28" fmla="*/ 198 w 336"/>
                  <a:gd name="T29" fmla="*/ 62 h 149"/>
                  <a:gd name="T30" fmla="*/ 198 w 336"/>
                  <a:gd name="T31" fmla="*/ 62 h 149"/>
                  <a:gd name="T32" fmla="*/ 200 w 336"/>
                  <a:gd name="T33" fmla="*/ 62 h 149"/>
                  <a:gd name="T34" fmla="*/ 217 w 336"/>
                  <a:gd name="T35" fmla="*/ 61 h 149"/>
                  <a:gd name="T36" fmla="*/ 267 w 336"/>
                  <a:gd name="T37" fmla="*/ 44 h 149"/>
                  <a:gd name="T38" fmla="*/ 301 w 336"/>
                  <a:gd name="T39" fmla="*/ 27 h 149"/>
                  <a:gd name="T40" fmla="*/ 303 w 336"/>
                  <a:gd name="T41" fmla="*/ 27 h 149"/>
                  <a:gd name="T42" fmla="*/ 324 w 336"/>
                  <a:gd name="T43" fmla="*/ 69 h 149"/>
                  <a:gd name="T44" fmla="*/ 334 w 336"/>
                  <a:gd name="T45" fmla="*/ 112 h 149"/>
                  <a:gd name="T46" fmla="*/ 336 w 336"/>
                  <a:gd name="T47" fmla="*/ 113 h 149"/>
                  <a:gd name="T48" fmla="*/ 335 w 336"/>
                  <a:gd name="T49" fmla="*/ 104 h 149"/>
                  <a:gd name="T50" fmla="*/ 331 w 336"/>
                  <a:gd name="T51" fmla="*/ 73 h 149"/>
                  <a:gd name="T52" fmla="*/ 330 w 336"/>
                  <a:gd name="T53" fmla="*/ 70 h 149"/>
                  <a:gd name="T54" fmla="*/ 330 w 336"/>
                  <a:gd name="T55" fmla="*/ 70 h 149"/>
                  <a:gd name="T56" fmla="*/ 318 w 336"/>
                  <a:gd name="T57" fmla="*/ 35 h 149"/>
                  <a:gd name="T58" fmla="*/ 318 w 336"/>
                  <a:gd name="T59" fmla="*/ 35 h 149"/>
                  <a:gd name="T60" fmla="*/ 318 w 336"/>
                  <a:gd name="T61" fmla="*/ 35 h 149"/>
                  <a:gd name="T62" fmla="*/ 301 w 336"/>
                  <a:gd name="T63" fmla="*/ 14 h 149"/>
                  <a:gd name="T64" fmla="*/ 261 w 336"/>
                  <a:gd name="T65" fmla="*/ 39 h 149"/>
                  <a:gd name="T66" fmla="*/ 202 w 336"/>
                  <a:gd name="T67" fmla="*/ 49 h 149"/>
                  <a:gd name="T68" fmla="*/ 176 w 336"/>
                  <a:gd name="T69" fmla="*/ 47 h 149"/>
                  <a:gd name="T70" fmla="*/ 126 w 336"/>
                  <a:gd name="T71" fmla="*/ 23 h 149"/>
                  <a:gd name="T72" fmla="*/ 79 w 336"/>
                  <a:gd name="T73" fmla="*/ 1 h 149"/>
                  <a:gd name="T74" fmla="*/ 73 w 336"/>
                  <a:gd name="T75" fmla="*/ 0 h 149"/>
                  <a:gd name="T76" fmla="*/ 72 w 336"/>
                  <a:gd name="T77" fmla="*/ 0 h 149"/>
                  <a:gd name="T78" fmla="*/ 70 w 336"/>
                  <a:gd name="T79" fmla="*/ 0 h 149"/>
                  <a:gd name="T80" fmla="*/ 67 w 336"/>
                  <a:gd name="T81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36" h="149">
                    <a:moveTo>
                      <a:pt x="67" y="0"/>
                    </a:moveTo>
                    <a:cubicBezTo>
                      <a:pt x="67" y="0"/>
                      <a:pt x="66" y="0"/>
                      <a:pt x="66" y="0"/>
                    </a:cubicBezTo>
                    <a:cubicBezTo>
                      <a:pt x="56" y="0"/>
                      <a:pt x="44" y="2"/>
                      <a:pt x="36" y="7"/>
                    </a:cubicBezTo>
                    <a:cubicBezTo>
                      <a:pt x="7" y="26"/>
                      <a:pt x="3" y="67"/>
                      <a:pt x="2" y="98"/>
                    </a:cubicBezTo>
                    <a:cubicBezTo>
                      <a:pt x="1" y="104"/>
                      <a:pt x="2" y="112"/>
                      <a:pt x="0" y="117"/>
                    </a:cubicBezTo>
                    <a:cubicBezTo>
                      <a:pt x="0" y="127"/>
                      <a:pt x="1" y="138"/>
                      <a:pt x="2" y="149"/>
                    </a:cubicBezTo>
                    <a:cubicBezTo>
                      <a:pt x="10" y="137"/>
                      <a:pt x="11" y="107"/>
                      <a:pt x="11" y="100"/>
                    </a:cubicBezTo>
                    <a:cubicBezTo>
                      <a:pt x="13" y="77"/>
                      <a:pt x="14" y="53"/>
                      <a:pt x="28" y="33"/>
                    </a:cubicBezTo>
                    <a:cubicBezTo>
                      <a:pt x="38" y="18"/>
                      <a:pt x="48" y="12"/>
                      <a:pt x="58" y="12"/>
                    </a:cubicBezTo>
                    <a:cubicBezTo>
                      <a:pt x="76" y="12"/>
                      <a:pt x="94" y="29"/>
                      <a:pt x="114" y="40"/>
                    </a:cubicBezTo>
                    <a:cubicBezTo>
                      <a:pt x="126" y="47"/>
                      <a:pt x="139" y="53"/>
                      <a:pt x="152" y="57"/>
                    </a:cubicBezTo>
                    <a:cubicBezTo>
                      <a:pt x="154" y="56"/>
                      <a:pt x="154" y="56"/>
                      <a:pt x="154" y="56"/>
                    </a:cubicBezTo>
                    <a:cubicBezTo>
                      <a:pt x="154" y="57"/>
                      <a:pt x="154" y="57"/>
                      <a:pt x="154" y="57"/>
                    </a:cubicBezTo>
                    <a:cubicBezTo>
                      <a:pt x="167" y="60"/>
                      <a:pt x="181" y="62"/>
                      <a:pt x="195" y="62"/>
                    </a:cubicBezTo>
                    <a:cubicBezTo>
                      <a:pt x="196" y="62"/>
                      <a:pt x="197" y="62"/>
                      <a:pt x="198" y="62"/>
                    </a:cubicBezTo>
                    <a:cubicBezTo>
                      <a:pt x="198" y="62"/>
                      <a:pt x="198" y="62"/>
                      <a:pt x="198" y="62"/>
                    </a:cubicBezTo>
                    <a:cubicBezTo>
                      <a:pt x="200" y="62"/>
                      <a:pt x="200" y="62"/>
                      <a:pt x="200" y="62"/>
                    </a:cubicBezTo>
                    <a:cubicBezTo>
                      <a:pt x="206" y="62"/>
                      <a:pt x="211" y="62"/>
                      <a:pt x="217" y="61"/>
                    </a:cubicBezTo>
                    <a:cubicBezTo>
                      <a:pt x="234" y="58"/>
                      <a:pt x="251" y="52"/>
                      <a:pt x="267" y="44"/>
                    </a:cubicBezTo>
                    <a:cubicBezTo>
                      <a:pt x="276" y="40"/>
                      <a:pt x="290" y="27"/>
                      <a:pt x="301" y="27"/>
                    </a:cubicBezTo>
                    <a:cubicBezTo>
                      <a:pt x="302" y="27"/>
                      <a:pt x="302" y="27"/>
                      <a:pt x="303" y="27"/>
                    </a:cubicBezTo>
                    <a:cubicBezTo>
                      <a:pt x="318" y="30"/>
                      <a:pt x="321" y="57"/>
                      <a:pt x="324" y="69"/>
                    </a:cubicBezTo>
                    <a:cubicBezTo>
                      <a:pt x="325" y="77"/>
                      <a:pt x="325" y="108"/>
                      <a:pt x="334" y="112"/>
                    </a:cubicBezTo>
                    <a:cubicBezTo>
                      <a:pt x="335" y="113"/>
                      <a:pt x="335" y="113"/>
                      <a:pt x="336" y="113"/>
                    </a:cubicBezTo>
                    <a:cubicBezTo>
                      <a:pt x="336" y="110"/>
                      <a:pt x="336" y="107"/>
                      <a:pt x="335" y="104"/>
                    </a:cubicBezTo>
                    <a:cubicBezTo>
                      <a:pt x="330" y="95"/>
                      <a:pt x="332" y="83"/>
                      <a:pt x="331" y="73"/>
                    </a:cubicBezTo>
                    <a:cubicBezTo>
                      <a:pt x="330" y="72"/>
                      <a:pt x="330" y="71"/>
                      <a:pt x="330" y="70"/>
                    </a:cubicBezTo>
                    <a:cubicBezTo>
                      <a:pt x="330" y="70"/>
                      <a:pt x="330" y="70"/>
                      <a:pt x="330" y="70"/>
                    </a:cubicBezTo>
                    <a:cubicBezTo>
                      <a:pt x="328" y="59"/>
                      <a:pt x="325" y="45"/>
                      <a:pt x="318" y="35"/>
                    </a:cubicBezTo>
                    <a:cubicBezTo>
                      <a:pt x="318" y="35"/>
                      <a:pt x="318" y="35"/>
                      <a:pt x="318" y="35"/>
                    </a:cubicBezTo>
                    <a:cubicBezTo>
                      <a:pt x="318" y="35"/>
                      <a:pt x="318" y="35"/>
                      <a:pt x="318" y="35"/>
                    </a:cubicBezTo>
                    <a:cubicBezTo>
                      <a:pt x="313" y="27"/>
                      <a:pt x="307" y="20"/>
                      <a:pt x="301" y="14"/>
                    </a:cubicBezTo>
                    <a:cubicBezTo>
                      <a:pt x="289" y="25"/>
                      <a:pt x="276" y="35"/>
                      <a:pt x="261" y="39"/>
                    </a:cubicBezTo>
                    <a:cubicBezTo>
                      <a:pt x="242" y="45"/>
                      <a:pt x="222" y="49"/>
                      <a:pt x="202" y="49"/>
                    </a:cubicBezTo>
                    <a:cubicBezTo>
                      <a:pt x="193" y="49"/>
                      <a:pt x="184" y="48"/>
                      <a:pt x="176" y="47"/>
                    </a:cubicBezTo>
                    <a:cubicBezTo>
                      <a:pt x="157" y="44"/>
                      <a:pt x="141" y="33"/>
                      <a:pt x="126" y="23"/>
                    </a:cubicBezTo>
                    <a:cubicBezTo>
                      <a:pt x="111" y="13"/>
                      <a:pt x="96" y="7"/>
                      <a:pt x="79" y="1"/>
                    </a:cubicBezTo>
                    <a:cubicBezTo>
                      <a:pt x="77" y="1"/>
                      <a:pt x="75" y="0"/>
                      <a:pt x="73" y="0"/>
                    </a:cubicBezTo>
                    <a:cubicBezTo>
                      <a:pt x="73" y="0"/>
                      <a:pt x="72" y="0"/>
                      <a:pt x="72" y="0"/>
                    </a:cubicBezTo>
                    <a:cubicBezTo>
                      <a:pt x="71" y="0"/>
                      <a:pt x="70" y="0"/>
                      <a:pt x="70" y="0"/>
                    </a:cubicBezTo>
                    <a:cubicBezTo>
                      <a:pt x="69" y="0"/>
                      <a:pt x="68" y="0"/>
                      <a:pt x="67" y="0"/>
                    </a:cubicBezTo>
                  </a:path>
                </a:pathLst>
              </a:custGeom>
              <a:solidFill>
                <a:srgbClr val="E88E4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" name="Freeform 34"/>
              <p:cNvSpPr>
                <a:spLocks/>
              </p:cNvSpPr>
              <p:nvPr/>
            </p:nvSpPr>
            <p:spPr bwMode="auto">
              <a:xfrm>
                <a:off x="6769018" y="2987479"/>
                <a:ext cx="2512" cy="23867"/>
              </a:xfrm>
              <a:custGeom>
                <a:avLst/>
                <a:gdLst>
                  <a:gd name="T0" fmla="*/ 0 w 1"/>
                  <a:gd name="T1" fmla="*/ 0 h 9"/>
                  <a:gd name="T2" fmla="*/ 1 w 1"/>
                  <a:gd name="T3" fmla="*/ 9 h 9"/>
                  <a:gd name="T4" fmla="*/ 1 w 1"/>
                  <a:gd name="T5" fmla="*/ 9 h 9"/>
                  <a:gd name="T6" fmla="*/ 1 w 1"/>
                  <a:gd name="T7" fmla="*/ 1 h 9"/>
                  <a:gd name="T8" fmla="*/ 0 w 1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9">
                    <a:moveTo>
                      <a:pt x="0" y="0"/>
                    </a:moveTo>
                    <a:cubicBezTo>
                      <a:pt x="1" y="3"/>
                      <a:pt x="1" y="6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6"/>
                      <a:pt x="1" y="3"/>
                      <a:pt x="1" y="1"/>
                    </a:cubicBezTo>
                    <a:cubicBezTo>
                      <a:pt x="1" y="0"/>
                      <a:pt x="0" y="0"/>
                      <a:pt x="0" y="0"/>
                    </a:cubicBezTo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" name="Freeform 35"/>
              <p:cNvSpPr>
                <a:spLocks/>
              </p:cNvSpPr>
              <p:nvPr/>
            </p:nvSpPr>
            <p:spPr bwMode="auto">
              <a:xfrm>
                <a:off x="6290435" y="2863123"/>
                <a:ext cx="5024" cy="2512"/>
              </a:xfrm>
              <a:custGeom>
                <a:avLst/>
                <a:gdLst>
                  <a:gd name="T0" fmla="*/ 2 w 2"/>
                  <a:gd name="T1" fmla="*/ 0 h 1"/>
                  <a:gd name="T2" fmla="*/ 0 w 2"/>
                  <a:gd name="T3" fmla="*/ 1 h 1"/>
                  <a:gd name="T4" fmla="*/ 2 w 2"/>
                  <a:gd name="T5" fmla="*/ 1 h 1"/>
                  <a:gd name="T6" fmla="*/ 2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5525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" name="Freeform 36"/>
              <p:cNvSpPr>
                <a:spLocks/>
              </p:cNvSpPr>
              <p:nvPr/>
            </p:nvSpPr>
            <p:spPr bwMode="auto">
              <a:xfrm>
                <a:off x="6411023" y="2878196"/>
                <a:ext cx="5024" cy="0"/>
              </a:xfrm>
              <a:custGeom>
                <a:avLst/>
                <a:gdLst>
                  <a:gd name="T0" fmla="*/ 0 w 2"/>
                  <a:gd name="T1" fmla="*/ 0 w 2"/>
                  <a:gd name="T2" fmla="*/ 2 w 2"/>
                  <a:gd name="T3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5525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" name="Freeform 37"/>
              <p:cNvSpPr>
                <a:spLocks noEditPoints="1"/>
              </p:cNvSpPr>
              <p:nvPr/>
            </p:nvSpPr>
            <p:spPr bwMode="auto">
              <a:xfrm>
                <a:off x="6679834" y="2753840"/>
                <a:ext cx="91697" cy="236151"/>
              </a:xfrm>
              <a:custGeom>
                <a:avLst/>
                <a:gdLst>
                  <a:gd name="T0" fmla="*/ 30 w 35"/>
                  <a:gd name="T1" fmla="*/ 59 h 91"/>
                  <a:gd name="T2" fmla="*/ 34 w 35"/>
                  <a:gd name="T3" fmla="*/ 90 h 91"/>
                  <a:gd name="T4" fmla="*/ 35 w 35"/>
                  <a:gd name="T5" fmla="*/ 91 h 91"/>
                  <a:gd name="T6" fmla="*/ 35 w 35"/>
                  <a:gd name="T7" fmla="*/ 90 h 91"/>
                  <a:gd name="T8" fmla="*/ 30 w 35"/>
                  <a:gd name="T9" fmla="*/ 59 h 91"/>
                  <a:gd name="T10" fmla="*/ 0 w 35"/>
                  <a:gd name="T11" fmla="*/ 0 h 91"/>
                  <a:gd name="T12" fmla="*/ 0 w 35"/>
                  <a:gd name="T13" fmla="*/ 0 h 91"/>
                  <a:gd name="T14" fmla="*/ 17 w 35"/>
                  <a:gd name="T15" fmla="*/ 21 h 91"/>
                  <a:gd name="T16" fmla="*/ 0 w 35"/>
                  <a:gd name="T17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" h="91">
                    <a:moveTo>
                      <a:pt x="30" y="59"/>
                    </a:moveTo>
                    <a:cubicBezTo>
                      <a:pt x="31" y="69"/>
                      <a:pt x="29" y="81"/>
                      <a:pt x="34" y="90"/>
                    </a:cubicBezTo>
                    <a:cubicBezTo>
                      <a:pt x="34" y="90"/>
                      <a:pt x="35" y="90"/>
                      <a:pt x="35" y="91"/>
                    </a:cubicBezTo>
                    <a:cubicBezTo>
                      <a:pt x="35" y="90"/>
                      <a:pt x="35" y="90"/>
                      <a:pt x="35" y="90"/>
                    </a:cubicBezTo>
                    <a:cubicBezTo>
                      <a:pt x="29" y="81"/>
                      <a:pt x="31" y="69"/>
                      <a:pt x="30" y="59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6" y="6"/>
                      <a:pt x="12" y="13"/>
                      <a:pt x="17" y="21"/>
                    </a:cubicBezTo>
                    <a:cubicBezTo>
                      <a:pt x="12" y="13"/>
                      <a:pt x="6" y="6"/>
                      <a:pt x="0" y="0"/>
                    </a:cubicBezTo>
                  </a:path>
                </a:pathLst>
              </a:custGeom>
              <a:solidFill>
                <a:srgbClr val="5525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9" name="Freeform 38"/>
              <p:cNvSpPr>
                <a:spLocks/>
              </p:cNvSpPr>
              <p:nvPr/>
            </p:nvSpPr>
            <p:spPr bwMode="auto">
              <a:xfrm>
                <a:off x="6679834" y="2682241"/>
                <a:ext cx="91697" cy="305238"/>
              </a:xfrm>
              <a:custGeom>
                <a:avLst/>
                <a:gdLst>
                  <a:gd name="T0" fmla="*/ 19 w 35"/>
                  <a:gd name="T1" fmla="*/ 0 h 117"/>
                  <a:gd name="T2" fmla="*/ 0 w 35"/>
                  <a:gd name="T3" fmla="*/ 27 h 117"/>
                  <a:gd name="T4" fmla="*/ 17 w 35"/>
                  <a:gd name="T5" fmla="*/ 48 h 117"/>
                  <a:gd name="T6" fmla="*/ 17 w 35"/>
                  <a:gd name="T7" fmla="*/ 48 h 117"/>
                  <a:gd name="T8" fmla="*/ 17 w 35"/>
                  <a:gd name="T9" fmla="*/ 48 h 117"/>
                  <a:gd name="T10" fmla="*/ 29 w 35"/>
                  <a:gd name="T11" fmla="*/ 83 h 117"/>
                  <a:gd name="T12" fmla="*/ 29 w 35"/>
                  <a:gd name="T13" fmla="*/ 83 h 117"/>
                  <a:gd name="T14" fmla="*/ 30 w 35"/>
                  <a:gd name="T15" fmla="*/ 86 h 117"/>
                  <a:gd name="T16" fmla="*/ 35 w 35"/>
                  <a:gd name="T17" fmla="*/ 117 h 117"/>
                  <a:gd name="T18" fmla="*/ 29 w 35"/>
                  <a:gd name="T19" fmla="*/ 56 h 117"/>
                  <a:gd name="T20" fmla="*/ 19 w 35"/>
                  <a:gd name="T21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5" h="117">
                    <a:moveTo>
                      <a:pt x="19" y="0"/>
                    </a:moveTo>
                    <a:cubicBezTo>
                      <a:pt x="14" y="9"/>
                      <a:pt x="7" y="19"/>
                      <a:pt x="0" y="27"/>
                    </a:cubicBezTo>
                    <a:cubicBezTo>
                      <a:pt x="6" y="33"/>
                      <a:pt x="12" y="40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24" y="58"/>
                      <a:pt x="27" y="72"/>
                      <a:pt x="29" y="83"/>
                    </a:cubicBezTo>
                    <a:cubicBezTo>
                      <a:pt x="29" y="83"/>
                      <a:pt x="29" y="83"/>
                      <a:pt x="29" y="83"/>
                    </a:cubicBezTo>
                    <a:cubicBezTo>
                      <a:pt x="29" y="84"/>
                      <a:pt x="29" y="85"/>
                      <a:pt x="30" y="86"/>
                    </a:cubicBezTo>
                    <a:cubicBezTo>
                      <a:pt x="31" y="96"/>
                      <a:pt x="29" y="108"/>
                      <a:pt x="35" y="117"/>
                    </a:cubicBezTo>
                    <a:cubicBezTo>
                      <a:pt x="33" y="95"/>
                      <a:pt x="31" y="74"/>
                      <a:pt x="29" y="56"/>
                    </a:cubicBezTo>
                    <a:cubicBezTo>
                      <a:pt x="26" y="32"/>
                      <a:pt x="23" y="13"/>
                      <a:pt x="19" y="0"/>
                    </a:cubicBezTo>
                  </a:path>
                </a:pathLst>
              </a:custGeom>
              <a:solidFill>
                <a:srgbClr val="3015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" name="Freeform 39"/>
              <p:cNvSpPr>
                <a:spLocks/>
              </p:cNvSpPr>
              <p:nvPr/>
            </p:nvSpPr>
            <p:spPr bwMode="auto">
              <a:xfrm>
                <a:off x="5968868" y="2245110"/>
                <a:ext cx="874262" cy="606708"/>
              </a:xfrm>
              <a:custGeom>
                <a:avLst/>
                <a:gdLst>
                  <a:gd name="T0" fmla="*/ 7 w 334"/>
                  <a:gd name="T1" fmla="*/ 111 h 233"/>
                  <a:gd name="T2" fmla="*/ 8 w 334"/>
                  <a:gd name="T3" fmla="*/ 160 h 233"/>
                  <a:gd name="T4" fmla="*/ 50 w 334"/>
                  <a:gd name="T5" fmla="*/ 182 h 233"/>
                  <a:gd name="T6" fmla="*/ 97 w 334"/>
                  <a:gd name="T7" fmla="*/ 204 h 233"/>
                  <a:gd name="T8" fmla="*/ 147 w 334"/>
                  <a:gd name="T9" fmla="*/ 228 h 233"/>
                  <a:gd name="T10" fmla="*/ 232 w 334"/>
                  <a:gd name="T11" fmla="*/ 220 h 233"/>
                  <a:gd name="T12" fmla="*/ 283 w 334"/>
                  <a:gd name="T13" fmla="*/ 33 h 233"/>
                  <a:gd name="T14" fmla="*/ 250 w 334"/>
                  <a:gd name="T15" fmla="*/ 92 h 233"/>
                  <a:gd name="T16" fmla="*/ 210 w 334"/>
                  <a:gd name="T17" fmla="*/ 0 h 233"/>
                  <a:gd name="T18" fmla="*/ 97 w 334"/>
                  <a:gd name="T19" fmla="*/ 83 h 233"/>
                  <a:gd name="T20" fmla="*/ 7 w 334"/>
                  <a:gd name="T21" fmla="*/ 111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4" h="233">
                    <a:moveTo>
                      <a:pt x="7" y="111"/>
                    </a:moveTo>
                    <a:cubicBezTo>
                      <a:pt x="0" y="126"/>
                      <a:pt x="0" y="145"/>
                      <a:pt x="8" y="160"/>
                    </a:cubicBezTo>
                    <a:cubicBezTo>
                      <a:pt x="16" y="176"/>
                      <a:pt x="34" y="177"/>
                      <a:pt x="50" y="182"/>
                    </a:cubicBezTo>
                    <a:cubicBezTo>
                      <a:pt x="67" y="188"/>
                      <a:pt x="82" y="194"/>
                      <a:pt x="97" y="204"/>
                    </a:cubicBezTo>
                    <a:cubicBezTo>
                      <a:pt x="112" y="214"/>
                      <a:pt x="128" y="225"/>
                      <a:pt x="147" y="228"/>
                    </a:cubicBezTo>
                    <a:cubicBezTo>
                      <a:pt x="175" y="233"/>
                      <a:pt x="205" y="229"/>
                      <a:pt x="232" y="220"/>
                    </a:cubicBezTo>
                    <a:cubicBezTo>
                      <a:pt x="300" y="199"/>
                      <a:pt x="334" y="89"/>
                      <a:pt x="283" y="33"/>
                    </a:cubicBezTo>
                    <a:cubicBezTo>
                      <a:pt x="292" y="66"/>
                      <a:pt x="272" y="75"/>
                      <a:pt x="250" y="92"/>
                    </a:cubicBezTo>
                    <a:cubicBezTo>
                      <a:pt x="271" y="62"/>
                      <a:pt x="246" y="11"/>
                      <a:pt x="210" y="0"/>
                    </a:cubicBezTo>
                    <a:cubicBezTo>
                      <a:pt x="264" y="90"/>
                      <a:pt x="152" y="84"/>
                      <a:pt x="97" y="83"/>
                    </a:cubicBezTo>
                    <a:cubicBezTo>
                      <a:pt x="67" y="83"/>
                      <a:pt x="23" y="78"/>
                      <a:pt x="7" y="111"/>
                    </a:cubicBezTo>
                  </a:path>
                </a:pathLst>
              </a:custGeom>
              <a:solidFill>
                <a:srgbClr val="5F2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" name="Freeform 40"/>
              <p:cNvSpPr>
                <a:spLocks/>
              </p:cNvSpPr>
              <p:nvPr/>
            </p:nvSpPr>
            <p:spPr bwMode="auto">
              <a:xfrm>
                <a:off x="5790498" y="2591800"/>
                <a:ext cx="309006" cy="435875"/>
              </a:xfrm>
              <a:custGeom>
                <a:avLst/>
                <a:gdLst>
                  <a:gd name="T0" fmla="*/ 40 w 118"/>
                  <a:gd name="T1" fmla="*/ 2 h 167"/>
                  <a:gd name="T2" fmla="*/ 67 w 118"/>
                  <a:gd name="T3" fmla="*/ 4 h 167"/>
                  <a:gd name="T4" fmla="*/ 98 w 118"/>
                  <a:gd name="T5" fmla="*/ 17 h 167"/>
                  <a:gd name="T6" fmla="*/ 117 w 118"/>
                  <a:gd name="T7" fmla="*/ 43 h 167"/>
                  <a:gd name="T8" fmla="*/ 109 w 118"/>
                  <a:gd name="T9" fmla="*/ 48 h 167"/>
                  <a:gd name="T10" fmla="*/ 105 w 118"/>
                  <a:gd name="T11" fmla="*/ 48 h 167"/>
                  <a:gd name="T12" fmla="*/ 75 w 118"/>
                  <a:gd name="T13" fmla="*/ 55 h 167"/>
                  <a:gd name="T14" fmla="*/ 41 w 118"/>
                  <a:gd name="T15" fmla="*/ 146 h 167"/>
                  <a:gd name="T16" fmla="*/ 37 w 118"/>
                  <a:gd name="T17" fmla="*/ 167 h 167"/>
                  <a:gd name="T18" fmla="*/ 16 w 118"/>
                  <a:gd name="T19" fmla="*/ 115 h 167"/>
                  <a:gd name="T20" fmla="*/ 19 w 118"/>
                  <a:gd name="T21" fmla="*/ 15 h 167"/>
                  <a:gd name="T22" fmla="*/ 40 w 118"/>
                  <a:gd name="T23" fmla="*/ 2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8" h="167">
                    <a:moveTo>
                      <a:pt x="40" y="2"/>
                    </a:moveTo>
                    <a:cubicBezTo>
                      <a:pt x="49" y="0"/>
                      <a:pt x="59" y="1"/>
                      <a:pt x="67" y="4"/>
                    </a:cubicBezTo>
                    <a:cubicBezTo>
                      <a:pt x="78" y="8"/>
                      <a:pt x="89" y="11"/>
                      <a:pt x="98" y="17"/>
                    </a:cubicBezTo>
                    <a:cubicBezTo>
                      <a:pt x="104" y="21"/>
                      <a:pt x="118" y="35"/>
                      <a:pt x="117" y="43"/>
                    </a:cubicBezTo>
                    <a:cubicBezTo>
                      <a:pt x="116" y="48"/>
                      <a:pt x="113" y="48"/>
                      <a:pt x="109" y="48"/>
                    </a:cubicBezTo>
                    <a:cubicBezTo>
                      <a:pt x="107" y="48"/>
                      <a:pt x="106" y="48"/>
                      <a:pt x="105" y="48"/>
                    </a:cubicBezTo>
                    <a:cubicBezTo>
                      <a:pt x="95" y="48"/>
                      <a:pt x="83" y="50"/>
                      <a:pt x="75" y="55"/>
                    </a:cubicBezTo>
                    <a:cubicBezTo>
                      <a:pt x="46" y="74"/>
                      <a:pt x="42" y="115"/>
                      <a:pt x="41" y="146"/>
                    </a:cubicBezTo>
                    <a:cubicBezTo>
                      <a:pt x="40" y="153"/>
                      <a:pt x="42" y="162"/>
                      <a:pt x="37" y="167"/>
                    </a:cubicBezTo>
                    <a:cubicBezTo>
                      <a:pt x="23" y="160"/>
                      <a:pt x="20" y="129"/>
                      <a:pt x="16" y="115"/>
                    </a:cubicBezTo>
                    <a:cubicBezTo>
                      <a:pt x="7" y="85"/>
                      <a:pt x="0" y="43"/>
                      <a:pt x="19" y="15"/>
                    </a:cubicBezTo>
                    <a:cubicBezTo>
                      <a:pt x="24" y="8"/>
                      <a:pt x="32" y="3"/>
                      <a:pt x="40" y="2"/>
                    </a:cubicBezTo>
                  </a:path>
                </a:pathLst>
              </a:custGeom>
              <a:solidFill>
                <a:srgbClr val="5F2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2" name="Freeform 41"/>
              <p:cNvSpPr>
                <a:spLocks/>
              </p:cNvSpPr>
              <p:nvPr/>
            </p:nvSpPr>
            <p:spPr bwMode="auto">
              <a:xfrm>
                <a:off x="6005295" y="2330527"/>
                <a:ext cx="837835" cy="521292"/>
              </a:xfrm>
              <a:custGeom>
                <a:avLst/>
                <a:gdLst>
                  <a:gd name="T0" fmla="*/ 269 w 320"/>
                  <a:gd name="T1" fmla="*/ 0 h 200"/>
                  <a:gd name="T2" fmla="*/ 271 w 320"/>
                  <a:gd name="T3" fmla="*/ 11 h 200"/>
                  <a:gd name="T4" fmla="*/ 280 w 320"/>
                  <a:gd name="T5" fmla="*/ 48 h 200"/>
                  <a:gd name="T6" fmla="*/ 270 w 320"/>
                  <a:gd name="T7" fmla="*/ 99 h 200"/>
                  <a:gd name="T8" fmla="*/ 229 w 320"/>
                  <a:gd name="T9" fmla="*/ 154 h 200"/>
                  <a:gd name="T10" fmla="*/ 157 w 320"/>
                  <a:gd name="T11" fmla="*/ 172 h 200"/>
                  <a:gd name="T12" fmla="*/ 85 w 320"/>
                  <a:gd name="T13" fmla="*/ 150 h 200"/>
                  <a:gd name="T14" fmla="*/ 10 w 320"/>
                  <a:gd name="T15" fmla="*/ 131 h 200"/>
                  <a:gd name="T16" fmla="*/ 0 w 320"/>
                  <a:gd name="T17" fmla="*/ 134 h 200"/>
                  <a:gd name="T18" fmla="*/ 36 w 320"/>
                  <a:gd name="T19" fmla="*/ 149 h 200"/>
                  <a:gd name="T20" fmla="*/ 83 w 320"/>
                  <a:gd name="T21" fmla="*/ 171 h 200"/>
                  <a:gd name="T22" fmla="*/ 133 w 320"/>
                  <a:gd name="T23" fmla="*/ 195 h 200"/>
                  <a:gd name="T24" fmla="*/ 218 w 320"/>
                  <a:gd name="T25" fmla="*/ 187 h 200"/>
                  <a:gd name="T26" fmla="*/ 269 w 320"/>
                  <a:gd name="T27" fmla="*/ 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0" h="200">
                    <a:moveTo>
                      <a:pt x="269" y="0"/>
                    </a:moveTo>
                    <a:cubicBezTo>
                      <a:pt x="271" y="4"/>
                      <a:pt x="271" y="8"/>
                      <a:pt x="271" y="11"/>
                    </a:cubicBezTo>
                    <a:cubicBezTo>
                      <a:pt x="276" y="23"/>
                      <a:pt x="280" y="34"/>
                      <a:pt x="280" y="48"/>
                    </a:cubicBezTo>
                    <a:cubicBezTo>
                      <a:pt x="280" y="65"/>
                      <a:pt x="277" y="83"/>
                      <a:pt x="270" y="99"/>
                    </a:cubicBezTo>
                    <a:cubicBezTo>
                      <a:pt x="262" y="120"/>
                      <a:pt x="250" y="143"/>
                      <a:pt x="229" y="154"/>
                    </a:cubicBezTo>
                    <a:cubicBezTo>
                      <a:pt x="205" y="167"/>
                      <a:pt x="184" y="175"/>
                      <a:pt x="157" y="172"/>
                    </a:cubicBezTo>
                    <a:cubicBezTo>
                      <a:pt x="131" y="169"/>
                      <a:pt x="109" y="158"/>
                      <a:pt x="85" y="150"/>
                    </a:cubicBezTo>
                    <a:cubicBezTo>
                      <a:pt x="60" y="143"/>
                      <a:pt x="36" y="126"/>
                      <a:pt x="10" y="131"/>
                    </a:cubicBezTo>
                    <a:cubicBezTo>
                      <a:pt x="6" y="132"/>
                      <a:pt x="3" y="133"/>
                      <a:pt x="0" y="134"/>
                    </a:cubicBezTo>
                    <a:cubicBezTo>
                      <a:pt x="9" y="143"/>
                      <a:pt x="23" y="145"/>
                      <a:pt x="36" y="149"/>
                    </a:cubicBezTo>
                    <a:cubicBezTo>
                      <a:pt x="53" y="155"/>
                      <a:pt x="68" y="161"/>
                      <a:pt x="83" y="171"/>
                    </a:cubicBezTo>
                    <a:cubicBezTo>
                      <a:pt x="98" y="181"/>
                      <a:pt x="114" y="192"/>
                      <a:pt x="133" y="195"/>
                    </a:cubicBezTo>
                    <a:cubicBezTo>
                      <a:pt x="161" y="200"/>
                      <a:pt x="191" y="196"/>
                      <a:pt x="218" y="187"/>
                    </a:cubicBezTo>
                    <a:cubicBezTo>
                      <a:pt x="286" y="166"/>
                      <a:pt x="320" y="56"/>
                      <a:pt x="269" y="0"/>
                    </a:cubicBezTo>
                    <a:close/>
                  </a:path>
                </a:pathLst>
              </a:custGeom>
              <a:solidFill>
                <a:srgbClr val="361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" name="Freeform 42"/>
              <p:cNvSpPr>
                <a:spLocks/>
              </p:cNvSpPr>
              <p:nvPr/>
            </p:nvSpPr>
            <p:spPr bwMode="auto">
              <a:xfrm>
                <a:off x="5864609" y="2669680"/>
                <a:ext cx="234896" cy="344178"/>
              </a:xfrm>
              <a:custGeom>
                <a:avLst/>
                <a:gdLst>
                  <a:gd name="T0" fmla="*/ 64 w 90"/>
                  <a:gd name="T1" fmla="*/ 1 h 132"/>
                  <a:gd name="T2" fmla="*/ 11 w 90"/>
                  <a:gd name="T3" fmla="*/ 45 h 132"/>
                  <a:gd name="T4" fmla="*/ 12 w 90"/>
                  <a:gd name="T5" fmla="*/ 132 h 132"/>
                  <a:gd name="T6" fmla="*/ 13 w 90"/>
                  <a:gd name="T7" fmla="*/ 116 h 132"/>
                  <a:gd name="T8" fmla="*/ 47 w 90"/>
                  <a:gd name="T9" fmla="*/ 25 h 132"/>
                  <a:gd name="T10" fmla="*/ 77 w 90"/>
                  <a:gd name="T11" fmla="*/ 18 h 132"/>
                  <a:gd name="T12" fmla="*/ 89 w 90"/>
                  <a:gd name="T13" fmla="*/ 13 h 132"/>
                  <a:gd name="T14" fmla="*/ 84 w 90"/>
                  <a:gd name="T15" fmla="*/ 1 h 132"/>
                  <a:gd name="T16" fmla="*/ 64 w 90"/>
                  <a:gd name="T17" fmla="*/ 1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0" h="132">
                    <a:moveTo>
                      <a:pt x="64" y="1"/>
                    </a:moveTo>
                    <a:cubicBezTo>
                      <a:pt x="43" y="5"/>
                      <a:pt x="18" y="24"/>
                      <a:pt x="11" y="45"/>
                    </a:cubicBezTo>
                    <a:cubicBezTo>
                      <a:pt x="0" y="73"/>
                      <a:pt x="9" y="103"/>
                      <a:pt x="12" y="132"/>
                    </a:cubicBezTo>
                    <a:cubicBezTo>
                      <a:pt x="13" y="127"/>
                      <a:pt x="12" y="121"/>
                      <a:pt x="13" y="116"/>
                    </a:cubicBezTo>
                    <a:cubicBezTo>
                      <a:pt x="14" y="85"/>
                      <a:pt x="18" y="44"/>
                      <a:pt x="47" y="25"/>
                    </a:cubicBezTo>
                    <a:cubicBezTo>
                      <a:pt x="55" y="20"/>
                      <a:pt x="67" y="18"/>
                      <a:pt x="77" y="18"/>
                    </a:cubicBezTo>
                    <a:cubicBezTo>
                      <a:pt x="82" y="17"/>
                      <a:pt x="88" y="20"/>
                      <a:pt x="89" y="13"/>
                    </a:cubicBezTo>
                    <a:cubicBezTo>
                      <a:pt x="90" y="10"/>
                      <a:pt x="88" y="5"/>
                      <a:pt x="84" y="1"/>
                    </a:cubicBezTo>
                    <a:cubicBezTo>
                      <a:pt x="78" y="0"/>
                      <a:pt x="71" y="0"/>
                      <a:pt x="64" y="1"/>
                    </a:cubicBezTo>
                    <a:close/>
                  </a:path>
                </a:pathLst>
              </a:custGeom>
              <a:solidFill>
                <a:srgbClr val="361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4" name="Freeform 43"/>
              <p:cNvSpPr>
                <a:spLocks/>
              </p:cNvSpPr>
              <p:nvPr/>
            </p:nvSpPr>
            <p:spPr bwMode="auto">
              <a:xfrm>
                <a:off x="5838231" y="2609386"/>
                <a:ext cx="146967" cy="140686"/>
              </a:xfrm>
              <a:custGeom>
                <a:avLst/>
                <a:gdLst>
                  <a:gd name="T0" fmla="*/ 35 w 56"/>
                  <a:gd name="T1" fmla="*/ 0 h 54"/>
                  <a:gd name="T2" fmla="*/ 6 w 56"/>
                  <a:gd name="T3" fmla="*/ 20 h 54"/>
                  <a:gd name="T4" fmla="*/ 4 w 56"/>
                  <a:gd name="T5" fmla="*/ 54 h 54"/>
                  <a:gd name="T6" fmla="*/ 39 w 56"/>
                  <a:gd name="T7" fmla="*/ 18 h 54"/>
                  <a:gd name="T8" fmla="*/ 42 w 56"/>
                  <a:gd name="T9" fmla="*/ 1 h 54"/>
                  <a:gd name="T10" fmla="*/ 35 w 56"/>
                  <a:gd name="T11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6" h="54">
                    <a:moveTo>
                      <a:pt x="35" y="0"/>
                    </a:moveTo>
                    <a:cubicBezTo>
                      <a:pt x="22" y="0"/>
                      <a:pt x="11" y="9"/>
                      <a:pt x="6" y="20"/>
                    </a:cubicBezTo>
                    <a:cubicBezTo>
                      <a:pt x="0" y="33"/>
                      <a:pt x="4" y="42"/>
                      <a:pt x="4" y="54"/>
                    </a:cubicBezTo>
                    <a:cubicBezTo>
                      <a:pt x="4" y="33"/>
                      <a:pt x="21" y="22"/>
                      <a:pt x="39" y="18"/>
                    </a:cubicBezTo>
                    <a:cubicBezTo>
                      <a:pt x="52" y="16"/>
                      <a:pt x="56" y="5"/>
                      <a:pt x="42" y="1"/>
                    </a:cubicBezTo>
                    <a:cubicBezTo>
                      <a:pt x="40" y="0"/>
                      <a:pt x="37" y="0"/>
                      <a:pt x="35" y="0"/>
                    </a:cubicBezTo>
                  </a:path>
                </a:pathLst>
              </a:custGeom>
              <a:solidFill>
                <a:srgbClr val="7F54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5" name="Freeform 44"/>
              <p:cNvSpPr>
                <a:spLocks/>
              </p:cNvSpPr>
              <p:nvPr/>
            </p:nvSpPr>
            <p:spPr bwMode="auto">
              <a:xfrm>
                <a:off x="6002783" y="2480005"/>
                <a:ext cx="528828" cy="177114"/>
              </a:xfrm>
              <a:custGeom>
                <a:avLst/>
                <a:gdLst>
                  <a:gd name="T0" fmla="*/ 48 w 202"/>
                  <a:gd name="T1" fmla="*/ 0 h 68"/>
                  <a:gd name="T2" fmla="*/ 45 w 202"/>
                  <a:gd name="T3" fmla="*/ 0 h 68"/>
                  <a:gd name="T4" fmla="*/ 16 w 202"/>
                  <a:gd name="T5" fmla="*/ 12 h 68"/>
                  <a:gd name="T6" fmla="*/ 2 w 202"/>
                  <a:gd name="T7" fmla="*/ 48 h 68"/>
                  <a:gd name="T8" fmla="*/ 29 w 202"/>
                  <a:gd name="T9" fmla="*/ 41 h 68"/>
                  <a:gd name="T10" fmla="*/ 70 w 202"/>
                  <a:gd name="T11" fmla="*/ 50 h 68"/>
                  <a:gd name="T12" fmla="*/ 105 w 202"/>
                  <a:gd name="T13" fmla="*/ 60 h 68"/>
                  <a:gd name="T14" fmla="*/ 145 w 202"/>
                  <a:gd name="T15" fmla="*/ 68 h 68"/>
                  <a:gd name="T16" fmla="*/ 178 w 202"/>
                  <a:gd name="T17" fmla="*/ 58 h 68"/>
                  <a:gd name="T18" fmla="*/ 202 w 202"/>
                  <a:gd name="T19" fmla="*/ 31 h 68"/>
                  <a:gd name="T20" fmla="*/ 160 w 202"/>
                  <a:gd name="T21" fmla="*/ 48 h 68"/>
                  <a:gd name="T22" fmla="*/ 117 w 202"/>
                  <a:gd name="T23" fmla="*/ 41 h 68"/>
                  <a:gd name="T24" fmla="*/ 53 w 202"/>
                  <a:gd name="T25" fmla="*/ 19 h 68"/>
                  <a:gd name="T26" fmla="*/ 39 w 202"/>
                  <a:gd name="T27" fmla="*/ 22 h 68"/>
                  <a:gd name="T28" fmla="*/ 57 w 202"/>
                  <a:gd name="T29" fmla="*/ 14 h 68"/>
                  <a:gd name="T30" fmla="*/ 63 w 202"/>
                  <a:gd name="T31" fmla="*/ 14 h 68"/>
                  <a:gd name="T32" fmla="*/ 69 w 202"/>
                  <a:gd name="T33" fmla="*/ 15 h 68"/>
                  <a:gd name="T34" fmla="*/ 70 w 202"/>
                  <a:gd name="T35" fmla="*/ 15 h 68"/>
                  <a:gd name="T36" fmla="*/ 99 w 202"/>
                  <a:gd name="T37" fmla="*/ 0 h 68"/>
                  <a:gd name="T38" fmla="*/ 83 w 202"/>
                  <a:gd name="T39" fmla="*/ 5 h 68"/>
                  <a:gd name="T40" fmla="*/ 65 w 202"/>
                  <a:gd name="T41" fmla="*/ 2 h 68"/>
                  <a:gd name="T42" fmla="*/ 48 w 202"/>
                  <a:gd name="T43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2" h="68">
                    <a:moveTo>
                      <a:pt x="48" y="0"/>
                    </a:moveTo>
                    <a:cubicBezTo>
                      <a:pt x="47" y="0"/>
                      <a:pt x="46" y="0"/>
                      <a:pt x="45" y="0"/>
                    </a:cubicBezTo>
                    <a:cubicBezTo>
                      <a:pt x="35" y="1"/>
                      <a:pt x="23" y="5"/>
                      <a:pt x="16" y="12"/>
                    </a:cubicBezTo>
                    <a:cubicBezTo>
                      <a:pt x="6" y="22"/>
                      <a:pt x="0" y="35"/>
                      <a:pt x="2" y="48"/>
                    </a:cubicBezTo>
                    <a:cubicBezTo>
                      <a:pt x="11" y="43"/>
                      <a:pt x="20" y="41"/>
                      <a:pt x="29" y="41"/>
                    </a:cubicBezTo>
                    <a:cubicBezTo>
                      <a:pt x="42" y="41"/>
                      <a:pt x="56" y="46"/>
                      <a:pt x="70" y="50"/>
                    </a:cubicBezTo>
                    <a:cubicBezTo>
                      <a:pt x="82" y="54"/>
                      <a:pt x="93" y="56"/>
                      <a:pt x="105" y="60"/>
                    </a:cubicBezTo>
                    <a:cubicBezTo>
                      <a:pt x="119" y="64"/>
                      <a:pt x="132" y="68"/>
                      <a:pt x="145" y="68"/>
                    </a:cubicBezTo>
                    <a:cubicBezTo>
                      <a:pt x="156" y="68"/>
                      <a:pt x="166" y="65"/>
                      <a:pt x="178" y="58"/>
                    </a:cubicBezTo>
                    <a:cubicBezTo>
                      <a:pt x="190" y="51"/>
                      <a:pt x="194" y="42"/>
                      <a:pt x="202" y="31"/>
                    </a:cubicBezTo>
                    <a:cubicBezTo>
                      <a:pt x="190" y="44"/>
                      <a:pt x="175" y="48"/>
                      <a:pt x="160" y="48"/>
                    </a:cubicBezTo>
                    <a:cubicBezTo>
                      <a:pt x="146" y="48"/>
                      <a:pt x="131" y="45"/>
                      <a:pt x="117" y="41"/>
                    </a:cubicBezTo>
                    <a:cubicBezTo>
                      <a:pt x="102" y="36"/>
                      <a:pt x="74" y="19"/>
                      <a:pt x="53" y="19"/>
                    </a:cubicBezTo>
                    <a:cubicBezTo>
                      <a:pt x="48" y="19"/>
                      <a:pt x="43" y="20"/>
                      <a:pt x="39" y="22"/>
                    </a:cubicBezTo>
                    <a:cubicBezTo>
                      <a:pt x="42" y="15"/>
                      <a:pt x="50" y="14"/>
                      <a:pt x="57" y="14"/>
                    </a:cubicBezTo>
                    <a:cubicBezTo>
                      <a:pt x="59" y="14"/>
                      <a:pt x="61" y="14"/>
                      <a:pt x="63" y="14"/>
                    </a:cubicBezTo>
                    <a:cubicBezTo>
                      <a:pt x="65" y="14"/>
                      <a:pt x="67" y="15"/>
                      <a:pt x="69" y="15"/>
                    </a:cubicBezTo>
                    <a:cubicBezTo>
                      <a:pt x="69" y="15"/>
                      <a:pt x="69" y="15"/>
                      <a:pt x="70" y="15"/>
                    </a:cubicBezTo>
                    <a:cubicBezTo>
                      <a:pt x="82" y="14"/>
                      <a:pt x="90" y="9"/>
                      <a:pt x="99" y="0"/>
                    </a:cubicBezTo>
                    <a:cubicBezTo>
                      <a:pt x="94" y="3"/>
                      <a:pt x="89" y="5"/>
                      <a:pt x="83" y="5"/>
                    </a:cubicBezTo>
                    <a:cubicBezTo>
                      <a:pt x="78" y="5"/>
                      <a:pt x="71" y="3"/>
                      <a:pt x="65" y="2"/>
                    </a:cubicBezTo>
                    <a:cubicBezTo>
                      <a:pt x="59" y="1"/>
                      <a:pt x="53" y="0"/>
                      <a:pt x="48" y="0"/>
                    </a:cubicBezTo>
                  </a:path>
                </a:pathLst>
              </a:custGeom>
              <a:solidFill>
                <a:srgbClr val="7F54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6" name="Freeform 45"/>
              <p:cNvSpPr>
                <a:spLocks/>
              </p:cNvSpPr>
              <p:nvPr/>
            </p:nvSpPr>
            <p:spPr bwMode="auto">
              <a:xfrm>
                <a:off x="6005295" y="4331531"/>
                <a:ext cx="806431" cy="388143"/>
              </a:xfrm>
              <a:custGeom>
                <a:avLst/>
                <a:gdLst>
                  <a:gd name="T0" fmla="*/ 0 w 308"/>
                  <a:gd name="T1" fmla="*/ 3 h 149"/>
                  <a:gd name="T2" fmla="*/ 36 w 308"/>
                  <a:gd name="T3" fmla="*/ 95 h 149"/>
                  <a:gd name="T4" fmla="*/ 290 w 308"/>
                  <a:gd name="T5" fmla="*/ 80 h 149"/>
                  <a:gd name="T6" fmla="*/ 303 w 308"/>
                  <a:gd name="T7" fmla="*/ 0 h 149"/>
                  <a:gd name="T8" fmla="*/ 0 w 308"/>
                  <a:gd name="T9" fmla="*/ 3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8" h="149">
                    <a:moveTo>
                      <a:pt x="0" y="3"/>
                    </a:moveTo>
                    <a:cubicBezTo>
                      <a:pt x="0" y="3"/>
                      <a:pt x="8" y="77"/>
                      <a:pt x="36" y="95"/>
                    </a:cubicBezTo>
                    <a:cubicBezTo>
                      <a:pt x="64" y="113"/>
                      <a:pt x="215" y="149"/>
                      <a:pt x="290" y="80"/>
                    </a:cubicBezTo>
                    <a:cubicBezTo>
                      <a:pt x="305" y="62"/>
                      <a:pt x="308" y="23"/>
                      <a:pt x="303" y="0"/>
                    </a:cubicBez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4242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7" name="Freeform 46"/>
              <p:cNvSpPr>
                <a:spLocks/>
              </p:cNvSpPr>
              <p:nvPr/>
            </p:nvSpPr>
            <p:spPr bwMode="auto">
              <a:xfrm>
                <a:off x="5924903" y="3389438"/>
                <a:ext cx="918227" cy="1082779"/>
              </a:xfrm>
              <a:custGeom>
                <a:avLst/>
                <a:gdLst>
                  <a:gd name="T0" fmla="*/ 132 w 351"/>
                  <a:gd name="T1" fmla="*/ 62 h 415"/>
                  <a:gd name="T2" fmla="*/ 0 w 351"/>
                  <a:gd name="T3" fmla="*/ 23 h 415"/>
                  <a:gd name="T4" fmla="*/ 33 w 351"/>
                  <a:gd name="T5" fmla="*/ 415 h 415"/>
                  <a:gd name="T6" fmla="*/ 336 w 351"/>
                  <a:gd name="T7" fmla="*/ 410 h 415"/>
                  <a:gd name="T8" fmla="*/ 330 w 351"/>
                  <a:gd name="T9" fmla="*/ 0 h 415"/>
                  <a:gd name="T10" fmla="*/ 197 w 351"/>
                  <a:gd name="T11" fmla="*/ 58 h 415"/>
                  <a:gd name="T12" fmla="*/ 132 w 351"/>
                  <a:gd name="T13" fmla="*/ 62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1" h="415">
                    <a:moveTo>
                      <a:pt x="132" y="62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2" y="81"/>
                      <a:pt x="31" y="412"/>
                      <a:pt x="33" y="415"/>
                    </a:cubicBezTo>
                    <a:cubicBezTo>
                      <a:pt x="336" y="410"/>
                      <a:pt x="336" y="410"/>
                      <a:pt x="336" y="410"/>
                    </a:cubicBezTo>
                    <a:cubicBezTo>
                      <a:pt x="351" y="365"/>
                      <a:pt x="337" y="19"/>
                      <a:pt x="330" y="0"/>
                    </a:cubicBezTo>
                    <a:cubicBezTo>
                      <a:pt x="197" y="58"/>
                      <a:pt x="197" y="58"/>
                      <a:pt x="197" y="58"/>
                    </a:cubicBezTo>
                    <a:cubicBezTo>
                      <a:pt x="132" y="62"/>
                      <a:pt x="132" y="62"/>
                      <a:pt x="132" y="62"/>
                    </a:cubicBezTo>
                  </a:path>
                </a:pathLst>
              </a:custGeom>
              <a:solidFill>
                <a:srgbClr val="DFE0E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8" name="Freeform 47"/>
              <p:cNvSpPr>
                <a:spLocks/>
              </p:cNvSpPr>
              <p:nvPr/>
            </p:nvSpPr>
            <p:spPr bwMode="auto">
              <a:xfrm>
                <a:off x="5736485" y="4193358"/>
                <a:ext cx="384374" cy="344178"/>
              </a:xfrm>
              <a:custGeom>
                <a:avLst/>
                <a:gdLst>
                  <a:gd name="T0" fmla="*/ 306 w 306"/>
                  <a:gd name="T1" fmla="*/ 141 h 274"/>
                  <a:gd name="T2" fmla="*/ 266 w 306"/>
                  <a:gd name="T3" fmla="*/ 238 h 274"/>
                  <a:gd name="T4" fmla="*/ 243 w 306"/>
                  <a:gd name="T5" fmla="*/ 274 h 274"/>
                  <a:gd name="T6" fmla="*/ 46 w 306"/>
                  <a:gd name="T7" fmla="*/ 193 h 274"/>
                  <a:gd name="T8" fmla="*/ 0 w 306"/>
                  <a:gd name="T9" fmla="*/ 147 h 274"/>
                  <a:gd name="T10" fmla="*/ 64 w 306"/>
                  <a:gd name="T11" fmla="*/ 41 h 274"/>
                  <a:gd name="T12" fmla="*/ 62 w 306"/>
                  <a:gd name="T13" fmla="*/ 41 h 274"/>
                  <a:gd name="T14" fmla="*/ 64 w 306"/>
                  <a:gd name="T15" fmla="*/ 41 h 274"/>
                  <a:gd name="T16" fmla="*/ 71 w 306"/>
                  <a:gd name="T17" fmla="*/ 29 h 274"/>
                  <a:gd name="T18" fmla="*/ 93 w 306"/>
                  <a:gd name="T19" fmla="*/ 33 h 274"/>
                  <a:gd name="T20" fmla="*/ 198 w 306"/>
                  <a:gd name="T21" fmla="*/ 0 h 274"/>
                  <a:gd name="T22" fmla="*/ 200 w 306"/>
                  <a:gd name="T23" fmla="*/ 58 h 274"/>
                  <a:gd name="T24" fmla="*/ 306 w 306"/>
                  <a:gd name="T25" fmla="*/ 141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06" h="274">
                    <a:moveTo>
                      <a:pt x="306" y="141"/>
                    </a:moveTo>
                    <a:lnTo>
                      <a:pt x="266" y="238"/>
                    </a:lnTo>
                    <a:lnTo>
                      <a:pt x="243" y="274"/>
                    </a:lnTo>
                    <a:lnTo>
                      <a:pt x="46" y="193"/>
                    </a:lnTo>
                    <a:lnTo>
                      <a:pt x="0" y="147"/>
                    </a:lnTo>
                    <a:lnTo>
                      <a:pt x="64" y="41"/>
                    </a:lnTo>
                    <a:lnTo>
                      <a:pt x="62" y="41"/>
                    </a:lnTo>
                    <a:lnTo>
                      <a:pt x="64" y="41"/>
                    </a:lnTo>
                    <a:lnTo>
                      <a:pt x="71" y="29"/>
                    </a:lnTo>
                    <a:lnTo>
                      <a:pt x="93" y="33"/>
                    </a:lnTo>
                    <a:lnTo>
                      <a:pt x="198" y="0"/>
                    </a:lnTo>
                    <a:lnTo>
                      <a:pt x="200" y="58"/>
                    </a:lnTo>
                    <a:lnTo>
                      <a:pt x="306" y="141"/>
                    </a:lnTo>
                    <a:close/>
                  </a:path>
                </a:pathLst>
              </a:custGeom>
              <a:solidFill>
                <a:srgbClr val="E88E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9" name="Freeform 48"/>
              <p:cNvSpPr>
                <a:spLocks/>
              </p:cNvSpPr>
              <p:nvPr/>
            </p:nvSpPr>
            <p:spPr bwMode="auto">
              <a:xfrm>
                <a:off x="5736485" y="4193358"/>
                <a:ext cx="384374" cy="344178"/>
              </a:xfrm>
              <a:custGeom>
                <a:avLst/>
                <a:gdLst>
                  <a:gd name="T0" fmla="*/ 306 w 306"/>
                  <a:gd name="T1" fmla="*/ 141 h 274"/>
                  <a:gd name="T2" fmla="*/ 266 w 306"/>
                  <a:gd name="T3" fmla="*/ 238 h 274"/>
                  <a:gd name="T4" fmla="*/ 243 w 306"/>
                  <a:gd name="T5" fmla="*/ 274 h 274"/>
                  <a:gd name="T6" fmla="*/ 46 w 306"/>
                  <a:gd name="T7" fmla="*/ 193 h 274"/>
                  <a:gd name="T8" fmla="*/ 0 w 306"/>
                  <a:gd name="T9" fmla="*/ 147 h 274"/>
                  <a:gd name="T10" fmla="*/ 64 w 306"/>
                  <a:gd name="T11" fmla="*/ 41 h 274"/>
                  <a:gd name="T12" fmla="*/ 62 w 306"/>
                  <a:gd name="T13" fmla="*/ 41 h 274"/>
                  <a:gd name="T14" fmla="*/ 64 w 306"/>
                  <a:gd name="T15" fmla="*/ 41 h 274"/>
                  <a:gd name="T16" fmla="*/ 71 w 306"/>
                  <a:gd name="T17" fmla="*/ 29 h 274"/>
                  <a:gd name="T18" fmla="*/ 93 w 306"/>
                  <a:gd name="T19" fmla="*/ 33 h 274"/>
                  <a:gd name="T20" fmla="*/ 198 w 306"/>
                  <a:gd name="T21" fmla="*/ 0 h 274"/>
                  <a:gd name="T22" fmla="*/ 200 w 306"/>
                  <a:gd name="T23" fmla="*/ 58 h 274"/>
                  <a:gd name="T24" fmla="*/ 306 w 306"/>
                  <a:gd name="T25" fmla="*/ 141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06" h="274">
                    <a:moveTo>
                      <a:pt x="306" y="141"/>
                    </a:moveTo>
                    <a:lnTo>
                      <a:pt x="266" y="238"/>
                    </a:lnTo>
                    <a:lnTo>
                      <a:pt x="243" y="274"/>
                    </a:lnTo>
                    <a:lnTo>
                      <a:pt x="46" y="193"/>
                    </a:lnTo>
                    <a:lnTo>
                      <a:pt x="0" y="147"/>
                    </a:lnTo>
                    <a:lnTo>
                      <a:pt x="64" y="41"/>
                    </a:lnTo>
                    <a:lnTo>
                      <a:pt x="62" y="41"/>
                    </a:lnTo>
                    <a:lnTo>
                      <a:pt x="64" y="41"/>
                    </a:lnTo>
                    <a:lnTo>
                      <a:pt x="71" y="29"/>
                    </a:lnTo>
                    <a:lnTo>
                      <a:pt x="93" y="33"/>
                    </a:lnTo>
                    <a:lnTo>
                      <a:pt x="198" y="0"/>
                    </a:lnTo>
                    <a:lnTo>
                      <a:pt x="200" y="58"/>
                    </a:lnTo>
                    <a:lnTo>
                      <a:pt x="306" y="141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0" name="Freeform 49"/>
              <p:cNvSpPr>
                <a:spLocks noEditPoints="1"/>
              </p:cNvSpPr>
              <p:nvPr/>
            </p:nvSpPr>
            <p:spPr bwMode="auto">
              <a:xfrm>
                <a:off x="5738997" y="4244859"/>
                <a:ext cx="77880" cy="195955"/>
              </a:xfrm>
              <a:custGeom>
                <a:avLst/>
                <a:gdLst>
                  <a:gd name="T0" fmla="*/ 21 w 30"/>
                  <a:gd name="T1" fmla="*/ 73 h 75"/>
                  <a:gd name="T2" fmla="*/ 26 w 30"/>
                  <a:gd name="T3" fmla="*/ 75 h 75"/>
                  <a:gd name="T4" fmla="*/ 26 w 30"/>
                  <a:gd name="T5" fmla="*/ 75 h 75"/>
                  <a:gd name="T6" fmla="*/ 21 w 30"/>
                  <a:gd name="T7" fmla="*/ 73 h 75"/>
                  <a:gd name="T8" fmla="*/ 9 w 30"/>
                  <a:gd name="T9" fmla="*/ 61 h 75"/>
                  <a:gd name="T10" fmla="*/ 9 w 30"/>
                  <a:gd name="T11" fmla="*/ 61 h 75"/>
                  <a:gd name="T12" fmla="*/ 21 w 30"/>
                  <a:gd name="T13" fmla="*/ 73 h 75"/>
                  <a:gd name="T14" fmla="*/ 9 w 30"/>
                  <a:gd name="T15" fmla="*/ 61 h 75"/>
                  <a:gd name="T16" fmla="*/ 30 w 30"/>
                  <a:gd name="T17" fmla="*/ 0 h 75"/>
                  <a:gd name="T18" fmla="*/ 0 w 30"/>
                  <a:gd name="T19" fmla="*/ 48 h 75"/>
                  <a:gd name="T20" fmla="*/ 0 w 30"/>
                  <a:gd name="T21" fmla="*/ 48 h 75"/>
                  <a:gd name="T22" fmla="*/ 30 w 30"/>
                  <a:gd name="T23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0" h="75">
                    <a:moveTo>
                      <a:pt x="21" y="73"/>
                    </a:moveTo>
                    <a:cubicBezTo>
                      <a:pt x="26" y="75"/>
                      <a:pt x="26" y="75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1" y="73"/>
                      <a:pt x="21" y="73"/>
                      <a:pt x="21" y="73"/>
                    </a:cubicBezTo>
                    <a:moveTo>
                      <a:pt x="9" y="61"/>
                    </a:moveTo>
                    <a:cubicBezTo>
                      <a:pt x="9" y="61"/>
                      <a:pt x="9" y="61"/>
                      <a:pt x="9" y="61"/>
                    </a:cubicBezTo>
                    <a:cubicBezTo>
                      <a:pt x="21" y="73"/>
                      <a:pt x="21" y="73"/>
                      <a:pt x="21" y="73"/>
                    </a:cubicBezTo>
                    <a:cubicBezTo>
                      <a:pt x="9" y="61"/>
                      <a:pt x="9" y="61"/>
                      <a:pt x="9" y="61"/>
                    </a:cubicBezTo>
                    <a:moveTo>
                      <a:pt x="30" y="0"/>
                    </a:moveTo>
                    <a:cubicBezTo>
                      <a:pt x="0" y="48"/>
                      <a:pt x="0" y="48"/>
                      <a:pt x="0" y="48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0" y="0"/>
                      <a:pt x="30" y="0"/>
                      <a:pt x="30" y="0"/>
                    </a:cubicBezTo>
                  </a:path>
                </a:pathLst>
              </a:cu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1" name="Freeform 50"/>
              <p:cNvSpPr>
                <a:spLocks/>
              </p:cNvSpPr>
              <p:nvPr/>
            </p:nvSpPr>
            <p:spPr bwMode="auto">
              <a:xfrm>
                <a:off x="5738997" y="4220992"/>
                <a:ext cx="167065" cy="219822"/>
              </a:xfrm>
              <a:custGeom>
                <a:avLst/>
                <a:gdLst>
                  <a:gd name="T0" fmla="*/ 64 w 64"/>
                  <a:gd name="T1" fmla="*/ 0 h 84"/>
                  <a:gd name="T2" fmla="*/ 44 w 64"/>
                  <a:gd name="T3" fmla="*/ 5 h 84"/>
                  <a:gd name="T4" fmla="*/ 33 w 64"/>
                  <a:gd name="T5" fmla="*/ 3 h 84"/>
                  <a:gd name="T6" fmla="*/ 30 w 64"/>
                  <a:gd name="T7" fmla="*/ 9 h 84"/>
                  <a:gd name="T8" fmla="*/ 29 w 64"/>
                  <a:gd name="T9" fmla="*/ 9 h 84"/>
                  <a:gd name="T10" fmla="*/ 30 w 64"/>
                  <a:gd name="T11" fmla="*/ 9 h 84"/>
                  <a:gd name="T12" fmla="*/ 0 w 64"/>
                  <a:gd name="T13" fmla="*/ 57 h 84"/>
                  <a:gd name="T14" fmla="*/ 9 w 64"/>
                  <a:gd name="T15" fmla="*/ 70 h 84"/>
                  <a:gd name="T16" fmla="*/ 21 w 64"/>
                  <a:gd name="T17" fmla="*/ 82 h 84"/>
                  <a:gd name="T18" fmla="*/ 26 w 64"/>
                  <a:gd name="T19" fmla="*/ 84 h 84"/>
                  <a:gd name="T20" fmla="*/ 64 w 64"/>
                  <a:gd name="T21" fmla="*/ 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84">
                    <a:moveTo>
                      <a:pt x="64" y="0"/>
                    </a:moveTo>
                    <a:cubicBezTo>
                      <a:pt x="44" y="5"/>
                      <a:pt x="44" y="5"/>
                      <a:pt x="44" y="5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3" y="62"/>
                      <a:pt x="6" y="66"/>
                      <a:pt x="9" y="70"/>
                    </a:cubicBezTo>
                    <a:cubicBezTo>
                      <a:pt x="21" y="82"/>
                      <a:pt x="21" y="82"/>
                      <a:pt x="21" y="82"/>
                    </a:cubicBezTo>
                    <a:cubicBezTo>
                      <a:pt x="26" y="84"/>
                      <a:pt x="26" y="84"/>
                      <a:pt x="26" y="84"/>
                    </a:cubicBezTo>
                    <a:cubicBezTo>
                      <a:pt x="38" y="62"/>
                      <a:pt x="60" y="10"/>
                      <a:pt x="64" y="0"/>
                    </a:cubicBezTo>
                  </a:path>
                </a:pathLst>
              </a:custGeom>
              <a:solidFill>
                <a:srgbClr val="975C2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2" name="Freeform 51"/>
              <p:cNvSpPr>
                <a:spLocks/>
              </p:cNvSpPr>
              <p:nvPr/>
            </p:nvSpPr>
            <p:spPr bwMode="auto">
              <a:xfrm>
                <a:off x="5330757" y="3469830"/>
                <a:ext cx="616757" cy="968472"/>
              </a:xfrm>
              <a:custGeom>
                <a:avLst/>
                <a:gdLst>
                  <a:gd name="T0" fmla="*/ 234 w 236"/>
                  <a:gd name="T1" fmla="*/ 0 h 371"/>
                  <a:gd name="T2" fmla="*/ 236 w 236"/>
                  <a:gd name="T3" fmla="*/ 39 h 371"/>
                  <a:gd name="T4" fmla="*/ 210 w 236"/>
                  <a:gd name="T5" fmla="*/ 282 h 371"/>
                  <a:gd name="T6" fmla="*/ 171 w 236"/>
                  <a:gd name="T7" fmla="*/ 371 h 371"/>
                  <a:gd name="T8" fmla="*/ 234 w 236"/>
                  <a:gd name="T9" fmla="*/ 0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6" h="371">
                    <a:moveTo>
                      <a:pt x="234" y="0"/>
                    </a:moveTo>
                    <a:cubicBezTo>
                      <a:pt x="234" y="7"/>
                      <a:pt x="236" y="25"/>
                      <a:pt x="236" y="39"/>
                    </a:cubicBezTo>
                    <a:cubicBezTo>
                      <a:pt x="136" y="117"/>
                      <a:pt x="145" y="213"/>
                      <a:pt x="210" y="282"/>
                    </a:cubicBezTo>
                    <a:cubicBezTo>
                      <a:pt x="210" y="282"/>
                      <a:pt x="184" y="347"/>
                      <a:pt x="171" y="371"/>
                    </a:cubicBezTo>
                    <a:cubicBezTo>
                      <a:pt x="0" y="185"/>
                      <a:pt x="191" y="31"/>
                      <a:pt x="234" y="0"/>
                    </a:cubicBezTo>
                    <a:close/>
                  </a:path>
                </a:pathLst>
              </a:custGeom>
              <a:solidFill>
                <a:srgbClr val="DFE0E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3" name="Freeform 52"/>
              <p:cNvSpPr>
                <a:spLocks/>
              </p:cNvSpPr>
              <p:nvPr/>
            </p:nvSpPr>
            <p:spPr bwMode="auto">
              <a:xfrm>
                <a:off x="6297972" y="3350499"/>
                <a:ext cx="136918" cy="77880"/>
              </a:xfrm>
              <a:custGeom>
                <a:avLst/>
                <a:gdLst>
                  <a:gd name="T0" fmla="*/ 51 w 52"/>
                  <a:gd name="T1" fmla="*/ 17 h 30"/>
                  <a:gd name="T2" fmla="*/ 27 w 52"/>
                  <a:gd name="T3" fmla="*/ 29 h 30"/>
                  <a:gd name="T4" fmla="*/ 0 w 52"/>
                  <a:gd name="T5" fmla="*/ 20 h 30"/>
                  <a:gd name="T6" fmla="*/ 25 w 52"/>
                  <a:gd name="T7" fmla="*/ 1 h 30"/>
                  <a:gd name="T8" fmla="*/ 51 w 52"/>
                  <a:gd name="T9" fmla="*/ 1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30">
                    <a:moveTo>
                      <a:pt x="51" y="17"/>
                    </a:moveTo>
                    <a:cubicBezTo>
                      <a:pt x="52" y="24"/>
                      <a:pt x="41" y="28"/>
                      <a:pt x="27" y="29"/>
                    </a:cubicBezTo>
                    <a:cubicBezTo>
                      <a:pt x="13" y="30"/>
                      <a:pt x="1" y="28"/>
                      <a:pt x="0" y="20"/>
                    </a:cubicBezTo>
                    <a:cubicBezTo>
                      <a:pt x="0" y="13"/>
                      <a:pt x="11" y="2"/>
                      <a:pt x="25" y="1"/>
                    </a:cubicBezTo>
                    <a:cubicBezTo>
                      <a:pt x="39" y="0"/>
                      <a:pt x="51" y="9"/>
                      <a:pt x="51" y="17"/>
                    </a:cubicBezTo>
                    <a:close/>
                  </a:path>
                </a:pathLst>
              </a:custGeom>
              <a:solidFill>
                <a:srgbClr val="7313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5" name="Freeform 53"/>
              <p:cNvSpPr>
                <a:spLocks/>
              </p:cNvSpPr>
              <p:nvPr/>
            </p:nvSpPr>
            <p:spPr bwMode="auto">
              <a:xfrm>
                <a:off x="6301740" y="3399487"/>
                <a:ext cx="130637" cy="28891"/>
              </a:xfrm>
              <a:custGeom>
                <a:avLst/>
                <a:gdLst>
                  <a:gd name="T0" fmla="*/ 0 w 50"/>
                  <a:gd name="T1" fmla="*/ 2 h 11"/>
                  <a:gd name="T2" fmla="*/ 26 w 50"/>
                  <a:gd name="T3" fmla="*/ 10 h 11"/>
                  <a:gd name="T4" fmla="*/ 50 w 50"/>
                  <a:gd name="T5" fmla="*/ 1 h 11"/>
                  <a:gd name="T6" fmla="*/ 0 w 50"/>
                  <a:gd name="T7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0" h="11">
                    <a:moveTo>
                      <a:pt x="0" y="2"/>
                    </a:moveTo>
                    <a:cubicBezTo>
                      <a:pt x="0" y="9"/>
                      <a:pt x="12" y="11"/>
                      <a:pt x="26" y="10"/>
                    </a:cubicBezTo>
                    <a:cubicBezTo>
                      <a:pt x="38" y="9"/>
                      <a:pt x="47" y="6"/>
                      <a:pt x="50" y="1"/>
                    </a:cubicBezTo>
                    <a:cubicBezTo>
                      <a:pt x="36" y="0"/>
                      <a:pt x="14" y="1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6" name="Freeform 54"/>
              <p:cNvSpPr>
                <a:spLocks noEditPoints="1"/>
              </p:cNvSpPr>
              <p:nvPr/>
            </p:nvSpPr>
            <p:spPr bwMode="auto">
              <a:xfrm>
                <a:off x="6292948" y="3345475"/>
                <a:ext cx="146967" cy="87929"/>
              </a:xfrm>
              <a:custGeom>
                <a:avLst/>
                <a:gdLst>
                  <a:gd name="T0" fmla="*/ 29 w 56"/>
                  <a:gd name="T1" fmla="*/ 33 h 34"/>
                  <a:gd name="T2" fmla="*/ 0 w 56"/>
                  <a:gd name="T3" fmla="*/ 23 h 34"/>
                  <a:gd name="T4" fmla="*/ 26 w 56"/>
                  <a:gd name="T5" fmla="*/ 1 h 34"/>
                  <a:gd name="T6" fmla="*/ 55 w 56"/>
                  <a:gd name="T7" fmla="*/ 19 h 34"/>
                  <a:gd name="T8" fmla="*/ 29 w 56"/>
                  <a:gd name="T9" fmla="*/ 33 h 34"/>
                  <a:gd name="T10" fmla="*/ 27 w 56"/>
                  <a:gd name="T11" fmla="*/ 5 h 34"/>
                  <a:gd name="T12" fmla="*/ 4 w 56"/>
                  <a:gd name="T13" fmla="*/ 22 h 34"/>
                  <a:gd name="T14" fmla="*/ 29 w 56"/>
                  <a:gd name="T15" fmla="*/ 29 h 34"/>
                  <a:gd name="T16" fmla="*/ 51 w 56"/>
                  <a:gd name="T17" fmla="*/ 19 h 34"/>
                  <a:gd name="T18" fmla="*/ 27 w 56"/>
                  <a:gd name="T19" fmla="*/ 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34">
                    <a:moveTo>
                      <a:pt x="29" y="33"/>
                    </a:moveTo>
                    <a:cubicBezTo>
                      <a:pt x="10" y="34"/>
                      <a:pt x="1" y="31"/>
                      <a:pt x="0" y="23"/>
                    </a:cubicBezTo>
                    <a:cubicBezTo>
                      <a:pt x="0" y="14"/>
                      <a:pt x="11" y="2"/>
                      <a:pt x="26" y="1"/>
                    </a:cubicBezTo>
                    <a:cubicBezTo>
                      <a:pt x="42" y="0"/>
                      <a:pt x="55" y="10"/>
                      <a:pt x="55" y="19"/>
                    </a:cubicBezTo>
                    <a:cubicBezTo>
                      <a:pt x="56" y="27"/>
                      <a:pt x="47" y="31"/>
                      <a:pt x="29" y="33"/>
                    </a:cubicBezTo>
                    <a:close/>
                    <a:moveTo>
                      <a:pt x="27" y="5"/>
                    </a:moveTo>
                    <a:cubicBezTo>
                      <a:pt x="13" y="6"/>
                      <a:pt x="4" y="16"/>
                      <a:pt x="4" y="22"/>
                    </a:cubicBezTo>
                    <a:cubicBezTo>
                      <a:pt x="5" y="29"/>
                      <a:pt x="18" y="29"/>
                      <a:pt x="29" y="29"/>
                    </a:cubicBezTo>
                    <a:cubicBezTo>
                      <a:pt x="39" y="28"/>
                      <a:pt x="52" y="25"/>
                      <a:pt x="51" y="19"/>
                    </a:cubicBezTo>
                    <a:cubicBezTo>
                      <a:pt x="51" y="13"/>
                      <a:pt x="40" y="4"/>
                      <a:pt x="27" y="5"/>
                    </a:cubicBezTo>
                    <a:close/>
                  </a:path>
                </a:pathLst>
              </a:custGeom>
              <a:solidFill>
                <a:srgbClr val="B866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7" name="Freeform 55"/>
              <p:cNvSpPr>
                <a:spLocks noEditPoints="1"/>
              </p:cNvSpPr>
              <p:nvPr/>
            </p:nvSpPr>
            <p:spPr bwMode="auto">
              <a:xfrm>
                <a:off x="5581982" y="2371978"/>
                <a:ext cx="239920" cy="334129"/>
              </a:xfrm>
              <a:custGeom>
                <a:avLst/>
                <a:gdLst>
                  <a:gd name="T0" fmla="*/ 65 w 92"/>
                  <a:gd name="T1" fmla="*/ 86 h 128"/>
                  <a:gd name="T2" fmla="*/ 33 w 92"/>
                  <a:gd name="T3" fmla="*/ 89 h 128"/>
                  <a:gd name="T4" fmla="*/ 33 w 92"/>
                  <a:gd name="T5" fmla="*/ 86 h 128"/>
                  <a:gd name="T6" fmla="*/ 33 w 92"/>
                  <a:gd name="T7" fmla="*/ 73 h 128"/>
                  <a:gd name="T8" fmla="*/ 37 w 92"/>
                  <a:gd name="T9" fmla="*/ 63 h 128"/>
                  <a:gd name="T10" fmla="*/ 52 w 92"/>
                  <a:gd name="T11" fmla="*/ 46 h 128"/>
                  <a:gd name="T12" fmla="*/ 58 w 92"/>
                  <a:gd name="T13" fmla="*/ 36 h 128"/>
                  <a:gd name="T14" fmla="*/ 54 w 92"/>
                  <a:gd name="T15" fmla="*/ 29 h 128"/>
                  <a:gd name="T16" fmla="*/ 46 w 92"/>
                  <a:gd name="T17" fmla="*/ 27 h 128"/>
                  <a:gd name="T18" fmla="*/ 36 w 92"/>
                  <a:gd name="T19" fmla="*/ 32 h 128"/>
                  <a:gd name="T20" fmla="*/ 33 w 92"/>
                  <a:gd name="T21" fmla="*/ 46 h 128"/>
                  <a:gd name="T22" fmla="*/ 0 w 92"/>
                  <a:gd name="T23" fmla="*/ 46 h 128"/>
                  <a:gd name="T24" fmla="*/ 10 w 92"/>
                  <a:gd name="T25" fmla="*/ 16 h 128"/>
                  <a:gd name="T26" fmla="*/ 43 w 92"/>
                  <a:gd name="T27" fmla="*/ 1 h 128"/>
                  <a:gd name="T28" fmla="*/ 73 w 92"/>
                  <a:gd name="T29" fmla="*/ 5 h 128"/>
                  <a:gd name="T30" fmla="*/ 92 w 92"/>
                  <a:gd name="T31" fmla="*/ 31 h 128"/>
                  <a:gd name="T32" fmla="*/ 89 w 92"/>
                  <a:gd name="T33" fmla="*/ 45 h 128"/>
                  <a:gd name="T34" fmla="*/ 75 w 92"/>
                  <a:gd name="T35" fmla="*/ 63 h 128"/>
                  <a:gd name="T36" fmla="*/ 66 w 92"/>
                  <a:gd name="T37" fmla="*/ 75 h 128"/>
                  <a:gd name="T38" fmla="*/ 65 w 92"/>
                  <a:gd name="T39" fmla="*/ 86 h 128"/>
                  <a:gd name="T40" fmla="*/ 33 w 92"/>
                  <a:gd name="T41" fmla="*/ 98 h 128"/>
                  <a:gd name="T42" fmla="*/ 67 w 92"/>
                  <a:gd name="T43" fmla="*/ 94 h 128"/>
                  <a:gd name="T44" fmla="*/ 70 w 92"/>
                  <a:gd name="T45" fmla="*/ 124 h 128"/>
                  <a:gd name="T46" fmla="*/ 36 w 92"/>
                  <a:gd name="T47" fmla="*/ 128 h 128"/>
                  <a:gd name="T48" fmla="*/ 33 w 92"/>
                  <a:gd name="T49" fmla="*/ 9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2" h="128">
                    <a:moveTo>
                      <a:pt x="65" y="86"/>
                    </a:moveTo>
                    <a:cubicBezTo>
                      <a:pt x="33" y="89"/>
                      <a:pt x="33" y="89"/>
                      <a:pt x="33" y="89"/>
                    </a:cubicBezTo>
                    <a:cubicBezTo>
                      <a:pt x="33" y="86"/>
                      <a:pt x="33" y="86"/>
                      <a:pt x="33" y="86"/>
                    </a:cubicBezTo>
                    <a:cubicBezTo>
                      <a:pt x="32" y="81"/>
                      <a:pt x="32" y="76"/>
                      <a:pt x="33" y="73"/>
                    </a:cubicBezTo>
                    <a:cubicBezTo>
                      <a:pt x="34" y="69"/>
                      <a:pt x="35" y="66"/>
                      <a:pt x="37" y="63"/>
                    </a:cubicBezTo>
                    <a:cubicBezTo>
                      <a:pt x="40" y="60"/>
                      <a:pt x="44" y="54"/>
                      <a:pt x="52" y="46"/>
                    </a:cubicBezTo>
                    <a:cubicBezTo>
                      <a:pt x="56" y="42"/>
                      <a:pt x="58" y="39"/>
                      <a:pt x="58" y="36"/>
                    </a:cubicBezTo>
                    <a:cubicBezTo>
                      <a:pt x="57" y="32"/>
                      <a:pt x="56" y="30"/>
                      <a:pt x="54" y="29"/>
                    </a:cubicBezTo>
                    <a:cubicBezTo>
                      <a:pt x="52" y="27"/>
                      <a:pt x="49" y="27"/>
                      <a:pt x="46" y="27"/>
                    </a:cubicBezTo>
                    <a:cubicBezTo>
                      <a:pt x="42" y="28"/>
                      <a:pt x="39" y="29"/>
                      <a:pt x="36" y="32"/>
                    </a:cubicBezTo>
                    <a:cubicBezTo>
                      <a:pt x="34" y="35"/>
                      <a:pt x="33" y="40"/>
                      <a:pt x="33" y="46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34"/>
                      <a:pt x="3" y="24"/>
                      <a:pt x="10" y="16"/>
                    </a:cubicBezTo>
                    <a:cubicBezTo>
                      <a:pt x="17" y="8"/>
                      <a:pt x="28" y="3"/>
                      <a:pt x="43" y="1"/>
                    </a:cubicBezTo>
                    <a:cubicBezTo>
                      <a:pt x="55" y="0"/>
                      <a:pt x="65" y="1"/>
                      <a:pt x="73" y="5"/>
                    </a:cubicBezTo>
                    <a:cubicBezTo>
                      <a:pt x="84" y="11"/>
                      <a:pt x="90" y="20"/>
                      <a:pt x="92" y="31"/>
                    </a:cubicBezTo>
                    <a:cubicBezTo>
                      <a:pt x="92" y="36"/>
                      <a:pt x="91" y="40"/>
                      <a:pt x="89" y="45"/>
                    </a:cubicBezTo>
                    <a:cubicBezTo>
                      <a:pt x="87" y="50"/>
                      <a:pt x="82" y="56"/>
                      <a:pt x="75" y="63"/>
                    </a:cubicBezTo>
                    <a:cubicBezTo>
                      <a:pt x="70" y="68"/>
                      <a:pt x="67" y="72"/>
                      <a:pt x="66" y="75"/>
                    </a:cubicBezTo>
                    <a:cubicBezTo>
                      <a:pt x="65" y="78"/>
                      <a:pt x="64" y="81"/>
                      <a:pt x="65" y="86"/>
                    </a:cubicBezTo>
                    <a:close/>
                    <a:moveTo>
                      <a:pt x="33" y="98"/>
                    </a:moveTo>
                    <a:cubicBezTo>
                      <a:pt x="67" y="94"/>
                      <a:pt x="67" y="94"/>
                      <a:pt x="67" y="94"/>
                    </a:cubicBezTo>
                    <a:cubicBezTo>
                      <a:pt x="70" y="124"/>
                      <a:pt x="70" y="124"/>
                      <a:pt x="70" y="124"/>
                    </a:cubicBezTo>
                    <a:cubicBezTo>
                      <a:pt x="36" y="128"/>
                      <a:pt x="36" y="128"/>
                      <a:pt x="36" y="128"/>
                    </a:cubicBezTo>
                    <a:lnTo>
                      <a:pt x="33" y="98"/>
                    </a:lnTo>
                    <a:close/>
                  </a:path>
                </a:pathLst>
              </a:custGeom>
              <a:solidFill>
                <a:srgbClr val="945D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" name="Freeform 56"/>
              <p:cNvSpPr>
                <a:spLocks noEditPoints="1"/>
              </p:cNvSpPr>
              <p:nvPr/>
            </p:nvSpPr>
            <p:spPr bwMode="auto">
              <a:xfrm>
                <a:off x="5417429" y="2085582"/>
                <a:ext cx="321568" cy="417033"/>
              </a:xfrm>
              <a:custGeom>
                <a:avLst/>
                <a:gdLst>
                  <a:gd name="T0" fmla="*/ 56 w 123"/>
                  <a:gd name="T1" fmla="*/ 114 h 160"/>
                  <a:gd name="T2" fmla="*/ 19 w 123"/>
                  <a:gd name="T3" fmla="*/ 100 h 160"/>
                  <a:gd name="T4" fmla="*/ 20 w 123"/>
                  <a:gd name="T5" fmla="*/ 96 h 160"/>
                  <a:gd name="T6" fmla="*/ 29 w 123"/>
                  <a:gd name="T7" fmla="*/ 81 h 160"/>
                  <a:gd name="T8" fmla="*/ 39 w 123"/>
                  <a:gd name="T9" fmla="*/ 73 h 160"/>
                  <a:gd name="T10" fmla="*/ 65 w 123"/>
                  <a:gd name="T11" fmla="*/ 64 h 160"/>
                  <a:gd name="T12" fmla="*/ 78 w 123"/>
                  <a:gd name="T13" fmla="*/ 55 h 160"/>
                  <a:gd name="T14" fmla="*/ 78 w 123"/>
                  <a:gd name="T15" fmla="*/ 45 h 160"/>
                  <a:gd name="T16" fmla="*/ 70 w 123"/>
                  <a:gd name="T17" fmla="*/ 39 h 160"/>
                  <a:gd name="T18" fmla="*/ 56 w 123"/>
                  <a:gd name="T19" fmla="*/ 39 h 160"/>
                  <a:gd name="T20" fmla="*/ 44 w 123"/>
                  <a:gd name="T21" fmla="*/ 52 h 160"/>
                  <a:gd name="T22" fmla="*/ 8 w 123"/>
                  <a:gd name="T23" fmla="*/ 33 h 160"/>
                  <a:gd name="T24" fmla="*/ 37 w 123"/>
                  <a:gd name="T25" fmla="*/ 5 h 160"/>
                  <a:gd name="T26" fmla="*/ 82 w 123"/>
                  <a:gd name="T27" fmla="*/ 8 h 160"/>
                  <a:gd name="T28" fmla="*/ 113 w 123"/>
                  <a:gd name="T29" fmla="*/ 31 h 160"/>
                  <a:gd name="T30" fmla="*/ 118 w 123"/>
                  <a:gd name="T31" fmla="*/ 70 h 160"/>
                  <a:gd name="T32" fmla="*/ 107 w 123"/>
                  <a:gd name="T33" fmla="*/ 84 h 160"/>
                  <a:gd name="T34" fmla="*/ 81 w 123"/>
                  <a:gd name="T35" fmla="*/ 95 h 160"/>
                  <a:gd name="T36" fmla="*/ 64 w 123"/>
                  <a:gd name="T37" fmla="*/ 103 h 160"/>
                  <a:gd name="T38" fmla="*/ 56 w 123"/>
                  <a:gd name="T39" fmla="*/ 114 h 160"/>
                  <a:gd name="T40" fmla="*/ 14 w 123"/>
                  <a:gd name="T41" fmla="*/ 109 h 160"/>
                  <a:gd name="T42" fmla="*/ 54 w 123"/>
                  <a:gd name="T43" fmla="*/ 125 h 160"/>
                  <a:gd name="T44" fmla="*/ 40 w 123"/>
                  <a:gd name="T45" fmla="*/ 160 h 160"/>
                  <a:gd name="T46" fmla="*/ 0 w 123"/>
                  <a:gd name="T47" fmla="*/ 144 h 160"/>
                  <a:gd name="T48" fmla="*/ 14 w 123"/>
                  <a:gd name="T49" fmla="*/ 10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23" h="160">
                    <a:moveTo>
                      <a:pt x="56" y="114"/>
                    </a:moveTo>
                    <a:cubicBezTo>
                      <a:pt x="19" y="100"/>
                      <a:pt x="19" y="100"/>
                      <a:pt x="19" y="100"/>
                    </a:cubicBezTo>
                    <a:cubicBezTo>
                      <a:pt x="20" y="96"/>
                      <a:pt x="20" y="96"/>
                      <a:pt x="20" y="96"/>
                    </a:cubicBezTo>
                    <a:cubicBezTo>
                      <a:pt x="23" y="90"/>
                      <a:pt x="26" y="85"/>
                      <a:pt x="29" y="81"/>
                    </a:cubicBezTo>
                    <a:cubicBezTo>
                      <a:pt x="32" y="78"/>
                      <a:pt x="35" y="75"/>
                      <a:pt x="39" y="73"/>
                    </a:cubicBezTo>
                    <a:cubicBezTo>
                      <a:pt x="44" y="71"/>
                      <a:pt x="52" y="68"/>
                      <a:pt x="65" y="64"/>
                    </a:cubicBezTo>
                    <a:cubicBezTo>
                      <a:pt x="72" y="61"/>
                      <a:pt x="76" y="58"/>
                      <a:pt x="78" y="55"/>
                    </a:cubicBezTo>
                    <a:cubicBezTo>
                      <a:pt x="79" y="51"/>
                      <a:pt x="79" y="48"/>
                      <a:pt x="78" y="45"/>
                    </a:cubicBezTo>
                    <a:cubicBezTo>
                      <a:pt x="77" y="42"/>
                      <a:pt x="74" y="40"/>
                      <a:pt x="70" y="39"/>
                    </a:cubicBezTo>
                    <a:cubicBezTo>
                      <a:pt x="65" y="37"/>
                      <a:pt x="61" y="37"/>
                      <a:pt x="56" y="39"/>
                    </a:cubicBezTo>
                    <a:cubicBezTo>
                      <a:pt x="52" y="40"/>
                      <a:pt x="48" y="45"/>
                      <a:pt x="44" y="52"/>
                    </a:cubicBezTo>
                    <a:cubicBezTo>
                      <a:pt x="8" y="33"/>
                      <a:pt x="8" y="33"/>
                      <a:pt x="8" y="33"/>
                    </a:cubicBezTo>
                    <a:cubicBezTo>
                      <a:pt x="15" y="19"/>
                      <a:pt x="24" y="10"/>
                      <a:pt x="37" y="5"/>
                    </a:cubicBezTo>
                    <a:cubicBezTo>
                      <a:pt x="49" y="0"/>
                      <a:pt x="64" y="1"/>
                      <a:pt x="82" y="8"/>
                    </a:cubicBezTo>
                    <a:cubicBezTo>
                      <a:pt x="96" y="14"/>
                      <a:pt x="107" y="21"/>
                      <a:pt x="113" y="31"/>
                    </a:cubicBezTo>
                    <a:cubicBezTo>
                      <a:pt x="122" y="43"/>
                      <a:pt x="123" y="56"/>
                      <a:pt x="118" y="70"/>
                    </a:cubicBezTo>
                    <a:cubicBezTo>
                      <a:pt x="116" y="75"/>
                      <a:pt x="112" y="80"/>
                      <a:pt x="107" y="84"/>
                    </a:cubicBezTo>
                    <a:cubicBezTo>
                      <a:pt x="102" y="88"/>
                      <a:pt x="93" y="92"/>
                      <a:pt x="81" y="95"/>
                    </a:cubicBezTo>
                    <a:cubicBezTo>
                      <a:pt x="72" y="98"/>
                      <a:pt x="67" y="101"/>
                      <a:pt x="64" y="103"/>
                    </a:cubicBezTo>
                    <a:cubicBezTo>
                      <a:pt x="61" y="106"/>
                      <a:pt x="58" y="109"/>
                      <a:pt x="56" y="114"/>
                    </a:cubicBezTo>
                    <a:close/>
                    <a:moveTo>
                      <a:pt x="14" y="109"/>
                    </a:moveTo>
                    <a:cubicBezTo>
                      <a:pt x="54" y="125"/>
                      <a:pt x="54" y="125"/>
                      <a:pt x="54" y="125"/>
                    </a:cubicBezTo>
                    <a:cubicBezTo>
                      <a:pt x="40" y="160"/>
                      <a:pt x="40" y="160"/>
                      <a:pt x="40" y="160"/>
                    </a:cubicBezTo>
                    <a:cubicBezTo>
                      <a:pt x="0" y="144"/>
                      <a:pt x="0" y="144"/>
                      <a:pt x="0" y="144"/>
                    </a:cubicBezTo>
                    <a:lnTo>
                      <a:pt x="14" y="109"/>
                    </a:lnTo>
                    <a:close/>
                  </a:path>
                </a:pathLst>
              </a:custGeom>
              <a:solidFill>
                <a:srgbClr val="945D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" name="Freeform 57"/>
              <p:cNvSpPr>
                <a:spLocks/>
              </p:cNvSpPr>
              <p:nvPr/>
            </p:nvSpPr>
            <p:spPr bwMode="auto">
              <a:xfrm>
                <a:off x="5722668" y="5386675"/>
                <a:ext cx="476071" cy="172089"/>
              </a:xfrm>
              <a:custGeom>
                <a:avLst/>
                <a:gdLst>
                  <a:gd name="T0" fmla="*/ 135 w 182"/>
                  <a:gd name="T1" fmla="*/ 0 h 66"/>
                  <a:gd name="T2" fmla="*/ 71 w 182"/>
                  <a:gd name="T3" fmla="*/ 20 h 66"/>
                  <a:gd name="T4" fmla="*/ 9 w 182"/>
                  <a:gd name="T5" fmla="*/ 40 h 66"/>
                  <a:gd name="T6" fmla="*/ 0 w 182"/>
                  <a:gd name="T7" fmla="*/ 66 h 66"/>
                  <a:gd name="T8" fmla="*/ 182 w 182"/>
                  <a:gd name="T9" fmla="*/ 65 h 66"/>
                  <a:gd name="T10" fmla="*/ 177 w 182"/>
                  <a:gd name="T11" fmla="*/ 4 h 66"/>
                  <a:gd name="T12" fmla="*/ 135 w 182"/>
                  <a:gd name="T1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2" h="66">
                    <a:moveTo>
                      <a:pt x="135" y="0"/>
                    </a:moveTo>
                    <a:cubicBezTo>
                      <a:pt x="71" y="20"/>
                      <a:pt x="71" y="20"/>
                      <a:pt x="71" y="20"/>
                    </a:cubicBezTo>
                    <a:cubicBezTo>
                      <a:pt x="71" y="20"/>
                      <a:pt x="20" y="12"/>
                      <a:pt x="9" y="40"/>
                    </a:cubicBezTo>
                    <a:cubicBezTo>
                      <a:pt x="2" y="59"/>
                      <a:pt x="0" y="66"/>
                      <a:pt x="0" y="66"/>
                    </a:cubicBezTo>
                    <a:cubicBezTo>
                      <a:pt x="51" y="66"/>
                      <a:pt x="182" y="65"/>
                      <a:pt x="182" y="65"/>
                    </a:cubicBezTo>
                    <a:cubicBezTo>
                      <a:pt x="182" y="48"/>
                      <a:pt x="177" y="4"/>
                      <a:pt x="177" y="4"/>
                    </a:cubicBezTo>
                    <a:lnTo>
                      <a:pt x="135" y="0"/>
                    </a:lnTo>
                    <a:close/>
                  </a:path>
                </a:pathLst>
              </a:custGeom>
              <a:solidFill>
                <a:srgbClr val="5F2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" name="Freeform 58"/>
              <p:cNvSpPr>
                <a:spLocks/>
              </p:cNvSpPr>
              <p:nvPr/>
            </p:nvSpPr>
            <p:spPr bwMode="auto">
              <a:xfrm>
                <a:off x="6384644" y="5386675"/>
                <a:ext cx="476071" cy="172089"/>
              </a:xfrm>
              <a:custGeom>
                <a:avLst/>
                <a:gdLst>
                  <a:gd name="T0" fmla="*/ 47 w 182"/>
                  <a:gd name="T1" fmla="*/ 0 h 66"/>
                  <a:gd name="T2" fmla="*/ 111 w 182"/>
                  <a:gd name="T3" fmla="*/ 20 h 66"/>
                  <a:gd name="T4" fmla="*/ 173 w 182"/>
                  <a:gd name="T5" fmla="*/ 40 h 66"/>
                  <a:gd name="T6" fmla="*/ 182 w 182"/>
                  <a:gd name="T7" fmla="*/ 66 h 66"/>
                  <a:gd name="T8" fmla="*/ 1 w 182"/>
                  <a:gd name="T9" fmla="*/ 65 h 66"/>
                  <a:gd name="T10" fmla="*/ 6 w 182"/>
                  <a:gd name="T11" fmla="*/ 4 h 66"/>
                  <a:gd name="T12" fmla="*/ 47 w 182"/>
                  <a:gd name="T1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2" h="66">
                    <a:moveTo>
                      <a:pt x="47" y="0"/>
                    </a:moveTo>
                    <a:cubicBezTo>
                      <a:pt x="111" y="20"/>
                      <a:pt x="111" y="20"/>
                      <a:pt x="111" y="20"/>
                    </a:cubicBezTo>
                    <a:cubicBezTo>
                      <a:pt x="111" y="20"/>
                      <a:pt x="162" y="12"/>
                      <a:pt x="173" y="40"/>
                    </a:cubicBezTo>
                    <a:cubicBezTo>
                      <a:pt x="180" y="59"/>
                      <a:pt x="182" y="66"/>
                      <a:pt x="182" y="66"/>
                    </a:cubicBezTo>
                    <a:cubicBezTo>
                      <a:pt x="131" y="66"/>
                      <a:pt x="1" y="65"/>
                      <a:pt x="1" y="65"/>
                    </a:cubicBezTo>
                    <a:cubicBezTo>
                      <a:pt x="0" y="48"/>
                      <a:pt x="6" y="4"/>
                      <a:pt x="6" y="4"/>
                    </a:cubicBez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5F2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" name="Freeform 59"/>
              <p:cNvSpPr>
                <a:spLocks/>
              </p:cNvSpPr>
              <p:nvPr/>
            </p:nvSpPr>
            <p:spPr bwMode="auto">
              <a:xfrm>
                <a:off x="6398462" y="3592931"/>
                <a:ext cx="164553" cy="630574"/>
              </a:xfrm>
              <a:custGeom>
                <a:avLst/>
                <a:gdLst>
                  <a:gd name="T0" fmla="*/ 39 w 131"/>
                  <a:gd name="T1" fmla="*/ 0 h 502"/>
                  <a:gd name="T2" fmla="*/ 39 w 131"/>
                  <a:gd name="T3" fmla="*/ 27 h 502"/>
                  <a:gd name="T4" fmla="*/ 31 w 131"/>
                  <a:gd name="T5" fmla="*/ 27 h 502"/>
                  <a:gd name="T6" fmla="*/ 108 w 131"/>
                  <a:gd name="T7" fmla="*/ 347 h 502"/>
                  <a:gd name="T8" fmla="*/ 0 w 131"/>
                  <a:gd name="T9" fmla="*/ 471 h 502"/>
                  <a:gd name="T10" fmla="*/ 20 w 131"/>
                  <a:gd name="T11" fmla="*/ 502 h 502"/>
                  <a:gd name="T12" fmla="*/ 131 w 131"/>
                  <a:gd name="T13" fmla="*/ 363 h 502"/>
                  <a:gd name="T14" fmla="*/ 47 w 131"/>
                  <a:gd name="T15" fmla="*/ 56 h 502"/>
                  <a:gd name="T16" fmla="*/ 39 w 131"/>
                  <a:gd name="T17" fmla="*/ 0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1" h="502">
                    <a:moveTo>
                      <a:pt x="39" y="0"/>
                    </a:moveTo>
                    <a:lnTo>
                      <a:pt x="39" y="27"/>
                    </a:lnTo>
                    <a:lnTo>
                      <a:pt x="31" y="27"/>
                    </a:lnTo>
                    <a:lnTo>
                      <a:pt x="108" y="347"/>
                    </a:lnTo>
                    <a:lnTo>
                      <a:pt x="0" y="471"/>
                    </a:lnTo>
                    <a:lnTo>
                      <a:pt x="20" y="502"/>
                    </a:lnTo>
                    <a:lnTo>
                      <a:pt x="131" y="363"/>
                    </a:lnTo>
                    <a:lnTo>
                      <a:pt x="47" y="56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908F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3" name="Freeform 60"/>
              <p:cNvSpPr>
                <a:spLocks/>
              </p:cNvSpPr>
              <p:nvPr/>
            </p:nvSpPr>
            <p:spPr bwMode="auto">
              <a:xfrm>
                <a:off x="6398462" y="3592931"/>
                <a:ext cx="164553" cy="630574"/>
              </a:xfrm>
              <a:custGeom>
                <a:avLst/>
                <a:gdLst>
                  <a:gd name="T0" fmla="*/ 39 w 131"/>
                  <a:gd name="T1" fmla="*/ 0 h 502"/>
                  <a:gd name="T2" fmla="*/ 39 w 131"/>
                  <a:gd name="T3" fmla="*/ 27 h 502"/>
                  <a:gd name="T4" fmla="*/ 31 w 131"/>
                  <a:gd name="T5" fmla="*/ 27 h 502"/>
                  <a:gd name="T6" fmla="*/ 108 w 131"/>
                  <a:gd name="T7" fmla="*/ 347 h 502"/>
                  <a:gd name="T8" fmla="*/ 0 w 131"/>
                  <a:gd name="T9" fmla="*/ 471 h 502"/>
                  <a:gd name="T10" fmla="*/ 20 w 131"/>
                  <a:gd name="T11" fmla="*/ 502 h 502"/>
                  <a:gd name="T12" fmla="*/ 131 w 131"/>
                  <a:gd name="T13" fmla="*/ 363 h 502"/>
                  <a:gd name="T14" fmla="*/ 47 w 131"/>
                  <a:gd name="T15" fmla="*/ 56 h 502"/>
                  <a:gd name="T16" fmla="*/ 39 w 131"/>
                  <a:gd name="T17" fmla="*/ 0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1" h="502">
                    <a:moveTo>
                      <a:pt x="39" y="0"/>
                    </a:moveTo>
                    <a:lnTo>
                      <a:pt x="39" y="27"/>
                    </a:lnTo>
                    <a:lnTo>
                      <a:pt x="31" y="27"/>
                    </a:lnTo>
                    <a:lnTo>
                      <a:pt x="108" y="347"/>
                    </a:lnTo>
                    <a:lnTo>
                      <a:pt x="0" y="471"/>
                    </a:lnTo>
                    <a:lnTo>
                      <a:pt x="20" y="502"/>
                    </a:lnTo>
                    <a:lnTo>
                      <a:pt x="131" y="363"/>
                    </a:lnTo>
                    <a:lnTo>
                      <a:pt x="47" y="56"/>
                    </a:lnTo>
                    <a:lnTo>
                      <a:pt x="3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4" name="Freeform 61"/>
              <p:cNvSpPr>
                <a:spLocks/>
              </p:cNvSpPr>
              <p:nvPr/>
            </p:nvSpPr>
            <p:spPr bwMode="auto">
              <a:xfrm>
                <a:off x="6225117" y="3608004"/>
                <a:ext cx="309006" cy="592890"/>
              </a:xfrm>
              <a:custGeom>
                <a:avLst/>
                <a:gdLst>
                  <a:gd name="T0" fmla="*/ 52 w 246"/>
                  <a:gd name="T1" fmla="*/ 7 h 472"/>
                  <a:gd name="T2" fmla="*/ 0 w 246"/>
                  <a:gd name="T3" fmla="*/ 337 h 472"/>
                  <a:gd name="T4" fmla="*/ 129 w 246"/>
                  <a:gd name="T5" fmla="*/ 472 h 472"/>
                  <a:gd name="T6" fmla="*/ 246 w 246"/>
                  <a:gd name="T7" fmla="*/ 335 h 472"/>
                  <a:gd name="T8" fmla="*/ 165 w 246"/>
                  <a:gd name="T9" fmla="*/ 0 h 472"/>
                  <a:gd name="T10" fmla="*/ 52 w 246"/>
                  <a:gd name="T11" fmla="*/ 7 h 4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6" h="472">
                    <a:moveTo>
                      <a:pt x="52" y="7"/>
                    </a:moveTo>
                    <a:lnTo>
                      <a:pt x="0" y="337"/>
                    </a:lnTo>
                    <a:lnTo>
                      <a:pt x="129" y="472"/>
                    </a:lnTo>
                    <a:lnTo>
                      <a:pt x="246" y="335"/>
                    </a:lnTo>
                    <a:lnTo>
                      <a:pt x="165" y="0"/>
                    </a:lnTo>
                    <a:lnTo>
                      <a:pt x="52" y="7"/>
                    </a:lnTo>
                    <a:close/>
                  </a:path>
                </a:pathLst>
              </a:custGeom>
              <a:solidFill>
                <a:srgbClr val="5F2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5" name="Freeform 62"/>
              <p:cNvSpPr>
                <a:spLocks/>
              </p:cNvSpPr>
              <p:nvPr/>
            </p:nvSpPr>
            <p:spPr bwMode="auto">
              <a:xfrm>
                <a:off x="6225117" y="3608004"/>
                <a:ext cx="309006" cy="592890"/>
              </a:xfrm>
              <a:custGeom>
                <a:avLst/>
                <a:gdLst>
                  <a:gd name="T0" fmla="*/ 52 w 246"/>
                  <a:gd name="T1" fmla="*/ 7 h 472"/>
                  <a:gd name="T2" fmla="*/ 0 w 246"/>
                  <a:gd name="T3" fmla="*/ 337 h 472"/>
                  <a:gd name="T4" fmla="*/ 129 w 246"/>
                  <a:gd name="T5" fmla="*/ 472 h 472"/>
                  <a:gd name="T6" fmla="*/ 246 w 246"/>
                  <a:gd name="T7" fmla="*/ 335 h 472"/>
                  <a:gd name="T8" fmla="*/ 165 w 246"/>
                  <a:gd name="T9" fmla="*/ 0 h 472"/>
                  <a:gd name="T10" fmla="*/ 52 w 246"/>
                  <a:gd name="T11" fmla="*/ 7 h 4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6" h="472">
                    <a:moveTo>
                      <a:pt x="52" y="7"/>
                    </a:moveTo>
                    <a:lnTo>
                      <a:pt x="0" y="337"/>
                    </a:lnTo>
                    <a:lnTo>
                      <a:pt x="129" y="472"/>
                    </a:lnTo>
                    <a:lnTo>
                      <a:pt x="246" y="335"/>
                    </a:lnTo>
                    <a:lnTo>
                      <a:pt x="165" y="0"/>
                    </a:lnTo>
                    <a:lnTo>
                      <a:pt x="52" y="7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63"/>
              <p:cNvSpPr>
                <a:spLocks/>
              </p:cNvSpPr>
              <p:nvPr/>
            </p:nvSpPr>
            <p:spPr bwMode="auto">
              <a:xfrm>
                <a:off x="6272850" y="3517563"/>
                <a:ext cx="174602" cy="109283"/>
              </a:xfrm>
              <a:custGeom>
                <a:avLst/>
                <a:gdLst>
                  <a:gd name="T0" fmla="*/ 0 w 139"/>
                  <a:gd name="T1" fmla="*/ 6 h 87"/>
                  <a:gd name="T2" fmla="*/ 0 w 139"/>
                  <a:gd name="T3" fmla="*/ 81 h 87"/>
                  <a:gd name="T4" fmla="*/ 139 w 139"/>
                  <a:gd name="T5" fmla="*/ 87 h 87"/>
                  <a:gd name="T6" fmla="*/ 137 w 139"/>
                  <a:gd name="T7" fmla="*/ 0 h 87"/>
                  <a:gd name="T8" fmla="*/ 0 w 139"/>
                  <a:gd name="T9" fmla="*/ 6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9" h="87">
                    <a:moveTo>
                      <a:pt x="0" y="6"/>
                    </a:moveTo>
                    <a:lnTo>
                      <a:pt x="0" y="81"/>
                    </a:lnTo>
                    <a:lnTo>
                      <a:pt x="139" y="87"/>
                    </a:lnTo>
                    <a:lnTo>
                      <a:pt x="137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5F2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64"/>
              <p:cNvSpPr>
                <a:spLocks/>
              </p:cNvSpPr>
              <p:nvPr/>
            </p:nvSpPr>
            <p:spPr bwMode="auto">
              <a:xfrm>
                <a:off x="6272850" y="3517563"/>
                <a:ext cx="174602" cy="109283"/>
              </a:xfrm>
              <a:custGeom>
                <a:avLst/>
                <a:gdLst>
                  <a:gd name="T0" fmla="*/ 0 w 139"/>
                  <a:gd name="T1" fmla="*/ 6 h 87"/>
                  <a:gd name="T2" fmla="*/ 0 w 139"/>
                  <a:gd name="T3" fmla="*/ 81 h 87"/>
                  <a:gd name="T4" fmla="*/ 139 w 139"/>
                  <a:gd name="T5" fmla="*/ 87 h 87"/>
                  <a:gd name="T6" fmla="*/ 137 w 139"/>
                  <a:gd name="T7" fmla="*/ 0 h 87"/>
                  <a:gd name="T8" fmla="*/ 0 w 139"/>
                  <a:gd name="T9" fmla="*/ 6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9" h="87">
                    <a:moveTo>
                      <a:pt x="0" y="6"/>
                    </a:moveTo>
                    <a:lnTo>
                      <a:pt x="0" y="81"/>
                    </a:lnTo>
                    <a:lnTo>
                      <a:pt x="139" y="87"/>
                    </a:lnTo>
                    <a:lnTo>
                      <a:pt x="137" y="0"/>
                    </a:lnTo>
                    <a:lnTo>
                      <a:pt x="0" y="6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65"/>
              <p:cNvSpPr>
                <a:spLocks/>
              </p:cNvSpPr>
              <p:nvPr/>
            </p:nvSpPr>
            <p:spPr bwMode="auto">
              <a:xfrm>
                <a:off x="6285411" y="3619310"/>
                <a:ext cx="2512" cy="20098"/>
              </a:xfrm>
              <a:custGeom>
                <a:avLst/>
                <a:gdLst>
                  <a:gd name="T0" fmla="*/ 2 w 2"/>
                  <a:gd name="T1" fmla="*/ 0 h 16"/>
                  <a:gd name="T2" fmla="*/ 0 w 2"/>
                  <a:gd name="T3" fmla="*/ 16 h 16"/>
                  <a:gd name="T4" fmla="*/ 2 w 2"/>
                  <a:gd name="T5" fmla="*/ 0 h 16"/>
                  <a:gd name="T6" fmla="*/ 2 w 2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6">
                    <a:moveTo>
                      <a:pt x="2" y="0"/>
                    </a:moveTo>
                    <a:lnTo>
                      <a:pt x="0" y="16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8D8C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66"/>
              <p:cNvSpPr>
                <a:spLocks/>
              </p:cNvSpPr>
              <p:nvPr/>
            </p:nvSpPr>
            <p:spPr bwMode="auto">
              <a:xfrm>
                <a:off x="6285411" y="3619310"/>
                <a:ext cx="2512" cy="20098"/>
              </a:xfrm>
              <a:custGeom>
                <a:avLst/>
                <a:gdLst>
                  <a:gd name="T0" fmla="*/ 2 w 2"/>
                  <a:gd name="T1" fmla="*/ 0 h 16"/>
                  <a:gd name="T2" fmla="*/ 0 w 2"/>
                  <a:gd name="T3" fmla="*/ 16 h 16"/>
                  <a:gd name="T4" fmla="*/ 2 w 2"/>
                  <a:gd name="T5" fmla="*/ 0 h 16"/>
                  <a:gd name="T6" fmla="*/ 2 w 2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6">
                    <a:moveTo>
                      <a:pt x="2" y="0"/>
                    </a:moveTo>
                    <a:lnTo>
                      <a:pt x="0" y="16"/>
                    </a:lnTo>
                    <a:lnTo>
                      <a:pt x="2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67"/>
              <p:cNvSpPr>
                <a:spLocks/>
              </p:cNvSpPr>
              <p:nvPr/>
            </p:nvSpPr>
            <p:spPr bwMode="auto">
              <a:xfrm>
                <a:off x="6285411" y="3619310"/>
                <a:ext cx="154504" cy="26379"/>
              </a:xfrm>
              <a:custGeom>
                <a:avLst/>
                <a:gdLst>
                  <a:gd name="T0" fmla="*/ 2 w 123"/>
                  <a:gd name="T1" fmla="*/ 0 h 21"/>
                  <a:gd name="T2" fmla="*/ 0 w 123"/>
                  <a:gd name="T3" fmla="*/ 16 h 21"/>
                  <a:gd name="T4" fmla="*/ 123 w 123"/>
                  <a:gd name="T5" fmla="*/ 21 h 21"/>
                  <a:gd name="T6" fmla="*/ 121 w 123"/>
                  <a:gd name="T7" fmla="*/ 6 h 21"/>
                  <a:gd name="T8" fmla="*/ 2 w 123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21">
                    <a:moveTo>
                      <a:pt x="2" y="0"/>
                    </a:moveTo>
                    <a:lnTo>
                      <a:pt x="0" y="16"/>
                    </a:lnTo>
                    <a:lnTo>
                      <a:pt x="123" y="21"/>
                    </a:lnTo>
                    <a:lnTo>
                      <a:pt x="121" y="6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3D1A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68"/>
              <p:cNvSpPr>
                <a:spLocks/>
              </p:cNvSpPr>
              <p:nvPr/>
            </p:nvSpPr>
            <p:spPr bwMode="auto">
              <a:xfrm>
                <a:off x="6285411" y="3619310"/>
                <a:ext cx="154504" cy="26379"/>
              </a:xfrm>
              <a:custGeom>
                <a:avLst/>
                <a:gdLst>
                  <a:gd name="T0" fmla="*/ 2 w 123"/>
                  <a:gd name="T1" fmla="*/ 0 h 21"/>
                  <a:gd name="T2" fmla="*/ 0 w 123"/>
                  <a:gd name="T3" fmla="*/ 16 h 21"/>
                  <a:gd name="T4" fmla="*/ 123 w 123"/>
                  <a:gd name="T5" fmla="*/ 21 h 21"/>
                  <a:gd name="T6" fmla="*/ 121 w 123"/>
                  <a:gd name="T7" fmla="*/ 6 h 21"/>
                  <a:gd name="T8" fmla="*/ 2 w 123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21">
                    <a:moveTo>
                      <a:pt x="2" y="0"/>
                    </a:moveTo>
                    <a:lnTo>
                      <a:pt x="0" y="16"/>
                    </a:lnTo>
                    <a:lnTo>
                      <a:pt x="123" y="21"/>
                    </a:lnTo>
                    <a:lnTo>
                      <a:pt x="121" y="6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69"/>
              <p:cNvSpPr>
                <a:spLocks/>
              </p:cNvSpPr>
              <p:nvPr/>
            </p:nvSpPr>
            <p:spPr bwMode="auto">
              <a:xfrm>
                <a:off x="6287923" y="3608004"/>
                <a:ext cx="149479" cy="18842"/>
              </a:xfrm>
              <a:custGeom>
                <a:avLst/>
                <a:gdLst>
                  <a:gd name="T0" fmla="*/ 115 w 119"/>
                  <a:gd name="T1" fmla="*/ 0 h 15"/>
                  <a:gd name="T2" fmla="*/ 2 w 119"/>
                  <a:gd name="T3" fmla="*/ 7 h 15"/>
                  <a:gd name="T4" fmla="*/ 0 w 119"/>
                  <a:gd name="T5" fmla="*/ 9 h 15"/>
                  <a:gd name="T6" fmla="*/ 0 w 119"/>
                  <a:gd name="T7" fmla="*/ 9 h 15"/>
                  <a:gd name="T8" fmla="*/ 119 w 119"/>
                  <a:gd name="T9" fmla="*/ 15 h 15"/>
                  <a:gd name="T10" fmla="*/ 115 w 119"/>
                  <a:gd name="T11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9" h="15">
                    <a:moveTo>
                      <a:pt x="115" y="0"/>
                    </a:moveTo>
                    <a:lnTo>
                      <a:pt x="2" y="7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119" y="15"/>
                    </a:lnTo>
                    <a:lnTo>
                      <a:pt x="115" y="0"/>
                    </a:lnTo>
                    <a:close/>
                  </a:path>
                </a:pathLst>
              </a:custGeom>
              <a:solidFill>
                <a:srgbClr val="3D1A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70"/>
              <p:cNvSpPr>
                <a:spLocks/>
              </p:cNvSpPr>
              <p:nvPr/>
            </p:nvSpPr>
            <p:spPr bwMode="auto">
              <a:xfrm>
                <a:off x="6287923" y="3608004"/>
                <a:ext cx="149479" cy="18842"/>
              </a:xfrm>
              <a:custGeom>
                <a:avLst/>
                <a:gdLst>
                  <a:gd name="T0" fmla="*/ 115 w 119"/>
                  <a:gd name="T1" fmla="*/ 0 h 15"/>
                  <a:gd name="T2" fmla="*/ 2 w 119"/>
                  <a:gd name="T3" fmla="*/ 7 h 15"/>
                  <a:gd name="T4" fmla="*/ 0 w 119"/>
                  <a:gd name="T5" fmla="*/ 9 h 15"/>
                  <a:gd name="T6" fmla="*/ 0 w 119"/>
                  <a:gd name="T7" fmla="*/ 9 h 15"/>
                  <a:gd name="T8" fmla="*/ 119 w 119"/>
                  <a:gd name="T9" fmla="*/ 15 h 15"/>
                  <a:gd name="T10" fmla="*/ 115 w 119"/>
                  <a:gd name="T11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9" h="15">
                    <a:moveTo>
                      <a:pt x="115" y="0"/>
                    </a:moveTo>
                    <a:lnTo>
                      <a:pt x="2" y="7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119" y="15"/>
                    </a:lnTo>
                    <a:lnTo>
                      <a:pt x="11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71"/>
              <p:cNvSpPr>
                <a:spLocks/>
              </p:cNvSpPr>
              <p:nvPr/>
            </p:nvSpPr>
            <p:spPr bwMode="auto">
              <a:xfrm>
                <a:off x="6259032" y="3535149"/>
                <a:ext cx="204749" cy="99234"/>
              </a:xfrm>
              <a:custGeom>
                <a:avLst/>
                <a:gdLst>
                  <a:gd name="T0" fmla="*/ 0 w 163"/>
                  <a:gd name="T1" fmla="*/ 7 h 79"/>
                  <a:gd name="T2" fmla="*/ 0 w 163"/>
                  <a:gd name="T3" fmla="*/ 73 h 79"/>
                  <a:gd name="T4" fmla="*/ 163 w 163"/>
                  <a:gd name="T5" fmla="*/ 79 h 79"/>
                  <a:gd name="T6" fmla="*/ 163 w 163"/>
                  <a:gd name="T7" fmla="*/ 0 h 79"/>
                  <a:gd name="T8" fmla="*/ 0 w 163"/>
                  <a:gd name="T9" fmla="*/ 7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3" h="79">
                    <a:moveTo>
                      <a:pt x="0" y="7"/>
                    </a:moveTo>
                    <a:lnTo>
                      <a:pt x="0" y="73"/>
                    </a:lnTo>
                    <a:lnTo>
                      <a:pt x="163" y="79"/>
                    </a:lnTo>
                    <a:lnTo>
                      <a:pt x="163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5F2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72"/>
              <p:cNvSpPr>
                <a:spLocks noEditPoints="1"/>
              </p:cNvSpPr>
              <p:nvPr/>
            </p:nvSpPr>
            <p:spPr bwMode="auto">
              <a:xfrm>
                <a:off x="6241446" y="3679603"/>
                <a:ext cx="273835" cy="427082"/>
              </a:xfrm>
              <a:custGeom>
                <a:avLst/>
                <a:gdLst>
                  <a:gd name="T0" fmla="*/ 193 w 218"/>
                  <a:gd name="T1" fmla="*/ 118 h 340"/>
                  <a:gd name="T2" fmla="*/ 31 w 218"/>
                  <a:gd name="T3" fmla="*/ 0 h 340"/>
                  <a:gd name="T4" fmla="*/ 18 w 218"/>
                  <a:gd name="T5" fmla="*/ 83 h 340"/>
                  <a:gd name="T6" fmla="*/ 214 w 218"/>
                  <a:gd name="T7" fmla="*/ 209 h 340"/>
                  <a:gd name="T8" fmla="*/ 193 w 218"/>
                  <a:gd name="T9" fmla="*/ 118 h 340"/>
                  <a:gd name="T10" fmla="*/ 6 w 218"/>
                  <a:gd name="T11" fmla="*/ 153 h 340"/>
                  <a:gd name="T12" fmla="*/ 0 w 218"/>
                  <a:gd name="T13" fmla="*/ 201 h 340"/>
                  <a:gd name="T14" fmla="*/ 179 w 218"/>
                  <a:gd name="T15" fmla="*/ 340 h 340"/>
                  <a:gd name="T16" fmla="*/ 218 w 218"/>
                  <a:gd name="T17" fmla="*/ 294 h 340"/>
                  <a:gd name="T18" fmla="*/ 6 w 218"/>
                  <a:gd name="T19" fmla="*/ 153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8" h="340">
                    <a:moveTo>
                      <a:pt x="193" y="118"/>
                    </a:moveTo>
                    <a:lnTo>
                      <a:pt x="31" y="0"/>
                    </a:lnTo>
                    <a:lnTo>
                      <a:pt x="18" y="83"/>
                    </a:lnTo>
                    <a:lnTo>
                      <a:pt x="214" y="209"/>
                    </a:lnTo>
                    <a:lnTo>
                      <a:pt x="193" y="118"/>
                    </a:lnTo>
                    <a:close/>
                    <a:moveTo>
                      <a:pt x="6" y="153"/>
                    </a:moveTo>
                    <a:lnTo>
                      <a:pt x="0" y="201"/>
                    </a:lnTo>
                    <a:lnTo>
                      <a:pt x="179" y="340"/>
                    </a:lnTo>
                    <a:lnTo>
                      <a:pt x="218" y="294"/>
                    </a:lnTo>
                    <a:lnTo>
                      <a:pt x="6" y="153"/>
                    </a:lnTo>
                    <a:close/>
                  </a:path>
                </a:pathLst>
              </a:custGeom>
              <a:solidFill>
                <a:srgbClr val="873A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6" name="Freeform 73"/>
              <p:cNvSpPr>
                <a:spLocks/>
              </p:cNvSpPr>
              <p:nvPr/>
            </p:nvSpPr>
            <p:spPr bwMode="auto">
              <a:xfrm>
                <a:off x="6232654" y="3754971"/>
                <a:ext cx="214798" cy="54014"/>
              </a:xfrm>
              <a:custGeom>
                <a:avLst/>
                <a:gdLst>
                  <a:gd name="T0" fmla="*/ 81 w 82"/>
                  <a:gd name="T1" fmla="*/ 10 h 21"/>
                  <a:gd name="T2" fmla="*/ 73 w 82"/>
                  <a:gd name="T3" fmla="*/ 19 h 21"/>
                  <a:gd name="T4" fmla="*/ 9 w 82"/>
                  <a:gd name="T5" fmla="*/ 21 h 21"/>
                  <a:gd name="T6" fmla="*/ 0 w 82"/>
                  <a:gd name="T7" fmla="*/ 11 h 21"/>
                  <a:gd name="T8" fmla="*/ 8 w 82"/>
                  <a:gd name="T9" fmla="*/ 1 h 21"/>
                  <a:gd name="T10" fmla="*/ 73 w 82"/>
                  <a:gd name="T11" fmla="*/ 0 h 21"/>
                  <a:gd name="T12" fmla="*/ 81 w 82"/>
                  <a:gd name="T13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21">
                    <a:moveTo>
                      <a:pt x="81" y="10"/>
                    </a:moveTo>
                    <a:cubicBezTo>
                      <a:pt x="82" y="15"/>
                      <a:pt x="78" y="19"/>
                      <a:pt x="73" y="19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4" y="21"/>
                      <a:pt x="0" y="17"/>
                      <a:pt x="0" y="11"/>
                    </a:cubicBezTo>
                    <a:cubicBezTo>
                      <a:pt x="0" y="6"/>
                      <a:pt x="4" y="2"/>
                      <a:pt x="8" y="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78" y="0"/>
                      <a:pt x="81" y="4"/>
                      <a:pt x="81" y="10"/>
                    </a:cubicBezTo>
                    <a:close/>
                  </a:path>
                </a:pathLst>
              </a:custGeom>
              <a:solidFill>
                <a:srgbClr val="FFA81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7" name="Freeform 74"/>
              <p:cNvSpPr>
                <a:spLocks/>
              </p:cNvSpPr>
              <p:nvPr/>
            </p:nvSpPr>
            <p:spPr bwMode="auto">
              <a:xfrm>
                <a:off x="6261544" y="3767532"/>
                <a:ext cx="65318" cy="31403"/>
              </a:xfrm>
              <a:custGeom>
                <a:avLst/>
                <a:gdLst>
                  <a:gd name="T0" fmla="*/ 25 w 25"/>
                  <a:gd name="T1" fmla="*/ 6 h 12"/>
                  <a:gd name="T2" fmla="*/ 23 w 25"/>
                  <a:gd name="T3" fmla="*/ 12 h 12"/>
                  <a:gd name="T4" fmla="*/ 3 w 25"/>
                  <a:gd name="T5" fmla="*/ 12 h 12"/>
                  <a:gd name="T6" fmla="*/ 0 w 25"/>
                  <a:gd name="T7" fmla="*/ 6 h 12"/>
                  <a:gd name="T8" fmla="*/ 3 w 25"/>
                  <a:gd name="T9" fmla="*/ 0 h 12"/>
                  <a:gd name="T10" fmla="*/ 22 w 25"/>
                  <a:gd name="T11" fmla="*/ 0 h 12"/>
                  <a:gd name="T12" fmla="*/ 25 w 25"/>
                  <a:gd name="T13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12">
                    <a:moveTo>
                      <a:pt x="25" y="6"/>
                    </a:moveTo>
                    <a:cubicBezTo>
                      <a:pt x="25" y="9"/>
                      <a:pt x="24" y="12"/>
                      <a:pt x="23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1" y="12"/>
                      <a:pt x="0" y="10"/>
                      <a:pt x="0" y="6"/>
                    </a:cubicBezTo>
                    <a:cubicBezTo>
                      <a:pt x="0" y="3"/>
                      <a:pt x="1" y="0"/>
                      <a:pt x="3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4" y="0"/>
                      <a:pt x="25" y="2"/>
                      <a:pt x="25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80" name="Group 79"/>
          <p:cNvGrpSpPr/>
          <p:nvPr/>
        </p:nvGrpSpPr>
        <p:grpSpPr>
          <a:xfrm>
            <a:off x="3218531" y="1944001"/>
            <a:ext cx="276224" cy="276224"/>
            <a:chOff x="1460006" y="1642203"/>
            <a:chExt cx="479425" cy="479425"/>
          </a:xfrm>
        </p:grpSpPr>
        <p:sp>
          <p:nvSpPr>
            <p:cNvPr id="81" name="Oval 8"/>
            <p:cNvSpPr>
              <a:spLocks noChangeArrowheads="1"/>
            </p:cNvSpPr>
            <p:nvPr/>
          </p:nvSpPr>
          <p:spPr bwMode="auto">
            <a:xfrm>
              <a:off x="1460006" y="1642203"/>
              <a:ext cx="479425" cy="479425"/>
            </a:xfrm>
            <a:prstGeom prst="ellipse">
              <a:avLst/>
            </a:prstGeom>
            <a:noFill/>
            <a:ln w="17463" cap="rnd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9"/>
            <p:cNvSpPr>
              <a:spLocks/>
            </p:cNvSpPr>
            <p:nvPr/>
          </p:nvSpPr>
          <p:spPr bwMode="auto">
            <a:xfrm>
              <a:off x="1575894" y="1799366"/>
              <a:ext cx="247650" cy="165100"/>
            </a:xfrm>
            <a:custGeom>
              <a:avLst/>
              <a:gdLst>
                <a:gd name="T0" fmla="*/ 0 w 156"/>
                <a:gd name="T1" fmla="*/ 45 h 104"/>
                <a:gd name="T2" fmla="*/ 60 w 156"/>
                <a:gd name="T3" fmla="*/ 104 h 104"/>
                <a:gd name="T4" fmla="*/ 156 w 156"/>
                <a:gd name="T5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6" h="104">
                  <a:moveTo>
                    <a:pt x="0" y="45"/>
                  </a:moveTo>
                  <a:lnTo>
                    <a:pt x="60" y="104"/>
                  </a:lnTo>
                  <a:lnTo>
                    <a:pt x="156" y="0"/>
                  </a:lnTo>
                </a:path>
              </a:pathLst>
            </a:custGeom>
            <a:noFill/>
            <a:ln w="17463" cap="rnd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3218531" y="2680117"/>
            <a:ext cx="276224" cy="276224"/>
            <a:chOff x="1460006" y="1642203"/>
            <a:chExt cx="479425" cy="479425"/>
          </a:xfrm>
        </p:grpSpPr>
        <p:sp>
          <p:nvSpPr>
            <p:cNvPr id="84" name="Oval 8"/>
            <p:cNvSpPr>
              <a:spLocks noChangeArrowheads="1"/>
            </p:cNvSpPr>
            <p:nvPr/>
          </p:nvSpPr>
          <p:spPr bwMode="auto">
            <a:xfrm>
              <a:off x="1460006" y="1642203"/>
              <a:ext cx="479425" cy="479425"/>
            </a:xfrm>
            <a:prstGeom prst="ellipse">
              <a:avLst/>
            </a:prstGeom>
            <a:noFill/>
            <a:ln w="17463" cap="rnd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9"/>
            <p:cNvSpPr>
              <a:spLocks/>
            </p:cNvSpPr>
            <p:nvPr/>
          </p:nvSpPr>
          <p:spPr bwMode="auto">
            <a:xfrm>
              <a:off x="1575894" y="1799366"/>
              <a:ext cx="247650" cy="165100"/>
            </a:xfrm>
            <a:custGeom>
              <a:avLst/>
              <a:gdLst>
                <a:gd name="T0" fmla="*/ 0 w 156"/>
                <a:gd name="T1" fmla="*/ 45 h 104"/>
                <a:gd name="T2" fmla="*/ 60 w 156"/>
                <a:gd name="T3" fmla="*/ 104 h 104"/>
                <a:gd name="T4" fmla="*/ 156 w 156"/>
                <a:gd name="T5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6" h="104">
                  <a:moveTo>
                    <a:pt x="0" y="45"/>
                  </a:moveTo>
                  <a:lnTo>
                    <a:pt x="60" y="104"/>
                  </a:lnTo>
                  <a:lnTo>
                    <a:pt x="156" y="0"/>
                  </a:lnTo>
                </a:path>
              </a:pathLst>
            </a:custGeom>
            <a:noFill/>
            <a:ln w="17463" cap="rnd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3221569" y="5277264"/>
            <a:ext cx="276224" cy="276224"/>
            <a:chOff x="1460006" y="1642203"/>
            <a:chExt cx="479425" cy="479425"/>
          </a:xfrm>
        </p:grpSpPr>
        <p:sp>
          <p:nvSpPr>
            <p:cNvPr id="89" name="Oval 8"/>
            <p:cNvSpPr>
              <a:spLocks noChangeArrowheads="1"/>
            </p:cNvSpPr>
            <p:nvPr/>
          </p:nvSpPr>
          <p:spPr bwMode="auto">
            <a:xfrm>
              <a:off x="1460006" y="1642203"/>
              <a:ext cx="479425" cy="479425"/>
            </a:xfrm>
            <a:prstGeom prst="ellipse">
              <a:avLst/>
            </a:prstGeom>
            <a:noFill/>
            <a:ln w="17463" cap="rnd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9"/>
            <p:cNvSpPr>
              <a:spLocks/>
            </p:cNvSpPr>
            <p:nvPr/>
          </p:nvSpPr>
          <p:spPr bwMode="auto">
            <a:xfrm>
              <a:off x="1575894" y="1799366"/>
              <a:ext cx="247650" cy="165100"/>
            </a:xfrm>
            <a:custGeom>
              <a:avLst/>
              <a:gdLst>
                <a:gd name="T0" fmla="*/ 0 w 156"/>
                <a:gd name="T1" fmla="*/ 45 h 104"/>
                <a:gd name="T2" fmla="*/ 60 w 156"/>
                <a:gd name="T3" fmla="*/ 104 h 104"/>
                <a:gd name="T4" fmla="*/ 156 w 156"/>
                <a:gd name="T5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6" h="104">
                  <a:moveTo>
                    <a:pt x="0" y="45"/>
                  </a:moveTo>
                  <a:lnTo>
                    <a:pt x="60" y="104"/>
                  </a:lnTo>
                  <a:lnTo>
                    <a:pt x="156" y="0"/>
                  </a:lnTo>
                </a:path>
              </a:pathLst>
            </a:custGeom>
            <a:noFill/>
            <a:ln w="17463" cap="rnd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2" name="Rectangle 91">
            <a:extLst>
              <a:ext uri="{FF2B5EF4-FFF2-40B4-BE49-F238E27FC236}">
                <a16:creationId xmlns:a16="http://schemas.microsoft.com/office/drawing/2014/main" id="{D750DB77-1AC7-461C-8730-3C9C9C19A8A8}"/>
              </a:ext>
            </a:extLst>
          </p:cNvPr>
          <p:cNvSpPr/>
          <p:nvPr/>
        </p:nvSpPr>
        <p:spPr>
          <a:xfrm>
            <a:off x="3703787" y="1849609"/>
            <a:ext cx="825074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800"/>
              </a:spcAft>
            </a:pPr>
            <a:r>
              <a:rPr lang="en-US" b="1" dirty="0">
                <a:latin typeface="Source Sans Pro" panose="020B0503030403020204" pitchFamily="34" charset="0"/>
              </a:rPr>
              <a:t>Ideation</a:t>
            </a:r>
            <a:r>
              <a:rPr lang="en-US" sz="1200" dirty="0"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  <a:t> </a:t>
            </a:r>
            <a:r>
              <a:rPr lang="en-US" dirty="0">
                <a:latin typeface="Source Sans Pro" panose="020B0503030403020204" pitchFamily="34" charset="0"/>
              </a:rPr>
              <a:t>is defined as the process of creating, developing and communicating ideas. Ideas are visual, concrete or abstract base elements of a thought.</a:t>
            </a:r>
          </a:p>
          <a:p>
            <a:pPr algn="just">
              <a:spcAft>
                <a:spcPts val="1800"/>
              </a:spcAft>
            </a:pPr>
            <a:r>
              <a:rPr lang="en-US" b="1" dirty="0">
                <a:latin typeface="Source Sans Pro" panose="020B0503030403020204" pitchFamily="34" charset="0"/>
              </a:rPr>
              <a:t>Design</a:t>
            </a:r>
            <a:r>
              <a:rPr lang="en-US" sz="1200" dirty="0"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  <a:t> </a:t>
            </a:r>
            <a:r>
              <a:rPr lang="en-US" dirty="0">
                <a:latin typeface="Source Sans Pro" panose="020B0503030403020204" pitchFamily="34" charset="0"/>
              </a:rPr>
              <a:t>is a plan for arranging [ideas] in such a way as best to accomplish a particular purpose.</a:t>
            </a:r>
          </a:p>
          <a:p>
            <a:pPr algn="just">
              <a:spcAft>
                <a:spcPts val="1800"/>
              </a:spcAft>
            </a:pPr>
            <a:r>
              <a:rPr lang="en-US" b="1" dirty="0">
                <a:latin typeface="Source Sans Pro" panose="020B0503030403020204" pitchFamily="34" charset="0"/>
              </a:rPr>
              <a:t>Design thinking</a:t>
            </a:r>
            <a:r>
              <a:rPr lang="en-US" sz="1200" dirty="0"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  <a:t> </a:t>
            </a:r>
            <a:r>
              <a:rPr lang="en-US" dirty="0">
                <a:latin typeface="Source Sans Pro" panose="020B0503030403020204" pitchFamily="34" charset="0"/>
              </a:rPr>
              <a:t>is a human-centered approach to innovation that draws from a toolkit to integrate the needs of people, the possibilities of technology, and the requirements for business success.</a:t>
            </a:r>
          </a:p>
          <a:p>
            <a:pPr algn="just">
              <a:spcAft>
                <a:spcPts val="1800"/>
              </a:spcAft>
            </a:pPr>
            <a:r>
              <a:rPr lang="en-US" b="1" dirty="0">
                <a:latin typeface="Source Sans Pro" panose="020B0503030403020204" pitchFamily="34" charset="0"/>
              </a:rPr>
              <a:t>Invention</a:t>
            </a:r>
            <a:r>
              <a:rPr lang="en-US" sz="1200" dirty="0"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  <a:t> </a:t>
            </a:r>
            <a:r>
              <a:rPr lang="en-US" dirty="0">
                <a:latin typeface="Source Sans Pro" panose="020B0503030403020204" pitchFamily="34" charset="0"/>
              </a:rPr>
              <a:t>is the creation of a product, method, or process that is better than a similar product, method, or process which exists today.</a:t>
            </a:r>
          </a:p>
          <a:p>
            <a:pPr algn="just">
              <a:spcAft>
                <a:spcPts val="1800"/>
              </a:spcAft>
            </a:pPr>
            <a:r>
              <a:rPr lang="en-US" b="1" dirty="0">
                <a:latin typeface="Source Sans Pro" panose="020B0503030403020204" pitchFamily="34" charset="0"/>
              </a:rPr>
              <a:t>Innovation</a:t>
            </a:r>
            <a:r>
              <a:rPr lang="en-US" sz="1200" dirty="0"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  <a:t> </a:t>
            </a:r>
            <a:r>
              <a:rPr lang="en-US" dirty="0">
                <a:latin typeface="Source Sans Pro" panose="020B0503030403020204" pitchFamily="34" charset="0"/>
              </a:rPr>
              <a:t>is the process of introducing this invention — product, service, or platform — into the world in such a way that it addresses a need and creates value to the company and customers. </a:t>
            </a:r>
            <a:r>
              <a:rPr lang="en-US" b="1" dirty="0">
                <a:latin typeface="medium-content-serif-font"/>
              </a:rPr>
              <a:t>Innovation is invention or an idea applied</a:t>
            </a:r>
            <a:r>
              <a:rPr lang="en-US" dirty="0">
                <a:latin typeface="Source Sans Pro" panose="020B0503030403020204" pitchFamily="34" charset="0"/>
              </a:rPr>
              <a:t>.</a:t>
            </a:r>
            <a:endParaRPr lang="en-US" dirty="0"/>
          </a:p>
        </p:txBody>
      </p:sp>
      <p:grpSp>
        <p:nvGrpSpPr>
          <p:cNvPr id="93" name="Group 92">
            <a:extLst>
              <a:ext uri="{FF2B5EF4-FFF2-40B4-BE49-F238E27FC236}">
                <a16:creationId xmlns:a16="http://schemas.microsoft.com/office/drawing/2014/main" id="{F45C6116-708E-4814-9A7F-ACD997CA9DDF}"/>
              </a:ext>
            </a:extLst>
          </p:cNvPr>
          <p:cNvGrpSpPr/>
          <p:nvPr/>
        </p:nvGrpSpPr>
        <p:grpSpPr>
          <a:xfrm>
            <a:off x="3218531" y="4497708"/>
            <a:ext cx="276224" cy="276224"/>
            <a:chOff x="1460006" y="1642203"/>
            <a:chExt cx="479425" cy="479425"/>
          </a:xfrm>
        </p:grpSpPr>
        <p:sp>
          <p:nvSpPr>
            <p:cNvPr id="94" name="Oval 8">
              <a:extLst>
                <a:ext uri="{FF2B5EF4-FFF2-40B4-BE49-F238E27FC236}">
                  <a16:creationId xmlns:a16="http://schemas.microsoft.com/office/drawing/2014/main" id="{89A2C110-A02C-4F28-B121-C0128F41D4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60006" y="1642203"/>
              <a:ext cx="479425" cy="479425"/>
            </a:xfrm>
            <a:prstGeom prst="ellipse">
              <a:avLst/>
            </a:prstGeom>
            <a:noFill/>
            <a:ln w="17463" cap="rnd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9">
              <a:extLst>
                <a:ext uri="{FF2B5EF4-FFF2-40B4-BE49-F238E27FC236}">
                  <a16:creationId xmlns:a16="http://schemas.microsoft.com/office/drawing/2014/main" id="{61C35AE2-0356-4776-975F-0A6A8FC962B1}"/>
                </a:ext>
              </a:extLst>
            </p:cNvPr>
            <p:cNvSpPr>
              <a:spLocks/>
            </p:cNvSpPr>
            <p:nvPr/>
          </p:nvSpPr>
          <p:spPr bwMode="auto">
            <a:xfrm>
              <a:off x="1575894" y="1799366"/>
              <a:ext cx="247650" cy="165100"/>
            </a:xfrm>
            <a:custGeom>
              <a:avLst/>
              <a:gdLst>
                <a:gd name="T0" fmla="*/ 0 w 156"/>
                <a:gd name="T1" fmla="*/ 45 h 104"/>
                <a:gd name="T2" fmla="*/ 60 w 156"/>
                <a:gd name="T3" fmla="*/ 104 h 104"/>
                <a:gd name="T4" fmla="*/ 156 w 156"/>
                <a:gd name="T5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6" h="104">
                  <a:moveTo>
                    <a:pt x="0" y="45"/>
                  </a:moveTo>
                  <a:lnTo>
                    <a:pt x="60" y="104"/>
                  </a:lnTo>
                  <a:lnTo>
                    <a:pt x="156" y="0"/>
                  </a:lnTo>
                </a:path>
              </a:pathLst>
            </a:custGeom>
            <a:noFill/>
            <a:ln w="17463" cap="rnd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96" name="Group 95">
            <a:extLst>
              <a:ext uri="{FF2B5EF4-FFF2-40B4-BE49-F238E27FC236}">
                <a16:creationId xmlns:a16="http://schemas.microsoft.com/office/drawing/2014/main" id="{B3D02CC8-98D6-49A5-982B-EFA82A66645F}"/>
              </a:ext>
            </a:extLst>
          </p:cNvPr>
          <p:cNvGrpSpPr/>
          <p:nvPr/>
        </p:nvGrpSpPr>
        <p:grpSpPr>
          <a:xfrm>
            <a:off x="3218531" y="3463659"/>
            <a:ext cx="276224" cy="276224"/>
            <a:chOff x="1460006" y="1642203"/>
            <a:chExt cx="479425" cy="479425"/>
          </a:xfrm>
        </p:grpSpPr>
        <p:sp>
          <p:nvSpPr>
            <p:cNvPr id="97" name="Oval 8">
              <a:extLst>
                <a:ext uri="{FF2B5EF4-FFF2-40B4-BE49-F238E27FC236}">
                  <a16:creationId xmlns:a16="http://schemas.microsoft.com/office/drawing/2014/main" id="{672699CE-F779-4B91-8E50-4C65D8BF27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60006" y="1642203"/>
              <a:ext cx="479425" cy="479425"/>
            </a:xfrm>
            <a:prstGeom prst="ellipse">
              <a:avLst/>
            </a:prstGeom>
            <a:noFill/>
            <a:ln w="17463" cap="rnd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9">
              <a:extLst>
                <a:ext uri="{FF2B5EF4-FFF2-40B4-BE49-F238E27FC236}">
                  <a16:creationId xmlns:a16="http://schemas.microsoft.com/office/drawing/2014/main" id="{DF3AFAB1-9B51-4C0B-9819-B468ADF15F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575894" y="1799366"/>
              <a:ext cx="247650" cy="165100"/>
            </a:xfrm>
            <a:custGeom>
              <a:avLst/>
              <a:gdLst>
                <a:gd name="T0" fmla="*/ 0 w 156"/>
                <a:gd name="T1" fmla="*/ 45 h 104"/>
                <a:gd name="T2" fmla="*/ 60 w 156"/>
                <a:gd name="T3" fmla="*/ 104 h 104"/>
                <a:gd name="T4" fmla="*/ 156 w 156"/>
                <a:gd name="T5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6" h="104">
                  <a:moveTo>
                    <a:pt x="0" y="45"/>
                  </a:moveTo>
                  <a:lnTo>
                    <a:pt x="60" y="104"/>
                  </a:lnTo>
                  <a:lnTo>
                    <a:pt x="156" y="0"/>
                  </a:lnTo>
                </a:path>
              </a:pathLst>
            </a:custGeom>
            <a:noFill/>
            <a:ln w="17463" cap="rnd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688994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2324884" y="408124"/>
            <a:ext cx="75538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  <a:ea typeface="Roboto Black" panose="02000000000000000000" pitchFamily="2" charset="0"/>
                <a:cs typeface="Roboto Black" panose="02000000000000000000" pitchFamily="2" charset="0"/>
              </a:rPr>
              <a:t>Why </a:t>
            </a:r>
            <a:r>
              <a:rPr lang="en-GB" sz="3200" dirty="0">
                <a:solidFill>
                  <a:schemeClr val="accent1"/>
                </a:solidFill>
                <a:latin typeface="Source Sans Pro Light" panose="020B0403030403020204" pitchFamily="34" charset="0"/>
                <a:ea typeface="Roboto Black" panose="02000000000000000000" pitchFamily="2" charset="0"/>
                <a:cs typeface="Roboto Black" panose="02000000000000000000" pitchFamily="2" charset="0"/>
              </a:rPr>
              <a:t>ideation</a:t>
            </a:r>
            <a:r>
              <a:rPr lang="en-GB" sz="3200" dirty="0">
                <a:latin typeface="Source Sans Pro Light" panose="020B0403030403020204" pitchFamily="34" charset="0"/>
                <a:ea typeface="Roboto Black" panose="02000000000000000000" pitchFamily="2" charset="0"/>
                <a:cs typeface="Roboto Black" panose="02000000000000000000" pitchFamily="2" charset="0"/>
              </a:rPr>
              <a:t> matters in innovation process?</a:t>
            </a:r>
            <a:endParaRPr lang="en-US" sz="3200" dirty="0">
              <a:latin typeface="Source Sans Pro Light" panose="020B0403030403020204" pitchFamily="34" charset="0"/>
              <a:ea typeface="Roboto Black" panose="02000000000000000000" pitchFamily="2" charset="0"/>
              <a:cs typeface="Roboto Black" panose="02000000000000000000" pitchFamily="2" charset="0"/>
            </a:endParaRPr>
          </a:p>
        </p:txBody>
      </p:sp>
      <p:grpSp>
        <p:nvGrpSpPr>
          <p:cNvPr id="4" name="Group 3"/>
          <p:cNvGrpSpPr>
            <a:grpSpLocks noChangeAspect="1"/>
          </p:cNvGrpSpPr>
          <p:nvPr/>
        </p:nvGrpSpPr>
        <p:grpSpPr>
          <a:xfrm>
            <a:off x="498167" y="2361838"/>
            <a:ext cx="3105521" cy="2379081"/>
            <a:chOff x="2874963" y="1182688"/>
            <a:chExt cx="6442076" cy="4568826"/>
          </a:xfrm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2874963" y="5495926"/>
              <a:ext cx="6426200" cy="255588"/>
            </a:xfrm>
            <a:custGeom>
              <a:avLst/>
              <a:gdLst>
                <a:gd name="T0" fmla="*/ 4054 w 4136"/>
                <a:gd name="T1" fmla="*/ 0 h 165"/>
                <a:gd name="T2" fmla="*/ 3007 w 4136"/>
                <a:gd name="T3" fmla="*/ 0 h 165"/>
                <a:gd name="T4" fmla="*/ 2995 w 4136"/>
                <a:gd name="T5" fmla="*/ 28 h 165"/>
                <a:gd name="T6" fmla="*/ 2979 w 4136"/>
                <a:gd name="T7" fmla="*/ 30 h 165"/>
                <a:gd name="T8" fmla="*/ 2920 w 4136"/>
                <a:gd name="T9" fmla="*/ 13 h 165"/>
                <a:gd name="T10" fmla="*/ 2910 w 4136"/>
                <a:gd name="T11" fmla="*/ 75 h 165"/>
                <a:gd name="T12" fmla="*/ 2904 w 4136"/>
                <a:gd name="T13" fmla="*/ 74 h 165"/>
                <a:gd name="T14" fmla="*/ 2893 w 4136"/>
                <a:gd name="T15" fmla="*/ 0 h 165"/>
                <a:gd name="T16" fmla="*/ 2144 w 4136"/>
                <a:gd name="T17" fmla="*/ 0 h 165"/>
                <a:gd name="T18" fmla="*/ 2132 w 4136"/>
                <a:gd name="T19" fmla="*/ 36 h 165"/>
                <a:gd name="T20" fmla="*/ 2116 w 4136"/>
                <a:gd name="T21" fmla="*/ 38 h 165"/>
                <a:gd name="T22" fmla="*/ 2057 w 4136"/>
                <a:gd name="T23" fmla="*/ 21 h 165"/>
                <a:gd name="T24" fmla="*/ 2047 w 4136"/>
                <a:gd name="T25" fmla="*/ 83 h 165"/>
                <a:gd name="T26" fmla="*/ 2041 w 4136"/>
                <a:gd name="T27" fmla="*/ 82 h 165"/>
                <a:gd name="T28" fmla="*/ 2033 w 4136"/>
                <a:gd name="T29" fmla="*/ 0 h 165"/>
                <a:gd name="T30" fmla="*/ 1192 w 4136"/>
                <a:gd name="T31" fmla="*/ 0 h 165"/>
                <a:gd name="T32" fmla="*/ 1180 w 4136"/>
                <a:gd name="T33" fmla="*/ 36 h 165"/>
                <a:gd name="T34" fmla="*/ 1164 w 4136"/>
                <a:gd name="T35" fmla="*/ 38 h 165"/>
                <a:gd name="T36" fmla="*/ 1105 w 4136"/>
                <a:gd name="T37" fmla="*/ 21 h 165"/>
                <a:gd name="T38" fmla="*/ 1095 w 4136"/>
                <a:gd name="T39" fmla="*/ 83 h 165"/>
                <a:gd name="T40" fmla="*/ 1090 w 4136"/>
                <a:gd name="T41" fmla="*/ 82 h 165"/>
                <a:gd name="T42" fmla="*/ 1081 w 4136"/>
                <a:gd name="T43" fmla="*/ 0 h 165"/>
                <a:gd name="T44" fmla="*/ 996 w 4136"/>
                <a:gd name="T45" fmla="*/ 0 h 165"/>
                <a:gd name="T46" fmla="*/ 908 w 4136"/>
                <a:gd name="T47" fmla="*/ 73 h 165"/>
                <a:gd name="T48" fmla="*/ 50 w 4136"/>
                <a:gd name="T49" fmla="*/ 92 h 165"/>
                <a:gd name="T50" fmla="*/ 160 w 4136"/>
                <a:gd name="T51" fmla="*/ 0 h 165"/>
                <a:gd name="T52" fmla="*/ 81 w 4136"/>
                <a:gd name="T53" fmla="*/ 0 h 165"/>
                <a:gd name="T54" fmla="*/ 0 w 4136"/>
                <a:gd name="T55" fmla="*/ 82 h 165"/>
                <a:gd name="T56" fmla="*/ 0 w 4136"/>
                <a:gd name="T57" fmla="*/ 84 h 165"/>
                <a:gd name="T58" fmla="*/ 81 w 4136"/>
                <a:gd name="T59" fmla="*/ 165 h 165"/>
                <a:gd name="T60" fmla="*/ 4054 w 4136"/>
                <a:gd name="T61" fmla="*/ 165 h 165"/>
                <a:gd name="T62" fmla="*/ 4136 w 4136"/>
                <a:gd name="T63" fmla="*/ 84 h 165"/>
                <a:gd name="T64" fmla="*/ 4136 w 4136"/>
                <a:gd name="T65" fmla="*/ 82 h 165"/>
                <a:gd name="T66" fmla="*/ 4054 w 4136"/>
                <a:gd name="T67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36" h="165">
                  <a:moveTo>
                    <a:pt x="4054" y="0"/>
                  </a:moveTo>
                  <a:cubicBezTo>
                    <a:pt x="3007" y="0"/>
                    <a:pt x="3007" y="0"/>
                    <a:pt x="3007" y="0"/>
                  </a:cubicBezTo>
                  <a:cubicBezTo>
                    <a:pt x="3007" y="14"/>
                    <a:pt x="3004" y="26"/>
                    <a:pt x="2995" y="28"/>
                  </a:cubicBezTo>
                  <a:cubicBezTo>
                    <a:pt x="2990" y="30"/>
                    <a:pt x="2985" y="30"/>
                    <a:pt x="2979" y="30"/>
                  </a:cubicBezTo>
                  <a:cubicBezTo>
                    <a:pt x="2951" y="30"/>
                    <a:pt x="2920" y="13"/>
                    <a:pt x="2920" y="13"/>
                  </a:cubicBezTo>
                  <a:cubicBezTo>
                    <a:pt x="2920" y="13"/>
                    <a:pt x="2948" y="75"/>
                    <a:pt x="2910" y="75"/>
                  </a:cubicBezTo>
                  <a:cubicBezTo>
                    <a:pt x="2908" y="75"/>
                    <a:pt x="2906" y="75"/>
                    <a:pt x="2904" y="74"/>
                  </a:cubicBezTo>
                  <a:cubicBezTo>
                    <a:pt x="2873" y="70"/>
                    <a:pt x="2883" y="27"/>
                    <a:pt x="2893" y="0"/>
                  </a:cubicBezTo>
                  <a:cubicBezTo>
                    <a:pt x="2144" y="0"/>
                    <a:pt x="2144" y="0"/>
                    <a:pt x="2144" y="0"/>
                  </a:cubicBezTo>
                  <a:cubicBezTo>
                    <a:pt x="2145" y="18"/>
                    <a:pt x="2143" y="33"/>
                    <a:pt x="2132" y="36"/>
                  </a:cubicBezTo>
                  <a:cubicBezTo>
                    <a:pt x="2127" y="38"/>
                    <a:pt x="2122" y="38"/>
                    <a:pt x="2116" y="38"/>
                  </a:cubicBezTo>
                  <a:cubicBezTo>
                    <a:pt x="2088" y="38"/>
                    <a:pt x="2057" y="21"/>
                    <a:pt x="2057" y="21"/>
                  </a:cubicBezTo>
                  <a:cubicBezTo>
                    <a:pt x="2057" y="21"/>
                    <a:pt x="2085" y="83"/>
                    <a:pt x="2047" y="83"/>
                  </a:cubicBezTo>
                  <a:cubicBezTo>
                    <a:pt x="2045" y="83"/>
                    <a:pt x="2043" y="83"/>
                    <a:pt x="2041" y="82"/>
                  </a:cubicBezTo>
                  <a:cubicBezTo>
                    <a:pt x="2007" y="78"/>
                    <a:pt x="2023" y="26"/>
                    <a:pt x="2033" y="0"/>
                  </a:cubicBezTo>
                  <a:cubicBezTo>
                    <a:pt x="1192" y="0"/>
                    <a:pt x="1192" y="0"/>
                    <a:pt x="1192" y="0"/>
                  </a:cubicBezTo>
                  <a:cubicBezTo>
                    <a:pt x="1193" y="18"/>
                    <a:pt x="1191" y="33"/>
                    <a:pt x="1180" y="36"/>
                  </a:cubicBezTo>
                  <a:cubicBezTo>
                    <a:pt x="1175" y="38"/>
                    <a:pt x="1170" y="38"/>
                    <a:pt x="1164" y="38"/>
                  </a:cubicBezTo>
                  <a:cubicBezTo>
                    <a:pt x="1136" y="38"/>
                    <a:pt x="1105" y="21"/>
                    <a:pt x="1105" y="21"/>
                  </a:cubicBezTo>
                  <a:cubicBezTo>
                    <a:pt x="1105" y="21"/>
                    <a:pt x="1133" y="83"/>
                    <a:pt x="1095" y="83"/>
                  </a:cubicBezTo>
                  <a:cubicBezTo>
                    <a:pt x="1093" y="83"/>
                    <a:pt x="1092" y="83"/>
                    <a:pt x="1090" y="82"/>
                  </a:cubicBezTo>
                  <a:cubicBezTo>
                    <a:pt x="1055" y="78"/>
                    <a:pt x="1071" y="26"/>
                    <a:pt x="1081" y="0"/>
                  </a:cubicBezTo>
                  <a:cubicBezTo>
                    <a:pt x="996" y="0"/>
                    <a:pt x="996" y="0"/>
                    <a:pt x="996" y="0"/>
                  </a:cubicBezTo>
                  <a:cubicBezTo>
                    <a:pt x="908" y="73"/>
                    <a:pt x="908" y="73"/>
                    <a:pt x="908" y="73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36" y="0"/>
                    <a:pt x="0" y="37"/>
                    <a:pt x="0" y="82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129"/>
                    <a:pt x="36" y="165"/>
                    <a:pt x="81" y="165"/>
                  </a:cubicBezTo>
                  <a:cubicBezTo>
                    <a:pt x="4054" y="165"/>
                    <a:pt x="4054" y="165"/>
                    <a:pt x="4054" y="165"/>
                  </a:cubicBezTo>
                  <a:cubicBezTo>
                    <a:pt x="4099" y="165"/>
                    <a:pt x="4136" y="129"/>
                    <a:pt x="4136" y="84"/>
                  </a:cubicBezTo>
                  <a:cubicBezTo>
                    <a:pt x="4136" y="82"/>
                    <a:pt x="4136" y="82"/>
                    <a:pt x="4136" y="82"/>
                  </a:cubicBezTo>
                  <a:cubicBezTo>
                    <a:pt x="4136" y="37"/>
                    <a:pt x="4099" y="0"/>
                    <a:pt x="4054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5295901" y="4641851"/>
              <a:ext cx="288925" cy="409575"/>
            </a:xfrm>
            <a:custGeom>
              <a:avLst/>
              <a:gdLst>
                <a:gd name="T0" fmla="*/ 21 w 186"/>
                <a:gd name="T1" fmla="*/ 0 h 264"/>
                <a:gd name="T2" fmla="*/ 0 w 186"/>
                <a:gd name="T3" fmla="*/ 72 h 264"/>
                <a:gd name="T4" fmla="*/ 121 w 186"/>
                <a:gd name="T5" fmla="*/ 264 h 264"/>
                <a:gd name="T6" fmla="*/ 186 w 186"/>
                <a:gd name="T7" fmla="*/ 258 h 264"/>
                <a:gd name="T8" fmla="*/ 21 w 186"/>
                <a:gd name="T9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264">
                  <a:moveTo>
                    <a:pt x="21" y="0"/>
                  </a:moveTo>
                  <a:cubicBezTo>
                    <a:pt x="0" y="72"/>
                    <a:pt x="0" y="72"/>
                    <a:pt x="0" y="72"/>
                  </a:cubicBezTo>
                  <a:cubicBezTo>
                    <a:pt x="46" y="145"/>
                    <a:pt x="91" y="222"/>
                    <a:pt x="121" y="264"/>
                  </a:cubicBezTo>
                  <a:cubicBezTo>
                    <a:pt x="186" y="258"/>
                    <a:pt x="186" y="258"/>
                    <a:pt x="186" y="258"/>
                  </a:cubicBezTo>
                  <a:cubicBezTo>
                    <a:pt x="79" y="114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FDD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5295901" y="4641851"/>
              <a:ext cx="87313" cy="160338"/>
            </a:xfrm>
            <a:custGeom>
              <a:avLst/>
              <a:gdLst>
                <a:gd name="T0" fmla="*/ 21 w 56"/>
                <a:gd name="T1" fmla="*/ 0 h 104"/>
                <a:gd name="T2" fmla="*/ 0 w 56"/>
                <a:gd name="T3" fmla="*/ 72 h 104"/>
                <a:gd name="T4" fmla="*/ 20 w 56"/>
                <a:gd name="T5" fmla="*/ 104 h 104"/>
                <a:gd name="T6" fmla="*/ 56 w 56"/>
                <a:gd name="T7" fmla="*/ 64 h 104"/>
                <a:gd name="T8" fmla="*/ 21 w 56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104">
                  <a:moveTo>
                    <a:pt x="21" y="0"/>
                  </a:moveTo>
                  <a:cubicBezTo>
                    <a:pt x="0" y="72"/>
                    <a:pt x="0" y="72"/>
                    <a:pt x="0" y="72"/>
                  </a:cubicBezTo>
                  <a:cubicBezTo>
                    <a:pt x="6" y="82"/>
                    <a:pt x="13" y="93"/>
                    <a:pt x="20" y="104"/>
                  </a:cubicBezTo>
                  <a:cubicBezTo>
                    <a:pt x="56" y="64"/>
                    <a:pt x="56" y="64"/>
                    <a:pt x="56" y="64"/>
                  </a:cubicBezTo>
                  <a:cubicBezTo>
                    <a:pt x="33" y="24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4497388" y="5114926"/>
              <a:ext cx="1196975" cy="517525"/>
            </a:xfrm>
            <a:custGeom>
              <a:avLst/>
              <a:gdLst>
                <a:gd name="T0" fmla="*/ 754 w 771"/>
                <a:gd name="T1" fmla="*/ 93 h 333"/>
                <a:gd name="T2" fmla="*/ 676 w 771"/>
                <a:gd name="T3" fmla="*/ 128 h 333"/>
                <a:gd name="T4" fmla="*/ 673 w 771"/>
                <a:gd name="T5" fmla="*/ 25 h 333"/>
                <a:gd name="T6" fmla="*/ 594 w 771"/>
                <a:gd name="T7" fmla="*/ 42 h 333"/>
                <a:gd name="T8" fmla="*/ 82 w 771"/>
                <a:gd name="T9" fmla="*/ 155 h 333"/>
                <a:gd name="T10" fmla="*/ 102 w 771"/>
                <a:gd name="T11" fmla="*/ 237 h 333"/>
                <a:gd name="T12" fmla="*/ 43 w 771"/>
                <a:gd name="T13" fmla="*/ 230 h 333"/>
                <a:gd name="T14" fmla="*/ 46 w 771"/>
                <a:gd name="T15" fmla="*/ 327 h 333"/>
                <a:gd name="T16" fmla="*/ 61 w 771"/>
                <a:gd name="T17" fmla="*/ 266 h 333"/>
                <a:gd name="T18" fmla="*/ 136 w 771"/>
                <a:gd name="T19" fmla="*/ 281 h 333"/>
                <a:gd name="T20" fmla="*/ 138 w 771"/>
                <a:gd name="T21" fmla="*/ 181 h 333"/>
                <a:gd name="T22" fmla="*/ 636 w 771"/>
                <a:gd name="T23" fmla="*/ 66 h 333"/>
                <a:gd name="T24" fmla="*/ 653 w 771"/>
                <a:gd name="T25" fmla="*/ 190 h 333"/>
                <a:gd name="T26" fmla="*/ 754 w 771"/>
                <a:gd name="T27" fmla="*/ 93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71" h="333">
                  <a:moveTo>
                    <a:pt x="754" y="93"/>
                  </a:moveTo>
                  <a:cubicBezTo>
                    <a:pt x="736" y="36"/>
                    <a:pt x="676" y="128"/>
                    <a:pt x="676" y="128"/>
                  </a:cubicBezTo>
                  <a:cubicBezTo>
                    <a:pt x="676" y="128"/>
                    <a:pt x="693" y="51"/>
                    <a:pt x="673" y="25"/>
                  </a:cubicBezTo>
                  <a:cubicBezTo>
                    <a:pt x="654" y="0"/>
                    <a:pt x="607" y="34"/>
                    <a:pt x="594" y="42"/>
                  </a:cubicBezTo>
                  <a:cubicBezTo>
                    <a:pt x="82" y="155"/>
                    <a:pt x="82" y="155"/>
                    <a:pt x="82" y="155"/>
                  </a:cubicBezTo>
                  <a:cubicBezTo>
                    <a:pt x="102" y="237"/>
                    <a:pt x="102" y="237"/>
                    <a:pt x="102" y="237"/>
                  </a:cubicBezTo>
                  <a:cubicBezTo>
                    <a:pt x="43" y="230"/>
                    <a:pt x="43" y="230"/>
                    <a:pt x="43" y="230"/>
                  </a:cubicBezTo>
                  <a:cubicBezTo>
                    <a:pt x="43" y="230"/>
                    <a:pt x="0" y="321"/>
                    <a:pt x="46" y="327"/>
                  </a:cubicBezTo>
                  <a:cubicBezTo>
                    <a:pt x="91" y="333"/>
                    <a:pt x="61" y="266"/>
                    <a:pt x="61" y="266"/>
                  </a:cubicBezTo>
                  <a:cubicBezTo>
                    <a:pt x="61" y="266"/>
                    <a:pt x="105" y="291"/>
                    <a:pt x="136" y="281"/>
                  </a:cubicBezTo>
                  <a:cubicBezTo>
                    <a:pt x="161" y="274"/>
                    <a:pt x="141" y="203"/>
                    <a:pt x="138" y="181"/>
                  </a:cubicBezTo>
                  <a:cubicBezTo>
                    <a:pt x="474" y="161"/>
                    <a:pt x="631" y="69"/>
                    <a:pt x="636" y="66"/>
                  </a:cubicBezTo>
                  <a:cubicBezTo>
                    <a:pt x="636" y="66"/>
                    <a:pt x="644" y="149"/>
                    <a:pt x="653" y="190"/>
                  </a:cubicBezTo>
                  <a:cubicBezTo>
                    <a:pt x="653" y="190"/>
                    <a:pt x="771" y="151"/>
                    <a:pt x="754" y="93"/>
                  </a:cubicBezTo>
                </a:path>
              </a:pathLst>
            </a:custGeom>
            <a:solidFill>
              <a:srgbClr val="533E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4362451" y="3565526"/>
              <a:ext cx="965200" cy="1270000"/>
            </a:xfrm>
            <a:custGeom>
              <a:avLst/>
              <a:gdLst>
                <a:gd name="T0" fmla="*/ 622 w 622"/>
                <a:gd name="T1" fmla="*/ 693 h 818"/>
                <a:gd name="T2" fmla="*/ 131 w 622"/>
                <a:gd name="T3" fmla="*/ 362 h 818"/>
                <a:gd name="T4" fmla="*/ 54 w 622"/>
                <a:gd name="T5" fmla="*/ 811 h 818"/>
                <a:gd name="T6" fmla="*/ 622 w 622"/>
                <a:gd name="T7" fmla="*/ 693 h 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22" h="818">
                  <a:moveTo>
                    <a:pt x="622" y="693"/>
                  </a:moveTo>
                  <a:cubicBezTo>
                    <a:pt x="622" y="693"/>
                    <a:pt x="555" y="0"/>
                    <a:pt x="131" y="362"/>
                  </a:cubicBezTo>
                  <a:cubicBezTo>
                    <a:pt x="131" y="362"/>
                    <a:pt x="0" y="499"/>
                    <a:pt x="54" y="811"/>
                  </a:cubicBezTo>
                  <a:cubicBezTo>
                    <a:pt x="537" y="818"/>
                    <a:pt x="622" y="693"/>
                    <a:pt x="622" y="693"/>
                  </a:cubicBezTo>
                  <a:close/>
                </a:path>
              </a:pathLst>
            </a:custGeom>
            <a:solidFill>
              <a:srgbClr val="FDD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4446588" y="4641851"/>
              <a:ext cx="973138" cy="714375"/>
            </a:xfrm>
            <a:custGeom>
              <a:avLst/>
              <a:gdLst>
                <a:gd name="T0" fmla="*/ 568 w 627"/>
                <a:gd name="T1" fmla="*/ 0 h 460"/>
                <a:gd name="T2" fmla="*/ 627 w 627"/>
                <a:gd name="T3" fmla="*/ 347 h 460"/>
                <a:gd name="T4" fmla="*/ 115 w 627"/>
                <a:gd name="T5" fmla="*/ 460 h 460"/>
                <a:gd name="T6" fmla="*/ 0 w 627"/>
                <a:gd name="T7" fmla="*/ 118 h 460"/>
                <a:gd name="T8" fmla="*/ 568 w 627"/>
                <a:gd name="T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7" h="460">
                  <a:moveTo>
                    <a:pt x="568" y="0"/>
                  </a:moveTo>
                  <a:cubicBezTo>
                    <a:pt x="627" y="347"/>
                    <a:pt x="627" y="347"/>
                    <a:pt x="627" y="347"/>
                  </a:cubicBezTo>
                  <a:cubicBezTo>
                    <a:pt x="627" y="347"/>
                    <a:pt x="422" y="435"/>
                    <a:pt x="115" y="460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8"/>
                    <a:pt x="389" y="101"/>
                    <a:pt x="568" y="0"/>
                  </a:cubicBezTo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3854451" y="4973638"/>
              <a:ext cx="3175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1" y="0"/>
                    <a:pt x="1" y="0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FDD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5022851" y="4789488"/>
              <a:ext cx="171450" cy="422275"/>
            </a:xfrm>
            <a:custGeom>
              <a:avLst/>
              <a:gdLst>
                <a:gd name="T0" fmla="*/ 66 w 108"/>
                <a:gd name="T1" fmla="*/ 0 h 266"/>
                <a:gd name="T2" fmla="*/ 78 w 108"/>
                <a:gd name="T3" fmla="*/ 21 h 266"/>
                <a:gd name="T4" fmla="*/ 62 w 108"/>
                <a:gd name="T5" fmla="*/ 47 h 266"/>
                <a:gd name="T6" fmla="*/ 108 w 108"/>
                <a:gd name="T7" fmla="*/ 200 h 266"/>
                <a:gd name="T8" fmla="*/ 55 w 108"/>
                <a:gd name="T9" fmla="*/ 266 h 266"/>
                <a:gd name="T10" fmla="*/ 0 w 108"/>
                <a:gd name="T11" fmla="*/ 209 h 266"/>
                <a:gd name="T12" fmla="*/ 30 w 108"/>
                <a:gd name="T13" fmla="*/ 50 h 266"/>
                <a:gd name="T14" fmla="*/ 11 w 108"/>
                <a:gd name="T15" fmla="*/ 23 h 266"/>
                <a:gd name="T16" fmla="*/ 21 w 108"/>
                <a:gd name="T17" fmla="*/ 6 h 266"/>
                <a:gd name="T18" fmla="*/ 66 w 108"/>
                <a:gd name="T19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266">
                  <a:moveTo>
                    <a:pt x="66" y="0"/>
                  </a:moveTo>
                  <a:lnTo>
                    <a:pt x="78" y="21"/>
                  </a:lnTo>
                  <a:lnTo>
                    <a:pt x="62" y="47"/>
                  </a:lnTo>
                  <a:lnTo>
                    <a:pt x="108" y="200"/>
                  </a:lnTo>
                  <a:lnTo>
                    <a:pt x="55" y="266"/>
                  </a:lnTo>
                  <a:lnTo>
                    <a:pt x="0" y="209"/>
                  </a:lnTo>
                  <a:lnTo>
                    <a:pt x="30" y="50"/>
                  </a:lnTo>
                  <a:lnTo>
                    <a:pt x="11" y="23"/>
                  </a:lnTo>
                  <a:lnTo>
                    <a:pt x="21" y="6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rgbClr val="533E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5022851" y="4789488"/>
              <a:ext cx="171450" cy="422275"/>
            </a:xfrm>
            <a:custGeom>
              <a:avLst/>
              <a:gdLst>
                <a:gd name="T0" fmla="*/ 66 w 108"/>
                <a:gd name="T1" fmla="*/ 0 h 266"/>
                <a:gd name="T2" fmla="*/ 78 w 108"/>
                <a:gd name="T3" fmla="*/ 21 h 266"/>
                <a:gd name="T4" fmla="*/ 62 w 108"/>
                <a:gd name="T5" fmla="*/ 47 h 266"/>
                <a:gd name="T6" fmla="*/ 108 w 108"/>
                <a:gd name="T7" fmla="*/ 200 h 266"/>
                <a:gd name="T8" fmla="*/ 55 w 108"/>
                <a:gd name="T9" fmla="*/ 266 h 266"/>
                <a:gd name="T10" fmla="*/ 0 w 108"/>
                <a:gd name="T11" fmla="*/ 209 h 266"/>
                <a:gd name="T12" fmla="*/ 30 w 108"/>
                <a:gd name="T13" fmla="*/ 50 h 266"/>
                <a:gd name="T14" fmla="*/ 11 w 108"/>
                <a:gd name="T15" fmla="*/ 23 h 266"/>
                <a:gd name="T16" fmla="*/ 21 w 108"/>
                <a:gd name="T17" fmla="*/ 6 h 266"/>
                <a:gd name="T18" fmla="*/ 66 w 108"/>
                <a:gd name="T19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266">
                  <a:moveTo>
                    <a:pt x="66" y="0"/>
                  </a:moveTo>
                  <a:lnTo>
                    <a:pt x="78" y="21"/>
                  </a:lnTo>
                  <a:lnTo>
                    <a:pt x="62" y="47"/>
                  </a:lnTo>
                  <a:lnTo>
                    <a:pt x="108" y="200"/>
                  </a:lnTo>
                  <a:lnTo>
                    <a:pt x="55" y="266"/>
                  </a:lnTo>
                  <a:lnTo>
                    <a:pt x="0" y="209"/>
                  </a:lnTo>
                  <a:lnTo>
                    <a:pt x="30" y="50"/>
                  </a:lnTo>
                  <a:lnTo>
                    <a:pt x="11" y="23"/>
                  </a:lnTo>
                  <a:lnTo>
                    <a:pt x="21" y="6"/>
                  </a:lnTo>
                  <a:lnTo>
                    <a:pt x="6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6775451" y="4641851"/>
              <a:ext cx="288925" cy="409575"/>
            </a:xfrm>
            <a:custGeom>
              <a:avLst/>
              <a:gdLst>
                <a:gd name="T0" fmla="*/ 21 w 186"/>
                <a:gd name="T1" fmla="*/ 0 h 264"/>
                <a:gd name="T2" fmla="*/ 0 w 186"/>
                <a:gd name="T3" fmla="*/ 72 h 264"/>
                <a:gd name="T4" fmla="*/ 121 w 186"/>
                <a:gd name="T5" fmla="*/ 264 h 264"/>
                <a:gd name="T6" fmla="*/ 186 w 186"/>
                <a:gd name="T7" fmla="*/ 258 h 264"/>
                <a:gd name="T8" fmla="*/ 21 w 186"/>
                <a:gd name="T9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264">
                  <a:moveTo>
                    <a:pt x="21" y="0"/>
                  </a:moveTo>
                  <a:cubicBezTo>
                    <a:pt x="0" y="72"/>
                    <a:pt x="0" y="72"/>
                    <a:pt x="0" y="72"/>
                  </a:cubicBezTo>
                  <a:cubicBezTo>
                    <a:pt x="46" y="145"/>
                    <a:pt x="91" y="222"/>
                    <a:pt x="121" y="264"/>
                  </a:cubicBezTo>
                  <a:cubicBezTo>
                    <a:pt x="186" y="258"/>
                    <a:pt x="186" y="258"/>
                    <a:pt x="186" y="258"/>
                  </a:cubicBezTo>
                  <a:cubicBezTo>
                    <a:pt x="79" y="114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FDD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6775451" y="4641851"/>
              <a:ext cx="87313" cy="160338"/>
            </a:xfrm>
            <a:custGeom>
              <a:avLst/>
              <a:gdLst>
                <a:gd name="T0" fmla="*/ 21 w 56"/>
                <a:gd name="T1" fmla="*/ 0 h 104"/>
                <a:gd name="T2" fmla="*/ 0 w 56"/>
                <a:gd name="T3" fmla="*/ 72 h 104"/>
                <a:gd name="T4" fmla="*/ 20 w 56"/>
                <a:gd name="T5" fmla="*/ 104 h 104"/>
                <a:gd name="T6" fmla="*/ 56 w 56"/>
                <a:gd name="T7" fmla="*/ 64 h 104"/>
                <a:gd name="T8" fmla="*/ 21 w 56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104">
                  <a:moveTo>
                    <a:pt x="21" y="0"/>
                  </a:moveTo>
                  <a:cubicBezTo>
                    <a:pt x="0" y="72"/>
                    <a:pt x="0" y="72"/>
                    <a:pt x="0" y="72"/>
                  </a:cubicBezTo>
                  <a:cubicBezTo>
                    <a:pt x="6" y="82"/>
                    <a:pt x="13" y="93"/>
                    <a:pt x="20" y="104"/>
                  </a:cubicBezTo>
                  <a:cubicBezTo>
                    <a:pt x="56" y="64"/>
                    <a:pt x="56" y="64"/>
                    <a:pt x="56" y="64"/>
                  </a:cubicBezTo>
                  <a:cubicBezTo>
                    <a:pt x="33" y="24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8580438" y="4279901"/>
              <a:ext cx="112713" cy="169863"/>
            </a:xfrm>
            <a:custGeom>
              <a:avLst/>
              <a:gdLst>
                <a:gd name="T0" fmla="*/ 0 w 73"/>
                <a:gd name="T1" fmla="*/ 66 h 109"/>
                <a:gd name="T2" fmla="*/ 30 w 73"/>
                <a:gd name="T3" fmla="*/ 109 h 109"/>
                <a:gd name="T4" fmla="*/ 56 w 73"/>
                <a:gd name="T5" fmla="*/ 84 h 109"/>
                <a:gd name="T6" fmla="*/ 60 w 73"/>
                <a:gd name="T7" fmla="*/ 68 h 109"/>
                <a:gd name="T8" fmla="*/ 51 w 73"/>
                <a:gd name="T9" fmla="*/ 68 h 109"/>
                <a:gd name="T10" fmla="*/ 51 w 73"/>
                <a:gd name="T11" fmla="*/ 59 h 109"/>
                <a:gd name="T12" fmla="*/ 43 w 73"/>
                <a:gd name="T13" fmla="*/ 58 h 109"/>
                <a:gd name="T14" fmla="*/ 42 w 73"/>
                <a:gd name="T15" fmla="*/ 50 h 109"/>
                <a:gd name="T16" fmla="*/ 34 w 73"/>
                <a:gd name="T17" fmla="*/ 50 h 109"/>
                <a:gd name="T18" fmla="*/ 67 w 73"/>
                <a:gd name="T19" fmla="*/ 5 h 109"/>
                <a:gd name="T20" fmla="*/ 15 w 73"/>
                <a:gd name="T21" fmla="*/ 49 h 109"/>
                <a:gd name="T22" fmla="*/ 0 w 73"/>
                <a:gd name="T23" fmla="*/ 66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" h="109">
                  <a:moveTo>
                    <a:pt x="0" y="66"/>
                  </a:moveTo>
                  <a:cubicBezTo>
                    <a:pt x="30" y="109"/>
                    <a:pt x="30" y="109"/>
                    <a:pt x="30" y="109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8" y="81"/>
                    <a:pt x="65" y="73"/>
                    <a:pt x="60" y="68"/>
                  </a:cubicBezTo>
                  <a:cubicBezTo>
                    <a:pt x="57" y="66"/>
                    <a:pt x="54" y="66"/>
                    <a:pt x="51" y="68"/>
                  </a:cubicBezTo>
                  <a:cubicBezTo>
                    <a:pt x="53" y="65"/>
                    <a:pt x="53" y="61"/>
                    <a:pt x="51" y="59"/>
                  </a:cubicBezTo>
                  <a:cubicBezTo>
                    <a:pt x="49" y="57"/>
                    <a:pt x="46" y="57"/>
                    <a:pt x="43" y="58"/>
                  </a:cubicBezTo>
                  <a:cubicBezTo>
                    <a:pt x="44" y="55"/>
                    <a:pt x="44" y="52"/>
                    <a:pt x="42" y="50"/>
                  </a:cubicBezTo>
                  <a:cubicBezTo>
                    <a:pt x="40" y="48"/>
                    <a:pt x="37" y="48"/>
                    <a:pt x="34" y="50"/>
                  </a:cubicBezTo>
                  <a:cubicBezTo>
                    <a:pt x="35" y="47"/>
                    <a:pt x="73" y="12"/>
                    <a:pt x="67" y="5"/>
                  </a:cubicBezTo>
                  <a:cubicBezTo>
                    <a:pt x="61" y="0"/>
                    <a:pt x="17" y="47"/>
                    <a:pt x="15" y="49"/>
                  </a:cubicBezTo>
                  <a:lnTo>
                    <a:pt x="0" y="66"/>
                  </a:lnTo>
                  <a:close/>
                </a:path>
              </a:pathLst>
            </a:custGeom>
            <a:solidFill>
              <a:srgbClr val="FDD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auto">
            <a:xfrm>
              <a:off x="8564563" y="4379913"/>
              <a:ext cx="77788" cy="87313"/>
            </a:xfrm>
            <a:custGeom>
              <a:avLst/>
              <a:gdLst>
                <a:gd name="T0" fmla="*/ 35 w 49"/>
                <a:gd name="T1" fmla="*/ 55 h 55"/>
                <a:gd name="T2" fmla="*/ 49 w 49"/>
                <a:gd name="T3" fmla="*/ 45 h 55"/>
                <a:gd name="T4" fmla="*/ 14 w 49"/>
                <a:gd name="T5" fmla="*/ 0 h 55"/>
                <a:gd name="T6" fmla="*/ 0 w 49"/>
                <a:gd name="T7" fmla="*/ 11 h 55"/>
                <a:gd name="T8" fmla="*/ 35 w 49"/>
                <a:gd name="T9" fmla="*/ 5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55">
                  <a:moveTo>
                    <a:pt x="35" y="55"/>
                  </a:moveTo>
                  <a:lnTo>
                    <a:pt x="49" y="45"/>
                  </a:lnTo>
                  <a:lnTo>
                    <a:pt x="14" y="0"/>
                  </a:lnTo>
                  <a:lnTo>
                    <a:pt x="0" y="11"/>
                  </a:lnTo>
                  <a:lnTo>
                    <a:pt x="35" y="55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8126413" y="4386263"/>
              <a:ext cx="503238" cy="352425"/>
            </a:xfrm>
            <a:custGeom>
              <a:avLst/>
              <a:gdLst>
                <a:gd name="T0" fmla="*/ 0 w 324"/>
                <a:gd name="T1" fmla="*/ 163 h 227"/>
                <a:gd name="T2" fmla="*/ 24 w 324"/>
                <a:gd name="T3" fmla="*/ 227 h 227"/>
                <a:gd name="T4" fmla="*/ 324 w 324"/>
                <a:gd name="T5" fmla="*/ 51 h 227"/>
                <a:gd name="T6" fmla="*/ 287 w 324"/>
                <a:gd name="T7" fmla="*/ 0 h 227"/>
                <a:gd name="T8" fmla="*/ 0 w 324"/>
                <a:gd name="T9" fmla="*/ 16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7">
                  <a:moveTo>
                    <a:pt x="0" y="163"/>
                  </a:moveTo>
                  <a:cubicBezTo>
                    <a:pt x="24" y="227"/>
                    <a:pt x="24" y="227"/>
                    <a:pt x="24" y="227"/>
                  </a:cubicBezTo>
                  <a:cubicBezTo>
                    <a:pt x="207" y="164"/>
                    <a:pt x="324" y="51"/>
                    <a:pt x="324" y="51"/>
                  </a:cubicBezTo>
                  <a:cubicBezTo>
                    <a:pt x="287" y="0"/>
                    <a:pt x="287" y="0"/>
                    <a:pt x="287" y="0"/>
                  </a:cubicBezTo>
                  <a:cubicBezTo>
                    <a:pt x="287" y="0"/>
                    <a:pt x="173" y="111"/>
                    <a:pt x="0" y="163"/>
                  </a:cubicBezTo>
                  <a:close/>
                </a:path>
              </a:pathLst>
            </a:custGeom>
            <a:solidFill>
              <a:srgbClr val="2121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8543926" y="4494213"/>
              <a:ext cx="19050" cy="20638"/>
            </a:xfrm>
            <a:custGeom>
              <a:avLst/>
              <a:gdLst>
                <a:gd name="T0" fmla="*/ 11 w 13"/>
                <a:gd name="T1" fmla="*/ 11 h 13"/>
                <a:gd name="T2" fmla="*/ 11 w 13"/>
                <a:gd name="T3" fmla="*/ 3 h 13"/>
                <a:gd name="T4" fmla="*/ 2 w 13"/>
                <a:gd name="T5" fmla="*/ 3 h 13"/>
                <a:gd name="T6" fmla="*/ 2 w 13"/>
                <a:gd name="T7" fmla="*/ 11 h 13"/>
                <a:gd name="T8" fmla="*/ 11 w 13"/>
                <a:gd name="T9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11" y="11"/>
                  </a:moveTo>
                  <a:cubicBezTo>
                    <a:pt x="13" y="9"/>
                    <a:pt x="13" y="5"/>
                    <a:pt x="11" y="3"/>
                  </a:cubicBezTo>
                  <a:cubicBezTo>
                    <a:pt x="8" y="0"/>
                    <a:pt x="5" y="0"/>
                    <a:pt x="2" y="3"/>
                  </a:cubicBezTo>
                  <a:cubicBezTo>
                    <a:pt x="0" y="5"/>
                    <a:pt x="0" y="9"/>
                    <a:pt x="2" y="11"/>
                  </a:cubicBezTo>
                  <a:cubicBezTo>
                    <a:pt x="5" y="13"/>
                    <a:pt x="8" y="13"/>
                    <a:pt x="11" y="11"/>
                  </a:cubicBezTo>
                  <a:close/>
                </a:path>
              </a:pathLst>
            </a:custGeom>
            <a:solidFill>
              <a:srgbClr val="4848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8569326" y="4475163"/>
              <a:ext cx="20638" cy="20638"/>
            </a:xfrm>
            <a:custGeom>
              <a:avLst/>
              <a:gdLst>
                <a:gd name="T0" fmla="*/ 11 w 13"/>
                <a:gd name="T1" fmla="*/ 11 h 13"/>
                <a:gd name="T2" fmla="*/ 11 w 13"/>
                <a:gd name="T3" fmla="*/ 3 h 13"/>
                <a:gd name="T4" fmla="*/ 2 w 13"/>
                <a:gd name="T5" fmla="*/ 3 h 13"/>
                <a:gd name="T6" fmla="*/ 2 w 13"/>
                <a:gd name="T7" fmla="*/ 11 h 13"/>
                <a:gd name="T8" fmla="*/ 11 w 13"/>
                <a:gd name="T9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11" y="11"/>
                  </a:moveTo>
                  <a:cubicBezTo>
                    <a:pt x="13" y="9"/>
                    <a:pt x="13" y="5"/>
                    <a:pt x="11" y="3"/>
                  </a:cubicBezTo>
                  <a:cubicBezTo>
                    <a:pt x="8" y="0"/>
                    <a:pt x="4" y="0"/>
                    <a:pt x="2" y="3"/>
                  </a:cubicBezTo>
                  <a:cubicBezTo>
                    <a:pt x="0" y="5"/>
                    <a:pt x="0" y="9"/>
                    <a:pt x="2" y="11"/>
                  </a:cubicBezTo>
                  <a:cubicBezTo>
                    <a:pt x="5" y="13"/>
                    <a:pt x="8" y="13"/>
                    <a:pt x="11" y="11"/>
                  </a:cubicBezTo>
                  <a:close/>
                </a:path>
              </a:pathLst>
            </a:custGeom>
            <a:solidFill>
              <a:srgbClr val="4848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8594726" y="4457701"/>
              <a:ext cx="20638" cy="20638"/>
            </a:xfrm>
            <a:custGeom>
              <a:avLst/>
              <a:gdLst>
                <a:gd name="T0" fmla="*/ 11 w 13"/>
                <a:gd name="T1" fmla="*/ 11 h 13"/>
                <a:gd name="T2" fmla="*/ 11 w 13"/>
                <a:gd name="T3" fmla="*/ 2 h 13"/>
                <a:gd name="T4" fmla="*/ 3 w 13"/>
                <a:gd name="T5" fmla="*/ 2 h 13"/>
                <a:gd name="T6" fmla="*/ 3 w 13"/>
                <a:gd name="T7" fmla="*/ 11 h 13"/>
                <a:gd name="T8" fmla="*/ 11 w 13"/>
                <a:gd name="T9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11" y="11"/>
                  </a:moveTo>
                  <a:cubicBezTo>
                    <a:pt x="13" y="8"/>
                    <a:pt x="13" y="5"/>
                    <a:pt x="11" y="2"/>
                  </a:cubicBezTo>
                  <a:cubicBezTo>
                    <a:pt x="9" y="0"/>
                    <a:pt x="5" y="0"/>
                    <a:pt x="3" y="2"/>
                  </a:cubicBezTo>
                  <a:cubicBezTo>
                    <a:pt x="0" y="5"/>
                    <a:pt x="0" y="8"/>
                    <a:pt x="3" y="11"/>
                  </a:cubicBezTo>
                  <a:cubicBezTo>
                    <a:pt x="5" y="13"/>
                    <a:pt x="9" y="13"/>
                    <a:pt x="11" y="11"/>
                  </a:cubicBezTo>
                  <a:close/>
                </a:path>
              </a:pathLst>
            </a:custGeom>
            <a:solidFill>
              <a:srgbClr val="4848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7316788" y="5102226"/>
              <a:ext cx="1198563" cy="517525"/>
            </a:xfrm>
            <a:custGeom>
              <a:avLst/>
              <a:gdLst>
                <a:gd name="T0" fmla="*/ 753 w 771"/>
                <a:gd name="T1" fmla="*/ 93 h 333"/>
                <a:gd name="T2" fmla="*/ 676 w 771"/>
                <a:gd name="T3" fmla="*/ 128 h 333"/>
                <a:gd name="T4" fmla="*/ 673 w 771"/>
                <a:gd name="T5" fmla="*/ 25 h 333"/>
                <a:gd name="T6" fmla="*/ 594 w 771"/>
                <a:gd name="T7" fmla="*/ 42 h 333"/>
                <a:gd name="T8" fmla="*/ 82 w 771"/>
                <a:gd name="T9" fmla="*/ 155 h 333"/>
                <a:gd name="T10" fmla="*/ 102 w 771"/>
                <a:gd name="T11" fmla="*/ 237 h 333"/>
                <a:gd name="T12" fmla="*/ 43 w 771"/>
                <a:gd name="T13" fmla="*/ 230 h 333"/>
                <a:gd name="T14" fmla="*/ 45 w 771"/>
                <a:gd name="T15" fmla="*/ 327 h 333"/>
                <a:gd name="T16" fmla="*/ 61 w 771"/>
                <a:gd name="T17" fmla="*/ 266 h 333"/>
                <a:gd name="T18" fmla="*/ 136 w 771"/>
                <a:gd name="T19" fmla="*/ 281 h 333"/>
                <a:gd name="T20" fmla="*/ 138 w 771"/>
                <a:gd name="T21" fmla="*/ 181 h 333"/>
                <a:gd name="T22" fmla="*/ 636 w 771"/>
                <a:gd name="T23" fmla="*/ 66 h 333"/>
                <a:gd name="T24" fmla="*/ 653 w 771"/>
                <a:gd name="T25" fmla="*/ 190 h 333"/>
                <a:gd name="T26" fmla="*/ 753 w 771"/>
                <a:gd name="T27" fmla="*/ 93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71" h="333">
                  <a:moveTo>
                    <a:pt x="753" y="93"/>
                  </a:moveTo>
                  <a:cubicBezTo>
                    <a:pt x="736" y="36"/>
                    <a:pt x="676" y="128"/>
                    <a:pt x="676" y="128"/>
                  </a:cubicBezTo>
                  <a:cubicBezTo>
                    <a:pt x="676" y="128"/>
                    <a:pt x="693" y="51"/>
                    <a:pt x="673" y="25"/>
                  </a:cubicBezTo>
                  <a:cubicBezTo>
                    <a:pt x="654" y="0"/>
                    <a:pt x="606" y="34"/>
                    <a:pt x="594" y="42"/>
                  </a:cubicBezTo>
                  <a:cubicBezTo>
                    <a:pt x="82" y="155"/>
                    <a:pt x="82" y="155"/>
                    <a:pt x="82" y="155"/>
                  </a:cubicBezTo>
                  <a:cubicBezTo>
                    <a:pt x="102" y="237"/>
                    <a:pt x="102" y="237"/>
                    <a:pt x="102" y="237"/>
                  </a:cubicBezTo>
                  <a:cubicBezTo>
                    <a:pt x="43" y="230"/>
                    <a:pt x="43" y="230"/>
                    <a:pt x="43" y="230"/>
                  </a:cubicBezTo>
                  <a:cubicBezTo>
                    <a:pt x="43" y="230"/>
                    <a:pt x="0" y="321"/>
                    <a:pt x="45" y="327"/>
                  </a:cubicBezTo>
                  <a:cubicBezTo>
                    <a:pt x="91" y="333"/>
                    <a:pt x="61" y="266"/>
                    <a:pt x="61" y="266"/>
                  </a:cubicBezTo>
                  <a:cubicBezTo>
                    <a:pt x="61" y="266"/>
                    <a:pt x="104" y="291"/>
                    <a:pt x="136" y="281"/>
                  </a:cubicBezTo>
                  <a:cubicBezTo>
                    <a:pt x="160" y="274"/>
                    <a:pt x="141" y="203"/>
                    <a:pt x="138" y="181"/>
                  </a:cubicBezTo>
                  <a:cubicBezTo>
                    <a:pt x="474" y="161"/>
                    <a:pt x="631" y="69"/>
                    <a:pt x="636" y="66"/>
                  </a:cubicBezTo>
                  <a:cubicBezTo>
                    <a:pt x="636" y="66"/>
                    <a:pt x="644" y="149"/>
                    <a:pt x="653" y="190"/>
                  </a:cubicBezTo>
                  <a:cubicBezTo>
                    <a:pt x="653" y="190"/>
                    <a:pt x="771" y="151"/>
                    <a:pt x="753" y="93"/>
                  </a:cubicBezTo>
                </a:path>
              </a:pathLst>
            </a:custGeom>
            <a:solidFill>
              <a:srgbClr val="2121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7265988" y="4629151"/>
              <a:ext cx="974725" cy="714375"/>
            </a:xfrm>
            <a:custGeom>
              <a:avLst/>
              <a:gdLst>
                <a:gd name="T0" fmla="*/ 568 w 627"/>
                <a:gd name="T1" fmla="*/ 0 h 460"/>
                <a:gd name="T2" fmla="*/ 627 w 627"/>
                <a:gd name="T3" fmla="*/ 347 h 460"/>
                <a:gd name="T4" fmla="*/ 115 w 627"/>
                <a:gd name="T5" fmla="*/ 460 h 460"/>
                <a:gd name="T6" fmla="*/ 0 w 627"/>
                <a:gd name="T7" fmla="*/ 118 h 460"/>
                <a:gd name="T8" fmla="*/ 568 w 627"/>
                <a:gd name="T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7" h="460">
                  <a:moveTo>
                    <a:pt x="568" y="0"/>
                  </a:moveTo>
                  <a:cubicBezTo>
                    <a:pt x="627" y="347"/>
                    <a:pt x="627" y="347"/>
                    <a:pt x="627" y="347"/>
                  </a:cubicBezTo>
                  <a:cubicBezTo>
                    <a:pt x="627" y="347"/>
                    <a:pt x="422" y="435"/>
                    <a:pt x="115" y="460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8"/>
                    <a:pt x="389" y="101"/>
                    <a:pt x="568" y="0"/>
                  </a:cubicBezTo>
                </a:path>
              </a:pathLst>
            </a:custGeom>
            <a:solidFill>
              <a:srgbClr val="2121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7737476" y="4648201"/>
              <a:ext cx="376238" cy="309563"/>
            </a:xfrm>
            <a:custGeom>
              <a:avLst/>
              <a:gdLst>
                <a:gd name="T0" fmla="*/ 237 w 237"/>
                <a:gd name="T1" fmla="*/ 0 h 195"/>
                <a:gd name="T2" fmla="*/ 160 w 237"/>
                <a:gd name="T3" fmla="*/ 195 h 195"/>
                <a:gd name="T4" fmla="*/ 0 w 237"/>
                <a:gd name="T5" fmla="*/ 69 h 195"/>
                <a:gd name="T6" fmla="*/ 237 w 237"/>
                <a:gd name="T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7" h="195">
                  <a:moveTo>
                    <a:pt x="237" y="0"/>
                  </a:moveTo>
                  <a:lnTo>
                    <a:pt x="160" y="195"/>
                  </a:lnTo>
                  <a:lnTo>
                    <a:pt x="0" y="69"/>
                  </a:lnTo>
                  <a:lnTo>
                    <a:pt x="237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7737476" y="4757738"/>
              <a:ext cx="254000" cy="200025"/>
            </a:xfrm>
            <a:custGeom>
              <a:avLst/>
              <a:gdLst>
                <a:gd name="T0" fmla="*/ 160 w 160"/>
                <a:gd name="T1" fmla="*/ 126 h 126"/>
                <a:gd name="T2" fmla="*/ 66 w 160"/>
                <a:gd name="T3" fmla="*/ 107 h 126"/>
                <a:gd name="T4" fmla="*/ 59 w 160"/>
                <a:gd name="T5" fmla="*/ 69 h 126"/>
                <a:gd name="T6" fmla="*/ 15 w 160"/>
                <a:gd name="T7" fmla="*/ 64 h 126"/>
                <a:gd name="T8" fmla="*/ 0 w 160"/>
                <a:gd name="T9" fmla="*/ 0 h 126"/>
                <a:gd name="T10" fmla="*/ 160 w 160"/>
                <a:gd name="T11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0" h="126">
                  <a:moveTo>
                    <a:pt x="160" y="126"/>
                  </a:moveTo>
                  <a:lnTo>
                    <a:pt x="66" y="107"/>
                  </a:lnTo>
                  <a:lnTo>
                    <a:pt x="59" y="69"/>
                  </a:lnTo>
                  <a:lnTo>
                    <a:pt x="15" y="64"/>
                  </a:lnTo>
                  <a:lnTo>
                    <a:pt x="0" y="0"/>
                  </a:lnTo>
                  <a:lnTo>
                    <a:pt x="160" y="126"/>
                  </a:lnTo>
                  <a:close/>
                </a:path>
              </a:pathLst>
            </a:custGeom>
            <a:solidFill>
              <a:srgbClr val="4848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7907338" y="4730751"/>
              <a:ext cx="117475" cy="227013"/>
            </a:xfrm>
            <a:custGeom>
              <a:avLst/>
              <a:gdLst>
                <a:gd name="T0" fmla="*/ 57 w 74"/>
                <a:gd name="T1" fmla="*/ 16 h 143"/>
                <a:gd name="T2" fmla="*/ 39 w 74"/>
                <a:gd name="T3" fmla="*/ 0 h 143"/>
                <a:gd name="T4" fmla="*/ 6 w 74"/>
                <a:gd name="T5" fmla="*/ 10 h 143"/>
                <a:gd name="T6" fmla="*/ 0 w 74"/>
                <a:gd name="T7" fmla="*/ 37 h 143"/>
                <a:gd name="T8" fmla="*/ 17 w 74"/>
                <a:gd name="T9" fmla="*/ 45 h 143"/>
                <a:gd name="T10" fmla="*/ 17 w 74"/>
                <a:gd name="T11" fmla="*/ 115 h 143"/>
                <a:gd name="T12" fmla="*/ 53 w 74"/>
                <a:gd name="T13" fmla="*/ 143 h 143"/>
                <a:gd name="T14" fmla="*/ 74 w 74"/>
                <a:gd name="T15" fmla="*/ 92 h 143"/>
                <a:gd name="T16" fmla="*/ 46 w 74"/>
                <a:gd name="T17" fmla="*/ 40 h 143"/>
                <a:gd name="T18" fmla="*/ 57 w 74"/>
                <a:gd name="T19" fmla="*/ 16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4" h="143">
                  <a:moveTo>
                    <a:pt x="57" y="16"/>
                  </a:moveTo>
                  <a:lnTo>
                    <a:pt x="39" y="0"/>
                  </a:lnTo>
                  <a:lnTo>
                    <a:pt x="6" y="10"/>
                  </a:lnTo>
                  <a:lnTo>
                    <a:pt x="0" y="37"/>
                  </a:lnTo>
                  <a:lnTo>
                    <a:pt x="17" y="45"/>
                  </a:lnTo>
                  <a:lnTo>
                    <a:pt x="17" y="115"/>
                  </a:lnTo>
                  <a:lnTo>
                    <a:pt x="53" y="143"/>
                  </a:lnTo>
                  <a:lnTo>
                    <a:pt x="74" y="92"/>
                  </a:lnTo>
                  <a:lnTo>
                    <a:pt x="46" y="40"/>
                  </a:lnTo>
                  <a:lnTo>
                    <a:pt x="57" y="16"/>
                  </a:lnTo>
                  <a:close/>
                </a:path>
              </a:pathLst>
            </a:custGeom>
            <a:solidFill>
              <a:srgbClr val="2121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7981951" y="4976813"/>
              <a:ext cx="42863" cy="39688"/>
            </a:xfrm>
            <a:custGeom>
              <a:avLst/>
              <a:gdLst>
                <a:gd name="T0" fmla="*/ 3 w 27"/>
                <a:gd name="T1" fmla="*/ 18 h 26"/>
                <a:gd name="T2" fmla="*/ 19 w 27"/>
                <a:gd name="T3" fmla="*/ 24 h 26"/>
                <a:gd name="T4" fmla="*/ 24 w 27"/>
                <a:gd name="T5" fmla="*/ 8 h 26"/>
                <a:gd name="T6" fmla="*/ 9 w 27"/>
                <a:gd name="T7" fmla="*/ 3 h 26"/>
                <a:gd name="T8" fmla="*/ 3 w 27"/>
                <a:gd name="T9" fmla="*/ 1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6">
                  <a:moveTo>
                    <a:pt x="3" y="18"/>
                  </a:moveTo>
                  <a:cubicBezTo>
                    <a:pt x="6" y="24"/>
                    <a:pt x="13" y="26"/>
                    <a:pt x="19" y="24"/>
                  </a:cubicBezTo>
                  <a:cubicBezTo>
                    <a:pt x="25" y="21"/>
                    <a:pt x="27" y="14"/>
                    <a:pt x="24" y="8"/>
                  </a:cubicBezTo>
                  <a:cubicBezTo>
                    <a:pt x="21" y="2"/>
                    <a:pt x="14" y="0"/>
                    <a:pt x="9" y="3"/>
                  </a:cubicBezTo>
                  <a:cubicBezTo>
                    <a:pt x="3" y="6"/>
                    <a:pt x="0" y="13"/>
                    <a:pt x="3" y="18"/>
                  </a:cubicBezTo>
                  <a:close/>
                </a:path>
              </a:pathLst>
            </a:custGeom>
            <a:solidFill>
              <a:srgbClr val="4848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7991476" y="4648201"/>
              <a:ext cx="153988" cy="309563"/>
            </a:xfrm>
            <a:custGeom>
              <a:avLst/>
              <a:gdLst>
                <a:gd name="T0" fmla="*/ 77 w 97"/>
                <a:gd name="T1" fmla="*/ 0 h 195"/>
                <a:gd name="T2" fmla="*/ 97 w 97"/>
                <a:gd name="T3" fmla="*/ 73 h 195"/>
                <a:gd name="T4" fmla="*/ 61 w 97"/>
                <a:gd name="T5" fmla="*/ 92 h 195"/>
                <a:gd name="T6" fmla="*/ 79 w 97"/>
                <a:gd name="T7" fmla="*/ 141 h 195"/>
                <a:gd name="T8" fmla="*/ 0 w 97"/>
                <a:gd name="T9" fmla="*/ 195 h 195"/>
                <a:gd name="T10" fmla="*/ 77 w 97"/>
                <a:gd name="T11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" h="195">
                  <a:moveTo>
                    <a:pt x="77" y="0"/>
                  </a:moveTo>
                  <a:lnTo>
                    <a:pt x="97" y="73"/>
                  </a:lnTo>
                  <a:lnTo>
                    <a:pt x="61" y="92"/>
                  </a:lnTo>
                  <a:lnTo>
                    <a:pt x="79" y="141"/>
                  </a:lnTo>
                  <a:lnTo>
                    <a:pt x="0" y="195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4848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7181851" y="3668713"/>
              <a:ext cx="966788" cy="1143000"/>
            </a:xfrm>
            <a:custGeom>
              <a:avLst/>
              <a:gdLst>
                <a:gd name="T0" fmla="*/ 130 w 622"/>
                <a:gd name="T1" fmla="*/ 288 h 737"/>
                <a:gd name="T2" fmla="*/ 54 w 622"/>
                <a:gd name="T3" fmla="*/ 737 h 737"/>
                <a:gd name="T4" fmla="*/ 622 w 622"/>
                <a:gd name="T5" fmla="*/ 619 h 737"/>
                <a:gd name="T6" fmla="*/ 130 w 622"/>
                <a:gd name="T7" fmla="*/ 288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22" h="737">
                  <a:moveTo>
                    <a:pt x="130" y="288"/>
                  </a:moveTo>
                  <a:cubicBezTo>
                    <a:pt x="130" y="288"/>
                    <a:pt x="0" y="426"/>
                    <a:pt x="54" y="737"/>
                  </a:cubicBezTo>
                  <a:cubicBezTo>
                    <a:pt x="54" y="737"/>
                    <a:pt x="443" y="720"/>
                    <a:pt x="622" y="619"/>
                  </a:cubicBezTo>
                  <a:cubicBezTo>
                    <a:pt x="622" y="619"/>
                    <a:pt x="572" y="0"/>
                    <a:pt x="130" y="288"/>
                  </a:cubicBezTo>
                  <a:close/>
                </a:path>
              </a:pathLst>
            </a:custGeom>
            <a:solidFill>
              <a:srgbClr val="FDD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7181851" y="3668713"/>
              <a:ext cx="966788" cy="1143000"/>
            </a:xfrm>
            <a:custGeom>
              <a:avLst/>
              <a:gdLst>
                <a:gd name="T0" fmla="*/ 130 w 622"/>
                <a:gd name="T1" fmla="*/ 288 h 737"/>
                <a:gd name="T2" fmla="*/ 54 w 622"/>
                <a:gd name="T3" fmla="*/ 737 h 737"/>
                <a:gd name="T4" fmla="*/ 622 w 622"/>
                <a:gd name="T5" fmla="*/ 619 h 737"/>
                <a:gd name="T6" fmla="*/ 130 w 622"/>
                <a:gd name="T7" fmla="*/ 288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22" h="737">
                  <a:moveTo>
                    <a:pt x="130" y="288"/>
                  </a:moveTo>
                  <a:cubicBezTo>
                    <a:pt x="130" y="288"/>
                    <a:pt x="0" y="426"/>
                    <a:pt x="54" y="737"/>
                  </a:cubicBezTo>
                  <a:cubicBezTo>
                    <a:pt x="54" y="737"/>
                    <a:pt x="443" y="720"/>
                    <a:pt x="622" y="619"/>
                  </a:cubicBezTo>
                  <a:cubicBezTo>
                    <a:pt x="622" y="619"/>
                    <a:pt x="572" y="0"/>
                    <a:pt x="130" y="288"/>
                  </a:cubicBezTo>
                  <a:close/>
                </a:path>
              </a:pathLst>
            </a:custGeom>
            <a:solidFill>
              <a:srgbClr val="FDD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31"/>
            <p:cNvSpPr>
              <a:spLocks/>
            </p:cNvSpPr>
            <p:nvPr/>
          </p:nvSpPr>
          <p:spPr bwMode="auto">
            <a:xfrm>
              <a:off x="6819901" y="3638551"/>
              <a:ext cx="1522413" cy="1173163"/>
            </a:xfrm>
            <a:custGeom>
              <a:avLst/>
              <a:gdLst>
                <a:gd name="T0" fmla="*/ 768 w 980"/>
                <a:gd name="T1" fmla="*/ 0 h 756"/>
                <a:gd name="T2" fmla="*/ 406 w 980"/>
                <a:gd name="T3" fmla="*/ 377 h 756"/>
                <a:gd name="T4" fmla="*/ 390 w 980"/>
                <a:gd name="T5" fmla="*/ 509 h 756"/>
                <a:gd name="T6" fmla="*/ 324 w 980"/>
                <a:gd name="T7" fmla="*/ 525 h 756"/>
                <a:gd name="T8" fmla="*/ 384 w 980"/>
                <a:gd name="T9" fmla="*/ 552 h 756"/>
                <a:gd name="T10" fmla="*/ 287 w 980"/>
                <a:gd name="T11" fmla="*/ 756 h 756"/>
                <a:gd name="T12" fmla="*/ 290 w 980"/>
                <a:gd name="T13" fmla="*/ 218 h 756"/>
                <a:gd name="T14" fmla="*/ 442 w 980"/>
                <a:gd name="T15" fmla="*/ 66 h 756"/>
                <a:gd name="T16" fmla="*/ 768 w 980"/>
                <a:gd name="T17" fmla="*/ 0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0" h="756">
                  <a:moveTo>
                    <a:pt x="768" y="0"/>
                  </a:moveTo>
                  <a:cubicBezTo>
                    <a:pt x="768" y="0"/>
                    <a:pt x="980" y="347"/>
                    <a:pt x="406" y="377"/>
                  </a:cubicBezTo>
                  <a:cubicBezTo>
                    <a:pt x="390" y="509"/>
                    <a:pt x="390" y="509"/>
                    <a:pt x="390" y="509"/>
                  </a:cubicBezTo>
                  <a:cubicBezTo>
                    <a:pt x="390" y="509"/>
                    <a:pt x="329" y="467"/>
                    <a:pt x="324" y="525"/>
                  </a:cubicBezTo>
                  <a:cubicBezTo>
                    <a:pt x="319" y="583"/>
                    <a:pt x="384" y="552"/>
                    <a:pt x="384" y="552"/>
                  </a:cubicBezTo>
                  <a:cubicBezTo>
                    <a:pt x="384" y="552"/>
                    <a:pt x="349" y="706"/>
                    <a:pt x="287" y="756"/>
                  </a:cubicBezTo>
                  <a:cubicBezTo>
                    <a:pt x="287" y="756"/>
                    <a:pt x="0" y="211"/>
                    <a:pt x="290" y="218"/>
                  </a:cubicBezTo>
                  <a:cubicBezTo>
                    <a:pt x="290" y="218"/>
                    <a:pt x="287" y="100"/>
                    <a:pt x="442" y="66"/>
                  </a:cubicBezTo>
                  <a:cubicBezTo>
                    <a:pt x="602" y="32"/>
                    <a:pt x="732" y="219"/>
                    <a:pt x="768" y="0"/>
                  </a:cubicBez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32"/>
            <p:cNvSpPr>
              <a:spLocks/>
            </p:cNvSpPr>
            <p:nvPr/>
          </p:nvSpPr>
          <p:spPr bwMode="auto">
            <a:xfrm>
              <a:off x="7596188" y="4376738"/>
              <a:ext cx="60325" cy="106363"/>
            </a:xfrm>
            <a:custGeom>
              <a:avLst/>
              <a:gdLst>
                <a:gd name="T0" fmla="*/ 33 w 38"/>
                <a:gd name="T1" fmla="*/ 31 h 69"/>
                <a:gd name="T2" fmla="*/ 28 w 38"/>
                <a:gd name="T3" fmla="*/ 66 h 69"/>
                <a:gd name="T4" fmla="*/ 5 w 38"/>
                <a:gd name="T5" fmla="*/ 39 h 69"/>
                <a:gd name="T6" fmla="*/ 10 w 38"/>
                <a:gd name="T7" fmla="*/ 3 h 69"/>
                <a:gd name="T8" fmla="*/ 33 w 38"/>
                <a:gd name="T9" fmla="*/ 31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69">
                  <a:moveTo>
                    <a:pt x="33" y="31"/>
                  </a:moveTo>
                  <a:cubicBezTo>
                    <a:pt x="38" y="48"/>
                    <a:pt x="36" y="64"/>
                    <a:pt x="28" y="66"/>
                  </a:cubicBezTo>
                  <a:cubicBezTo>
                    <a:pt x="21" y="69"/>
                    <a:pt x="10" y="56"/>
                    <a:pt x="5" y="39"/>
                  </a:cubicBezTo>
                  <a:cubicBezTo>
                    <a:pt x="0" y="21"/>
                    <a:pt x="2" y="5"/>
                    <a:pt x="10" y="3"/>
                  </a:cubicBezTo>
                  <a:cubicBezTo>
                    <a:pt x="18" y="0"/>
                    <a:pt x="28" y="13"/>
                    <a:pt x="33" y="31"/>
                  </a:cubicBezTo>
                  <a:close/>
                </a:path>
              </a:pathLst>
            </a:custGeom>
            <a:solidFill>
              <a:srgbClr val="3F37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33"/>
            <p:cNvSpPr>
              <a:spLocks/>
            </p:cNvSpPr>
            <p:nvPr/>
          </p:nvSpPr>
          <p:spPr bwMode="auto">
            <a:xfrm>
              <a:off x="7958138" y="4275138"/>
              <a:ext cx="58738" cy="104775"/>
            </a:xfrm>
            <a:custGeom>
              <a:avLst/>
              <a:gdLst>
                <a:gd name="T0" fmla="*/ 33 w 38"/>
                <a:gd name="T1" fmla="*/ 30 h 68"/>
                <a:gd name="T2" fmla="*/ 28 w 38"/>
                <a:gd name="T3" fmla="*/ 66 h 68"/>
                <a:gd name="T4" fmla="*/ 5 w 38"/>
                <a:gd name="T5" fmla="*/ 38 h 68"/>
                <a:gd name="T6" fmla="*/ 10 w 38"/>
                <a:gd name="T7" fmla="*/ 2 h 68"/>
                <a:gd name="T8" fmla="*/ 33 w 38"/>
                <a:gd name="T9" fmla="*/ 3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68">
                  <a:moveTo>
                    <a:pt x="33" y="30"/>
                  </a:moveTo>
                  <a:cubicBezTo>
                    <a:pt x="38" y="48"/>
                    <a:pt x="36" y="64"/>
                    <a:pt x="28" y="66"/>
                  </a:cubicBezTo>
                  <a:cubicBezTo>
                    <a:pt x="21" y="68"/>
                    <a:pt x="10" y="56"/>
                    <a:pt x="5" y="38"/>
                  </a:cubicBezTo>
                  <a:cubicBezTo>
                    <a:pt x="0" y="20"/>
                    <a:pt x="3" y="4"/>
                    <a:pt x="10" y="2"/>
                  </a:cubicBezTo>
                  <a:cubicBezTo>
                    <a:pt x="18" y="0"/>
                    <a:pt x="28" y="12"/>
                    <a:pt x="33" y="30"/>
                  </a:cubicBezTo>
                  <a:close/>
                </a:path>
              </a:pathLst>
            </a:custGeom>
            <a:solidFill>
              <a:srgbClr val="3F37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34"/>
            <p:cNvSpPr>
              <a:spLocks/>
            </p:cNvSpPr>
            <p:nvPr/>
          </p:nvSpPr>
          <p:spPr bwMode="auto">
            <a:xfrm>
              <a:off x="5976938" y="5114926"/>
              <a:ext cx="1196975" cy="517525"/>
            </a:xfrm>
            <a:custGeom>
              <a:avLst/>
              <a:gdLst>
                <a:gd name="T0" fmla="*/ 754 w 771"/>
                <a:gd name="T1" fmla="*/ 93 h 333"/>
                <a:gd name="T2" fmla="*/ 676 w 771"/>
                <a:gd name="T3" fmla="*/ 128 h 333"/>
                <a:gd name="T4" fmla="*/ 673 w 771"/>
                <a:gd name="T5" fmla="*/ 25 h 333"/>
                <a:gd name="T6" fmla="*/ 594 w 771"/>
                <a:gd name="T7" fmla="*/ 42 h 333"/>
                <a:gd name="T8" fmla="*/ 82 w 771"/>
                <a:gd name="T9" fmla="*/ 155 h 333"/>
                <a:gd name="T10" fmla="*/ 102 w 771"/>
                <a:gd name="T11" fmla="*/ 237 h 333"/>
                <a:gd name="T12" fmla="*/ 43 w 771"/>
                <a:gd name="T13" fmla="*/ 230 h 333"/>
                <a:gd name="T14" fmla="*/ 45 w 771"/>
                <a:gd name="T15" fmla="*/ 327 h 333"/>
                <a:gd name="T16" fmla="*/ 61 w 771"/>
                <a:gd name="T17" fmla="*/ 266 h 333"/>
                <a:gd name="T18" fmla="*/ 136 w 771"/>
                <a:gd name="T19" fmla="*/ 281 h 333"/>
                <a:gd name="T20" fmla="*/ 138 w 771"/>
                <a:gd name="T21" fmla="*/ 181 h 333"/>
                <a:gd name="T22" fmla="*/ 636 w 771"/>
                <a:gd name="T23" fmla="*/ 66 h 333"/>
                <a:gd name="T24" fmla="*/ 653 w 771"/>
                <a:gd name="T25" fmla="*/ 190 h 333"/>
                <a:gd name="T26" fmla="*/ 754 w 771"/>
                <a:gd name="T27" fmla="*/ 93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71" h="333">
                  <a:moveTo>
                    <a:pt x="754" y="93"/>
                  </a:moveTo>
                  <a:cubicBezTo>
                    <a:pt x="736" y="36"/>
                    <a:pt x="676" y="128"/>
                    <a:pt x="676" y="128"/>
                  </a:cubicBezTo>
                  <a:cubicBezTo>
                    <a:pt x="676" y="128"/>
                    <a:pt x="693" y="51"/>
                    <a:pt x="673" y="25"/>
                  </a:cubicBezTo>
                  <a:cubicBezTo>
                    <a:pt x="654" y="0"/>
                    <a:pt x="606" y="34"/>
                    <a:pt x="594" y="42"/>
                  </a:cubicBezTo>
                  <a:cubicBezTo>
                    <a:pt x="82" y="155"/>
                    <a:pt x="82" y="155"/>
                    <a:pt x="82" y="155"/>
                  </a:cubicBezTo>
                  <a:cubicBezTo>
                    <a:pt x="102" y="237"/>
                    <a:pt x="102" y="237"/>
                    <a:pt x="102" y="237"/>
                  </a:cubicBezTo>
                  <a:cubicBezTo>
                    <a:pt x="43" y="230"/>
                    <a:pt x="43" y="230"/>
                    <a:pt x="43" y="230"/>
                  </a:cubicBezTo>
                  <a:cubicBezTo>
                    <a:pt x="43" y="230"/>
                    <a:pt x="0" y="321"/>
                    <a:pt x="45" y="327"/>
                  </a:cubicBezTo>
                  <a:cubicBezTo>
                    <a:pt x="91" y="333"/>
                    <a:pt x="61" y="266"/>
                    <a:pt x="61" y="266"/>
                  </a:cubicBezTo>
                  <a:cubicBezTo>
                    <a:pt x="61" y="266"/>
                    <a:pt x="104" y="291"/>
                    <a:pt x="136" y="281"/>
                  </a:cubicBezTo>
                  <a:cubicBezTo>
                    <a:pt x="161" y="274"/>
                    <a:pt x="141" y="203"/>
                    <a:pt x="138" y="181"/>
                  </a:cubicBezTo>
                  <a:cubicBezTo>
                    <a:pt x="474" y="161"/>
                    <a:pt x="631" y="69"/>
                    <a:pt x="636" y="66"/>
                  </a:cubicBezTo>
                  <a:cubicBezTo>
                    <a:pt x="636" y="66"/>
                    <a:pt x="644" y="149"/>
                    <a:pt x="653" y="190"/>
                  </a:cubicBezTo>
                  <a:cubicBezTo>
                    <a:pt x="653" y="190"/>
                    <a:pt x="771" y="151"/>
                    <a:pt x="754" y="93"/>
                  </a:cubicBezTo>
                </a:path>
              </a:pathLst>
            </a:custGeom>
            <a:solidFill>
              <a:srgbClr val="533E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5"/>
            <p:cNvSpPr>
              <a:spLocks/>
            </p:cNvSpPr>
            <p:nvPr/>
          </p:nvSpPr>
          <p:spPr bwMode="auto">
            <a:xfrm>
              <a:off x="5840413" y="3679826"/>
              <a:ext cx="966788" cy="1155700"/>
            </a:xfrm>
            <a:custGeom>
              <a:avLst/>
              <a:gdLst>
                <a:gd name="T0" fmla="*/ 622 w 622"/>
                <a:gd name="T1" fmla="*/ 619 h 744"/>
                <a:gd name="T2" fmla="*/ 131 w 622"/>
                <a:gd name="T3" fmla="*/ 288 h 744"/>
                <a:gd name="T4" fmla="*/ 54 w 622"/>
                <a:gd name="T5" fmla="*/ 737 h 744"/>
                <a:gd name="T6" fmla="*/ 622 w 622"/>
                <a:gd name="T7" fmla="*/ 619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22" h="744">
                  <a:moveTo>
                    <a:pt x="622" y="619"/>
                  </a:moveTo>
                  <a:cubicBezTo>
                    <a:pt x="622" y="619"/>
                    <a:pt x="572" y="0"/>
                    <a:pt x="131" y="288"/>
                  </a:cubicBezTo>
                  <a:cubicBezTo>
                    <a:pt x="131" y="288"/>
                    <a:pt x="0" y="425"/>
                    <a:pt x="54" y="737"/>
                  </a:cubicBezTo>
                  <a:cubicBezTo>
                    <a:pt x="537" y="744"/>
                    <a:pt x="622" y="619"/>
                    <a:pt x="622" y="619"/>
                  </a:cubicBezTo>
                  <a:close/>
                </a:path>
              </a:pathLst>
            </a:custGeom>
            <a:solidFill>
              <a:srgbClr val="FDD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6"/>
            <p:cNvSpPr>
              <a:spLocks/>
            </p:cNvSpPr>
            <p:nvPr/>
          </p:nvSpPr>
          <p:spPr bwMode="auto">
            <a:xfrm>
              <a:off x="5924551" y="4641851"/>
              <a:ext cx="974725" cy="714375"/>
            </a:xfrm>
            <a:custGeom>
              <a:avLst/>
              <a:gdLst>
                <a:gd name="T0" fmla="*/ 568 w 627"/>
                <a:gd name="T1" fmla="*/ 0 h 460"/>
                <a:gd name="T2" fmla="*/ 627 w 627"/>
                <a:gd name="T3" fmla="*/ 347 h 460"/>
                <a:gd name="T4" fmla="*/ 115 w 627"/>
                <a:gd name="T5" fmla="*/ 460 h 460"/>
                <a:gd name="T6" fmla="*/ 0 w 627"/>
                <a:gd name="T7" fmla="*/ 118 h 460"/>
                <a:gd name="T8" fmla="*/ 568 w 627"/>
                <a:gd name="T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7" h="460">
                  <a:moveTo>
                    <a:pt x="568" y="0"/>
                  </a:moveTo>
                  <a:cubicBezTo>
                    <a:pt x="627" y="347"/>
                    <a:pt x="627" y="347"/>
                    <a:pt x="627" y="347"/>
                  </a:cubicBezTo>
                  <a:cubicBezTo>
                    <a:pt x="627" y="347"/>
                    <a:pt x="422" y="435"/>
                    <a:pt x="115" y="460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8"/>
                    <a:pt x="389" y="101"/>
                    <a:pt x="568" y="0"/>
                  </a:cubicBezTo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37"/>
            <p:cNvSpPr>
              <a:spLocks/>
            </p:cNvSpPr>
            <p:nvPr/>
          </p:nvSpPr>
          <p:spPr bwMode="auto">
            <a:xfrm>
              <a:off x="5332413" y="4973638"/>
              <a:ext cx="3175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1" y="0"/>
                    <a:pt x="1" y="0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FDD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38"/>
            <p:cNvSpPr>
              <a:spLocks/>
            </p:cNvSpPr>
            <p:nvPr/>
          </p:nvSpPr>
          <p:spPr bwMode="auto">
            <a:xfrm>
              <a:off x="6500813" y="4789488"/>
              <a:ext cx="173038" cy="422275"/>
            </a:xfrm>
            <a:custGeom>
              <a:avLst/>
              <a:gdLst>
                <a:gd name="T0" fmla="*/ 66 w 109"/>
                <a:gd name="T1" fmla="*/ 0 h 266"/>
                <a:gd name="T2" fmla="*/ 78 w 109"/>
                <a:gd name="T3" fmla="*/ 21 h 266"/>
                <a:gd name="T4" fmla="*/ 62 w 109"/>
                <a:gd name="T5" fmla="*/ 47 h 266"/>
                <a:gd name="T6" fmla="*/ 109 w 109"/>
                <a:gd name="T7" fmla="*/ 200 h 266"/>
                <a:gd name="T8" fmla="*/ 56 w 109"/>
                <a:gd name="T9" fmla="*/ 266 h 266"/>
                <a:gd name="T10" fmla="*/ 0 w 109"/>
                <a:gd name="T11" fmla="*/ 209 h 266"/>
                <a:gd name="T12" fmla="*/ 31 w 109"/>
                <a:gd name="T13" fmla="*/ 50 h 266"/>
                <a:gd name="T14" fmla="*/ 12 w 109"/>
                <a:gd name="T15" fmla="*/ 23 h 266"/>
                <a:gd name="T16" fmla="*/ 22 w 109"/>
                <a:gd name="T17" fmla="*/ 6 h 266"/>
                <a:gd name="T18" fmla="*/ 66 w 109"/>
                <a:gd name="T19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266">
                  <a:moveTo>
                    <a:pt x="66" y="0"/>
                  </a:moveTo>
                  <a:lnTo>
                    <a:pt x="78" y="21"/>
                  </a:lnTo>
                  <a:lnTo>
                    <a:pt x="62" y="47"/>
                  </a:lnTo>
                  <a:lnTo>
                    <a:pt x="109" y="200"/>
                  </a:lnTo>
                  <a:lnTo>
                    <a:pt x="56" y="266"/>
                  </a:lnTo>
                  <a:lnTo>
                    <a:pt x="0" y="209"/>
                  </a:lnTo>
                  <a:lnTo>
                    <a:pt x="31" y="50"/>
                  </a:lnTo>
                  <a:lnTo>
                    <a:pt x="12" y="23"/>
                  </a:lnTo>
                  <a:lnTo>
                    <a:pt x="22" y="6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rgbClr val="533E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39"/>
            <p:cNvSpPr>
              <a:spLocks/>
            </p:cNvSpPr>
            <p:nvPr/>
          </p:nvSpPr>
          <p:spPr bwMode="auto">
            <a:xfrm>
              <a:off x="6500813" y="4789488"/>
              <a:ext cx="173038" cy="422275"/>
            </a:xfrm>
            <a:custGeom>
              <a:avLst/>
              <a:gdLst>
                <a:gd name="T0" fmla="*/ 66 w 109"/>
                <a:gd name="T1" fmla="*/ 0 h 266"/>
                <a:gd name="T2" fmla="*/ 78 w 109"/>
                <a:gd name="T3" fmla="*/ 21 h 266"/>
                <a:gd name="T4" fmla="*/ 62 w 109"/>
                <a:gd name="T5" fmla="*/ 47 h 266"/>
                <a:gd name="T6" fmla="*/ 109 w 109"/>
                <a:gd name="T7" fmla="*/ 200 h 266"/>
                <a:gd name="T8" fmla="*/ 56 w 109"/>
                <a:gd name="T9" fmla="*/ 266 h 266"/>
                <a:gd name="T10" fmla="*/ 0 w 109"/>
                <a:gd name="T11" fmla="*/ 209 h 266"/>
                <a:gd name="T12" fmla="*/ 31 w 109"/>
                <a:gd name="T13" fmla="*/ 50 h 266"/>
                <a:gd name="T14" fmla="*/ 12 w 109"/>
                <a:gd name="T15" fmla="*/ 23 h 266"/>
                <a:gd name="T16" fmla="*/ 22 w 109"/>
                <a:gd name="T17" fmla="*/ 6 h 266"/>
                <a:gd name="T18" fmla="*/ 66 w 109"/>
                <a:gd name="T19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266">
                  <a:moveTo>
                    <a:pt x="66" y="0"/>
                  </a:moveTo>
                  <a:lnTo>
                    <a:pt x="78" y="21"/>
                  </a:lnTo>
                  <a:lnTo>
                    <a:pt x="62" y="47"/>
                  </a:lnTo>
                  <a:lnTo>
                    <a:pt x="109" y="200"/>
                  </a:lnTo>
                  <a:lnTo>
                    <a:pt x="56" y="266"/>
                  </a:lnTo>
                  <a:lnTo>
                    <a:pt x="0" y="209"/>
                  </a:lnTo>
                  <a:lnTo>
                    <a:pt x="31" y="50"/>
                  </a:lnTo>
                  <a:lnTo>
                    <a:pt x="12" y="23"/>
                  </a:lnTo>
                  <a:lnTo>
                    <a:pt x="22" y="6"/>
                  </a:lnTo>
                  <a:lnTo>
                    <a:pt x="6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40"/>
            <p:cNvSpPr>
              <a:spLocks/>
            </p:cNvSpPr>
            <p:nvPr/>
          </p:nvSpPr>
          <p:spPr bwMode="auto">
            <a:xfrm>
              <a:off x="3287713" y="4978401"/>
              <a:ext cx="5372100" cy="327025"/>
            </a:xfrm>
            <a:custGeom>
              <a:avLst/>
              <a:gdLst>
                <a:gd name="T0" fmla="*/ 3384 w 3384"/>
                <a:gd name="T1" fmla="*/ 132 h 206"/>
                <a:gd name="T2" fmla="*/ 3 w 3384"/>
                <a:gd name="T3" fmla="*/ 206 h 206"/>
                <a:gd name="T4" fmla="*/ 0 w 3384"/>
                <a:gd name="T5" fmla="*/ 74 h 206"/>
                <a:gd name="T6" fmla="*/ 3381 w 3384"/>
                <a:gd name="T7" fmla="*/ 0 h 206"/>
                <a:gd name="T8" fmla="*/ 3384 w 3384"/>
                <a:gd name="T9" fmla="*/ 132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84" h="206">
                  <a:moveTo>
                    <a:pt x="3384" y="132"/>
                  </a:moveTo>
                  <a:lnTo>
                    <a:pt x="3" y="206"/>
                  </a:lnTo>
                  <a:lnTo>
                    <a:pt x="0" y="74"/>
                  </a:lnTo>
                  <a:lnTo>
                    <a:pt x="3381" y="0"/>
                  </a:lnTo>
                  <a:lnTo>
                    <a:pt x="3384" y="132"/>
                  </a:lnTo>
                  <a:close/>
                </a:path>
              </a:pathLst>
            </a:custGeom>
            <a:solidFill>
              <a:srgbClr val="A178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41"/>
            <p:cNvSpPr>
              <a:spLocks/>
            </p:cNvSpPr>
            <p:nvPr/>
          </p:nvSpPr>
          <p:spPr bwMode="auto">
            <a:xfrm>
              <a:off x="3287713" y="4978401"/>
              <a:ext cx="5372100" cy="327025"/>
            </a:xfrm>
            <a:custGeom>
              <a:avLst/>
              <a:gdLst>
                <a:gd name="T0" fmla="*/ 3384 w 3384"/>
                <a:gd name="T1" fmla="*/ 132 h 206"/>
                <a:gd name="T2" fmla="*/ 3 w 3384"/>
                <a:gd name="T3" fmla="*/ 206 h 206"/>
                <a:gd name="T4" fmla="*/ 0 w 3384"/>
                <a:gd name="T5" fmla="*/ 74 h 206"/>
                <a:gd name="T6" fmla="*/ 3381 w 3384"/>
                <a:gd name="T7" fmla="*/ 0 h 206"/>
                <a:gd name="T8" fmla="*/ 3384 w 3384"/>
                <a:gd name="T9" fmla="*/ 132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84" h="206">
                  <a:moveTo>
                    <a:pt x="3384" y="132"/>
                  </a:moveTo>
                  <a:lnTo>
                    <a:pt x="3" y="206"/>
                  </a:lnTo>
                  <a:lnTo>
                    <a:pt x="0" y="74"/>
                  </a:lnTo>
                  <a:lnTo>
                    <a:pt x="3381" y="0"/>
                  </a:lnTo>
                  <a:lnTo>
                    <a:pt x="3384" y="13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42"/>
            <p:cNvSpPr>
              <a:spLocks/>
            </p:cNvSpPr>
            <p:nvPr/>
          </p:nvSpPr>
          <p:spPr bwMode="auto">
            <a:xfrm>
              <a:off x="3289301" y="5202238"/>
              <a:ext cx="3175" cy="103188"/>
            </a:xfrm>
            <a:custGeom>
              <a:avLst/>
              <a:gdLst>
                <a:gd name="T0" fmla="*/ 0 w 2"/>
                <a:gd name="T1" fmla="*/ 0 h 65"/>
                <a:gd name="T2" fmla="*/ 0 w 2"/>
                <a:gd name="T3" fmla="*/ 0 h 65"/>
                <a:gd name="T4" fmla="*/ 2 w 2"/>
                <a:gd name="T5" fmla="*/ 65 h 65"/>
                <a:gd name="T6" fmla="*/ 0 w 2"/>
                <a:gd name="T7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65">
                  <a:moveTo>
                    <a:pt x="0" y="0"/>
                  </a:moveTo>
                  <a:lnTo>
                    <a:pt x="0" y="0"/>
                  </a:lnTo>
                  <a:lnTo>
                    <a:pt x="2" y="6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43"/>
            <p:cNvSpPr>
              <a:spLocks/>
            </p:cNvSpPr>
            <p:nvPr/>
          </p:nvSpPr>
          <p:spPr bwMode="auto">
            <a:xfrm>
              <a:off x="3289301" y="5202238"/>
              <a:ext cx="3175" cy="103188"/>
            </a:xfrm>
            <a:custGeom>
              <a:avLst/>
              <a:gdLst>
                <a:gd name="T0" fmla="*/ 0 w 2"/>
                <a:gd name="T1" fmla="*/ 0 h 65"/>
                <a:gd name="T2" fmla="*/ 0 w 2"/>
                <a:gd name="T3" fmla="*/ 0 h 65"/>
                <a:gd name="T4" fmla="*/ 2 w 2"/>
                <a:gd name="T5" fmla="*/ 65 h 65"/>
                <a:gd name="T6" fmla="*/ 0 w 2"/>
                <a:gd name="T7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65">
                  <a:moveTo>
                    <a:pt x="0" y="0"/>
                  </a:moveTo>
                  <a:lnTo>
                    <a:pt x="0" y="0"/>
                  </a:lnTo>
                  <a:lnTo>
                    <a:pt x="2" y="65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44"/>
            <p:cNvSpPr>
              <a:spLocks/>
            </p:cNvSpPr>
            <p:nvPr/>
          </p:nvSpPr>
          <p:spPr bwMode="auto">
            <a:xfrm>
              <a:off x="3289301" y="5083176"/>
              <a:ext cx="5337175" cy="222250"/>
            </a:xfrm>
            <a:custGeom>
              <a:avLst/>
              <a:gdLst>
                <a:gd name="T0" fmla="*/ 3362 w 3362"/>
                <a:gd name="T1" fmla="*/ 0 h 140"/>
                <a:gd name="T2" fmla="*/ 0 w 3362"/>
                <a:gd name="T3" fmla="*/ 75 h 140"/>
                <a:gd name="T4" fmla="*/ 2 w 3362"/>
                <a:gd name="T5" fmla="*/ 140 h 140"/>
                <a:gd name="T6" fmla="*/ 3356 w 3362"/>
                <a:gd name="T7" fmla="*/ 66 h 140"/>
                <a:gd name="T8" fmla="*/ 3362 w 3362"/>
                <a:gd name="T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62" h="140">
                  <a:moveTo>
                    <a:pt x="3362" y="0"/>
                  </a:moveTo>
                  <a:lnTo>
                    <a:pt x="0" y="75"/>
                  </a:lnTo>
                  <a:lnTo>
                    <a:pt x="2" y="140"/>
                  </a:lnTo>
                  <a:lnTo>
                    <a:pt x="3356" y="66"/>
                  </a:lnTo>
                  <a:lnTo>
                    <a:pt x="3362" y="0"/>
                  </a:lnTo>
                  <a:close/>
                </a:path>
              </a:pathLst>
            </a:custGeom>
            <a:solidFill>
              <a:srgbClr val="916C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45"/>
            <p:cNvSpPr>
              <a:spLocks/>
            </p:cNvSpPr>
            <p:nvPr/>
          </p:nvSpPr>
          <p:spPr bwMode="auto">
            <a:xfrm>
              <a:off x="3289301" y="5083176"/>
              <a:ext cx="5337175" cy="222250"/>
            </a:xfrm>
            <a:custGeom>
              <a:avLst/>
              <a:gdLst>
                <a:gd name="T0" fmla="*/ 3362 w 3362"/>
                <a:gd name="T1" fmla="*/ 0 h 140"/>
                <a:gd name="T2" fmla="*/ 0 w 3362"/>
                <a:gd name="T3" fmla="*/ 75 h 140"/>
                <a:gd name="T4" fmla="*/ 2 w 3362"/>
                <a:gd name="T5" fmla="*/ 140 h 140"/>
                <a:gd name="T6" fmla="*/ 3356 w 3362"/>
                <a:gd name="T7" fmla="*/ 66 h 140"/>
                <a:gd name="T8" fmla="*/ 3362 w 3362"/>
                <a:gd name="T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62" h="140">
                  <a:moveTo>
                    <a:pt x="3362" y="0"/>
                  </a:moveTo>
                  <a:lnTo>
                    <a:pt x="0" y="75"/>
                  </a:lnTo>
                  <a:lnTo>
                    <a:pt x="2" y="140"/>
                  </a:lnTo>
                  <a:lnTo>
                    <a:pt x="3356" y="66"/>
                  </a:lnTo>
                  <a:lnTo>
                    <a:pt x="336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46"/>
            <p:cNvSpPr>
              <a:spLocks/>
            </p:cNvSpPr>
            <p:nvPr/>
          </p:nvSpPr>
          <p:spPr bwMode="auto">
            <a:xfrm>
              <a:off x="8580438" y="4767263"/>
              <a:ext cx="736600" cy="633413"/>
            </a:xfrm>
            <a:custGeom>
              <a:avLst/>
              <a:gdLst>
                <a:gd name="T0" fmla="*/ 0 w 464"/>
                <a:gd name="T1" fmla="*/ 0 h 399"/>
                <a:gd name="T2" fmla="*/ 464 w 464"/>
                <a:gd name="T3" fmla="*/ 190 h 399"/>
                <a:gd name="T4" fmla="*/ 9 w 464"/>
                <a:gd name="T5" fmla="*/ 399 h 399"/>
                <a:gd name="T6" fmla="*/ 29 w 464"/>
                <a:gd name="T7" fmla="*/ 199 h 399"/>
                <a:gd name="T8" fmla="*/ 0 w 464"/>
                <a:gd name="T9" fmla="*/ 0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4" h="399">
                  <a:moveTo>
                    <a:pt x="0" y="0"/>
                  </a:moveTo>
                  <a:lnTo>
                    <a:pt x="464" y="190"/>
                  </a:lnTo>
                  <a:lnTo>
                    <a:pt x="9" y="399"/>
                  </a:lnTo>
                  <a:lnTo>
                    <a:pt x="29" y="1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47"/>
            <p:cNvSpPr>
              <a:spLocks/>
            </p:cNvSpPr>
            <p:nvPr/>
          </p:nvSpPr>
          <p:spPr bwMode="auto">
            <a:xfrm>
              <a:off x="8580438" y="4767263"/>
              <a:ext cx="736600" cy="633413"/>
            </a:xfrm>
            <a:custGeom>
              <a:avLst/>
              <a:gdLst>
                <a:gd name="T0" fmla="*/ 0 w 464"/>
                <a:gd name="T1" fmla="*/ 0 h 399"/>
                <a:gd name="T2" fmla="*/ 464 w 464"/>
                <a:gd name="T3" fmla="*/ 190 h 399"/>
                <a:gd name="T4" fmla="*/ 9 w 464"/>
                <a:gd name="T5" fmla="*/ 399 h 399"/>
                <a:gd name="T6" fmla="*/ 29 w 464"/>
                <a:gd name="T7" fmla="*/ 199 h 399"/>
                <a:gd name="T8" fmla="*/ 0 w 464"/>
                <a:gd name="T9" fmla="*/ 0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4" h="399">
                  <a:moveTo>
                    <a:pt x="0" y="0"/>
                  </a:moveTo>
                  <a:lnTo>
                    <a:pt x="464" y="190"/>
                  </a:lnTo>
                  <a:lnTo>
                    <a:pt x="9" y="399"/>
                  </a:lnTo>
                  <a:lnTo>
                    <a:pt x="29" y="199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48"/>
            <p:cNvSpPr>
              <a:spLocks/>
            </p:cNvSpPr>
            <p:nvPr/>
          </p:nvSpPr>
          <p:spPr bwMode="auto">
            <a:xfrm>
              <a:off x="8594726" y="5068888"/>
              <a:ext cx="722313" cy="331788"/>
            </a:xfrm>
            <a:custGeom>
              <a:avLst/>
              <a:gdLst>
                <a:gd name="T0" fmla="*/ 455 w 455"/>
                <a:gd name="T1" fmla="*/ 0 h 209"/>
                <a:gd name="T2" fmla="*/ 20 w 455"/>
                <a:gd name="T3" fmla="*/ 9 h 209"/>
                <a:gd name="T4" fmla="*/ 0 w 455"/>
                <a:gd name="T5" fmla="*/ 209 h 209"/>
                <a:gd name="T6" fmla="*/ 455 w 455"/>
                <a:gd name="T7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5" h="209">
                  <a:moveTo>
                    <a:pt x="455" y="0"/>
                  </a:moveTo>
                  <a:lnTo>
                    <a:pt x="20" y="9"/>
                  </a:lnTo>
                  <a:lnTo>
                    <a:pt x="0" y="209"/>
                  </a:lnTo>
                  <a:lnTo>
                    <a:pt x="455" y="0"/>
                  </a:lnTo>
                  <a:close/>
                </a:path>
              </a:pathLst>
            </a:custGeom>
            <a:solidFill>
              <a:srgbClr val="CFCF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49"/>
            <p:cNvSpPr>
              <a:spLocks/>
            </p:cNvSpPr>
            <p:nvPr/>
          </p:nvSpPr>
          <p:spPr bwMode="auto">
            <a:xfrm>
              <a:off x="8594726" y="5068888"/>
              <a:ext cx="722313" cy="331788"/>
            </a:xfrm>
            <a:custGeom>
              <a:avLst/>
              <a:gdLst>
                <a:gd name="T0" fmla="*/ 455 w 455"/>
                <a:gd name="T1" fmla="*/ 0 h 209"/>
                <a:gd name="T2" fmla="*/ 20 w 455"/>
                <a:gd name="T3" fmla="*/ 9 h 209"/>
                <a:gd name="T4" fmla="*/ 0 w 455"/>
                <a:gd name="T5" fmla="*/ 209 h 209"/>
                <a:gd name="T6" fmla="*/ 455 w 455"/>
                <a:gd name="T7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5" h="209">
                  <a:moveTo>
                    <a:pt x="455" y="0"/>
                  </a:moveTo>
                  <a:lnTo>
                    <a:pt x="20" y="9"/>
                  </a:lnTo>
                  <a:lnTo>
                    <a:pt x="0" y="209"/>
                  </a:lnTo>
                  <a:lnTo>
                    <a:pt x="45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50"/>
            <p:cNvSpPr>
              <a:spLocks/>
            </p:cNvSpPr>
            <p:nvPr/>
          </p:nvSpPr>
          <p:spPr bwMode="auto">
            <a:xfrm>
              <a:off x="2930526" y="4749801"/>
              <a:ext cx="1751013" cy="344488"/>
            </a:xfrm>
            <a:custGeom>
              <a:avLst/>
              <a:gdLst>
                <a:gd name="T0" fmla="*/ 841 w 1103"/>
                <a:gd name="T1" fmla="*/ 0 h 217"/>
                <a:gd name="T2" fmla="*/ 0 w 1103"/>
                <a:gd name="T3" fmla="*/ 19 h 217"/>
                <a:gd name="T4" fmla="*/ 263 w 1103"/>
                <a:gd name="T5" fmla="*/ 217 h 217"/>
                <a:gd name="T6" fmla="*/ 1103 w 1103"/>
                <a:gd name="T7" fmla="*/ 199 h 217"/>
                <a:gd name="T8" fmla="*/ 841 w 1103"/>
                <a:gd name="T9" fmla="*/ 0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3" h="217">
                  <a:moveTo>
                    <a:pt x="841" y="0"/>
                  </a:moveTo>
                  <a:lnTo>
                    <a:pt x="0" y="19"/>
                  </a:lnTo>
                  <a:lnTo>
                    <a:pt x="263" y="217"/>
                  </a:lnTo>
                  <a:lnTo>
                    <a:pt x="1103" y="199"/>
                  </a:lnTo>
                  <a:lnTo>
                    <a:pt x="84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51"/>
            <p:cNvSpPr>
              <a:spLocks/>
            </p:cNvSpPr>
            <p:nvPr/>
          </p:nvSpPr>
          <p:spPr bwMode="auto">
            <a:xfrm>
              <a:off x="2952751" y="5275263"/>
              <a:ext cx="1733550" cy="363538"/>
            </a:xfrm>
            <a:custGeom>
              <a:avLst/>
              <a:gdLst>
                <a:gd name="T0" fmla="*/ 252 w 1092"/>
                <a:gd name="T1" fmla="*/ 18 h 229"/>
                <a:gd name="T2" fmla="*/ 1092 w 1092"/>
                <a:gd name="T3" fmla="*/ 0 h 229"/>
                <a:gd name="T4" fmla="*/ 840 w 1092"/>
                <a:gd name="T5" fmla="*/ 210 h 229"/>
                <a:gd name="T6" fmla="*/ 0 w 1092"/>
                <a:gd name="T7" fmla="*/ 229 h 229"/>
                <a:gd name="T8" fmla="*/ 252 w 1092"/>
                <a:gd name="T9" fmla="*/ 18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2" h="229">
                  <a:moveTo>
                    <a:pt x="252" y="18"/>
                  </a:moveTo>
                  <a:lnTo>
                    <a:pt x="1092" y="0"/>
                  </a:lnTo>
                  <a:lnTo>
                    <a:pt x="840" y="210"/>
                  </a:lnTo>
                  <a:lnTo>
                    <a:pt x="0" y="229"/>
                  </a:lnTo>
                  <a:lnTo>
                    <a:pt x="252" y="18"/>
                  </a:lnTo>
                  <a:close/>
                </a:path>
              </a:pathLst>
            </a:custGeom>
            <a:solidFill>
              <a:srgbClr val="B352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52"/>
            <p:cNvSpPr>
              <a:spLocks/>
            </p:cNvSpPr>
            <p:nvPr/>
          </p:nvSpPr>
          <p:spPr bwMode="auto">
            <a:xfrm>
              <a:off x="2952751" y="5275263"/>
              <a:ext cx="1733550" cy="363538"/>
            </a:xfrm>
            <a:custGeom>
              <a:avLst/>
              <a:gdLst>
                <a:gd name="T0" fmla="*/ 252 w 1092"/>
                <a:gd name="T1" fmla="*/ 18 h 229"/>
                <a:gd name="T2" fmla="*/ 1092 w 1092"/>
                <a:gd name="T3" fmla="*/ 0 h 229"/>
                <a:gd name="T4" fmla="*/ 840 w 1092"/>
                <a:gd name="T5" fmla="*/ 210 h 229"/>
                <a:gd name="T6" fmla="*/ 0 w 1092"/>
                <a:gd name="T7" fmla="*/ 229 h 229"/>
                <a:gd name="T8" fmla="*/ 252 w 1092"/>
                <a:gd name="T9" fmla="*/ 18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2" h="229">
                  <a:moveTo>
                    <a:pt x="252" y="18"/>
                  </a:moveTo>
                  <a:lnTo>
                    <a:pt x="1092" y="0"/>
                  </a:lnTo>
                  <a:lnTo>
                    <a:pt x="840" y="210"/>
                  </a:lnTo>
                  <a:lnTo>
                    <a:pt x="0" y="229"/>
                  </a:lnTo>
                  <a:lnTo>
                    <a:pt x="252" y="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53"/>
            <p:cNvSpPr>
              <a:spLocks/>
            </p:cNvSpPr>
            <p:nvPr/>
          </p:nvSpPr>
          <p:spPr bwMode="auto">
            <a:xfrm>
              <a:off x="2952751" y="5275263"/>
              <a:ext cx="1733550" cy="363538"/>
            </a:xfrm>
            <a:custGeom>
              <a:avLst/>
              <a:gdLst>
                <a:gd name="T0" fmla="*/ 1092 w 1092"/>
                <a:gd name="T1" fmla="*/ 0 h 229"/>
                <a:gd name="T2" fmla="*/ 252 w 1092"/>
                <a:gd name="T3" fmla="*/ 18 h 229"/>
                <a:gd name="T4" fmla="*/ 0 w 1092"/>
                <a:gd name="T5" fmla="*/ 229 h 229"/>
                <a:gd name="T6" fmla="*/ 840 w 1092"/>
                <a:gd name="T7" fmla="*/ 210 h 229"/>
                <a:gd name="T8" fmla="*/ 1092 w 1092"/>
                <a:gd name="T9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2" h="229">
                  <a:moveTo>
                    <a:pt x="1092" y="0"/>
                  </a:moveTo>
                  <a:lnTo>
                    <a:pt x="252" y="18"/>
                  </a:lnTo>
                  <a:lnTo>
                    <a:pt x="0" y="229"/>
                  </a:lnTo>
                  <a:lnTo>
                    <a:pt x="840" y="210"/>
                  </a:lnTo>
                  <a:lnTo>
                    <a:pt x="109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54"/>
            <p:cNvSpPr>
              <a:spLocks/>
            </p:cNvSpPr>
            <p:nvPr/>
          </p:nvSpPr>
          <p:spPr bwMode="auto">
            <a:xfrm>
              <a:off x="2952751" y="5275263"/>
              <a:ext cx="1733550" cy="363538"/>
            </a:xfrm>
            <a:custGeom>
              <a:avLst/>
              <a:gdLst>
                <a:gd name="T0" fmla="*/ 1092 w 1092"/>
                <a:gd name="T1" fmla="*/ 0 h 229"/>
                <a:gd name="T2" fmla="*/ 252 w 1092"/>
                <a:gd name="T3" fmla="*/ 18 h 229"/>
                <a:gd name="T4" fmla="*/ 0 w 1092"/>
                <a:gd name="T5" fmla="*/ 229 h 229"/>
                <a:gd name="T6" fmla="*/ 840 w 1092"/>
                <a:gd name="T7" fmla="*/ 210 h 229"/>
                <a:gd name="T8" fmla="*/ 1092 w 1092"/>
                <a:gd name="T9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2" h="229">
                  <a:moveTo>
                    <a:pt x="1092" y="0"/>
                  </a:moveTo>
                  <a:lnTo>
                    <a:pt x="252" y="18"/>
                  </a:lnTo>
                  <a:lnTo>
                    <a:pt x="0" y="229"/>
                  </a:lnTo>
                  <a:lnTo>
                    <a:pt x="840" y="210"/>
                  </a:lnTo>
                  <a:lnTo>
                    <a:pt x="109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7405688" y="5168901"/>
              <a:ext cx="115888" cy="106363"/>
            </a:xfrm>
            <a:custGeom>
              <a:avLst/>
              <a:gdLst>
                <a:gd name="T0" fmla="*/ 34 w 75"/>
                <a:gd name="T1" fmla="*/ 0 h 68"/>
                <a:gd name="T2" fmla="*/ 0 w 75"/>
                <a:gd name="T3" fmla="*/ 45 h 68"/>
                <a:gd name="T4" fmla="*/ 35 w 75"/>
                <a:gd name="T5" fmla="*/ 62 h 68"/>
                <a:gd name="T6" fmla="*/ 52 w 75"/>
                <a:gd name="T7" fmla="*/ 61 h 68"/>
                <a:gd name="T8" fmla="*/ 49 w 75"/>
                <a:gd name="T9" fmla="*/ 53 h 68"/>
                <a:gd name="T10" fmla="*/ 58 w 75"/>
                <a:gd name="T11" fmla="*/ 49 h 68"/>
                <a:gd name="T12" fmla="*/ 57 w 75"/>
                <a:gd name="T13" fmla="*/ 41 h 68"/>
                <a:gd name="T14" fmla="*/ 65 w 75"/>
                <a:gd name="T15" fmla="*/ 38 h 68"/>
                <a:gd name="T16" fmla="*/ 62 w 75"/>
                <a:gd name="T17" fmla="*/ 29 h 68"/>
                <a:gd name="T18" fmla="*/ 71 w 75"/>
                <a:gd name="T19" fmla="*/ 26 h 68"/>
                <a:gd name="T20" fmla="*/ 57 w 75"/>
                <a:gd name="T21" fmla="*/ 9 h 68"/>
                <a:gd name="T22" fmla="*/ 34 w 75"/>
                <a:gd name="T2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68">
                  <a:moveTo>
                    <a:pt x="34" y="0"/>
                  </a:moveTo>
                  <a:cubicBezTo>
                    <a:pt x="0" y="45"/>
                    <a:pt x="0" y="45"/>
                    <a:pt x="0" y="45"/>
                  </a:cubicBezTo>
                  <a:cubicBezTo>
                    <a:pt x="35" y="62"/>
                    <a:pt x="35" y="62"/>
                    <a:pt x="35" y="62"/>
                  </a:cubicBezTo>
                  <a:cubicBezTo>
                    <a:pt x="38" y="64"/>
                    <a:pt x="48" y="68"/>
                    <a:pt x="52" y="61"/>
                  </a:cubicBezTo>
                  <a:cubicBezTo>
                    <a:pt x="54" y="58"/>
                    <a:pt x="52" y="55"/>
                    <a:pt x="49" y="53"/>
                  </a:cubicBezTo>
                  <a:cubicBezTo>
                    <a:pt x="53" y="53"/>
                    <a:pt x="57" y="53"/>
                    <a:pt x="58" y="49"/>
                  </a:cubicBezTo>
                  <a:cubicBezTo>
                    <a:pt x="60" y="46"/>
                    <a:pt x="59" y="44"/>
                    <a:pt x="57" y="41"/>
                  </a:cubicBezTo>
                  <a:cubicBezTo>
                    <a:pt x="60" y="42"/>
                    <a:pt x="63" y="41"/>
                    <a:pt x="65" y="38"/>
                  </a:cubicBezTo>
                  <a:cubicBezTo>
                    <a:pt x="66" y="35"/>
                    <a:pt x="65" y="31"/>
                    <a:pt x="62" y="29"/>
                  </a:cubicBezTo>
                  <a:cubicBezTo>
                    <a:pt x="66" y="30"/>
                    <a:pt x="69" y="29"/>
                    <a:pt x="71" y="26"/>
                  </a:cubicBezTo>
                  <a:cubicBezTo>
                    <a:pt x="75" y="19"/>
                    <a:pt x="60" y="10"/>
                    <a:pt x="57" y="9"/>
                  </a:cubicBezTo>
                  <a:lnTo>
                    <a:pt x="34" y="0"/>
                  </a:lnTo>
                  <a:close/>
                </a:path>
              </a:pathLst>
            </a:custGeom>
            <a:solidFill>
              <a:srgbClr val="FDD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7388226" y="5154613"/>
              <a:ext cx="74613" cy="92075"/>
            </a:xfrm>
            <a:custGeom>
              <a:avLst/>
              <a:gdLst>
                <a:gd name="T0" fmla="*/ 0 w 47"/>
                <a:gd name="T1" fmla="*/ 49 h 58"/>
                <a:gd name="T2" fmla="*/ 16 w 47"/>
                <a:gd name="T3" fmla="*/ 58 h 58"/>
                <a:gd name="T4" fmla="*/ 47 w 47"/>
                <a:gd name="T5" fmla="*/ 9 h 58"/>
                <a:gd name="T6" fmla="*/ 31 w 47"/>
                <a:gd name="T7" fmla="*/ 0 h 58"/>
                <a:gd name="T8" fmla="*/ 0 w 47"/>
                <a:gd name="T9" fmla="*/ 49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58">
                  <a:moveTo>
                    <a:pt x="0" y="49"/>
                  </a:moveTo>
                  <a:lnTo>
                    <a:pt x="16" y="58"/>
                  </a:lnTo>
                  <a:lnTo>
                    <a:pt x="47" y="9"/>
                  </a:lnTo>
                  <a:lnTo>
                    <a:pt x="31" y="0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57"/>
            <p:cNvSpPr>
              <a:spLocks/>
            </p:cNvSpPr>
            <p:nvPr/>
          </p:nvSpPr>
          <p:spPr bwMode="auto">
            <a:xfrm>
              <a:off x="7007226" y="4811713"/>
              <a:ext cx="441325" cy="431800"/>
            </a:xfrm>
            <a:custGeom>
              <a:avLst/>
              <a:gdLst>
                <a:gd name="T0" fmla="*/ 191 w 285"/>
                <a:gd name="T1" fmla="*/ 71 h 278"/>
                <a:gd name="T2" fmla="*/ 167 w 285"/>
                <a:gd name="T3" fmla="*/ 0 h 278"/>
                <a:gd name="T4" fmla="*/ 253 w 285"/>
                <a:gd name="T5" fmla="*/ 278 h 278"/>
                <a:gd name="T6" fmla="*/ 285 w 285"/>
                <a:gd name="T7" fmla="*/ 223 h 278"/>
                <a:gd name="T8" fmla="*/ 191 w 285"/>
                <a:gd name="T9" fmla="*/ 71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5" h="278">
                  <a:moveTo>
                    <a:pt x="191" y="71"/>
                  </a:moveTo>
                  <a:cubicBezTo>
                    <a:pt x="167" y="0"/>
                    <a:pt x="167" y="0"/>
                    <a:pt x="167" y="0"/>
                  </a:cubicBezTo>
                  <a:cubicBezTo>
                    <a:pt x="0" y="205"/>
                    <a:pt x="253" y="278"/>
                    <a:pt x="253" y="278"/>
                  </a:cubicBezTo>
                  <a:cubicBezTo>
                    <a:pt x="285" y="223"/>
                    <a:pt x="285" y="223"/>
                    <a:pt x="285" y="223"/>
                  </a:cubicBezTo>
                  <a:cubicBezTo>
                    <a:pt x="219" y="195"/>
                    <a:pt x="130" y="157"/>
                    <a:pt x="191" y="71"/>
                  </a:cubicBezTo>
                  <a:close/>
                </a:path>
              </a:pathLst>
            </a:custGeom>
            <a:solidFill>
              <a:srgbClr val="2121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7308851" y="5172076"/>
              <a:ext cx="20638" cy="20638"/>
            </a:xfrm>
            <a:custGeom>
              <a:avLst/>
              <a:gdLst>
                <a:gd name="T0" fmla="*/ 3 w 13"/>
                <a:gd name="T1" fmla="*/ 11 h 13"/>
                <a:gd name="T2" fmla="*/ 12 w 13"/>
                <a:gd name="T3" fmla="*/ 10 h 13"/>
                <a:gd name="T4" fmla="*/ 10 w 13"/>
                <a:gd name="T5" fmla="*/ 2 h 13"/>
                <a:gd name="T6" fmla="*/ 2 w 13"/>
                <a:gd name="T7" fmla="*/ 3 h 13"/>
                <a:gd name="T8" fmla="*/ 3 w 13"/>
                <a:gd name="T9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3" y="11"/>
                  </a:moveTo>
                  <a:cubicBezTo>
                    <a:pt x="6" y="13"/>
                    <a:pt x="10" y="13"/>
                    <a:pt x="12" y="10"/>
                  </a:cubicBezTo>
                  <a:cubicBezTo>
                    <a:pt x="13" y="8"/>
                    <a:pt x="13" y="4"/>
                    <a:pt x="10" y="2"/>
                  </a:cubicBezTo>
                  <a:cubicBezTo>
                    <a:pt x="8" y="0"/>
                    <a:pt x="4" y="1"/>
                    <a:pt x="2" y="3"/>
                  </a:cubicBezTo>
                  <a:cubicBezTo>
                    <a:pt x="0" y="6"/>
                    <a:pt x="1" y="9"/>
                    <a:pt x="3" y="11"/>
                  </a:cubicBezTo>
                  <a:close/>
                </a:path>
              </a:pathLst>
            </a:custGeom>
            <a:solidFill>
              <a:srgbClr val="4848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59"/>
            <p:cNvSpPr>
              <a:spLocks/>
            </p:cNvSpPr>
            <p:nvPr/>
          </p:nvSpPr>
          <p:spPr bwMode="auto">
            <a:xfrm>
              <a:off x="7335838" y="5186363"/>
              <a:ext cx="22225" cy="20638"/>
            </a:xfrm>
            <a:custGeom>
              <a:avLst/>
              <a:gdLst>
                <a:gd name="T0" fmla="*/ 4 w 14"/>
                <a:gd name="T1" fmla="*/ 11 h 13"/>
                <a:gd name="T2" fmla="*/ 12 w 14"/>
                <a:gd name="T3" fmla="*/ 10 h 13"/>
                <a:gd name="T4" fmla="*/ 11 w 14"/>
                <a:gd name="T5" fmla="*/ 2 h 13"/>
                <a:gd name="T6" fmla="*/ 2 w 14"/>
                <a:gd name="T7" fmla="*/ 3 h 13"/>
                <a:gd name="T8" fmla="*/ 4 w 14"/>
                <a:gd name="T9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3">
                  <a:moveTo>
                    <a:pt x="4" y="11"/>
                  </a:moveTo>
                  <a:cubicBezTo>
                    <a:pt x="6" y="13"/>
                    <a:pt x="10" y="12"/>
                    <a:pt x="12" y="10"/>
                  </a:cubicBezTo>
                  <a:cubicBezTo>
                    <a:pt x="14" y="7"/>
                    <a:pt x="13" y="3"/>
                    <a:pt x="11" y="2"/>
                  </a:cubicBezTo>
                  <a:cubicBezTo>
                    <a:pt x="8" y="0"/>
                    <a:pt x="4" y="0"/>
                    <a:pt x="2" y="3"/>
                  </a:cubicBezTo>
                  <a:cubicBezTo>
                    <a:pt x="0" y="5"/>
                    <a:pt x="1" y="9"/>
                    <a:pt x="4" y="11"/>
                  </a:cubicBezTo>
                  <a:close/>
                </a:path>
              </a:pathLst>
            </a:custGeom>
            <a:solidFill>
              <a:srgbClr val="4848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60"/>
            <p:cNvSpPr>
              <a:spLocks/>
            </p:cNvSpPr>
            <p:nvPr/>
          </p:nvSpPr>
          <p:spPr bwMode="auto">
            <a:xfrm>
              <a:off x="7367588" y="5200651"/>
              <a:ext cx="19050" cy="20638"/>
            </a:xfrm>
            <a:custGeom>
              <a:avLst/>
              <a:gdLst>
                <a:gd name="T0" fmla="*/ 3 w 13"/>
                <a:gd name="T1" fmla="*/ 11 h 13"/>
                <a:gd name="T2" fmla="*/ 11 w 13"/>
                <a:gd name="T3" fmla="*/ 10 h 13"/>
                <a:gd name="T4" fmla="*/ 10 w 13"/>
                <a:gd name="T5" fmla="*/ 2 h 13"/>
                <a:gd name="T6" fmla="*/ 2 w 13"/>
                <a:gd name="T7" fmla="*/ 3 h 13"/>
                <a:gd name="T8" fmla="*/ 3 w 13"/>
                <a:gd name="T9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3" y="11"/>
                  </a:moveTo>
                  <a:cubicBezTo>
                    <a:pt x="5" y="13"/>
                    <a:pt x="9" y="12"/>
                    <a:pt x="11" y="10"/>
                  </a:cubicBezTo>
                  <a:cubicBezTo>
                    <a:pt x="13" y="7"/>
                    <a:pt x="12" y="4"/>
                    <a:pt x="10" y="2"/>
                  </a:cubicBezTo>
                  <a:cubicBezTo>
                    <a:pt x="7" y="0"/>
                    <a:pt x="4" y="0"/>
                    <a:pt x="2" y="3"/>
                  </a:cubicBezTo>
                  <a:cubicBezTo>
                    <a:pt x="0" y="5"/>
                    <a:pt x="0" y="9"/>
                    <a:pt x="3" y="11"/>
                  </a:cubicBezTo>
                  <a:close/>
                </a:path>
              </a:pathLst>
            </a:custGeom>
            <a:solidFill>
              <a:srgbClr val="4848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61"/>
            <p:cNvSpPr>
              <a:spLocks/>
            </p:cNvSpPr>
            <p:nvPr/>
          </p:nvSpPr>
          <p:spPr bwMode="auto">
            <a:xfrm>
              <a:off x="5561013" y="4824413"/>
              <a:ext cx="527050" cy="492125"/>
            </a:xfrm>
            <a:custGeom>
              <a:avLst/>
              <a:gdLst>
                <a:gd name="T0" fmla="*/ 302 w 339"/>
                <a:gd name="T1" fmla="*/ 311 h 317"/>
                <a:gd name="T2" fmla="*/ 298 w 339"/>
                <a:gd name="T3" fmla="*/ 299 h 317"/>
                <a:gd name="T4" fmla="*/ 312 w 339"/>
                <a:gd name="T5" fmla="*/ 300 h 317"/>
                <a:gd name="T6" fmla="*/ 308 w 339"/>
                <a:gd name="T7" fmla="*/ 283 h 317"/>
                <a:gd name="T8" fmla="*/ 308 w 339"/>
                <a:gd name="T9" fmla="*/ 283 h 317"/>
                <a:gd name="T10" fmla="*/ 323 w 339"/>
                <a:gd name="T11" fmla="*/ 285 h 317"/>
                <a:gd name="T12" fmla="*/ 318 w 339"/>
                <a:gd name="T13" fmla="*/ 270 h 317"/>
                <a:gd name="T14" fmla="*/ 335 w 339"/>
                <a:gd name="T15" fmla="*/ 272 h 317"/>
                <a:gd name="T16" fmla="*/ 327 w 339"/>
                <a:gd name="T17" fmla="*/ 259 h 317"/>
                <a:gd name="T18" fmla="*/ 266 w 339"/>
                <a:gd name="T19" fmla="*/ 43 h 317"/>
                <a:gd name="T20" fmla="*/ 234 w 339"/>
                <a:gd name="T21" fmla="*/ 0 h 317"/>
                <a:gd name="T22" fmla="*/ 287 w 339"/>
                <a:gd name="T23" fmla="*/ 308 h 317"/>
                <a:gd name="T24" fmla="*/ 302 w 339"/>
                <a:gd name="T25" fmla="*/ 311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9" h="317">
                  <a:moveTo>
                    <a:pt x="302" y="311"/>
                  </a:moveTo>
                  <a:cubicBezTo>
                    <a:pt x="305" y="306"/>
                    <a:pt x="301" y="302"/>
                    <a:pt x="298" y="299"/>
                  </a:cubicBezTo>
                  <a:cubicBezTo>
                    <a:pt x="301" y="302"/>
                    <a:pt x="307" y="306"/>
                    <a:pt x="312" y="300"/>
                  </a:cubicBezTo>
                  <a:cubicBezTo>
                    <a:pt x="318" y="294"/>
                    <a:pt x="311" y="286"/>
                    <a:pt x="308" y="283"/>
                  </a:cubicBezTo>
                  <a:cubicBezTo>
                    <a:pt x="308" y="283"/>
                    <a:pt x="308" y="283"/>
                    <a:pt x="308" y="283"/>
                  </a:cubicBezTo>
                  <a:cubicBezTo>
                    <a:pt x="311" y="285"/>
                    <a:pt x="319" y="291"/>
                    <a:pt x="323" y="285"/>
                  </a:cubicBezTo>
                  <a:cubicBezTo>
                    <a:pt x="328" y="280"/>
                    <a:pt x="321" y="273"/>
                    <a:pt x="318" y="270"/>
                  </a:cubicBezTo>
                  <a:cubicBezTo>
                    <a:pt x="321" y="273"/>
                    <a:pt x="331" y="279"/>
                    <a:pt x="335" y="272"/>
                  </a:cubicBezTo>
                  <a:cubicBezTo>
                    <a:pt x="339" y="266"/>
                    <a:pt x="327" y="259"/>
                    <a:pt x="327" y="259"/>
                  </a:cubicBezTo>
                  <a:cubicBezTo>
                    <a:pt x="81" y="156"/>
                    <a:pt x="266" y="43"/>
                    <a:pt x="266" y="43"/>
                  </a:cubicBezTo>
                  <a:cubicBezTo>
                    <a:pt x="234" y="0"/>
                    <a:pt x="234" y="0"/>
                    <a:pt x="234" y="0"/>
                  </a:cubicBezTo>
                  <a:cubicBezTo>
                    <a:pt x="0" y="175"/>
                    <a:pt x="265" y="293"/>
                    <a:pt x="287" y="308"/>
                  </a:cubicBezTo>
                  <a:cubicBezTo>
                    <a:pt x="287" y="308"/>
                    <a:pt x="298" y="317"/>
                    <a:pt x="302" y="311"/>
                  </a:cubicBezTo>
                  <a:close/>
                </a:path>
              </a:pathLst>
            </a:custGeom>
            <a:solidFill>
              <a:srgbClr val="FDD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62"/>
            <p:cNvSpPr>
              <a:spLocks/>
            </p:cNvSpPr>
            <p:nvPr/>
          </p:nvSpPr>
          <p:spPr bwMode="auto">
            <a:xfrm>
              <a:off x="5862638" y="4824413"/>
              <a:ext cx="112713" cy="114300"/>
            </a:xfrm>
            <a:custGeom>
              <a:avLst/>
              <a:gdLst>
                <a:gd name="T0" fmla="*/ 72 w 72"/>
                <a:gd name="T1" fmla="*/ 43 h 73"/>
                <a:gd name="T2" fmla="*/ 40 w 72"/>
                <a:gd name="T3" fmla="*/ 0 h 73"/>
                <a:gd name="T4" fmla="*/ 0 w 72"/>
                <a:gd name="T5" fmla="*/ 34 h 73"/>
                <a:gd name="T6" fmla="*/ 36 w 72"/>
                <a:gd name="T7" fmla="*/ 73 h 73"/>
                <a:gd name="T8" fmla="*/ 72 w 72"/>
                <a:gd name="T9" fmla="*/ 4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73">
                  <a:moveTo>
                    <a:pt x="72" y="43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24" y="11"/>
                    <a:pt x="11" y="23"/>
                    <a:pt x="0" y="34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54" y="54"/>
                    <a:pt x="72" y="43"/>
                    <a:pt x="72" y="43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63"/>
            <p:cNvSpPr>
              <a:spLocks/>
            </p:cNvSpPr>
            <p:nvPr/>
          </p:nvSpPr>
          <p:spPr bwMode="auto">
            <a:xfrm>
              <a:off x="6383338" y="4511676"/>
              <a:ext cx="288925" cy="177800"/>
            </a:xfrm>
            <a:custGeom>
              <a:avLst/>
              <a:gdLst>
                <a:gd name="T0" fmla="*/ 0 w 186"/>
                <a:gd name="T1" fmla="*/ 41 h 115"/>
                <a:gd name="T2" fmla="*/ 104 w 186"/>
                <a:gd name="T3" fmla="*/ 101 h 115"/>
                <a:gd name="T4" fmla="*/ 164 w 186"/>
                <a:gd name="T5" fmla="*/ 7 h 115"/>
                <a:gd name="T6" fmla="*/ 0 w 186"/>
                <a:gd name="T7" fmla="*/ 41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6" h="115">
                  <a:moveTo>
                    <a:pt x="0" y="41"/>
                  </a:moveTo>
                  <a:cubicBezTo>
                    <a:pt x="6" y="70"/>
                    <a:pt x="24" y="115"/>
                    <a:pt x="104" y="101"/>
                  </a:cubicBezTo>
                  <a:cubicBezTo>
                    <a:pt x="186" y="86"/>
                    <a:pt x="164" y="7"/>
                    <a:pt x="164" y="7"/>
                  </a:cubicBezTo>
                  <a:cubicBezTo>
                    <a:pt x="164" y="7"/>
                    <a:pt x="72" y="0"/>
                    <a:pt x="0" y="41"/>
                  </a:cubicBezTo>
                  <a:close/>
                </a:path>
              </a:pathLst>
            </a:custGeom>
            <a:solidFill>
              <a:srgbClr val="EB7D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64"/>
            <p:cNvSpPr>
              <a:spLocks/>
            </p:cNvSpPr>
            <p:nvPr/>
          </p:nvSpPr>
          <p:spPr bwMode="auto">
            <a:xfrm>
              <a:off x="7732713" y="4478338"/>
              <a:ext cx="292100" cy="180975"/>
            </a:xfrm>
            <a:custGeom>
              <a:avLst/>
              <a:gdLst>
                <a:gd name="T0" fmla="*/ 0 w 188"/>
                <a:gd name="T1" fmla="*/ 43 h 116"/>
                <a:gd name="T2" fmla="*/ 106 w 188"/>
                <a:gd name="T3" fmla="*/ 100 h 116"/>
                <a:gd name="T4" fmla="*/ 164 w 188"/>
                <a:gd name="T5" fmla="*/ 5 h 116"/>
                <a:gd name="T6" fmla="*/ 0 w 188"/>
                <a:gd name="T7" fmla="*/ 43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116">
                  <a:moveTo>
                    <a:pt x="0" y="43"/>
                  </a:moveTo>
                  <a:cubicBezTo>
                    <a:pt x="8" y="71"/>
                    <a:pt x="26" y="116"/>
                    <a:pt x="106" y="100"/>
                  </a:cubicBezTo>
                  <a:cubicBezTo>
                    <a:pt x="188" y="84"/>
                    <a:pt x="164" y="5"/>
                    <a:pt x="164" y="5"/>
                  </a:cubicBezTo>
                  <a:cubicBezTo>
                    <a:pt x="164" y="5"/>
                    <a:pt x="72" y="0"/>
                    <a:pt x="0" y="43"/>
                  </a:cubicBezTo>
                  <a:close/>
                </a:path>
              </a:pathLst>
            </a:custGeom>
            <a:solidFill>
              <a:srgbClr val="EB7D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65"/>
            <p:cNvSpPr>
              <a:spLocks/>
            </p:cNvSpPr>
            <p:nvPr/>
          </p:nvSpPr>
          <p:spPr bwMode="auto">
            <a:xfrm>
              <a:off x="6234113" y="4391026"/>
              <a:ext cx="58738" cy="106363"/>
            </a:xfrm>
            <a:custGeom>
              <a:avLst/>
              <a:gdLst>
                <a:gd name="T0" fmla="*/ 33 w 38"/>
                <a:gd name="T1" fmla="*/ 30 h 68"/>
                <a:gd name="T2" fmla="*/ 28 w 38"/>
                <a:gd name="T3" fmla="*/ 66 h 68"/>
                <a:gd name="T4" fmla="*/ 5 w 38"/>
                <a:gd name="T5" fmla="*/ 38 h 68"/>
                <a:gd name="T6" fmla="*/ 10 w 38"/>
                <a:gd name="T7" fmla="*/ 2 h 68"/>
                <a:gd name="T8" fmla="*/ 33 w 38"/>
                <a:gd name="T9" fmla="*/ 3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68">
                  <a:moveTo>
                    <a:pt x="33" y="30"/>
                  </a:moveTo>
                  <a:cubicBezTo>
                    <a:pt x="38" y="47"/>
                    <a:pt x="35" y="64"/>
                    <a:pt x="28" y="66"/>
                  </a:cubicBezTo>
                  <a:cubicBezTo>
                    <a:pt x="20" y="68"/>
                    <a:pt x="10" y="55"/>
                    <a:pt x="5" y="38"/>
                  </a:cubicBezTo>
                  <a:cubicBezTo>
                    <a:pt x="0" y="20"/>
                    <a:pt x="2" y="4"/>
                    <a:pt x="10" y="2"/>
                  </a:cubicBezTo>
                  <a:cubicBezTo>
                    <a:pt x="17" y="0"/>
                    <a:pt x="28" y="12"/>
                    <a:pt x="33" y="30"/>
                  </a:cubicBezTo>
                  <a:close/>
                </a:path>
              </a:pathLst>
            </a:custGeom>
            <a:solidFill>
              <a:srgbClr val="533E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66"/>
            <p:cNvSpPr>
              <a:spLocks/>
            </p:cNvSpPr>
            <p:nvPr/>
          </p:nvSpPr>
          <p:spPr bwMode="auto">
            <a:xfrm>
              <a:off x="6594476" y="4289426"/>
              <a:ext cx="58738" cy="104775"/>
            </a:xfrm>
            <a:custGeom>
              <a:avLst/>
              <a:gdLst>
                <a:gd name="T0" fmla="*/ 33 w 38"/>
                <a:gd name="T1" fmla="*/ 30 h 68"/>
                <a:gd name="T2" fmla="*/ 28 w 38"/>
                <a:gd name="T3" fmla="*/ 66 h 68"/>
                <a:gd name="T4" fmla="*/ 5 w 38"/>
                <a:gd name="T5" fmla="*/ 38 h 68"/>
                <a:gd name="T6" fmla="*/ 10 w 38"/>
                <a:gd name="T7" fmla="*/ 2 h 68"/>
                <a:gd name="T8" fmla="*/ 33 w 38"/>
                <a:gd name="T9" fmla="*/ 3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68">
                  <a:moveTo>
                    <a:pt x="33" y="30"/>
                  </a:moveTo>
                  <a:cubicBezTo>
                    <a:pt x="38" y="48"/>
                    <a:pt x="36" y="64"/>
                    <a:pt x="28" y="66"/>
                  </a:cubicBezTo>
                  <a:cubicBezTo>
                    <a:pt x="20" y="68"/>
                    <a:pt x="10" y="56"/>
                    <a:pt x="5" y="38"/>
                  </a:cubicBezTo>
                  <a:cubicBezTo>
                    <a:pt x="0" y="21"/>
                    <a:pt x="2" y="4"/>
                    <a:pt x="10" y="2"/>
                  </a:cubicBezTo>
                  <a:cubicBezTo>
                    <a:pt x="17" y="0"/>
                    <a:pt x="28" y="13"/>
                    <a:pt x="33" y="30"/>
                  </a:cubicBezTo>
                  <a:close/>
                </a:path>
              </a:pathLst>
            </a:custGeom>
            <a:solidFill>
              <a:srgbClr val="533E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67"/>
            <p:cNvSpPr>
              <a:spLocks/>
            </p:cNvSpPr>
            <p:nvPr/>
          </p:nvSpPr>
          <p:spPr bwMode="auto">
            <a:xfrm>
              <a:off x="7045326" y="5180013"/>
              <a:ext cx="103188" cy="68263"/>
            </a:xfrm>
            <a:custGeom>
              <a:avLst/>
              <a:gdLst>
                <a:gd name="T0" fmla="*/ 54 w 66"/>
                <a:gd name="T1" fmla="*/ 0 h 44"/>
                <a:gd name="T2" fmla="*/ 47 w 66"/>
                <a:gd name="T3" fmla="*/ 9 h 44"/>
                <a:gd name="T4" fmla="*/ 39 w 66"/>
                <a:gd name="T5" fmla="*/ 2 h 44"/>
                <a:gd name="T6" fmla="*/ 32 w 66"/>
                <a:gd name="T7" fmla="*/ 12 h 44"/>
                <a:gd name="T8" fmla="*/ 23 w 66"/>
                <a:gd name="T9" fmla="*/ 3 h 44"/>
                <a:gd name="T10" fmla="*/ 16 w 66"/>
                <a:gd name="T11" fmla="*/ 12 h 44"/>
                <a:gd name="T12" fmla="*/ 8 w 66"/>
                <a:gd name="T13" fmla="*/ 4 h 44"/>
                <a:gd name="T14" fmla="*/ 1 w 66"/>
                <a:gd name="T15" fmla="*/ 25 h 44"/>
                <a:gd name="T16" fmla="*/ 12 w 66"/>
                <a:gd name="T17" fmla="*/ 44 h 44"/>
                <a:gd name="T18" fmla="*/ 18 w 66"/>
                <a:gd name="T19" fmla="*/ 35 h 44"/>
                <a:gd name="T20" fmla="*/ 26 w 66"/>
                <a:gd name="T21" fmla="*/ 43 h 44"/>
                <a:gd name="T22" fmla="*/ 33 w 66"/>
                <a:gd name="T23" fmla="*/ 32 h 44"/>
                <a:gd name="T24" fmla="*/ 42 w 66"/>
                <a:gd name="T25" fmla="*/ 42 h 44"/>
                <a:gd name="T26" fmla="*/ 49 w 66"/>
                <a:gd name="T27" fmla="*/ 33 h 44"/>
                <a:gd name="T28" fmla="*/ 57 w 66"/>
                <a:gd name="T29" fmla="*/ 40 h 44"/>
                <a:gd name="T30" fmla="*/ 65 w 66"/>
                <a:gd name="T31" fmla="*/ 20 h 44"/>
                <a:gd name="T32" fmla="*/ 54 w 66"/>
                <a:gd name="T33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6" h="44">
                  <a:moveTo>
                    <a:pt x="54" y="0"/>
                  </a:moveTo>
                  <a:cubicBezTo>
                    <a:pt x="51" y="1"/>
                    <a:pt x="48" y="4"/>
                    <a:pt x="47" y="9"/>
                  </a:cubicBezTo>
                  <a:cubicBezTo>
                    <a:pt x="45" y="4"/>
                    <a:pt x="42" y="1"/>
                    <a:pt x="39" y="2"/>
                  </a:cubicBezTo>
                  <a:cubicBezTo>
                    <a:pt x="36" y="2"/>
                    <a:pt x="33" y="6"/>
                    <a:pt x="32" y="12"/>
                  </a:cubicBezTo>
                  <a:cubicBezTo>
                    <a:pt x="30" y="6"/>
                    <a:pt x="27" y="3"/>
                    <a:pt x="23" y="3"/>
                  </a:cubicBezTo>
                  <a:cubicBezTo>
                    <a:pt x="20" y="3"/>
                    <a:pt x="18" y="7"/>
                    <a:pt x="16" y="12"/>
                  </a:cubicBezTo>
                  <a:cubicBezTo>
                    <a:pt x="14" y="7"/>
                    <a:pt x="11" y="4"/>
                    <a:pt x="8" y="4"/>
                  </a:cubicBezTo>
                  <a:cubicBezTo>
                    <a:pt x="3" y="4"/>
                    <a:pt x="0" y="14"/>
                    <a:pt x="1" y="25"/>
                  </a:cubicBezTo>
                  <a:cubicBezTo>
                    <a:pt x="2" y="36"/>
                    <a:pt x="6" y="44"/>
                    <a:pt x="12" y="44"/>
                  </a:cubicBezTo>
                  <a:cubicBezTo>
                    <a:pt x="15" y="44"/>
                    <a:pt x="17" y="40"/>
                    <a:pt x="18" y="35"/>
                  </a:cubicBezTo>
                  <a:cubicBezTo>
                    <a:pt x="20" y="40"/>
                    <a:pt x="23" y="43"/>
                    <a:pt x="26" y="43"/>
                  </a:cubicBezTo>
                  <a:cubicBezTo>
                    <a:pt x="30" y="43"/>
                    <a:pt x="32" y="38"/>
                    <a:pt x="33" y="32"/>
                  </a:cubicBezTo>
                  <a:cubicBezTo>
                    <a:pt x="36" y="38"/>
                    <a:pt x="39" y="42"/>
                    <a:pt x="42" y="42"/>
                  </a:cubicBezTo>
                  <a:cubicBezTo>
                    <a:pt x="45" y="41"/>
                    <a:pt x="48" y="38"/>
                    <a:pt x="49" y="33"/>
                  </a:cubicBezTo>
                  <a:cubicBezTo>
                    <a:pt x="51" y="38"/>
                    <a:pt x="54" y="41"/>
                    <a:pt x="57" y="40"/>
                  </a:cubicBezTo>
                  <a:cubicBezTo>
                    <a:pt x="62" y="40"/>
                    <a:pt x="66" y="31"/>
                    <a:pt x="65" y="20"/>
                  </a:cubicBezTo>
                  <a:cubicBezTo>
                    <a:pt x="64" y="9"/>
                    <a:pt x="59" y="0"/>
                    <a:pt x="54" y="0"/>
                  </a:cubicBezTo>
                  <a:close/>
                </a:path>
              </a:pathLst>
            </a:custGeom>
            <a:solidFill>
              <a:srgbClr val="FDD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68"/>
            <p:cNvSpPr>
              <a:spLocks/>
            </p:cNvSpPr>
            <p:nvPr/>
          </p:nvSpPr>
          <p:spPr bwMode="auto">
            <a:xfrm>
              <a:off x="4083051" y="4824413"/>
              <a:ext cx="525463" cy="492125"/>
            </a:xfrm>
            <a:custGeom>
              <a:avLst/>
              <a:gdLst>
                <a:gd name="T0" fmla="*/ 302 w 339"/>
                <a:gd name="T1" fmla="*/ 311 h 317"/>
                <a:gd name="T2" fmla="*/ 298 w 339"/>
                <a:gd name="T3" fmla="*/ 299 h 317"/>
                <a:gd name="T4" fmla="*/ 312 w 339"/>
                <a:gd name="T5" fmla="*/ 300 h 317"/>
                <a:gd name="T6" fmla="*/ 308 w 339"/>
                <a:gd name="T7" fmla="*/ 283 h 317"/>
                <a:gd name="T8" fmla="*/ 308 w 339"/>
                <a:gd name="T9" fmla="*/ 283 h 317"/>
                <a:gd name="T10" fmla="*/ 323 w 339"/>
                <a:gd name="T11" fmla="*/ 285 h 317"/>
                <a:gd name="T12" fmla="*/ 318 w 339"/>
                <a:gd name="T13" fmla="*/ 270 h 317"/>
                <a:gd name="T14" fmla="*/ 335 w 339"/>
                <a:gd name="T15" fmla="*/ 272 h 317"/>
                <a:gd name="T16" fmla="*/ 327 w 339"/>
                <a:gd name="T17" fmla="*/ 259 h 317"/>
                <a:gd name="T18" fmla="*/ 267 w 339"/>
                <a:gd name="T19" fmla="*/ 43 h 317"/>
                <a:gd name="T20" fmla="*/ 234 w 339"/>
                <a:gd name="T21" fmla="*/ 0 h 317"/>
                <a:gd name="T22" fmla="*/ 287 w 339"/>
                <a:gd name="T23" fmla="*/ 308 h 317"/>
                <a:gd name="T24" fmla="*/ 302 w 339"/>
                <a:gd name="T25" fmla="*/ 311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9" h="317">
                  <a:moveTo>
                    <a:pt x="302" y="311"/>
                  </a:moveTo>
                  <a:cubicBezTo>
                    <a:pt x="305" y="306"/>
                    <a:pt x="301" y="302"/>
                    <a:pt x="298" y="299"/>
                  </a:cubicBezTo>
                  <a:cubicBezTo>
                    <a:pt x="301" y="302"/>
                    <a:pt x="308" y="306"/>
                    <a:pt x="312" y="300"/>
                  </a:cubicBezTo>
                  <a:cubicBezTo>
                    <a:pt x="318" y="294"/>
                    <a:pt x="311" y="286"/>
                    <a:pt x="308" y="283"/>
                  </a:cubicBezTo>
                  <a:cubicBezTo>
                    <a:pt x="308" y="283"/>
                    <a:pt x="308" y="283"/>
                    <a:pt x="308" y="283"/>
                  </a:cubicBezTo>
                  <a:cubicBezTo>
                    <a:pt x="311" y="285"/>
                    <a:pt x="319" y="291"/>
                    <a:pt x="323" y="285"/>
                  </a:cubicBezTo>
                  <a:cubicBezTo>
                    <a:pt x="328" y="280"/>
                    <a:pt x="321" y="273"/>
                    <a:pt x="318" y="270"/>
                  </a:cubicBezTo>
                  <a:cubicBezTo>
                    <a:pt x="321" y="273"/>
                    <a:pt x="331" y="279"/>
                    <a:pt x="335" y="272"/>
                  </a:cubicBezTo>
                  <a:cubicBezTo>
                    <a:pt x="339" y="266"/>
                    <a:pt x="327" y="259"/>
                    <a:pt x="327" y="259"/>
                  </a:cubicBezTo>
                  <a:cubicBezTo>
                    <a:pt x="81" y="156"/>
                    <a:pt x="267" y="43"/>
                    <a:pt x="267" y="43"/>
                  </a:cubicBezTo>
                  <a:cubicBezTo>
                    <a:pt x="234" y="0"/>
                    <a:pt x="234" y="0"/>
                    <a:pt x="234" y="0"/>
                  </a:cubicBezTo>
                  <a:cubicBezTo>
                    <a:pt x="0" y="175"/>
                    <a:pt x="265" y="293"/>
                    <a:pt x="287" y="308"/>
                  </a:cubicBezTo>
                  <a:cubicBezTo>
                    <a:pt x="287" y="308"/>
                    <a:pt x="298" y="317"/>
                    <a:pt x="302" y="311"/>
                  </a:cubicBezTo>
                  <a:close/>
                </a:path>
              </a:pathLst>
            </a:custGeom>
            <a:solidFill>
              <a:srgbClr val="FDD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69"/>
            <p:cNvSpPr>
              <a:spLocks/>
            </p:cNvSpPr>
            <p:nvPr/>
          </p:nvSpPr>
          <p:spPr bwMode="auto">
            <a:xfrm>
              <a:off x="4383088" y="4824413"/>
              <a:ext cx="114300" cy="114300"/>
            </a:xfrm>
            <a:custGeom>
              <a:avLst/>
              <a:gdLst>
                <a:gd name="T0" fmla="*/ 73 w 73"/>
                <a:gd name="T1" fmla="*/ 43 h 73"/>
                <a:gd name="T2" fmla="*/ 40 w 73"/>
                <a:gd name="T3" fmla="*/ 0 h 73"/>
                <a:gd name="T4" fmla="*/ 0 w 73"/>
                <a:gd name="T5" fmla="*/ 34 h 73"/>
                <a:gd name="T6" fmla="*/ 37 w 73"/>
                <a:gd name="T7" fmla="*/ 73 h 73"/>
                <a:gd name="T8" fmla="*/ 73 w 73"/>
                <a:gd name="T9" fmla="*/ 4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73">
                  <a:moveTo>
                    <a:pt x="73" y="43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24" y="11"/>
                    <a:pt x="11" y="23"/>
                    <a:pt x="0" y="34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54" y="54"/>
                    <a:pt x="73" y="43"/>
                    <a:pt x="73" y="43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70"/>
            <p:cNvSpPr>
              <a:spLocks/>
            </p:cNvSpPr>
            <p:nvPr/>
          </p:nvSpPr>
          <p:spPr bwMode="auto">
            <a:xfrm>
              <a:off x="4903788" y="4511676"/>
              <a:ext cx="288925" cy="177800"/>
            </a:xfrm>
            <a:custGeom>
              <a:avLst/>
              <a:gdLst>
                <a:gd name="T0" fmla="*/ 0 w 186"/>
                <a:gd name="T1" fmla="*/ 41 h 115"/>
                <a:gd name="T2" fmla="*/ 104 w 186"/>
                <a:gd name="T3" fmla="*/ 101 h 115"/>
                <a:gd name="T4" fmla="*/ 164 w 186"/>
                <a:gd name="T5" fmla="*/ 7 h 115"/>
                <a:gd name="T6" fmla="*/ 0 w 186"/>
                <a:gd name="T7" fmla="*/ 41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6" h="115">
                  <a:moveTo>
                    <a:pt x="0" y="41"/>
                  </a:moveTo>
                  <a:cubicBezTo>
                    <a:pt x="6" y="70"/>
                    <a:pt x="24" y="115"/>
                    <a:pt x="104" y="101"/>
                  </a:cubicBezTo>
                  <a:cubicBezTo>
                    <a:pt x="186" y="86"/>
                    <a:pt x="164" y="7"/>
                    <a:pt x="164" y="7"/>
                  </a:cubicBezTo>
                  <a:cubicBezTo>
                    <a:pt x="164" y="7"/>
                    <a:pt x="72" y="0"/>
                    <a:pt x="0" y="41"/>
                  </a:cubicBezTo>
                  <a:close/>
                </a:path>
              </a:pathLst>
            </a:custGeom>
            <a:solidFill>
              <a:srgbClr val="EB7D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71"/>
            <p:cNvSpPr>
              <a:spLocks/>
            </p:cNvSpPr>
            <p:nvPr/>
          </p:nvSpPr>
          <p:spPr bwMode="auto">
            <a:xfrm>
              <a:off x="4754563" y="4391026"/>
              <a:ext cx="60325" cy="106363"/>
            </a:xfrm>
            <a:custGeom>
              <a:avLst/>
              <a:gdLst>
                <a:gd name="T0" fmla="*/ 33 w 38"/>
                <a:gd name="T1" fmla="*/ 30 h 68"/>
                <a:gd name="T2" fmla="*/ 28 w 38"/>
                <a:gd name="T3" fmla="*/ 66 h 68"/>
                <a:gd name="T4" fmla="*/ 5 w 38"/>
                <a:gd name="T5" fmla="*/ 38 h 68"/>
                <a:gd name="T6" fmla="*/ 10 w 38"/>
                <a:gd name="T7" fmla="*/ 2 h 68"/>
                <a:gd name="T8" fmla="*/ 33 w 38"/>
                <a:gd name="T9" fmla="*/ 3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68">
                  <a:moveTo>
                    <a:pt x="33" y="30"/>
                  </a:moveTo>
                  <a:cubicBezTo>
                    <a:pt x="38" y="47"/>
                    <a:pt x="36" y="64"/>
                    <a:pt x="28" y="66"/>
                  </a:cubicBezTo>
                  <a:cubicBezTo>
                    <a:pt x="20" y="68"/>
                    <a:pt x="10" y="55"/>
                    <a:pt x="5" y="38"/>
                  </a:cubicBezTo>
                  <a:cubicBezTo>
                    <a:pt x="0" y="20"/>
                    <a:pt x="2" y="4"/>
                    <a:pt x="10" y="2"/>
                  </a:cubicBezTo>
                  <a:cubicBezTo>
                    <a:pt x="17" y="0"/>
                    <a:pt x="28" y="12"/>
                    <a:pt x="33" y="30"/>
                  </a:cubicBezTo>
                  <a:close/>
                </a:path>
              </a:pathLst>
            </a:custGeom>
            <a:solidFill>
              <a:srgbClr val="533E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72"/>
            <p:cNvSpPr>
              <a:spLocks/>
            </p:cNvSpPr>
            <p:nvPr/>
          </p:nvSpPr>
          <p:spPr bwMode="auto">
            <a:xfrm>
              <a:off x="5114926" y="4289426"/>
              <a:ext cx="60325" cy="104775"/>
            </a:xfrm>
            <a:custGeom>
              <a:avLst/>
              <a:gdLst>
                <a:gd name="T0" fmla="*/ 33 w 38"/>
                <a:gd name="T1" fmla="*/ 30 h 68"/>
                <a:gd name="T2" fmla="*/ 28 w 38"/>
                <a:gd name="T3" fmla="*/ 66 h 68"/>
                <a:gd name="T4" fmla="*/ 5 w 38"/>
                <a:gd name="T5" fmla="*/ 38 h 68"/>
                <a:gd name="T6" fmla="*/ 10 w 38"/>
                <a:gd name="T7" fmla="*/ 2 h 68"/>
                <a:gd name="T8" fmla="*/ 33 w 38"/>
                <a:gd name="T9" fmla="*/ 3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68">
                  <a:moveTo>
                    <a:pt x="33" y="30"/>
                  </a:moveTo>
                  <a:cubicBezTo>
                    <a:pt x="38" y="48"/>
                    <a:pt x="36" y="64"/>
                    <a:pt x="28" y="66"/>
                  </a:cubicBezTo>
                  <a:cubicBezTo>
                    <a:pt x="20" y="68"/>
                    <a:pt x="10" y="56"/>
                    <a:pt x="5" y="38"/>
                  </a:cubicBezTo>
                  <a:cubicBezTo>
                    <a:pt x="0" y="21"/>
                    <a:pt x="2" y="4"/>
                    <a:pt x="10" y="2"/>
                  </a:cubicBezTo>
                  <a:cubicBezTo>
                    <a:pt x="18" y="0"/>
                    <a:pt x="28" y="13"/>
                    <a:pt x="33" y="30"/>
                  </a:cubicBezTo>
                  <a:close/>
                </a:path>
              </a:pathLst>
            </a:custGeom>
            <a:solidFill>
              <a:srgbClr val="533E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73"/>
            <p:cNvSpPr>
              <a:spLocks/>
            </p:cNvSpPr>
            <p:nvPr/>
          </p:nvSpPr>
          <p:spPr bwMode="auto">
            <a:xfrm>
              <a:off x="5565776" y="5211763"/>
              <a:ext cx="103188" cy="69850"/>
            </a:xfrm>
            <a:custGeom>
              <a:avLst/>
              <a:gdLst>
                <a:gd name="T0" fmla="*/ 54 w 66"/>
                <a:gd name="T1" fmla="*/ 0 h 45"/>
                <a:gd name="T2" fmla="*/ 47 w 66"/>
                <a:gd name="T3" fmla="*/ 9 h 45"/>
                <a:gd name="T4" fmla="*/ 39 w 66"/>
                <a:gd name="T5" fmla="*/ 2 h 45"/>
                <a:gd name="T6" fmla="*/ 32 w 66"/>
                <a:gd name="T7" fmla="*/ 12 h 45"/>
                <a:gd name="T8" fmla="*/ 23 w 66"/>
                <a:gd name="T9" fmla="*/ 3 h 45"/>
                <a:gd name="T10" fmla="*/ 16 w 66"/>
                <a:gd name="T11" fmla="*/ 12 h 45"/>
                <a:gd name="T12" fmla="*/ 8 w 66"/>
                <a:gd name="T13" fmla="*/ 4 h 45"/>
                <a:gd name="T14" fmla="*/ 1 w 66"/>
                <a:gd name="T15" fmla="*/ 25 h 45"/>
                <a:gd name="T16" fmla="*/ 12 w 66"/>
                <a:gd name="T17" fmla="*/ 44 h 45"/>
                <a:gd name="T18" fmla="*/ 18 w 66"/>
                <a:gd name="T19" fmla="*/ 35 h 45"/>
                <a:gd name="T20" fmla="*/ 26 w 66"/>
                <a:gd name="T21" fmla="*/ 43 h 45"/>
                <a:gd name="T22" fmla="*/ 34 w 66"/>
                <a:gd name="T23" fmla="*/ 32 h 45"/>
                <a:gd name="T24" fmla="*/ 42 w 66"/>
                <a:gd name="T25" fmla="*/ 42 h 45"/>
                <a:gd name="T26" fmla="*/ 49 w 66"/>
                <a:gd name="T27" fmla="*/ 33 h 45"/>
                <a:gd name="T28" fmla="*/ 57 w 66"/>
                <a:gd name="T29" fmla="*/ 40 h 45"/>
                <a:gd name="T30" fmla="*/ 65 w 66"/>
                <a:gd name="T31" fmla="*/ 20 h 45"/>
                <a:gd name="T32" fmla="*/ 54 w 66"/>
                <a:gd name="T33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6" h="45">
                  <a:moveTo>
                    <a:pt x="54" y="0"/>
                  </a:moveTo>
                  <a:cubicBezTo>
                    <a:pt x="51" y="1"/>
                    <a:pt x="49" y="4"/>
                    <a:pt x="47" y="9"/>
                  </a:cubicBezTo>
                  <a:cubicBezTo>
                    <a:pt x="45" y="4"/>
                    <a:pt x="42" y="1"/>
                    <a:pt x="39" y="2"/>
                  </a:cubicBezTo>
                  <a:cubicBezTo>
                    <a:pt x="36" y="2"/>
                    <a:pt x="33" y="6"/>
                    <a:pt x="32" y="12"/>
                  </a:cubicBezTo>
                  <a:cubicBezTo>
                    <a:pt x="30" y="7"/>
                    <a:pt x="27" y="3"/>
                    <a:pt x="23" y="3"/>
                  </a:cubicBezTo>
                  <a:cubicBezTo>
                    <a:pt x="20" y="3"/>
                    <a:pt x="18" y="7"/>
                    <a:pt x="16" y="12"/>
                  </a:cubicBezTo>
                  <a:cubicBezTo>
                    <a:pt x="14" y="7"/>
                    <a:pt x="11" y="4"/>
                    <a:pt x="8" y="4"/>
                  </a:cubicBezTo>
                  <a:cubicBezTo>
                    <a:pt x="3" y="5"/>
                    <a:pt x="0" y="14"/>
                    <a:pt x="1" y="25"/>
                  </a:cubicBezTo>
                  <a:cubicBezTo>
                    <a:pt x="2" y="36"/>
                    <a:pt x="7" y="45"/>
                    <a:pt x="12" y="44"/>
                  </a:cubicBezTo>
                  <a:cubicBezTo>
                    <a:pt x="15" y="44"/>
                    <a:pt x="17" y="40"/>
                    <a:pt x="18" y="35"/>
                  </a:cubicBezTo>
                  <a:cubicBezTo>
                    <a:pt x="20" y="40"/>
                    <a:pt x="23" y="43"/>
                    <a:pt x="26" y="43"/>
                  </a:cubicBezTo>
                  <a:cubicBezTo>
                    <a:pt x="30" y="43"/>
                    <a:pt x="32" y="38"/>
                    <a:pt x="34" y="32"/>
                  </a:cubicBezTo>
                  <a:cubicBezTo>
                    <a:pt x="36" y="38"/>
                    <a:pt x="39" y="42"/>
                    <a:pt x="42" y="42"/>
                  </a:cubicBezTo>
                  <a:cubicBezTo>
                    <a:pt x="45" y="41"/>
                    <a:pt x="48" y="38"/>
                    <a:pt x="49" y="33"/>
                  </a:cubicBezTo>
                  <a:cubicBezTo>
                    <a:pt x="51" y="38"/>
                    <a:pt x="54" y="41"/>
                    <a:pt x="57" y="40"/>
                  </a:cubicBezTo>
                  <a:cubicBezTo>
                    <a:pt x="62" y="40"/>
                    <a:pt x="66" y="31"/>
                    <a:pt x="65" y="20"/>
                  </a:cubicBezTo>
                  <a:cubicBezTo>
                    <a:pt x="64" y="9"/>
                    <a:pt x="59" y="0"/>
                    <a:pt x="54" y="0"/>
                  </a:cubicBezTo>
                  <a:close/>
                </a:path>
              </a:pathLst>
            </a:custGeom>
            <a:solidFill>
              <a:srgbClr val="FDD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74"/>
            <p:cNvSpPr>
              <a:spLocks/>
            </p:cNvSpPr>
            <p:nvPr/>
          </p:nvSpPr>
          <p:spPr bwMode="auto">
            <a:xfrm>
              <a:off x="4102101" y="3744913"/>
              <a:ext cx="1122363" cy="1079500"/>
            </a:xfrm>
            <a:custGeom>
              <a:avLst/>
              <a:gdLst>
                <a:gd name="T0" fmla="*/ 340 w 722"/>
                <a:gd name="T1" fmla="*/ 445 h 696"/>
                <a:gd name="T2" fmla="*/ 340 w 722"/>
                <a:gd name="T3" fmla="*/ 363 h 696"/>
                <a:gd name="T4" fmla="*/ 722 w 722"/>
                <a:gd name="T5" fmla="*/ 264 h 696"/>
                <a:gd name="T6" fmla="*/ 392 w 722"/>
                <a:gd name="T7" fmla="*/ 28 h 696"/>
                <a:gd name="T8" fmla="*/ 184 w 722"/>
                <a:gd name="T9" fmla="*/ 152 h 696"/>
                <a:gd name="T10" fmla="*/ 169 w 722"/>
                <a:gd name="T11" fmla="*/ 120 h 696"/>
                <a:gd name="T12" fmla="*/ 162 w 722"/>
                <a:gd name="T13" fmla="*/ 169 h 696"/>
                <a:gd name="T14" fmla="*/ 124 w 722"/>
                <a:gd name="T15" fmla="*/ 200 h 696"/>
                <a:gd name="T16" fmla="*/ 150 w 722"/>
                <a:gd name="T17" fmla="*/ 197 h 696"/>
                <a:gd name="T18" fmla="*/ 221 w 722"/>
                <a:gd name="T19" fmla="*/ 696 h 696"/>
                <a:gd name="T20" fmla="*/ 334 w 722"/>
                <a:gd name="T21" fmla="*/ 486 h 696"/>
                <a:gd name="T22" fmla="*/ 277 w 722"/>
                <a:gd name="T23" fmla="*/ 460 h 696"/>
                <a:gd name="T24" fmla="*/ 340 w 722"/>
                <a:gd name="T25" fmla="*/ 445 h 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22" h="696">
                  <a:moveTo>
                    <a:pt x="340" y="445"/>
                  </a:moveTo>
                  <a:cubicBezTo>
                    <a:pt x="340" y="363"/>
                    <a:pt x="340" y="363"/>
                    <a:pt x="340" y="363"/>
                  </a:cubicBezTo>
                  <a:cubicBezTo>
                    <a:pt x="592" y="321"/>
                    <a:pt x="722" y="264"/>
                    <a:pt x="722" y="264"/>
                  </a:cubicBezTo>
                  <a:cubicBezTo>
                    <a:pt x="677" y="49"/>
                    <a:pt x="510" y="0"/>
                    <a:pt x="392" y="28"/>
                  </a:cubicBezTo>
                  <a:cubicBezTo>
                    <a:pt x="241" y="61"/>
                    <a:pt x="196" y="116"/>
                    <a:pt x="184" y="152"/>
                  </a:cubicBezTo>
                  <a:cubicBezTo>
                    <a:pt x="171" y="138"/>
                    <a:pt x="169" y="120"/>
                    <a:pt x="169" y="120"/>
                  </a:cubicBezTo>
                  <a:cubicBezTo>
                    <a:pt x="149" y="147"/>
                    <a:pt x="162" y="169"/>
                    <a:pt x="162" y="169"/>
                  </a:cubicBezTo>
                  <a:cubicBezTo>
                    <a:pt x="132" y="171"/>
                    <a:pt x="124" y="200"/>
                    <a:pt x="124" y="200"/>
                  </a:cubicBezTo>
                  <a:cubicBezTo>
                    <a:pt x="133" y="197"/>
                    <a:pt x="142" y="196"/>
                    <a:pt x="150" y="197"/>
                  </a:cubicBezTo>
                  <a:cubicBezTo>
                    <a:pt x="0" y="277"/>
                    <a:pt x="221" y="696"/>
                    <a:pt x="221" y="696"/>
                  </a:cubicBezTo>
                  <a:cubicBezTo>
                    <a:pt x="283" y="652"/>
                    <a:pt x="334" y="486"/>
                    <a:pt x="334" y="486"/>
                  </a:cubicBezTo>
                  <a:cubicBezTo>
                    <a:pt x="334" y="486"/>
                    <a:pt x="271" y="515"/>
                    <a:pt x="277" y="460"/>
                  </a:cubicBezTo>
                  <a:cubicBezTo>
                    <a:pt x="283" y="404"/>
                    <a:pt x="340" y="445"/>
                    <a:pt x="340" y="445"/>
                  </a:cubicBezTo>
                  <a:close/>
                </a:path>
              </a:pathLst>
            </a:custGeom>
            <a:solidFill>
              <a:srgbClr val="533E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75"/>
            <p:cNvSpPr>
              <a:spLocks/>
            </p:cNvSpPr>
            <p:nvPr/>
          </p:nvSpPr>
          <p:spPr bwMode="auto">
            <a:xfrm>
              <a:off x="5516563" y="3670301"/>
              <a:ext cx="1250950" cy="1154113"/>
            </a:xfrm>
            <a:custGeom>
              <a:avLst/>
              <a:gdLst>
                <a:gd name="T0" fmla="*/ 805 w 805"/>
                <a:gd name="T1" fmla="*/ 386 h 744"/>
                <a:gd name="T2" fmla="*/ 356 w 805"/>
                <a:gd name="T3" fmla="*/ 360 h 744"/>
                <a:gd name="T4" fmla="*/ 368 w 805"/>
                <a:gd name="T5" fmla="*/ 487 h 744"/>
                <a:gd name="T6" fmla="*/ 306 w 805"/>
                <a:gd name="T7" fmla="*/ 505 h 744"/>
                <a:gd name="T8" fmla="*/ 364 w 805"/>
                <a:gd name="T9" fmla="*/ 528 h 744"/>
                <a:gd name="T10" fmla="*/ 263 w 805"/>
                <a:gd name="T11" fmla="*/ 744 h 744"/>
                <a:gd name="T12" fmla="*/ 215 w 805"/>
                <a:gd name="T13" fmla="*/ 233 h 744"/>
                <a:gd name="T14" fmla="*/ 371 w 805"/>
                <a:gd name="T15" fmla="*/ 61 h 744"/>
                <a:gd name="T16" fmla="*/ 805 w 805"/>
                <a:gd name="T17" fmla="*/ 386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5" h="744">
                  <a:moveTo>
                    <a:pt x="805" y="386"/>
                  </a:moveTo>
                  <a:cubicBezTo>
                    <a:pt x="805" y="386"/>
                    <a:pt x="642" y="289"/>
                    <a:pt x="356" y="360"/>
                  </a:cubicBezTo>
                  <a:cubicBezTo>
                    <a:pt x="368" y="487"/>
                    <a:pt x="368" y="487"/>
                    <a:pt x="368" y="487"/>
                  </a:cubicBezTo>
                  <a:cubicBezTo>
                    <a:pt x="368" y="487"/>
                    <a:pt x="308" y="449"/>
                    <a:pt x="306" y="505"/>
                  </a:cubicBezTo>
                  <a:cubicBezTo>
                    <a:pt x="303" y="560"/>
                    <a:pt x="364" y="528"/>
                    <a:pt x="364" y="528"/>
                  </a:cubicBezTo>
                  <a:cubicBezTo>
                    <a:pt x="364" y="528"/>
                    <a:pt x="323" y="697"/>
                    <a:pt x="263" y="744"/>
                  </a:cubicBezTo>
                  <a:cubicBezTo>
                    <a:pt x="263" y="744"/>
                    <a:pt x="0" y="247"/>
                    <a:pt x="215" y="233"/>
                  </a:cubicBezTo>
                  <a:cubicBezTo>
                    <a:pt x="215" y="233"/>
                    <a:pt x="194" y="116"/>
                    <a:pt x="371" y="61"/>
                  </a:cubicBezTo>
                  <a:cubicBezTo>
                    <a:pt x="568" y="0"/>
                    <a:pt x="768" y="74"/>
                    <a:pt x="805" y="386"/>
                  </a:cubicBezTo>
                  <a:close/>
                </a:path>
              </a:pathLst>
            </a:custGeom>
            <a:solidFill>
              <a:srgbClr val="533E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76"/>
            <p:cNvSpPr>
              <a:spLocks/>
            </p:cNvSpPr>
            <p:nvPr/>
          </p:nvSpPr>
          <p:spPr bwMode="auto">
            <a:xfrm>
              <a:off x="4911726" y="1182688"/>
              <a:ext cx="2476500" cy="2319338"/>
            </a:xfrm>
            <a:custGeom>
              <a:avLst/>
              <a:gdLst>
                <a:gd name="T0" fmla="*/ 1526 w 1594"/>
                <a:gd name="T1" fmla="*/ 1413 h 1494"/>
                <a:gd name="T2" fmla="*/ 1391 w 1594"/>
                <a:gd name="T3" fmla="*/ 1119 h 1494"/>
                <a:gd name="T4" fmla="*/ 1594 w 1594"/>
                <a:gd name="T5" fmla="*/ 656 h 1494"/>
                <a:gd name="T6" fmla="*/ 797 w 1594"/>
                <a:gd name="T7" fmla="*/ 0 h 1494"/>
                <a:gd name="T8" fmla="*/ 0 w 1594"/>
                <a:gd name="T9" fmla="*/ 656 h 1494"/>
                <a:gd name="T10" fmla="*/ 255 w 1594"/>
                <a:gd name="T11" fmla="*/ 1161 h 1494"/>
                <a:gd name="T12" fmla="*/ 139 w 1594"/>
                <a:gd name="T13" fmla="*/ 1464 h 1494"/>
                <a:gd name="T14" fmla="*/ 396 w 1594"/>
                <a:gd name="T15" fmla="*/ 1239 h 1494"/>
                <a:gd name="T16" fmla="*/ 757 w 1594"/>
                <a:gd name="T17" fmla="*/ 1312 h 1494"/>
                <a:gd name="T18" fmla="*/ 815 w 1594"/>
                <a:gd name="T19" fmla="*/ 1494 h 1494"/>
                <a:gd name="T20" fmla="*/ 869 w 1594"/>
                <a:gd name="T21" fmla="*/ 1311 h 1494"/>
                <a:gd name="T22" fmla="*/ 1265 w 1594"/>
                <a:gd name="T23" fmla="*/ 1207 h 1494"/>
                <a:gd name="T24" fmla="*/ 1526 w 1594"/>
                <a:gd name="T25" fmla="*/ 1413 h 1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94" h="1494">
                  <a:moveTo>
                    <a:pt x="1526" y="1413"/>
                  </a:moveTo>
                  <a:cubicBezTo>
                    <a:pt x="1391" y="1119"/>
                    <a:pt x="1391" y="1119"/>
                    <a:pt x="1391" y="1119"/>
                  </a:cubicBezTo>
                  <a:cubicBezTo>
                    <a:pt x="1525" y="1001"/>
                    <a:pt x="1594" y="837"/>
                    <a:pt x="1594" y="656"/>
                  </a:cubicBezTo>
                  <a:cubicBezTo>
                    <a:pt x="1594" y="294"/>
                    <a:pt x="1315" y="0"/>
                    <a:pt x="797" y="0"/>
                  </a:cubicBezTo>
                  <a:cubicBezTo>
                    <a:pt x="278" y="0"/>
                    <a:pt x="0" y="294"/>
                    <a:pt x="0" y="656"/>
                  </a:cubicBezTo>
                  <a:cubicBezTo>
                    <a:pt x="0" y="859"/>
                    <a:pt x="87" y="1041"/>
                    <a:pt x="255" y="1161"/>
                  </a:cubicBezTo>
                  <a:cubicBezTo>
                    <a:pt x="139" y="1464"/>
                    <a:pt x="139" y="1464"/>
                    <a:pt x="139" y="1464"/>
                  </a:cubicBezTo>
                  <a:cubicBezTo>
                    <a:pt x="396" y="1239"/>
                    <a:pt x="396" y="1239"/>
                    <a:pt x="396" y="1239"/>
                  </a:cubicBezTo>
                  <a:cubicBezTo>
                    <a:pt x="498" y="1282"/>
                    <a:pt x="618" y="1308"/>
                    <a:pt x="757" y="1312"/>
                  </a:cubicBezTo>
                  <a:cubicBezTo>
                    <a:pt x="815" y="1494"/>
                    <a:pt x="815" y="1494"/>
                    <a:pt x="815" y="1494"/>
                  </a:cubicBezTo>
                  <a:cubicBezTo>
                    <a:pt x="869" y="1311"/>
                    <a:pt x="869" y="1311"/>
                    <a:pt x="869" y="1311"/>
                  </a:cubicBezTo>
                  <a:cubicBezTo>
                    <a:pt x="1025" y="1302"/>
                    <a:pt x="1157" y="1265"/>
                    <a:pt x="1265" y="1207"/>
                  </a:cubicBezTo>
                  <a:cubicBezTo>
                    <a:pt x="1526" y="1413"/>
                    <a:pt x="1526" y="1413"/>
                    <a:pt x="1526" y="1413"/>
                  </a:cubicBezTo>
                </a:path>
              </a:pathLst>
            </a:custGeom>
            <a:solidFill>
              <a:srgbClr val="F0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Oval 78"/>
            <p:cNvSpPr>
              <a:spLocks noChangeArrowheads="1"/>
            </p:cNvSpPr>
            <p:nvPr/>
          </p:nvSpPr>
          <p:spPr bwMode="auto">
            <a:xfrm>
              <a:off x="5483226" y="2736851"/>
              <a:ext cx="1320800" cy="263525"/>
            </a:xfrm>
            <a:prstGeom prst="ellipse">
              <a:avLst/>
            </a:pr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78"/>
            <p:cNvSpPr>
              <a:spLocks/>
            </p:cNvSpPr>
            <p:nvPr/>
          </p:nvSpPr>
          <p:spPr bwMode="auto">
            <a:xfrm>
              <a:off x="6096001" y="2252663"/>
              <a:ext cx="165100" cy="552450"/>
            </a:xfrm>
            <a:custGeom>
              <a:avLst/>
              <a:gdLst>
                <a:gd name="T0" fmla="*/ 82 w 106"/>
                <a:gd name="T1" fmla="*/ 356 h 356"/>
                <a:gd name="T2" fmla="*/ 61 w 106"/>
                <a:gd name="T3" fmla="*/ 339 h 356"/>
                <a:gd name="T4" fmla="*/ 2 w 106"/>
                <a:gd name="T5" fmla="*/ 27 h 356"/>
                <a:gd name="T6" fmla="*/ 19 w 106"/>
                <a:gd name="T7" fmla="*/ 2 h 356"/>
                <a:gd name="T8" fmla="*/ 44 w 106"/>
                <a:gd name="T9" fmla="*/ 19 h 356"/>
                <a:gd name="T10" fmla="*/ 103 w 106"/>
                <a:gd name="T11" fmla="*/ 331 h 356"/>
                <a:gd name="T12" fmla="*/ 86 w 106"/>
                <a:gd name="T13" fmla="*/ 356 h 356"/>
                <a:gd name="T14" fmla="*/ 82 w 106"/>
                <a:gd name="T15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6" h="356">
                  <a:moveTo>
                    <a:pt x="82" y="356"/>
                  </a:moveTo>
                  <a:cubicBezTo>
                    <a:pt x="72" y="356"/>
                    <a:pt x="63" y="349"/>
                    <a:pt x="61" y="339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0" y="16"/>
                    <a:pt x="7" y="5"/>
                    <a:pt x="19" y="2"/>
                  </a:cubicBezTo>
                  <a:cubicBezTo>
                    <a:pt x="31" y="0"/>
                    <a:pt x="42" y="8"/>
                    <a:pt x="44" y="19"/>
                  </a:cubicBezTo>
                  <a:cubicBezTo>
                    <a:pt x="103" y="331"/>
                    <a:pt x="103" y="331"/>
                    <a:pt x="103" y="331"/>
                  </a:cubicBezTo>
                  <a:cubicBezTo>
                    <a:pt x="106" y="342"/>
                    <a:pt x="98" y="354"/>
                    <a:pt x="86" y="356"/>
                  </a:cubicBezTo>
                  <a:cubicBezTo>
                    <a:pt x="85" y="356"/>
                    <a:pt x="84" y="356"/>
                    <a:pt x="82" y="356"/>
                  </a:cubicBezTo>
                  <a:close/>
                </a:path>
              </a:pathLst>
            </a:custGeom>
            <a:solidFill>
              <a:srgbClr val="533E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79"/>
            <p:cNvSpPr>
              <a:spLocks/>
            </p:cNvSpPr>
            <p:nvPr/>
          </p:nvSpPr>
          <p:spPr bwMode="auto">
            <a:xfrm>
              <a:off x="5970588" y="2616201"/>
              <a:ext cx="14288" cy="3175"/>
            </a:xfrm>
            <a:custGeom>
              <a:avLst/>
              <a:gdLst>
                <a:gd name="T0" fmla="*/ 0 w 10"/>
                <a:gd name="T1" fmla="*/ 0 h 2"/>
                <a:gd name="T2" fmla="*/ 10 w 10"/>
                <a:gd name="T3" fmla="*/ 2 h 2"/>
                <a:gd name="T4" fmla="*/ 0 w 10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2">
                  <a:moveTo>
                    <a:pt x="0" y="0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6" y="2"/>
                    <a:pt x="3" y="1"/>
                    <a:pt x="0" y="0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80"/>
            <p:cNvSpPr>
              <a:spLocks/>
            </p:cNvSpPr>
            <p:nvPr/>
          </p:nvSpPr>
          <p:spPr bwMode="auto">
            <a:xfrm>
              <a:off x="5984876" y="1411288"/>
              <a:ext cx="804863" cy="1260475"/>
            </a:xfrm>
            <a:custGeom>
              <a:avLst/>
              <a:gdLst>
                <a:gd name="T0" fmla="*/ 370 w 518"/>
                <a:gd name="T1" fmla="*/ 88 h 812"/>
                <a:gd name="T2" fmla="*/ 219 w 518"/>
                <a:gd name="T3" fmla="*/ 14 h 812"/>
                <a:gd name="T4" fmla="*/ 141 w 518"/>
                <a:gd name="T5" fmla="*/ 0 h 812"/>
                <a:gd name="T6" fmla="*/ 412 w 518"/>
                <a:gd name="T7" fmla="*/ 451 h 812"/>
                <a:gd name="T8" fmla="*/ 0 w 518"/>
                <a:gd name="T9" fmla="*/ 778 h 812"/>
                <a:gd name="T10" fmla="*/ 78 w 518"/>
                <a:gd name="T11" fmla="*/ 792 h 812"/>
                <a:gd name="T12" fmla="*/ 228 w 518"/>
                <a:gd name="T13" fmla="*/ 782 h 812"/>
                <a:gd name="T14" fmla="*/ 491 w 518"/>
                <a:gd name="T15" fmla="*/ 465 h 812"/>
                <a:gd name="T16" fmla="*/ 370 w 518"/>
                <a:gd name="T17" fmla="*/ 88 h 8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8" h="812">
                  <a:moveTo>
                    <a:pt x="370" y="88"/>
                  </a:moveTo>
                  <a:cubicBezTo>
                    <a:pt x="328" y="51"/>
                    <a:pt x="276" y="24"/>
                    <a:pt x="219" y="14"/>
                  </a:cubicBezTo>
                  <a:cubicBezTo>
                    <a:pt x="141" y="0"/>
                    <a:pt x="141" y="0"/>
                    <a:pt x="141" y="0"/>
                  </a:cubicBezTo>
                  <a:cubicBezTo>
                    <a:pt x="330" y="34"/>
                    <a:pt x="451" y="236"/>
                    <a:pt x="412" y="451"/>
                  </a:cubicBezTo>
                  <a:cubicBezTo>
                    <a:pt x="374" y="666"/>
                    <a:pt x="189" y="812"/>
                    <a:pt x="0" y="778"/>
                  </a:cubicBezTo>
                  <a:cubicBezTo>
                    <a:pt x="78" y="792"/>
                    <a:pt x="78" y="792"/>
                    <a:pt x="78" y="792"/>
                  </a:cubicBezTo>
                  <a:cubicBezTo>
                    <a:pt x="129" y="802"/>
                    <a:pt x="180" y="797"/>
                    <a:pt x="228" y="782"/>
                  </a:cubicBezTo>
                  <a:cubicBezTo>
                    <a:pt x="357" y="742"/>
                    <a:pt x="462" y="622"/>
                    <a:pt x="491" y="465"/>
                  </a:cubicBezTo>
                  <a:cubicBezTo>
                    <a:pt x="518" y="316"/>
                    <a:pt x="467" y="173"/>
                    <a:pt x="370" y="88"/>
                  </a:cubicBezTo>
                  <a:close/>
                </a:path>
              </a:pathLst>
            </a:custGeom>
            <a:solidFill>
              <a:srgbClr val="B099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81"/>
            <p:cNvSpPr>
              <a:spLocks/>
            </p:cNvSpPr>
            <p:nvPr/>
          </p:nvSpPr>
          <p:spPr bwMode="auto">
            <a:xfrm>
              <a:off x="5678488" y="2497138"/>
              <a:ext cx="227013" cy="419100"/>
            </a:xfrm>
            <a:custGeom>
              <a:avLst/>
              <a:gdLst>
                <a:gd name="T0" fmla="*/ 5 w 146"/>
                <a:gd name="T1" fmla="*/ 237 h 270"/>
                <a:gd name="T2" fmla="*/ 16 w 146"/>
                <a:gd name="T3" fmla="*/ 265 h 270"/>
                <a:gd name="T4" fmla="*/ 44 w 146"/>
                <a:gd name="T5" fmla="*/ 254 h 270"/>
                <a:gd name="T6" fmla="*/ 146 w 146"/>
                <a:gd name="T7" fmla="*/ 21 h 270"/>
                <a:gd name="T8" fmla="*/ 108 w 146"/>
                <a:gd name="T9" fmla="*/ 0 h 270"/>
                <a:gd name="T10" fmla="*/ 5 w 146"/>
                <a:gd name="T11" fmla="*/ 237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" h="270">
                  <a:moveTo>
                    <a:pt x="5" y="237"/>
                  </a:moveTo>
                  <a:cubicBezTo>
                    <a:pt x="0" y="248"/>
                    <a:pt x="5" y="260"/>
                    <a:pt x="16" y="265"/>
                  </a:cubicBezTo>
                  <a:cubicBezTo>
                    <a:pt x="27" y="270"/>
                    <a:pt x="40" y="265"/>
                    <a:pt x="44" y="254"/>
                  </a:cubicBezTo>
                  <a:cubicBezTo>
                    <a:pt x="146" y="21"/>
                    <a:pt x="146" y="21"/>
                    <a:pt x="146" y="21"/>
                  </a:cubicBezTo>
                  <a:cubicBezTo>
                    <a:pt x="133" y="15"/>
                    <a:pt x="120" y="8"/>
                    <a:pt x="108" y="0"/>
                  </a:cubicBezTo>
                  <a:lnTo>
                    <a:pt x="5" y="237"/>
                  </a:lnTo>
                  <a:close/>
                </a:path>
              </a:pathLst>
            </a:custGeom>
            <a:solidFill>
              <a:srgbClr val="533E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82"/>
            <p:cNvSpPr>
              <a:spLocks/>
            </p:cNvSpPr>
            <p:nvPr/>
          </p:nvSpPr>
          <p:spPr bwMode="auto">
            <a:xfrm>
              <a:off x="6340476" y="2554288"/>
              <a:ext cx="227013" cy="384175"/>
            </a:xfrm>
            <a:custGeom>
              <a:avLst/>
              <a:gdLst>
                <a:gd name="T0" fmla="*/ 141 w 146"/>
                <a:gd name="T1" fmla="*/ 216 h 247"/>
                <a:gd name="T2" fmla="*/ 39 w 146"/>
                <a:gd name="T3" fmla="*/ 0 h 247"/>
                <a:gd name="T4" fmla="*/ 0 w 146"/>
                <a:gd name="T5" fmla="*/ 18 h 247"/>
                <a:gd name="T6" fmla="*/ 102 w 146"/>
                <a:gd name="T7" fmla="*/ 235 h 247"/>
                <a:gd name="T8" fmla="*/ 122 w 146"/>
                <a:gd name="T9" fmla="*/ 247 h 247"/>
                <a:gd name="T10" fmla="*/ 130 w 146"/>
                <a:gd name="T11" fmla="*/ 245 h 247"/>
                <a:gd name="T12" fmla="*/ 141 w 146"/>
                <a:gd name="T13" fmla="*/ 21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6" h="247">
                  <a:moveTo>
                    <a:pt x="141" y="216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23" y="5"/>
                    <a:pt x="11" y="11"/>
                    <a:pt x="0" y="18"/>
                  </a:cubicBezTo>
                  <a:cubicBezTo>
                    <a:pt x="102" y="235"/>
                    <a:pt x="102" y="235"/>
                    <a:pt x="102" y="235"/>
                  </a:cubicBezTo>
                  <a:cubicBezTo>
                    <a:pt x="106" y="242"/>
                    <a:pt x="113" y="247"/>
                    <a:pt x="122" y="247"/>
                  </a:cubicBezTo>
                  <a:cubicBezTo>
                    <a:pt x="125" y="247"/>
                    <a:pt x="128" y="246"/>
                    <a:pt x="130" y="245"/>
                  </a:cubicBezTo>
                  <a:cubicBezTo>
                    <a:pt x="141" y="240"/>
                    <a:pt x="146" y="227"/>
                    <a:pt x="141" y="216"/>
                  </a:cubicBezTo>
                  <a:close/>
                </a:path>
              </a:pathLst>
            </a:custGeom>
            <a:solidFill>
              <a:srgbClr val="533E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83"/>
            <p:cNvSpPr>
              <a:spLocks/>
            </p:cNvSpPr>
            <p:nvPr/>
          </p:nvSpPr>
          <p:spPr bwMode="auto">
            <a:xfrm>
              <a:off x="5502276" y="1357313"/>
              <a:ext cx="1184275" cy="1314450"/>
            </a:xfrm>
            <a:custGeom>
              <a:avLst/>
              <a:gdLst>
                <a:gd name="T0" fmla="*/ 723 w 762"/>
                <a:gd name="T1" fmla="*/ 486 h 847"/>
                <a:gd name="T2" fmla="*/ 311 w 762"/>
                <a:gd name="T3" fmla="*/ 813 h 847"/>
                <a:gd name="T4" fmla="*/ 39 w 762"/>
                <a:gd name="T5" fmla="*/ 362 h 847"/>
                <a:gd name="T6" fmla="*/ 452 w 762"/>
                <a:gd name="T7" fmla="*/ 35 h 847"/>
                <a:gd name="T8" fmla="*/ 723 w 762"/>
                <a:gd name="T9" fmla="*/ 486 h 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2" h="847">
                  <a:moveTo>
                    <a:pt x="723" y="486"/>
                  </a:moveTo>
                  <a:cubicBezTo>
                    <a:pt x="685" y="701"/>
                    <a:pt x="500" y="847"/>
                    <a:pt x="311" y="813"/>
                  </a:cubicBezTo>
                  <a:cubicBezTo>
                    <a:pt x="122" y="779"/>
                    <a:pt x="0" y="577"/>
                    <a:pt x="39" y="362"/>
                  </a:cubicBezTo>
                  <a:cubicBezTo>
                    <a:pt x="78" y="147"/>
                    <a:pt x="263" y="0"/>
                    <a:pt x="452" y="35"/>
                  </a:cubicBezTo>
                  <a:cubicBezTo>
                    <a:pt x="641" y="69"/>
                    <a:pt x="762" y="271"/>
                    <a:pt x="723" y="486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84"/>
            <p:cNvSpPr>
              <a:spLocks/>
            </p:cNvSpPr>
            <p:nvPr/>
          </p:nvSpPr>
          <p:spPr bwMode="auto">
            <a:xfrm>
              <a:off x="5605463" y="1460501"/>
              <a:ext cx="977900" cy="1108075"/>
            </a:xfrm>
            <a:custGeom>
              <a:avLst/>
              <a:gdLst>
                <a:gd name="T0" fmla="*/ 255 w 630"/>
                <a:gd name="T1" fmla="*/ 686 h 714"/>
                <a:gd name="T2" fmla="*/ 33 w 630"/>
                <a:gd name="T3" fmla="*/ 306 h 714"/>
                <a:gd name="T4" fmla="*/ 375 w 630"/>
                <a:gd name="T5" fmla="*/ 28 h 714"/>
                <a:gd name="T6" fmla="*/ 597 w 630"/>
                <a:gd name="T7" fmla="*/ 408 h 714"/>
                <a:gd name="T8" fmla="*/ 255 w 630"/>
                <a:gd name="T9" fmla="*/ 686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0" h="714">
                  <a:moveTo>
                    <a:pt x="255" y="686"/>
                  </a:moveTo>
                  <a:cubicBezTo>
                    <a:pt x="100" y="658"/>
                    <a:pt x="0" y="487"/>
                    <a:pt x="33" y="306"/>
                  </a:cubicBezTo>
                  <a:cubicBezTo>
                    <a:pt x="66" y="124"/>
                    <a:pt x="219" y="0"/>
                    <a:pt x="375" y="28"/>
                  </a:cubicBezTo>
                  <a:cubicBezTo>
                    <a:pt x="530" y="56"/>
                    <a:pt x="630" y="227"/>
                    <a:pt x="597" y="408"/>
                  </a:cubicBezTo>
                  <a:cubicBezTo>
                    <a:pt x="565" y="590"/>
                    <a:pt x="411" y="714"/>
                    <a:pt x="255" y="686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85"/>
            <p:cNvSpPr>
              <a:spLocks/>
            </p:cNvSpPr>
            <p:nvPr/>
          </p:nvSpPr>
          <p:spPr bwMode="auto">
            <a:xfrm>
              <a:off x="5778501" y="1635126"/>
              <a:ext cx="631825" cy="760413"/>
            </a:xfrm>
            <a:custGeom>
              <a:avLst/>
              <a:gdLst>
                <a:gd name="T0" fmla="*/ 162 w 406"/>
                <a:gd name="T1" fmla="*/ 472 h 490"/>
                <a:gd name="T2" fmla="*/ 23 w 406"/>
                <a:gd name="T3" fmla="*/ 212 h 490"/>
                <a:gd name="T4" fmla="*/ 244 w 406"/>
                <a:gd name="T5" fmla="*/ 18 h 490"/>
                <a:gd name="T6" fmla="*/ 383 w 406"/>
                <a:gd name="T7" fmla="*/ 278 h 490"/>
                <a:gd name="T8" fmla="*/ 162 w 406"/>
                <a:gd name="T9" fmla="*/ 472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6" h="490">
                  <a:moveTo>
                    <a:pt x="162" y="472"/>
                  </a:moveTo>
                  <a:cubicBezTo>
                    <a:pt x="63" y="454"/>
                    <a:pt x="0" y="337"/>
                    <a:pt x="23" y="212"/>
                  </a:cubicBezTo>
                  <a:cubicBezTo>
                    <a:pt x="46" y="87"/>
                    <a:pt x="145" y="0"/>
                    <a:pt x="244" y="18"/>
                  </a:cubicBezTo>
                  <a:cubicBezTo>
                    <a:pt x="344" y="36"/>
                    <a:pt x="406" y="152"/>
                    <a:pt x="383" y="278"/>
                  </a:cubicBezTo>
                  <a:cubicBezTo>
                    <a:pt x="361" y="403"/>
                    <a:pt x="261" y="490"/>
                    <a:pt x="162" y="472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86"/>
            <p:cNvSpPr>
              <a:spLocks/>
            </p:cNvSpPr>
            <p:nvPr/>
          </p:nvSpPr>
          <p:spPr bwMode="auto">
            <a:xfrm>
              <a:off x="5911851" y="1768476"/>
              <a:ext cx="365125" cy="493713"/>
            </a:xfrm>
            <a:custGeom>
              <a:avLst/>
              <a:gdLst>
                <a:gd name="T0" fmla="*/ 90 w 234"/>
                <a:gd name="T1" fmla="*/ 308 h 318"/>
                <a:gd name="T2" fmla="*/ 15 w 234"/>
                <a:gd name="T3" fmla="*/ 140 h 318"/>
                <a:gd name="T4" fmla="*/ 144 w 234"/>
                <a:gd name="T5" fmla="*/ 10 h 318"/>
                <a:gd name="T6" fmla="*/ 219 w 234"/>
                <a:gd name="T7" fmla="*/ 177 h 318"/>
                <a:gd name="T8" fmla="*/ 90 w 234"/>
                <a:gd name="T9" fmla="*/ 308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318">
                  <a:moveTo>
                    <a:pt x="90" y="308"/>
                  </a:moveTo>
                  <a:cubicBezTo>
                    <a:pt x="35" y="298"/>
                    <a:pt x="0" y="221"/>
                    <a:pt x="15" y="140"/>
                  </a:cubicBezTo>
                  <a:cubicBezTo>
                    <a:pt x="30" y="60"/>
                    <a:pt x="89" y="0"/>
                    <a:pt x="144" y="10"/>
                  </a:cubicBezTo>
                  <a:cubicBezTo>
                    <a:pt x="199" y="20"/>
                    <a:pt x="234" y="97"/>
                    <a:pt x="219" y="177"/>
                  </a:cubicBezTo>
                  <a:cubicBezTo>
                    <a:pt x="205" y="258"/>
                    <a:pt x="146" y="318"/>
                    <a:pt x="90" y="308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87"/>
            <p:cNvSpPr>
              <a:spLocks/>
            </p:cNvSpPr>
            <p:nvPr/>
          </p:nvSpPr>
          <p:spPr bwMode="auto">
            <a:xfrm>
              <a:off x="5584826" y="2205038"/>
              <a:ext cx="101600" cy="87313"/>
            </a:xfrm>
            <a:custGeom>
              <a:avLst/>
              <a:gdLst>
                <a:gd name="T0" fmla="*/ 55 w 65"/>
                <a:gd name="T1" fmla="*/ 0 h 56"/>
                <a:gd name="T2" fmla="*/ 0 w 65"/>
                <a:gd name="T3" fmla="*/ 28 h 56"/>
                <a:gd name="T4" fmla="*/ 10 w 65"/>
                <a:gd name="T5" fmla="*/ 56 h 56"/>
                <a:gd name="T6" fmla="*/ 65 w 65"/>
                <a:gd name="T7" fmla="*/ 28 h 56"/>
                <a:gd name="T8" fmla="*/ 55 w 65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56">
                  <a:moveTo>
                    <a:pt x="55" y="0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3" y="38"/>
                    <a:pt x="6" y="47"/>
                    <a:pt x="10" y="56"/>
                  </a:cubicBezTo>
                  <a:cubicBezTo>
                    <a:pt x="65" y="28"/>
                    <a:pt x="65" y="28"/>
                    <a:pt x="65" y="28"/>
                  </a:cubicBezTo>
                  <a:cubicBezTo>
                    <a:pt x="61" y="19"/>
                    <a:pt x="58" y="10"/>
                    <a:pt x="55" y="0"/>
                  </a:cubicBezTo>
                </a:path>
              </a:pathLst>
            </a:custGeom>
            <a:solidFill>
              <a:srgbClr val="B69E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88"/>
            <p:cNvSpPr>
              <a:spLocks/>
            </p:cNvSpPr>
            <p:nvPr/>
          </p:nvSpPr>
          <p:spPr bwMode="auto">
            <a:xfrm>
              <a:off x="5670551" y="2132013"/>
              <a:ext cx="158750" cy="117475"/>
            </a:xfrm>
            <a:custGeom>
              <a:avLst/>
              <a:gdLst>
                <a:gd name="T0" fmla="*/ 94 w 102"/>
                <a:gd name="T1" fmla="*/ 0 h 76"/>
                <a:gd name="T2" fmla="*/ 0 w 102"/>
                <a:gd name="T3" fmla="*/ 48 h 76"/>
                <a:gd name="T4" fmla="*/ 10 w 102"/>
                <a:gd name="T5" fmla="*/ 76 h 76"/>
                <a:gd name="T6" fmla="*/ 102 w 102"/>
                <a:gd name="T7" fmla="*/ 29 h 76"/>
                <a:gd name="T8" fmla="*/ 94 w 102"/>
                <a:gd name="T9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76">
                  <a:moveTo>
                    <a:pt x="94" y="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3" y="58"/>
                    <a:pt x="6" y="67"/>
                    <a:pt x="10" y="76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99" y="20"/>
                    <a:pt x="96" y="10"/>
                    <a:pt x="94" y="0"/>
                  </a:cubicBezTo>
                </a:path>
              </a:pathLst>
            </a:custGeom>
            <a:solidFill>
              <a:srgbClr val="973E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89"/>
            <p:cNvSpPr>
              <a:spLocks/>
            </p:cNvSpPr>
            <p:nvPr/>
          </p:nvSpPr>
          <p:spPr bwMode="auto">
            <a:xfrm>
              <a:off x="5816601" y="2073276"/>
              <a:ext cx="123825" cy="103188"/>
            </a:xfrm>
            <a:custGeom>
              <a:avLst/>
              <a:gdLst>
                <a:gd name="T0" fmla="*/ 75 w 80"/>
                <a:gd name="T1" fmla="*/ 0 h 66"/>
                <a:gd name="T2" fmla="*/ 0 w 80"/>
                <a:gd name="T3" fmla="*/ 37 h 66"/>
                <a:gd name="T4" fmla="*/ 8 w 80"/>
                <a:gd name="T5" fmla="*/ 66 h 66"/>
                <a:gd name="T6" fmla="*/ 80 w 80"/>
                <a:gd name="T7" fmla="*/ 30 h 66"/>
                <a:gd name="T8" fmla="*/ 75 w 80"/>
                <a:gd name="T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66">
                  <a:moveTo>
                    <a:pt x="75" y="0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2" y="47"/>
                    <a:pt x="5" y="57"/>
                    <a:pt x="8" y="66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77" y="20"/>
                    <a:pt x="76" y="10"/>
                    <a:pt x="75" y="0"/>
                  </a:cubicBezTo>
                </a:path>
              </a:pathLst>
            </a:custGeom>
            <a:solidFill>
              <a:srgbClr val="B69E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90"/>
            <p:cNvSpPr>
              <a:spLocks noEditPoints="1"/>
            </p:cNvSpPr>
            <p:nvPr/>
          </p:nvSpPr>
          <p:spPr bwMode="auto">
            <a:xfrm>
              <a:off x="5932488" y="2028826"/>
              <a:ext cx="142875" cy="111125"/>
            </a:xfrm>
            <a:custGeom>
              <a:avLst/>
              <a:gdLst>
                <a:gd name="T0" fmla="*/ 92 w 92"/>
                <a:gd name="T1" fmla="*/ 14 h 72"/>
                <a:gd name="T2" fmla="*/ 11 w 92"/>
                <a:gd name="T3" fmla="*/ 38 h 72"/>
                <a:gd name="T4" fmla="*/ 11 w 92"/>
                <a:gd name="T5" fmla="*/ 38 h 72"/>
                <a:gd name="T6" fmla="*/ 15 w 92"/>
                <a:gd name="T7" fmla="*/ 21 h 72"/>
                <a:gd name="T8" fmla="*/ 0 w 92"/>
                <a:gd name="T9" fmla="*/ 29 h 72"/>
                <a:gd name="T10" fmla="*/ 5 w 92"/>
                <a:gd name="T11" fmla="*/ 59 h 72"/>
                <a:gd name="T12" fmla="*/ 35 w 92"/>
                <a:gd name="T13" fmla="*/ 44 h 72"/>
                <a:gd name="T14" fmla="*/ 46 w 92"/>
                <a:gd name="T15" fmla="*/ 72 h 72"/>
                <a:gd name="T16" fmla="*/ 92 w 92"/>
                <a:gd name="T17" fmla="*/ 14 h 72"/>
                <a:gd name="T18" fmla="*/ 9 w 92"/>
                <a:gd name="T19" fmla="*/ 0 h 72"/>
                <a:gd name="T20" fmla="*/ 17 w 92"/>
                <a:gd name="T21" fmla="*/ 12 h 72"/>
                <a:gd name="T22" fmla="*/ 20 w 92"/>
                <a:gd name="T23" fmla="*/ 2 h 72"/>
                <a:gd name="T24" fmla="*/ 9 w 92"/>
                <a:gd name="T25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2" h="72">
                  <a:moveTo>
                    <a:pt x="92" y="14"/>
                  </a:moveTo>
                  <a:cubicBezTo>
                    <a:pt x="11" y="38"/>
                    <a:pt x="11" y="38"/>
                    <a:pt x="11" y="3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" y="39"/>
                    <a:pt x="2" y="49"/>
                    <a:pt x="5" y="59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92" y="14"/>
                    <a:pt x="92" y="14"/>
                    <a:pt x="92" y="14"/>
                  </a:cubicBezTo>
                  <a:moveTo>
                    <a:pt x="9" y="0"/>
                  </a:moveTo>
                  <a:cubicBezTo>
                    <a:pt x="17" y="12"/>
                    <a:pt x="17" y="12"/>
                    <a:pt x="17" y="1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973E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91"/>
            <p:cNvSpPr>
              <a:spLocks/>
            </p:cNvSpPr>
            <p:nvPr/>
          </p:nvSpPr>
          <p:spPr bwMode="auto">
            <a:xfrm>
              <a:off x="4510088" y="1803401"/>
              <a:ext cx="1473200" cy="230188"/>
            </a:xfrm>
            <a:custGeom>
              <a:avLst/>
              <a:gdLst>
                <a:gd name="T0" fmla="*/ 924 w 928"/>
                <a:gd name="T1" fmla="*/ 145 h 145"/>
                <a:gd name="T2" fmla="*/ 0 w 928"/>
                <a:gd name="T3" fmla="*/ 36 h 145"/>
                <a:gd name="T4" fmla="*/ 5 w 928"/>
                <a:gd name="T5" fmla="*/ 0 h 145"/>
                <a:gd name="T6" fmla="*/ 928 w 928"/>
                <a:gd name="T7" fmla="*/ 109 h 145"/>
                <a:gd name="T8" fmla="*/ 924 w 928"/>
                <a:gd name="T9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8" h="145">
                  <a:moveTo>
                    <a:pt x="924" y="145"/>
                  </a:moveTo>
                  <a:lnTo>
                    <a:pt x="0" y="36"/>
                  </a:lnTo>
                  <a:lnTo>
                    <a:pt x="5" y="0"/>
                  </a:lnTo>
                  <a:lnTo>
                    <a:pt x="928" y="109"/>
                  </a:lnTo>
                  <a:lnTo>
                    <a:pt x="924" y="145"/>
                  </a:lnTo>
                  <a:close/>
                </a:path>
              </a:pathLst>
            </a:custGeom>
            <a:solidFill>
              <a:srgbClr val="A87E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92"/>
            <p:cNvSpPr>
              <a:spLocks/>
            </p:cNvSpPr>
            <p:nvPr/>
          </p:nvSpPr>
          <p:spPr bwMode="auto">
            <a:xfrm>
              <a:off x="4510088" y="1803401"/>
              <a:ext cx="1473200" cy="230188"/>
            </a:xfrm>
            <a:custGeom>
              <a:avLst/>
              <a:gdLst>
                <a:gd name="T0" fmla="*/ 924 w 928"/>
                <a:gd name="T1" fmla="*/ 145 h 145"/>
                <a:gd name="T2" fmla="*/ 0 w 928"/>
                <a:gd name="T3" fmla="*/ 36 h 145"/>
                <a:gd name="T4" fmla="*/ 5 w 928"/>
                <a:gd name="T5" fmla="*/ 0 h 145"/>
                <a:gd name="T6" fmla="*/ 928 w 928"/>
                <a:gd name="T7" fmla="*/ 109 h 145"/>
                <a:gd name="T8" fmla="*/ 924 w 928"/>
                <a:gd name="T9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8" h="145">
                  <a:moveTo>
                    <a:pt x="924" y="145"/>
                  </a:moveTo>
                  <a:lnTo>
                    <a:pt x="0" y="36"/>
                  </a:lnTo>
                  <a:lnTo>
                    <a:pt x="5" y="0"/>
                  </a:lnTo>
                  <a:lnTo>
                    <a:pt x="928" y="109"/>
                  </a:lnTo>
                  <a:lnTo>
                    <a:pt x="924" y="14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93"/>
            <p:cNvSpPr>
              <a:spLocks/>
            </p:cNvSpPr>
            <p:nvPr/>
          </p:nvSpPr>
          <p:spPr bwMode="auto">
            <a:xfrm>
              <a:off x="4510088" y="1831976"/>
              <a:ext cx="4763" cy="28575"/>
            </a:xfrm>
            <a:custGeom>
              <a:avLst/>
              <a:gdLst>
                <a:gd name="T0" fmla="*/ 3 w 3"/>
                <a:gd name="T1" fmla="*/ 0 h 18"/>
                <a:gd name="T2" fmla="*/ 0 w 3"/>
                <a:gd name="T3" fmla="*/ 18 h 18"/>
                <a:gd name="T4" fmla="*/ 3 w 3"/>
                <a:gd name="T5" fmla="*/ 0 h 18"/>
                <a:gd name="T6" fmla="*/ 3 w 3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18">
                  <a:moveTo>
                    <a:pt x="3" y="0"/>
                  </a:moveTo>
                  <a:lnTo>
                    <a:pt x="0" y="18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94"/>
            <p:cNvSpPr>
              <a:spLocks/>
            </p:cNvSpPr>
            <p:nvPr/>
          </p:nvSpPr>
          <p:spPr bwMode="auto">
            <a:xfrm>
              <a:off x="4510088" y="1831976"/>
              <a:ext cx="4763" cy="28575"/>
            </a:xfrm>
            <a:custGeom>
              <a:avLst/>
              <a:gdLst>
                <a:gd name="T0" fmla="*/ 3 w 3"/>
                <a:gd name="T1" fmla="*/ 0 h 18"/>
                <a:gd name="T2" fmla="*/ 0 w 3"/>
                <a:gd name="T3" fmla="*/ 18 h 18"/>
                <a:gd name="T4" fmla="*/ 3 w 3"/>
                <a:gd name="T5" fmla="*/ 0 h 18"/>
                <a:gd name="T6" fmla="*/ 3 w 3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18">
                  <a:moveTo>
                    <a:pt x="3" y="0"/>
                  </a:moveTo>
                  <a:lnTo>
                    <a:pt x="0" y="18"/>
                  </a:lnTo>
                  <a:lnTo>
                    <a:pt x="3" y="0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95"/>
            <p:cNvSpPr>
              <a:spLocks/>
            </p:cNvSpPr>
            <p:nvPr/>
          </p:nvSpPr>
          <p:spPr bwMode="auto">
            <a:xfrm>
              <a:off x="4510088" y="1831976"/>
              <a:ext cx="1460500" cy="200025"/>
            </a:xfrm>
            <a:custGeom>
              <a:avLst/>
              <a:gdLst>
                <a:gd name="T0" fmla="*/ 3 w 920"/>
                <a:gd name="T1" fmla="*/ 0 h 126"/>
                <a:gd name="T2" fmla="*/ 0 w 920"/>
                <a:gd name="T3" fmla="*/ 18 h 126"/>
                <a:gd name="T4" fmla="*/ 916 w 920"/>
                <a:gd name="T5" fmla="*/ 126 h 126"/>
                <a:gd name="T6" fmla="*/ 920 w 920"/>
                <a:gd name="T7" fmla="*/ 107 h 126"/>
                <a:gd name="T8" fmla="*/ 3 w 920"/>
                <a:gd name="T9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0" h="126">
                  <a:moveTo>
                    <a:pt x="3" y="0"/>
                  </a:moveTo>
                  <a:lnTo>
                    <a:pt x="0" y="18"/>
                  </a:lnTo>
                  <a:lnTo>
                    <a:pt x="916" y="126"/>
                  </a:lnTo>
                  <a:lnTo>
                    <a:pt x="920" y="107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9872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96"/>
            <p:cNvSpPr>
              <a:spLocks/>
            </p:cNvSpPr>
            <p:nvPr/>
          </p:nvSpPr>
          <p:spPr bwMode="auto">
            <a:xfrm>
              <a:off x="4510088" y="1831976"/>
              <a:ext cx="1460500" cy="200025"/>
            </a:xfrm>
            <a:custGeom>
              <a:avLst/>
              <a:gdLst>
                <a:gd name="T0" fmla="*/ 3 w 920"/>
                <a:gd name="T1" fmla="*/ 0 h 126"/>
                <a:gd name="T2" fmla="*/ 0 w 920"/>
                <a:gd name="T3" fmla="*/ 18 h 126"/>
                <a:gd name="T4" fmla="*/ 916 w 920"/>
                <a:gd name="T5" fmla="*/ 126 h 126"/>
                <a:gd name="T6" fmla="*/ 920 w 920"/>
                <a:gd name="T7" fmla="*/ 107 h 126"/>
                <a:gd name="T8" fmla="*/ 3 w 920"/>
                <a:gd name="T9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0" h="126">
                  <a:moveTo>
                    <a:pt x="3" y="0"/>
                  </a:moveTo>
                  <a:lnTo>
                    <a:pt x="0" y="18"/>
                  </a:lnTo>
                  <a:lnTo>
                    <a:pt x="916" y="126"/>
                  </a:lnTo>
                  <a:lnTo>
                    <a:pt x="920" y="107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97"/>
            <p:cNvSpPr>
              <a:spLocks/>
            </p:cNvSpPr>
            <p:nvPr/>
          </p:nvSpPr>
          <p:spPr bwMode="auto">
            <a:xfrm>
              <a:off x="5949951" y="1916113"/>
              <a:ext cx="209550" cy="171450"/>
            </a:xfrm>
            <a:custGeom>
              <a:avLst/>
              <a:gdLst>
                <a:gd name="T0" fmla="*/ 13 w 132"/>
                <a:gd name="T1" fmla="*/ 0 h 108"/>
                <a:gd name="T2" fmla="*/ 132 w 132"/>
                <a:gd name="T3" fmla="*/ 69 h 108"/>
                <a:gd name="T4" fmla="*/ 0 w 132"/>
                <a:gd name="T5" fmla="*/ 108 h 108"/>
                <a:gd name="T6" fmla="*/ 13 w 132"/>
                <a:gd name="T7" fmla="*/ 54 h 108"/>
                <a:gd name="T8" fmla="*/ 13 w 132"/>
                <a:gd name="T9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08">
                  <a:moveTo>
                    <a:pt x="13" y="0"/>
                  </a:moveTo>
                  <a:lnTo>
                    <a:pt x="132" y="69"/>
                  </a:lnTo>
                  <a:lnTo>
                    <a:pt x="0" y="108"/>
                  </a:lnTo>
                  <a:lnTo>
                    <a:pt x="13" y="54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98"/>
            <p:cNvSpPr>
              <a:spLocks/>
            </p:cNvSpPr>
            <p:nvPr/>
          </p:nvSpPr>
          <p:spPr bwMode="auto">
            <a:xfrm>
              <a:off x="5949951" y="1916113"/>
              <a:ext cx="209550" cy="171450"/>
            </a:xfrm>
            <a:custGeom>
              <a:avLst/>
              <a:gdLst>
                <a:gd name="T0" fmla="*/ 13 w 132"/>
                <a:gd name="T1" fmla="*/ 0 h 108"/>
                <a:gd name="T2" fmla="*/ 132 w 132"/>
                <a:gd name="T3" fmla="*/ 69 h 108"/>
                <a:gd name="T4" fmla="*/ 0 w 132"/>
                <a:gd name="T5" fmla="*/ 108 h 108"/>
                <a:gd name="T6" fmla="*/ 13 w 132"/>
                <a:gd name="T7" fmla="*/ 54 h 108"/>
                <a:gd name="T8" fmla="*/ 13 w 132"/>
                <a:gd name="T9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08">
                  <a:moveTo>
                    <a:pt x="13" y="0"/>
                  </a:moveTo>
                  <a:lnTo>
                    <a:pt x="132" y="69"/>
                  </a:lnTo>
                  <a:lnTo>
                    <a:pt x="0" y="108"/>
                  </a:lnTo>
                  <a:lnTo>
                    <a:pt x="13" y="54"/>
                  </a:lnTo>
                  <a:lnTo>
                    <a:pt x="1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99"/>
            <p:cNvSpPr>
              <a:spLocks/>
            </p:cNvSpPr>
            <p:nvPr/>
          </p:nvSpPr>
          <p:spPr bwMode="auto">
            <a:xfrm>
              <a:off x="6075363" y="2025651"/>
              <a:ext cx="84138" cy="25400"/>
            </a:xfrm>
            <a:custGeom>
              <a:avLst/>
              <a:gdLst>
                <a:gd name="T0" fmla="*/ 53 w 53"/>
                <a:gd name="T1" fmla="*/ 0 h 16"/>
                <a:gd name="T2" fmla="*/ 0 w 53"/>
                <a:gd name="T3" fmla="*/ 16 h 16"/>
                <a:gd name="T4" fmla="*/ 0 w 53"/>
                <a:gd name="T5" fmla="*/ 16 h 16"/>
                <a:gd name="T6" fmla="*/ 53 w 53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16">
                  <a:moveTo>
                    <a:pt x="53" y="0"/>
                  </a:moveTo>
                  <a:lnTo>
                    <a:pt x="0" y="16"/>
                  </a:lnTo>
                  <a:lnTo>
                    <a:pt x="0" y="16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9F41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100"/>
            <p:cNvSpPr>
              <a:spLocks/>
            </p:cNvSpPr>
            <p:nvPr/>
          </p:nvSpPr>
          <p:spPr bwMode="auto">
            <a:xfrm>
              <a:off x="6075363" y="2025651"/>
              <a:ext cx="84138" cy="25400"/>
            </a:xfrm>
            <a:custGeom>
              <a:avLst/>
              <a:gdLst>
                <a:gd name="T0" fmla="*/ 53 w 53"/>
                <a:gd name="T1" fmla="*/ 0 h 16"/>
                <a:gd name="T2" fmla="*/ 0 w 53"/>
                <a:gd name="T3" fmla="*/ 16 h 16"/>
                <a:gd name="T4" fmla="*/ 0 w 53"/>
                <a:gd name="T5" fmla="*/ 16 h 16"/>
                <a:gd name="T6" fmla="*/ 53 w 53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16">
                  <a:moveTo>
                    <a:pt x="53" y="0"/>
                  </a:moveTo>
                  <a:lnTo>
                    <a:pt x="0" y="16"/>
                  </a:lnTo>
                  <a:lnTo>
                    <a:pt x="0" y="16"/>
                  </a:lnTo>
                  <a:lnTo>
                    <a:pt x="5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101"/>
            <p:cNvSpPr>
              <a:spLocks/>
            </p:cNvSpPr>
            <p:nvPr/>
          </p:nvSpPr>
          <p:spPr bwMode="auto">
            <a:xfrm>
              <a:off x="5949951" y="2051051"/>
              <a:ext cx="125413" cy="36513"/>
            </a:xfrm>
            <a:custGeom>
              <a:avLst/>
              <a:gdLst>
                <a:gd name="T0" fmla="*/ 79 w 79"/>
                <a:gd name="T1" fmla="*/ 0 h 23"/>
                <a:gd name="T2" fmla="*/ 0 w 79"/>
                <a:gd name="T3" fmla="*/ 23 h 23"/>
                <a:gd name="T4" fmla="*/ 0 w 79"/>
                <a:gd name="T5" fmla="*/ 23 h 23"/>
                <a:gd name="T6" fmla="*/ 79 w 79"/>
                <a:gd name="T7" fmla="*/ 0 h 23"/>
                <a:gd name="T8" fmla="*/ 79 w 79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23">
                  <a:moveTo>
                    <a:pt x="79" y="0"/>
                  </a:moveTo>
                  <a:lnTo>
                    <a:pt x="0" y="23"/>
                  </a:lnTo>
                  <a:lnTo>
                    <a:pt x="0" y="23"/>
                  </a:lnTo>
                  <a:lnTo>
                    <a:pt x="79" y="0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rgbClr val="8838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102"/>
            <p:cNvSpPr>
              <a:spLocks/>
            </p:cNvSpPr>
            <p:nvPr/>
          </p:nvSpPr>
          <p:spPr bwMode="auto">
            <a:xfrm>
              <a:off x="5949951" y="2051051"/>
              <a:ext cx="125413" cy="36513"/>
            </a:xfrm>
            <a:custGeom>
              <a:avLst/>
              <a:gdLst>
                <a:gd name="T0" fmla="*/ 79 w 79"/>
                <a:gd name="T1" fmla="*/ 0 h 23"/>
                <a:gd name="T2" fmla="*/ 0 w 79"/>
                <a:gd name="T3" fmla="*/ 23 h 23"/>
                <a:gd name="T4" fmla="*/ 0 w 79"/>
                <a:gd name="T5" fmla="*/ 23 h 23"/>
                <a:gd name="T6" fmla="*/ 79 w 79"/>
                <a:gd name="T7" fmla="*/ 0 h 23"/>
                <a:gd name="T8" fmla="*/ 79 w 79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23">
                  <a:moveTo>
                    <a:pt x="79" y="0"/>
                  </a:moveTo>
                  <a:lnTo>
                    <a:pt x="0" y="23"/>
                  </a:lnTo>
                  <a:lnTo>
                    <a:pt x="0" y="23"/>
                  </a:lnTo>
                  <a:lnTo>
                    <a:pt x="79" y="0"/>
                  </a:lnTo>
                  <a:lnTo>
                    <a:pt x="7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03"/>
            <p:cNvSpPr>
              <a:spLocks/>
            </p:cNvSpPr>
            <p:nvPr/>
          </p:nvSpPr>
          <p:spPr bwMode="auto">
            <a:xfrm>
              <a:off x="5949951" y="2001838"/>
              <a:ext cx="209550" cy="85725"/>
            </a:xfrm>
            <a:custGeom>
              <a:avLst/>
              <a:gdLst>
                <a:gd name="T0" fmla="*/ 13 w 132"/>
                <a:gd name="T1" fmla="*/ 0 h 54"/>
                <a:gd name="T2" fmla="*/ 13 w 132"/>
                <a:gd name="T3" fmla="*/ 0 h 54"/>
                <a:gd name="T4" fmla="*/ 0 w 132"/>
                <a:gd name="T5" fmla="*/ 54 h 54"/>
                <a:gd name="T6" fmla="*/ 79 w 132"/>
                <a:gd name="T7" fmla="*/ 31 h 54"/>
                <a:gd name="T8" fmla="*/ 132 w 132"/>
                <a:gd name="T9" fmla="*/ 15 h 54"/>
                <a:gd name="T10" fmla="*/ 13 w 132"/>
                <a:gd name="T1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2" h="54">
                  <a:moveTo>
                    <a:pt x="13" y="0"/>
                  </a:moveTo>
                  <a:lnTo>
                    <a:pt x="13" y="0"/>
                  </a:lnTo>
                  <a:lnTo>
                    <a:pt x="0" y="54"/>
                  </a:lnTo>
                  <a:lnTo>
                    <a:pt x="79" y="31"/>
                  </a:lnTo>
                  <a:lnTo>
                    <a:pt x="132" y="15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CFCF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104"/>
            <p:cNvSpPr>
              <a:spLocks/>
            </p:cNvSpPr>
            <p:nvPr/>
          </p:nvSpPr>
          <p:spPr bwMode="auto">
            <a:xfrm>
              <a:off x="5949951" y="2001838"/>
              <a:ext cx="209550" cy="85725"/>
            </a:xfrm>
            <a:custGeom>
              <a:avLst/>
              <a:gdLst>
                <a:gd name="T0" fmla="*/ 13 w 132"/>
                <a:gd name="T1" fmla="*/ 0 h 54"/>
                <a:gd name="T2" fmla="*/ 13 w 132"/>
                <a:gd name="T3" fmla="*/ 0 h 54"/>
                <a:gd name="T4" fmla="*/ 0 w 132"/>
                <a:gd name="T5" fmla="*/ 54 h 54"/>
                <a:gd name="T6" fmla="*/ 79 w 132"/>
                <a:gd name="T7" fmla="*/ 31 h 54"/>
                <a:gd name="T8" fmla="*/ 132 w 132"/>
                <a:gd name="T9" fmla="*/ 15 h 54"/>
                <a:gd name="T10" fmla="*/ 13 w 132"/>
                <a:gd name="T1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2" h="54">
                  <a:moveTo>
                    <a:pt x="13" y="0"/>
                  </a:moveTo>
                  <a:lnTo>
                    <a:pt x="13" y="0"/>
                  </a:lnTo>
                  <a:lnTo>
                    <a:pt x="0" y="54"/>
                  </a:lnTo>
                  <a:lnTo>
                    <a:pt x="79" y="31"/>
                  </a:lnTo>
                  <a:lnTo>
                    <a:pt x="132" y="15"/>
                  </a:lnTo>
                  <a:lnTo>
                    <a:pt x="1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105"/>
            <p:cNvSpPr>
              <a:spLocks/>
            </p:cNvSpPr>
            <p:nvPr/>
          </p:nvSpPr>
          <p:spPr bwMode="auto">
            <a:xfrm>
              <a:off x="4433888" y="1693863"/>
              <a:ext cx="463550" cy="155575"/>
            </a:xfrm>
            <a:custGeom>
              <a:avLst/>
              <a:gdLst>
                <a:gd name="T0" fmla="*/ 229 w 292"/>
                <a:gd name="T1" fmla="*/ 27 h 98"/>
                <a:gd name="T2" fmla="*/ 0 w 292"/>
                <a:gd name="T3" fmla="*/ 0 h 98"/>
                <a:gd name="T4" fmla="*/ 62 w 292"/>
                <a:gd name="T5" fmla="*/ 70 h 98"/>
                <a:gd name="T6" fmla="*/ 292 w 292"/>
                <a:gd name="T7" fmla="*/ 98 h 98"/>
                <a:gd name="T8" fmla="*/ 229 w 292"/>
                <a:gd name="T9" fmla="*/ 27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2" h="98">
                  <a:moveTo>
                    <a:pt x="229" y="27"/>
                  </a:moveTo>
                  <a:lnTo>
                    <a:pt x="0" y="0"/>
                  </a:lnTo>
                  <a:lnTo>
                    <a:pt x="62" y="70"/>
                  </a:lnTo>
                  <a:lnTo>
                    <a:pt x="292" y="98"/>
                  </a:lnTo>
                  <a:lnTo>
                    <a:pt x="229" y="27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106"/>
            <p:cNvSpPr>
              <a:spLocks/>
            </p:cNvSpPr>
            <p:nvPr/>
          </p:nvSpPr>
          <p:spPr bwMode="auto">
            <a:xfrm>
              <a:off x="4403726" y="1862138"/>
              <a:ext cx="485775" cy="128588"/>
            </a:xfrm>
            <a:custGeom>
              <a:avLst/>
              <a:gdLst>
                <a:gd name="T0" fmla="*/ 77 w 306"/>
                <a:gd name="T1" fmla="*/ 0 h 81"/>
                <a:gd name="T2" fmla="*/ 306 w 306"/>
                <a:gd name="T3" fmla="*/ 27 h 81"/>
                <a:gd name="T4" fmla="*/ 229 w 306"/>
                <a:gd name="T5" fmla="*/ 81 h 81"/>
                <a:gd name="T6" fmla="*/ 0 w 306"/>
                <a:gd name="T7" fmla="*/ 54 h 81"/>
                <a:gd name="T8" fmla="*/ 77 w 306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6" h="81">
                  <a:moveTo>
                    <a:pt x="77" y="0"/>
                  </a:moveTo>
                  <a:lnTo>
                    <a:pt x="306" y="27"/>
                  </a:lnTo>
                  <a:lnTo>
                    <a:pt x="229" y="81"/>
                  </a:lnTo>
                  <a:lnTo>
                    <a:pt x="0" y="54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B352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07"/>
            <p:cNvSpPr>
              <a:spLocks/>
            </p:cNvSpPr>
            <p:nvPr/>
          </p:nvSpPr>
          <p:spPr bwMode="auto">
            <a:xfrm>
              <a:off x="4403726" y="1862138"/>
              <a:ext cx="485775" cy="128588"/>
            </a:xfrm>
            <a:custGeom>
              <a:avLst/>
              <a:gdLst>
                <a:gd name="T0" fmla="*/ 77 w 306"/>
                <a:gd name="T1" fmla="*/ 0 h 81"/>
                <a:gd name="T2" fmla="*/ 306 w 306"/>
                <a:gd name="T3" fmla="*/ 27 h 81"/>
                <a:gd name="T4" fmla="*/ 229 w 306"/>
                <a:gd name="T5" fmla="*/ 81 h 81"/>
                <a:gd name="T6" fmla="*/ 0 w 306"/>
                <a:gd name="T7" fmla="*/ 54 h 81"/>
                <a:gd name="T8" fmla="*/ 77 w 306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6" h="81">
                  <a:moveTo>
                    <a:pt x="77" y="0"/>
                  </a:moveTo>
                  <a:lnTo>
                    <a:pt x="306" y="27"/>
                  </a:lnTo>
                  <a:lnTo>
                    <a:pt x="229" y="81"/>
                  </a:lnTo>
                  <a:lnTo>
                    <a:pt x="0" y="54"/>
                  </a:lnTo>
                  <a:lnTo>
                    <a:pt x="7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08"/>
            <p:cNvSpPr>
              <a:spLocks/>
            </p:cNvSpPr>
            <p:nvPr/>
          </p:nvSpPr>
          <p:spPr bwMode="auto">
            <a:xfrm>
              <a:off x="4403726" y="1862138"/>
              <a:ext cx="485775" cy="128588"/>
            </a:xfrm>
            <a:custGeom>
              <a:avLst/>
              <a:gdLst>
                <a:gd name="T0" fmla="*/ 77 w 306"/>
                <a:gd name="T1" fmla="*/ 0 h 81"/>
                <a:gd name="T2" fmla="*/ 0 w 306"/>
                <a:gd name="T3" fmla="*/ 54 h 81"/>
                <a:gd name="T4" fmla="*/ 229 w 306"/>
                <a:gd name="T5" fmla="*/ 81 h 81"/>
                <a:gd name="T6" fmla="*/ 306 w 306"/>
                <a:gd name="T7" fmla="*/ 27 h 81"/>
                <a:gd name="T8" fmla="*/ 77 w 306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6" h="81">
                  <a:moveTo>
                    <a:pt x="77" y="0"/>
                  </a:moveTo>
                  <a:lnTo>
                    <a:pt x="0" y="54"/>
                  </a:lnTo>
                  <a:lnTo>
                    <a:pt x="229" y="81"/>
                  </a:lnTo>
                  <a:lnTo>
                    <a:pt x="306" y="27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109"/>
            <p:cNvSpPr>
              <a:spLocks/>
            </p:cNvSpPr>
            <p:nvPr/>
          </p:nvSpPr>
          <p:spPr bwMode="auto">
            <a:xfrm>
              <a:off x="4403726" y="1862138"/>
              <a:ext cx="485775" cy="128588"/>
            </a:xfrm>
            <a:custGeom>
              <a:avLst/>
              <a:gdLst>
                <a:gd name="T0" fmla="*/ 77 w 306"/>
                <a:gd name="T1" fmla="*/ 0 h 81"/>
                <a:gd name="T2" fmla="*/ 0 w 306"/>
                <a:gd name="T3" fmla="*/ 54 h 81"/>
                <a:gd name="T4" fmla="*/ 229 w 306"/>
                <a:gd name="T5" fmla="*/ 81 h 81"/>
                <a:gd name="T6" fmla="*/ 306 w 306"/>
                <a:gd name="T7" fmla="*/ 27 h 81"/>
                <a:gd name="T8" fmla="*/ 77 w 306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6" h="81">
                  <a:moveTo>
                    <a:pt x="77" y="0"/>
                  </a:moveTo>
                  <a:lnTo>
                    <a:pt x="0" y="54"/>
                  </a:lnTo>
                  <a:lnTo>
                    <a:pt x="229" y="81"/>
                  </a:lnTo>
                  <a:lnTo>
                    <a:pt x="306" y="27"/>
                  </a:lnTo>
                  <a:lnTo>
                    <a:pt x="7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2F61EE15-0ACA-405F-88A0-1E895AC1C258}"/>
              </a:ext>
            </a:extLst>
          </p:cNvPr>
          <p:cNvSpPr/>
          <p:nvPr/>
        </p:nvSpPr>
        <p:spPr>
          <a:xfrm>
            <a:off x="4626799" y="1745080"/>
            <a:ext cx="6096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kern="0" dirty="0">
                <a:solidFill>
                  <a:schemeClr val="accent1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Innovation is the lifeblood of organizations </a:t>
            </a:r>
          </a:p>
          <a:p>
            <a:pPr marL="0" lvl="1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b="1" kern="0" dirty="0">
                <a:latin typeface="Source Sans Pro Light" panose="020B0403030403020204" pitchFamily="34" charset="0"/>
                <a:ea typeface="Source Sans Pro Light" panose="020B0403030403020204" pitchFamily="34" charset="0"/>
              </a:rPr>
              <a:t>84 % </a:t>
            </a:r>
            <a:r>
              <a:rPr lang="en-US" sz="1600" kern="0" dirty="0">
                <a:latin typeface="Source Sans Pro Light" panose="020B0403030403020204" pitchFamily="34" charset="0"/>
                <a:ea typeface="Source Sans Pro Light" panose="020B0403030403020204" pitchFamily="34" charset="0"/>
              </a:rPr>
              <a:t>of executives say innovations is extremely or very important.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D4192A0-05E7-4DDE-A296-88E5B7FD38A2}"/>
              </a:ext>
            </a:extLst>
          </p:cNvPr>
          <p:cNvSpPr/>
          <p:nvPr/>
        </p:nvSpPr>
        <p:spPr>
          <a:xfrm>
            <a:off x="4626799" y="3034571"/>
            <a:ext cx="6096000" cy="103361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GB" sz="2000" b="1" kern="0" dirty="0">
                <a:solidFill>
                  <a:schemeClr val="accent6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Innovation often fails</a:t>
            </a:r>
          </a:p>
          <a:p>
            <a:pPr marL="0" lvl="1" defTabSz="400050" fontAlgn="base">
              <a:spcBef>
                <a:spcPts val="1080"/>
              </a:spcBef>
              <a:defRPr/>
            </a:pPr>
            <a:r>
              <a:rPr lang="en-US" sz="1600" kern="0" dirty="0">
                <a:latin typeface="Source Sans Pro Light" panose="020B0403030403020204" pitchFamily="34" charset="0"/>
                <a:ea typeface="Source Sans Pro Light" panose="020B0403030403020204" pitchFamily="34" charset="0"/>
              </a:rPr>
              <a:t>“Over </a:t>
            </a:r>
            <a:r>
              <a:rPr lang="en-US" sz="1600" b="1" kern="0" dirty="0">
                <a:latin typeface="Source Sans Pro Light" panose="020B0403030403020204" pitchFamily="34" charset="0"/>
                <a:ea typeface="Source Sans Pro Light" panose="020B0403030403020204" pitchFamily="34" charset="0"/>
              </a:rPr>
              <a:t>30,000 new consumer products </a:t>
            </a:r>
            <a:r>
              <a:rPr lang="en-US" sz="1600" kern="0" dirty="0">
                <a:latin typeface="Source Sans Pro Light" panose="020B0403030403020204" pitchFamily="34" charset="0"/>
                <a:ea typeface="Source Sans Pro Light" panose="020B0403030403020204" pitchFamily="34" charset="0"/>
              </a:rPr>
              <a:t>hit store shelves each year. </a:t>
            </a:r>
            <a:r>
              <a:rPr lang="en-US" sz="1600" b="1" kern="0" dirty="0">
                <a:latin typeface="Source Sans Pro Light" panose="020B0403030403020204" pitchFamily="34" charset="0"/>
                <a:ea typeface="Source Sans Pro Light" panose="020B0403030403020204" pitchFamily="34" charset="0"/>
              </a:rPr>
              <a:t>90% of them fail</a:t>
            </a:r>
            <a:r>
              <a:rPr lang="en-US" sz="1600" kern="0" dirty="0">
                <a:latin typeface="Source Sans Pro Light" panose="020B0403030403020204" pitchFamily="34" charset="0"/>
                <a:ea typeface="Source Sans Pro Light" panose="020B0403030403020204" pitchFamily="34" charset="0"/>
              </a:rPr>
              <a:t>. “</a:t>
            </a:r>
            <a:endParaRPr lang="en-GB" sz="1600" kern="0" dirty="0">
              <a:latin typeface="Source Sans Pro Light" panose="020B0403030403020204" pitchFamily="34" charset="0"/>
              <a:ea typeface="Source Sans Pro Light" panose="020B0403030403020204" pitchFamily="34" charset="0"/>
            </a:endParaRPr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084034DD-C620-4478-8587-F5986CBD434A}"/>
              </a:ext>
            </a:extLst>
          </p:cNvPr>
          <p:cNvSpPr/>
          <p:nvPr/>
        </p:nvSpPr>
        <p:spPr>
          <a:xfrm>
            <a:off x="4626798" y="4462561"/>
            <a:ext cx="6503019" cy="1526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GB" sz="2000" b="1" kern="0" dirty="0">
                <a:solidFill>
                  <a:schemeClr val="accent3">
                    <a:lumMod val="50000"/>
                  </a:schemeClr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Innovation works better if we start from consumer insights</a:t>
            </a:r>
          </a:p>
          <a:p>
            <a:pPr marL="0" lvl="1" defTabSz="400050" fontAlgn="base">
              <a:spcBef>
                <a:spcPts val="1080"/>
              </a:spcBef>
              <a:spcAft>
                <a:spcPts val="1080"/>
              </a:spcAft>
              <a:defRPr/>
            </a:pPr>
            <a:r>
              <a:rPr lang="en-US" sz="1600" kern="0" dirty="0">
                <a:latin typeface="Source Sans Pro Light" panose="020B0403030403020204" pitchFamily="34" charset="0"/>
                <a:ea typeface="Source Sans Pro Light" panose="020B0403030403020204" pitchFamily="34" charset="0"/>
              </a:rPr>
              <a:t>“To build brands that mean something to customers, you need </a:t>
            </a:r>
            <a:r>
              <a:rPr lang="en-US" sz="1600" b="1" kern="0" dirty="0">
                <a:latin typeface="Source Sans Pro Light" panose="020B0403030403020204" pitchFamily="34" charset="0"/>
                <a:ea typeface="Source Sans Pro Light" panose="020B0403030403020204" pitchFamily="34" charset="0"/>
              </a:rPr>
              <a:t>to attach them to products that mean something to customers</a:t>
            </a:r>
            <a:r>
              <a:rPr lang="en-US" sz="1600" kern="0" dirty="0">
                <a:latin typeface="Source Sans Pro Light" panose="020B0403030403020204" pitchFamily="34" charset="0"/>
                <a:ea typeface="Source Sans Pro Light" panose="020B0403030403020204" pitchFamily="34" charset="0"/>
              </a:rPr>
              <a:t>. And to do that, you need to segment markets in ways that </a:t>
            </a:r>
            <a:r>
              <a:rPr lang="en-US" sz="1600" b="1" kern="0" dirty="0">
                <a:latin typeface="Source Sans Pro Light" panose="020B0403030403020204" pitchFamily="34" charset="0"/>
                <a:ea typeface="Source Sans Pro Light" panose="020B0403030403020204" pitchFamily="34" charset="0"/>
              </a:rPr>
              <a:t>reflect how customers actually live their lives</a:t>
            </a:r>
            <a:r>
              <a:rPr lang="en-US" sz="1600" kern="0" dirty="0">
                <a:latin typeface="Source Sans Pro Light" panose="020B0403030403020204" pitchFamily="34" charset="0"/>
                <a:ea typeface="Source Sans Pro Light" panose="020B0403030403020204" pitchFamily="34" charset="0"/>
              </a:rPr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111969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2324884" y="408124"/>
            <a:ext cx="86479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Source Sans Pro Light" panose="020B0403030403020204" pitchFamily="34" charset="0"/>
                <a:ea typeface="Roboto Black" panose="02000000000000000000" pitchFamily="2" charset="0"/>
                <a:cs typeface="Roboto Black" panose="02000000000000000000" pitchFamily="2" charset="0"/>
              </a:rPr>
              <a:t>Ideation </a:t>
            </a:r>
            <a:r>
              <a:rPr lang="en-GB" sz="3200" dirty="0">
                <a:latin typeface="Source Sans Pro Light" panose="020B0403030403020204" pitchFamily="34" charset="0"/>
                <a:ea typeface="Roboto Black" panose="02000000000000000000" pitchFamily="2" charset="0"/>
                <a:cs typeface="Roboto Black" panose="02000000000000000000" pitchFamily="2" charset="0"/>
              </a:rPr>
              <a:t>collides winning insights with lateral thinking techniques and/or live consumer co-creation (in person or community). </a:t>
            </a:r>
            <a:endParaRPr lang="en-US" sz="3200" dirty="0">
              <a:latin typeface="Source Sans Pro Light" panose="020B0403030403020204" pitchFamily="34" charset="0"/>
              <a:ea typeface="Roboto Black" panose="02000000000000000000" pitchFamily="2" charset="0"/>
              <a:cs typeface="Roboto Black" panose="02000000000000000000" pitchFamily="2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C0067FF-25C4-4334-BC18-1083FD4FAD1C}"/>
              </a:ext>
            </a:extLst>
          </p:cNvPr>
          <p:cNvGrpSpPr/>
          <p:nvPr/>
        </p:nvGrpSpPr>
        <p:grpSpPr>
          <a:xfrm>
            <a:off x="432184" y="2130418"/>
            <a:ext cx="2025970" cy="3612822"/>
            <a:chOff x="2368767" y="2287436"/>
            <a:chExt cx="2025970" cy="3612822"/>
          </a:xfrm>
        </p:grpSpPr>
        <p:sp>
          <p:nvSpPr>
            <p:cNvPr id="11" name="Oval 13"/>
            <p:cNvSpPr>
              <a:spLocks noChangeArrowheads="1"/>
            </p:cNvSpPr>
            <p:nvPr/>
          </p:nvSpPr>
          <p:spPr bwMode="auto">
            <a:xfrm>
              <a:off x="3109086" y="5733805"/>
              <a:ext cx="1285651" cy="16645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552960" y="3898066"/>
              <a:ext cx="291689" cy="898846"/>
            </a:xfrm>
            <a:custGeom>
              <a:avLst/>
              <a:gdLst>
                <a:gd name="T0" fmla="*/ 6 w 204"/>
                <a:gd name="T1" fmla="*/ 20 h 630"/>
                <a:gd name="T2" fmla="*/ 17 w 204"/>
                <a:gd name="T3" fmla="*/ 29 h 630"/>
                <a:gd name="T4" fmla="*/ 21 w 204"/>
                <a:gd name="T5" fmla="*/ 15 h 630"/>
                <a:gd name="T6" fmla="*/ 36 w 204"/>
                <a:gd name="T7" fmla="*/ 25 h 630"/>
                <a:gd name="T8" fmla="*/ 36 w 204"/>
                <a:gd name="T9" fmla="*/ 25 h 630"/>
                <a:gd name="T10" fmla="*/ 39 w 204"/>
                <a:gd name="T11" fmla="*/ 9 h 630"/>
                <a:gd name="T12" fmla="*/ 51 w 204"/>
                <a:gd name="T13" fmla="*/ 20 h 630"/>
                <a:gd name="T14" fmla="*/ 56 w 204"/>
                <a:gd name="T15" fmla="*/ 2 h 630"/>
                <a:gd name="T16" fmla="*/ 66 w 204"/>
                <a:gd name="T17" fmla="*/ 15 h 630"/>
                <a:gd name="T18" fmla="*/ 204 w 204"/>
                <a:gd name="T19" fmla="*/ 630 h 630"/>
                <a:gd name="T20" fmla="*/ 127 w 204"/>
                <a:gd name="T21" fmla="*/ 630 h 630"/>
                <a:gd name="T22" fmla="*/ 4 w 204"/>
                <a:gd name="T23" fmla="*/ 37 h 630"/>
                <a:gd name="T24" fmla="*/ 6 w 204"/>
                <a:gd name="T25" fmla="*/ 20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4" h="630">
                  <a:moveTo>
                    <a:pt x="6" y="20"/>
                  </a:moveTo>
                  <a:cubicBezTo>
                    <a:pt x="12" y="19"/>
                    <a:pt x="16" y="25"/>
                    <a:pt x="17" y="29"/>
                  </a:cubicBezTo>
                  <a:cubicBezTo>
                    <a:pt x="15" y="25"/>
                    <a:pt x="13" y="17"/>
                    <a:pt x="21" y="15"/>
                  </a:cubicBezTo>
                  <a:cubicBezTo>
                    <a:pt x="29" y="12"/>
                    <a:pt x="34" y="21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5" y="21"/>
                    <a:pt x="32" y="12"/>
                    <a:pt x="39" y="9"/>
                  </a:cubicBezTo>
                  <a:cubicBezTo>
                    <a:pt x="46" y="7"/>
                    <a:pt x="50" y="16"/>
                    <a:pt x="51" y="20"/>
                  </a:cubicBezTo>
                  <a:cubicBezTo>
                    <a:pt x="50" y="16"/>
                    <a:pt x="48" y="5"/>
                    <a:pt x="56" y="2"/>
                  </a:cubicBezTo>
                  <a:cubicBezTo>
                    <a:pt x="62" y="0"/>
                    <a:pt x="66" y="15"/>
                    <a:pt x="66" y="15"/>
                  </a:cubicBezTo>
                  <a:cubicBezTo>
                    <a:pt x="118" y="316"/>
                    <a:pt x="204" y="630"/>
                    <a:pt x="204" y="630"/>
                  </a:cubicBezTo>
                  <a:cubicBezTo>
                    <a:pt x="127" y="630"/>
                    <a:pt x="127" y="630"/>
                    <a:pt x="127" y="630"/>
                  </a:cubicBezTo>
                  <a:cubicBezTo>
                    <a:pt x="42" y="358"/>
                    <a:pt x="11" y="63"/>
                    <a:pt x="4" y="37"/>
                  </a:cubicBezTo>
                  <a:cubicBezTo>
                    <a:pt x="4" y="37"/>
                    <a:pt x="0" y="22"/>
                    <a:pt x="6" y="20"/>
                  </a:cubicBezTo>
                  <a:close/>
                </a:path>
              </a:pathLst>
            </a:custGeom>
            <a:solidFill>
              <a:srgbClr val="FDD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2660456" y="2666314"/>
              <a:ext cx="1580511" cy="1456860"/>
            </a:xfrm>
            <a:custGeom>
              <a:avLst/>
              <a:gdLst>
                <a:gd name="T0" fmla="*/ 0 w 1107"/>
                <a:gd name="T1" fmla="*/ 763 h 1022"/>
                <a:gd name="T2" fmla="*/ 421 w 1107"/>
                <a:gd name="T3" fmla="*/ 81 h 1022"/>
                <a:gd name="T4" fmla="*/ 876 w 1107"/>
                <a:gd name="T5" fmla="*/ 703 h 1022"/>
                <a:gd name="T6" fmla="*/ 245 w 1107"/>
                <a:gd name="T7" fmla="*/ 1022 h 1022"/>
                <a:gd name="T8" fmla="*/ 0 w 1107"/>
                <a:gd name="T9" fmla="*/ 763 h 10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7" h="1022">
                  <a:moveTo>
                    <a:pt x="0" y="763"/>
                  </a:moveTo>
                  <a:cubicBezTo>
                    <a:pt x="174" y="551"/>
                    <a:pt x="25" y="201"/>
                    <a:pt x="421" y="81"/>
                  </a:cubicBezTo>
                  <a:cubicBezTo>
                    <a:pt x="687" y="0"/>
                    <a:pt x="1107" y="317"/>
                    <a:pt x="876" y="703"/>
                  </a:cubicBezTo>
                  <a:cubicBezTo>
                    <a:pt x="698" y="1000"/>
                    <a:pt x="482" y="845"/>
                    <a:pt x="245" y="1022"/>
                  </a:cubicBezTo>
                  <a:lnTo>
                    <a:pt x="0" y="763"/>
                  </a:lnTo>
                  <a:close/>
                </a:path>
              </a:pathLst>
            </a:custGeom>
            <a:solidFill>
              <a:srgbClr val="FCE0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6"/>
            <p:cNvSpPr>
              <a:spLocks noEditPoints="1"/>
            </p:cNvSpPr>
            <p:nvPr/>
          </p:nvSpPr>
          <p:spPr bwMode="auto">
            <a:xfrm>
              <a:off x="2381449" y="3043607"/>
              <a:ext cx="1331624" cy="1358574"/>
            </a:xfrm>
            <a:custGeom>
              <a:avLst/>
              <a:gdLst>
                <a:gd name="T0" fmla="*/ 321 w 932"/>
                <a:gd name="T1" fmla="*/ 870 h 952"/>
                <a:gd name="T2" fmla="*/ 371 w 932"/>
                <a:gd name="T3" fmla="*/ 824 h 952"/>
                <a:gd name="T4" fmla="*/ 440 w 932"/>
                <a:gd name="T5" fmla="*/ 757 h 952"/>
                <a:gd name="T6" fmla="*/ 382 w 932"/>
                <a:gd name="T7" fmla="*/ 696 h 952"/>
                <a:gd name="T8" fmla="*/ 611 w 932"/>
                <a:gd name="T9" fmla="*/ 522 h 952"/>
                <a:gd name="T10" fmla="*/ 749 w 932"/>
                <a:gd name="T11" fmla="*/ 411 h 952"/>
                <a:gd name="T12" fmla="*/ 883 w 932"/>
                <a:gd name="T13" fmla="*/ 297 h 952"/>
                <a:gd name="T14" fmla="*/ 925 w 932"/>
                <a:gd name="T15" fmla="*/ 212 h 952"/>
                <a:gd name="T16" fmla="*/ 875 w 932"/>
                <a:gd name="T17" fmla="*/ 197 h 952"/>
                <a:gd name="T18" fmla="*/ 810 w 932"/>
                <a:gd name="T19" fmla="*/ 226 h 952"/>
                <a:gd name="T20" fmla="*/ 815 w 932"/>
                <a:gd name="T21" fmla="*/ 149 h 952"/>
                <a:gd name="T22" fmla="*/ 701 w 932"/>
                <a:gd name="T23" fmla="*/ 181 h 952"/>
                <a:gd name="T24" fmla="*/ 695 w 932"/>
                <a:gd name="T25" fmla="*/ 185 h 952"/>
                <a:gd name="T26" fmla="*/ 718 w 932"/>
                <a:gd name="T27" fmla="*/ 148 h 952"/>
                <a:gd name="T28" fmla="*/ 744 w 932"/>
                <a:gd name="T29" fmla="*/ 50 h 952"/>
                <a:gd name="T30" fmla="*/ 604 w 932"/>
                <a:gd name="T31" fmla="*/ 90 h 952"/>
                <a:gd name="T32" fmla="*/ 373 w 932"/>
                <a:gd name="T33" fmla="*/ 365 h 952"/>
                <a:gd name="T34" fmla="*/ 271 w 932"/>
                <a:gd name="T35" fmla="*/ 510 h 952"/>
                <a:gd name="T36" fmla="*/ 242 w 932"/>
                <a:gd name="T37" fmla="*/ 547 h 952"/>
                <a:gd name="T38" fmla="*/ 195 w 932"/>
                <a:gd name="T39" fmla="*/ 498 h 952"/>
                <a:gd name="T40" fmla="*/ 122 w 932"/>
                <a:gd name="T41" fmla="*/ 561 h 952"/>
                <a:gd name="T42" fmla="*/ 68 w 932"/>
                <a:gd name="T43" fmla="*/ 608 h 952"/>
                <a:gd name="T44" fmla="*/ 19 w 932"/>
                <a:gd name="T45" fmla="*/ 660 h 952"/>
                <a:gd name="T46" fmla="*/ 68 w 932"/>
                <a:gd name="T47" fmla="*/ 716 h 952"/>
                <a:gd name="T48" fmla="*/ 59 w 932"/>
                <a:gd name="T49" fmla="*/ 800 h 952"/>
                <a:gd name="T50" fmla="*/ 120 w 932"/>
                <a:gd name="T51" fmla="*/ 870 h 952"/>
                <a:gd name="T52" fmla="*/ 206 w 932"/>
                <a:gd name="T53" fmla="*/ 869 h 952"/>
                <a:gd name="T54" fmla="*/ 251 w 932"/>
                <a:gd name="T55" fmla="*/ 912 h 952"/>
                <a:gd name="T56" fmla="*/ 321 w 932"/>
                <a:gd name="T57" fmla="*/ 870 h 952"/>
                <a:gd name="T58" fmla="*/ 262 w 932"/>
                <a:gd name="T59" fmla="*/ 569 h 952"/>
                <a:gd name="T60" fmla="*/ 294 w 932"/>
                <a:gd name="T61" fmla="*/ 526 h 952"/>
                <a:gd name="T62" fmla="*/ 367 w 932"/>
                <a:gd name="T63" fmla="*/ 419 h 952"/>
                <a:gd name="T64" fmla="*/ 544 w 932"/>
                <a:gd name="T65" fmla="*/ 191 h 952"/>
                <a:gd name="T66" fmla="*/ 696 w 932"/>
                <a:gd name="T67" fmla="*/ 66 h 952"/>
                <a:gd name="T68" fmla="*/ 706 w 932"/>
                <a:gd name="T69" fmla="*/ 111 h 952"/>
                <a:gd name="T70" fmla="*/ 672 w 932"/>
                <a:gd name="T71" fmla="*/ 171 h 952"/>
                <a:gd name="T72" fmla="*/ 624 w 932"/>
                <a:gd name="T73" fmla="*/ 234 h 952"/>
                <a:gd name="T74" fmla="*/ 598 w 932"/>
                <a:gd name="T75" fmla="*/ 268 h 952"/>
                <a:gd name="T76" fmla="*/ 598 w 932"/>
                <a:gd name="T77" fmla="*/ 268 h 952"/>
                <a:gd name="T78" fmla="*/ 598 w 932"/>
                <a:gd name="T79" fmla="*/ 268 h 952"/>
                <a:gd name="T80" fmla="*/ 596 w 932"/>
                <a:gd name="T81" fmla="*/ 271 h 952"/>
                <a:gd name="T82" fmla="*/ 621 w 932"/>
                <a:gd name="T83" fmla="*/ 284 h 952"/>
                <a:gd name="T84" fmla="*/ 650 w 932"/>
                <a:gd name="T85" fmla="*/ 245 h 952"/>
                <a:gd name="T86" fmla="*/ 776 w 932"/>
                <a:gd name="T87" fmla="*/ 178 h 952"/>
                <a:gd name="T88" fmla="*/ 755 w 932"/>
                <a:gd name="T89" fmla="*/ 245 h 952"/>
                <a:gd name="T90" fmla="*/ 735 w 932"/>
                <a:gd name="T91" fmla="*/ 269 h 952"/>
                <a:gd name="T92" fmla="*/ 692 w 932"/>
                <a:gd name="T93" fmla="*/ 315 h 952"/>
                <a:gd name="T94" fmla="*/ 714 w 932"/>
                <a:gd name="T95" fmla="*/ 330 h 952"/>
                <a:gd name="T96" fmla="*/ 744 w 932"/>
                <a:gd name="T97" fmla="*/ 302 h 952"/>
                <a:gd name="T98" fmla="*/ 753 w 932"/>
                <a:gd name="T99" fmla="*/ 296 h 952"/>
                <a:gd name="T100" fmla="*/ 811 w 932"/>
                <a:gd name="T101" fmla="*/ 257 h 952"/>
                <a:gd name="T102" fmla="*/ 867 w 932"/>
                <a:gd name="T103" fmla="*/ 228 h 952"/>
                <a:gd name="T104" fmla="*/ 881 w 932"/>
                <a:gd name="T105" fmla="*/ 255 h 952"/>
                <a:gd name="T106" fmla="*/ 833 w 932"/>
                <a:gd name="T107" fmla="*/ 308 h 952"/>
                <a:gd name="T108" fmla="*/ 731 w 932"/>
                <a:gd name="T109" fmla="*/ 390 h 952"/>
                <a:gd name="T110" fmla="*/ 518 w 932"/>
                <a:gd name="T111" fmla="*/ 561 h 952"/>
                <a:gd name="T112" fmla="*/ 364 w 932"/>
                <a:gd name="T113" fmla="*/ 677 h 952"/>
                <a:gd name="T114" fmla="*/ 262 w 932"/>
                <a:gd name="T115" fmla="*/ 569 h 9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32" h="952">
                  <a:moveTo>
                    <a:pt x="321" y="870"/>
                  </a:moveTo>
                  <a:cubicBezTo>
                    <a:pt x="321" y="870"/>
                    <a:pt x="395" y="876"/>
                    <a:pt x="371" y="824"/>
                  </a:cubicBezTo>
                  <a:cubicBezTo>
                    <a:pt x="371" y="824"/>
                    <a:pt x="457" y="827"/>
                    <a:pt x="440" y="757"/>
                  </a:cubicBezTo>
                  <a:cubicBezTo>
                    <a:pt x="382" y="696"/>
                    <a:pt x="382" y="696"/>
                    <a:pt x="382" y="696"/>
                  </a:cubicBezTo>
                  <a:cubicBezTo>
                    <a:pt x="457" y="637"/>
                    <a:pt x="536" y="582"/>
                    <a:pt x="611" y="522"/>
                  </a:cubicBezTo>
                  <a:cubicBezTo>
                    <a:pt x="657" y="486"/>
                    <a:pt x="703" y="448"/>
                    <a:pt x="749" y="411"/>
                  </a:cubicBezTo>
                  <a:cubicBezTo>
                    <a:pt x="794" y="375"/>
                    <a:pt x="844" y="341"/>
                    <a:pt x="883" y="297"/>
                  </a:cubicBezTo>
                  <a:cubicBezTo>
                    <a:pt x="904" y="274"/>
                    <a:pt x="932" y="245"/>
                    <a:pt x="925" y="212"/>
                  </a:cubicBezTo>
                  <a:cubicBezTo>
                    <a:pt x="920" y="189"/>
                    <a:pt x="891" y="192"/>
                    <a:pt x="875" y="197"/>
                  </a:cubicBezTo>
                  <a:cubicBezTo>
                    <a:pt x="852" y="202"/>
                    <a:pt x="831" y="214"/>
                    <a:pt x="810" y="226"/>
                  </a:cubicBezTo>
                  <a:cubicBezTo>
                    <a:pt x="830" y="194"/>
                    <a:pt x="839" y="164"/>
                    <a:pt x="815" y="149"/>
                  </a:cubicBezTo>
                  <a:cubicBezTo>
                    <a:pt x="786" y="130"/>
                    <a:pt x="725" y="168"/>
                    <a:pt x="701" y="181"/>
                  </a:cubicBezTo>
                  <a:cubicBezTo>
                    <a:pt x="699" y="183"/>
                    <a:pt x="697" y="184"/>
                    <a:pt x="695" y="185"/>
                  </a:cubicBezTo>
                  <a:cubicBezTo>
                    <a:pt x="703" y="173"/>
                    <a:pt x="711" y="161"/>
                    <a:pt x="718" y="148"/>
                  </a:cubicBezTo>
                  <a:cubicBezTo>
                    <a:pt x="733" y="119"/>
                    <a:pt x="757" y="84"/>
                    <a:pt x="744" y="50"/>
                  </a:cubicBezTo>
                  <a:cubicBezTo>
                    <a:pt x="723" y="0"/>
                    <a:pt x="624" y="74"/>
                    <a:pt x="604" y="90"/>
                  </a:cubicBezTo>
                  <a:cubicBezTo>
                    <a:pt x="513" y="166"/>
                    <a:pt x="440" y="269"/>
                    <a:pt x="373" y="365"/>
                  </a:cubicBezTo>
                  <a:cubicBezTo>
                    <a:pt x="339" y="414"/>
                    <a:pt x="305" y="462"/>
                    <a:pt x="271" y="510"/>
                  </a:cubicBezTo>
                  <a:cubicBezTo>
                    <a:pt x="264" y="520"/>
                    <a:pt x="252" y="533"/>
                    <a:pt x="242" y="547"/>
                  </a:cubicBezTo>
                  <a:cubicBezTo>
                    <a:pt x="195" y="498"/>
                    <a:pt x="195" y="498"/>
                    <a:pt x="195" y="498"/>
                  </a:cubicBezTo>
                  <a:cubicBezTo>
                    <a:pt x="195" y="498"/>
                    <a:pt x="124" y="474"/>
                    <a:pt x="122" y="561"/>
                  </a:cubicBezTo>
                  <a:cubicBezTo>
                    <a:pt x="122" y="561"/>
                    <a:pt x="55" y="542"/>
                    <a:pt x="68" y="608"/>
                  </a:cubicBezTo>
                  <a:cubicBezTo>
                    <a:pt x="68" y="608"/>
                    <a:pt x="0" y="591"/>
                    <a:pt x="19" y="660"/>
                  </a:cubicBezTo>
                  <a:cubicBezTo>
                    <a:pt x="68" y="716"/>
                    <a:pt x="68" y="716"/>
                    <a:pt x="68" y="716"/>
                  </a:cubicBezTo>
                  <a:cubicBezTo>
                    <a:pt x="59" y="800"/>
                    <a:pt x="59" y="800"/>
                    <a:pt x="59" y="800"/>
                  </a:cubicBezTo>
                  <a:cubicBezTo>
                    <a:pt x="120" y="870"/>
                    <a:pt x="120" y="870"/>
                    <a:pt x="120" y="870"/>
                  </a:cubicBezTo>
                  <a:cubicBezTo>
                    <a:pt x="206" y="869"/>
                    <a:pt x="206" y="869"/>
                    <a:pt x="206" y="869"/>
                  </a:cubicBezTo>
                  <a:cubicBezTo>
                    <a:pt x="251" y="912"/>
                    <a:pt x="251" y="912"/>
                    <a:pt x="251" y="912"/>
                  </a:cubicBezTo>
                  <a:cubicBezTo>
                    <a:pt x="251" y="912"/>
                    <a:pt x="332" y="952"/>
                    <a:pt x="321" y="870"/>
                  </a:cubicBezTo>
                  <a:close/>
                  <a:moveTo>
                    <a:pt x="262" y="569"/>
                  </a:moveTo>
                  <a:cubicBezTo>
                    <a:pt x="272" y="554"/>
                    <a:pt x="284" y="539"/>
                    <a:pt x="294" y="526"/>
                  </a:cubicBezTo>
                  <a:cubicBezTo>
                    <a:pt x="319" y="490"/>
                    <a:pt x="342" y="454"/>
                    <a:pt x="367" y="419"/>
                  </a:cubicBezTo>
                  <a:cubicBezTo>
                    <a:pt x="424" y="341"/>
                    <a:pt x="478" y="262"/>
                    <a:pt x="544" y="191"/>
                  </a:cubicBezTo>
                  <a:cubicBezTo>
                    <a:pt x="589" y="142"/>
                    <a:pt x="633" y="92"/>
                    <a:pt x="696" y="66"/>
                  </a:cubicBezTo>
                  <a:cubicBezTo>
                    <a:pt x="730" y="53"/>
                    <a:pt x="712" y="98"/>
                    <a:pt x="706" y="111"/>
                  </a:cubicBezTo>
                  <a:cubicBezTo>
                    <a:pt x="696" y="131"/>
                    <a:pt x="685" y="151"/>
                    <a:pt x="672" y="171"/>
                  </a:cubicBezTo>
                  <a:cubicBezTo>
                    <a:pt x="658" y="193"/>
                    <a:pt x="641" y="213"/>
                    <a:pt x="624" y="234"/>
                  </a:cubicBezTo>
                  <a:cubicBezTo>
                    <a:pt x="613" y="244"/>
                    <a:pt x="604" y="256"/>
                    <a:pt x="598" y="268"/>
                  </a:cubicBezTo>
                  <a:cubicBezTo>
                    <a:pt x="598" y="268"/>
                    <a:pt x="598" y="268"/>
                    <a:pt x="598" y="268"/>
                  </a:cubicBezTo>
                  <a:cubicBezTo>
                    <a:pt x="598" y="268"/>
                    <a:pt x="598" y="268"/>
                    <a:pt x="598" y="268"/>
                  </a:cubicBezTo>
                  <a:cubicBezTo>
                    <a:pt x="597" y="269"/>
                    <a:pt x="597" y="270"/>
                    <a:pt x="596" y="271"/>
                  </a:cubicBezTo>
                  <a:cubicBezTo>
                    <a:pt x="589" y="286"/>
                    <a:pt x="612" y="296"/>
                    <a:pt x="621" y="284"/>
                  </a:cubicBezTo>
                  <a:cubicBezTo>
                    <a:pt x="630" y="270"/>
                    <a:pt x="640" y="258"/>
                    <a:pt x="650" y="245"/>
                  </a:cubicBezTo>
                  <a:cubicBezTo>
                    <a:pt x="685" y="213"/>
                    <a:pt x="740" y="189"/>
                    <a:pt x="776" y="178"/>
                  </a:cubicBezTo>
                  <a:cubicBezTo>
                    <a:pt x="820" y="164"/>
                    <a:pt x="763" y="236"/>
                    <a:pt x="755" y="245"/>
                  </a:cubicBezTo>
                  <a:cubicBezTo>
                    <a:pt x="749" y="253"/>
                    <a:pt x="742" y="261"/>
                    <a:pt x="735" y="269"/>
                  </a:cubicBezTo>
                  <a:cubicBezTo>
                    <a:pt x="717" y="282"/>
                    <a:pt x="700" y="297"/>
                    <a:pt x="692" y="315"/>
                  </a:cubicBezTo>
                  <a:cubicBezTo>
                    <a:pt x="685" y="328"/>
                    <a:pt x="704" y="339"/>
                    <a:pt x="714" y="330"/>
                  </a:cubicBezTo>
                  <a:cubicBezTo>
                    <a:pt x="720" y="325"/>
                    <a:pt x="731" y="315"/>
                    <a:pt x="744" y="302"/>
                  </a:cubicBezTo>
                  <a:cubicBezTo>
                    <a:pt x="747" y="300"/>
                    <a:pt x="751" y="298"/>
                    <a:pt x="753" y="296"/>
                  </a:cubicBezTo>
                  <a:cubicBezTo>
                    <a:pt x="771" y="280"/>
                    <a:pt x="791" y="268"/>
                    <a:pt x="811" y="257"/>
                  </a:cubicBezTo>
                  <a:cubicBezTo>
                    <a:pt x="830" y="246"/>
                    <a:pt x="848" y="237"/>
                    <a:pt x="867" y="228"/>
                  </a:cubicBezTo>
                  <a:cubicBezTo>
                    <a:pt x="894" y="217"/>
                    <a:pt x="897" y="235"/>
                    <a:pt x="881" y="255"/>
                  </a:cubicBezTo>
                  <a:cubicBezTo>
                    <a:pt x="865" y="273"/>
                    <a:pt x="851" y="291"/>
                    <a:pt x="833" y="308"/>
                  </a:cubicBezTo>
                  <a:cubicBezTo>
                    <a:pt x="801" y="337"/>
                    <a:pt x="765" y="363"/>
                    <a:pt x="731" y="390"/>
                  </a:cubicBezTo>
                  <a:cubicBezTo>
                    <a:pt x="659" y="446"/>
                    <a:pt x="588" y="503"/>
                    <a:pt x="518" y="561"/>
                  </a:cubicBezTo>
                  <a:cubicBezTo>
                    <a:pt x="468" y="602"/>
                    <a:pt x="415" y="638"/>
                    <a:pt x="364" y="677"/>
                  </a:cubicBezTo>
                  <a:lnTo>
                    <a:pt x="262" y="569"/>
                  </a:lnTo>
                  <a:close/>
                </a:path>
              </a:pathLst>
            </a:custGeom>
            <a:solidFill>
              <a:srgbClr val="2929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854161" y="2652047"/>
              <a:ext cx="179136" cy="187061"/>
            </a:xfrm>
            <a:custGeom>
              <a:avLst/>
              <a:gdLst>
                <a:gd name="T0" fmla="*/ 25 w 125"/>
                <a:gd name="T1" fmla="*/ 127 h 132"/>
                <a:gd name="T2" fmla="*/ 69 w 125"/>
                <a:gd name="T3" fmla="*/ 92 h 132"/>
                <a:gd name="T4" fmla="*/ 121 w 125"/>
                <a:gd name="T5" fmla="*/ 17 h 132"/>
                <a:gd name="T6" fmla="*/ 110 w 125"/>
                <a:gd name="T7" fmla="*/ 4 h 132"/>
                <a:gd name="T8" fmla="*/ 37 w 125"/>
                <a:gd name="T9" fmla="*/ 64 h 132"/>
                <a:gd name="T10" fmla="*/ 5 w 125"/>
                <a:gd name="T11" fmla="*/ 117 h 132"/>
                <a:gd name="T12" fmla="*/ 25 w 125"/>
                <a:gd name="T13" fmla="*/ 127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5" h="132">
                  <a:moveTo>
                    <a:pt x="25" y="127"/>
                  </a:moveTo>
                  <a:cubicBezTo>
                    <a:pt x="41" y="119"/>
                    <a:pt x="57" y="104"/>
                    <a:pt x="69" y="92"/>
                  </a:cubicBezTo>
                  <a:cubicBezTo>
                    <a:pt x="91" y="70"/>
                    <a:pt x="107" y="44"/>
                    <a:pt x="121" y="17"/>
                  </a:cubicBezTo>
                  <a:cubicBezTo>
                    <a:pt x="125" y="10"/>
                    <a:pt x="117" y="0"/>
                    <a:pt x="110" y="4"/>
                  </a:cubicBezTo>
                  <a:cubicBezTo>
                    <a:pt x="79" y="19"/>
                    <a:pt x="57" y="36"/>
                    <a:pt x="37" y="64"/>
                  </a:cubicBezTo>
                  <a:cubicBezTo>
                    <a:pt x="26" y="80"/>
                    <a:pt x="0" y="95"/>
                    <a:pt x="5" y="117"/>
                  </a:cubicBezTo>
                  <a:cubicBezTo>
                    <a:pt x="7" y="127"/>
                    <a:pt x="16" y="132"/>
                    <a:pt x="25" y="127"/>
                  </a:cubicBezTo>
                  <a:close/>
                </a:path>
              </a:pathLst>
            </a:custGeom>
            <a:solidFill>
              <a:srgbClr val="FCE0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2635092" y="2718628"/>
              <a:ext cx="182306" cy="196573"/>
            </a:xfrm>
            <a:custGeom>
              <a:avLst/>
              <a:gdLst>
                <a:gd name="T0" fmla="*/ 126 w 127"/>
                <a:gd name="T1" fmla="*/ 123 h 138"/>
                <a:gd name="T2" fmla="*/ 83 w 127"/>
                <a:gd name="T3" fmla="*/ 61 h 138"/>
                <a:gd name="T4" fmla="*/ 57 w 127"/>
                <a:gd name="T5" fmla="*/ 35 h 138"/>
                <a:gd name="T6" fmla="*/ 27 w 127"/>
                <a:gd name="T7" fmla="*/ 6 h 138"/>
                <a:gd name="T8" fmla="*/ 2 w 127"/>
                <a:gd name="T9" fmla="*/ 14 h 138"/>
                <a:gd name="T10" fmla="*/ 42 w 127"/>
                <a:gd name="T11" fmla="*/ 81 h 138"/>
                <a:gd name="T12" fmla="*/ 109 w 127"/>
                <a:gd name="T13" fmla="*/ 135 h 138"/>
                <a:gd name="T14" fmla="*/ 126 w 127"/>
                <a:gd name="T15" fmla="*/ 123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7" h="138">
                  <a:moveTo>
                    <a:pt x="126" y="123"/>
                  </a:moveTo>
                  <a:cubicBezTo>
                    <a:pt x="123" y="97"/>
                    <a:pt x="100" y="80"/>
                    <a:pt x="83" y="61"/>
                  </a:cubicBezTo>
                  <a:cubicBezTo>
                    <a:pt x="75" y="52"/>
                    <a:pt x="65" y="44"/>
                    <a:pt x="57" y="35"/>
                  </a:cubicBezTo>
                  <a:cubicBezTo>
                    <a:pt x="47" y="25"/>
                    <a:pt x="38" y="14"/>
                    <a:pt x="27" y="6"/>
                  </a:cubicBezTo>
                  <a:cubicBezTo>
                    <a:pt x="19" y="0"/>
                    <a:pt x="3" y="2"/>
                    <a:pt x="2" y="14"/>
                  </a:cubicBezTo>
                  <a:cubicBezTo>
                    <a:pt x="0" y="44"/>
                    <a:pt x="22" y="63"/>
                    <a:pt x="42" y="81"/>
                  </a:cubicBezTo>
                  <a:cubicBezTo>
                    <a:pt x="63" y="100"/>
                    <a:pt x="83" y="123"/>
                    <a:pt x="109" y="135"/>
                  </a:cubicBezTo>
                  <a:cubicBezTo>
                    <a:pt x="117" y="138"/>
                    <a:pt x="127" y="133"/>
                    <a:pt x="126" y="123"/>
                  </a:cubicBezTo>
                  <a:close/>
                </a:path>
              </a:pathLst>
            </a:custGeom>
            <a:solidFill>
              <a:srgbClr val="FCE0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2815812" y="2504617"/>
              <a:ext cx="144260" cy="229864"/>
            </a:xfrm>
            <a:custGeom>
              <a:avLst/>
              <a:gdLst>
                <a:gd name="T0" fmla="*/ 2 w 101"/>
                <a:gd name="T1" fmla="*/ 15 h 161"/>
                <a:gd name="T2" fmla="*/ 30 w 101"/>
                <a:gd name="T3" fmla="*/ 89 h 161"/>
                <a:gd name="T4" fmla="*/ 86 w 101"/>
                <a:gd name="T5" fmla="*/ 156 h 161"/>
                <a:gd name="T6" fmla="*/ 101 w 101"/>
                <a:gd name="T7" fmla="*/ 148 h 161"/>
                <a:gd name="T8" fmla="*/ 72 w 101"/>
                <a:gd name="T9" fmla="*/ 73 h 161"/>
                <a:gd name="T10" fmla="*/ 26 w 101"/>
                <a:gd name="T11" fmla="*/ 7 h 161"/>
                <a:gd name="T12" fmla="*/ 2 w 101"/>
                <a:gd name="T13" fmla="*/ 15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1" h="161">
                  <a:moveTo>
                    <a:pt x="2" y="15"/>
                  </a:moveTo>
                  <a:cubicBezTo>
                    <a:pt x="0" y="42"/>
                    <a:pt x="16" y="66"/>
                    <a:pt x="30" y="89"/>
                  </a:cubicBezTo>
                  <a:cubicBezTo>
                    <a:pt x="45" y="114"/>
                    <a:pt x="64" y="135"/>
                    <a:pt x="86" y="156"/>
                  </a:cubicBezTo>
                  <a:cubicBezTo>
                    <a:pt x="91" y="161"/>
                    <a:pt x="101" y="156"/>
                    <a:pt x="101" y="148"/>
                  </a:cubicBezTo>
                  <a:cubicBezTo>
                    <a:pt x="98" y="120"/>
                    <a:pt x="87" y="97"/>
                    <a:pt x="72" y="73"/>
                  </a:cubicBezTo>
                  <a:cubicBezTo>
                    <a:pt x="58" y="52"/>
                    <a:pt x="45" y="24"/>
                    <a:pt x="26" y="7"/>
                  </a:cubicBezTo>
                  <a:cubicBezTo>
                    <a:pt x="18" y="0"/>
                    <a:pt x="3" y="4"/>
                    <a:pt x="2" y="15"/>
                  </a:cubicBezTo>
                  <a:close/>
                </a:path>
              </a:pathLst>
            </a:custGeom>
            <a:solidFill>
              <a:srgbClr val="FCE0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3499061" y="2368284"/>
              <a:ext cx="126821" cy="271081"/>
            </a:xfrm>
            <a:custGeom>
              <a:avLst/>
              <a:gdLst>
                <a:gd name="T0" fmla="*/ 33 w 89"/>
                <a:gd name="T1" fmla="*/ 187 h 190"/>
                <a:gd name="T2" fmla="*/ 49 w 89"/>
                <a:gd name="T3" fmla="*/ 156 h 190"/>
                <a:gd name="T4" fmla="*/ 64 w 89"/>
                <a:gd name="T5" fmla="*/ 111 h 190"/>
                <a:gd name="T6" fmla="*/ 79 w 89"/>
                <a:gd name="T7" fmla="*/ 60 h 190"/>
                <a:gd name="T8" fmla="*/ 86 w 89"/>
                <a:gd name="T9" fmla="*/ 8 h 190"/>
                <a:gd name="T10" fmla="*/ 77 w 89"/>
                <a:gd name="T11" fmla="*/ 3 h 190"/>
                <a:gd name="T12" fmla="*/ 46 w 89"/>
                <a:gd name="T13" fmla="*/ 43 h 190"/>
                <a:gd name="T14" fmla="*/ 25 w 89"/>
                <a:gd name="T15" fmla="*/ 103 h 190"/>
                <a:gd name="T16" fmla="*/ 23 w 89"/>
                <a:gd name="T17" fmla="*/ 188 h 190"/>
                <a:gd name="T18" fmla="*/ 33 w 89"/>
                <a:gd name="T19" fmla="*/ 187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9" h="190">
                  <a:moveTo>
                    <a:pt x="33" y="187"/>
                  </a:moveTo>
                  <a:cubicBezTo>
                    <a:pt x="41" y="179"/>
                    <a:pt x="45" y="166"/>
                    <a:pt x="49" y="156"/>
                  </a:cubicBezTo>
                  <a:cubicBezTo>
                    <a:pt x="54" y="141"/>
                    <a:pt x="60" y="126"/>
                    <a:pt x="64" y="111"/>
                  </a:cubicBezTo>
                  <a:cubicBezTo>
                    <a:pt x="69" y="94"/>
                    <a:pt x="74" y="77"/>
                    <a:pt x="79" y="60"/>
                  </a:cubicBezTo>
                  <a:cubicBezTo>
                    <a:pt x="83" y="44"/>
                    <a:pt x="89" y="25"/>
                    <a:pt x="86" y="8"/>
                  </a:cubicBezTo>
                  <a:cubicBezTo>
                    <a:pt x="86" y="3"/>
                    <a:pt x="81" y="0"/>
                    <a:pt x="77" y="3"/>
                  </a:cubicBezTo>
                  <a:cubicBezTo>
                    <a:pt x="63" y="12"/>
                    <a:pt x="53" y="29"/>
                    <a:pt x="46" y="43"/>
                  </a:cubicBezTo>
                  <a:cubicBezTo>
                    <a:pt x="38" y="63"/>
                    <a:pt x="30" y="82"/>
                    <a:pt x="25" y="103"/>
                  </a:cubicBezTo>
                  <a:cubicBezTo>
                    <a:pt x="19" y="124"/>
                    <a:pt x="0" y="171"/>
                    <a:pt x="23" y="188"/>
                  </a:cubicBezTo>
                  <a:cubicBezTo>
                    <a:pt x="26" y="190"/>
                    <a:pt x="30" y="190"/>
                    <a:pt x="33" y="187"/>
                  </a:cubicBezTo>
                  <a:close/>
                </a:path>
              </a:pathLst>
            </a:custGeom>
            <a:solidFill>
              <a:srgbClr val="FCE0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3682952" y="2487179"/>
              <a:ext cx="172795" cy="218767"/>
            </a:xfrm>
            <a:custGeom>
              <a:avLst/>
              <a:gdLst>
                <a:gd name="T0" fmla="*/ 41 w 121"/>
                <a:gd name="T1" fmla="*/ 149 h 153"/>
                <a:gd name="T2" fmla="*/ 44 w 121"/>
                <a:gd name="T3" fmla="*/ 145 h 153"/>
                <a:gd name="T4" fmla="*/ 45 w 121"/>
                <a:gd name="T5" fmla="*/ 141 h 153"/>
                <a:gd name="T6" fmla="*/ 53 w 121"/>
                <a:gd name="T7" fmla="*/ 127 h 153"/>
                <a:gd name="T8" fmla="*/ 76 w 121"/>
                <a:gd name="T9" fmla="*/ 91 h 153"/>
                <a:gd name="T10" fmla="*/ 117 w 121"/>
                <a:gd name="T11" fmla="*/ 20 h 153"/>
                <a:gd name="T12" fmla="*/ 95 w 121"/>
                <a:gd name="T13" fmla="*/ 5 h 153"/>
                <a:gd name="T14" fmla="*/ 36 w 121"/>
                <a:gd name="T15" fmla="*/ 77 h 153"/>
                <a:gd name="T16" fmla="*/ 28 w 121"/>
                <a:gd name="T17" fmla="*/ 152 h 153"/>
                <a:gd name="T18" fmla="*/ 41 w 121"/>
                <a:gd name="T19" fmla="*/ 149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53">
                  <a:moveTo>
                    <a:pt x="41" y="149"/>
                  </a:moveTo>
                  <a:cubicBezTo>
                    <a:pt x="37" y="153"/>
                    <a:pt x="44" y="145"/>
                    <a:pt x="44" y="145"/>
                  </a:cubicBezTo>
                  <a:cubicBezTo>
                    <a:pt x="44" y="144"/>
                    <a:pt x="45" y="142"/>
                    <a:pt x="45" y="141"/>
                  </a:cubicBezTo>
                  <a:cubicBezTo>
                    <a:pt x="48" y="136"/>
                    <a:pt x="50" y="132"/>
                    <a:pt x="53" y="127"/>
                  </a:cubicBezTo>
                  <a:cubicBezTo>
                    <a:pt x="60" y="115"/>
                    <a:pt x="68" y="103"/>
                    <a:pt x="76" y="91"/>
                  </a:cubicBezTo>
                  <a:cubicBezTo>
                    <a:pt x="91" y="68"/>
                    <a:pt x="109" y="46"/>
                    <a:pt x="117" y="20"/>
                  </a:cubicBezTo>
                  <a:cubicBezTo>
                    <a:pt x="121" y="7"/>
                    <a:pt x="105" y="0"/>
                    <a:pt x="95" y="5"/>
                  </a:cubicBezTo>
                  <a:cubicBezTo>
                    <a:pt x="69" y="20"/>
                    <a:pt x="50" y="51"/>
                    <a:pt x="36" y="77"/>
                  </a:cubicBezTo>
                  <a:cubicBezTo>
                    <a:pt x="28" y="91"/>
                    <a:pt x="0" y="142"/>
                    <a:pt x="28" y="152"/>
                  </a:cubicBezTo>
                  <a:cubicBezTo>
                    <a:pt x="32" y="153"/>
                    <a:pt x="37" y="153"/>
                    <a:pt x="41" y="149"/>
                  </a:cubicBezTo>
                  <a:close/>
                </a:path>
              </a:pathLst>
            </a:custGeom>
            <a:solidFill>
              <a:srgbClr val="FCE0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3313585" y="2287436"/>
              <a:ext cx="61826" cy="307542"/>
            </a:xfrm>
            <a:custGeom>
              <a:avLst/>
              <a:gdLst>
                <a:gd name="T0" fmla="*/ 25 w 43"/>
                <a:gd name="T1" fmla="*/ 212 h 215"/>
                <a:gd name="T2" fmla="*/ 37 w 43"/>
                <a:gd name="T3" fmla="*/ 175 h 215"/>
                <a:gd name="T4" fmla="*/ 42 w 43"/>
                <a:gd name="T5" fmla="*/ 117 h 215"/>
                <a:gd name="T6" fmla="*/ 38 w 43"/>
                <a:gd name="T7" fmla="*/ 56 h 215"/>
                <a:gd name="T8" fmla="*/ 21 w 43"/>
                <a:gd name="T9" fmla="*/ 4 h 215"/>
                <a:gd name="T10" fmla="*/ 9 w 43"/>
                <a:gd name="T11" fmla="*/ 5 h 215"/>
                <a:gd name="T12" fmla="*/ 0 w 43"/>
                <a:gd name="T13" fmla="*/ 58 h 215"/>
                <a:gd name="T14" fmla="*/ 2 w 43"/>
                <a:gd name="T15" fmla="*/ 120 h 215"/>
                <a:gd name="T16" fmla="*/ 3 w 43"/>
                <a:gd name="T17" fmla="*/ 179 h 215"/>
                <a:gd name="T18" fmla="*/ 16 w 43"/>
                <a:gd name="T19" fmla="*/ 213 h 215"/>
                <a:gd name="T20" fmla="*/ 25 w 43"/>
                <a:gd name="T21" fmla="*/ 212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3" h="215">
                  <a:moveTo>
                    <a:pt x="25" y="212"/>
                  </a:moveTo>
                  <a:cubicBezTo>
                    <a:pt x="34" y="203"/>
                    <a:pt x="35" y="187"/>
                    <a:pt x="37" y="175"/>
                  </a:cubicBezTo>
                  <a:cubicBezTo>
                    <a:pt x="41" y="156"/>
                    <a:pt x="42" y="136"/>
                    <a:pt x="42" y="117"/>
                  </a:cubicBezTo>
                  <a:cubicBezTo>
                    <a:pt x="43" y="96"/>
                    <a:pt x="41" y="76"/>
                    <a:pt x="38" y="56"/>
                  </a:cubicBezTo>
                  <a:cubicBezTo>
                    <a:pt x="36" y="38"/>
                    <a:pt x="32" y="18"/>
                    <a:pt x="21" y="4"/>
                  </a:cubicBezTo>
                  <a:cubicBezTo>
                    <a:pt x="17" y="0"/>
                    <a:pt x="12" y="1"/>
                    <a:pt x="9" y="5"/>
                  </a:cubicBezTo>
                  <a:cubicBezTo>
                    <a:pt x="0" y="21"/>
                    <a:pt x="0" y="40"/>
                    <a:pt x="0" y="58"/>
                  </a:cubicBezTo>
                  <a:cubicBezTo>
                    <a:pt x="0" y="79"/>
                    <a:pt x="1" y="99"/>
                    <a:pt x="2" y="120"/>
                  </a:cubicBezTo>
                  <a:cubicBezTo>
                    <a:pt x="3" y="139"/>
                    <a:pt x="2" y="159"/>
                    <a:pt x="3" y="179"/>
                  </a:cubicBezTo>
                  <a:cubicBezTo>
                    <a:pt x="3" y="191"/>
                    <a:pt x="5" y="206"/>
                    <a:pt x="16" y="213"/>
                  </a:cubicBezTo>
                  <a:cubicBezTo>
                    <a:pt x="19" y="215"/>
                    <a:pt x="23" y="214"/>
                    <a:pt x="25" y="212"/>
                  </a:cubicBezTo>
                  <a:close/>
                </a:path>
              </a:pathLst>
            </a:custGeom>
            <a:solidFill>
              <a:srgbClr val="FCE0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3052016" y="2415842"/>
              <a:ext cx="123651" cy="228278"/>
            </a:xfrm>
            <a:custGeom>
              <a:avLst/>
              <a:gdLst>
                <a:gd name="T0" fmla="*/ 63 w 87"/>
                <a:gd name="T1" fmla="*/ 153 h 160"/>
                <a:gd name="T2" fmla="*/ 63 w 87"/>
                <a:gd name="T3" fmla="*/ 155 h 160"/>
                <a:gd name="T4" fmla="*/ 69 w 87"/>
                <a:gd name="T5" fmla="*/ 157 h 160"/>
                <a:gd name="T6" fmla="*/ 61 w 87"/>
                <a:gd name="T7" fmla="*/ 83 h 160"/>
                <a:gd name="T8" fmla="*/ 20 w 87"/>
                <a:gd name="T9" fmla="*/ 4 h 160"/>
                <a:gd name="T10" fmla="*/ 6 w 87"/>
                <a:gd name="T11" fmla="*/ 8 h 160"/>
                <a:gd name="T12" fmla="*/ 22 w 87"/>
                <a:gd name="T13" fmla="*/ 97 h 160"/>
                <a:gd name="T14" fmla="*/ 66 w 87"/>
                <a:gd name="T15" fmla="*/ 158 h 160"/>
                <a:gd name="T16" fmla="*/ 66 w 87"/>
                <a:gd name="T17" fmla="*/ 151 h 160"/>
                <a:gd name="T18" fmla="*/ 64 w 87"/>
                <a:gd name="T19" fmla="*/ 151 h 160"/>
                <a:gd name="T20" fmla="*/ 63 w 87"/>
                <a:gd name="T21" fmla="*/ 153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7" h="160">
                  <a:moveTo>
                    <a:pt x="63" y="153"/>
                  </a:moveTo>
                  <a:cubicBezTo>
                    <a:pt x="63" y="154"/>
                    <a:pt x="63" y="154"/>
                    <a:pt x="63" y="155"/>
                  </a:cubicBezTo>
                  <a:cubicBezTo>
                    <a:pt x="62" y="158"/>
                    <a:pt x="67" y="158"/>
                    <a:pt x="69" y="157"/>
                  </a:cubicBezTo>
                  <a:cubicBezTo>
                    <a:pt x="87" y="140"/>
                    <a:pt x="68" y="101"/>
                    <a:pt x="61" y="83"/>
                  </a:cubicBezTo>
                  <a:cubicBezTo>
                    <a:pt x="53" y="58"/>
                    <a:pt x="43" y="19"/>
                    <a:pt x="20" y="4"/>
                  </a:cubicBezTo>
                  <a:cubicBezTo>
                    <a:pt x="14" y="0"/>
                    <a:pt x="7" y="1"/>
                    <a:pt x="6" y="8"/>
                  </a:cubicBezTo>
                  <a:cubicBezTo>
                    <a:pt x="0" y="39"/>
                    <a:pt x="10" y="69"/>
                    <a:pt x="22" y="97"/>
                  </a:cubicBezTo>
                  <a:cubicBezTo>
                    <a:pt x="29" y="113"/>
                    <a:pt x="43" y="160"/>
                    <a:pt x="66" y="158"/>
                  </a:cubicBezTo>
                  <a:cubicBezTo>
                    <a:pt x="66" y="156"/>
                    <a:pt x="66" y="153"/>
                    <a:pt x="66" y="151"/>
                  </a:cubicBezTo>
                  <a:cubicBezTo>
                    <a:pt x="65" y="151"/>
                    <a:pt x="65" y="151"/>
                    <a:pt x="64" y="151"/>
                  </a:cubicBezTo>
                  <a:cubicBezTo>
                    <a:pt x="63" y="152"/>
                    <a:pt x="63" y="152"/>
                    <a:pt x="63" y="153"/>
                  </a:cubicBezTo>
                  <a:close/>
                </a:path>
              </a:pathLst>
            </a:custGeom>
            <a:solidFill>
              <a:srgbClr val="FCE0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2901416" y="2953248"/>
              <a:ext cx="233035" cy="329735"/>
            </a:xfrm>
            <a:custGeom>
              <a:avLst/>
              <a:gdLst>
                <a:gd name="T0" fmla="*/ 27 w 163"/>
                <a:gd name="T1" fmla="*/ 220 h 231"/>
                <a:gd name="T2" fmla="*/ 68 w 163"/>
                <a:gd name="T3" fmla="*/ 134 h 231"/>
                <a:gd name="T4" fmla="*/ 108 w 163"/>
                <a:gd name="T5" fmla="*/ 76 h 231"/>
                <a:gd name="T6" fmla="*/ 157 w 163"/>
                <a:gd name="T7" fmla="*/ 17 h 231"/>
                <a:gd name="T8" fmla="*/ 150 w 163"/>
                <a:gd name="T9" fmla="*/ 1 h 231"/>
                <a:gd name="T10" fmla="*/ 81 w 163"/>
                <a:gd name="T11" fmla="*/ 42 h 231"/>
                <a:gd name="T12" fmla="*/ 38 w 163"/>
                <a:gd name="T13" fmla="*/ 102 h 231"/>
                <a:gd name="T14" fmla="*/ 1 w 163"/>
                <a:gd name="T15" fmla="*/ 211 h 231"/>
                <a:gd name="T16" fmla="*/ 27 w 163"/>
                <a:gd name="T17" fmla="*/ 22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3" h="231">
                  <a:moveTo>
                    <a:pt x="27" y="220"/>
                  </a:moveTo>
                  <a:cubicBezTo>
                    <a:pt x="44" y="193"/>
                    <a:pt x="53" y="162"/>
                    <a:pt x="68" y="134"/>
                  </a:cubicBezTo>
                  <a:cubicBezTo>
                    <a:pt x="79" y="113"/>
                    <a:pt x="93" y="94"/>
                    <a:pt x="108" y="76"/>
                  </a:cubicBezTo>
                  <a:cubicBezTo>
                    <a:pt x="124" y="56"/>
                    <a:pt x="140" y="35"/>
                    <a:pt x="157" y="17"/>
                  </a:cubicBezTo>
                  <a:cubicBezTo>
                    <a:pt x="163" y="10"/>
                    <a:pt x="159" y="0"/>
                    <a:pt x="150" y="1"/>
                  </a:cubicBezTo>
                  <a:cubicBezTo>
                    <a:pt x="120" y="5"/>
                    <a:pt x="100" y="19"/>
                    <a:pt x="81" y="42"/>
                  </a:cubicBezTo>
                  <a:cubicBezTo>
                    <a:pt x="65" y="61"/>
                    <a:pt x="50" y="80"/>
                    <a:pt x="38" y="102"/>
                  </a:cubicBezTo>
                  <a:cubicBezTo>
                    <a:pt x="20" y="135"/>
                    <a:pt x="6" y="172"/>
                    <a:pt x="1" y="211"/>
                  </a:cubicBezTo>
                  <a:cubicBezTo>
                    <a:pt x="0" y="224"/>
                    <a:pt x="20" y="231"/>
                    <a:pt x="27" y="220"/>
                  </a:cubicBezTo>
                  <a:close/>
                </a:path>
              </a:pathLst>
            </a:custGeom>
            <a:solidFill>
              <a:srgbClr val="FEF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3177253" y="2870814"/>
              <a:ext cx="61826" cy="61826"/>
            </a:xfrm>
            <a:custGeom>
              <a:avLst/>
              <a:gdLst>
                <a:gd name="T0" fmla="*/ 38 w 44"/>
                <a:gd name="T1" fmla="*/ 11 h 43"/>
                <a:gd name="T2" fmla="*/ 37 w 44"/>
                <a:gd name="T3" fmla="*/ 11 h 43"/>
                <a:gd name="T4" fmla="*/ 40 w 44"/>
                <a:gd name="T5" fmla="*/ 15 h 43"/>
                <a:gd name="T6" fmla="*/ 22 w 44"/>
                <a:gd name="T7" fmla="*/ 1 h 43"/>
                <a:gd name="T8" fmla="*/ 31 w 44"/>
                <a:gd name="T9" fmla="*/ 4 h 43"/>
                <a:gd name="T10" fmla="*/ 30 w 44"/>
                <a:gd name="T11" fmla="*/ 4 h 43"/>
                <a:gd name="T12" fmla="*/ 12 w 44"/>
                <a:gd name="T13" fmla="*/ 3 h 43"/>
                <a:gd name="T14" fmla="*/ 1 w 44"/>
                <a:gd name="T15" fmla="*/ 18 h 43"/>
                <a:gd name="T16" fmla="*/ 1 w 44"/>
                <a:gd name="T17" fmla="*/ 19 h 43"/>
                <a:gd name="T18" fmla="*/ 5 w 44"/>
                <a:gd name="T19" fmla="*/ 9 h 43"/>
                <a:gd name="T20" fmla="*/ 4 w 44"/>
                <a:gd name="T21" fmla="*/ 31 h 43"/>
                <a:gd name="T22" fmla="*/ 22 w 44"/>
                <a:gd name="T23" fmla="*/ 43 h 43"/>
                <a:gd name="T24" fmla="*/ 39 w 44"/>
                <a:gd name="T25" fmla="*/ 35 h 43"/>
                <a:gd name="T26" fmla="*/ 38 w 44"/>
                <a:gd name="T27" fmla="*/ 1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4" h="43">
                  <a:moveTo>
                    <a:pt x="38" y="11"/>
                  </a:moveTo>
                  <a:cubicBezTo>
                    <a:pt x="37" y="11"/>
                    <a:pt x="37" y="11"/>
                    <a:pt x="37" y="11"/>
                  </a:cubicBezTo>
                  <a:cubicBezTo>
                    <a:pt x="38" y="12"/>
                    <a:pt x="39" y="14"/>
                    <a:pt x="40" y="15"/>
                  </a:cubicBezTo>
                  <a:cubicBezTo>
                    <a:pt x="36" y="8"/>
                    <a:pt x="30" y="1"/>
                    <a:pt x="22" y="1"/>
                  </a:cubicBezTo>
                  <a:cubicBezTo>
                    <a:pt x="25" y="2"/>
                    <a:pt x="28" y="3"/>
                    <a:pt x="31" y="4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25" y="1"/>
                    <a:pt x="18" y="0"/>
                    <a:pt x="12" y="3"/>
                  </a:cubicBezTo>
                  <a:cubicBezTo>
                    <a:pt x="6" y="5"/>
                    <a:pt x="2" y="11"/>
                    <a:pt x="1" y="18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2" y="15"/>
                    <a:pt x="4" y="12"/>
                    <a:pt x="5" y="9"/>
                  </a:cubicBezTo>
                  <a:cubicBezTo>
                    <a:pt x="0" y="15"/>
                    <a:pt x="0" y="24"/>
                    <a:pt x="4" y="31"/>
                  </a:cubicBezTo>
                  <a:cubicBezTo>
                    <a:pt x="7" y="38"/>
                    <a:pt x="14" y="42"/>
                    <a:pt x="22" y="43"/>
                  </a:cubicBezTo>
                  <a:cubicBezTo>
                    <a:pt x="29" y="43"/>
                    <a:pt x="35" y="40"/>
                    <a:pt x="39" y="35"/>
                  </a:cubicBezTo>
                  <a:cubicBezTo>
                    <a:pt x="44" y="28"/>
                    <a:pt x="44" y="17"/>
                    <a:pt x="38" y="11"/>
                  </a:cubicBezTo>
                  <a:close/>
                </a:path>
              </a:pathLst>
            </a:custGeom>
            <a:solidFill>
              <a:srgbClr val="FEF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26"/>
            <p:cNvSpPr>
              <a:spLocks/>
            </p:cNvSpPr>
            <p:nvPr/>
          </p:nvSpPr>
          <p:spPr bwMode="auto">
            <a:xfrm>
              <a:off x="3513329" y="3712590"/>
              <a:ext cx="233035" cy="169624"/>
            </a:xfrm>
            <a:custGeom>
              <a:avLst/>
              <a:gdLst>
                <a:gd name="T0" fmla="*/ 10 w 163"/>
                <a:gd name="T1" fmla="*/ 106 h 119"/>
                <a:gd name="T2" fmla="*/ 50 w 163"/>
                <a:gd name="T3" fmla="*/ 105 h 119"/>
                <a:gd name="T4" fmla="*/ 101 w 163"/>
                <a:gd name="T5" fmla="*/ 77 h 119"/>
                <a:gd name="T6" fmla="*/ 143 w 163"/>
                <a:gd name="T7" fmla="*/ 49 h 119"/>
                <a:gd name="T8" fmla="*/ 153 w 163"/>
                <a:gd name="T9" fmla="*/ 9 h 119"/>
                <a:gd name="T10" fmla="*/ 120 w 163"/>
                <a:gd name="T11" fmla="*/ 14 h 119"/>
                <a:gd name="T12" fmla="*/ 74 w 163"/>
                <a:gd name="T13" fmla="*/ 44 h 119"/>
                <a:gd name="T14" fmla="*/ 29 w 163"/>
                <a:gd name="T15" fmla="*/ 72 h 119"/>
                <a:gd name="T16" fmla="*/ 10 w 163"/>
                <a:gd name="T17" fmla="*/ 106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3" h="119">
                  <a:moveTo>
                    <a:pt x="10" y="106"/>
                  </a:moveTo>
                  <a:cubicBezTo>
                    <a:pt x="20" y="119"/>
                    <a:pt x="39" y="110"/>
                    <a:pt x="50" y="105"/>
                  </a:cubicBezTo>
                  <a:cubicBezTo>
                    <a:pt x="68" y="97"/>
                    <a:pt x="84" y="86"/>
                    <a:pt x="101" y="77"/>
                  </a:cubicBezTo>
                  <a:cubicBezTo>
                    <a:pt x="115" y="69"/>
                    <a:pt x="131" y="61"/>
                    <a:pt x="143" y="49"/>
                  </a:cubicBezTo>
                  <a:cubicBezTo>
                    <a:pt x="151" y="41"/>
                    <a:pt x="163" y="21"/>
                    <a:pt x="153" y="9"/>
                  </a:cubicBezTo>
                  <a:cubicBezTo>
                    <a:pt x="145" y="0"/>
                    <a:pt x="128" y="10"/>
                    <a:pt x="120" y="14"/>
                  </a:cubicBezTo>
                  <a:cubicBezTo>
                    <a:pt x="104" y="24"/>
                    <a:pt x="90" y="35"/>
                    <a:pt x="74" y="44"/>
                  </a:cubicBezTo>
                  <a:cubicBezTo>
                    <a:pt x="59" y="53"/>
                    <a:pt x="44" y="62"/>
                    <a:pt x="29" y="72"/>
                  </a:cubicBezTo>
                  <a:cubicBezTo>
                    <a:pt x="19" y="79"/>
                    <a:pt x="0" y="91"/>
                    <a:pt x="10" y="106"/>
                  </a:cubicBezTo>
                  <a:close/>
                </a:path>
              </a:pathLst>
            </a:custGeom>
            <a:solidFill>
              <a:srgbClr val="FEF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27"/>
            <p:cNvSpPr>
              <a:spLocks/>
            </p:cNvSpPr>
            <p:nvPr/>
          </p:nvSpPr>
          <p:spPr bwMode="auto">
            <a:xfrm>
              <a:off x="3147132" y="5335902"/>
              <a:ext cx="1135051" cy="488262"/>
            </a:xfrm>
            <a:custGeom>
              <a:avLst/>
              <a:gdLst>
                <a:gd name="T0" fmla="*/ 776 w 794"/>
                <a:gd name="T1" fmla="*/ 95 h 342"/>
                <a:gd name="T2" fmla="*/ 696 w 794"/>
                <a:gd name="T3" fmla="*/ 131 h 342"/>
                <a:gd name="T4" fmla="*/ 693 w 794"/>
                <a:gd name="T5" fmla="*/ 25 h 342"/>
                <a:gd name="T6" fmla="*/ 612 w 794"/>
                <a:gd name="T7" fmla="*/ 43 h 342"/>
                <a:gd name="T8" fmla="*/ 85 w 794"/>
                <a:gd name="T9" fmla="*/ 159 h 342"/>
                <a:gd name="T10" fmla="*/ 105 w 794"/>
                <a:gd name="T11" fmla="*/ 244 h 342"/>
                <a:gd name="T12" fmla="*/ 45 w 794"/>
                <a:gd name="T13" fmla="*/ 236 h 342"/>
                <a:gd name="T14" fmla="*/ 47 w 794"/>
                <a:gd name="T15" fmla="*/ 336 h 342"/>
                <a:gd name="T16" fmla="*/ 63 w 794"/>
                <a:gd name="T17" fmla="*/ 273 h 342"/>
                <a:gd name="T18" fmla="*/ 140 w 794"/>
                <a:gd name="T19" fmla="*/ 289 h 342"/>
                <a:gd name="T20" fmla="*/ 142 w 794"/>
                <a:gd name="T21" fmla="*/ 186 h 342"/>
                <a:gd name="T22" fmla="*/ 655 w 794"/>
                <a:gd name="T23" fmla="*/ 67 h 342"/>
                <a:gd name="T24" fmla="*/ 673 w 794"/>
                <a:gd name="T25" fmla="*/ 195 h 342"/>
                <a:gd name="T26" fmla="*/ 776 w 794"/>
                <a:gd name="T27" fmla="*/ 95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94" h="342">
                  <a:moveTo>
                    <a:pt x="776" y="95"/>
                  </a:moveTo>
                  <a:cubicBezTo>
                    <a:pt x="758" y="36"/>
                    <a:pt x="696" y="131"/>
                    <a:pt x="696" y="131"/>
                  </a:cubicBezTo>
                  <a:cubicBezTo>
                    <a:pt x="696" y="131"/>
                    <a:pt x="713" y="52"/>
                    <a:pt x="693" y="25"/>
                  </a:cubicBezTo>
                  <a:cubicBezTo>
                    <a:pt x="673" y="0"/>
                    <a:pt x="625" y="34"/>
                    <a:pt x="612" y="43"/>
                  </a:cubicBezTo>
                  <a:cubicBezTo>
                    <a:pt x="85" y="159"/>
                    <a:pt x="85" y="159"/>
                    <a:pt x="85" y="159"/>
                  </a:cubicBezTo>
                  <a:cubicBezTo>
                    <a:pt x="105" y="244"/>
                    <a:pt x="105" y="244"/>
                    <a:pt x="105" y="244"/>
                  </a:cubicBezTo>
                  <a:cubicBezTo>
                    <a:pt x="45" y="236"/>
                    <a:pt x="45" y="236"/>
                    <a:pt x="45" y="236"/>
                  </a:cubicBezTo>
                  <a:cubicBezTo>
                    <a:pt x="45" y="236"/>
                    <a:pt x="0" y="330"/>
                    <a:pt x="47" y="336"/>
                  </a:cubicBezTo>
                  <a:cubicBezTo>
                    <a:pt x="94" y="342"/>
                    <a:pt x="63" y="273"/>
                    <a:pt x="63" y="273"/>
                  </a:cubicBezTo>
                  <a:cubicBezTo>
                    <a:pt x="63" y="273"/>
                    <a:pt x="108" y="298"/>
                    <a:pt x="140" y="289"/>
                  </a:cubicBezTo>
                  <a:cubicBezTo>
                    <a:pt x="166" y="281"/>
                    <a:pt x="146" y="208"/>
                    <a:pt x="142" y="186"/>
                  </a:cubicBezTo>
                  <a:cubicBezTo>
                    <a:pt x="489" y="165"/>
                    <a:pt x="650" y="71"/>
                    <a:pt x="655" y="67"/>
                  </a:cubicBezTo>
                  <a:cubicBezTo>
                    <a:pt x="655" y="67"/>
                    <a:pt x="664" y="152"/>
                    <a:pt x="673" y="195"/>
                  </a:cubicBezTo>
                  <a:cubicBezTo>
                    <a:pt x="673" y="195"/>
                    <a:pt x="794" y="154"/>
                    <a:pt x="776" y="95"/>
                  </a:cubicBezTo>
                  <a:close/>
                </a:path>
              </a:pathLst>
            </a:custGeom>
            <a:solidFill>
              <a:srgbClr val="3B26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8"/>
            <p:cNvSpPr>
              <a:spLocks/>
            </p:cNvSpPr>
            <p:nvPr/>
          </p:nvSpPr>
          <p:spPr bwMode="auto">
            <a:xfrm>
              <a:off x="3020311" y="3980500"/>
              <a:ext cx="914699" cy="1092249"/>
            </a:xfrm>
            <a:custGeom>
              <a:avLst/>
              <a:gdLst>
                <a:gd name="T0" fmla="*/ 640 w 640"/>
                <a:gd name="T1" fmla="*/ 637 h 766"/>
                <a:gd name="T2" fmla="*/ 134 w 640"/>
                <a:gd name="T3" fmla="*/ 296 h 766"/>
                <a:gd name="T4" fmla="*/ 56 w 640"/>
                <a:gd name="T5" fmla="*/ 758 h 766"/>
                <a:gd name="T6" fmla="*/ 640 w 640"/>
                <a:gd name="T7" fmla="*/ 637 h 7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40" h="766">
                  <a:moveTo>
                    <a:pt x="640" y="637"/>
                  </a:moveTo>
                  <a:cubicBezTo>
                    <a:pt x="640" y="637"/>
                    <a:pt x="589" y="0"/>
                    <a:pt x="134" y="296"/>
                  </a:cubicBezTo>
                  <a:cubicBezTo>
                    <a:pt x="134" y="296"/>
                    <a:pt x="0" y="438"/>
                    <a:pt x="56" y="758"/>
                  </a:cubicBezTo>
                  <a:cubicBezTo>
                    <a:pt x="552" y="766"/>
                    <a:pt x="640" y="637"/>
                    <a:pt x="640" y="637"/>
                  </a:cubicBezTo>
                </a:path>
              </a:pathLst>
            </a:custGeom>
            <a:solidFill>
              <a:srgbClr val="FDD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9"/>
            <p:cNvSpPr>
              <a:spLocks/>
            </p:cNvSpPr>
            <p:nvPr/>
          </p:nvSpPr>
          <p:spPr bwMode="auto">
            <a:xfrm>
              <a:off x="2677893" y="3951965"/>
              <a:ext cx="1441007" cy="1109686"/>
            </a:xfrm>
            <a:custGeom>
              <a:avLst/>
              <a:gdLst>
                <a:gd name="T0" fmla="*/ 790 w 1008"/>
                <a:gd name="T1" fmla="*/ 0 h 778"/>
                <a:gd name="T2" fmla="*/ 417 w 1008"/>
                <a:gd name="T3" fmla="*/ 388 h 778"/>
                <a:gd name="T4" fmla="*/ 400 w 1008"/>
                <a:gd name="T5" fmla="*/ 524 h 778"/>
                <a:gd name="T6" fmla="*/ 333 w 1008"/>
                <a:gd name="T7" fmla="*/ 540 h 778"/>
                <a:gd name="T8" fmla="*/ 394 w 1008"/>
                <a:gd name="T9" fmla="*/ 568 h 778"/>
                <a:gd name="T10" fmla="*/ 295 w 1008"/>
                <a:gd name="T11" fmla="*/ 778 h 778"/>
                <a:gd name="T12" fmla="*/ 298 w 1008"/>
                <a:gd name="T13" fmla="*/ 225 h 778"/>
                <a:gd name="T14" fmla="*/ 448 w 1008"/>
                <a:gd name="T15" fmla="*/ 81 h 778"/>
                <a:gd name="T16" fmla="*/ 790 w 1008"/>
                <a:gd name="T17" fmla="*/ 0 h 7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8" h="778">
                  <a:moveTo>
                    <a:pt x="790" y="0"/>
                  </a:moveTo>
                  <a:cubicBezTo>
                    <a:pt x="790" y="0"/>
                    <a:pt x="1008" y="357"/>
                    <a:pt x="417" y="388"/>
                  </a:cubicBezTo>
                  <a:cubicBezTo>
                    <a:pt x="400" y="524"/>
                    <a:pt x="400" y="524"/>
                    <a:pt x="400" y="524"/>
                  </a:cubicBezTo>
                  <a:cubicBezTo>
                    <a:pt x="400" y="524"/>
                    <a:pt x="338" y="481"/>
                    <a:pt x="333" y="540"/>
                  </a:cubicBezTo>
                  <a:cubicBezTo>
                    <a:pt x="327" y="600"/>
                    <a:pt x="394" y="568"/>
                    <a:pt x="394" y="568"/>
                  </a:cubicBezTo>
                  <a:cubicBezTo>
                    <a:pt x="394" y="568"/>
                    <a:pt x="358" y="727"/>
                    <a:pt x="295" y="778"/>
                  </a:cubicBezTo>
                  <a:cubicBezTo>
                    <a:pt x="295" y="778"/>
                    <a:pt x="0" y="218"/>
                    <a:pt x="298" y="225"/>
                  </a:cubicBezTo>
                  <a:cubicBezTo>
                    <a:pt x="298" y="225"/>
                    <a:pt x="289" y="116"/>
                    <a:pt x="448" y="81"/>
                  </a:cubicBezTo>
                  <a:cubicBezTo>
                    <a:pt x="612" y="45"/>
                    <a:pt x="752" y="226"/>
                    <a:pt x="790" y="0"/>
                  </a:cubicBezTo>
                  <a:close/>
                </a:path>
              </a:pathLst>
            </a:custGeom>
            <a:solidFill>
              <a:srgbClr val="3B26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30"/>
            <p:cNvSpPr>
              <a:spLocks/>
            </p:cNvSpPr>
            <p:nvPr/>
          </p:nvSpPr>
          <p:spPr bwMode="auto">
            <a:xfrm>
              <a:off x="3099574" y="4888857"/>
              <a:ext cx="921040" cy="675323"/>
            </a:xfrm>
            <a:custGeom>
              <a:avLst/>
              <a:gdLst>
                <a:gd name="T0" fmla="*/ 584 w 645"/>
                <a:gd name="T1" fmla="*/ 0 h 473"/>
                <a:gd name="T2" fmla="*/ 645 w 645"/>
                <a:gd name="T3" fmla="*/ 357 h 473"/>
                <a:gd name="T4" fmla="*/ 118 w 645"/>
                <a:gd name="T5" fmla="*/ 473 h 473"/>
                <a:gd name="T6" fmla="*/ 0 w 645"/>
                <a:gd name="T7" fmla="*/ 121 h 473"/>
                <a:gd name="T8" fmla="*/ 584 w 645"/>
                <a:gd name="T9" fmla="*/ 0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5" h="473">
                  <a:moveTo>
                    <a:pt x="584" y="0"/>
                  </a:moveTo>
                  <a:cubicBezTo>
                    <a:pt x="645" y="357"/>
                    <a:pt x="645" y="357"/>
                    <a:pt x="645" y="357"/>
                  </a:cubicBezTo>
                  <a:cubicBezTo>
                    <a:pt x="645" y="357"/>
                    <a:pt x="434" y="447"/>
                    <a:pt x="118" y="473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21"/>
                    <a:pt x="400" y="103"/>
                    <a:pt x="584" y="0"/>
                  </a:cubicBezTo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31"/>
            <p:cNvSpPr>
              <a:spLocks/>
            </p:cNvSpPr>
            <p:nvPr/>
          </p:nvSpPr>
          <p:spPr bwMode="auto">
            <a:xfrm>
              <a:off x="3394434" y="4993485"/>
              <a:ext cx="394732" cy="367782"/>
            </a:xfrm>
            <a:custGeom>
              <a:avLst/>
              <a:gdLst>
                <a:gd name="T0" fmla="*/ 260 w 277"/>
                <a:gd name="T1" fmla="*/ 0 h 258"/>
                <a:gd name="T2" fmla="*/ 213 w 277"/>
                <a:gd name="T3" fmla="*/ 14 h 258"/>
                <a:gd name="T4" fmla="*/ 206 w 277"/>
                <a:gd name="T5" fmla="*/ 35 h 258"/>
                <a:gd name="T6" fmla="*/ 232 w 277"/>
                <a:gd name="T7" fmla="*/ 59 h 258"/>
                <a:gd name="T8" fmla="*/ 86 w 277"/>
                <a:gd name="T9" fmla="*/ 156 h 258"/>
                <a:gd name="T10" fmla="*/ 53 w 277"/>
                <a:gd name="T11" fmla="*/ 155 h 258"/>
                <a:gd name="T12" fmla="*/ 0 w 277"/>
                <a:gd name="T13" fmla="*/ 206 h 258"/>
                <a:gd name="T14" fmla="*/ 59 w 277"/>
                <a:gd name="T15" fmla="*/ 258 h 258"/>
                <a:gd name="T16" fmla="*/ 265 w 277"/>
                <a:gd name="T17" fmla="*/ 50 h 258"/>
                <a:gd name="T18" fmla="*/ 277 w 277"/>
                <a:gd name="T19" fmla="*/ 20 h 258"/>
                <a:gd name="T20" fmla="*/ 260 w 277"/>
                <a:gd name="T21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7" h="258">
                  <a:moveTo>
                    <a:pt x="260" y="0"/>
                  </a:moveTo>
                  <a:cubicBezTo>
                    <a:pt x="213" y="14"/>
                    <a:pt x="213" y="14"/>
                    <a:pt x="213" y="14"/>
                  </a:cubicBezTo>
                  <a:cubicBezTo>
                    <a:pt x="206" y="35"/>
                    <a:pt x="206" y="35"/>
                    <a:pt x="206" y="35"/>
                  </a:cubicBezTo>
                  <a:cubicBezTo>
                    <a:pt x="232" y="59"/>
                    <a:pt x="232" y="59"/>
                    <a:pt x="232" y="59"/>
                  </a:cubicBezTo>
                  <a:cubicBezTo>
                    <a:pt x="232" y="59"/>
                    <a:pt x="229" y="156"/>
                    <a:pt x="86" y="156"/>
                  </a:cubicBezTo>
                  <a:cubicBezTo>
                    <a:pt x="75" y="156"/>
                    <a:pt x="65" y="156"/>
                    <a:pt x="53" y="155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59" y="258"/>
                    <a:pt x="59" y="258"/>
                    <a:pt x="59" y="258"/>
                  </a:cubicBezTo>
                  <a:cubicBezTo>
                    <a:pt x="272" y="227"/>
                    <a:pt x="265" y="50"/>
                    <a:pt x="265" y="50"/>
                  </a:cubicBezTo>
                  <a:cubicBezTo>
                    <a:pt x="277" y="20"/>
                    <a:pt x="277" y="20"/>
                    <a:pt x="277" y="20"/>
                  </a:cubicBezTo>
                  <a:cubicBezTo>
                    <a:pt x="260" y="0"/>
                    <a:pt x="260" y="0"/>
                    <a:pt x="260" y="0"/>
                  </a:cubicBezTo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32"/>
            <p:cNvSpPr>
              <a:spLocks/>
            </p:cNvSpPr>
            <p:nvPr/>
          </p:nvSpPr>
          <p:spPr bwMode="auto">
            <a:xfrm>
              <a:off x="3394434" y="4993485"/>
              <a:ext cx="394732" cy="344003"/>
            </a:xfrm>
            <a:custGeom>
              <a:avLst/>
              <a:gdLst>
                <a:gd name="T0" fmla="*/ 260 w 277"/>
                <a:gd name="T1" fmla="*/ 0 h 242"/>
                <a:gd name="T2" fmla="*/ 277 w 277"/>
                <a:gd name="T3" fmla="*/ 20 h 242"/>
                <a:gd name="T4" fmla="*/ 265 w 277"/>
                <a:gd name="T5" fmla="*/ 50 h 242"/>
                <a:gd name="T6" fmla="*/ 59 w 277"/>
                <a:gd name="T7" fmla="*/ 242 h 242"/>
                <a:gd name="T8" fmla="*/ 0 w 277"/>
                <a:gd name="T9" fmla="*/ 190 h 242"/>
                <a:gd name="T10" fmla="*/ 53 w 277"/>
                <a:gd name="T11" fmla="*/ 138 h 242"/>
                <a:gd name="T12" fmla="*/ 232 w 277"/>
                <a:gd name="T13" fmla="*/ 59 h 242"/>
                <a:gd name="T14" fmla="*/ 206 w 277"/>
                <a:gd name="T15" fmla="*/ 35 h 242"/>
                <a:gd name="T16" fmla="*/ 213 w 277"/>
                <a:gd name="T17" fmla="*/ 14 h 242"/>
                <a:gd name="T18" fmla="*/ 260 w 277"/>
                <a:gd name="T19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7" h="242">
                  <a:moveTo>
                    <a:pt x="260" y="0"/>
                  </a:moveTo>
                  <a:cubicBezTo>
                    <a:pt x="277" y="20"/>
                    <a:pt x="277" y="20"/>
                    <a:pt x="277" y="20"/>
                  </a:cubicBezTo>
                  <a:cubicBezTo>
                    <a:pt x="265" y="50"/>
                    <a:pt x="265" y="50"/>
                    <a:pt x="265" y="50"/>
                  </a:cubicBezTo>
                  <a:cubicBezTo>
                    <a:pt x="265" y="50"/>
                    <a:pt x="272" y="211"/>
                    <a:pt x="59" y="242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53" y="138"/>
                    <a:pt x="53" y="138"/>
                    <a:pt x="53" y="138"/>
                  </a:cubicBezTo>
                  <a:cubicBezTo>
                    <a:pt x="229" y="154"/>
                    <a:pt x="232" y="59"/>
                    <a:pt x="232" y="59"/>
                  </a:cubicBezTo>
                  <a:cubicBezTo>
                    <a:pt x="206" y="35"/>
                    <a:pt x="206" y="35"/>
                    <a:pt x="206" y="35"/>
                  </a:cubicBezTo>
                  <a:cubicBezTo>
                    <a:pt x="213" y="14"/>
                    <a:pt x="213" y="14"/>
                    <a:pt x="213" y="14"/>
                  </a:cubicBezTo>
                  <a:lnTo>
                    <a:pt x="260" y="0"/>
                  </a:lnTo>
                  <a:close/>
                </a:path>
              </a:pathLst>
            </a:custGeom>
            <a:solidFill>
              <a:srgbClr val="3B26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33"/>
            <p:cNvSpPr>
              <a:spLocks/>
            </p:cNvSpPr>
            <p:nvPr/>
          </p:nvSpPr>
          <p:spPr bwMode="auto">
            <a:xfrm>
              <a:off x="2538390" y="5202740"/>
              <a:ext cx="3171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1" y="0"/>
                    <a:pt x="2" y="0"/>
                    <a:pt x="2" y="0"/>
                  </a:cubicBezTo>
                  <a:cubicBezTo>
                    <a:pt x="2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FDD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34"/>
            <p:cNvSpPr>
              <a:spLocks/>
            </p:cNvSpPr>
            <p:nvPr/>
          </p:nvSpPr>
          <p:spPr bwMode="auto">
            <a:xfrm>
              <a:off x="2801544" y="5608568"/>
              <a:ext cx="190232" cy="194988"/>
            </a:xfrm>
            <a:custGeom>
              <a:avLst/>
              <a:gdLst>
                <a:gd name="T0" fmla="*/ 133 w 133"/>
                <a:gd name="T1" fmla="*/ 59 h 136"/>
                <a:gd name="T2" fmla="*/ 87 w 133"/>
                <a:gd name="T3" fmla="*/ 13 h 136"/>
                <a:gd name="T4" fmla="*/ 81 w 133"/>
                <a:gd name="T5" fmla="*/ 14 h 136"/>
                <a:gd name="T6" fmla="*/ 48 w 133"/>
                <a:gd name="T7" fmla="*/ 0 h 136"/>
                <a:gd name="T8" fmla="*/ 0 w 133"/>
                <a:gd name="T9" fmla="*/ 48 h 136"/>
                <a:gd name="T10" fmla="*/ 8 w 133"/>
                <a:gd name="T11" fmla="*/ 74 h 136"/>
                <a:gd name="T12" fmla="*/ 0 w 133"/>
                <a:gd name="T13" fmla="*/ 95 h 136"/>
                <a:gd name="T14" fmla="*/ 36 w 133"/>
                <a:gd name="T15" fmla="*/ 132 h 136"/>
                <a:gd name="T16" fmla="*/ 52 w 133"/>
                <a:gd name="T17" fmla="*/ 128 h 136"/>
                <a:gd name="T18" fmla="*/ 74 w 133"/>
                <a:gd name="T19" fmla="*/ 136 h 136"/>
                <a:gd name="T20" fmla="*/ 112 w 133"/>
                <a:gd name="T21" fmla="*/ 98 h 136"/>
                <a:gd name="T22" fmla="*/ 133 w 133"/>
                <a:gd name="T23" fmla="*/ 59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3" h="136">
                  <a:moveTo>
                    <a:pt x="133" y="59"/>
                  </a:moveTo>
                  <a:cubicBezTo>
                    <a:pt x="133" y="34"/>
                    <a:pt x="112" y="13"/>
                    <a:pt x="87" y="13"/>
                  </a:cubicBezTo>
                  <a:cubicBezTo>
                    <a:pt x="85" y="13"/>
                    <a:pt x="83" y="13"/>
                    <a:pt x="81" y="14"/>
                  </a:cubicBezTo>
                  <a:cubicBezTo>
                    <a:pt x="72" y="5"/>
                    <a:pt x="60" y="0"/>
                    <a:pt x="48" y="0"/>
                  </a:cubicBezTo>
                  <a:cubicBezTo>
                    <a:pt x="21" y="0"/>
                    <a:pt x="0" y="22"/>
                    <a:pt x="0" y="48"/>
                  </a:cubicBezTo>
                  <a:cubicBezTo>
                    <a:pt x="0" y="57"/>
                    <a:pt x="3" y="66"/>
                    <a:pt x="8" y="74"/>
                  </a:cubicBezTo>
                  <a:cubicBezTo>
                    <a:pt x="3" y="80"/>
                    <a:pt x="0" y="87"/>
                    <a:pt x="0" y="95"/>
                  </a:cubicBezTo>
                  <a:cubicBezTo>
                    <a:pt x="0" y="115"/>
                    <a:pt x="16" y="132"/>
                    <a:pt x="36" y="132"/>
                  </a:cubicBezTo>
                  <a:cubicBezTo>
                    <a:pt x="42" y="132"/>
                    <a:pt x="47" y="130"/>
                    <a:pt x="52" y="128"/>
                  </a:cubicBezTo>
                  <a:cubicBezTo>
                    <a:pt x="58" y="133"/>
                    <a:pt x="66" y="136"/>
                    <a:pt x="74" y="136"/>
                  </a:cubicBezTo>
                  <a:cubicBezTo>
                    <a:pt x="95" y="136"/>
                    <a:pt x="112" y="119"/>
                    <a:pt x="112" y="98"/>
                  </a:cubicBezTo>
                  <a:cubicBezTo>
                    <a:pt x="125" y="90"/>
                    <a:pt x="133" y="75"/>
                    <a:pt x="133" y="59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35"/>
            <p:cNvSpPr>
              <a:spLocks/>
            </p:cNvSpPr>
            <p:nvPr/>
          </p:nvSpPr>
          <p:spPr bwMode="auto">
            <a:xfrm>
              <a:off x="2368767" y="5535646"/>
              <a:ext cx="279007" cy="266325"/>
            </a:xfrm>
            <a:custGeom>
              <a:avLst/>
              <a:gdLst>
                <a:gd name="T0" fmla="*/ 196 w 196"/>
                <a:gd name="T1" fmla="*/ 85 h 186"/>
                <a:gd name="T2" fmla="*/ 146 w 196"/>
                <a:gd name="T3" fmla="*/ 35 h 186"/>
                <a:gd name="T4" fmla="*/ 143 w 196"/>
                <a:gd name="T5" fmla="*/ 36 h 186"/>
                <a:gd name="T6" fmla="*/ 99 w 196"/>
                <a:gd name="T7" fmla="*/ 0 h 186"/>
                <a:gd name="T8" fmla="*/ 55 w 196"/>
                <a:gd name="T9" fmla="*/ 44 h 186"/>
                <a:gd name="T10" fmla="*/ 0 w 196"/>
                <a:gd name="T11" fmla="*/ 101 h 186"/>
                <a:gd name="T12" fmla="*/ 50 w 196"/>
                <a:gd name="T13" fmla="*/ 158 h 186"/>
                <a:gd name="T14" fmla="*/ 99 w 196"/>
                <a:gd name="T15" fmla="*/ 186 h 186"/>
                <a:gd name="T16" fmla="*/ 157 w 196"/>
                <a:gd name="T17" fmla="*/ 133 h 186"/>
                <a:gd name="T18" fmla="*/ 196 w 196"/>
                <a:gd name="T19" fmla="*/ 85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6" h="186">
                  <a:moveTo>
                    <a:pt x="196" y="85"/>
                  </a:moveTo>
                  <a:cubicBezTo>
                    <a:pt x="196" y="58"/>
                    <a:pt x="174" y="35"/>
                    <a:pt x="146" y="35"/>
                  </a:cubicBezTo>
                  <a:cubicBezTo>
                    <a:pt x="145" y="35"/>
                    <a:pt x="144" y="36"/>
                    <a:pt x="143" y="36"/>
                  </a:cubicBezTo>
                  <a:cubicBezTo>
                    <a:pt x="139" y="15"/>
                    <a:pt x="121" y="0"/>
                    <a:pt x="99" y="0"/>
                  </a:cubicBezTo>
                  <a:cubicBezTo>
                    <a:pt x="75" y="0"/>
                    <a:pt x="55" y="20"/>
                    <a:pt x="55" y="44"/>
                  </a:cubicBezTo>
                  <a:cubicBezTo>
                    <a:pt x="24" y="45"/>
                    <a:pt x="0" y="70"/>
                    <a:pt x="0" y="101"/>
                  </a:cubicBezTo>
                  <a:cubicBezTo>
                    <a:pt x="0" y="130"/>
                    <a:pt x="22" y="154"/>
                    <a:pt x="50" y="158"/>
                  </a:cubicBezTo>
                  <a:cubicBezTo>
                    <a:pt x="60" y="175"/>
                    <a:pt x="79" y="186"/>
                    <a:pt x="99" y="186"/>
                  </a:cubicBezTo>
                  <a:cubicBezTo>
                    <a:pt x="130" y="186"/>
                    <a:pt x="154" y="163"/>
                    <a:pt x="157" y="133"/>
                  </a:cubicBezTo>
                  <a:cubicBezTo>
                    <a:pt x="179" y="129"/>
                    <a:pt x="196" y="109"/>
                    <a:pt x="196" y="8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36"/>
            <p:cNvSpPr>
              <a:spLocks/>
            </p:cNvSpPr>
            <p:nvPr/>
          </p:nvSpPr>
          <p:spPr bwMode="auto">
            <a:xfrm>
              <a:off x="2922024" y="4205608"/>
              <a:ext cx="1586" cy="3171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2"/>
                    <a:pt x="1" y="2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FDD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7"/>
            <p:cNvSpPr>
              <a:spLocks/>
            </p:cNvSpPr>
            <p:nvPr/>
          </p:nvSpPr>
          <p:spPr bwMode="auto">
            <a:xfrm>
              <a:off x="3067869" y="4936415"/>
              <a:ext cx="142674" cy="125237"/>
            </a:xfrm>
            <a:custGeom>
              <a:avLst/>
              <a:gdLst>
                <a:gd name="T0" fmla="*/ 0 w 99"/>
                <a:gd name="T1" fmla="*/ 19 h 88"/>
                <a:gd name="T2" fmla="*/ 22 w 99"/>
                <a:gd name="T3" fmla="*/ 88 h 88"/>
                <a:gd name="T4" fmla="*/ 99 w 99"/>
                <a:gd name="T5" fmla="*/ 86 h 88"/>
                <a:gd name="T6" fmla="*/ 73 w 99"/>
                <a:gd name="T7" fmla="*/ 0 h 88"/>
                <a:gd name="T8" fmla="*/ 0 w 99"/>
                <a:gd name="T9" fmla="*/ 1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88">
                  <a:moveTo>
                    <a:pt x="0" y="19"/>
                  </a:moveTo>
                  <a:cubicBezTo>
                    <a:pt x="7" y="42"/>
                    <a:pt x="14" y="65"/>
                    <a:pt x="22" y="88"/>
                  </a:cubicBezTo>
                  <a:cubicBezTo>
                    <a:pt x="99" y="86"/>
                    <a:pt x="99" y="86"/>
                    <a:pt x="99" y="86"/>
                  </a:cubicBezTo>
                  <a:cubicBezTo>
                    <a:pt x="99" y="86"/>
                    <a:pt x="89" y="54"/>
                    <a:pt x="73" y="0"/>
                  </a:cubicBezTo>
                  <a:lnTo>
                    <a:pt x="0" y="19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8"/>
            <p:cNvSpPr>
              <a:spLocks/>
            </p:cNvSpPr>
            <p:nvPr/>
          </p:nvSpPr>
          <p:spPr bwMode="auto">
            <a:xfrm>
              <a:off x="2899830" y="4165976"/>
              <a:ext cx="272666" cy="797389"/>
            </a:xfrm>
            <a:custGeom>
              <a:avLst/>
              <a:gdLst>
                <a:gd name="T0" fmla="*/ 66 w 191"/>
                <a:gd name="T1" fmla="*/ 14 h 558"/>
                <a:gd name="T2" fmla="*/ 55 w 191"/>
                <a:gd name="T3" fmla="*/ 2 h 558"/>
                <a:gd name="T4" fmla="*/ 51 w 191"/>
                <a:gd name="T5" fmla="*/ 19 h 558"/>
                <a:gd name="T6" fmla="*/ 39 w 191"/>
                <a:gd name="T7" fmla="*/ 9 h 558"/>
                <a:gd name="T8" fmla="*/ 36 w 191"/>
                <a:gd name="T9" fmla="*/ 25 h 558"/>
                <a:gd name="T10" fmla="*/ 36 w 191"/>
                <a:gd name="T11" fmla="*/ 25 h 558"/>
                <a:gd name="T12" fmla="*/ 20 w 191"/>
                <a:gd name="T13" fmla="*/ 15 h 558"/>
                <a:gd name="T14" fmla="*/ 16 w 191"/>
                <a:gd name="T15" fmla="*/ 27 h 558"/>
                <a:gd name="T16" fmla="*/ 17 w 191"/>
                <a:gd name="T17" fmla="*/ 29 h 558"/>
                <a:gd name="T18" fmla="*/ 16 w 191"/>
                <a:gd name="T19" fmla="*/ 27 h 558"/>
                <a:gd name="T20" fmla="*/ 6 w 191"/>
                <a:gd name="T21" fmla="*/ 21 h 558"/>
                <a:gd name="T22" fmla="*/ 4 w 191"/>
                <a:gd name="T23" fmla="*/ 37 h 558"/>
                <a:gd name="T24" fmla="*/ 118 w 191"/>
                <a:gd name="T25" fmla="*/ 558 h 558"/>
                <a:gd name="T26" fmla="*/ 191 w 191"/>
                <a:gd name="T27" fmla="*/ 539 h 558"/>
                <a:gd name="T28" fmla="*/ 66 w 191"/>
                <a:gd name="T29" fmla="*/ 14 h 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1" h="558">
                  <a:moveTo>
                    <a:pt x="66" y="14"/>
                  </a:moveTo>
                  <a:cubicBezTo>
                    <a:pt x="66" y="14"/>
                    <a:pt x="62" y="0"/>
                    <a:pt x="55" y="2"/>
                  </a:cubicBezTo>
                  <a:cubicBezTo>
                    <a:pt x="47" y="4"/>
                    <a:pt x="50" y="15"/>
                    <a:pt x="51" y="19"/>
                  </a:cubicBezTo>
                  <a:cubicBezTo>
                    <a:pt x="50" y="15"/>
                    <a:pt x="45" y="6"/>
                    <a:pt x="39" y="9"/>
                  </a:cubicBezTo>
                  <a:cubicBezTo>
                    <a:pt x="32" y="12"/>
                    <a:pt x="34" y="21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4" y="21"/>
                    <a:pt x="28" y="12"/>
                    <a:pt x="20" y="15"/>
                  </a:cubicBezTo>
                  <a:cubicBezTo>
                    <a:pt x="14" y="17"/>
                    <a:pt x="15" y="23"/>
                    <a:pt x="16" y="27"/>
                  </a:cubicBezTo>
                  <a:cubicBezTo>
                    <a:pt x="17" y="28"/>
                    <a:pt x="17" y="29"/>
                    <a:pt x="17" y="29"/>
                  </a:cubicBezTo>
                  <a:cubicBezTo>
                    <a:pt x="17" y="29"/>
                    <a:pt x="17" y="28"/>
                    <a:pt x="16" y="27"/>
                  </a:cubicBezTo>
                  <a:cubicBezTo>
                    <a:pt x="15" y="23"/>
                    <a:pt x="11" y="19"/>
                    <a:pt x="6" y="21"/>
                  </a:cubicBezTo>
                  <a:cubicBezTo>
                    <a:pt x="0" y="23"/>
                    <a:pt x="4" y="37"/>
                    <a:pt x="4" y="37"/>
                  </a:cubicBezTo>
                  <a:cubicBezTo>
                    <a:pt x="11" y="61"/>
                    <a:pt x="43" y="309"/>
                    <a:pt x="118" y="558"/>
                  </a:cubicBezTo>
                  <a:cubicBezTo>
                    <a:pt x="191" y="539"/>
                    <a:pt x="191" y="539"/>
                    <a:pt x="191" y="539"/>
                  </a:cubicBezTo>
                  <a:cubicBezTo>
                    <a:pt x="160" y="429"/>
                    <a:pt x="106" y="227"/>
                    <a:pt x="66" y="14"/>
                  </a:cubicBezTo>
                  <a:close/>
                </a:path>
              </a:pathLst>
            </a:custGeom>
            <a:solidFill>
              <a:srgbClr val="FDD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Oval 39"/>
            <p:cNvSpPr>
              <a:spLocks noChangeArrowheads="1"/>
            </p:cNvSpPr>
            <p:nvPr/>
          </p:nvSpPr>
          <p:spPr bwMode="auto">
            <a:xfrm>
              <a:off x="3570399" y="4749354"/>
              <a:ext cx="133162" cy="168038"/>
            </a:xfrm>
            <a:prstGeom prst="ellipse">
              <a:avLst/>
            </a:prstGeom>
            <a:solidFill>
              <a:srgbClr val="EB7D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40"/>
            <p:cNvSpPr>
              <a:spLocks/>
            </p:cNvSpPr>
            <p:nvPr/>
          </p:nvSpPr>
          <p:spPr bwMode="auto">
            <a:xfrm>
              <a:off x="3350046" y="4630459"/>
              <a:ext cx="164868" cy="175965"/>
            </a:xfrm>
            <a:custGeom>
              <a:avLst/>
              <a:gdLst>
                <a:gd name="T0" fmla="*/ 7 w 104"/>
                <a:gd name="T1" fmla="*/ 0 h 111"/>
                <a:gd name="T2" fmla="*/ 104 w 104"/>
                <a:gd name="T3" fmla="*/ 36 h 111"/>
                <a:gd name="T4" fmla="*/ 28 w 104"/>
                <a:gd name="T5" fmla="*/ 111 h 111"/>
                <a:gd name="T6" fmla="*/ 17 w 104"/>
                <a:gd name="T7" fmla="*/ 95 h 111"/>
                <a:gd name="T8" fmla="*/ 80 w 104"/>
                <a:gd name="T9" fmla="*/ 42 h 111"/>
                <a:gd name="T10" fmla="*/ 0 w 104"/>
                <a:gd name="T11" fmla="*/ 15 h 111"/>
                <a:gd name="T12" fmla="*/ 7 w 104"/>
                <a:gd name="T13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" h="111">
                  <a:moveTo>
                    <a:pt x="7" y="0"/>
                  </a:moveTo>
                  <a:lnTo>
                    <a:pt x="104" y="36"/>
                  </a:lnTo>
                  <a:lnTo>
                    <a:pt x="28" y="111"/>
                  </a:lnTo>
                  <a:lnTo>
                    <a:pt x="17" y="95"/>
                  </a:lnTo>
                  <a:lnTo>
                    <a:pt x="80" y="42"/>
                  </a:lnTo>
                  <a:lnTo>
                    <a:pt x="0" y="15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3B26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41"/>
            <p:cNvSpPr>
              <a:spLocks/>
            </p:cNvSpPr>
            <p:nvPr/>
          </p:nvSpPr>
          <p:spPr bwMode="auto">
            <a:xfrm>
              <a:off x="3678197" y="4517905"/>
              <a:ext cx="161697" cy="149015"/>
            </a:xfrm>
            <a:custGeom>
              <a:avLst/>
              <a:gdLst>
                <a:gd name="T0" fmla="*/ 51 w 102"/>
                <a:gd name="T1" fmla="*/ 0 h 94"/>
                <a:gd name="T2" fmla="*/ 0 w 102"/>
                <a:gd name="T3" fmla="*/ 85 h 94"/>
                <a:gd name="T4" fmla="*/ 102 w 102"/>
                <a:gd name="T5" fmla="*/ 94 h 94"/>
                <a:gd name="T6" fmla="*/ 101 w 102"/>
                <a:gd name="T7" fmla="*/ 76 h 94"/>
                <a:gd name="T8" fmla="*/ 21 w 102"/>
                <a:gd name="T9" fmla="*/ 74 h 94"/>
                <a:gd name="T10" fmla="*/ 65 w 102"/>
                <a:gd name="T11" fmla="*/ 7 h 94"/>
                <a:gd name="T12" fmla="*/ 51 w 102"/>
                <a:gd name="T13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" h="94">
                  <a:moveTo>
                    <a:pt x="51" y="0"/>
                  </a:moveTo>
                  <a:lnTo>
                    <a:pt x="0" y="85"/>
                  </a:lnTo>
                  <a:lnTo>
                    <a:pt x="102" y="94"/>
                  </a:lnTo>
                  <a:lnTo>
                    <a:pt x="101" y="76"/>
                  </a:lnTo>
                  <a:lnTo>
                    <a:pt x="21" y="74"/>
                  </a:lnTo>
                  <a:lnTo>
                    <a:pt x="65" y="7"/>
                  </a:lnTo>
                  <a:lnTo>
                    <a:pt x="51" y="0"/>
                  </a:lnTo>
                  <a:close/>
                </a:path>
              </a:pathLst>
            </a:custGeom>
            <a:solidFill>
              <a:srgbClr val="3B26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50B2403C-8277-407E-952A-FCFFEF2B8C73}"/>
              </a:ext>
            </a:extLst>
          </p:cNvPr>
          <p:cNvGrpSpPr/>
          <p:nvPr/>
        </p:nvGrpSpPr>
        <p:grpSpPr>
          <a:xfrm>
            <a:off x="3032714" y="2659896"/>
            <a:ext cx="8028000" cy="3275893"/>
            <a:chOff x="558000" y="2474754"/>
            <a:chExt cx="8028000" cy="3275893"/>
          </a:xfrm>
        </p:grpSpPr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4A5BE379-AF4A-44C6-A4C8-BEA7320C0049}"/>
                </a:ext>
              </a:extLst>
            </p:cNvPr>
            <p:cNvGrpSpPr/>
            <p:nvPr/>
          </p:nvGrpSpPr>
          <p:grpSpPr>
            <a:xfrm>
              <a:off x="558000" y="2474754"/>
              <a:ext cx="8028000" cy="3275893"/>
              <a:chOff x="76546" y="2683195"/>
              <a:chExt cx="6934274" cy="2766896"/>
            </a:xfrm>
          </p:grpSpPr>
          <p:grpSp>
            <p:nvGrpSpPr>
              <p:cNvPr id="55" name="Group 54">
                <a:extLst>
                  <a:ext uri="{FF2B5EF4-FFF2-40B4-BE49-F238E27FC236}">
                    <a16:creationId xmlns:a16="http://schemas.microsoft.com/office/drawing/2014/main" id="{CF7A1BD6-CD72-4405-9AE3-77F1E9AF2B18}"/>
                  </a:ext>
                </a:extLst>
              </p:cNvPr>
              <p:cNvGrpSpPr/>
              <p:nvPr/>
            </p:nvGrpSpPr>
            <p:grpSpPr>
              <a:xfrm>
                <a:off x="1918441" y="2725179"/>
                <a:ext cx="1521651" cy="2724912"/>
                <a:chOff x="4880300" y="2816469"/>
                <a:chExt cx="2865599" cy="5771096"/>
              </a:xfrm>
            </p:grpSpPr>
            <p:grpSp>
              <p:nvGrpSpPr>
                <p:cNvPr id="80" name="Group 79">
                  <a:extLst>
                    <a:ext uri="{FF2B5EF4-FFF2-40B4-BE49-F238E27FC236}">
                      <a16:creationId xmlns:a16="http://schemas.microsoft.com/office/drawing/2014/main" id="{B9ED664B-34FC-4FD9-A7D5-25F9FFAC5158}"/>
                    </a:ext>
                  </a:extLst>
                </p:cNvPr>
                <p:cNvGrpSpPr/>
                <p:nvPr/>
              </p:nvGrpSpPr>
              <p:grpSpPr>
                <a:xfrm>
                  <a:off x="5638050" y="2816469"/>
                  <a:ext cx="1355916" cy="1906468"/>
                  <a:chOff x="5638050" y="2816469"/>
                  <a:chExt cx="1355916" cy="1906468"/>
                </a:xfrm>
              </p:grpSpPr>
              <p:cxnSp>
                <p:nvCxnSpPr>
                  <p:cNvPr id="82" name="Straight Connector 81">
                    <a:extLst>
                      <a:ext uri="{FF2B5EF4-FFF2-40B4-BE49-F238E27FC236}">
                        <a16:creationId xmlns:a16="http://schemas.microsoft.com/office/drawing/2014/main" id="{33EB4118-46FD-4405-BE88-5B58FF654E08}"/>
                      </a:ext>
                    </a:extLst>
                  </p:cNvPr>
                  <p:cNvCxnSpPr/>
                  <p:nvPr/>
                </p:nvCxnSpPr>
                <p:spPr>
                  <a:xfrm>
                    <a:off x="6313098" y="4155551"/>
                    <a:ext cx="0" cy="567386"/>
                  </a:xfrm>
                  <a:prstGeom prst="line">
                    <a:avLst/>
                  </a:prstGeom>
                  <a:ln w="19050" cap="rnd">
                    <a:solidFill>
                      <a:schemeClr val="accent1"/>
                    </a:solidFill>
                    <a:tailEnd type="oval" w="lg" len="lg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83" name="Oval 82">
                    <a:extLst>
                      <a:ext uri="{FF2B5EF4-FFF2-40B4-BE49-F238E27FC236}">
                        <a16:creationId xmlns:a16="http://schemas.microsoft.com/office/drawing/2014/main" id="{EA6EB100-D41E-498F-BBD9-B58B69952776}"/>
                      </a:ext>
                    </a:extLst>
                  </p:cNvPr>
                  <p:cNvSpPr/>
                  <p:nvPr/>
                </p:nvSpPr>
                <p:spPr>
                  <a:xfrm>
                    <a:off x="5638050" y="2816469"/>
                    <a:ext cx="1355916" cy="1524890"/>
                  </a:xfrm>
                  <a:prstGeom prst="ellipse">
                    <a:avLst/>
                  </a:prstGeom>
                  <a:solidFill>
                    <a:schemeClr val="accent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GB" sz="1600" dirty="0">
                      <a:solidFill>
                        <a:prstClr val="white"/>
                      </a:solidFill>
                    </a:endParaRPr>
                  </a:p>
                </p:txBody>
              </p:sp>
            </p:grpSp>
            <p:sp>
              <p:nvSpPr>
                <p:cNvPr id="81" name="TextBox 80">
                  <a:extLst>
                    <a:ext uri="{FF2B5EF4-FFF2-40B4-BE49-F238E27FC236}">
                      <a16:creationId xmlns:a16="http://schemas.microsoft.com/office/drawing/2014/main" id="{3AEEA75D-97DD-42A9-83B0-BE3ECE06EBAC}"/>
                    </a:ext>
                  </a:extLst>
                </p:cNvPr>
                <p:cNvSpPr txBox="1"/>
                <p:nvPr/>
              </p:nvSpPr>
              <p:spPr>
                <a:xfrm>
                  <a:off x="4880300" y="5019937"/>
                  <a:ext cx="2865599" cy="3567628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>
                    <a:lnSpc>
                      <a:spcPct val="90000"/>
                    </a:lnSpc>
                  </a:pPr>
                  <a:r>
                    <a:rPr lang="en-US" sz="1600" dirty="0">
                      <a:latin typeface="Source Sans Pro Light" panose="020B0403030403020204" pitchFamily="34" charset="0"/>
                    </a:rPr>
                    <a:t>Lateral thinking and brainstorm techniques used to ensure ideas are both new and breakthrough.  Divergent thinking – no judgement or evaluation</a:t>
                  </a:r>
                </a:p>
              </p:txBody>
            </p:sp>
          </p:grpSp>
          <p:grpSp>
            <p:nvGrpSpPr>
              <p:cNvPr id="56" name="Group 55">
                <a:extLst>
                  <a:ext uri="{FF2B5EF4-FFF2-40B4-BE49-F238E27FC236}">
                    <a16:creationId xmlns:a16="http://schemas.microsoft.com/office/drawing/2014/main" id="{51423308-7C00-4B90-8C8F-39A1562DD2C7}"/>
                  </a:ext>
                </a:extLst>
              </p:cNvPr>
              <p:cNvGrpSpPr/>
              <p:nvPr/>
            </p:nvGrpSpPr>
            <p:grpSpPr>
              <a:xfrm>
                <a:off x="3734545" y="2726366"/>
                <a:ext cx="1521653" cy="2536553"/>
                <a:chOff x="3734545" y="2726366"/>
                <a:chExt cx="1521653" cy="2536553"/>
              </a:xfrm>
            </p:grpSpPr>
            <p:cxnSp>
              <p:nvCxnSpPr>
                <p:cNvPr id="75" name="Straight Connector 19">
                  <a:extLst>
                    <a:ext uri="{FF2B5EF4-FFF2-40B4-BE49-F238E27FC236}">
                      <a16:creationId xmlns:a16="http://schemas.microsoft.com/office/drawing/2014/main" id="{68A9FEC8-1579-4E60-8CA0-2984AC29B92B}"/>
                    </a:ext>
                  </a:extLst>
                </p:cNvPr>
                <p:cNvCxnSpPr/>
                <p:nvPr/>
              </p:nvCxnSpPr>
              <p:spPr>
                <a:xfrm>
                  <a:off x="3734545" y="3640064"/>
                  <a:ext cx="1521652" cy="0"/>
                </a:xfrm>
                <a:prstGeom prst="line">
                  <a:avLst/>
                </a:prstGeom>
                <a:ln cap="rnd">
                  <a:solidFill>
                    <a:schemeClr val="accent3"/>
                  </a:solidFill>
                  <a:tailEnd type="non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76" name="Group 21">
                  <a:extLst>
                    <a:ext uri="{FF2B5EF4-FFF2-40B4-BE49-F238E27FC236}">
                      <a16:creationId xmlns:a16="http://schemas.microsoft.com/office/drawing/2014/main" id="{85821492-95AD-4847-BB30-7FFD97EB6AF3}"/>
                    </a:ext>
                  </a:extLst>
                </p:cNvPr>
                <p:cNvGrpSpPr/>
                <p:nvPr/>
              </p:nvGrpSpPr>
              <p:grpSpPr>
                <a:xfrm>
                  <a:off x="4087593" y="2726366"/>
                  <a:ext cx="720000" cy="913698"/>
                  <a:chOff x="9399845" y="2787812"/>
                  <a:chExt cx="1355916" cy="1935125"/>
                </a:xfrm>
              </p:grpSpPr>
              <p:cxnSp>
                <p:nvCxnSpPr>
                  <p:cNvPr id="78" name="Straight Connector 23">
                    <a:extLst>
                      <a:ext uri="{FF2B5EF4-FFF2-40B4-BE49-F238E27FC236}">
                        <a16:creationId xmlns:a16="http://schemas.microsoft.com/office/drawing/2014/main" id="{32050E78-1065-4B27-BE0B-8C596D744BAE}"/>
                      </a:ext>
                    </a:extLst>
                  </p:cNvPr>
                  <p:cNvCxnSpPr/>
                  <p:nvPr/>
                </p:nvCxnSpPr>
                <p:spPr>
                  <a:xfrm>
                    <a:off x="10097256" y="4155551"/>
                    <a:ext cx="0" cy="567386"/>
                  </a:xfrm>
                  <a:prstGeom prst="line">
                    <a:avLst/>
                  </a:prstGeom>
                  <a:ln w="19050" cap="rnd">
                    <a:solidFill>
                      <a:schemeClr val="accent3"/>
                    </a:solidFill>
                    <a:tailEnd type="oval" w="lg" len="lg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79" name="Oval 24">
                    <a:extLst>
                      <a:ext uri="{FF2B5EF4-FFF2-40B4-BE49-F238E27FC236}">
                        <a16:creationId xmlns:a16="http://schemas.microsoft.com/office/drawing/2014/main" id="{D9D9007F-E6AE-4219-BE4F-B46B7B220C60}"/>
                      </a:ext>
                    </a:extLst>
                  </p:cNvPr>
                  <p:cNvSpPr/>
                  <p:nvPr/>
                </p:nvSpPr>
                <p:spPr>
                  <a:xfrm>
                    <a:off x="9399845" y="2787812"/>
                    <a:ext cx="1355916" cy="1524891"/>
                  </a:xfrm>
                  <a:prstGeom prst="ellipse">
                    <a:avLst/>
                  </a:prstGeom>
                  <a:solidFill>
                    <a:schemeClr val="accent3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GB" sz="1600" dirty="0">
                      <a:solidFill>
                        <a:prstClr val="white"/>
                      </a:solidFill>
                    </a:endParaRPr>
                  </a:p>
                </p:txBody>
              </p:sp>
            </p:grpSp>
            <p:sp>
              <p:nvSpPr>
                <p:cNvPr id="77" name="TextBox 76">
                  <a:extLst>
                    <a:ext uri="{FF2B5EF4-FFF2-40B4-BE49-F238E27FC236}">
                      <a16:creationId xmlns:a16="http://schemas.microsoft.com/office/drawing/2014/main" id="{70F49C7E-41B8-438C-A423-5724DB29806F}"/>
                    </a:ext>
                  </a:extLst>
                </p:cNvPr>
                <p:cNvSpPr txBox="1"/>
                <p:nvPr/>
              </p:nvSpPr>
              <p:spPr>
                <a:xfrm>
                  <a:off x="3734546" y="3765577"/>
                  <a:ext cx="1521652" cy="1497342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>
                    <a:lnSpc>
                      <a:spcPct val="90000"/>
                    </a:lnSpc>
                  </a:pPr>
                  <a:r>
                    <a:rPr lang="en-US" sz="1600" dirty="0">
                      <a:latin typeface="Source Sans Pro Light" panose="020B0403030403020204" pitchFamily="34" charset="0"/>
                    </a:rPr>
                    <a:t>Quick fire ideas prioritized and best ones fine tuned into High Performance ideas.  Option for illustrator to draw ideas to bring them to life.</a:t>
                  </a:r>
                </a:p>
              </p:txBody>
            </p:sp>
          </p:grpSp>
          <p:grpSp>
            <p:nvGrpSpPr>
              <p:cNvPr id="57" name="Group 56">
                <a:extLst>
                  <a:ext uri="{FF2B5EF4-FFF2-40B4-BE49-F238E27FC236}">
                    <a16:creationId xmlns:a16="http://schemas.microsoft.com/office/drawing/2014/main" id="{613652D8-9F9B-45F2-84D1-1F59B48948CF}"/>
                  </a:ext>
                </a:extLst>
              </p:cNvPr>
              <p:cNvGrpSpPr/>
              <p:nvPr/>
            </p:nvGrpSpPr>
            <p:grpSpPr>
              <a:xfrm>
                <a:off x="76546" y="2683195"/>
                <a:ext cx="6934274" cy="2136922"/>
                <a:chOff x="76546" y="2683195"/>
                <a:chExt cx="6934274" cy="2136922"/>
              </a:xfrm>
            </p:grpSpPr>
            <p:grpSp>
              <p:nvGrpSpPr>
                <p:cNvPr id="58" name="Group 57">
                  <a:extLst>
                    <a:ext uri="{FF2B5EF4-FFF2-40B4-BE49-F238E27FC236}">
                      <a16:creationId xmlns:a16="http://schemas.microsoft.com/office/drawing/2014/main" id="{0F6D1CEC-2121-46AD-B417-23F10DCAF17F}"/>
                    </a:ext>
                  </a:extLst>
                </p:cNvPr>
                <p:cNvGrpSpPr/>
                <p:nvPr/>
              </p:nvGrpSpPr>
              <p:grpSpPr>
                <a:xfrm>
                  <a:off x="76546" y="2725178"/>
                  <a:ext cx="1521652" cy="1624611"/>
                  <a:chOff x="76546" y="2725178"/>
                  <a:chExt cx="1521652" cy="1624611"/>
                </a:xfrm>
              </p:grpSpPr>
              <p:cxnSp>
                <p:nvCxnSpPr>
                  <p:cNvPr id="70" name="Straight Connector 69">
                    <a:extLst>
                      <a:ext uri="{FF2B5EF4-FFF2-40B4-BE49-F238E27FC236}">
                        <a16:creationId xmlns:a16="http://schemas.microsoft.com/office/drawing/2014/main" id="{DF02D09F-DFA8-4E89-A5F5-4A92684D775B}"/>
                      </a:ext>
                    </a:extLst>
                  </p:cNvPr>
                  <p:cNvCxnSpPr/>
                  <p:nvPr/>
                </p:nvCxnSpPr>
                <p:spPr>
                  <a:xfrm>
                    <a:off x="76546" y="3625347"/>
                    <a:ext cx="1521652" cy="0"/>
                  </a:xfrm>
                  <a:prstGeom prst="line">
                    <a:avLst/>
                  </a:prstGeom>
                  <a:ln cap="rnd">
                    <a:solidFill>
                      <a:schemeClr val="accent6"/>
                    </a:solidFill>
                    <a:tailEnd type="none" w="lg" len="lg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71" name="TextBox 70">
                    <a:extLst>
                      <a:ext uri="{FF2B5EF4-FFF2-40B4-BE49-F238E27FC236}">
                        <a16:creationId xmlns:a16="http://schemas.microsoft.com/office/drawing/2014/main" id="{CDCB78AE-DABF-4647-B341-074C8DE94423}"/>
                      </a:ext>
                    </a:extLst>
                  </p:cNvPr>
                  <p:cNvSpPr txBox="1"/>
                  <p:nvPr/>
                </p:nvSpPr>
                <p:spPr>
                  <a:xfrm>
                    <a:off x="93121" y="3725896"/>
                    <a:ext cx="1505077" cy="623893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:r>
                      <a:rPr lang="en-US" sz="1600" dirty="0">
                        <a:latin typeface="Source Sans Pro Light" panose="020B0403030403020204" pitchFamily="34" charset="0"/>
                      </a:rPr>
                      <a:t>Insights are starting point to brainstorm quick fire ideas</a:t>
                    </a:r>
                  </a:p>
                </p:txBody>
              </p:sp>
              <p:grpSp>
                <p:nvGrpSpPr>
                  <p:cNvPr id="72" name="Group 71">
                    <a:extLst>
                      <a:ext uri="{FF2B5EF4-FFF2-40B4-BE49-F238E27FC236}">
                        <a16:creationId xmlns:a16="http://schemas.microsoft.com/office/drawing/2014/main" id="{32D2C06C-751B-4053-8AFE-DBE712A70DA8}"/>
                      </a:ext>
                    </a:extLst>
                  </p:cNvPr>
                  <p:cNvGrpSpPr/>
                  <p:nvPr/>
                </p:nvGrpSpPr>
                <p:grpSpPr>
                  <a:xfrm>
                    <a:off x="478917" y="2725178"/>
                    <a:ext cx="720000" cy="900166"/>
                    <a:chOff x="1945343" y="2816471"/>
                    <a:chExt cx="1355916" cy="1906466"/>
                  </a:xfrm>
                </p:grpSpPr>
                <p:cxnSp>
                  <p:nvCxnSpPr>
                    <p:cNvPr id="73" name="Straight Connector 72">
                      <a:extLst>
                        <a:ext uri="{FF2B5EF4-FFF2-40B4-BE49-F238E27FC236}">
                          <a16:creationId xmlns:a16="http://schemas.microsoft.com/office/drawing/2014/main" id="{D64D8A18-433A-4941-9A48-B8E09F198129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2620391" y="4155551"/>
                      <a:ext cx="0" cy="567386"/>
                    </a:xfrm>
                    <a:prstGeom prst="line">
                      <a:avLst/>
                    </a:prstGeom>
                    <a:ln w="19050" cap="rnd">
                      <a:solidFill>
                        <a:schemeClr val="accent6"/>
                      </a:solidFill>
                      <a:tailEnd type="oval" w="lg" len="lg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74" name="Oval 73">
                      <a:extLst>
                        <a:ext uri="{FF2B5EF4-FFF2-40B4-BE49-F238E27FC236}">
                          <a16:creationId xmlns:a16="http://schemas.microsoft.com/office/drawing/2014/main" id="{DEAB032A-4831-41F9-9097-CBC65AE6E7B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945343" y="2816471"/>
                      <a:ext cx="1355916" cy="1524890"/>
                    </a:xfrm>
                    <a:prstGeom prst="ellipse">
                      <a:avLst/>
                    </a:prstGeom>
                    <a:solidFill>
                      <a:schemeClr val="accent6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pPr algn="ctr"/>
                      <a:endParaRPr lang="en-GB" sz="1600" dirty="0">
                        <a:solidFill>
                          <a:prstClr val="white"/>
                        </a:solidFill>
                      </a:endParaRPr>
                    </a:p>
                  </p:txBody>
                </p:sp>
              </p:grpSp>
            </p:grpSp>
            <p:grpSp>
              <p:nvGrpSpPr>
                <p:cNvPr id="59" name="Group 58">
                  <a:extLst>
                    <a:ext uri="{FF2B5EF4-FFF2-40B4-BE49-F238E27FC236}">
                      <a16:creationId xmlns:a16="http://schemas.microsoft.com/office/drawing/2014/main" id="{DEA89F5D-9B62-42ED-8E8D-05AE76C55C8E}"/>
                    </a:ext>
                  </a:extLst>
                </p:cNvPr>
                <p:cNvGrpSpPr/>
                <p:nvPr/>
              </p:nvGrpSpPr>
              <p:grpSpPr>
                <a:xfrm>
                  <a:off x="1508980" y="2683195"/>
                  <a:ext cx="5501840" cy="2136922"/>
                  <a:chOff x="1508980" y="2683195"/>
                  <a:chExt cx="5501840" cy="2136922"/>
                </a:xfrm>
              </p:grpSpPr>
              <p:cxnSp>
                <p:nvCxnSpPr>
                  <p:cNvPr id="60" name="Straight Connector 59">
                    <a:extLst>
                      <a:ext uri="{FF2B5EF4-FFF2-40B4-BE49-F238E27FC236}">
                        <a16:creationId xmlns:a16="http://schemas.microsoft.com/office/drawing/2014/main" id="{CFE1E3DB-196D-4424-9AAA-DE34C8B8C7CB}"/>
                      </a:ext>
                    </a:extLst>
                  </p:cNvPr>
                  <p:cNvCxnSpPr/>
                  <p:nvPr/>
                </p:nvCxnSpPr>
                <p:spPr>
                  <a:xfrm>
                    <a:off x="1918440" y="3625347"/>
                    <a:ext cx="1521652" cy="0"/>
                  </a:xfrm>
                  <a:prstGeom prst="line">
                    <a:avLst/>
                  </a:prstGeom>
                  <a:ln cap="rnd">
                    <a:solidFill>
                      <a:schemeClr val="accent1"/>
                    </a:solidFill>
                    <a:tailEnd type="none" w="lg" len="lg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62" name="Group 20">
                    <a:extLst>
                      <a:ext uri="{FF2B5EF4-FFF2-40B4-BE49-F238E27FC236}">
                        <a16:creationId xmlns:a16="http://schemas.microsoft.com/office/drawing/2014/main" id="{EAB57FD8-5E90-4CD9-9F13-7C2016BBA530}"/>
                      </a:ext>
                    </a:extLst>
                  </p:cNvPr>
                  <p:cNvGrpSpPr/>
                  <p:nvPr/>
                </p:nvGrpSpPr>
                <p:grpSpPr>
                  <a:xfrm>
                    <a:off x="5489169" y="3372162"/>
                    <a:ext cx="1521651" cy="1447955"/>
                    <a:chOff x="8510958" y="4155551"/>
                    <a:chExt cx="2865600" cy="3066633"/>
                  </a:xfrm>
                </p:grpSpPr>
                <p:cxnSp>
                  <p:nvCxnSpPr>
                    <p:cNvPr id="68" name="Straight Connector 23">
                      <a:extLst>
                        <a:ext uri="{FF2B5EF4-FFF2-40B4-BE49-F238E27FC236}">
                          <a16:creationId xmlns:a16="http://schemas.microsoft.com/office/drawing/2014/main" id="{054C6C6D-2DF2-423A-A109-0A26DB03BE01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0097255" y="4155551"/>
                      <a:ext cx="0" cy="567386"/>
                    </a:xfrm>
                    <a:prstGeom prst="line">
                      <a:avLst/>
                    </a:prstGeom>
                    <a:ln w="19050" cap="rnd">
                      <a:solidFill>
                        <a:schemeClr val="accent5"/>
                      </a:solidFill>
                      <a:tailEnd type="oval" w="lg" len="lg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69" name="TextBox 22">
                      <a:extLst>
                        <a:ext uri="{FF2B5EF4-FFF2-40B4-BE49-F238E27FC236}">
                          <a16:creationId xmlns:a16="http://schemas.microsoft.com/office/drawing/2014/main" id="{9BE8C7A2-DC7A-43F4-BE92-C62CC31DD95C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8510958" y="5019942"/>
                      <a:ext cx="2865600" cy="220224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lIns="0" tIns="0" rIns="0" bIns="0" rtlCol="0">
                      <a:spAutoFit/>
                    </a:bodyPr>
                    <a:lstStyle/>
                    <a:p>
                      <a:r>
                        <a:rPr lang="en-US" sz="1600" dirty="0">
                          <a:latin typeface="Source Sans Pro Light" panose="020B0403030403020204" pitchFamily="34" charset="0"/>
                        </a:rPr>
                        <a:t>‘Speed dating’ with consumers or ‘live’ community co-creation to fine tune ideas</a:t>
                      </a:r>
                    </a:p>
                  </p:txBody>
                </p:sp>
              </p:grpSp>
              <p:cxnSp>
                <p:nvCxnSpPr>
                  <p:cNvPr id="63" name="Straight Connector 19">
                    <a:extLst>
                      <a:ext uri="{FF2B5EF4-FFF2-40B4-BE49-F238E27FC236}">
                        <a16:creationId xmlns:a16="http://schemas.microsoft.com/office/drawing/2014/main" id="{B20869BA-ADCD-4E82-843F-8D5AA6286BED}"/>
                      </a:ext>
                    </a:extLst>
                  </p:cNvPr>
                  <p:cNvCxnSpPr/>
                  <p:nvPr/>
                </p:nvCxnSpPr>
                <p:spPr>
                  <a:xfrm>
                    <a:off x="5489168" y="3640064"/>
                    <a:ext cx="1521652" cy="0"/>
                  </a:xfrm>
                  <a:prstGeom prst="line">
                    <a:avLst/>
                  </a:prstGeom>
                  <a:ln cap="rnd">
                    <a:solidFill>
                      <a:schemeClr val="accent5"/>
                    </a:solidFill>
                    <a:tailEnd type="none" w="lg" len="lg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64" name="Right Arrow 47">
                    <a:extLst>
                      <a:ext uri="{FF2B5EF4-FFF2-40B4-BE49-F238E27FC236}">
                        <a16:creationId xmlns:a16="http://schemas.microsoft.com/office/drawing/2014/main" id="{859DAC91-4646-4B94-8A11-C0511094610D}"/>
                      </a:ext>
                    </a:extLst>
                  </p:cNvPr>
                  <p:cNvSpPr/>
                  <p:nvPr/>
                </p:nvSpPr>
                <p:spPr>
                  <a:xfrm>
                    <a:off x="1508980" y="2907203"/>
                    <a:ext cx="549597" cy="258098"/>
                  </a:xfrm>
                  <a:prstGeom prst="rightArrow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sz="1100" dirty="0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65" name="Right Arrow 48">
                    <a:extLst>
                      <a:ext uri="{FF2B5EF4-FFF2-40B4-BE49-F238E27FC236}">
                        <a16:creationId xmlns:a16="http://schemas.microsoft.com/office/drawing/2014/main" id="{A7E84D43-A33D-4E33-96DA-C3A443A0A91B}"/>
                      </a:ext>
                    </a:extLst>
                  </p:cNvPr>
                  <p:cNvSpPr/>
                  <p:nvPr/>
                </p:nvSpPr>
                <p:spPr>
                  <a:xfrm>
                    <a:off x="3229557" y="2895116"/>
                    <a:ext cx="549597" cy="258098"/>
                  </a:xfrm>
                  <a:prstGeom prst="rightArrow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sz="1100" dirty="0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66" name="Right Arrow 49">
                    <a:extLst>
                      <a:ext uri="{FF2B5EF4-FFF2-40B4-BE49-F238E27FC236}">
                        <a16:creationId xmlns:a16="http://schemas.microsoft.com/office/drawing/2014/main" id="{B8EEFF77-0CD5-4825-ABDA-38965CDCF7D0}"/>
                      </a:ext>
                    </a:extLst>
                  </p:cNvPr>
                  <p:cNvSpPr/>
                  <p:nvPr/>
                </p:nvSpPr>
                <p:spPr>
                  <a:xfrm>
                    <a:off x="5103137" y="2881891"/>
                    <a:ext cx="549597" cy="258098"/>
                  </a:xfrm>
                  <a:prstGeom prst="rightArrow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sz="1100" dirty="0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67" name="Freeform 25">
                    <a:extLst>
                      <a:ext uri="{FF2B5EF4-FFF2-40B4-BE49-F238E27FC236}">
                        <a16:creationId xmlns:a16="http://schemas.microsoft.com/office/drawing/2014/main" id="{CE6D762A-8CF9-4D9F-ADB8-5329AAFF93F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972169" y="2683195"/>
                    <a:ext cx="720000" cy="720000"/>
                  </a:xfrm>
                  <a:custGeom>
                    <a:avLst/>
                    <a:gdLst/>
                    <a:ahLst/>
                    <a:cxnLst>
                      <a:cxn ang="0">
                        <a:pos x="1283" y="641"/>
                      </a:cxn>
                      <a:cxn ang="0">
                        <a:pos x="1283" y="641"/>
                      </a:cxn>
                      <a:cxn ang="0">
                        <a:pos x="641" y="1282"/>
                      </a:cxn>
                      <a:cxn ang="0">
                        <a:pos x="0" y="641"/>
                      </a:cxn>
                      <a:cxn ang="0">
                        <a:pos x="641" y="0"/>
                      </a:cxn>
                      <a:cxn ang="0">
                        <a:pos x="1283" y="641"/>
                      </a:cxn>
                    </a:cxnLst>
                    <a:rect l="0" t="0" r="r" b="b"/>
                    <a:pathLst>
                      <a:path w="1283" h="1282">
                        <a:moveTo>
                          <a:pt x="1283" y="641"/>
                        </a:moveTo>
                        <a:lnTo>
                          <a:pt x="1283" y="641"/>
                        </a:lnTo>
                        <a:cubicBezTo>
                          <a:pt x="1283" y="995"/>
                          <a:pt x="996" y="1282"/>
                          <a:pt x="641" y="1282"/>
                        </a:cubicBezTo>
                        <a:cubicBezTo>
                          <a:pt x="287" y="1282"/>
                          <a:pt x="0" y="995"/>
                          <a:pt x="0" y="641"/>
                        </a:cubicBezTo>
                        <a:cubicBezTo>
                          <a:pt x="0" y="286"/>
                          <a:pt x="287" y="0"/>
                          <a:pt x="641" y="0"/>
                        </a:cubicBezTo>
                        <a:cubicBezTo>
                          <a:pt x="996" y="0"/>
                          <a:pt x="1283" y="286"/>
                          <a:pt x="1283" y="641"/>
                        </a:cubicBezTo>
                        <a:close/>
                      </a:path>
                    </a:pathLst>
                  </a:custGeom>
                  <a:solidFill>
                    <a:schemeClr val="accent5"/>
                  </a:solidFill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 sz="1100" dirty="0">
                      <a:solidFill>
                        <a:srgbClr val="222223"/>
                      </a:solidFill>
                    </a:endParaRPr>
                  </a:p>
                </p:txBody>
              </p:sp>
            </p:grpSp>
          </p:grpSp>
        </p:grpSp>
        <p:sp>
          <p:nvSpPr>
            <p:cNvPr id="46" name="Freeform 13">
              <a:extLst>
                <a:ext uri="{FF2B5EF4-FFF2-40B4-BE49-F238E27FC236}">
                  <a16:creationId xmlns:a16="http://schemas.microsoft.com/office/drawing/2014/main" id="{AF1D28C6-2A7D-48CD-BDCE-CB9F2EBB337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1272526" y="2700091"/>
              <a:ext cx="332605" cy="504000"/>
            </a:xfrm>
            <a:custGeom>
              <a:avLst/>
              <a:gdLst/>
              <a:ahLst/>
              <a:cxnLst>
                <a:cxn ang="0">
                  <a:pos x="640" y="736"/>
                </a:cxn>
                <a:cxn ang="0">
                  <a:pos x="925" y="291"/>
                </a:cxn>
                <a:cxn ang="0">
                  <a:pos x="925" y="151"/>
                </a:cxn>
                <a:cxn ang="0">
                  <a:pos x="956" y="151"/>
                </a:cxn>
                <a:cxn ang="0">
                  <a:pos x="1026" y="80"/>
                </a:cxn>
                <a:cxn ang="0">
                  <a:pos x="1026" y="70"/>
                </a:cxn>
                <a:cxn ang="0">
                  <a:pos x="956" y="0"/>
                </a:cxn>
                <a:cxn ang="0">
                  <a:pos x="70" y="0"/>
                </a:cxn>
                <a:cxn ang="0">
                  <a:pos x="0" y="70"/>
                </a:cxn>
                <a:cxn ang="0">
                  <a:pos x="0" y="80"/>
                </a:cxn>
                <a:cxn ang="0">
                  <a:pos x="70" y="151"/>
                </a:cxn>
                <a:cxn ang="0">
                  <a:pos x="101" y="151"/>
                </a:cxn>
                <a:cxn ang="0">
                  <a:pos x="101" y="291"/>
                </a:cxn>
                <a:cxn ang="0">
                  <a:pos x="386" y="736"/>
                </a:cxn>
                <a:cxn ang="0">
                  <a:pos x="412" y="778"/>
                </a:cxn>
                <a:cxn ang="0">
                  <a:pos x="386" y="819"/>
                </a:cxn>
                <a:cxn ang="0">
                  <a:pos x="101" y="1265"/>
                </a:cxn>
                <a:cxn ang="0">
                  <a:pos x="101" y="1405"/>
                </a:cxn>
                <a:cxn ang="0">
                  <a:pos x="70" y="1405"/>
                </a:cxn>
                <a:cxn ang="0">
                  <a:pos x="0" y="1475"/>
                </a:cxn>
                <a:cxn ang="0">
                  <a:pos x="0" y="1485"/>
                </a:cxn>
                <a:cxn ang="0">
                  <a:pos x="70" y="1556"/>
                </a:cxn>
                <a:cxn ang="0">
                  <a:pos x="956" y="1556"/>
                </a:cxn>
                <a:cxn ang="0">
                  <a:pos x="1026" y="1485"/>
                </a:cxn>
                <a:cxn ang="0">
                  <a:pos x="1026" y="1475"/>
                </a:cxn>
                <a:cxn ang="0">
                  <a:pos x="956" y="1405"/>
                </a:cxn>
                <a:cxn ang="0">
                  <a:pos x="925" y="1405"/>
                </a:cxn>
                <a:cxn ang="0">
                  <a:pos x="925" y="1265"/>
                </a:cxn>
                <a:cxn ang="0">
                  <a:pos x="640" y="819"/>
                </a:cxn>
                <a:cxn ang="0">
                  <a:pos x="614" y="778"/>
                </a:cxn>
                <a:cxn ang="0">
                  <a:pos x="640" y="736"/>
                </a:cxn>
                <a:cxn ang="0">
                  <a:pos x="819" y="1265"/>
                </a:cxn>
                <a:cxn ang="0">
                  <a:pos x="819" y="1311"/>
                </a:cxn>
                <a:cxn ang="0">
                  <a:pos x="794" y="1311"/>
                </a:cxn>
                <a:cxn ang="0">
                  <a:pos x="579" y="1177"/>
                </a:cxn>
                <a:cxn ang="0">
                  <a:pos x="447" y="1177"/>
                </a:cxn>
                <a:cxn ang="0">
                  <a:pos x="232" y="1311"/>
                </a:cxn>
                <a:cxn ang="0">
                  <a:pos x="207" y="1311"/>
                </a:cxn>
                <a:cxn ang="0">
                  <a:pos x="207" y="1265"/>
                </a:cxn>
                <a:cxn ang="0">
                  <a:pos x="430" y="915"/>
                </a:cxn>
                <a:cxn ang="0">
                  <a:pos x="513" y="816"/>
                </a:cxn>
                <a:cxn ang="0">
                  <a:pos x="596" y="915"/>
                </a:cxn>
                <a:cxn ang="0">
                  <a:pos x="819" y="1265"/>
                </a:cxn>
                <a:cxn ang="0">
                  <a:pos x="513" y="515"/>
                </a:cxn>
                <a:cxn ang="0">
                  <a:pos x="280" y="515"/>
                </a:cxn>
                <a:cxn ang="0">
                  <a:pos x="207" y="291"/>
                </a:cxn>
                <a:cxn ang="0">
                  <a:pos x="207" y="245"/>
                </a:cxn>
                <a:cxn ang="0">
                  <a:pos x="819" y="245"/>
                </a:cxn>
                <a:cxn ang="0">
                  <a:pos x="819" y="291"/>
                </a:cxn>
                <a:cxn ang="0">
                  <a:pos x="747" y="515"/>
                </a:cxn>
                <a:cxn ang="0">
                  <a:pos x="513" y="515"/>
                </a:cxn>
              </a:cxnLst>
              <a:rect l="0" t="0" r="r" b="b"/>
              <a:pathLst>
                <a:path w="1026" h="1556">
                  <a:moveTo>
                    <a:pt x="640" y="736"/>
                  </a:moveTo>
                  <a:cubicBezTo>
                    <a:pt x="808" y="658"/>
                    <a:pt x="925" y="487"/>
                    <a:pt x="925" y="291"/>
                  </a:cubicBezTo>
                  <a:cubicBezTo>
                    <a:pt x="925" y="151"/>
                    <a:pt x="925" y="151"/>
                    <a:pt x="925" y="151"/>
                  </a:cubicBezTo>
                  <a:cubicBezTo>
                    <a:pt x="956" y="151"/>
                    <a:pt x="956" y="151"/>
                    <a:pt x="956" y="151"/>
                  </a:cubicBezTo>
                  <a:cubicBezTo>
                    <a:pt x="995" y="151"/>
                    <a:pt x="1026" y="119"/>
                    <a:pt x="1026" y="80"/>
                  </a:cubicBezTo>
                  <a:cubicBezTo>
                    <a:pt x="1026" y="70"/>
                    <a:pt x="1026" y="70"/>
                    <a:pt x="1026" y="70"/>
                  </a:cubicBezTo>
                  <a:cubicBezTo>
                    <a:pt x="1026" y="32"/>
                    <a:pt x="995" y="0"/>
                    <a:pt x="956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32" y="0"/>
                    <a:pt x="0" y="32"/>
                    <a:pt x="0" y="7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119"/>
                    <a:pt x="32" y="151"/>
                    <a:pt x="70" y="151"/>
                  </a:cubicBezTo>
                  <a:cubicBezTo>
                    <a:pt x="101" y="151"/>
                    <a:pt x="101" y="151"/>
                    <a:pt x="101" y="151"/>
                  </a:cubicBezTo>
                  <a:cubicBezTo>
                    <a:pt x="101" y="291"/>
                    <a:pt x="101" y="291"/>
                    <a:pt x="101" y="291"/>
                  </a:cubicBezTo>
                  <a:cubicBezTo>
                    <a:pt x="101" y="487"/>
                    <a:pt x="218" y="658"/>
                    <a:pt x="386" y="736"/>
                  </a:cubicBezTo>
                  <a:cubicBezTo>
                    <a:pt x="402" y="744"/>
                    <a:pt x="412" y="759"/>
                    <a:pt x="412" y="778"/>
                  </a:cubicBezTo>
                  <a:cubicBezTo>
                    <a:pt x="412" y="796"/>
                    <a:pt x="402" y="812"/>
                    <a:pt x="386" y="819"/>
                  </a:cubicBezTo>
                  <a:cubicBezTo>
                    <a:pt x="218" y="898"/>
                    <a:pt x="101" y="1068"/>
                    <a:pt x="101" y="1265"/>
                  </a:cubicBezTo>
                  <a:cubicBezTo>
                    <a:pt x="101" y="1405"/>
                    <a:pt x="101" y="1405"/>
                    <a:pt x="101" y="1405"/>
                  </a:cubicBezTo>
                  <a:cubicBezTo>
                    <a:pt x="70" y="1405"/>
                    <a:pt x="70" y="1405"/>
                    <a:pt x="70" y="1405"/>
                  </a:cubicBezTo>
                  <a:cubicBezTo>
                    <a:pt x="32" y="1405"/>
                    <a:pt x="0" y="1436"/>
                    <a:pt x="0" y="1475"/>
                  </a:cubicBezTo>
                  <a:cubicBezTo>
                    <a:pt x="0" y="1485"/>
                    <a:pt x="0" y="1485"/>
                    <a:pt x="0" y="1485"/>
                  </a:cubicBezTo>
                  <a:cubicBezTo>
                    <a:pt x="0" y="1524"/>
                    <a:pt x="32" y="1556"/>
                    <a:pt x="70" y="1556"/>
                  </a:cubicBezTo>
                  <a:cubicBezTo>
                    <a:pt x="956" y="1556"/>
                    <a:pt x="956" y="1556"/>
                    <a:pt x="956" y="1556"/>
                  </a:cubicBezTo>
                  <a:cubicBezTo>
                    <a:pt x="995" y="1556"/>
                    <a:pt x="1026" y="1524"/>
                    <a:pt x="1026" y="1485"/>
                  </a:cubicBezTo>
                  <a:cubicBezTo>
                    <a:pt x="1026" y="1475"/>
                    <a:pt x="1026" y="1475"/>
                    <a:pt x="1026" y="1475"/>
                  </a:cubicBezTo>
                  <a:cubicBezTo>
                    <a:pt x="1026" y="1436"/>
                    <a:pt x="995" y="1405"/>
                    <a:pt x="956" y="1405"/>
                  </a:cubicBezTo>
                  <a:cubicBezTo>
                    <a:pt x="925" y="1405"/>
                    <a:pt x="925" y="1405"/>
                    <a:pt x="925" y="1405"/>
                  </a:cubicBezTo>
                  <a:cubicBezTo>
                    <a:pt x="925" y="1265"/>
                    <a:pt x="925" y="1265"/>
                    <a:pt x="925" y="1265"/>
                  </a:cubicBezTo>
                  <a:cubicBezTo>
                    <a:pt x="925" y="1068"/>
                    <a:pt x="808" y="898"/>
                    <a:pt x="640" y="819"/>
                  </a:cubicBezTo>
                  <a:cubicBezTo>
                    <a:pt x="624" y="812"/>
                    <a:pt x="614" y="796"/>
                    <a:pt x="614" y="778"/>
                  </a:cubicBezTo>
                  <a:cubicBezTo>
                    <a:pt x="614" y="759"/>
                    <a:pt x="624" y="744"/>
                    <a:pt x="640" y="736"/>
                  </a:cubicBezTo>
                  <a:close/>
                  <a:moveTo>
                    <a:pt x="819" y="1265"/>
                  </a:moveTo>
                  <a:cubicBezTo>
                    <a:pt x="819" y="1311"/>
                    <a:pt x="819" y="1311"/>
                    <a:pt x="819" y="1311"/>
                  </a:cubicBezTo>
                  <a:cubicBezTo>
                    <a:pt x="794" y="1311"/>
                    <a:pt x="794" y="1311"/>
                    <a:pt x="794" y="1311"/>
                  </a:cubicBezTo>
                  <a:cubicBezTo>
                    <a:pt x="579" y="1177"/>
                    <a:pt x="579" y="1177"/>
                    <a:pt x="579" y="1177"/>
                  </a:cubicBezTo>
                  <a:cubicBezTo>
                    <a:pt x="538" y="1151"/>
                    <a:pt x="488" y="1151"/>
                    <a:pt x="447" y="1177"/>
                  </a:cubicBezTo>
                  <a:cubicBezTo>
                    <a:pt x="232" y="1311"/>
                    <a:pt x="232" y="1311"/>
                    <a:pt x="232" y="1311"/>
                  </a:cubicBezTo>
                  <a:cubicBezTo>
                    <a:pt x="207" y="1311"/>
                    <a:pt x="207" y="1311"/>
                    <a:pt x="207" y="1311"/>
                  </a:cubicBezTo>
                  <a:cubicBezTo>
                    <a:pt x="207" y="1265"/>
                    <a:pt x="207" y="1265"/>
                    <a:pt x="207" y="1265"/>
                  </a:cubicBezTo>
                  <a:cubicBezTo>
                    <a:pt x="207" y="1115"/>
                    <a:pt x="295" y="978"/>
                    <a:pt x="430" y="915"/>
                  </a:cubicBezTo>
                  <a:cubicBezTo>
                    <a:pt x="472" y="896"/>
                    <a:pt x="502" y="859"/>
                    <a:pt x="513" y="816"/>
                  </a:cubicBezTo>
                  <a:cubicBezTo>
                    <a:pt x="524" y="859"/>
                    <a:pt x="554" y="896"/>
                    <a:pt x="596" y="915"/>
                  </a:cubicBezTo>
                  <a:cubicBezTo>
                    <a:pt x="731" y="978"/>
                    <a:pt x="819" y="1115"/>
                    <a:pt x="819" y="1265"/>
                  </a:cubicBezTo>
                  <a:close/>
                  <a:moveTo>
                    <a:pt x="513" y="515"/>
                  </a:moveTo>
                  <a:cubicBezTo>
                    <a:pt x="280" y="515"/>
                    <a:pt x="280" y="515"/>
                    <a:pt x="280" y="515"/>
                  </a:cubicBezTo>
                  <a:cubicBezTo>
                    <a:pt x="233" y="451"/>
                    <a:pt x="207" y="373"/>
                    <a:pt x="207" y="291"/>
                  </a:cubicBezTo>
                  <a:cubicBezTo>
                    <a:pt x="207" y="245"/>
                    <a:pt x="207" y="245"/>
                    <a:pt x="207" y="245"/>
                  </a:cubicBezTo>
                  <a:cubicBezTo>
                    <a:pt x="819" y="245"/>
                    <a:pt x="819" y="245"/>
                    <a:pt x="819" y="245"/>
                  </a:cubicBezTo>
                  <a:cubicBezTo>
                    <a:pt x="819" y="291"/>
                    <a:pt x="819" y="291"/>
                    <a:pt x="819" y="291"/>
                  </a:cubicBezTo>
                  <a:cubicBezTo>
                    <a:pt x="819" y="373"/>
                    <a:pt x="793" y="451"/>
                    <a:pt x="747" y="515"/>
                  </a:cubicBezTo>
                  <a:lnTo>
                    <a:pt x="513" y="51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222223"/>
                </a:solidFill>
              </a:endParaRPr>
            </a:p>
          </p:txBody>
        </p:sp>
        <p:sp>
          <p:nvSpPr>
            <p:cNvPr id="47" name="Freeform 22">
              <a:extLst>
                <a:ext uri="{FF2B5EF4-FFF2-40B4-BE49-F238E27FC236}">
                  <a16:creationId xmlns:a16="http://schemas.microsoft.com/office/drawing/2014/main" id="{CB18B39E-11ED-4561-8E9E-77F998BC53F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3305732" y="2676274"/>
              <a:ext cx="546188" cy="576000"/>
            </a:xfrm>
            <a:custGeom>
              <a:avLst/>
              <a:gdLst/>
              <a:ahLst/>
              <a:cxnLst>
                <a:cxn ang="0">
                  <a:pos x="291" y="36"/>
                </a:cxn>
                <a:cxn ang="0">
                  <a:pos x="360" y="248"/>
                </a:cxn>
                <a:cxn ang="0">
                  <a:pos x="180" y="379"/>
                </a:cxn>
                <a:cxn ang="0">
                  <a:pos x="0" y="248"/>
                </a:cxn>
                <a:cxn ang="0">
                  <a:pos x="69" y="36"/>
                </a:cxn>
                <a:cxn ang="0">
                  <a:pos x="156" y="281"/>
                </a:cxn>
                <a:cxn ang="0">
                  <a:pos x="200" y="278"/>
                </a:cxn>
                <a:cxn ang="0">
                  <a:pos x="195" y="284"/>
                </a:cxn>
                <a:cxn ang="0">
                  <a:pos x="152" y="287"/>
                </a:cxn>
                <a:cxn ang="0">
                  <a:pos x="156" y="281"/>
                </a:cxn>
                <a:cxn ang="0">
                  <a:pos x="155" y="162"/>
                </a:cxn>
                <a:cxn ang="0">
                  <a:pos x="147" y="182"/>
                </a:cxn>
                <a:cxn ang="0">
                  <a:pos x="137" y="182"/>
                </a:cxn>
                <a:cxn ang="0">
                  <a:pos x="176" y="143"/>
                </a:cxn>
                <a:cxn ang="0">
                  <a:pos x="181" y="148"/>
                </a:cxn>
                <a:cxn ang="0">
                  <a:pos x="159" y="294"/>
                </a:cxn>
                <a:cxn ang="0">
                  <a:pos x="197" y="292"/>
                </a:cxn>
                <a:cxn ang="0">
                  <a:pos x="192" y="298"/>
                </a:cxn>
                <a:cxn ang="0">
                  <a:pos x="154" y="300"/>
                </a:cxn>
                <a:cxn ang="0">
                  <a:pos x="159" y="294"/>
                </a:cxn>
                <a:cxn ang="0">
                  <a:pos x="175" y="313"/>
                </a:cxn>
                <a:cxn ang="0">
                  <a:pos x="186" y="302"/>
                </a:cxn>
                <a:cxn ang="0">
                  <a:pos x="218" y="140"/>
                </a:cxn>
                <a:cxn ang="0">
                  <a:pos x="235" y="182"/>
                </a:cxn>
                <a:cxn ang="0">
                  <a:pos x="224" y="218"/>
                </a:cxn>
                <a:cxn ang="0">
                  <a:pos x="213" y="249"/>
                </a:cxn>
                <a:cxn ang="0">
                  <a:pos x="207" y="264"/>
                </a:cxn>
                <a:cxn ang="0">
                  <a:pos x="195" y="270"/>
                </a:cxn>
                <a:cxn ang="0">
                  <a:pos x="152" y="273"/>
                </a:cxn>
                <a:cxn ang="0">
                  <a:pos x="156" y="267"/>
                </a:cxn>
                <a:cxn ang="0">
                  <a:pos x="193" y="260"/>
                </a:cxn>
                <a:cxn ang="0">
                  <a:pos x="194" y="260"/>
                </a:cxn>
                <a:cxn ang="0">
                  <a:pos x="200" y="257"/>
                </a:cxn>
                <a:cxn ang="0">
                  <a:pos x="203" y="249"/>
                </a:cxn>
                <a:cxn ang="0">
                  <a:pos x="215" y="212"/>
                </a:cxn>
                <a:cxn ang="0">
                  <a:pos x="225" y="182"/>
                </a:cxn>
                <a:cxn ang="0">
                  <a:pos x="211" y="147"/>
                </a:cxn>
                <a:cxn ang="0">
                  <a:pos x="176" y="133"/>
                </a:cxn>
                <a:cxn ang="0">
                  <a:pos x="176" y="133"/>
                </a:cxn>
                <a:cxn ang="0">
                  <a:pos x="141" y="147"/>
                </a:cxn>
                <a:cxn ang="0">
                  <a:pos x="126" y="182"/>
                </a:cxn>
                <a:cxn ang="0">
                  <a:pos x="136" y="212"/>
                </a:cxn>
                <a:cxn ang="0">
                  <a:pos x="149" y="254"/>
                </a:cxn>
                <a:cxn ang="0">
                  <a:pos x="140" y="257"/>
                </a:cxn>
                <a:cxn ang="0">
                  <a:pos x="138" y="249"/>
                </a:cxn>
                <a:cxn ang="0">
                  <a:pos x="116" y="182"/>
                </a:cxn>
                <a:cxn ang="0">
                  <a:pos x="116" y="182"/>
                </a:cxn>
                <a:cxn ang="0">
                  <a:pos x="215" y="271"/>
                </a:cxn>
                <a:cxn ang="0">
                  <a:pos x="286" y="223"/>
                </a:cxn>
                <a:cxn ang="0">
                  <a:pos x="246" y="98"/>
                </a:cxn>
                <a:cxn ang="0">
                  <a:pos x="114" y="98"/>
                </a:cxn>
                <a:cxn ang="0">
                  <a:pos x="73" y="223"/>
                </a:cxn>
                <a:cxn ang="0">
                  <a:pos x="141" y="270"/>
                </a:cxn>
                <a:cxn ang="0">
                  <a:pos x="141" y="275"/>
                </a:cxn>
                <a:cxn ang="0">
                  <a:pos x="141" y="289"/>
                </a:cxn>
                <a:cxn ang="0">
                  <a:pos x="144" y="301"/>
                </a:cxn>
                <a:cxn ang="0">
                  <a:pos x="175" y="323"/>
                </a:cxn>
                <a:cxn ang="0">
                  <a:pos x="207" y="290"/>
                </a:cxn>
                <a:cxn ang="0">
                  <a:pos x="210" y="277"/>
                </a:cxn>
                <a:cxn ang="0">
                  <a:pos x="214" y="272"/>
                </a:cxn>
              </a:cxnLst>
              <a:rect l="0" t="0" r="r" b="b"/>
              <a:pathLst>
                <a:path w="360" h="379">
                  <a:moveTo>
                    <a:pt x="180" y="0"/>
                  </a:moveTo>
                  <a:cubicBezTo>
                    <a:pt x="207" y="53"/>
                    <a:pt x="237" y="64"/>
                    <a:pt x="291" y="36"/>
                  </a:cubicBezTo>
                  <a:cubicBezTo>
                    <a:pt x="283" y="95"/>
                    <a:pt x="300" y="121"/>
                    <a:pt x="360" y="131"/>
                  </a:cubicBezTo>
                  <a:cubicBezTo>
                    <a:pt x="318" y="173"/>
                    <a:pt x="317" y="205"/>
                    <a:pt x="360" y="248"/>
                  </a:cubicBezTo>
                  <a:cubicBezTo>
                    <a:pt x="301" y="258"/>
                    <a:pt x="282" y="283"/>
                    <a:pt x="291" y="343"/>
                  </a:cubicBezTo>
                  <a:cubicBezTo>
                    <a:pt x="238" y="316"/>
                    <a:pt x="207" y="325"/>
                    <a:pt x="180" y="379"/>
                  </a:cubicBezTo>
                  <a:cubicBezTo>
                    <a:pt x="152" y="326"/>
                    <a:pt x="122" y="315"/>
                    <a:pt x="69" y="343"/>
                  </a:cubicBezTo>
                  <a:cubicBezTo>
                    <a:pt x="77" y="284"/>
                    <a:pt x="59" y="257"/>
                    <a:pt x="0" y="248"/>
                  </a:cubicBezTo>
                  <a:cubicBezTo>
                    <a:pt x="41" y="205"/>
                    <a:pt x="42" y="174"/>
                    <a:pt x="0" y="131"/>
                  </a:cubicBezTo>
                  <a:cubicBezTo>
                    <a:pt x="58" y="121"/>
                    <a:pt x="78" y="96"/>
                    <a:pt x="69" y="36"/>
                  </a:cubicBezTo>
                  <a:cubicBezTo>
                    <a:pt x="122" y="63"/>
                    <a:pt x="152" y="54"/>
                    <a:pt x="180" y="0"/>
                  </a:cubicBezTo>
                  <a:close/>
                  <a:moveTo>
                    <a:pt x="156" y="281"/>
                  </a:moveTo>
                  <a:cubicBezTo>
                    <a:pt x="194" y="274"/>
                    <a:pt x="194" y="274"/>
                    <a:pt x="194" y="274"/>
                  </a:cubicBezTo>
                  <a:cubicBezTo>
                    <a:pt x="196" y="274"/>
                    <a:pt x="199" y="276"/>
                    <a:pt x="200" y="278"/>
                  </a:cubicBezTo>
                  <a:cubicBezTo>
                    <a:pt x="200" y="278"/>
                    <a:pt x="200" y="278"/>
                    <a:pt x="200" y="278"/>
                  </a:cubicBezTo>
                  <a:cubicBezTo>
                    <a:pt x="200" y="281"/>
                    <a:pt x="198" y="284"/>
                    <a:pt x="195" y="284"/>
                  </a:cubicBezTo>
                  <a:cubicBezTo>
                    <a:pt x="158" y="291"/>
                    <a:pt x="158" y="291"/>
                    <a:pt x="158" y="291"/>
                  </a:cubicBezTo>
                  <a:cubicBezTo>
                    <a:pt x="155" y="291"/>
                    <a:pt x="152" y="290"/>
                    <a:pt x="152" y="287"/>
                  </a:cubicBezTo>
                  <a:cubicBezTo>
                    <a:pt x="152" y="287"/>
                    <a:pt x="152" y="287"/>
                    <a:pt x="152" y="287"/>
                  </a:cubicBezTo>
                  <a:cubicBezTo>
                    <a:pt x="151" y="284"/>
                    <a:pt x="153" y="281"/>
                    <a:pt x="156" y="281"/>
                  </a:cubicBezTo>
                  <a:close/>
                  <a:moveTo>
                    <a:pt x="176" y="153"/>
                  </a:moveTo>
                  <a:cubicBezTo>
                    <a:pt x="168" y="153"/>
                    <a:pt x="161" y="156"/>
                    <a:pt x="155" y="162"/>
                  </a:cubicBezTo>
                  <a:cubicBezTo>
                    <a:pt x="150" y="167"/>
                    <a:pt x="147" y="174"/>
                    <a:pt x="147" y="182"/>
                  </a:cubicBezTo>
                  <a:cubicBezTo>
                    <a:pt x="147" y="182"/>
                    <a:pt x="147" y="182"/>
                    <a:pt x="147" y="182"/>
                  </a:cubicBezTo>
                  <a:cubicBezTo>
                    <a:pt x="147" y="185"/>
                    <a:pt x="145" y="187"/>
                    <a:pt x="142" y="187"/>
                  </a:cubicBezTo>
                  <a:cubicBezTo>
                    <a:pt x="139" y="187"/>
                    <a:pt x="137" y="185"/>
                    <a:pt x="137" y="182"/>
                  </a:cubicBezTo>
                  <a:cubicBezTo>
                    <a:pt x="137" y="171"/>
                    <a:pt x="141" y="161"/>
                    <a:pt x="148" y="154"/>
                  </a:cubicBezTo>
                  <a:cubicBezTo>
                    <a:pt x="155" y="147"/>
                    <a:pt x="165" y="143"/>
                    <a:pt x="176" y="143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178" y="143"/>
                    <a:pt x="181" y="145"/>
                    <a:pt x="181" y="148"/>
                  </a:cubicBezTo>
                  <a:cubicBezTo>
                    <a:pt x="181" y="151"/>
                    <a:pt x="178" y="153"/>
                    <a:pt x="176" y="153"/>
                  </a:cubicBezTo>
                  <a:close/>
                  <a:moveTo>
                    <a:pt x="159" y="294"/>
                  </a:moveTo>
                  <a:cubicBezTo>
                    <a:pt x="191" y="288"/>
                    <a:pt x="191" y="288"/>
                    <a:pt x="191" y="288"/>
                  </a:cubicBezTo>
                  <a:cubicBezTo>
                    <a:pt x="193" y="288"/>
                    <a:pt x="196" y="289"/>
                    <a:pt x="197" y="292"/>
                  </a:cubicBezTo>
                  <a:cubicBezTo>
                    <a:pt x="197" y="292"/>
                    <a:pt x="197" y="292"/>
                    <a:pt x="197" y="292"/>
                  </a:cubicBezTo>
                  <a:cubicBezTo>
                    <a:pt x="197" y="295"/>
                    <a:pt x="195" y="298"/>
                    <a:pt x="192" y="298"/>
                  </a:cubicBezTo>
                  <a:cubicBezTo>
                    <a:pt x="160" y="304"/>
                    <a:pt x="160" y="304"/>
                    <a:pt x="160" y="304"/>
                  </a:cubicBezTo>
                  <a:cubicBezTo>
                    <a:pt x="158" y="304"/>
                    <a:pt x="155" y="302"/>
                    <a:pt x="154" y="300"/>
                  </a:cubicBezTo>
                  <a:cubicBezTo>
                    <a:pt x="154" y="300"/>
                    <a:pt x="154" y="300"/>
                    <a:pt x="154" y="300"/>
                  </a:cubicBezTo>
                  <a:cubicBezTo>
                    <a:pt x="154" y="297"/>
                    <a:pt x="156" y="294"/>
                    <a:pt x="159" y="294"/>
                  </a:cubicBezTo>
                  <a:close/>
                  <a:moveTo>
                    <a:pt x="186" y="302"/>
                  </a:moveTo>
                  <a:cubicBezTo>
                    <a:pt x="186" y="308"/>
                    <a:pt x="181" y="313"/>
                    <a:pt x="175" y="313"/>
                  </a:cubicBezTo>
                  <a:cubicBezTo>
                    <a:pt x="171" y="313"/>
                    <a:pt x="167" y="310"/>
                    <a:pt x="166" y="306"/>
                  </a:cubicBezTo>
                  <a:cubicBezTo>
                    <a:pt x="186" y="302"/>
                    <a:pt x="186" y="302"/>
                    <a:pt x="186" y="302"/>
                  </a:cubicBezTo>
                  <a:close/>
                  <a:moveTo>
                    <a:pt x="133" y="140"/>
                  </a:moveTo>
                  <a:cubicBezTo>
                    <a:pt x="157" y="118"/>
                    <a:pt x="194" y="117"/>
                    <a:pt x="218" y="140"/>
                  </a:cubicBezTo>
                  <a:cubicBezTo>
                    <a:pt x="229" y="151"/>
                    <a:pt x="235" y="166"/>
                    <a:pt x="235" y="182"/>
                  </a:cubicBezTo>
                  <a:cubicBezTo>
                    <a:pt x="235" y="182"/>
                    <a:pt x="235" y="182"/>
                    <a:pt x="235" y="182"/>
                  </a:cubicBezTo>
                  <a:cubicBezTo>
                    <a:pt x="235" y="182"/>
                    <a:pt x="235" y="182"/>
                    <a:pt x="235" y="182"/>
                  </a:cubicBezTo>
                  <a:cubicBezTo>
                    <a:pt x="235" y="198"/>
                    <a:pt x="230" y="208"/>
                    <a:pt x="224" y="218"/>
                  </a:cubicBezTo>
                  <a:cubicBezTo>
                    <a:pt x="218" y="226"/>
                    <a:pt x="213" y="235"/>
                    <a:pt x="213" y="249"/>
                  </a:cubicBezTo>
                  <a:cubicBezTo>
                    <a:pt x="213" y="249"/>
                    <a:pt x="213" y="249"/>
                    <a:pt x="213" y="249"/>
                  </a:cubicBezTo>
                  <a:cubicBezTo>
                    <a:pt x="213" y="249"/>
                    <a:pt x="213" y="249"/>
                    <a:pt x="213" y="249"/>
                  </a:cubicBezTo>
                  <a:cubicBezTo>
                    <a:pt x="213" y="255"/>
                    <a:pt x="211" y="261"/>
                    <a:pt x="207" y="264"/>
                  </a:cubicBezTo>
                  <a:cubicBezTo>
                    <a:pt x="204" y="267"/>
                    <a:pt x="200" y="269"/>
                    <a:pt x="196" y="270"/>
                  </a:cubicBezTo>
                  <a:cubicBezTo>
                    <a:pt x="196" y="270"/>
                    <a:pt x="196" y="270"/>
                    <a:pt x="195" y="270"/>
                  </a:cubicBezTo>
                  <a:cubicBezTo>
                    <a:pt x="158" y="277"/>
                    <a:pt x="158" y="277"/>
                    <a:pt x="158" y="277"/>
                  </a:cubicBezTo>
                  <a:cubicBezTo>
                    <a:pt x="155" y="278"/>
                    <a:pt x="152" y="276"/>
                    <a:pt x="152" y="273"/>
                  </a:cubicBezTo>
                  <a:cubicBezTo>
                    <a:pt x="152" y="273"/>
                    <a:pt x="152" y="273"/>
                    <a:pt x="152" y="273"/>
                  </a:cubicBezTo>
                  <a:cubicBezTo>
                    <a:pt x="151" y="270"/>
                    <a:pt x="153" y="267"/>
                    <a:pt x="156" y="267"/>
                  </a:cubicBezTo>
                  <a:cubicBezTo>
                    <a:pt x="193" y="260"/>
                    <a:pt x="193" y="260"/>
                    <a:pt x="193" y="260"/>
                  </a:cubicBezTo>
                  <a:cubicBezTo>
                    <a:pt x="193" y="260"/>
                    <a:pt x="193" y="260"/>
                    <a:pt x="193" y="260"/>
                  </a:cubicBezTo>
                  <a:cubicBezTo>
                    <a:pt x="193" y="260"/>
                    <a:pt x="193" y="260"/>
                    <a:pt x="193" y="260"/>
                  </a:cubicBezTo>
                  <a:cubicBezTo>
                    <a:pt x="194" y="260"/>
                    <a:pt x="194" y="260"/>
                    <a:pt x="194" y="260"/>
                  </a:cubicBezTo>
                  <a:cubicBezTo>
                    <a:pt x="194" y="260"/>
                    <a:pt x="194" y="260"/>
                    <a:pt x="194" y="260"/>
                  </a:cubicBezTo>
                  <a:cubicBezTo>
                    <a:pt x="196" y="260"/>
                    <a:pt x="198" y="259"/>
                    <a:pt x="200" y="257"/>
                  </a:cubicBezTo>
                  <a:cubicBezTo>
                    <a:pt x="202" y="255"/>
                    <a:pt x="203" y="252"/>
                    <a:pt x="203" y="249"/>
                  </a:cubicBezTo>
                  <a:cubicBezTo>
                    <a:pt x="203" y="249"/>
                    <a:pt x="203" y="249"/>
                    <a:pt x="203" y="249"/>
                  </a:cubicBezTo>
                  <a:cubicBezTo>
                    <a:pt x="203" y="249"/>
                    <a:pt x="203" y="249"/>
                    <a:pt x="203" y="249"/>
                  </a:cubicBezTo>
                  <a:cubicBezTo>
                    <a:pt x="203" y="232"/>
                    <a:pt x="209" y="222"/>
                    <a:pt x="215" y="212"/>
                  </a:cubicBezTo>
                  <a:cubicBezTo>
                    <a:pt x="220" y="204"/>
                    <a:pt x="225" y="195"/>
                    <a:pt x="225" y="182"/>
                  </a:cubicBezTo>
                  <a:cubicBezTo>
                    <a:pt x="225" y="182"/>
                    <a:pt x="225" y="182"/>
                    <a:pt x="225" y="182"/>
                  </a:cubicBezTo>
                  <a:cubicBezTo>
                    <a:pt x="225" y="182"/>
                    <a:pt x="225" y="182"/>
                    <a:pt x="225" y="182"/>
                  </a:cubicBezTo>
                  <a:cubicBezTo>
                    <a:pt x="225" y="168"/>
                    <a:pt x="220" y="156"/>
                    <a:pt x="211" y="147"/>
                  </a:cubicBezTo>
                  <a:cubicBezTo>
                    <a:pt x="202" y="138"/>
                    <a:pt x="189" y="132"/>
                    <a:pt x="176" y="132"/>
                  </a:cubicBezTo>
                  <a:cubicBezTo>
                    <a:pt x="176" y="133"/>
                    <a:pt x="176" y="133"/>
                    <a:pt x="176" y="133"/>
                  </a:cubicBezTo>
                  <a:cubicBezTo>
                    <a:pt x="176" y="133"/>
                    <a:pt x="176" y="133"/>
                    <a:pt x="176" y="133"/>
                  </a:cubicBezTo>
                  <a:cubicBezTo>
                    <a:pt x="176" y="133"/>
                    <a:pt x="176" y="133"/>
                    <a:pt x="176" y="133"/>
                  </a:cubicBezTo>
                  <a:cubicBezTo>
                    <a:pt x="176" y="132"/>
                    <a:pt x="176" y="132"/>
                    <a:pt x="176" y="132"/>
                  </a:cubicBezTo>
                  <a:cubicBezTo>
                    <a:pt x="162" y="132"/>
                    <a:pt x="149" y="138"/>
                    <a:pt x="141" y="147"/>
                  </a:cubicBezTo>
                  <a:cubicBezTo>
                    <a:pt x="132" y="156"/>
                    <a:pt x="126" y="168"/>
                    <a:pt x="126" y="182"/>
                  </a:cubicBezTo>
                  <a:cubicBezTo>
                    <a:pt x="126" y="182"/>
                    <a:pt x="126" y="182"/>
                    <a:pt x="126" y="182"/>
                  </a:cubicBezTo>
                  <a:cubicBezTo>
                    <a:pt x="126" y="182"/>
                    <a:pt x="126" y="182"/>
                    <a:pt x="126" y="182"/>
                  </a:cubicBezTo>
                  <a:cubicBezTo>
                    <a:pt x="126" y="195"/>
                    <a:pt x="131" y="204"/>
                    <a:pt x="136" y="212"/>
                  </a:cubicBezTo>
                  <a:cubicBezTo>
                    <a:pt x="142" y="222"/>
                    <a:pt x="148" y="232"/>
                    <a:pt x="148" y="249"/>
                  </a:cubicBezTo>
                  <a:cubicBezTo>
                    <a:pt x="148" y="251"/>
                    <a:pt x="149" y="252"/>
                    <a:pt x="149" y="254"/>
                  </a:cubicBezTo>
                  <a:cubicBezTo>
                    <a:pt x="150" y="256"/>
                    <a:pt x="149" y="259"/>
                    <a:pt x="146" y="260"/>
                  </a:cubicBezTo>
                  <a:cubicBezTo>
                    <a:pt x="143" y="261"/>
                    <a:pt x="140" y="260"/>
                    <a:pt x="140" y="257"/>
                  </a:cubicBezTo>
                  <a:cubicBezTo>
                    <a:pt x="139" y="257"/>
                    <a:pt x="139" y="257"/>
                    <a:pt x="139" y="257"/>
                  </a:cubicBezTo>
                  <a:cubicBezTo>
                    <a:pt x="138" y="254"/>
                    <a:pt x="138" y="251"/>
                    <a:pt x="138" y="249"/>
                  </a:cubicBezTo>
                  <a:cubicBezTo>
                    <a:pt x="138" y="235"/>
                    <a:pt x="133" y="226"/>
                    <a:pt x="127" y="218"/>
                  </a:cubicBezTo>
                  <a:cubicBezTo>
                    <a:pt x="122" y="208"/>
                    <a:pt x="116" y="198"/>
                    <a:pt x="116" y="182"/>
                  </a:cubicBezTo>
                  <a:cubicBezTo>
                    <a:pt x="116" y="182"/>
                    <a:pt x="116" y="182"/>
                    <a:pt x="116" y="182"/>
                  </a:cubicBezTo>
                  <a:cubicBezTo>
                    <a:pt x="116" y="182"/>
                    <a:pt x="116" y="182"/>
                    <a:pt x="116" y="182"/>
                  </a:cubicBezTo>
                  <a:cubicBezTo>
                    <a:pt x="116" y="166"/>
                    <a:pt x="122" y="151"/>
                    <a:pt x="133" y="140"/>
                  </a:cubicBezTo>
                  <a:close/>
                  <a:moveTo>
                    <a:pt x="215" y="271"/>
                  </a:moveTo>
                  <a:cubicBezTo>
                    <a:pt x="224" y="270"/>
                    <a:pt x="234" y="273"/>
                    <a:pt x="246" y="279"/>
                  </a:cubicBezTo>
                  <a:cubicBezTo>
                    <a:pt x="240" y="244"/>
                    <a:pt x="252" y="229"/>
                    <a:pt x="286" y="223"/>
                  </a:cubicBezTo>
                  <a:cubicBezTo>
                    <a:pt x="261" y="198"/>
                    <a:pt x="262" y="179"/>
                    <a:pt x="286" y="154"/>
                  </a:cubicBezTo>
                  <a:cubicBezTo>
                    <a:pt x="251" y="148"/>
                    <a:pt x="240" y="133"/>
                    <a:pt x="246" y="98"/>
                  </a:cubicBezTo>
                  <a:cubicBezTo>
                    <a:pt x="214" y="114"/>
                    <a:pt x="196" y="108"/>
                    <a:pt x="180" y="77"/>
                  </a:cubicBezTo>
                  <a:cubicBezTo>
                    <a:pt x="164" y="109"/>
                    <a:pt x="146" y="114"/>
                    <a:pt x="114" y="98"/>
                  </a:cubicBezTo>
                  <a:cubicBezTo>
                    <a:pt x="120" y="133"/>
                    <a:pt x="108" y="148"/>
                    <a:pt x="73" y="154"/>
                  </a:cubicBezTo>
                  <a:cubicBezTo>
                    <a:pt x="99" y="179"/>
                    <a:pt x="98" y="198"/>
                    <a:pt x="73" y="223"/>
                  </a:cubicBezTo>
                  <a:cubicBezTo>
                    <a:pt x="109" y="229"/>
                    <a:pt x="119" y="244"/>
                    <a:pt x="114" y="279"/>
                  </a:cubicBezTo>
                  <a:cubicBezTo>
                    <a:pt x="125" y="274"/>
                    <a:pt x="133" y="271"/>
                    <a:pt x="141" y="270"/>
                  </a:cubicBezTo>
                  <a:cubicBezTo>
                    <a:pt x="141" y="270"/>
                    <a:pt x="141" y="270"/>
                    <a:pt x="141" y="270"/>
                  </a:cubicBezTo>
                  <a:cubicBezTo>
                    <a:pt x="141" y="272"/>
                    <a:pt x="141" y="273"/>
                    <a:pt x="141" y="275"/>
                  </a:cubicBezTo>
                  <a:cubicBezTo>
                    <a:pt x="142" y="276"/>
                    <a:pt x="142" y="278"/>
                    <a:pt x="143" y="279"/>
                  </a:cubicBezTo>
                  <a:cubicBezTo>
                    <a:pt x="141" y="282"/>
                    <a:pt x="141" y="285"/>
                    <a:pt x="141" y="289"/>
                  </a:cubicBezTo>
                  <a:cubicBezTo>
                    <a:pt x="142" y="291"/>
                    <a:pt x="143" y="293"/>
                    <a:pt x="144" y="295"/>
                  </a:cubicBezTo>
                  <a:cubicBezTo>
                    <a:pt x="144" y="297"/>
                    <a:pt x="144" y="299"/>
                    <a:pt x="144" y="301"/>
                  </a:cubicBezTo>
                  <a:cubicBezTo>
                    <a:pt x="146" y="309"/>
                    <a:pt x="152" y="314"/>
                    <a:pt x="158" y="314"/>
                  </a:cubicBezTo>
                  <a:cubicBezTo>
                    <a:pt x="162" y="320"/>
                    <a:pt x="168" y="323"/>
                    <a:pt x="175" y="323"/>
                  </a:cubicBezTo>
                  <a:cubicBezTo>
                    <a:pt x="185" y="323"/>
                    <a:pt x="192" y="317"/>
                    <a:pt x="195" y="308"/>
                  </a:cubicBezTo>
                  <a:cubicBezTo>
                    <a:pt x="203" y="306"/>
                    <a:pt x="208" y="299"/>
                    <a:pt x="207" y="290"/>
                  </a:cubicBezTo>
                  <a:cubicBezTo>
                    <a:pt x="207" y="290"/>
                    <a:pt x="207" y="289"/>
                    <a:pt x="206" y="289"/>
                  </a:cubicBezTo>
                  <a:cubicBezTo>
                    <a:pt x="209" y="286"/>
                    <a:pt x="211" y="281"/>
                    <a:pt x="210" y="277"/>
                  </a:cubicBezTo>
                  <a:cubicBezTo>
                    <a:pt x="210" y="276"/>
                    <a:pt x="210" y="276"/>
                    <a:pt x="209" y="275"/>
                  </a:cubicBezTo>
                  <a:cubicBezTo>
                    <a:pt x="211" y="274"/>
                    <a:pt x="213" y="273"/>
                    <a:pt x="214" y="272"/>
                  </a:cubicBezTo>
                  <a:cubicBezTo>
                    <a:pt x="214" y="271"/>
                    <a:pt x="215" y="271"/>
                    <a:pt x="215" y="27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222223"/>
                </a:solidFill>
              </a:endParaRPr>
            </a:p>
          </p:txBody>
        </p:sp>
        <p:sp>
          <p:nvSpPr>
            <p:cNvPr id="48" name="Freeform 18">
              <a:extLst>
                <a:ext uri="{FF2B5EF4-FFF2-40B4-BE49-F238E27FC236}">
                  <a16:creationId xmlns:a16="http://schemas.microsoft.com/office/drawing/2014/main" id="{A4974A18-B227-49A5-BA90-B0CA2CA9AAF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655272" y="2600944"/>
              <a:ext cx="321551" cy="324000"/>
            </a:xfrm>
            <a:custGeom>
              <a:avLst/>
              <a:gdLst/>
              <a:ahLst/>
              <a:cxnLst>
                <a:cxn ang="0">
                  <a:pos x="430" y="297"/>
                </a:cxn>
                <a:cxn ang="0">
                  <a:pos x="443" y="263"/>
                </a:cxn>
                <a:cxn ang="0">
                  <a:pos x="431" y="228"/>
                </a:cxn>
                <a:cxn ang="0">
                  <a:pos x="438" y="199"/>
                </a:cxn>
                <a:cxn ang="0">
                  <a:pos x="395" y="150"/>
                </a:cxn>
                <a:cxn ang="0">
                  <a:pos x="304" y="146"/>
                </a:cxn>
                <a:cxn ang="0">
                  <a:pos x="315" y="18"/>
                </a:cxn>
                <a:cxn ang="0">
                  <a:pos x="282" y="0"/>
                </a:cxn>
                <a:cxn ang="0">
                  <a:pos x="239" y="29"/>
                </a:cxn>
                <a:cxn ang="0">
                  <a:pos x="228" y="73"/>
                </a:cxn>
                <a:cxn ang="0">
                  <a:pos x="195" y="112"/>
                </a:cxn>
                <a:cxn ang="0">
                  <a:pos x="141" y="189"/>
                </a:cxn>
                <a:cxn ang="0">
                  <a:pos x="26" y="177"/>
                </a:cxn>
                <a:cxn ang="0">
                  <a:pos x="0" y="420"/>
                </a:cxn>
                <a:cxn ang="0">
                  <a:pos x="26" y="447"/>
                </a:cxn>
                <a:cxn ang="0">
                  <a:pos x="145" y="420"/>
                </a:cxn>
                <a:cxn ang="0">
                  <a:pos x="314" y="447"/>
                </a:cxn>
                <a:cxn ang="0">
                  <a:pos x="404" y="426"/>
                </a:cxn>
                <a:cxn ang="0">
                  <a:pos x="427" y="381"/>
                </a:cxn>
                <a:cxn ang="0">
                  <a:pos x="439" y="326"/>
                </a:cxn>
                <a:cxn ang="0">
                  <a:pos x="34" y="412"/>
                </a:cxn>
                <a:cxn ang="0">
                  <a:pos x="110" y="211"/>
                </a:cxn>
                <a:cxn ang="0">
                  <a:pos x="406" y="272"/>
                </a:cxn>
                <a:cxn ang="0">
                  <a:pos x="384" y="293"/>
                </a:cxn>
                <a:cxn ang="0">
                  <a:pos x="401" y="316"/>
                </a:cxn>
                <a:cxn ang="0">
                  <a:pos x="389" y="341"/>
                </a:cxn>
                <a:cxn ang="0">
                  <a:pos x="384" y="374"/>
                </a:cxn>
                <a:cxn ang="0">
                  <a:pos x="392" y="381"/>
                </a:cxn>
                <a:cxn ang="0">
                  <a:pos x="379" y="400"/>
                </a:cxn>
                <a:cxn ang="0">
                  <a:pos x="314" y="412"/>
                </a:cxn>
                <a:cxn ang="0">
                  <a:pos x="145" y="385"/>
                </a:cxn>
                <a:cxn ang="0">
                  <a:pos x="207" y="155"/>
                </a:cxn>
                <a:cxn ang="0">
                  <a:pos x="238" y="116"/>
                </a:cxn>
                <a:cxn ang="0">
                  <a:pos x="271" y="44"/>
                </a:cxn>
                <a:cxn ang="0">
                  <a:pos x="282" y="35"/>
                </a:cxn>
                <a:cxn ang="0">
                  <a:pos x="296" y="65"/>
                </a:cxn>
                <a:cxn ang="0">
                  <a:pos x="255" y="176"/>
                </a:cxn>
                <a:cxn ang="0">
                  <a:pos x="337" y="180"/>
                </a:cxn>
                <a:cxn ang="0">
                  <a:pos x="399" y="190"/>
                </a:cxn>
                <a:cxn ang="0">
                  <a:pos x="401" y="209"/>
                </a:cxn>
                <a:cxn ang="0">
                  <a:pos x="386" y="233"/>
                </a:cxn>
                <a:cxn ang="0">
                  <a:pos x="406" y="252"/>
                </a:cxn>
                <a:cxn ang="0">
                  <a:pos x="406" y="272"/>
                </a:cxn>
              </a:cxnLst>
              <a:rect l="0" t="0" r="r" b="b"/>
              <a:pathLst>
                <a:path w="444" h="447">
                  <a:moveTo>
                    <a:pt x="439" y="326"/>
                  </a:moveTo>
                  <a:cubicBezTo>
                    <a:pt x="439" y="315"/>
                    <a:pt x="436" y="305"/>
                    <a:pt x="430" y="297"/>
                  </a:cubicBezTo>
                  <a:cubicBezTo>
                    <a:pt x="431" y="296"/>
                    <a:pt x="432" y="295"/>
                    <a:pt x="432" y="294"/>
                  </a:cubicBezTo>
                  <a:cubicBezTo>
                    <a:pt x="439" y="286"/>
                    <a:pt x="444" y="275"/>
                    <a:pt x="443" y="263"/>
                  </a:cubicBezTo>
                  <a:cubicBezTo>
                    <a:pt x="443" y="252"/>
                    <a:pt x="440" y="241"/>
                    <a:pt x="434" y="233"/>
                  </a:cubicBezTo>
                  <a:cubicBezTo>
                    <a:pt x="433" y="231"/>
                    <a:pt x="432" y="229"/>
                    <a:pt x="431" y="228"/>
                  </a:cubicBezTo>
                  <a:cubicBezTo>
                    <a:pt x="431" y="228"/>
                    <a:pt x="431" y="227"/>
                    <a:pt x="431" y="227"/>
                  </a:cubicBezTo>
                  <a:cubicBezTo>
                    <a:pt x="436" y="219"/>
                    <a:pt x="438" y="209"/>
                    <a:pt x="438" y="199"/>
                  </a:cubicBezTo>
                  <a:cubicBezTo>
                    <a:pt x="438" y="184"/>
                    <a:pt x="431" y="173"/>
                    <a:pt x="423" y="165"/>
                  </a:cubicBezTo>
                  <a:cubicBezTo>
                    <a:pt x="415" y="157"/>
                    <a:pt x="406" y="152"/>
                    <a:pt x="395" y="150"/>
                  </a:cubicBezTo>
                  <a:cubicBezTo>
                    <a:pt x="382" y="147"/>
                    <a:pt x="361" y="146"/>
                    <a:pt x="337" y="146"/>
                  </a:cubicBezTo>
                  <a:cubicBezTo>
                    <a:pt x="326" y="146"/>
                    <a:pt x="315" y="146"/>
                    <a:pt x="304" y="146"/>
                  </a:cubicBezTo>
                  <a:cubicBezTo>
                    <a:pt x="323" y="114"/>
                    <a:pt x="331" y="87"/>
                    <a:pt x="331" y="65"/>
                  </a:cubicBezTo>
                  <a:cubicBezTo>
                    <a:pt x="331" y="45"/>
                    <a:pt x="324" y="28"/>
                    <a:pt x="315" y="18"/>
                  </a:cubicBezTo>
                  <a:cubicBezTo>
                    <a:pt x="310" y="12"/>
                    <a:pt x="305" y="8"/>
                    <a:pt x="300" y="5"/>
                  </a:cubicBezTo>
                  <a:cubicBezTo>
                    <a:pt x="294" y="2"/>
                    <a:pt x="289" y="0"/>
                    <a:pt x="282" y="0"/>
                  </a:cubicBezTo>
                  <a:cubicBezTo>
                    <a:pt x="271" y="0"/>
                    <a:pt x="259" y="3"/>
                    <a:pt x="251" y="11"/>
                  </a:cubicBezTo>
                  <a:cubicBezTo>
                    <a:pt x="245" y="16"/>
                    <a:pt x="242" y="23"/>
                    <a:pt x="239" y="29"/>
                  </a:cubicBezTo>
                  <a:cubicBezTo>
                    <a:pt x="236" y="38"/>
                    <a:pt x="235" y="47"/>
                    <a:pt x="234" y="54"/>
                  </a:cubicBezTo>
                  <a:cubicBezTo>
                    <a:pt x="232" y="62"/>
                    <a:pt x="230" y="68"/>
                    <a:pt x="228" y="73"/>
                  </a:cubicBezTo>
                  <a:cubicBezTo>
                    <a:pt x="227" y="75"/>
                    <a:pt x="224" y="79"/>
                    <a:pt x="219" y="84"/>
                  </a:cubicBezTo>
                  <a:cubicBezTo>
                    <a:pt x="213" y="92"/>
                    <a:pt x="204" y="102"/>
                    <a:pt x="195" y="112"/>
                  </a:cubicBezTo>
                  <a:cubicBezTo>
                    <a:pt x="187" y="122"/>
                    <a:pt x="180" y="131"/>
                    <a:pt x="175" y="140"/>
                  </a:cubicBezTo>
                  <a:cubicBezTo>
                    <a:pt x="165" y="162"/>
                    <a:pt x="152" y="178"/>
                    <a:pt x="141" y="189"/>
                  </a:cubicBezTo>
                  <a:cubicBezTo>
                    <a:pt x="136" y="182"/>
                    <a:pt x="128" y="177"/>
                    <a:pt x="118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11" y="177"/>
                    <a:pt x="0" y="189"/>
                    <a:pt x="0" y="203"/>
                  </a:cubicBezTo>
                  <a:cubicBezTo>
                    <a:pt x="0" y="420"/>
                    <a:pt x="0" y="420"/>
                    <a:pt x="0" y="420"/>
                  </a:cubicBezTo>
                  <a:cubicBezTo>
                    <a:pt x="0" y="420"/>
                    <a:pt x="0" y="420"/>
                    <a:pt x="0" y="420"/>
                  </a:cubicBezTo>
                  <a:cubicBezTo>
                    <a:pt x="0" y="435"/>
                    <a:pt x="11" y="447"/>
                    <a:pt x="26" y="447"/>
                  </a:cubicBezTo>
                  <a:cubicBezTo>
                    <a:pt x="118" y="447"/>
                    <a:pt x="118" y="447"/>
                    <a:pt x="118" y="447"/>
                  </a:cubicBezTo>
                  <a:cubicBezTo>
                    <a:pt x="133" y="447"/>
                    <a:pt x="145" y="435"/>
                    <a:pt x="145" y="420"/>
                  </a:cubicBezTo>
                  <a:cubicBezTo>
                    <a:pt x="191" y="428"/>
                    <a:pt x="234" y="442"/>
                    <a:pt x="272" y="445"/>
                  </a:cubicBezTo>
                  <a:cubicBezTo>
                    <a:pt x="287" y="446"/>
                    <a:pt x="301" y="447"/>
                    <a:pt x="314" y="447"/>
                  </a:cubicBezTo>
                  <a:cubicBezTo>
                    <a:pt x="335" y="447"/>
                    <a:pt x="352" y="445"/>
                    <a:pt x="367" y="441"/>
                  </a:cubicBezTo>
                  <a:cubicBezTo>
                    <a:pt x="378" y="438"/>
                    <a:pt x="391" y="435"/>
                    <a:pt x="404" y="426"/>
                  </a:cubicBezTo>
                  <a:cubicBezTo>
                    <a:pt x="410" y="422"/>
                    <a:pt x="416" y="416"/>
                    <a:pt x="420" y="408"/>
                  </a:cubicBezTo>
                  <a:cubicBezTo>
                    <a:pt x="425" y="400"/>
                    <a:pt x="427" y="391"/>
                    <a:pt x="427" y="381"/>
                  </a:cubicBezTo>
                  <a:cubicBezTo>
                    <a:pt x="427" y="375"/>
                    <a:pt x="425" y="368"/>
                    <a:pt x="422" y="363"/>
                  </a:cubicBezTo>
                  <a:cubicBezTo>
                    <a:pt x="433" y="354"/>
                    <a:pt x="439" y="341"/>
                    <a:pt x="439" y="326"/>
                  </a:cubicBezTo>
                  <a:close/>
                  <a:moveTo>
                    <a:pt x="110" y="412"/>
                  </a:moveTo>
                  <a:cubicBezTo>
                    <a:pt x="34" y="412"/>
                    <a:pt x="34" y="412"/>
                    <a:pt x="34" y="412"/>
                  </a:cubicBezTo>
                  <a:cubicBezTo>
                    <a:pt x="34" y="211"/>
                    <a:pt x="34" y="211"/>
                    <a:pt x="34" y="211"/>
                  </a:cubicBezTo>
                  <a:cubicBezTo>
                    <a:pt x="110" y="211"/>
                    <a:pt x="110" y="211"/>
                    <a:pt x="110" y="211"/>
                  </a:cubicBezTo>
                  <a:lnTo>
                    <a:pt x="110" y="412"/>
                  </a:lnTo>
                  <a:close/>
                  <a:moveTo>
                    <a:pt x="406" y="272"/>
                  </a:moveTo>
                  <a:cubicBezTo>
                    <a:pt x="404" y="274"/>
                    <a:pt x="401" y="276"/>
                    <a:pt x="395" y="278"/>
                  </a:cubicBezTo>
                  <a:cubicBezTo>
                    <a:pt x="389" y="281"/>
                    <a:pt x="384" y="287"/>
                    <a:pt x="384" y="293"/>
                  </a:cubicBezTo>
                  <a:cubicBezTo>
                    <a:pt x="384" y="300"/>
                    <a:pt x="387" y="307"/>
                    <a:pt x="394" y="310"/>
                  </a:cubicBezTo>
                  <a:cubicBezTo>
                    <a:pt x="397" y="311"/>
                    <a:pt x="400" y="314"/>
                    <a:pt x="401" y="316"/>
                  </a:cubicBezTo>
                  <a:cubicBezTo>
                    <a:pt x="403" y="319"/>
                    <a:pt x="405" y="322"/>
                    <a:pt x="405" y="326"/>
                  </a:cubicBezTo>
                  <a:cubicBezTo>
                    <a:pt x="405" y="333"/>
                    <a:pt x="400" y="339"/>
                    <a:pt x="389" y="341"/>
                  </a:cubicBezTo>
                  <a:cubicBezTo>
                    <a:pt x="382" y="342"/>
                    <a:pt x="376" y="348"/>
                    <a:pt x="375" y="356"/>
                  </a:cubicBezTo>
                  <a:cubicBezTo>
                    <a:pt x="373" y="363"/>
                    <a:pt x="377" y="371"/>
                    <a:pt x="384" y="374"/>
                  </a:cubicBezTo>
                  <a:cubicBezTo>
                    <a:pt x="388" y="376"/>
                    <a:pt x="391" y="378"/>
                    <a:pt x="391" y="379"/>
                  </a:cubicBezTo>
                  <a:cubicBezTo>
                    <a:pt x="392" y="380"/>
                    <a:pt x="392" y="380"/>
                    <a:pt x="392" y="381"/>
                  </a:cubicBezTo>
                  <a:cubicBezTo>
                    <a:pt x="392" y="386"/>
                    <a:pt x="391" y="389"/>
                    <a:pt x="390" y="391"/>
                  </a:cubicBezTo>
                  <a:cubicBezTo>
                    <a:pt x="388" y="395"/>
                    <a:pt x="385" y="398"/>
                    <a:pt x="379" y="400"/>
                  </a:cubicBezTo>
                  <a:cubicBezTo>
                    <a:pt x="373" y="403"/>
                    <a:pt x="366" y="405"/>
                    <a:pt x="358" y="407"/>
                  </a:cubicBezTo>
                  <a:cubicBezTo>
                    <a:pt x="348" y="410"/>
                    <a:pt x="333" y="412"/>
                    <a:pt x="314" y="412"/>
                  </a:cubicBezTo>
                  <a:cubicBezTo>
                    <a:pt x="302" y="412"/>
                    <a:pt x="289" y="411"/>
                    <a:pt x="275" y="410"/>
                  </a:cubicBezTo>
                  <a:cubicBezTo>
                    <a:pt x="242" y="408"/>
                    <a:pt x="197" y="393"/>
                    <a:pt x="145" y="385"/>
                  </a:cubicBezTo>
                  <a:cubicBezTo>
                    <a:pt x="145" y="339"/>
                    <a:pt x="145" y="258"/>
                    <a:pt x="145" y="231"/>
                  </a:cubicBezTo>
                  <a:cubicBezTo>
                    <a:pt x="159" y="221"/>
                    <a:pt x="188" y="196"/>
                    <a:pt x="207" y="155"/>
                  </a:cubicBezTo>
                  <a:cubicBezTo>
                    <a:pt x="207" y="153"/>
                    <a:pt x="210" y="148"/>
                    <a:pt x="215" y="143"/>
                  </a:cubicBezTo>
                  <a:cubicBezTo>
                    <a:pt x="221" y="135"/>
                    <a:pt x="230" y="125"/>
                    <a:pt x="238" y="116"/>
                  </a:cubicBezTo>
                  <a:cubicBezTo>
                    <a:pt x="246" y="106"/>
                    <a:pt x="253" y="98"/>
                    <a:pt x="258" y="90"/>
                  </a:cubicBezTo>
                  <a:cubicBezTo>
                    <a:pt x="268" y="72"/>
                    <a:pt x="268" y="54"/>
                    <a:pt x="271" y="44"/>
                  </a:cubicBezTo>
                  <a:cubicBezTo>
                    <a:pt x="272" y="39"/>
                    <a:pt x="274" y="37"/>
                    <a:pt x="274" y="36"/>
                  </a:cubicBezTo>
                  <a:cubicBezTo>
                    <a:pt x="275" y="36"/>
                    <a:pt x="276" y="35"/>
                    <a:pt x="282" y="35"/>
                  </a:cubicBezTo>
                  <a:cubicBezTo>
                    <a:pt x="283" y="35"/>
                    <a:pt x="287" y="37"/>
                    <a:pt x="290" y="42"/>
                  </a:cubicBezTo>
                  <a:cubicBezTo>
                    <a:pt x="293" y="46"/>
                    <a:pt x="296" y="54"/>
                    <a:pt x="296" y="65"/>
                  </a:cubicBezTo>
                  <a:cubicBezTo>
                    <a:pt x="296" y="84"/>
                    <a:pt x="288" y="114"/>
                    <a:pt x="256" y="157"/>
                  </a:cubicBezTo>
                  <a:cubicBezTo>
                    <a:pt x="252" y="162"/>
                    <a:pt x="252" y="170"/>
                    <a:pt x="255" y="176"/>
                  </a:cubicBezTo>
                  <a:cubicBezTo>
                    <a:pt x="259" y="181"/>
                    <a:pt x="265" y="185"/>
                    <a:pt x="272" y="184"/>
                  </a:cubicBezTo>
                  <a:cubicBezTo>
                    <a:pt x="293" y="181"/>
                    <a:pt x="316" y="180"/>
                    <a:pt x="337" y="180"/>
                  </a:cubicBezTo>
                  <a:cubicBezTo>
                    <a:pt x="359" y="180"/>
                    <a:pt x="379" y="182"/>
                    <a:pt x="388" y="184"/>
                  </a:cubicBezTo>
                  <a:cubicBezTo>
                    <a:pt x="391" y="184"/>
                    <a:pt x="396" y="187"/>
                    <a:pt x="399" y="190"/>
                  </a:cubicBezTo>
                  <a:cubicBezTo>
                    <a:pt x="402" y="193"/>
                    <a:pt x="404" y="196"/>
                    <a:pt x="404" y="199"/>
                  </a:cubicBezTo>
                  <a:cubicBezTo>
                    <a:pt x="404" y="204"/>
                    <a:pt x="403" y="207"/>
                    <a:pt x="401" y="209"/>
                  </a:cubicBezTo>
                  <a:cubicBezTo>
                    <a:pt x="400" y="212"/>
                    <a:pt x="398" y="214"/>
                    <a:pt x="394" y="216"/>
                  </a:cubicBezTo>
                  <a:cubicBezTo>
                    <a:pt x="389" y="219"/>
                    <a:pt x="385" y="226"/>
                    <a:pt x="386" y="233"/>
                  </a:cubicBezTo>
                  <a:cubicBezTo>
                    <a:pt x="387" y="239"/>
                    <a:pt x="392" y="245"/>
                    <a:pt x="398" y="247"/>
                  </a:cubicBezTo>
                  <a:cubicBezTo>
                    <a:pt x="402" y="248"/>
                    <a:pt x="404" y="250"/>
                    <a:pt x="406" y="252"/>
                  </a:cubicBezTo>
                  <a:cubicBezTo>
                    <a:pt x="407" y="255"/>
                    <a:pt x="409" y="258"/>
                    <a:pt x="409" y="263"/>
                  </a:cubicBezTo>
                  <a:cubicBezTo>
                    <a:pt x="409" y="268"/>
                    <a:pt x="408" y="269"/>
                    <a:pt x="406" y="27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222223"/>
                </a:solidFill>
              </a:endParaRPr>
            </a:p>
          </p:txBody>
        </p:sp>
        <p:sp>
          <p:nvSpPr>
            <p:cNvPr id="49" name="Freeform 20">
              <a:extLst>
                <a:ext uri="{FF2B5EF4-FFF2-40B4-BE49-F238E27FC236}">
                  <a16:creationId xmlns:a16="http://schemas.microsoft.com/office/drawing/2014/main" id="{175E70CE-779D-441D-B860-20D986BD3CE3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639125" y="2960984"/>
              <a:ext cx="322364" cy="324000"/>
            </a:xfrm>
            <a:custGeom>
              <a:avLst/>
              <a:gdLst/>
              <a:ahLst/>
              <a:cxnLst>
                <a:cxn ang="0">
                  <a:pos x="427" y="66"/>
                </a:cxn>
                <a:cxn ang="0">
                  <a:pos x="404" y="21"/>
                </a:cxn>
                <a:cxn ang="0">
                  <a:pos x="314" y="0"/>
                </a:cxn>
                <a:cxn ang="0">
                  <a:pos x="145" y="26"/>
                </a:cxn>
                <a:cxn ang="0">
                  <a:pos x="26" y="0"/>
                </a:cxn>
                <a:cxn ang="0">
                  <a:pos x="0" y="27"/>
                </a:cxn>
                <a:cxn ang="0">
                  <a:pos x="26" y="270"/>
                </a:cxn>
                <a:cxn ang="0">
                  <a:pos x="141" y="257"/>
                </a:cxn>
                <a:cxn ang="0">
                  <a:pos x="195" y="335"/>
                </a:cxn>
                <a:cxn ang="0">
                  <a:pos x="228" y="373"/>
                </a:cxn>
                <a:cxn ang="0">
                  <a:pos x="239" y="418"/>
                </a:cxn>
                <a:cxn ang="0">
                  <a:pos x="282" y="447"/>
                </a:cxn>
                <a:cxn ang="0">
                  <a:pos x="315" y="429"/>
                </a:cxn>
                <a:cxn ang="0">
                  <a:pos x="304" y="300"/>
                </a:cxn>
                <a:cxn ang="0">
                  <a:pos x="395" y="297"/>
                </a:cxn>
                <a:cxn ang="0">
                  <a:pos x="438" y="248"/>
                </a:cxn>
                <a:cxn ang="0">
                  <a:pos x="431" y="219"/>
                </a:cxn>
                <a:cxn ang="0">
                  <a:pos x="443" y="183"/>
                </a:cxn>
                <a:cxn ang="0">
                  <a:pos x="430" y="150"/>
                </a:cxn>
                <a:cxn ang="0">
                  <a:pos x="422" y="84"/>
                </a:cxn>
                <a:cxn ang="0">
                  <a:pos x="34" y="235"/>
                </a:cxn>
                <a:cxn ang="0">
                  <a:pos x="110" y="35"/>
                </a:cxn>
                <a:cxn ang="0">
                  <a:pos x="409" y="183"/>
                </a:cxn>
                <a:cxn ang="0">
                  <a:pos x="398" y="199"/>
                </a:cxn>
                <a:cxn ang="0">
                  <a:pos x="394" y="231"/>
                </a:cxn>
                <a:cxn ang="0">
                  <a:pos x="404" y="248"/>
                </a:cxn>
                <a:cxn ang="0">
                  <a:pos x="388" y="263"/>
                </a:cxn>
                <a:cxn ang="0">
                  <a:pos x="272" y="263"/>
                </a:cxn>
                <a:cxn ang="0">
                  <a:pos x="256" y="290"/>
                </a:cxn>
                <a:cxn ang="0">
                  <a:pos x="290" y="405"/>
                </a:cxn>
                <a:cxn ang="0">
                  <a:pos x="274" y="410"/>
                </a:cxn>
                <a:cxn ang="0">
                  <a:pos x="258" y="356"/>
                </a:cxn>
                <a:cxn ang="0">
                  <a:pos x="215" y="304"/>
                </a:cxn>
                <a:cxn ang="0">
                  <a:pos x="145" y="216"/>
                </a:cxn>
                <a:cxn ang="0">
                  <a:pos x="275" y="36"/>
                </a:cxn>
                <a:cxn ang="0">
                  <a:pos x="358" y="39"/>
                </a:cxn>
                <a:cxn ang="0">
                  <a:pos x="390" y="55"/>
                </a:cxn>
                <a:cxn ang="0">
                  <a:pos x="391" y="68"/>
                </a:cxn>
                <a:cxn ang="0">
                  <a:pos x="375" y="91"/>
                </a:cxn>
                <a:cxn ang="0">
                  <a:pos x="405" y="120"/>
                </a:cxn>
                <a:cxn ang="0">
                  <a:pos x="394" y="137"/>
                </a:cxn>
                <a:cxn ang="0">
                  <a:pos x="395" y="168"/>
                </a:cxn>
                <a:cxn ang="0">
                  <a:pos x="409" y="183"/>
                </a:cxn>
              </a:cxnLst>
              <a:rect l="0" t="0" r="r" b="b"/>
              <a:pathLst>
                <a:path w="444" h="447">
                  <a:moveTo>
                    <a:pt x="422" y="84"/>
                  </a:moveTo>
                  <a:cubicBezTo>
                    <a:pt x="425" y="78"/>
                    <a:pt x="427" y="72"/>
                    <a:pt x="427" y="66"/>
                  </a:cubicBezTo>
                  <a:cubicBezTo>
                    <a:pt x="427" y="56"/>
                    <a:pt x="425" y="46"/>
                    <a:pt x="420" y="39"/>
                  </a:cubicBezTo>
                  <a:cubicBezTo>
                    <a:pt x="416" y="31"/>
                    <a:pt x="410" y="25"/>
                    <a:pt x="404" y="21"/>
                  </a:cubicBezTo>
                  <a:cubicBezTo>
                    <a:pt x="391" y="12"/>
                    <a:pt x="378" y="9"/>
                    <a:pt x="367" y="6"/>
                  </a:cubicBezTo>
                  <a:cubicBezTo>
                    <a:pt x="352" y="2"/>
                    <a:pt x="335" y="0"/>
                    <a:pt x="314" y="0"/>
                  </a:cubicBezTo>
                  <a:cubicBezTo>
                    <a:pt x="301" y="0"/>
                    <a:pt x="287" y="1"/>
                    <a:pt x="272" y="2"/>
                  </a:cubicBezTo>
                  <a:cubicBezTo>
                    <a:pt x="234" y="5"/>
                    <a:pt x="191" y="19"/>
                    <a:pt x="145" y="26"/>
                  </a:cubicBezTo>
                  <a:cubicBezTo>
                    <a:pt x="145" y="12"/>
                    <a:pt x="133" y="0"/>
                    <a:pt x="118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1" y="0"/>
                    <a:pt x="0" y="12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43"/>
                    <a:pt x="0" y="243"/>
                    <a:pt x="0" y="243"/>
                  </a:cubicBezTo>
                  <a:cubicBezTo>
                    <a:pt x="0" y="258"/>
                    <a:pt x="11" y="270"/>
                    <a:pt x="26" y="270"/>
                  </a:cubicBezTo>
                  <a:cubicBezTo>
                    <a:pt x="118" y="270"/>
                    <a:pt x="118" y="270"/>
                    <a:pt x="118" y="270"/>
                  </a:cubicBezTo>
                  <a:cubicBezTo>
                    <a:pt x="128" y="270"/>
                    <a:pt x="136" y="265"/>
                    <a:pt x="141" y="257"/>
                  </a:cubicBezTo>
                  <a:cubicBezTo>
                    <a:pt x="152" y="268"/>
                    <a:pt x="165" y="285"/>
                    <a:pt x="175" y="306"/>
                  </a:cubicBezTo>
                  <a:cubicBezTo>
                    <a:pt x="180" y="316"/>
                    <a:pt x="187" y="325"/>
                    <a:pt x="195" y="335"/>
                  </a:cubicBezTo>
                  <a:cubicBezTo>
                    <a:pt x="204" y="344"/>
                    <a:pt x="213" y="354"/>
                    <a:pt x="219" y="362"/>
                  </a:cubicBezTo>
                  <a:cubicBezTo>
                    <a:pt x="224" y="367"/>
                    <a:pt x="227" y="372"/>
                    <a:pt x="228" y="373"/>
                  </a:cubicBezTo>
                  <a:cubicBezTo>
                    <a:pt x="230" y="378"/>
                    <a:pt x="232" y="385"/>
                    <a:pt x="234" y="392"/>
                  </a:cubicBezTo>
                  <a:cubicBezTo>
                    <a:pt x="235" y="400"/>
                    <a:pt x="236" y="409"/>
                    <a:pt x="239" y="418"/>
                  </a:cubicBezTo>
                  <a:cubicBezTo>
                    <a:pt x="242" y="424"/>
                    <a:pt x="245" y="430"/>
                    <a:pt x="251" y="436"/>
                  </a:cubicBezTo>
                  <a:cubicBezTo>
                    <a:pt x="259" y="443"/>
                    <a:pt x="271" y="447"/>
                    <a:pt x="282" y="447"/>
                  </a:cubicBezTo>
                  <a:cubicBezTo>
                    <a:pt x="289" y="446"/>
                    <a:pt x="294" y="445"/>
                    <a:pt x="300" y="442"/>
                  </a:cubicBezTo>
                  <a:cubicBezTo>
                    <a:pt x="305" y="439"/>
                    <a:pt x="310" y="435"/>
                    <a:pt x="315" y="429"/>
                  </a:cubicBezTo>
                  <a:cubicBezTo>
                    <a:pt x="324" y="418"/>
                    <a:pt x="331" y="402"/>
                    <a:pt x="331" y="381"/>
                  </a:cubicBezTo>
                  <a:cubicBezTo>
                    <a:pt x="331" y="359"/>
                    <a:pt x="323" y="332"/>
                    <a:pt x="304" y="300"/>
                  </a:cubicBezTo>
                  <a:cubicBezTo>
                    <a:pt x="315" y="301"/>
                    <a:pt x="326" y="301"/>
                    <a:pt x="337" y="301"/>
                  </a:cubicBezTo>
                  <a:cubicBezTo>
                    <a:pt x="361" y="301"/>
                    <a:pt x="382" y="300"/>
                    <a:pt x="395" y="297"/>
                  </a:cubicBezTo>
                  <a:cubicBezTo>
                    <a:pt x="406" y="294"/>
                    <a:pt x="415" y="289"/>
                    <a:pt x="423" y="281"/>
                  </a:cubicBezTo>
                  <a:cubicBezTo>
                    <a:pt x="431" y="273"/>
                    <a:pt x="438" y="262"/>
                    <a:pt x="438" y="248"/>
                  </a:cubicBezTo>
                  <a:cubicBezTo>
                    <a:pt x="438" y="238"/>
                    <a:pt x="436" y="228"/>
                    <a:pt x="431" y="220"/>
                  </a:cubicBezTo>
                  <a:cubicBezTo>
                    <a:pt x="431" y="219"/>
                    <a:pt x="431" y="219"/>
                    <a:pt x="431" y="219"/>
                  </a:cubicBezTo>
                  <a:cubicBezTo>
                    <a:pt x="432" y="217"/>
                    <a:pt x="433" y="216"/>
                    <a:pt x="434" y="214"/>
                  </a:cubicBezTo>
                  <a:cubicBezTo>
                    <a:pt x="440" y="205"/>
                    <a:pt x="443" y="195"/>
                    <a:pt x="443" y="183"/>
                  </a:cubicBezTo>
                  <a:cubicBezTo>
                    <a:pt x="444" y="172"/>
                    <a:pt x="439" y="161"/>
                    <a:pt x="432" y="153"/>
                  </a:cubicBezTo>
                  <a:cubicBezTo>
                    <a:pt x="432" y="152"/>
                    <a:pt x="431" y="151"/>
                    <a:pt x="430" y="150"/>
                  </a:cubicBezTo>
                  <a:cubicBezTo>
                    <a:pt x="436" y="142"/>
                    <a:pt x="439" y="132"/>
                    <a:pt x="439" y="120"/>
                  </a:cubicBezTo>
                  <a:cubicBezTo>
                    <a:pt x="439" y="106"/>
                    <a:pt x="433" y="93"/>
                    <a:pt x="422" y="84"/>
                  </a:cubicBezTo>
                  <a:close/>
                  <a:moveTo>
                    <a:pt x="110" y="235"/>
                  </a:moveTo>
                  <a:cubicBezTo>
                    <a:pt x="34" y="235"/>
                    <a:pt x="34" y="235"/>
                    <a:pt x="34" y="235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110" y="35"/>
                    <a:pt x="110" y="35"/>
                    <a:pt x="110" y="35"/>
                  </a:cubicBezTo>
                  <a:lnTo>
                    <a:pt x="110" y="235"/>
                  </a:lnTo>
                  <a:close/>
                  <a:moveTo>
                    <a:pt x="409" y="183"/>
                  </a:moveTo>
                  <a:cubicBezTo>
                    <a:pt x="409" y="188"/>
                    <a:pt x="407" y="192"/>
                    <a:pt x="406" y="194"/>
                  </a:cubicBezTo>
                  <a:cubicBezTo>
                    <a:pt x="404" y="197"/>
                    <a:pt x="402" y="198"/>
                    <a:pt x="398" y="199"/>
                  </a:cubicBezTo>
                  <a:cubicBezTo>
                    <a:pt x="392" y="201"/>
                    <a:pt x="387" y="207"/>
                    <a:pt x="386" y="214"/>
                  </a:cubicBezTo>
                  <a:cubicBezTo>
                    <a:pt x="385" y="221"/>
                    <a:pt x="389" y="227"/>
                    <a:pt x="394" y="231"/>
                  </a:cubicBezTo>
                  <a:cubicBezTo>
                    <a:pt x="398" y="233"/>
                    <a:pt x="400" y="235"/>
                    <a:pt x="401" y="237"/>
                  </a:cubicBezTo>
                  <a:cubicBezTo>
                    <a:pt x="403" y="239"/>
                    <a:pt x="404" y="242"/>
                    <a:pt x="404" y="248"/>
                  </a:cubicBezTo>
                  <a:cubicBezTo>
                    <a:pt x="404" y="250"/>
                    <a:pt x="402" y="253"/>
                    <a:pt x="399" y="257"/>
                  </a:cubicBezTo>
                  <a:cubicBezTo>
                    <a:pt x="396" y="260"/>
                    <a:pt x="391" y="262"/>
                    <a:pt x="388" y="263"/>
                  </a:cubicBezTo>
                  <a:cubicBezTo>
                    <a:pt x="379" y="265"/>
                    <a:pt x="359" y="266"/>
                    <a:pt x="337" y="266"/>
                  </a:cubicBezTo>
                  <a:cubicBezTo>
                    <a:pt x="316" y="266"/>
                    <a:pt x="293" y="265"/>
                    <a:pt x="272" y="263"/>
                  </a:cubicBezTo>
                  <a:cubicBezTo>
                    <a:pt x="265" y="262"/>
                    <a:pt x="259" y="265"/>
                    <a:pt x="255" y="271"/>
                  </a:cubicBezTo>
                  <a:cubicBezTo>
                    <a:pt x="252" y="277"/>
                    <a:pt x="252" y="285"/>
                    <a:pt x="256" y="290"/>
                  </a:cubicBezTo>
                  <a:cubicBezTo>
                    <a:pt x="288" y="333"/>
                    <a:pt x="296" y="363"/>
                    <a:pt x="296" y="381"/>
                  </a:cubicBezTo>
                  <a:cubicBezTo>
                    <a:pt x="296" y="393"/>
                    <a:pt x="293" y="400"/>
                    <a:pt x="290" y="405"/>
                  </a:cubicBezTo>
                  <a:cubicBezTo>
                    <a:pt x="287" y="409"/>
                    <a:pt x="283" y="411"/>
                    <a:pt x="282" y="412"/>
                  </a:cubicBezTo>
                  <a:cubicBezTo>
                    <a:pt x="276" y="412"/>
                    <a:pt x="275" y="411"/>
                    <a:pt x="274" y="410"/>
                  </a:cubicBezTo>
                  <a:cubicBezTo>
                    <a:pt x="274" y="410"/>
                    <a:pt x="272" y="408"/>
                    <a:pt x="271" y="403"/>
                  </a:cubicBezTo>
                  <a:cubicBezTo>
                    <a:pt x="268" y="393"/>
                    <a:pt x="268" y="375"/>
                    <a:pt x="258" y="356"/>
                  </a:cubicBezTo>
                  <a:cubicBezTo>
                    <a:pt x="253" y="348"/>
                    <a:pt x="246" y="340"/>
                    <a:pt x="238" y="331"/>
                  </a:cubicBezTo>
                  <a:cubicBezTo>
                    <a:pt x="230" y="322"/>
                    <a:pt x="221" y="312"/>
                    <a:pt x="215" y="304"/>
                  </a:cubicBezTo>
                  <a:cubicBezTo>
                    <a:pt x="210" y="298"/>
                    <a:pt x="207" y="294"/>
                    <a:pt x="207" y="292"/>
                  </a:cubicBezTo>
                  <a:cubicBezTo>
                    <a:pt x="188" y="250"/>
                    <a:pt x="159" y="226"/>
                    <a:pt x="145" y="216"/>
                  </a:cubicBezTo>
                  <a:cubicBezTo>
                    <a:pt x="145" y="188"/>
                    <a:pt x="145" y="108"/>
                    <a:pt x="145" y="61"/>
                  </a:cubicBezTo>
                  <a:cubicBezTo>
                    <a:pt x="197" y="53"/>
                    <a:pt x="242" y="38"/>
                    <a:pt x="275" y="36"/>
                  </a:cubicBezTo>
                  <a:cubicBezTo>
                    <a:pt x="289" y="35"/>
                    <a:pt x="302" y="35"/>
                    <a:pt x="314" y="35"/>
                  </a:cubicBezTo>
                  <a:cubicBezTo>
                    <a:pt x="333" y="35"/>
                    <a:pt x="348" y="36"/>
                    <a:pt x="358" y="39"/>
                  </a:cubicBezTo>
                  <a:cubicBezTo>
                    <a:pt x="366" y="41"/>
                    <a:pt x="373" y="43"/>
                    <a:pt x="379" y="46"/>
                  </a:cubicBezTo>
                  <a:cubicBezTo>
                    <a:pt x="385" y="49"/>
                    <a:pt x="388" y="52"/>
                    <a:pt x="390" y="55"/>
                  </a:cubicBezTo>
                  <a:cubicBezTo>
                    <a:pt x="391" y="58"/>
                    <a:pt x="392" y="61"/>
                    <a:pt x="392" y="66"/>
                  </a:cubicBezTo>
                  <a:cubicBezTo>
                    <a:pt x="392" y="67"/>
                    <a:pt x="392" y="67"/>
                    <a:pt x="391" y="68"/>
                  </a:cubicBezTo>
                  <a:cubicBezTo>
                    <a:pt x="391" y="69"/>
                    <a:pt x="388" y="71"/>
                    <a:pt x="384" y="73"/>
                  </a:cubicBezTo>
                  <a:cubicBezTo>
                    <a:pt x="377" y="76"/>
                    <a:pt x="373" y="83"/>
                    <a:pt x="375" y="91"/>
                  </a:cubicBezTo>
                  <a:cubicBezTo>
                    <a:pt x="376" y="99"/>
                    <a:pt x="382" y="105"/>
                    <a:pt x="389" y="106"/>
                  </a:cubicBezTo>
                  <a:cubicBezTo>
                    <a:pt x="400" y="107"/>
                    <a:pt x="405" y="114"/>
                    <a:pt x="405" y="120"/>
                  </a:cubicBezTo>
                  <a:cubicBezTo>
                    <a:pt x="405" y="125"/>
                    <a:pt x="403" y="127"/>
                    <a:pt x="401" y="130"/>
                  </a:cubicBezTo>
                  <a:cubicBezTo>
                    <a:pt x="400" y="133"/>
                    <a:pt x="397" y="135"/>
                    <a:pt x="394" y="137"/>
                  </a:cubicBezTo>
                  <a:cubicBezTo>
                    <a:pt x="387" y="140"/>
                    <a:pt x="384" y="146"/>
                    <a:pt x="384" y="153"/>
                  </a:cubicBezTo>
                  <a:cubicBezTo>
                    <a:pt x="384" y="160"/>
                    <a:pt x="389" y="166"/>
                    <a:pt x="395" y="168"/>
                  </a:cubicBezTo>
                  <a:cubicBezTo>
                    <a:pt x="401" y="170"/>
                    <a:pt x="404" y="173"/>
                    <a:pt x="406" y="175"/>
                  </a:cubicBezTo>
                  <a:cubicBezTo>
                    <a:pt x="408" y="177"/>
                    <a:pt x="409" y="179"/>
                    <a:pt x="409" y="18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222223"/>
                </a:solidFill>
              </a:endParaRPr>
            </a:p>
          </p:txBody>
        </p:sp>
        <p:grpSp>
          <p:nvGrpSpPr>
            <p:cNvPr id="50" name="Group 207">
              <a:extLst>
                <a:ext uri="{FF2B5EF4-FFF2-40B4-BE49-F238E27FC236}">
                  <a16:creationId xmlns:a16="http://schemas.microsoft.com/office/drawing/2014/main" id="{BE483B17-3D38-4599-8E45-FEEBAA44C596}"/>
                </a:ext>
              </a:extLst>
            </p:cNvPr>
            <p:cNvGrpSpPr/>
            <p:nvPr/>
          </p:nvGrpSpPr>
          <p:grpSpPr>
            <a:xfrm>
              <a:off x="5432440" y="2638499"/>
              <a:ext cx="396000" cy="576000"/>
              <a:chOff x="8004369" y="1534319"/>
              <a:chExt cx="854075" cy="1087437"/>
            </a:xfrm>
          </p:grpSpPr>
          <p:sp>
            <p:nvSpPr>
              <p:cNvPr id="51" name="Freeform 55">
                <a:extLst>
                  <a:ext uri="{FF2B5EF4-FFF2-40B4-BE49-F238E27FC236}">
                    <a16:creationId xmlns:a16="http://schemas.microsoft.com/office/drawing/2014/main" id="{6756237D-4120-4369-80D0-A75E779F6A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04369" y="1534319"/>
                <a:ext cx="854075" cy="1087437"/>
              </a:xfrm>
              <a:custGeom>
                <a:avLst/>
                <a:gdLst/>
                <a:ahLst/>
                <a:cxnLst>
                  <a:cxn ang="0">
                    <a:pos x="863" y="599"/>
                  </a:cxn>
                  <a:cxn ang="0">
                    <a:pos x="863" y="599"/>
                  </a:cxn>
                  <a:cxn ang="0">
                    <a:pos x="804" y="508"/>
                  </a:cxn>
                  <a:cxn ang="0">
                    <a:pos x="781" y="425"/>
                  </a:cxn>
                  <a:cxn ang="0">
                    <a:pos x="519" y="73"/>
                  </a:cxn>
                  <a:cxn ang="0">
                    <a:pos x="73" y="297"/>
                  </a:cxn>
                  <a:cxn ang="0">
                    <a:pos x="88" y="559"/>
                  </a:cxn>
                  <a:cxn ang="0">
                    <a:pos x="158" y="848"/>
                  </a:cxn>
                  <a:cxn ang="0">
                    <a:pos x="0" y="1119"/>
                  </a:cxn>
                  <a:cxn ang="0">
                    <a:pos x="543" y="1119"/>
                  </a:cxn>
                  <a:cxn ang="0">
                    <a:pos x="553" y="943"/>
                  </a:cxn>
                  <a:cxn ang="0">
                    <a:pos x="604" y="912"/>
                  </a:cxn>
                  <a:cxn ang="0">
                    <a:pos x="722" y="920"/>
                  </a:cxn>
                  <a:cxn ang="0">
                    <a:pos x="792" y="857"/>
                  </a:cxn>
                  <a:cxn ang="0">
                    <a:pos x="783" y="820"/>
                  </a:cxn>
                  <a:cxn ang="0">
                    <a:pos x="791" y="784"/>
                  </a:cxn>
                  <a:cxn ang="0">
                    <a:pos x="798" y="751"/>
                  </a:cxn>
                  <a:cxn ang="0">
                    <a:pos x="805" y="707"/>
                  </a:cxn>
                  <a:cxn ang="0">
                    <a:pos x="815" y="660"/>
                  </a:cxn>
                  <a:cxn ang="0">
                    <a:pos x="863" y="599"/>
                  </a:cxn>
                </a:cxnLst>
                <a:rect l="0" t="0" r="r" b="b"/>
                <a:pathLst>
                  <a:path w="893" h="1119">
                    <a:moveTo>
                      <a:pt x="863" y="599"/>
                    </a:moveTo>
                    <a:lnTo>
                      <a:pt x="863" y="599"/>
                    </a:lnTo>
                    <a:cubicBezTo>
                      <a:pt x="834" y="548"/>
                      <a:pt x="814" y="520"/>
                      <a:pt x="804" y="508"/>
                    </a:cubicBezTo>
                    <a:cubicBezTo>
                      <a:pt x="794" y="497"/>
                      <a:pt x="775" y="462"/>
                      <a:pt x="781" y="425"/>
                    </a:cubicBezTo>
                    <a:cubicBezTo>
                      <a:pt x="787" y="387"/>
                      <a:pt x="780" y="148"/>
                      <a:pt x="519" y="73"/>
                    </a:cubicBezTo>
                    <a:cubicBezTo>
                      <a:pt x="258" y="0"/>
                      <a:pt x="102" y="205"/>
                      <a:pt x="73" y="297"/>
                    </a:cubicBezTo>
                    <a:cubicBezTo>
                      <a:pt x="43" y="388"/>
                      <a:pt x="68" y="504"/>
                      <a:pt x="88" y="559"/>
                    </a:cubicBezTo>
                    <a:cubicBezTo>
                      <a:pt x="108" y="614"/>
                      <a:pt x="201" y="725"/>
                      <a:pt x="158" y="848"/>
                    </a:cubicBezTo>
                    <a:cubicBezTo>
                      <a:pt x="125" y="940"/>
                      <a:pt x="42" y="1060"/>
                      <a:pt x="0" y="1119"/>
                    </a:cubicBezTo>
                    <a:lnTo>
                      <a:pt x="543" y="1119"/>
                    </a:lnTo>
                    <a:cubicBezTo>
                      <a:pt x="538" y="1069"/>
                      <a:pt x="535" y="995"/>
                      <a:pt x="553" y="943"/>
                    </a:cubicBezTo>
                    <a:cubicBezTo>
                      <a:pt x="564" y="916"/>
                      <a:pt x="582" y="911"/>
                      <a:pt x="604" y="912"/>
                    </a:cubicBezTo>
                    <a:cubicBezTo>
                      <a:pt x="625" y="914"/>
                      <a:pt x="705" y="920"/>
                      <a:pt x="722" y="920"/>
                    </a:cubicBezTo>
                    <a:cubicBezTo>
                      <a:pt x="740" y="920"/>
                      <a:pt x="794" y="908"/>
                      <a:pt x="792" y="857"/>
                    </a:cubicBezTo>
                    <a:cubicBezTo>
                      <a:pt x="789" y="834"/>
                      <a:pt x="785" y="828"/>
                      <a:pt x="783" y="820"/>
                    </a:cubicBezTo>
                    <a:cubicBezTo>
                      <a:pt x="781" y="812"/>
                      <a:pt x="785" y="791"/>
                      <a:pt x="791" y="784"/>
                    </a:cubicBezTo>
                    <a:cubicBezTo>
                      <a:pt x="797" y="777"/>
                      <a:pt x="802" y="763"/>
                      <a:pt x="798" y="751"/>
                    </a:cubicBezTo>
                    <a:cubicBezTo>
                      <a:pt x="798" y="751"/>
                      <a:pt x="814" y="729"/>
                      <a:pt x="805" y="707"/>
                    </a:cubicBezTo>
                    <a:cubicBezTo>
                      <a:pt x="796" y="686"/>
                      <a:pt x="793" y="662"/>
                      <a:pt x="815" y="660"/>
                    </a:cubicBezTo>
                    <a:cubicBezTo>
                      <a:pt x="837" y="657"/>
                      <a:pt x="893" y="649"/>
                      <a:pt x="863" y="599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" name="Freeform 56">
                <a:extLst>
                  <a:ext uri="{FF2B5EF4-FFF2-40B4-BE49-F238E27FC236}">
                    <a16:creationId xmlns:a16="http://schemas.microsoft.com/office/drawing/2014/main" id="{907ABD28-3C4B-42FA-8D12-50ED62818F2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150419" y="1666081"/>
                <a:ext cx="495300" cy="503238"/>
              </a:xfrm>
              <a:custGeom>
                <a:avLst/>
                <a:gdLst/>
                <a:ahLst/>
                <a:cxnLst>
                  <a:cxn ang="0">
                    <a:pos x="258" y="429"/>
                  </a:cxn>
                  <a:cxn ang="0">
                    <a:pos x="258" y="429"/>
                  </a:cxn>
                  <a:cxn ang="0">
                    <a:pos x="87" y="258"/>
                  </a:cxn>
                  <a:cxn ang="0">
                    <a:pos x="258" y="87"/>
                  </a:cxn>
                  <a:cxn ang="0">
                    <a:pos x="430" y="258"/>
                  </a:cxn>
                  <a:cxn ang="0">
                    <a:pos x="258" y="429"/>
                  </a:cxn>
                  <a:cxn ang="0">
                    <a:pos x="258" y="0"/>
                  </a:cxn>
                  <a:cxn ang="0">
                    <a:pos x="258" y="0"/>
                  </a:cxn>
                  <a:cxn ang="0">
                    <a:pos x="0" y="258"/>
                  </a:cxn>
                  <a:cxn ang="0">
                    <a:pos x="258" y="517"/>
                  </a:cxn>
                  <a:cxn ang="0">
                    <a:pos x="517" y="258"/>
                  </a:cxn>
                  <a:cxn ang="0">
                    <a:pos x="258" y="0"/>
                  </a:cxn>
                </a:cxnLst>
                <a:rect l="0" t="0" r="r" b="b"/>
                <a:pathLst>
                  <a:path w="517" h="517">
                    <a:moveTo>
                      <a:pt x="258" y="429"/>
                    </a:moveTo>
                    <a:lnTo>
                      <a:pt x="258" y="429"/>
                    </a:lnTo>
                    <a:cubicBezTo>
                      <a:pt x="164" y="429"/>
                      <a:pt x="87" y="353"/>
                      <a:pt x="87" y="258"/>
                    </a:cubicBezTo>
                    <a:cubicBezTo>
                      <a:pt x="87" y="164"/>
                      <a:pt x="164" y="87"/>
                      <a:pt x="258" y="87"/>
                    </a:cubicBezTo>
                    <a:cubicBezTo>
                      <a:pt x="353" y="87"/>
                      <a:pt x="430" y="164"/>
                      <a:pt x="430" y="258"/>
                    </a:cubicBezTo>
                    <a:cubicBezTo>
                      <a:pt x="430" y="353"/>
                      <a:pt x="353" y="429"/>
                      <a:pt x="258" y="429"/>
                    </a:cubicBezTo>
                    <a:close/>
                    <a:moveTo>
                      <a:pt x="258" y="0"/>
                    </a:moveTo>
                    <a:lnTo>
                      <a:pt x="258" y="0"/>
                    </a:lnTo>
                    <a:cubicBezTo>
                      <a:pt x="116" y="0"/>
                      <a:pt x="0" y="116"/>
                      <a:pt x="0" y="258"/>
                    </a:cubicBezTo>
                    <a:cubicBezTo>
                      <a:pt x="0" y="401"/>
                      <a:pt x="116" y="517"/>
                      <a:pt x="258" y="517"/>
                    </a:cubicBezTo>
                    <a:cubicBezTo>
                      <a:pt x="401" y="517"/>
                      <a:pt x="517" y="401"/>
                      <a:pt x="517" y="258"/>
                    </a:cubicBezTo>
                    <a:cubicBezTo>
                      <a:pt x="517" y="116"/>
                      <a:pt x="401" y="0"/>
                      <a:pt x="258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" name="Freeform 57">
                <a:extLst>
                  <a:ext uri="{FF2B5EF4-FFF2-40B4-BE49-F238E27FC236}">
                    <a16:creationId xmlns:a16="http://schemas.microsoft.com/office/drawing/2014/main" id="{8F72930A-9469-4E7A-80D4-14D5C762CF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15519" y="1832769"/>
                <a:ext cx="165100" cy="168275"/>
              </a:xfrm>
              <a:custGeom>
                <a:avLst/>
                <a:gdLst/>
                <a:ahLst/>
                <a:cxnLst>
                  <a:cxn ang="0">
                    <a:pos x="173" y="86"/>
                  </a:cxn>
                  <a:cxn ang="0">
                    <a:pos x="173" y="86"/>
                  </a:cxn>
                  <a:cxn ang="0">
                    <a:pos x="87" y="173"/>
                  </a:cxn>
                  <a:cxn ang="0">
                    <a:pos x="0" y="86"/>
                  </a:cxn>
                  <a:cxn ang="0">
                    <a:pos x="87" y="0"/>
                  </a:cxn>
                  <a:cxn ang="0">
                    <a:pos x="173" y="86"/>
                  </a:cxn>
                </a:cxnLst>
                <a:rect l="0" t="0" r="r" b="b"/>
                <a:pathLst>
                  <a:path w="173" h="173">
                    <a:moveTo>
                      <a:pt x="173" y="86"/>
                    </a:moveTo>
                    <a:lnTo>
                      <a:pt x="173" y="86"/>
                    </a:lnTo>
                    <a:cubicBezTo>
                      <a:pt x="173" y="134"/>
                      <a:pt x="134" y="173"/>
                      <a:pt x="87" y="173"/>
                    </a:cubicBezTo>
                    <a:cubicBezTo>
                      <a:pt x="39" y="173"/>
                      <a:pt x="0" y="134"/>
                      <a:pt x="0" y="86"/>
                    </a:cubicBezTo>
                    <a:cubicBezTo>
                      <a:pt x="0" y="38"/>
                      <a:pt x="39" y="0"/>
                      <a:pt x="87" y="0"/>
                    </a:cubicBezTo>
                    <a:cubicBezTo>
                      <a:pt x="134" y="0"/>
                      <a:pt x="173" y="38"/>
                      <a:pt x="173" y="86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3367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2324884" y="408124"/>
            <a:ext cx="75538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accent1"/>
                </a:solidFill>
                <a:latin typeface="Source Sans Pro Light" panose="020B0403030403020204" pitchFamily="34" charset="0"/>
                <a:ea typeface="Roboto Black" panose="02000000000000000000" pitchFamily="2" charset="0"/>
                <a:cs typeface="Roboto Black" panose="02000000000000000000" pitchFamily="2" charset="0"/>
              </a:rPr>
              <a:t>Ideation</a:t>
            </a:r>
            <a:r>
              <a:rPr lang="en-US" sz="3200" dirty="0">
                <a:latin typeface="Source Sans Pro Light" panose="020B0403030403020204" pitchFamily="34" charset="0"/>
                <a:ea typeface="Roboto Black" panose="02000000000000000000" pitchFamily="2" charset="0"/>
                <a:cs typeface="Roboto Black" panose="02000000000000000000" pitchFamily="2" charset="0"/>
              </a:rPr>
              <a:t> session – different kind of wins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06780" y="1726166"/>
            <a:ext cx="2461323" cy="3303282"/>
            <a:chOff x="3802063" y="450850"/>
            <a:chExt cx="5159375" cy="5838825"/>
          </a:xfrm>
        </p:grpSpPr>
        <p:sp>
          <p:nvSpPr>
            <p:cNvPr id="5" name="Freeform 125"/>
            <p:cNvSpPr>
              <a:spLocks noEditPoints="1"/>
            </p:cNvSpPr>
            <p:nvPr/>
          </p:nvSpPr>
          <p:spPr bwMode="auto">
            <a:xfrm>
              <a:off x="3802063" y="450850"/>
              <a:ext cx="5159375" cy="5838825"/>
            </a:xfrm>
            <a:custGeom>
              <a:avLst/>
              <a:gdLst>
                <a:gd name="T0" fmla="*/ 1890 w 2684"/>
                <a:gd name="T1" fmla="*/ 410 h 3042"/>
                <a:gd name="T2" fmla="*/ 1930 w 2684"/>
                <a:gd name="T3" fmla="*/ 614 h 3042"/>
                <a:gd name="T4" fmla="*/ 1890 w 2684"/>
                <a:gd name="T5" fmla="*/ 804 h 3042"/>
                <a:gd name="T6" fmla="*/ 1652 w 2684"/>
                <a:gd name="T7" fmla="*/ 706 h 3042"/>
                <a:gd name="T8" fmla="*/ 1649 w 2684"/>
                <a:gd name="T9" fmla="*/ 750 h 3042"/>
                <a:gd name="T10" fmla="*/ 1552 w 2684"/>
                <a:gd name="T11" fmla="*/ 1356 h 3042"/>
                <a:gd name="T12" fmla="*/ 1550 w 2684"/>
                <a:gd name="T13" fmla="*/ 1452 h 3042"/>
                <a:gd name="T14" fmla="*/ 1749 w 2684"/>
                <a:gd name="T15" fmla="*/ 1515 h 3042"/>
                <a:gd name="T16" fmla="*/ 2332 w 2684"/>
                <a:gd name="T17" fmla="*/ 1685 h 3042"/>
                <a:gd name="T18" fmla="*/ 2674 w 2684"/>
                <a:gd name="T19" fmla="*/ 2458 h 3042"/>
                <a:gd name="T20" fmla="*/ 2544 w 2684"/>
                <a:gd name="T21" fmla="*/ 2834 h 3042"/>
                <a:gd name="T22" fmla="*/ 2488 w 2684"/>
                <a:gd name="T23" fmla="*/ 2542 h 3042"/>
                <a:gd name="T24" fmla="*/ 2255 w 2684"/>
                <a:gd name="T25" fmla="*/ 2514 h 3042"/>
                <a:gd name="T26" fmla="*/ 1872 w 2684"/>
                <a:gd name="T27" fmla="*/ 2554 h 3042"/>
                <a:gd name="T28" fmla="*/ 1971 w 2684"/>
                <a:gd name="T29" fmla="*/ 2554 h 3042"/>
                <a:gd name="T30" fmla="*/ 2008 w 2684"/>
                <a:gd name="T31" fmla="*/ 2662 h 3042"/>
                <a:gd name="T32" fmla="*/ 2027 w 2684"/>
                <a:gd name="T33" fmla="*/ 2922 h 3042"/>
                <a:gd name="T34" fmla="*/ 1853 w 2684"/>
                <a:gd name="T35" fmla="*/ 2893 h 3042"/>
                <a:gd name="T36" fmla="*/ 1853 w 2684"/>
                <a:gd name="T37" fmla="*/ 2747 h 3042"/>
                <a:gd name="T38" fmla="*/ 1613 w 2684"/>
                <a:gd name="T39" fmla="*/ 2654 h 3042"/>
                <a:gd name="T40" fmla="*/ 1124 w 2684"/>
                <a:gd name="T41" fmla="*/ 2790 h 3042"/>
                <a:gd name="T42" fmla="*/ 648 w 2684"/>
                <a:gd name="T43" fmla="*/ 2710 h 3042"/>
                <a:gd name="T44" fmla="*/ 320 w 2684"/>
                <a:gd name="T45" fmla="*/ 2790 h 3042"/>
                <a:gd name="T46" fmla="*/ 388 w 2684"/>
                <a:gd name="T47" fmla="*/ 3042 h 3042"/>
                <a:gd name="T48" fmla="*/ 158 w 2684"/>
                <a:gd name="T49" fmla="*/ 2083 h 3042"/>
                <a:gd name="T50" fmla="*/ 951 w 2684"/>
                <a:gd name="T51" fmla="*/ 1416 h 3042"/>
                <a:gd name="T52" fmla="*/ 792 w 2684"/>
                <a:gd name="T53" fmla="*/ 835 h 3042"/>
                <a:gd name="T54" fmla="*/ 784 w 2684"/>
                <a:gd name="T55" fmla="*/ 773 h 3042"/>
                <a:gd name="T56" fmla="*/ 648 w 2684"/>
                <a:gd name="T57" fmla="*/ 856 h 3042"/>
                <a:gd name="T58" fmla="*/ 556 w 2684"/>
                <a:gd name="T59" fmla="*/ 680 h 3042"/>
                <a:gd name="T60" fmla="*/ 599 w 2684"/>
                <a:gd name="T61" fmla="*/ 506 h 3042"/>
                <a:gd name="T62" fmla="*/ 1226 w 2684"/>
                <a:gd name="T63" fmla="*/ 0 h 3042"/>
                <a:gd name="T64" fmla="*/ 1890 w 2684"/>
                <a:gd name="T65" fmla="*/ 410 h 3042"/>
                <a:gd name="T66" fmla="*/ 976 w 2684"/>
                <a:gd name="T67" fmla="*/ 1267 h 3042"/>
                <a:gd name="T68" fmla="*/ 896 w 2684"/>
                <a:gd name="T69" fmla="*/ 902 h 3042"/>
                <a:gd name="T70" fmla="*/ 864 w 2684"/>
                <a:gd name="T71" fmla="*/ 1162 h 3042"/>
                <a:gd name="T72" fmla="*/ 976 w 2684"/>
                <a:gd name="T73" fmla="*/ 1267 h 3042"/>
                <a:gd name="T74" fmla="*/ 1574 w 2684"/>
                <a:gd name="T75" fmla="*/ 917 h 3042"/>
                <a:gd name="T76" fmla="*/ 1562 w 2684"/>
                <a:gd name="T77" fmla="*/ 1167 h 3042"/>
                <a:gd name="T78" fmla="*/ 1574 w 2684"/>
                <a:gd name="T79" fmla="*/ 917 h 3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684" h="3042">
                  <a:moveTo>
                    <a:pt x="1890" y="410"/>
                  </a:moveTo>
                  <a:cubicBezTo>
                    <a:pt x="1930" y="614"/>
                    <a:pt x="1930" y="614"/>
                    <a:pt x="1930" y="614"/>
                  </a:cubicBezTo>
                  <a:cubicBezTo>
                    <a:pt x="1890" y="804"/>
                    <a:pt x="1890" y="804"/>
                    <a:pt x="1890" y="804"/>
                  </a:cubicBezTo>
                  <a:cubicBezTo>
                    <a:pt x="1652" y="706"/>
                    <a:pt x="1652" y="706"/>
                    <a:pt x="1652" y="706"/>
                  </a:cubicBezTo>
                  <a:cubicBezTo>
                    <a:pt x="1649" y="750"/>
                    <a:pt x="1649" y="750"/>
                    <a:pt x="1649" y="750"/>
                  </a:cubicBezTo>
                  <a:cubicBezTo>
                    <a:pt x="1908" y="1150"/>
                    <a:pt x="1552" y="1356"/>
                    <a:pt x="1552" y="1356"/>
                  </a:cubicBezTo>
                  <a:cubicBezTo>
                    <a:pt x="1550" y="1452"/>
                    <a:pt x="1550" y="1452"/>
                    <a:pt x="1550" y="1452"/>
                  </a:cubicBezTo>
                  <a:cubicBezTo>
                    <a:pt x="1550" y="1452"/>
                    <a:pt x="1636" y="1486"/>
                    <a:pt x="1749" y="1515"/>
                  </a:cubicBezTo>
                  <a:cubicBezTo>
                    <a:pt x="1862" y="1545"/>
                    <a:pt x="2092" y="1574"/>
                    <a:pt x="2332" y="1685"/>
                  </a:cubicBezTo>
                  <a:cubicBezTo>
                    <a:pt x="2572" y="1797"/>
                    <a:pt x="2684" y="2194"/>
                    <a:pt x="2674" y="2458"/>
                  </a:cubicBezTo>
                  <a:cubicBezTo>
                    <a:pt x="2665" y="2722"/>
                    <a:pt x="2544" y="2834"/>
                    <a:pt x="2544" y="2834"/>
                  </a:cubicBezTo>
                  <a:cubicBezTo>
                    <a:pt x="2544" y="2774"/>
                    <a:pt x="2488" y="2542"/>
                    <a:pt x="2488" y="2542"/>
                  </a:cubicBezTo>
                  <a:cubicBezTo>
                    <a:pt x="2488" y="2542"/>
                    <a:pt x="2444" y="2534"/>
                    <a:pt x="2255" y="2514"/>
                  </a:cubicBezTo>
                  <a:cubicBezTo>
                    <a:pt x="2067" y="2494"/>
                    <a:pt x="1872" y="2554"/>
                    <a:pt x="1872" y="2554"/>
                  </a:cubicBezTo>
                  <a:cubicBezTo>
                    <a:pt x="1872" y="2554"/>
                    <a:pt x="1944" y="2542"/>
                    <a:pt x="1971" y="2554"/>
                  </a:cubicBezTo>
                  <a:cubicBezTo>
                    <a:pt x="1998" y="2566"/>
                    <a:pt x="2008" y="2662"/>
                    <a:pt x="2008" y="2662"/>
                  </a:cubicBezTo>
                  <a:cubicBezTo>
                    <a:pt x="2042" y="2683"/>
                    <a:pt x="2076" y="2866"/>
                    <a:pt x="2027" y="2922"/>
                  </a:cubicBezTo>
                  <a:cubicBezTo>
                    <a:pt x="1978" y="2978"/>
                    <a:pt x="1836" y="2942"/>
                    <a:pt x="1853" y="2893"/>
                  </a:cubicBezTo>
                  <a:cubicBezTo>
                    <a:pt x="1870" y="2843"/>
                    <a:pt x="1853" y="2747"/>
                    <a:pt x="1853" y="2747"/>
                  </a:cubicBezTo>
                  <a:cubicBezTo>
                    <a:pt x="1798" y="2712"/>
                    <a:pt x="1613" y="2654"/>
                    <a:pt x="1613" y="2654"/>
                  </a:cubicBezTo>
                  <a:cubicBezTo>
                    <a:pt x="1613" y="2654"/>
                    <a:pt x="1348" y="2794"/>
                    <a:pt x="1124" y="2790"/>
                  </a:cubicBezTo>
                  <a:cubicBezTo>
                    <a:pt x="901" y="2787"/>
                    <a:pt x="832" y="2714"/>
                    <a:pt x="648" y="2710"/>
                  </a:cubicBezTo>
                  <a:cubicBezTo>
                    <a:pt x="464" y="2707"/>
                    <a:pt x="320" y="2790"/>
                    <a:pt x="320" y="2790"/>
                  </a:cubicBezTo>
                  <a:cubicBezTo>
                    <a:pt x="316" y="2851"/>
                    <a:pt x="388" y="3042"/>
                    <a:pt x="388" y="3042"/>
                  </a:cubicBezTo>
                  <a:cubicBezTo>
                    <a:pt x="24" y="2898"/>
                    <a:pt x="0" y="2414"/>
                    <a:pt x="158" y="2083"/>
                  </a:cubicBezTo>
                  <a:cubicBezTo>
                    <a:pt x="316" y="1753"/>
                    <a:pt x="951" y="1416"/>
                    <a:pt x="951" y="1416"/>
                  </a:cubicBezTo>
                  <a:cubicBezTo>
                    <a:pt x="527" y="1231"/>
                    <a:pt x="792" y="835"/>
                    <a:pt x="792" y="835"/>
                  </a:cubicBezTo>
                  <a:cubicBezTo>
                    <a:pt x="770" y="815"/>
                    <a:pt x="784" y="773"/>
                    <a:pt x="784" y="773"/>
                  </a:cubicBezTo>
                  <a:cubicBezTo>
                    <a:pt x="648" y="856"/>
                    <a:pt x="648" y="856"/>
                    <a:pt x="648" y="856"/>
                  </a:cubicBezTo>
                  <a:cubicBezTo>
                    <a:pt x="556" y="680"/>
                    <a:pt x="556" y="680"/>
                    <a:pt x="556" y="680"/>
                  </a:cubicBezTo>
                  <a:cubicBezTo>
                    <a:pt x="599" y="506"/>
                    <a:pt x="599" y="506"/>
                    <a:pt x="599" y="506"/>
                  </a:cubicBezTo>
                  <a:cubicBezTo>
                    <a:pt x="627" y="466"/>
                    <a:pt x="1226" y="0"/>
                    <a:pt x="1226" y="0"/>
                  </a:cubicBezTo>
                  <a:lnTo>
                    <a:pt x="1890" y="410"/>
                  </a:lnTo>
                  <a:close/>
                  <a:moveTo>
                    <a:pt x="976" y="1267"/>
                  </a:moveTo>
                  <a:cubicBezTo>
                    <a:pt x="896" y="902"/>
                    <a:pt x="896" y="902"/>
                    <a:pt x="896" y="902"/>
                  </a:cubicBezTo>
                  <a:cubicBezTo>
                    <a:pt x="896" y="902"/>
                    <a:pt x="812" y="1066"/>
                    <a:pt x="864" y="1162"/>
                  </a:cubicBezTo>
                  <a:cubicBezTo>
                    <a:pt x="895" y="1220"/>
                    <a:pt x="976" y="1267"/>
                    <a:pt x="976" y="1267"/>
                  </a:cubicBezTo>
                  <a:close/>
                  <a:moveTo>
                    <a:pt x="1574" y="917"/>
                  </a:moveTo>
                  <a:cubicBezTo>
                    <a:pt x="1562" y="1167"/>
                    <a:pt x="1562" y="1167"/>
                    <a:pt x="1562" y="1167"/>
                  </a:cubicBezTo>
                  <a:cubicBezTo>
                    <a:pt x="1642" y="1032"/>
                    <a:pt x="1574" y="917"/>
                    <a:pt x="1574" y="917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126"/>
            <p:cNvSpPr>
              <a:spLocks/>
            </p:cNvSpPr>
            <p:nvPr/>
          </p:nvSpPr>
          <p:spPr bwMode="auto">
            <a:xfrm>
              <a:off x="5378450" y="1939925"/>
              <a:ext cx="82550" cy="104775"/>
            </a:xfrm>
            <a:custGeom>
              <a:avLst/>
              <a:gdLst>
                <a:gd name="T0" fmla="*/ 27 w 43"/>
                <a:gd name="T1" fmla="*/ 0 h 54"/>
                <a:gd name="T2" fmla="*/ 7 w 43"/>
                <a:gd name="T3" fmla="*/ 28 h 54"/>
                <a:gd name="T4" fmla="*/ 43 w 43"/>
                <a:gd name="T5" fmla="*/ 54 h 54"/>
                <a:gd name="T6" fmla="*/ 27 w 43"/>
                <a:gd name="T7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54">
                  <a:moveTo>
                    <a:pt x="27" y="0"/>
                  </a:moveTo>
                  <a:cubicBezTo>
                    <a:pt x="27" y="0"/>
                    <a:pt x="0" y="13"/>
                    <a:pt x="7" y="28"/>
                  </a:cubicBezTo>
                  <a:cubicBezTo>
                    <a:pt x="15" y="44"/>
                    <a:pt x="43" y="54"/>
                    <a:pt x="43" y="54"/>
                  </a:cubicBezTo>
                  <a:lnTo>
                    <a:pt x="27" y="0"/>
                  </a:lnTo>
                  <a:close/>
                </a:path>
              </a:pathLst>
            </a:custGeom>
            <a:solidFill>
              <a:srgbClr val="E9C5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127"/>
            <p:cNvSpPr>
              <a:spLocks/>
            </p:cNvSpPr>
            <p:nvPr/>
          </p:nvSpPr>
          <p:spPr bwMode="auto">
            <a:xfrm>
              <a:off x="5387975" y="1816100"/>
              <a:ext cx="161925" cy="252413"/>
            </a:xfrm>
            <a:custGeom>
              <a:avLst/>
              <a:gdLst>
                <a:gd name="T0" fmla="*/ 31 w 84"/>
                <a:gd name="T1" fmla="*/ 123 h 132"/>
                <a:gd name="T2" fmla="*/ 3 w 84"/>
                <a:gd name="T3" fmla="*/ 28 h 132"/>
                <a:gd name="T4" fmla="*/ 64 w 84"/>
                <a:gd name="T5" fmla="*/ 0 h 132"/>
                <a:gd name="T6" fmla="*/ 64 w 84"/>
                <a:gd name="T7" fmla="*/ 18 h 132"/>
                <a:gd name="T8" fmla="*/ 46 w 84"/>
                <a:gd name="T9" fmla="*/ 70 h 132"/>
                <a:gd name="T10" fmla="*/ 31 w 84"/>
                <a:gd name="T11" fmla="*/ 123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4" h="132">
                  <a:moveTo>
                    <a:pt x="31" y="123"/>
                  </a:moveTo>
                  <a:cubicBezTo>
                    <a:pt x="31" y="123"/>
                    <a:pt x="0" y="45"/>
                    <a:pt x="3" y="28"/>
                  </a:cubicBezTo>
                  <a:cubicBezTo>
                    <a:pt x="6" y="12"/>
                    <a:pt x="59" y="0"/>
                    <a:pt x="64" y="0"/>
                  </a:cubicBezTo>
                  <a:cubicBezTo>
                    <a:pt x="68" y="0"/>
                    <a:pt x="84" y="10"/>
                    <a:pt x="64" y="18"/>
                  </a:cubicBezTo>
                  <a:cubicBezTo>
                    <a:pt x="43" y="27"/>
                    <a:pt x="46" y="70"/>
                    <a:pt x="46" y="70"/>
                  </a:cubicBezTo>
                  <a:cubicBezTo>
                    <a:pt x="46" y="70"/>
                    <a:pt x="55" y="132"/>
                    <a:pt x="31" y="123"/>
                  </a:cubicBezTo>
                  <a:close/>
                </a:path>
              </a:pathLst>
            </a:custGeom>
            <a:solidFill>
              <a:srgbClr val="E9C5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28"/>
            <p:cNvSpPr>
              <a:spLocks/>
            </p:cNvSpPr>
            <p:nvPr/>
          </p:nvSpPr>
          <p:spPr bwMode="auto">
            <a:xfrm>
              <a:off x="6802438" y="1714500"/>
              <a:ext cx="103188" cy="277813"/>
            </a:xfrm>
            <a:custGeom>
              <a:avLst/>
              <a:gdLst>
                <a:gd name="T0" fmla="*/ 51 w 54"/>
                <a:gd name="T1" fmla="*/ 131 h 145"/>
                <a:gd name="T2" fmla="*/ 48 w 54"/>
                <a:gd name="T3" fmla="*/ 10 h 145"/>
                <a:gd name="T4" fmla="*/ 16 w 54"/>
                <a:gd name="T5" fmla="*/ 2 h 145"/>
                <a:gd name="T6" fmla="*/ 2 w 54"/>
                <a:gd name="T7" fmla="*/ 125 h 145"/>
                <a:gd name="T8" fmla="*/ 51 w 54"/>
                <a:gd name="T9" fmla="*/ 13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145">
                  <a:moveTo>
                    <a:pt x="51" y="131"/>
                  </a:moveTo>
                  <a:cubicBezTo>
                    <a:pt x="51" y="131"/>
                    <a:pt x="54" y="20"/>
                    <a:pt x="48" y="10"/>
                  </a:cubicBezTo>
                  <a:cubicBezTo>
                    <a:pt x="43" y="0"/>
                    <a:pt x="16" y="2"/>
                    <a:pt x="16" y="2"/>
                  </a:cubicBezTo>
                  <a:cubicBezTo>
                    <a:pt x="16" y="2"/>
                    <a:pt x="0" y="115"/>
                    <a:pt x="2" y="125"/>
                  </a:cubicBezTo>
                  <a:cubicBezTo>
                    <a:pt x="3" y="135"/>
                    <a:pt x="26" y="145"/>
                    <a:pt x="51" y="131"/>
                  </a:cubicBezTo>
                  <a:close/>
                </a:path>
              </a:pathLst>
            </a:custGeom>
            <a:solidFill>
              <a:srgbClr val="E9C5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29"/>
            <p:cNvSpPr>
              <a:spLocks/>
            </p:cNvSpPr>
            <p:nvPr/>
          </p:nvSpPr>
          <p:spPr bwMode="auto">
            <a:xfrm>
              <a:off x="4953000" y="901700"/>
              <a:ext cx="2481263" cy="2998788"/>
            </a:xfrm>
            <a:custGeom>
              <a:avLst/>
              <a:gdLst>
                <a:gd name="T0" fmla="*/ 618 w 1563"/>
                <a:gd name="T1" fmla="*/ 1889 h 1889"/>
                <a:gd name="T2" fmla="*/ 345 w 1563"/>
                <a:gd name="T3" fmla="*/ 538 h 1889"/>
                <a:gd name="T4" fmla="*/ 73 w 1563"/>
                <a:gd name="T5" fmla="*/ 677 h 1889"/>
                <a:gd name="T6" fmla="*/ 0 w 1563"/>
                <a:gd name="T7" fmla="*/ 538 h 1889"/>
                <a:gd name="T8" fmla="*/ 751 w 1563"/>
                <a:gd name="T9" fmla="*/ 0 h 1889"/>
                <a:gd name="T10" fmla="*/ 1563 w 1563"/>
                <a:gd name="T11" fmla="*/ 452 h 1889"/>
                <a:gd name="T12" fmla="*/ 1526 w 1563"/>
                <a:gd name="T13" fmla="*/ 618 h 1889"/>
                <a:gd name="T14" fmla="*/ 1186 w 1563"/>
                <a:gd name="T15" fmla="*/ 488 h 1889"/>
                <a:gd name="T16" fmla="*/ 1078 w 1563"/>
                <a:gd name="T17" fmla="*/ 1876 h 1889"/>
                <a:gd name="T18" fmla="*/ 618 w 1563"/>
                <a:gd name="T19" fmla="*/ 1889 h 18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63" h="1889">
                  <a:moveTo>
                    <a:pt x="618" y="1889"/>
                  </a:moveTo>
                  <a:lnTo>
                    <a:pt x="345" y="538"/>
                  </a:lnTo>
                  <a:lnTo>
                    <a:pt x="73" y="677"/>
                  </a:lnTo>
                  <a:lnTo>
                    <a:pt x="0" y="538"/>
                  </a:lnTo>
                  <a:lnTo>
                    <a:pt x="751" y="0"/>
                  </a:lnTo>
                  <a:lnTo>
                    <a:pt x="1563" y="452"/>
                  </a:lnTo>
                  <a:lnTo>
                    <a:pt x="1526" y="618"/>
                  </a:lnTo>
                  <a:lnTo>
                    <a:pt x="1186" y="488"/>
                  </a:lnTo>
                  <a:lnTo>
                    <a:pt x="1078" y="1876"/>
                  </a:lnTo>
                  <a:lnTo>
                    <a:pt x="618" y="1889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30"/>
            <p:cNvSpPr>
              <a:spLocks/>
            </p:cNvSpPr>
            <p:nvPr/>
          </p:nvSpPr>
          <p:spPr bwMode="auto">
            <a:xfrm>
              <a:off x="4953000" y="566738"/>
              <a:ext cx="2481263" cy="1189038"/>
            </a:xfrm>
            <a:custGeom>
              <a:avLst/>
              <a:gdLst>
                <a:gd name="T0" fmla="*/ 751 w 1563"/>
                <a:gd name="T1" fmla="*/ 0 h 749"/>
                <a:gd name="T2" fmla="*/ 1525 w 1563"/>
                <a:gd name="T3" fmla="*/ 481 h 749"/>
                <a:gd name="T4" fmla="*/ 1563 w 1563"/>
                <a:gd name="T5" fmla="*/ 663 h 749"/>
                <a:gd name="T6" fmla="*/ 759 w 1563"/>
                <a:gd name="T7" fmla="*/ 290 h 749"/>
                <a:gd name="T8" fmla="*/ 0 w 1563"/>
                <a:gd name="T9" fmla="*/ 749 h 749"/>
                <a:gd name="T10" fmla="*/ 47 w 1563"/>
                <a:gd name="T11" fmla="*/ 556 h 749"/>
                <a:gd name="T12" fmla="*/ 751 w 1563"/>
                <a:gd name="T13" fmla="*/ 0 h 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3" h="749">
                  <a:moveTo>
                    <a:pt x="751" y="0"/>
                  </a:moveTo>
                  <a:lnTo>
                    <a:pt x="1525" y="481"/>
                  </a:lnTo>
                  <a:lnTo>
                    <a:pt x="1563" y="663"/>
                  </a:lnTo>
                  <a:lnTo>
                    <a:pt x="759" y="290"/>
                  </a:lnTo>
                  <a:lnTo>
                    <a:pt x="0" y="749"/>
                  </a:lnTo>
                  <a:lnTo>
                    <a:pt x="47" y="556"/>
                  </a:lnTo>
                  <a:lnTo>
                    <a:pt x="751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31"/>
            <p:cNvSpPr>
              <a:spLocks/>
            </p:cNvSpPr>
            <p:nvPr/>
          </p:nvSpPr>
          <p:spPr bwMode="auto">
            <a:xfrm>
              <a:off x="6157913" y="611188"/>
              <a:ext cx="1217613" cy="947738"/>
            </a:xfrm>
            <a:custGeom>
              <a:avLst/>
              <a:gdLst>
                <a:gd name="T0" fmla="*/ 0 w 767"/>
                <a:gd name="T1" fmla="*/ 0 h 597"/>
                <a:gd name="T2" fmla="*/ 0 w 767"/>
                <a:gd name="T3" fmla="*/ 220 h 597"/>
                <a:gd name="T4" fmla="*/ 767 w 767"/>
                <a:gd name="T5" fmla="*/ 597 h 597"/>
                <a:gd name="T6" fmla="*/ 744 w 767"/>
                <a:gd name="T7" fmla="*/ 464 h 597"/>
                <a:gd name="T8" fmla="*/ 0 w 767"/>
                <a:gd name="T9" fmla="*/ 0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7" h="597">
                  <a:moveTo>
                    <a:pt x="0" y="0"/>
                  </a:moveTo>
                  <a:lnTo>
                    <a:pt x="0" y="220"/>
                  </a:lnTo>
                  <a:lnTo>
                    <a:pt x="767" y="597"/>
                  </a:lnTo>
                  <a:lnTo>
                    <a:pt x="744" y="4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32"/>
            <p:cNvSpPr>
              <a:spLocks/>
            </p:cNvSpPr>
            <p:nvPr/>
          </p:nvSpPr>
          <p:spPr bwMode="auto">
            <a:xfrm>
              <a:off x="6740525" y="1787525"/>
              <a:ext cx="160338" cy="307975"/>
            </a:xfrm>
            <a:custGeom>
              <a:avLst/>
              <a:gdLst>
                <a:gd name="T0" fmla="*/ 77 w 83"/>
                <a:gd name="T1" fmla="*/ 103 h 161"/>
                <a:gd name="T2" fmla="*/ 70 w 83"/>
                <a:gd name="T3" fmla="*/ 37 h 161"/>
                <a:gd name="T4" fmla="*/ 16 w 83"/>
                <a:gd name="T5" fmla="*/ 15 h 161"/>
                <a:gd name="T6" fmla="*/ 49 w 83"/>
                <a:gd name="T7" fmla="*/ 57 h 161"/>
                <a:gd name="T8" fmla="*/ 15 w 83"/>
                <a:gd name="T9" fmla="*/ 120 h 161"/>
                <a:gd name="T10" fmla="*/ 61 w 83"/>
                <a:gd name="T11" fmla="*/ 159 h 161"/>
                <a:gd name="T12" fmla="*/ 77 w 83"/>
                <a:gd name="T13" fmla="*/ 103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161">
                  <a:moveTo>
                    <a:pt x="77" y="103"/>
                  </a:moveTo>
                  <a:cubicBezTo>
                    <a:pt x="77" y="103"/>
                    <a:pt x="83" y="49"/>
                    <a:pt x="70" y="37"/>
                  </a:cubicBezTo>
                  <a:cubicBezTo>
                    <a:pt x="58" y="24"/>
                    <a:pt x="32" y="0"/>
                    <a:pt x="16" y="15"/>
                  </a:cubicBezTo>
                  <a:cubicBezTo>
                    <a:pt x="0" y="30"/>
                    <a:pt x="31" y="53"/>
                    <a:pt x="49" y="57"/>
                  </a:cubicBezTo>
                  <a:cubicBezTo>
                    <a:pt x="49" y="57"/>
                    <a:pt x="3" y="97"/>
                    <a:pt x="15" y="120"/>
                  </a:cubicBezTo>
                  <a:cubicBezTo>
                    <a:pt x="26" y="144"/>
                    <a:pt x="54" y="161"/>
                    <a:pt x="61" y="159"/>
                  </a:cubicBezTo>
                  <a:cubicBezTo>
                    <a:pt x="67" y="158"/>
                    <a:pt x="77" y="103"/>
                    <a:pt x="77" y="103"/>
                  </a:cubicBezTo>
                  <a:close/>
                </a:path>
              </a:pathLst>
            </a:custGeom>
            <a:solidFill>
              <a:srgbClr val="F4DC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33"/>
            <p:cNvSpPr>
              <a:spLocks/>
            </p:cNvSpPr>
            <p:nvPr/>
          </p:nvSpPr>
          <p:spPr bwMode="auto">
            <a:xfrm>
              <a:off x="5453063" y="1835150"/>
              <a:ext cx="136525" cy="269875"/>
            </a:xfrm>
            <a:custGeom>
              <a:avLst/>
              <a:gdLst>
                <a:gd name="T0" fmla="*/ 15 w 71"/>
                <a:gd name="T1" fmla="*/ 131 h 141"/>
                <a:gd name="T2" fmla="*/ 62 w 71"/>
                <a:gd name="T3" fmla="*/ 129 h 141"/>
                <a:gd name="T4" fmla="*/ 42 w 71"/>
                <a:gd name="T5" fmla="*/ 40 h 141"/>
                <a:gd name="T6" fmla="*/ 70 w 71"/>
                <a:gd name="T7" fmla="*/ 17 h 141"/>
                <a:gd name="T8" fmla="*/ 23 w 71"/>
                <a:gd name="T9" fmla="*/ 11 h 141"/>
                <a:gd name="T10" fmla="*/ 15 w 71"/>
                <a:gd name="T11" fmla="*/ 13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141">
                  <a:moveTo>
                    <a:pt x="15" y="131"/>
                  </a:moveTo>
                  <a:cubicBezTo>
                    <a:pt x="15" y="131"/>
                    <a:pt x="56" y="141"/>
                    <a:pt x="62" y="129"/>
                  </a:cubicBezTo>
                  <a:cubicBezTo>
                    <a:pt x="68" y="118"/>
                    <a:pt x="42" y="40"/>
                    <a:pt x="42" y="40"/>
                  </a:cubicBezTo>
                  <a:cubicBezTo>
                    <a:pt x="42" y="40"/>
                    <a:pt x="71" y="33"/>
                    <a:pt x="70" y="17"/>
                  </a:cubicBezTo>
                  <a:cubicBezTo>
                    <a:pt x="69" y="0"/>
                    <a:pt x="45" y="3"/>
                    <a:pt x="23" y="11"/>
                  </a:cubicBezTo>
                  <a:cubicBezTo>
                    <a:pt x="1" y="19"/>
                    <a:pt x="0" y="101"/>
                    <a:pt x="15" y="131"/>
                  </a:cubicBezTo>
                  <a:close/>
                </a:path>
              </a:pathLst>
            </a:custGeom>
            <a:solidFill>
              <a:srgbClr val="F4DC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34"/>
            <p:cNvSpPr>
              <a:spLocks/>
            </p:cNvSpPr>
            <p:nvPr/>
          </p:nvSpPr>
          <p:spPr bwMode="auto">
            <a:xfrm>
              <a:off x="3929063" y="3092450"/>
              <a:ext cx="4886325" cy="2713038"/>
            </a:xfrm>
            <a:custGeom>
              <a:avLst/>
              <a:gdLst>
                <a:gd name="T0" fmla="*/ 1080 w 2542"/>
                <a:gd name="T1" fmla="*/ 23 h 1414"/>
                <a:gd name="T2" fmla="*/ 541 w 2542"/>
                <a:gd name="T3" fmla="*/ 360 h 1414"/>
                <a:gd name="T4" fmla="*/ 124 w 2542"/>
                <a:gd name="T5" fmla="*/ 1414 h 1414"/>
                <a:gd name="T6" fmla="*/ 841 w 2542"/>
                <a:gd name="T7" fmla="*/ 1320 h 1414"/>
                <a:gd name="T8" fmla="*/ 1229 w 2542"/>
                <a:gd name="T9" fmla="*/ 1355 h 1414"/>
                <a:gd name="T10" fmla="*/ 2016 w 2542"/>
                <a:gd name="T11" fmla="*/ 1079 h 1414"/>
                <a:gd name="T12" fmla="*/ 2542 w 2542"/>
                <a:gd name="T13" fmla="*/ 1126 h 1414"/>
                <a:gd name="T14" fmla="*/ 2074 w 2542"/>
                <a:gd name="T15" fmla="*/ 360 h 1414"/>
                <a:gd name="T16" fmla="*/ 1284 w 2542"/>
                <a:gd name="T17" fmla="*/ 0 h 1414"/>
                <a:gd name="T18" fmla="*/ 1080 w 2542"/>
                <a:gd name="T19" fmla="*/ 23 h 1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42" h="1414">
                  <a:moveTo>
                    <a:pt x="1080" y="23"/>
                  </a:moveTo>
                  <a:cubicBezTo>
                    <a:pt x="1080" y="23"/>
                    <a:pt x="740" y="204"/>
                    <a:pt x="541" y="360"/>
                  </a:cubicBezTo>
                  <a:cubicBezTo>
                    <a:pt x="385" y="482"/>
                    <a:pt x="0" y="847"/>
                    <a:pt x="124" y="1414"/>
                  </a:cubicBezTo>
                  <a:cubicBezTo>
                    <a:pt x="124" y="1414"/>
                    <a:pt x="568" y="1186"/>
                    <a:pt x="841" y="1320"/>
                  </a:cubicBezTo>
                  <a:cubicBezTo>
                    <a:pt x="945" y="1370"/>
                    <a:pt x="1090" y="1403"/>
                    <a:pt x="1229" y="1355"/>
                  </a:cubicBezTo>
                  <a:cubicBezTo>
                    <a:pt x="1367" y="1308"/>
                    <a:pt x="1841" y="1082"/>
                    <a:pt x="2016" y="1079"/>
                  </a:cubicBezTo>
                  <a:cubicBezTo>
                    <a:pt x="2191" y="1076"/>
                    <a:pt x="2542" y="1126"/>
                    <a:pt x="2542" y="1126"/>
                  </a:cubicBezTo>
                  <a:cubicBezTo>
                    <a:pt x="2542" y="1126"/>
                    <a:pt x="2480" y="518"/>
                    <a:pt x="2074" y="360"/>
                  </a:cubicBezTo>
                  <a:cubicBezTo>
                    <a:pt x="1668" y="202"/>
                    <a:pt x="1370" y="139"/>
                    <a:pt x="1284" y="0"/>
                  </a:cubicBezTo>
                  <a:lnTo>
                    <a:pt x="1080" y="2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35"/>
            <p:cNvSpPr>
              <a:spLocks/>
            </p:cNvSpPr>
            <p:nvPr/>
          </p:nvSpPr>
          <p:spPr bwMode="auto">
            <a:xfrm>
              <a:off x="4286250" y="3822700"/>
              <a:ext cx="2698750" cy="2290763"/>
            </a:xfrm>
            <a:custGeom>
              <a:avLst/>
              <a:gdLst>
                <a:gd name="T0" fmla="*/ 0 w 1404"/>
                <a:gd name="T1" fmla="*/ 1005 h 1193"/>
                <a:gd name="T2" fmla="*/ 209 w 1404"/>
                <a:gd name="T3" fmla="*/ 1101 h 1193"/>
                <a:gd name="T4" fmla="*/ 388 w 1404"/>
                <a:gd name="T5" fmla="*/ 125 h 1193"/>
                <a:gd name="T6" fmla="*/ 460 w 1404"/>
                <a:gd name="T7" fmla="*/ 296 h 1193"/>
                <a:gd name="T8" fmla="*/ 637 w 1404"/>
                <a:gd name="T9" fmla="*/ 195 h 1193"/>
                <a:gd name="T10" fmla="*/ 696 w 1404"/>
                <a:gd name="T11" fmla="*/ 66 h 1193"/>
                <a:gd name="T12" fmla="*/ 849 w 1404"/>
                <a:gd name="T13" fmla="*/ 0 h 1193"/>
                <a:gd name="T14" fmla="*/ 849 w 1404"/>
                <a:gd name="T15" fmla="*/ 181 h 1193"/>
                <a:gd name="T16" fmla="*/ 892 w 1404"/>
                <a:gd name="T17" fmla="*/ 181 h 1193"/>
                <a:gd name="T18" fmla="*/ 1288 w 1404"/>
                <a:gd name="T19" fmla="*/ 893 h 1193"/>
                <a:gd name="T20" fmla="*/ 460 w 1404"/>
                <a:gd name="T21" fmla="*/ 1173 h 1193"/>
                <a:gd name="T22" fmla="*/ 0 w 1404"/>
                <a:gd name="T23" fmla="*/ 1005 h 1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04" h="1193">
                  <a:moveTo>
                    <a:pt x="0" y="1005"/>
                  </a:moveTo>
                  <a:cubicBezTo>
                    <a:pt x="209" y="1101"/>
                    <a:pt x="209" y="1101"/>
                    <a:pt x="209" y="1101"/>
                  </a:cubicBezTo>
                  <a:cubicBezTo>
                    <a:pt x="209" y="1101"/>
                    <a:pt x="28" y="533"/>
                    <a:pt x="388" y="125"/>
                  </a:cubicBezTo>
                  <a:cubicBezTo>
                    <a:pt x="460" y="296"/>
                    <a:pt x="460" y="296"/>
                    <a:pt x="460" y="296"/>
                  </a:cubicBezTo>
                  <a:cubicBezTo>
                    <a:pt x="460" y="296"/>
                    <a:pt x="625" y="209"/>
                    <a:pt x="637" y="195"/>
                  </a:cubicBezTo>
                  <a:cubicBezTo>
                    <a:pt x="637" y="195"/>
                    <a:pt x="629" y="119"/>
                    <a:pt x="696" y="66"/>
                  </a:cubicBezTo>
                  <a:cubicBezTo>
                    <a:pt x="764" y="13"/>
                    <a:pt x="849" y="0"/>
                    <a:pt x="849" y="0"/>
                  </a:cubicBezTo>
                  <a:cubicBezTo>
                    <a:pt x="849" y="0"/>
                    <a:pt x="842" y="169"/>
                    <a:pt x="849" y="181"/>
                  </a:cubicBezTo>
                  <a:cubicBezTo>
                    <a:pt x="856" y="193"/>
                    <a:pt x="892" y="181"/>
                    <a:pt x="892" y="181"/>
                  </a:cubicBezTo>
                  <a:cubicBezTo>
                    <a:pt x="892" y="181"/>
                    <a:pt x="956" y="610"/>
                    <a:pt x="1288" y="893"/>
                  </a:cubicBezTo>
                  <a:cubicBezTo>
                    <a:pt x="1404" y="992"/>
                    <a:pt x="600" y="1188"/>
                    <a:pt x="460" y="1173"/>
                  </a:cubicBezTo>
                  <a:cubicBezTo>
                    <a:pt x="320" y="1157"/>
                    <a:pt x="60" y="1193"/>
                    <a:pt x="0" y="100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36"/>
            <p:cNvSpPr>
              <a:spLocks/>
            </p:cNvSpPr>
            <p:nvPr/>
          </p:nvSpPr>
          <p:spPr bwMode="auto">
            <a:xfrm>
              <a:off x="5276850" y="3316288"/>
              <a:ext cx="592138" cy="419100"/>
            </a:xfrm>
            <a:custGeom>
              <a:avLst/>
              <a:gdLst>
                <a:gd name="T0" fmla="*/ 6 w 308"/>
                <a:gd name="T1" fmla="*/ 212 h 218"/>
                <a:gd name="T2" fmla="*/ 297 w 308"/>
                <a:gd name="T3" fmla="*/ 0 h 218"/>
                <a:gd name="T4" fmla="*/ 308 w 308"/>
                <a:gd name="T5" fmla="*/ 134 h 218"/>
                <a:gd name="T6" fmla="*/ 6 w 308"/>
                <a:gd name="T7" fmla="*/ 212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8" h="218">
                  <a:moveTo>
                    <a:pt x="6" y="212"/>
                  </a:moveTo>
                  <a:cubicBezTo>
                    <a:pt x="0" y="218"/>
                    <a:pt x="110" y="93"/>
                    <a:pt x="297" y="0"/>
                  </a:cubicBezTo>
                  <a:cubicBezTo>
                    <a:pt x="297" y="0"/>
                    <a:pt x="293" y="104"/>
                    <a:pt x="308" y="134"/>
                  </a:cubicBezTo>
                  <a:cubicBezTo>
                    <a:pt x="308" y="134"/>
                    <a:pt x="33" y="187"/>
                    <a:pt x="6" y="2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37"/>
            <p:cNvSpPr>
              <a:spLocks/>
            </p:cNvSpPr>
            <p:nvPr/>
          </p:nvSpPr>
          <p:spPr bwMode="auto">
            <a:xfrm>
              <a:off x="6329363" y="3316288"/>
              <a:ext cx="2125663" cy="2074863"/>
            </a:xfrm>
            <a:custGeom>
              <a:avLst/>
              <a:gdLst>
                <a:gd name="T0" fmla="*/ 407 w 1106"/>
                <a:gd name="T1" fmla="*/ 1081 h 1081"/>
                <a:gd name="T2" fmla="*/ 0 w 1106"/>
                <a:gd name="T3" fmla="*/ 529 h 1081"/>
                <a:gd name="T4" fmla="*/ 356 w 1106"/>
                <a:gd name="T5" fmla="*/ 384 h 1081"/>
                <a:gd name="T6" fmla="*/ 380 w 1106"/>
                <a:gd name="T7" fmla="*/ 791 h 1081"/>
                <a:gd name="T8" fmla="*/ 434 w 1106"/>
                <a:gd name="T9" fmla="*/ 934 h 1081"/>
                <a:gd name="T10" fmla="*/ 512 w 1106"/>
                <a:gd name="T11" fmla="*/ 942 h 1081"/>
                <a:gd name="T12" fmla="*/ 538 w 1106"/>
                <a:gd name="T13" fmla="*/ 905 h 1081"/>
                <a:gd name="T14" fmla="*/ 575 w 1106"/>
                <a:gd name="T15" fmla="*/ 948 h 1081"/>
                <a:gd name="T16" fmla="*/ 734 w 1106"/>
                <a:gd name="T17" fmla="*/ 829 h 1081"/>
                <a:gd name="T18" fmla="*/ 538 w 1106"/>
                <a:gd name="T19" fmla="*/ 802 h 1081"/>
                <a:gd name="T20" fmla="*/ 575 w 1106"/>
                <a:gd name="T21" fmla="*/ 445 h 1081"/>
                <a:gd name="T22" fmla="*/ 161 w 1106"/>
                <a:gd name="T23" fmla="*/ 289 h 1081"/>
                <a:gd name="T24" fmla="*/ 36 w 1106"/>
                <a:gd name="T25" fmla="*/ 207 h 1081"/>
                <a:gd name="T26" fmla="*/ 15 w 1106"/>
                <a:gd name="T27" fmla="*/ 0 h 1081"/>
                <a:gd name="T28" fmla="*/ 230 w 1106"/>
                <a:gd name="T29" fmla="*/ 127 h 1081"/>
                <a:gd name="T30" fmla="*/ 928 w 1106"/>
                <a:gd name="T31" fmla="*/ 514 h 1081"/>
                <a:gd name="T32" fmla="*/ 1093 w 1106"/>
                <a:gd name="T33" fmla="*/ 1022 h 1081"/>
                <a:gd name="T34" fmla="*/ 407 w 1106"/>
                <a:gd name="T35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06" h="1081">
                  <a:moveTo>
                    <a:pt x="407" y="1081"/>
                  </a:moveTo>
                  <a:cubicBezTo>
                    <a:pt x="407" y="1081"/>
                    <a:pt x="56" y="851"/>
                    <a:pt x="0" y="529"/>
                  </a:cubicBezTo>
                  <a:cubicBezTo>
                    <a:pt x="0" y="529"/>
                    <a:pt x="206" y="361"/>
                    <a:pt x="356" y="384"/>
                  </a:cubicBezTo>
                  <a:cubicBezTo>
                    <a:pt x="506" y="406"/>
                    <a:pt x="447" y="701"/>
                    <a:pt x="380" y="791"/>
                  </a:cubicBezTo>
                  <a:cubicBezTo>
                    <a:pt x="314" y="881"/>
                    <a:pt x="377" y="926"/>
                    <a:pt x="434" y="934"/>
                  </a:cubicBezTo>
                  <a:cubicBezTo>
                    <a:pt x="490" y="942"/>
                    <a:pt x="512" y="942"/>
                    <a:pt x="512" y="942"/>
                  </a:cubicBezTo>
                  <a:cubicBezTo>
                    <a:pt x="538" y="905"/>
                    <a:pt x="538" y="905"/>
                    <a:pt x="538" y="905"/>
                  </a:cubicBezTo>
                  <a:cubicBezTo>
                    <a:pt x="575" y="948"/>
                    <a:pt x="575" y="948"/>
                    <a:pt x="575" y="948"/>
                  </a:cubicBezTo>
                  <a:cubicBezTo>
                    <a:pt x="575" y="948"/>
                    <a:pt x="763" y="903"/>
                    <a:pt x="734" y="829"/>
                  </a:cubicBezTo>
                  <a:cubicBezTo>
                    <a:pt x="734" y="829"/>
                    <a:pt x="551" y="829"/>
                    <a:pt x="538" y="802"/>
                  </a:cubicBezTo>
                  <a:cubicBezTo>
                    <a:pt x="525" y="774"/>
                    <a:pt x="593" y="564"/>
                    <a:pt x="575" y="445"/>
                  </a:cubicBezTo>
                  <a:cubicBezTo>
                    <a:pt x="557" y="326"/>
                    <a:pt x="398" y="237"/>
                    <a:pt x="161" y="289"/>
                  </a:cubicBezTo>
                  <a:cubicBezTo>
                    <a:pt x="161" y="289"/>
                    <a:pt x="70" y="279"/>
                    <a:pt x="36" y="207"/>
                  </a:cubicBezTo>
                  <a:cubicBezTo>
                    <a:pt x="2" y="134"/>
                    <a:pt x="15" y="0"/>
                    <a:pt x="15" y="0"/>
                  </a:cubicBezTo>
                  <a:cubicBezTo>
                    <a:pt x="15" y="0"/>
                    <a:pt x="132" y="108"/>
                    <a:pt x="230" y="127"/>
                  </a:cubicBezTo>
                  <a:cubicBezTo>
                    <a:pt x="328" y="145"/>
                    <a:pt x="749" y="227"/>
                    <a:pt x="928" y="514"/>
                  </a:cubicBezTo>
                  <a:cubicBezTo>
                    <a:pt x="1106" y="801"/>
                    <a:pt x="1093" y="1022"/>
                    <a:pt x="1093" y="1022"/>
                  </a:cubicBezTo>
                  <a:lnTo>
                    <a:pt x="407" y="10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38"/>
            <p:cNvSpPr>
              <a:spLocks/>
            </p:cNvSpPr>
            <p:nvPr/>
          </p:nvSpPr>
          <p:spPr bwMode="auto">
            <a:xfrm>
              <a:off x="6340475" y="3084513"/>
              <a:ext cx="2573338" cy="2614613"/>
            </a:xfrm>
            <a:custGeom>
              <a:avLst/>
              <a:gdLst>
                <a:gd name="T0" fmla="*/ 22 w 1338"/>
                <a:gd name="T1" fmla="*/ 0 h 1362"/>
                <a:gd name="T2" fmla="*/ 466 w 1338"/>
                <a:gd name="T3" fmla="*/ 186 h 1362"/>
                <a:gd name="T4" fmla="*/ 1202 w 1338"/>
                <a:gd name="T5" fmla="*/ 647 h 1362"/>
                <a:gd name="T6" fmla="*/ 1247 w 1338"/>
                <a:gd name="T7" fmla="*/ 1362 h 1362"/>
                <a:gd name="T8" fmla="*/ 1020 w 1338"/>
                <a:gd name="T9" fmla="*/ 615 h 1362"/>
                <a:gd name="T10" fmla="*/ 369 w 1338"/>
                <a:gd name="T11" fmla="*/ 221 h 1362"/>
                <a:gd name="T12" fmla="*/ 0 w 1338"/>
                <a:gd name="T13" fmla="*/ 7 h 1362"/>
                <a:gd name="T14" fmla="*/ 22 w 1338"/>
                <a:gd name="T15" fmla="*/ 0 h 1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8" h="1362">
                  <a:moveTo>
                    <a:pt x="22" y="0"/>
                  </a:moveTo>
                  <a:cubicBezTo>
                    <a:pt x="22" y="0"/>
                    <a:pt x="164" y="127"/>
                    <a:pt x="466" y="186"/>
                  </a:cubicBezTo>
                  <a:cubicBezTo>
                    <a:pt x="767" y="245"/>
                    <a:pt x="1066" y="338"/>
                    <a:pt x="1202" y="647"/>
                  </a:cubicBezTo>
                  <a:cubicBezTo>
                    <a:pt x="1338" y="957"/>
                    <a:pt x="1311" y="1245"/>
                    <a:pt x="1247" y="1362"/>
                  </a:cubicBezTo>
                  <a:cubicBezTo>
                    <a:pt x="1247" y="1362"/>
                    <a:pt x="1215" y="845"/>
                    <a:pt x="1020" y="615"/>
                  </a:cubicBezTo>
                  <a:cubicBezTo>
                    <a:pt x="826" y="386"/>
                    <a:pt x="582" y="291"/>
                    <a:pt x="369" y="221"/>
                  </a:cubicBezTo>
                  <a:cubicBezTo>
                    <a:pt x="173" y="156"/>
                    <a:pt x="34" y="48"/>
                    <a:pt x="0" y="7"/>
                  </a:cubicBezTo>
                  <a:lnTo>
                    <a:pt x="2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39"/>
            <p:cNvSpPr>
              <a:spLocks/>
            </p:cNvSpPr>
            <p:nvPr/>
          </p:nvSpPr>
          <p:spPr bwMode="auto">
            <a:xfrm>
              <a:off x="4011613" y="3090863"/>
              <a:ext cx="1995488" cy="3052763"/>
            </a:xfrm>
            <a:custGeom>
              <a:avLst/>
              <a:gdLst>
                <a:gd name="T0" fmla="*/ 1000 w 1038"/>
                <a:gd name="T1" fmla="*/ 0 h 1591"/>
                <a:gd name="T2" fmla="*/ 490 w 1038"/>
                <a:gd name="T3" fmla="*/ 325 h 1591"/>
                <a:gd name="T4" fmla="*/ 30 w 1038"/>
                <a:gd name="T5" fmla="*/ 1060 h 1591"/>
                <a:gd name="T6" fmla="*/ 200 w 1038"/>
                <a:gd name="T7" fmla="*/ 1591 h 1591"/>
                <a:gd name="T8" fmla="*/ 243 w 1038"/>
                <a:gd name="T9" fmla="*/ 759 h 1591"/>
                <a:gd name="T10" fmla="*/ 1038 w 1038"/>
                <a:gd name="T11" fmla="*/ 32 h 1591"/>
                <a:gd name="T12" fmla="*/ 1000 w 1038"/>
                <a:gd name="T13" fmla="*/ 0 h 1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38" h="1591">
                  <a:moveTo>
                    <a:pt x="1000" y="0"/>
                  </a:moveTo>
                  <a:cubicBezTo>
                    <a:pt x="1000" y="0"/>
                    <a:pt x="786" y="120"/>
                    <a:pt x="490" y="325"/>
                  </a:cubicBezTo>
                  <a:cubicBezTo>
                    <a:pt x="195" y="530"/>
                    <a:pt x="59" y="764"/>
                    <a:pt x="30" y="1060"/>
                  </a:cubicBezTo>
                  <a:cubicBezTo>
                    <a:pt x="0" y="1356"/>
                    <a:pt x="99" y="1511"/>
                    <a:pt x="200" y="1591"/>
                  </a:cubicBezTo>
                  <a:cubicBezTo>
                    <a:pt x="200" y="1591"/>
                    <a:pt x="97" y="1125"/>
                    <a:pt x="243" y="759"/>
                  </a:cubicBezTo>
                  <a:cubicBezTo>
                    <a:pt x="422" y="310"/>
                    <a:pt x="1038" y="32"/>
                    <a:pt x="1038" y="32"/>
                  </a:cubicBezTo>
                  <a:lnTo>
                    <a:pt x="100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40"/>
            <p:cNvSpPr>
              <a:spLocks/>
            </p:cNvSpPr>
            <p:nvPr/>
          </p:nvSpPr>
          <p:spPr bwMode="auto">
            <a:xfrm>
              <a:off x="7181850" y="4756150"/>
              <a:ext cx="558800" cy="303213"/>
            </a:xfrm>
            <a:custGeom>
              <a:avLst/>
              <a:gdLst>
                <a:gd name="T0" fmla="*/ 112 w 291"/>
                <a:gd name="T1" fmla="*/ 27 h 158"/>
                <a:gd name="T2" fmla="*/ 160 w 291"/>
                <a:gd name="T3" fmla="*/ 54 h 158"/>
                <a:gd name="T4" fmla="*/ 261 w 291"/>
                <a:gd name="T5" fmla="*/ 5 h 158"/>
                <a:gd name="T6" fmla="*/ 291 w 291"/>
                <a:gd name="T7" fmla="*/ 79 h 158"/>
                <a:gd name="T8" fmla="*/ 85 w 291"/>
                <a:gd name="T9" fmla="*/ 106 h 158"/>
                <a:gd name="T10" fmla="*/ 69 w 291"/>
                <a:gd name="T11" fmla="*/ 123 h 158"/>
                <a:gd name="T12" fmla="*/ 11 w 291"/>
                <a:gd name="T13" fmla="*/ 113 h 158"/>
                <a:gd name="T14" fmla="*/ 39 w 291"/>
                <a:gd name="T15" fmla="*/ 19 h 158"/>
                <a:gd name="T16" fmla="*/ 112 w 291"/>
                <a:gd name="T17" fmla="*/ 27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1" h="158">
                  <a:moveTo>
                    <a:pt x="112" y="27"/>
                  </a:moveTo>
                  <a:cubicBezTo>
                    <a:pt x="112" y="27"/>
                    <a:pt x="123" y="49"/>
                    <a:pt x="160" y="54"/>
                  </a:cubicBezTo>
                  <a:cubicBezTo>
                    <a:pt x="197" y="58"/>
                    <a:pt x="239" y="0"/>
                    <a:pt x="261" y="5"/>
                  </a:cubicBezTo>
                  <a:cubicBezTo>
                    <a:pt x="283" y="9"/>
                    <a:pt x="291" y="79"/>
                    <a:pt x="291" y="79"/>
                  </a:cubicBezTo>
                  <a:cubicBezTo>
                    <a:pt x="291" y="79"/>
                    <a:pt x="186" y="158"/>
                    <a:pt x="85" y="106"/>
                  </a:cubicBezTo>
                  <a:cubicBezTo>
                    <a:pt x="69" y="123"/>
                    <a:pt x="69" y="123"/>
                    <a:pt x="69" y="123"/>
                  </a:cubicBezTo>
                  <a:cubicBezTo>
                    <a:pt x="69" y="123"/>
                    <a:pt x="21" y="125"/>
                    <a:pt x="11" y="113"/>
                  </a:cubicBezTo>
                  <a:cubicBezTo>
                    <a:pt x="0" y="101"/>
                    <a:pt x="39" y="19"/>
                    <a:pt x="39" y="19"/>
                  </a:cubicBezTo>
                  <a:lnTo>
                    <a:pt x="112" y="27"/>
                  </a:lnTo>
                  <a:close/>
                </a:path>
              </a:pathLst>
            </a:custGeom>
            <a:solidFill>
              <a:srgbClr val="483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41"/>
            <p:cNvSpPr>
              <a:spLocks/>
            </p:cNvSpPr>
            <p:nvPr/>
          </p:nvSpPr>
          <p:spPr bwMode="auto">
            <a:xfrm>
              <a:off x="7115175" y="4729163"/>
              <a:ext cx="681038" cy="401638"/>
            </a:xfrm>
            <a:custGeom>
              <a:avLst/>
              <a:gdLst>
                <a:gd name="T0" fmla="*/ 154 w 354"/>
                <a:gd name="T1" fmla="*/ 49 h 209"/>
                <a:gd name="T2" fmla="*/ 98 w 354"/>
                <a:gd name="T3" fmla="*/ 73 h 209"/>
                <a:gd name="T4" fmla="*/ 126 w 354"/>
                <a:gd name="T5" fmla="*/ 103 h 209"/>
                <a:gd name="T6" fmla="*/ 320 w 354"/>
                <a:gd name="T7" fmla="*/ 64 h 209"/>
                <a:gd name="T8" fmla="*/ 348 w 354"/>
                <a:gd name="T9" fmla="*/ 108 h 209"/>
                <a:gd name="T10" fmla="*/ 25 w 354"/>
                <a:gd name="T11" fmla="*/ 147 h 209"/>
                <a:gd name="T12" fmla="*/ 96 w 354"/>
                <a:gd name="T13" fmla="*/ 19 h 209"/>
                <a:gd name="T14" fmla="*/ 154 w 354"/>
                <a:gd name="T15" fmla="*/ 49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4" h="209">
                  <a:moveTo>
                    <a:pt x="154" y="49"/>
                  </a:moveTo>
                  <a:cubicBezTo>
                    <a:pt x="154" y="49"/>
                    <a:pt x="130" y="73"/>
                    <a:pt x="98" y="73"/>
                  </a:cubicBezTo>
                  <a:cubicBezTo>
                    <a:pt x="98" y="73"/>
                    <a:pt x="110" y="97"/>
                    <a:pt x="126" y="103"/>
                  </a:cubicBezTo>
                  <a:cubicBezTo>
                    <a:pt x="142" y="109"/>
                    <a:pt x="252" y="119"/>
                    <a:pt x="320" y="64"/>
                  </a:cubicBezTo>
                  <a:cubicBezTo>
                    <a:pt x="320" y="64"/>
                    <a:pt x="354" y="85"/>
                    <a:pt x="348" y="108"/>
                  </a:cubicBezTo>
                  <a:cubicBezTo>
                    <a:pt x="342" y="131"/>
                    <a:pt x="50" y="209"/>
                    <a:pt x="25" y="147"/>
                  </a:cubicBezTo>
                  <a:cubicBezTo>
                    <a:pt x="0" y="85"/>
                    <a:pt x="64" y="38"/>
                    <a:pt x="96" y="19"/>
                  </a:cubicBezTo>
                  <a:cubicBezTo>
                    <a:pt x="128" y="0"/>
                    <a:pt x="145" y="39"/>
                    <a:pt x="154" y="49"/>
                  </a:cubicBezTo>
                  <a:close/>
                </a:path>
              </a:pathLst>
            </a:custGeom>
            <a:solidFill>
              <a:srgbClr val="3729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42"/>
            <p:cNvSpPr>
              <a:spLocks/>
            </p:cNvSpPr>
            <p:nvPr/>
          </p:nvSpPr>
          <p:spPr bwMode="auto">
            <a:xfrm>
              <a:off x="6038850" y="3636963"/>
              <a:ext cx="1685925" cy="1225550"/>
            </a:xfrm>
            <a:custGeom>
              <a:avLst/>
              <a:gdLst>
                <a:gd name="T0" fmla="*/ 262 w 877"/>
                <a:gd name="T1" fmla="*/ 126 h 638"/>
                <a:gd name="T2" fmla="*/ 735 w 877"/>
                <a:gd name="T3" fmla="*/ 126 h 638"/>
                <a:gd name="T4" fmla="*/ 714 w 877"/>
                <a:gd name="T5" fmla="*/ 618 h 638"/>
                <a:gd name="T6" fmla="*/ 623 w 877"/>
                <a:gd name="T7" fmla="*/ 606 h 638"/>
                <a:gd name="T8" fmla="*/ 673 w 877"/>
                <a:gd name="T9" fmla="*/ 206 h 638"/>
                <a:gd name="T10" fmla="*/ 166 w 877"/>
                <a:gd name="T11" fmla="*/ 292 h 638"/>
                <a:gd name="T12" fmla="*/ 5 w 877"/>
                <a:gd name="T13" fmla="*/ 179 h 638"/>
                <a:gd name="T14" fmla="*/ 262 w 877"/>
                <a:gd name="T15" fmla="*/ 126 h 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7" h="638">
                  <a:moveTo>
                    <a:pt x="262" y="126"/>
                  </a:moveTo>
                  <a:cubicBezTo>
                    <a:pt x="262" y="126"/>
                    <a:pt x="593" y="0"/>
                    <a:pt x="735" y="126"/>
                  </a:cubicBezTo>
                  <a:cubicBezTo>
                    <a:pt x="877" y="253"/>
                    <a:pt x="714" y="618"/>
                    <a:pt x="714" y="618"/>
                  </a:cubicBezTo>
                  <a:cubicBezTo>
                    <a:pt x="714" y="618"/>
                    <a:pt x="676" y="638"/>
                    <a:pt x="623" y="606"/>
                  </a:cubicBezTo>
                  <a:cubicBezTo>
                    <a:pt x="623" y="606"/>
                    <a:pt x="756" y="309"/>
                    <a:pt x="673" y="206"/>
                  </a:cubicBezTo>
                  <a:cubicBezTo>
                    <a:pt x="590" y="102"/>
                    <a:pt x="303" y="160"/>
                    <a:pt x="166" y="292"/>
                  </a:cubicBezTo>
                  <a:cubicBezTo>
                    <a:pt x="30" y="425"/>
                    <a:pt x="10" y="220"/>
                    <a:pt x="5" y="179"/>
                  </a:cubicBezTo>
                  <a:cubicBezTo>
                    <a:pt x="0" y="137"/>
                    <a:pt x="231" y="94"/>
                    <a:pt x="262" y="126"/>
                  </a:cubicBezTo>
                  <a:close/>
                </a:path>
              </a:pathLst>
            </a:custGeom>
            <a:solidFill>
              <a:srgbClr val="494D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43"/>
            <p:cNvSpPr>
              <a:spLocks/>
            </p:cNvSpPr>
            <p:nvPr/>
          </p:nvSpPr>
          <p:spPr bwMode="auto">
            <a:xfrm>
              <a:off x="6357938" y="3854450"/>
              <a:ext cx="1157288" cy="1023938"/>
            </a:xfrm>
            <a:custGeom>
              <a:avLst/>
              <a:gdLst>
                <a:gd name="T0" fmla="*/ 0 w 602"/>
                <a:gd name="T1" fmla="*/ 179 h 534"/>
                <a:gd name="T2" fmla="*/ 134 w 602"/>
                <a:gd name="T3" fmla="*/ 68 h 534"/>
                <a:gd name="T4" fmla="*/ 517 w 602"/>
                <a:gd name="T5" fmla="*/ 50 h 534"/>
                <a:gd name="T6" fmla="*/ 568 w 602"/>
                <a:gd name="T7" fmla="*/ 293 h 534"/>
                <a:gd name="T8" fmla="*/ 497 w 602"/>
                <a:gd name="T9" fmla="*/ 534 h 534"/>
                <a:gd name="T10" fmla="*/ 398 w 602"/>
                <a:gd name="T11" fmla="*/ 511 h 534"/>
                <a:gd name="T12" fmla="*/ 499 w 602"/>
                <a:gd name="T13" fmla="*/ 153 h 534"/>
                <a:gd name="T14" fmla="*/ 0 w 602"/>
                <a:gd name="T15" fmla="*/ 179 h 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02" h="534">
                  <a:moveTo>
                    <a:pt x="0" y="179"/>
                  </a:moveTo>
                  <a:cubicBezTo>
                    <a:pt x="0" y="179"/>
                    <a:pt x="35" y="115"/>
                    <a:pt x="134" y="68"/>
                  </a:cubicBezTo>
                  <a:cubicBezTo>
                    <a:pt x="233" y="21"/>
                    <a:pt x="431" y="0"/>
                    <a:pt x="517" y="50"/>
                  </a:cubicBezTo>
                  <a:cubicBezTo>
                    <a:pt x="602" y="100"/>
                    <a:pt x="580" y="224"/>
                    <a:pt x="568" y="293"/>
                  </a:cubicBezTo>
                  <a:cubicBezTo>
                    <a:pt x="557" y="352"/>
                    <a:pt x="497" y="534"/>
                    <a:pt x="497" y="534"/>
                  </a:cubicBezTo>
                  <a:cubicBezTo>
                    <a:pt x="398" y="511"/>
                    <a:pt x="398" y="511"/>
                    <a:pt x="398" y="511"/>
                  </a:cubicBezTo>
                  <a:cubicBezTo>
                    <a:pt x="398" y="511"/>
                    <a:pt x="522" y="202"/>
                    <a:pt x="499" y="153"/>
                  </a:cubicBezTo>
                  <a:cubicBezTo>
                    <a:pt x="477" y="104"/>
                    <a:pt x="169" y="57"/>
                    <a:pt x="0" y="179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44"/>
            <p:cNvSpPr>
              <a:spLocks/>
            </p:cNvSpPr>
            <p:nvPr/>
          </p:nvSpPr>
          <p:spPr bwMode="auto">
            <a:xfrm>
              <a:off x="7361238" y="5440363"/>
              <a:ext cx="315913" cy="571500"/>
            </a:xfrm>
            <a:custGeom>
              <a:avLst/>
              <a:gdLst>
                <a:gd name="T0" fmla="*/ 1 w 164"/>
                <a:gd name="T1" fmla="*/ 86 h 298"/>
                <a:gd name="T2" fmla="*/ 56 w 164"/>
                <a:gd name="T3" fmla="*/ 182 h 298"/>
                <a:gd name="T4" fmla="*/ 46 w 164"/>
                <a:gd name="T5" fmla="*/ 285 h 298"/>
                <a:gd name="T6" fmla="*/ 145 w 164"/>
                <a:gd name="T7" fmla="*/ 285 h 298"/>
                <a:gd name="T8" fmla="*/ 105 w 164"/>
                <a:gd name="T9" fmla="*/ 86 h 298"/>
                <a:gd name="T10" fmla="*/ 121 w 164"/>
                <a:gd name="T11" fmla="*/ 42 h 298"/>
                <a:gd name="T12" fmla="*/ 92 w 164"/>
                <a:gd name="T13" fmla="*/ 2 h 298"/>
                <a:gd name="T14" fmla="*/ 12 w 164"/>
                <a:gd name="T15" fmla="*/ 18 h 298"/>
                <a:gd name="T16" fmla="*/ 1 w 164"/>
                <a:gd name="T17" fmla="*/ 86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4" h="298">
                  <a:moveTo>
                    <a:pt x="1" y="86"/>
                  </a:moveTo>
                  <a:cubicBezTo>
                    <a:pt x="1" y="86"/>
                    <a:pt x="58" y="162"/>
                    <a:pt x="56" y="182"/>
                  </a:cubicBezTo>
                  <a:cubicBezTo>
                    <a:pt x="55" y="203"/>
                    <a:pt x="38" y="271"/>
                    <a:pt x="46" y="285"/>
                  </a:cubicBezTo>
                  <a:cubicBezTo>
                    <a:pt x="53" y="298"/>
                    <a:pt x="127" y="295"/>
                    <a:pt x="145" y="285"/>
                  </a:cubicBezTo>
                  <a:cubicBezTo>
                    <a:pt x="163" y="274"/>
                    <a:pt x="164" y="128"/>
                    <a:pt x="105" y="86"/>
                  </a:cubicBezTo>
                  <a:cubicBezTo>
                    <a:pt x="105" y="86"/>
                    <a:pt x="127" y="68"/>
                    <a:pt x="121" y="42"/>
                  </a:cubicBezTo>
                  <a:cubicBezTo>
                    <a:pt x="115" y="15"/>
                    <a:pt x="102" y="3"/>
                    <a:pt x="92" y="2"/>
                  </a:cubicBezTo>
                  <a:cubicBezTo>
                    <a:pt x="81" y="0"/>
                    <a:pt x="23" y="6"/>
                    <a:pt x="12" y="18"/>
                  </a:cubicBezTo>
                  <a:cubicBezTo>
                    <a:pt x="0" y="30"/>
                    <a:pt x="1" y="86"/>
                    <a:pt x="1" y="86"/>
                  </a:cubicBezTo>
                  <a:close/>
                </a:path>
              </a:pathLst>
            </a:custGeom>
            <a:solidFill>
              <a:srgbClr val="483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45"/>
            <p:cNvSpPr>
              <a:spLocks/>
            </p:cNvSpPr>
            <p:nvPr/>
          </p:nvSpPr>
          <p:spPr bwMode="auto">
            <a:xfrm>
              <a:off x="7319963" y="5370513"/>
              <a:ext cx="366713" cy="695325"/>
            </a:xfrm>
            <a:custGeom>
              <a:avLst/>
              <a:gdLst>
                <a:gd name="T0" fmla="*/ 51 w 191"/>
                <a:gd name="T1" fmla="*/ 46 h 362"/>
                <a:gd name="T2" fmla="*/ 87 w 191"/>
                <a:gd name="T3" fmla="*/ 122 h 362"/>
                <a:gd name="T4" fmla="*/ 113 w 191"/>
                <a:gd name="T5" fmla="*/ 203 h 362"/>
                <a:gd name="T6" fmla="*/ 127 w 191"/>
                <a:gd name="T7" fmla="*/ 292 h 362"/>
                <a:gd name="T8" fmla="*/ 176 w 191"/>
                <a:gd name="T9" fmla="*/ 292 h 362"/>
                <a:gd name="T10" fmla="*/ 167 w 191"/>
                <a:gd name="T11" fmla="*/ 339 h 362"/>
                <a:gd name="T12" fmla="*/ 66 w 191"/>
                <a:gd name="T13" fmla="*/ 339 h 362"/>
                <a:gd name="T14" fmla="*/ 43 w 191"/>
                <a:gd name="T15" fmla="*/ 252 h 362"/>
                <a:gd name="T16" fmla="*/ 5 w 191"/>
                <a:gd name="T17" fmla="*/ 89 h 362"/>
                <a:gd name="T18" fmla="*/ 51 w 191"/>
                <a:gd name="T19" fmla="*/ 46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1" h="362">
                  <a:moveTo>
                    <a:pt x="51" y="46"/>
                  </a:moveTo>
                  <a:cubicBezTo>
                    <a:pt x="51" y="46"/>
                    <a:pt x="78" y="103"/>
                    <a:pt x="87" y="122"/>
                  </a:cubicBezTo>
                  <a:cubicBezTo>
                    <a:pt x="100" y="147"/>
                    <a:pt x="113" y="187"/>
                    <a:pt x="113" y="203"/>
                  </a:cubicBezTo>
                  <a:cubicBezTo>
                    <a:pt x="113" y="219"/>
                    <a:pt x="124" y="288"/>
                    <a:pt x="127" y="292"/>
                  </a:cubicBezTo>
                  <a:cubicBezTo>
                    <a:pt x="131" y="296"/>
                    <a:pt x="165" y="296"/>
                    <a:pt x="176" y="292"/>
                  </a:cubicBezTo>
                  <a:cubicBezTo>
                    <a:pt x="187" y="288"/>
                    <a:pt x="191" y="331"/>
                    <a:pt x="167" y="339"/>
                  </a:cubicBezTo>
                  <a:cubicBezTo>
                    <a:pt x="143" y="347"/>
                    <a:pt x="93" y="362"/>
                    <a:pt x="66" y="339"/>
                  </a:cubicBezTo>
                  <a:cubicBezTo>
                    <a:pt x="39" y="316"/>
                    <a:pt x="46" y="318"/>
                    <a:pt x="43" y="252"/>
                  </a:cubicBezTo>
                  <a:cubicBezTo>
                    <a:pt x="41" y="187"/>
                    <a:pt x="0" y="120"/>
                    <a:pt x="5" y="89"/>
                  </a:cubicBezTo>
                  <a:cubicBezTo>
                    <a:pt x="10" y="59"/>
                    <a:pt x="15" y="0"/>
                    <a:pt x="51" y="46"/>
                  </a:cubicBezTo>
                  <a:close/>
                </a:path>
              </a:pathLst>
            </a:custGeom>
            <a:solidFill>
              <a:srgbClr val="3729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46"/>
            <p:cNvSpPr>
              <a:spLocks/>
            </p:cNvSpPr>
            <p:nvPr/>
          </p:nvSpPr>
          <p:spPr bwMode="auto">
            <a:xfrm>
              <a:off x="5983288" y="3871913"/>
              <a:ext cx="1493838" cy="1781175"/>
            </a:xfrm>
            <a:custGeom>
              <a:avLst/>
              <a:gdLst>
                <a:gd name="T0" fmla="*/ 188 w 777"/>
                <a:gd name="T1" fmla="*/ 124 h 928"/>
                <a:gd name="T2" fmla="*/ 315 w 777"/>
                <a:gd name="T3" fmla="*/ 481 h 928"/>
                <a:gd name="T4" fmla="*/ 743 w 777"/>
                <a:gd name="T5" fmla="*/ 822 h 928"/>
                <a:gd name="T6" fmla="*/ 729 w 777"/>
                <a:gd name="T7" fmla="*/ 928 h 928"/>
                <a:gd name="T8" fmla="*/ 51 w 777"/>
                <a:gd name="T9" fmla="*/ 146 h 928"/>
                <a:gd name="T10" fmla="*/ 77 w 777"/>
                <a:gd name="T11" fmla="*/ 4 h 928"/>
                <a:gd name="T12" fmla="*/ 188 w 777"/>
                <a:gd name="T13" fmla="*/ 124 h 9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7" h="928">
                  <a:moveTo>
                    <a:pt x="188" y="124"/>
                  </a:moveTo>
                  <a:cubicBezTo>
                    <a:pt x="188" y="124"/>
                    <a:pt x="216" y="306"/>
                    <a:pt x="315" y="481"/>
                  </a:cubicBezTo>
                  <a:cubicBezTo>
                    <a:pt x="414" y="656"/>
                    <a:pt x="671" y="801"/>
                    <a:pt x="743" y="822"/>
                  </a:cubicBezTo>
                  <a:cubicBezTo>
                    <a:pt x="743" y="822"/>
                    <a:pt x="777" y="869"/>
                    <a:pt x="729" y="928"/>
                  </a:cubicBezTo>
                  <a:cubicBezTo>
                    <a:pt x="729" y="928"/>
                    <a:pt x="211" y="743"/>
                    <a:pt x="51" y="146"/>
                  </a:cubicBezTo>
                  <a:cubicBezTo>
                    <a:pt x="51" y="146"/>
                    <a:pt x="0" y="0"/>
                    <a:pt x="77" y="4"/>
                  </a:cubicBezTo>
                  <a:cubicBezTo>
                    <a:pt x="157" y="9"/>
                    <a:pt x="184" y="104"/>
                    <a:pt x="188" y="124"/>
                  </a:cubicBezTo>
                  <a:close/>
                </a:path>
              </a:pathLst>
            </a:custGeom>
            <a:solidFill>
              <a:srgbClr val="494D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47"/>
            <p:cNvSpPr>
              <a:spLocks/>
            </p:cNvSpPr>
            <p:nvPr/>
          </p:nvSpPr>
          <p:spPr bwMode="auto">
            <a:xfrm>
              <a:off x="5981700" y="3921125"/>
              <a:ext cx="1446213" cy="1770063"/>
            </a:xfrm>
            <a:custGeom>
              <a:avLst/>
              <a:gdLst>
                <a:gd name="T0" fmla="*/ 71 w 752"/>
                <a:gd name="T1" fmla="*/ 17 h 922"/>
                <a:gd name="T2" fmla="*/ 264 w 752"/>
                <a:gd name="T3" fmla="*/ 501 h 922"/>
                <a:gd name="T4" fmla="*/ 752 w 752"/>
                <a:gd name="T5" fmla="*/ 865 h 922"/>
                <a:gd name="T6" fmla="*/ 719 w 752"/>
                <a:gd name="T7" fmla="*/ 922 h 922"/>
                <a:gd name="T8" fmla="*/ 254 w 752"/>
                <a:gd name="T9" fmla="*/ 602 h 922"/>
                <a:gd name="T10" fmla="*/ 46 w 752"/>
                <a:gd name="T11" fmla="*/ 189 h 922"/>
                <a:gd name="T12" fmla="*/ 71 w 752"/>
                <a:gd name="T13" fmla="*/ 17 h 9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2" h="922">
                  <a:moveTo>
                    <a:pt x="71" y="17"/>
                  </a:moveTo>
                  <a:cubicBezTo>
                    <a:pt x="71" y="17"/>
                    <a:pt x="146" y="349"/>
                    <a:pt x="264" y="501"/>
                  </a:cubicBezTo>
                  <a:cubicBezTo>
                    <a:pt x="411" y="689"/>
                    <a:pt x="610" y="814"/>
                    <a:pt x="752" y="865"/>
                  </a:cubicBezTo>
                  <a:cubicBezTo>
                    <a:pt x="752" y="865"/>
                    <a:pt x="749" y="905"/>
                    <a:pt x="719" y="922"/>
                  </a:cubicBezTo>
                  <a:cubicBezTo>
                    <a:pt x="719" y="922"/>
                    <a:pt x="328" y="708"/>
                    <a:pt x="254" y="602"/>
                  </a:cubicBezTo>
                  <a:cubicBezTo>
                    <a:pt x="180" y="497"/>
                    <a:pt x="58" y="257"/>
                    <a:pt x="46" y="189"/>
                  </a:cubicBezTo>
                  <a:cubicBezTo>
                    <a:pt x="35" y="121"/>
                    <a:pt x="0" y="0"/>
                    <a:pt x="71" y="17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48"/>
            <p:cNvSpPr>
              <a:spLocks/>
            </p:cNvSpPr>
            <p:nvPr/>
          </p:nvSpPr>
          <p:spPr bwMode="auto">
            <a:xfrm>
              <a:off x="6057900" y="3862388"/>
              <a:ext cx="536575" cy="215900"/>
            </a:xfrm>
            <a:custGeom>
              <a:avLst/>
              <a:gdLst>
                <a:gd name="T0" fmla="*/ 0 w 279"/>
                <a:gd name="T1" fmla="*/ 87 h 113"/>
                <a:gd name="T2" fmla="*/ 150 w 279"/>
                <a:gd name="T3" fmla="*/ 98 h 113"/>
                <a:gd name="T4" fmla="*/ 169 w 279"/>
                <a:gd name="T5" fmla="*/ 72 h 113"/>
                <a:gd name="T6" fmla="*/ 184 w 279"/>
                <a:gd name="T7" fmla="*/ 87 h 113"/>
                <a:gd name="T8" fmla="*/ 279 w 279"/>
                <a:gd name="T9" fmla="*/ 0 h 113"/>
                <a:gd name="T10" fmla="*/ 140 w 279"/>
                <a:gd name="T11" fmla="*/ 20 h 113"/>
                <a:gd name="T12" fmla="*/ 0 w 279"/>
                <a:gd name="T13" fmla="*/ 8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9" h="113">
                  <a:moveTo>
                    <a:pt x="0" y="87"/>
                  </a:moveTo>
                  <a:cubicBezTo>
                    <a:pt x="0" y="87"/>
                    <a:pt x="95" y="113"/>
                    <a:pt x="150" y="98"/>
                  </a:cubicBezTo>
                  <a:cubicBezTo>
                    <a:pt x="169" y="72"/>
                    <a:pt x="169" y="72"/>
                    <a:pt x="169" y="72"/>
                  </a:cubicBezTo>
                  <a:cubicBezTo>
                    <a:pt x="184" y="87"/>
                    <a:pt x="184" y="87"/>
                    <a:pt x="184" y="87"/>
                  </a:cubicBezTo>
                  <a:cubicBezTo>
                    <a:pt x="184" y="87"/>
                    <a:pt x="268" y="35"/>
                    <a:pt x="279" y="0"/>
                  </a:cubicBezTo>
                  <a:cubicBezTo>
                    <a:pt x="140" y="20"/>
                    <a:pt x="140" y="20"/>
                    <a:pt x="140" y="20"/>
                  </a:cubicBezTo>
                  <a:lnTo>
                    <a:pt x="0" y="87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49"/>
            <p:cNvSpPr>
              <a:spLocks/>
            </p:cNvSpPr>
            <p:nvPr/>
          </p:nvSpPr>
          <p:spPr bwMode="auto">
            <a:xfrm>
              <a:off x="6334125" y="4013200"/>
              <a:ext cx="165100" cy="157163"/>
            </a:xfrm>
            <a:custGeom>
              <a:avLst/>
              <a:gdLst>
                <a:gd name="T0" fmla="*/ 0 w 86"/>
                <a:gd name="T1" fmla="*/ 82 h 82"/>
                <a:gd name="T2" fmla="*/ 86 w 86"/>
                <a:gd name="T3" fmla="*/ 0 h 82"/>
                <a:gd name="T4" fmla="*/ 0 w 86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6" h="82">
                  <a:moveTo>
                    <a:pt x="0" y="82"/>
                  </a:moveTo>
                  <a:cubicBezTo>
                    <a:pt x="0" y="82"/>
                    <a:pt x="61" y="14"/>
                    <a:pt x="86" y="0"/>
                  </a:cubicBezTo>
                  <a:cubicBezTo>
                    <a:pt x="86" y="0"/>
                    <a:pt x="11" y="46"/>
                    <a:pt x="0" y="82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150"/>
            <p:cNvSpPr>
              <a:spLocks/>
            </p:cNvSpPr>
            <p:nvPr/>
          </p:nvSpPr>
          <p:spPr bwMode="auto">
            <a:xfrm>
              <a:off x="6324600" y="4013200"/>
              <a:ext cx="142875" cy="100013"/>
            </a:xfrm>
            <a:custGeom>
              <a:avLst/>
              <a:gdLst>
                <a:gd name="T0" fmla="*/ 0 w 75"/>
                <a:gd name="T1" fmla="*/ 52 h 52"/>
                <a:gd name="T2" fmla="*/ 75 w 75"/>
                <a:gd name="T3" fmla="*/ 0 h 52"/>
                <a:gd name="T4" fmla="*/ 0 w 75"/>
                <a:gd name="T5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52">
                  <a:moveTo>
                    <a:pt x="0" y="52"/>
                  </a:moveTo>
                  <a:cubicBezTo>
                    <a:pt x="0" y="52"/>
                    <a:pt x="36" y="14"/>
                    <a:pt x="75" y="0"/>
                  </a:cubicBezTo>
                  <a:cubicBezTo>
                    <a:pt x="75" y="0"/>
                    <a:pt x="16" y="46"/>
                    <a:pt x="0" y="52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151"/>
            <p:cNvSpPr>
              <a:spLocks/>
            </p:cNvSpPr>
            <p:nvPr/>
          </p:nvSpPr>
          <p:spPr bwMode="auto">
            <a:xfrm>
              <a:off x="6267450" y="1963738"/>
              <a:ext cx="989013" cy="1246188"/>
            </a:xfrm>
            <a:custGeom>
              <a:avLst/>
              <a:gdLst>
                <a:gd name="T0" fmla="*/ 22 w 514"/>
                <a:gd name="T1" fmla="*/ 587 h 649"/>
                <a:gd name="T2" fmla="*/ 289 w 514"/>
                <a:gd name="T3" fmla="*/ 419 h 649"/>
                <a:gd name="T4" fmla="*/ 295 w 514"/>
                <a:gd name="T5" fmla="*/ 67 h 649"/>
                <a:gd name="T6" fmla="*/ 334 w 514"/>
                <a:gd name="T7" fmla="*/ 0 h 649"/>
                <a:gd name="T8" fmla="*/ 329 w 514"/>
                <a:gd name="T9" fmla="*/ 460 h 649"/>
                <a:gd name="T10" fmla="*/ 15 w 514"/>
                <a:gd name="T11" fmla="*/ 624 h 649"/>
                <a:gd name="T12" fmla="*/ 22 w 514"/>
                <a:gd name="T13" fmla="*/ 587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4" h="649">
                  <a:moveTo>
                    <a:pt x="22" y="587"/>
                  </a:moveTo>
                  <a:cubicBezTo>
                    <a:pt x="22" y="587"/>
                    <a:pt x="163" y="596"/>
                    <a:pt x="289" y="419"/>
                  </a:cubicBezTo>
                  <a:cubicBezTo>
                    <a:pt x="415" y="242"/>
                    <a:pt x="295" y="67"/>
                    <a:pt x="295" y="67"/>
                  </a:cubicBezTo>
                  <a:cubicBezTo>
                    <a:pt x="295" y="67"/>
                    <a:pt x="297" y="29"/>
                    <a:pt x="334" y="0"/>
                  </a:cubicBezTo>
                  <a:cubicBezTo>
                    <a:pt x="334" y="0"/>
                    <a:pt x="514" y="223"/>
                    <a:pt x="329" y="460"/>
                  </a:cubicBezTo>
                  <a:cubicBezTo>
                    <a:pt x="181" y="649"/>
                    <a:pt x="26" y="627"/>
                    <a:pt x="15" y="624"/>
                  </a:cubicBezTo>
                  <a:cubicBezTo>
                    <a:pt x="4" y="621"/>
                    <a:pt x="0" y="588"/>
                    <a:pt x="22" y="587"/>
                  </a:cubicBezTo>
                  <a:close/>
                </a:path>
              </a:pathLst>
            </a:custGeom>
            <a:solidFill>
              <a:srgbClr val="494D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52"/>
            <p:cNvSpPr>
              <a:spLocks/>
            </p:cNvSpPr>
            <p:nvPr/>
          </p:nvSpPr>
          <p:spPr bwMode="auto">
            <a:xfrm>
              <a:off x="6383338" y="2224088"/>
              <a:ext cx="790575" cy="1055688"/>
            </a:xfrm>
            <a:custGeom>
              <a:avLst/>
              <a:gdLst>
                <a:gd name="T0" fmla="*/ 0 w 411"/>
                <a:gd name="T1" fmla="*/ 481 h 550"/>
                <a:gd name="T2" fmla="*/ 339 w 411"/>
                <a:gd name="T3" fmla="*/ 0 h 550"/>
                <a:gd name="T4" fmla="*/ 327 w 411"/>
                <a:gd name="T5" fmla="*/ 307 h 550"/>
                <a:gd name="T6" fmla="*/ 0 w 411"/>
                <a:gd name="T7" fmla="*/ 481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1" h="550">
                  <a:moveTo>
                    <a:pt x="0" y="481"/>
                  </a:moveTo>
                  <a:cubicBezTo>
                    <a:pt x="0" y="481"/>
                    <a:pt x="370" y="375"/>
                    <a:pt x="339" y="0"/>
                  </a:cubicBezTo>
                  <a:cubicBezTo>
                    <a:pt x="339" y="0"/>
                    <a:pt x="411" y="125"/>
                    <a:pt x="327" y="307"/>
                  </a:cubicBezTo>
                  <a:cubicBezTo>
                    <a:pt x="243" y="488"/>
                    <a:pt x="37" y="550"/>
                    <a:pt x="0" y="481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153"/>
            <p:cNvSpPr>
              <a:spLocks/>
            </p:cNvSpPr>
            <p:nvPr/>
          </p:nvSpPr>
          <p:spPr bwMode="auto">
            <a:xfrm>
              <a:off x="5040313" y="1993900"/>
              <a:ext cx="1112838" cy="1231900"/>
            </a:xfrm>
            <a:custGeom>
              <a:avLst/>
              <a:gdLst>
                <a:gd name="T0" fmla="*/ 537 w 579"/>
                <a:gd name="T1" fmla="*/ 580 h 642"/>
                <a:gd name="T2" fmla="*/ 262 w 579"/>
                <a:gd name="T3" fmla="*/ 469 h 642"/>
                <a:gd name="T4" fmla="*/ 247 w 579"/>
                <a:gd name="T5" fmla="*/ 54 h 642"/>
                <a:gd name="T6" fmla="*/ 201 w 579"/>
                <a:gd name="T7" fmla="*/ 0 h 642"/>
                <a:gd name="T8" fmla="*/ 195 w 579"/>
                <a:gd name="T9" fmla="*/ 488 h 642"/>
                <a:gd name="T10" fmla="*/ 533 w 579"/>
                <a:gd name="T11" fmla="*/ 637 h 642"/>
                <a:gd name="T12" fmla="*/ 537 w 579"/>
                <a:gd name="T13" fmla="*/ 580 h 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9" h="642">
                  <a:moveTo>
                    <a:pt x="537" y="580"/>
                  </a:moveTo>
                  <a:cubicBezTo>
                    <a:pt x="537" y="580"/>
                    <a:pt x="425" y="601"/>
                    <a:pt x="262" y="469"/>
                  </a:cubicBezTo>
                  <a:cubicBezTo>
                    <a:pt x="99" y="337"/>
                    <a:pt x="200" y="92"/>
                    <a:pt x="247" y="54"/>
                  </a:cubicBezTo>
                  <a:cubicBezTo>
                    <a:pt x="247" y="54"/>
                    <a:pt x="225" y="9"/>
                    <a:pt x="201" y="0"/>
                  </a:cubicBezTo>
                  <a:cubicBezTo>
                    <a:pt x="201" y="0"/>
                    <a:pt x="0" y="273"/>
                    <a:pt x="195" y="488"/>
                  </a:cubicBezTo>
                  <a:cubicBezTo>
                    <a:pt x="336" y="642"/>
                    <a:pt x="533" y="623"/>
                    <a:pt x="533" y="637"/>
                  </a:cubicBezTo>
                  <a:cubicBezTo>
                    <a:pt x="533" y="641"/>
                    <a:pt x="579" y="580"/>
                    <a:pt x="537" y="580"/>
                  </a:cubicBezTo>
                  <a:close/>
                </a:path>
              </a:pathLst>
            </a:custGeom>
            <a:solidFill>
              <a:srgbClr val="494D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154"/>
            <p:cNvSpPr>
              <a:spLocks/>
            </p:cNvSpPr>
            <p:nvPr/>
          </p:nvSpPr>
          <p:spPr bwMode="auto">
            <a:xfrm>
              <a:off x="5089525" y="2163763"/>
              <a:ext cx="1084263" cy="1085850"/>
            </a:xfrm>
            <a:custGeom>
              <a:avLst/>
              <a:gdLst>
                <a:gd name="T0" fmla="*/ 126 w 564"/>
                <a:gd name="T1" fmla="*/ 0 h 566"/>
                <a:gd name="T2" fmla="*/ 158 w 564"/>
                <a:gd name="T3" fmla="*/ 339 h 566"/>
                <a:gd name="T4" fmla="*/ 507 w 564"/>
                <a:gd name="T5" fmla="*/ 524 h 566"/>
                <a:gd name="T6" fmla="*/ 420 w 564"/>
                <a:gd name="T7" fmla="*/ 549 h 566"/>
                <a:gd name="T8" fmla="*/ 36 w 564"/>
                <a:gd name="T9" fmla="*/ 270 h 566"/>
                <a:gd name="T10" fmla="*/ 126 w 564"/>
                <a:gd name="T11" fmla="*/ 0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4" h="566">
                  <a:moveTo>
                    <a:pt x="126" y="0"/>
                  </a:moveTo>
                  <a:cubicBezTo>
                    <a:pt x="126" y="0"/>
                    <a:pt x="66" y="209"/>
                    <a:pt x="158" y="339"/>
                  </a:cubicBezTo>
                  <a:cubicBezTo>
                    <a:pt x="250" y="468"/>
                    <a:pt x="410" y="526"/>
                    <a:pt x="507" y="524"/>
                  </a:cubicBezTo>
                  <a:cubicBezTo>
                    <a:pt x="507" y="524"/>
                    <a:pt x="564" y="532"/>
                    <a:pt x="420" y="549"/>
                  </a:cubicBezTo>
                  <a:cubicBezTo>
                    <a:pt x="276" y="566"/>
                    <a:pt x="72" y="420"/>
                    <a:pt x="36" y="270"/>
                  </a:cubicBezTo>
                  <a:cubicBezTo>
                    <a:pt x="0" y="120"/>
                    <a:pt x="98" y="22"/>
                    <a:pt x="126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155"/>
            <p:cNvSpPr>
              <a:spLocks/>
            </p:cNvSpPr>
            <p:nvPr/>
          </p:nvSpPr>
          <p:spPr bwMode="auto">
            <a:xfrm>
              <a:off x="5916613" y="3076575"/>
              <a:ext cx="692150" cy="974725"/>
            </a:xfrm>
            <a:custGeom>
              <a:avLst/>
              <a:gdLst>
                <a:gd name="T0" fmla="*/ 209 w 360"/>
                <a:gd name="T1" fmla="*/ 7 h 508"/>
                <a:gd name="T2" fmla="*/ 300 w 360"/>
                <a:gd name="T3" fmla="*/ 303 h 508"/>
                <a:gd name="T4" fmla="*/ 360 w 360"/>
                <a:gd name="T5" fmla="*/ 401 h 508"/>
                <a:gd name="T6" fmla="*/ 252 w 360"/>
                <a:gd name="T7" fmla="*/ 468 h 508"/>
                <a:gd name="T8" fmla="*/ 221 w 360"/>
                <a:gd name="T9" fmla="*/ 441 h 508"/>
                <a:gd name="T10" fmla="*/ 217 w 360"/>
                <a:gd name="T11" fmla="*/ 483 h 508"/>
                <a:gd name="T12" fmla="*/ 53 w 360"/>
                <a:gd name="T13" fmla="*/ 492 h 508"/>
                <a:gd name="T14" fmla="*/ 38 w 360"/>
                <a:gd name="T15" fmla="*/ 31 h 508"/>
                <a:gd name="T16" fmla="*/ 209 w 360"/>
                <a:gd name="T17" fmla="*/ 7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0" h="508">
                  <a:moveTo>
                    <a:pt x="209" y="7"/>
                  </a:moveTo>
                  <a:cubicBezTo>
                    <a:pt x="209" y="7"/>
                    <a:pt x="269" y="232"/>
                    <a:pt x="300" y="303"/>
                  </a:cubicBezTo>
                  <a:cubicBezTo>
                    <a:pt x="331" y="375"/>
                    <a:pt x="360" y="401"/>
                    <a:pt x="360" y="401"/>
                  </a:cubicBezTo>
                  <a:cubicBezTo>
                    <a:pt x="360" y="401"/>
                    <a:pt x="318" y="455"/>
                    <a:pt x="252" y="468"/>
                  </a:cubicBezTo>
                  <a:cubicBezTo>
                    <a:pt x="221" y="441"/>
                    <a:pt x="221" y="441"/>
                    <a:pt x="221" y="441"/>
                  </a:cubicBezTo>
                  <a:cubicBezTo>
                    <a:pt x="217" y="483"/>
                    <a:pt x="217" y="483"/>
                    <a:pt x="217" y="483"/>
                  </a:cubicBezTo>
                  <a:cubicBezTo>
                    <a:pt x="217" y="483"/>
                    <a:pt x="124" y="508"/>
                    <a:pt x="53" y="492"/>
                  </a:cubicBezTo>
                  <a:cubicBezTo>
                    <a:pt x="53" y="492"/>
                    <a:pt x="0" y="229"/>
                    <a:pt x="38" y="31"/>
                  </a:cubicBezTo>
                  <a:cubicBezTo>
                    <a:pt x="38" y="31"/>
                    <a:pt x="88" y="0"/>
                    <a:pt x="209" y="7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156"/>
            <p:cNvSpPr>
              <a:spLocks/>
            </p:cNvSpPr>
            <p:nvPr/>
          </p:nvSpPr>
          <p:spPr bwMode="auto">
            <a:xfrm>
              <a:off x="6016625" y="3248025"/>
              <a:ext cx="482600" cy="736600"/>
            </a:xfrm>
            <a:custGeom>
              <a:avLst/>
              <a:gdLst>
                <a:gd name="T0" fmla="*/ 0 w 251"/>
                <a:gd name="T1" fmla="*/ 78 h 384"/>
                <a:gd name="T2" fmla="*/ 31 w 251"/>
                <a:gd name="T3" fmla="*/ 340 h 384"/>
                <a:gd name="T4" fmla="*/ 146 w 251"/>
                <a:gd name="T5" fmla="*/ 384 h 384"/>
                <a:gd name="T6" fmla="*/ 169 w 251"/>
                <a:gd name="T7" fmla="*/ 352 h 384"/>
                <a:gd name="T8" fmla="*/ 218 w 251"/>
                <a:gd name="T9" fmla="*/ 357 h 384"/>
                <a:gd name="T10" fmla="*/ 251 w 251"/>
                <a:gd name="T11" fmla="*/ 309 h 384"/>
                <a:gd name="T12" fmla="*/ 178 w 251"/>
                <a:gd name="T13" fmla="*/ 36 h 384"/>
                <a:gd name="T14" fmla="*/ 0 w 251"/>
                <a:gd name="T15" fmla="*/ 78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1" h="384">
                  <a:moveTo>
                    <a:pt x="0" y="78"/>
                  </a:moveTo>
                  <a:cubicBezTo>
                    <a:pt x="0" y="78"/>
                    <a:pt x="14" y="298"/>
                    <a:pt x="31" y="340"/>
                  </a:cubicBezTo>
                  <a:cubicBezTo>
                    <a:pt x="47" y="382"/>
                    <a:pt x="146" y="384"/>
                    <a:pt x="146" y="384"/>
                  </a:cubicBezTo>
                  <a:cubicBezTo>
                    <a:pt x="169" y="352"/>
                    <a:pt x="169" y="352"/>
                    <a:pt x="169" y="352"/>
                  </a:cubicBezTo>
                  <a:cubicBezTo>
                    <a:pt x="169" y="352"/>
                    <a:pt x="207" y="359"/>
                    <a:pt x="218" y="357"/>
                  </a:cubicBezTo>
                  <a:cubicBezTo>
                    <a:pt x="229" y="354"/>
                    <a:pt x="251" y="343"/>
                    <a:pt x="251" y="309"/>
                  </a:cubicBezTo>
                  <a:cubicBezTo>
                    <a:pt x="251" y="276"/>
                    <a:pt x="187" y="72"/>
                    <a:pt x="178" y="36"/>
                  </a:cubicBezTo>
                  <a:cubicBezTo>
                    <a:pt x="168" y="0"/>
                    <a:pt x="24" y="3"/>
                    <a:pt x="0" y="78"/>
                  </a:cubicBezTo>
                  <a:close/>
                </a:path>
              </a:pathLst>
            </a:custGeom>
            <a:solidFill>
              <a:srgbClr val="494D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157"/>
            <p:cNvSpPr>
              <a:spLocks/>
            </p:cNvSpPr>
            <p:nvPr/>
          </p:nvSpPr>
          <p:spPr bwMode="auto">
            <a:xfrm>
              <a:off x="5934075" y="3081338"/>
              <a:ext cx="144463" cy="87313"/>
            </a:xfrm>
            <a:custGeom>
              <a:avLst/>
              <a:gdLst>
                <a:gd name="T0" fmla="*/ 0 w 75"/>
                <a:gd name="T1" fmla="*/ 5 h 46"/>
                <a:gd name="T2" fmla="*/ 35 w 75"/>
                <a:gd name="T3" fmla="*/ 46 h 46"/>
                <a:gd name="T4" fmla="*/ 75 w 75"/>
                <a:gd name="T5" fmla="*/ 4 h 46"/>
                <a:gd name="T6" fmla="*/ 0 w 75"/>
                <a:gd name="T7" fmla="*/ 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46">
                  <a:moveTo>
                    <a:pt x="0" y="5"/>
                  </a:moveTo>
                  <a:cubicBezTo>
                    <a:pt x="0" y="5"/>
                    <a:pt x="10" y="46"/>
                    <a:pt x="35" y="46"/>
                  </a:cubicBezTo>
                  <a:cubicBezTo>
                    <a:pt x="61" y="46"/>
                    <a:pt x="75" y="4"/>
                    <a:pt x="75" y="4"/>
                  </a:cubicBezTo>
                  <a:cubicBezTo>
                    <a:pt x="75" y="4"/>
                    <a:pt x="19" y="0"/>
                    <a:pt x="0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158"/>
            <p:cNvSpPr>
              <a:spLocks/>
            </p:cNvSpPr>
            <p:nvPr/>
          </p:nvSpPr>
          <p:spPr bwMode="auto">
            <a:xfrm>
              <a:off x="6000750" y="3319463"/>
              <a:ext cx="411163" cy="339725"/>
            </a:xfrm>
            <a:custGeom>
              <a:avLst/>
              <a:gdLst>
                <a:gd name="T0" fmla="*/ 130 w 214"/>
                <a:gd name="T1" fmla="*/ 177 h 177"/>
                <a:gd name="T2" fmla="*/ 0 w 214"/>
                <a:gd name="T3" fmla="*/ 103 h 177"/>
                <a:gd name="T4" fmla="*/ 33 w 214"/>
                <a:gd name="T5" fmla="*/ 12 h 177"/>
                <a:gd name="T6" fmla="*/ 206 w 214"/>
                <a:gd name="T7" fmla="*/ 41 h 177"/>
                <a:gd name="T8" fmla="*/ 130 w 214"/>
                <a:gd name="T9" fmla="*/ 17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4" h="177">
                  <a:moveTo>
                    <a:pt x="130" y="177"/>
                  </a:moveTo>
                  <a:cubicBezTo>
                    <a:pt x="130" y="177"/>
                    <a:pt x="57" y="163"/>
                    <a:pt x="0" y="103"/>
                  </a:cubicBezTo>
                  <a:cubicBezTo>
                    <a:pt x="0" y="103"/>
                    <a:pt x="12" y="24"/>
                    <a:pt x="33" y="12"/>
                  </a:cubicBezTo>
                  <a:cubicBezTo>
                    <a:pt x="55" y="0"/>
                    <a:pt x="198" y="28"/>
                    <a:pt x="206" y="41"/>
                  </a:cubicBezTo>
                  <a:cubicBezTo>
                    <a:pt x="214" y="55"/>
                    <a:pt x="186" y="140"/>
                    <a:pt x="130" y="177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159"/>
            <p:cNvSpPr>
              <a:spLocks/>
            </p:cNvSpPr>
            <p:nvPr/>
          </p:nvSpPr>
          <p:spPr bwMode="auto">
            <a:xfrm>
              <a:off x="6267450" y="3073400"/>
              <a:ext cx="115888" cy="85725"/>
            </a:xfrm>
            <a:custGeom>
              <a:avLst/>
              <a:gdLst>
                <a:gd name="T0" fmla="*/ 0 w 60"/>
                <a:gd name="T1" fmla="*/ 8 h 45"/>
                <a:gd name="T2" fmla="*/ 34 w 60"/>
                <a:gd name="T3" fmla="*/ 38 h 45"/>
                <a:gd name="T4" fmla="*/ 60 w 60"/>
                <a:gd name="T5" fmla="*/ 6 h 45"/>
                <a:gd name="T6" fmla="*/ 0 w 60"/>
                <a:gd name="T7" fmla="*/ 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45">
                  <a:moveTo>
                    <a:pt x="0" y="8"/>
                  </a:moveTo>
                  <a:cubicBezTo>
                    <a:pt x="0" y="8"/>
                    <a:pt x="11" y="45"/>
                    <a:pt x="34" y="38"/>
                  </a:cubicBezTo>
                  <a:cubicBezTo>
                    <a:pt x="57" y="31"/>
                    <a:pt x="60" y="6"/>
                    <a:pt x="60" y="6"/>
                  </a:cubicBezTo>
                  <a:cubicBezTo>
                    <a:pt x="60" y="6"/>
                    <a:pt x="33" y="0"/>
                    <a:pt x="0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160"/>
            <p:cNvSpPr>
              <a:spLocks/>
            </p:cNvSpPr>
            <p:nvPr/>
          </p:nvSpPr>
          <p:spPr bwMode="auto">
            <a:xfrm>
              <a:off x="6092825" y="3054350"/>
              <a:ext cx="169863" cy="69850"/>
            </a:xfrm>
            <a:custGeom>
              <a:avLst/>
              <a:gdLst>
                <a:gd name="T0" fmla="*/ 88 w 88"/>
                <a:gd name="T1" fmla="*/ 3 h 37"/>
                <a:gd name="T2" fmla="*/ 0 w 88"/>
                <a:gd name="T3" fmla="*/ 0 h 37"/>
                <a:gd name="T4" fmla="*/ 4 w 88"/>
                <a:gd name="T5" fmla="*/ 27 h 37"/>
                <a:gd name="T6" fmla="*/ 63 w 88"/>
                <a:gd name="T7" fmla="*/ 37 h 37"/>
                <a:gd name="T8" fmla="*/ 88 w 88"/>
                <a:gd name="T9" fmla="*/ 3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37">
                  <a:moveTo>
                    <a:pt x="88" y="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63" y="37"/>
                    <a:pt x="63" y="37"/>
                    <a:pt x="63" y="37"/>
                  </a:cubicBezTo>
                  <a:cubicBezTo>
                    <a:pt x="63" y="37"/>
                    <a:pt x="83" y="20"/>
                    <a:pt x="88" y="3"/>
                  </a:cubicBezTo>
                  <a:close/>
                </a:path>
              </a:pathLst>
            </a:custGeom>
            <a:solidFill>
              <a:srgbClr val="D0D0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161"/>
            <p:cNvSpPr>
              <a:spLocks/>
            </p:cNvSpPr>
            <p:nvPr/>
          </p:nvSpPr>
          <p:spPr bwMode="auto">
            <a:xfrm>
              <a:off x="6092825" y="2952750"/>
              <a:ext cx="134938" cy="266700"/>
            </a:xfrm>
            <a:custGeom>
              <a:avLst/>
              <a:gdLst>
                <a:gd name="T0" fmla="*/ 0 w 70"/>
                <a:gd name="T1" fmla="*/ 14 h 139"/>
                <a:gd name="T2" fmla="*/ 12 w 70"/>
                <a:gd name="T3" fmla="*/ 101 h 139"/>
                <a:gd name="T4" fmla="*/ 49 w 70"/>
                <a:gd name="T5" fmla="*/ 138 h 139"/>
                <a:gd name="T6" fmla="*/ 68 w 70"/>
                <a:gd name="T7" fmla="*/ 90 h 139"/>
                <a:gd name="T8" fmla="*/ 68 w 70"/>
                <a:gd name="T9" fmla="*/ 14 h 139"/>
                <a:gd name="T10" fmla="*/ 0 w 70"/>
                <a:gd name="T11" fmla="*/ 14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139">
                  <a:moveTo>
                    <a:pt x="0" y="14"/>
                  </a:moveTo>
                  <a:cubicBezTo>
                    <a:pt x="0" y="14"/>
                    <a:pt x="9" y="89"/>
                    <a:pt x="12" y="101"/>
                  </a:cubicBezTo>
                  <a:cubicBezTo>
                    <a:pt x="16" y="113"/>
                    <a:pt x="34" y="136"/>
                    <a:pt x="49" y="138"/>
                  </a:cubicBezTo>
                  <a:cubicBezTo>
                    <a:pt x="63" y="139"/>
                    <a:pt x="65" y="101"/>
                    <a:pt x="68" y="90"/>
                  </a:cubicBezTo>
                  <a:cubicBezTo>
                    <a:pt x="70" y="80"/>
                    <a:pt x="68" y="28"/>
                    <a:pt x="68" y="14"/>
                  </a:cubicBezTo>
                  <a:cubicBezTo>
                    <a:pt x="68" y="0"/>
                    <a:pt x="16" y="5"/>
                    <a:pt x="0" y="14"/>
                  </a:cubicBezTo>
                  <a:close/>
                </a:path>
              </a:pathLst>
            </a:custGeom>
            <a:solidFill>
              <a:srgbClr val="E9C5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162"/>
            <p:cNvSpPr>
              <a:spLocks/>
            </p:cNvSpPr>
            <p:nvPr/>
          </p:nvSpPr>
          <p:spPr bwMode="auto">
            <a:xfrm>
              <a:off x="6046788" y="3136900"/>
              <a:ext cx="250825" cy="522288"/>
            </a:xfrm>
            <a:custGeom>
              <a:avLst/>
              <a:gdLst>
                <a:gd name="T0" fmla="*/ 58 w 130"/>
                <a:gd name="T1" fmla="*/ 5 h 272"/>
                <a:gd name="T2" fmla="*/ 73 w 130"/>
                <a:gd name="T3" fmla="*/ 36 h 272"/>
                <a:gd name="T4" fmla="*/ 82 w 130"/>
                <a:gd name="T5" fmla="*/ 0 h 272"/>
                <a:gd name="T6" fmla="*/ 130 w 130"/>
                <a:gd name="T7" fmla="*/ 13 h 272"/>
                <a:gd name="T8" fmla="*/ 106 w 130"/>
                <a:gd name="T9" fmla="*/ 272 h 272"/>
                <a:gd name="T10" fmla="*/ 10 w 130"/>
                <a:gd name="T11" fmla="*/ 0 h 272"/>
                <a:gd name="T12" fmla="*/ 58 w 130"/>
                <a:gd name="T13" fmla="*/ 5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0" h="272">
                  <a:moveTo>
                    <a:pt x="58" y="5"/>
                  </a:moveTo>
                  <a:cubicBezTo>
                    <a:pt x="73" y="36"/>
                    <a:pt x="73" y="36"/>
                    <a:pt x="73" y="36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130" y="13"/>
                    <a:pt x="130" y="13"/>
                    <a:pt x="130" y="13"/>
                  </a:cubicBezTo>
                  <a:cubicBezTo>
                    <a:pt x="130" y="13"/>
                    <a:pt x="122" y="226"/>
                    <a:pt x="106" y="272"/>
                  </a:cubicBezTo>
                  <a:cubicBezTo>
                    <a:pt x="106" y="272"/>
                    <a:pt x="0" y="126"/>
                    <a:pt x="10" y="0"/>
                  </a:cubicBezTo>
                  <a:lnTo>
                    <a:pt x="58" y="5"/>
                  </a:lnTo>
                  <a:close/>
                </a:path>
              </a:pathLst>
            </a:custGeom>
            <a:solidFill>
              <a:srgbClr val="D0D0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63"/>
            <p:cNvSpPr>
              <a:spLocks/>
            </p:cNvSpPr>
            <p:nvPr/>
          </p:nvSpPr>
          <p:spPr bwMode="auto">
            <a:xfrm>
              <a:off x="5908675" y="3087688"/>
              <a:ext cx="341313" cy="571500"/>
            </a:xfrm>
            <a:custGeom>
              <a:avLst/>
              <a:gdLst>
                <a:gd name="T0" fmla="*/ 88 w 178"/>
                <a:gd name="T1" fmla="*/ 0 h 297"/>
                <a:gd name="T2" fmla="*/ 0 w 178"/>
                <a:gd name="T3" fmla="*/ 37 h 297"/>
                <a:gd name="T4" fmla="*/ 81 w 178"/>
                <a:gd name="T5" fmla="*/ 97 h 297"/>
                <a:gd name="T6" fmla="*/ 24 w 178"/>
                <a:gd name="T7" fmla="*/ 161 h 297"/>
                <a:gd name="T8" fmla="*/ 178 w 178"/>
                <a:gd name="T9" fmla="*/ 297 h 297"/>
                <a:gd name="T10" fmla="*/ 88 w 178"/>
                <a:gd name="T11" fmla="*/ 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8" h="297">
                  <a:moveTo>
                    <a:pt x="88" y="0"/>
                  </a:moveTo>
                  <a:cubicBezTo>
                    <a:pt x="88" y="0"/>
                    <a:pt x="40" y="34"/>
                    <a:pt x="0" y="37"/>
                  </a:cubicBezTo>
                  <a:cubicBezTo>
                    <a:pt x="0" y="37"/>
                    <a:pt x="38" y="97"/>
                    <a:pt x="81" y="97"/>
                  </a:cubicBezTo>
                  <a:cubicBezTo>
                    <a:pt x="81" y="97"/>
                    <a:pt x="40" y="154"/>
                    <a:pt x="24" y="161"/>
                  </a:cubicBezTo>
                  <a:cubicBezTo>
                    <a:pt x="24" y="161"/>
                    <a:pt x="104" y="277"/>
                    <a:pt x="178" y="297"/>
                  </a:cubicBezTo>
                  <a:cubicBezTo>
                    <a:pt x="178" y="297"/>
                    <a:pt x="81" y="139"/>
                    <a:pt x="88" y="0"/>
                  </a:cubicBezTo>
                  <a:close/>
                </a:path>
              </a:pathLst>
            </a:custGeom>
            <a:solidFill>
              <a:srgbClr val="5B5B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164"/>
            <p:cNvSpPr>
              <a:spLocks/>
            </p:cNvSpPr>
            <p:nvPr/>
          </p:nvSpPr>
          <p:spPr bwMode="auto">
            <a:xfrm>
              <a:off x="5984875" y="3295650"/>
              <a:ext cx="228600" cy="333375"/>
            </a:xfrm>
            <a:custGeom>
              <a:avLst/>
              <a:gdLst>
                <a:gd name="T0" fmla="*/ 0 w 119"/>
                <a:gd name="T1" fmla="*/ 53 h 174"/>
                <a:gd name="T2" fmla="*/ 48 w 119"/>
                <a:gd name="T3" fmla="*/ 0 h 174"/>
                <a:gd name="T4" fmla="*/ 119 w 119"/>
                <a:gd name="T5" fmla="*/ 174 h 174"/>
                <a:gd name="T6" fmla="*/ 0 w 119"/>
                <a:gd name="T7" fmla="*/ 53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" h="174">
                  <a:moveTo>
                    <a:pt x="0" y="53"/>
                  </a:moveTo>
                  <a:cubicBezTo>
                    <a:pt x="0" y="53"/>
                    <a:pt x="37" y="31"/>
                    <a:pt x="48" y="0"/>
                  </a:cubicBezTo>
                  <a:cubicBezTo>
                    <a:pt x="48" y="0"/>
                    <a:pt x="81" y="121"/>
                    <a:pt x="119" y="174"/>
                  </a:cubicBezTo>
                  <a:cubicBezTo>
                    <a:pt x="119" y="174"/>
                    <a:pt x="47" y="123"/>
                    <a:pt x="0" y="53"/>
                  </a:cubicBezTo>
                  <a:close/>
                </a:path>
              </a:pathLst>
            </a:custGeom>
            <a:solidFill>
              <a:srgbClr val="6669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65"/>
            <p:cNvSpPr>
              <a:spLocks/>
            </p:cNvSpPr>
            <p:nvPr/>
          </p:nvSpPr>
          <p:spPr bwMode="auto">
            <a:xfrm>
              <a:off x="5945188" y="3124200"/>
              <a:ext cx="119063" cy="127000"/>
            </a:xfrm>
            <a:custGeom>
              <a:avLst/>
              <a:gdLst>
                <a:gd name="T0" fmla="*/ 62 w 62"/>
                <a:gd name="T1" fmla="*/ 65 h 66"/>
                <a:gd name="T2" fmla="*/ 62 w 62"/>
                <a:gd name="T3" fmla="*/ 23 h 66"/>
                <a:gd name="T4" fmla="*/ 54 w 62"/>
                <a:gd name="T5" fmla="*/ 0 h 66"/>
                <a:gd name="T6" fmla="*/ 0 w 62"/>
                <a:gd name="T7" fmla="*/ 23 h 66"/>
                <a:gd name="T8" fmla="*/ 62 w 62"/>
                <a:gd name="T9" fmla="*/ 65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66">
                  <a:moveTo>
                    <a:pt x="62" y="65"/>
                  </a:moveTo>
                  <a:cubicBezTo>
                    <a:pt x="62" y="65"/>
                    <a:pt x="60" y="33"/>
                    <a:pt x="62" y="23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0"/>
                    <a:pt x="20" y="23"/>
                    <a:pt x="0" y="23"/>
                  </a:cubicBezTo>
                  <a:cubicBezTo>
                    <a:pt x="0" y="23"/>
                    <a:pt x="28" y="66"/>
                    <a:pt x="62" y="65"/>
                  </a:cubicBezTo>
                  <a:close/>
                </a:path>
              </a:pathLst>
            </a:custGeom>
            <a:solidFill>
              <a:srgbClr val="6669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66"/>
            <p:cNvSpPr>
              <a:spLocks/>
            </p:cNvSpPr>
            <p:nvPr/>
          </p:nvSpPr>
          <p:spPr bwMode="auto">
            <a:xfrm>
              <a:off x="6249988" y="3059113"/>
              <a:ext cx="188913" cy="600075"/>
            </a:xfrm>
            <a:custGeom>
              <a:avLst/>
              <a:gdLst>
                <a:gd name="T0" fmla="*/ 9 w 98"/>
                <a:gd name="T1" fmla="*/ 15 h 312"/>
                <a:gd name="T2" fmla="*/ 0 w 98"/>
                <a:gd name="T3" fmla="*/ 312 h 312"/>
                <a:gd name="T4" fmla="*/ 98 w 98"/>
                <a:gd name="T5" fmla="*/ 95 h 312"/>
                <a:gd name="T6" fmla="*/ 35 w 98"/>
                <a:gd name="T7" fmla="*/ 93 h 312"/>
                <a:gd name="T8" fmla="*/ 93 w 98"/>
                <a:gd name="T9" fmla="*/ 0 h 312"/>
                <a:gd name="T10" fmla="*/ 9 w 98"/>
                <a:gd name="T11" fmla="*/ 15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312">
                  <a:moveTo>
                    <a:pt x="9" y="15"/>
                  </a:moveTo>
                  <a:cubicBezTo>
                    <a:pt x="9" y="15"/>
                    <a:pt x="9" y="244"/>
                    <a:pt x="0" y="312"/>
                  </a:cubicBezTo>
                  <a:cubicBezTo>
                    <a:pt x="0" y="312"/>
                    <a:pt x="69" y="243"/>
                    <a:pt x="98" y="95"/>
                  </a:cubicBezTo>
                  <a:cubicBezTo>
                    <a:pt x="98" y="95"/>
                    <a:pt x="62" y="108"/>
                    <a:pt x="35" y="93"/>
                  </a:cubicBezTo>
                  <a:cubicBezTo>
                    <a:pt x="35" y="93"/>
                    <a:pt x="81" y="94"/>
                    <a:pt x="93" y="0"/>
                  </a:cubicBezTo>
                  <a:cubicBezTo>
                    <a:pt x="93" y="0"/>
                    <a:pt x="69" y="31"/>
                    <a:pt x="9" y="15"/>
                  </a:cubicBezTo>
                  <a:close/>
                </a:path>
              </a:pathLst>
            </a:custGeom>
            <a:solidFill>
              <a:srgbClr val="5B5B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67"/>
            <p:cNvSpPr>
              <a:spLocks/>
            </p:cNvSpPr>
            <p:nvPr/>
          </p:nvSpPr>
          <p:spPr bwMode="auto">
            <a:xfrm>
              <a:off x="6281738" y="3249613"/>
              <a:ext cx="130175" cy="323850"/>
            </a:xfrm>
            <a:custGeom>
              <a:avLst/>
              <a:gdLst>
                <a:gd name="T0" fmla="*/ 6 w 68"/>
                <a:gd name="T1" fmla="*/ 0 h 169"/>
                <a:gd name="T2" fmla="*/ 0 w 68"/>
                <a:gd name="T3" fmla="*/ 169 h 169"/>
                <a:gd name="T4" fmla="*/ 68 w 68"/>
                <a:gd name="T5" fmla="*/ 12 h 169"/>
                <a:gd name="T6" fmla="*/ 6 w 68"/>
                <a:gd name="T7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169">
                  <a:moveTo>
                    <a:pt x="6" y="0"/>
                  </a:moveTo>
                  <a:cubicBezTo>
                    <a:pt x="6" y="0"/>
                    <a:pt x="8" y="135"/>
                    <a:pt x="0" y="169"/>
                  </a:cubicBezTo>
                  <a:cubicBezTo>
                    <a:pt x="0" y="169"/>
                    <a:pt x="47" y="101"/>
                    <a:pt x="68" y="12"/>
                  </a:cubicBezTo>
                  <a:cubicBezTo>
                    <a:pt x="68" y="12"/>
                    <a:pt x="28" y="11"/>
                    <a:pt x="6" y="0"/>
                  </a:cubicBezTo>
                  <a:close/>
                </a:path>
              </a:pathLst>
            </a:custGeom>
            <a:solidFill>
              <a:srgbClr val="6669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68"/>
            <p:cNvSpPr>
              <a:spLocks/>
            </p:cNvSpPr>
            <p:nvPr/>
          </p:nvSpPr>
          <p:spPr bwMode="auto">
            <a:xfrm>
              <a:off x="6284913" y="3092450"/>
              <a:ext cx="127000" cy="138113"/>
            </a:xfrm>
            <a:custGeom>
              <a:avLst/>
              <a:gdLst>
                <a:gd name="T0" fmla="*/ 12 w 66"/>
                <a:gd name="T1" fmla="*/ 11 h 72"/>
                <a:gd name="T2" fmla="*/ 66 w 66"/>
                <a:gd name="T3" fmla="*/ 0 h 72"/>
                <a:gd name="T4" fmla="*/ 3 w 66"/>
                <a:gd name="T5" fmla="*/ 72 h 72"/>
                <a:gd name="T6" fmla="*/ 0 w 66"/>
                <a:gd name="T7" fmla="*/ 57 h 72"/>
                <a:gd name="T8" fmla="*/ 44 w 66"/>
                <a:gd name="T9" fmla="*/ 46 h 72"/>
                <a:gd name="T10" fmla="*/ 12 w 66"/>
                <a:gd name="T11" fmla="*/ 11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72">
                  <a:moveTo>
                    <a:pt x="12" y="11"/>
                  </a:moveTo>
                  <a:cubicBezTo>
                    <a:pt x="12" y="11"/>
                    <a:pt x="53" y="13"/>
                    <a:pt x="66" y="0"/>
                  </a:cubicBezTo>
                  <a:cubicBezTo>
                    <a:pt x="66" y="0"/>
                    <a:pt x="51" y="72"/>
                    <a:pt x="3" y="72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25" y="62"/>
                    <a:pt x="44" y="46"/>
                  </a:cubicBezTo>
                  <a:cubicBezTo>
                    <a:pt x="44" y="46"/>
                    <a:pt x="17" y="23"/>
                    <a:pt x="12" y="11"/>
                  </a:cubicBezTo>
                  <a:close/>
                </a:path>
              </a:pathLst>
            </a:custGeom>
            <a:solidFill>
              <a:srgbClr val="6669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69"/>
            <p:cNvSpPr>
              <a:spLocks/>
            </p:cNvSpPr>
            <p:nvPr/>
          </p:nvSpPr>
          <p:spPr bwMode="auto">
            <a:xfrm>
              <a:off x="6116638" y="3151188"/>
              <a:ext cx="149225" cy="106363"/>
            </a:xfrm>
            <a:custGeom>
              <a:avLst/>
              <a:gdLst>
                <a:gd name="T0" fmla="*/ 0 w 78"/>
                <a:gd name="T1" fmla="*/ 20 h 55"/>
                <a:gd name="T2" fmla="*/ 40 w 78"/>
                <a:gd name="T3" fmla="*/ 42 h 55"/>
                <a:gd name="T4" fmla="*/ 70 w 78"/>
                <a:gd name="T5" fmla="*/ 0 h 55"/>
                <a:gd name="T6" fmla="*/ 40 w 78"/>
                <a:gd name="T7" fmla="*/ 51 h 55"/>
                <a:gd name="T8" fmla="*/ 0 w 78"/>
                <a:gd name="T9" fmla="*/ 2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55">
                  <a:moveTo>
                    <a:pt x="0" y="20"/>
                  </a:moveTo>
                  <a:cubicBezTo>
                    <a:pt x="0" y="20"/>
                    <a:pt x="21" y="46"/>
                    <a:pt x="40" y="42"/>
                  </a:cubicBezTo>
                  <a:cubicBezTo>
                    <a:pt x="59" y="38"/>
                    <a:pt x="72" y="10"/>
                    <a:pt x="70" y="0"/>
                  </a:cubicBezTo>
                  <a:cubicBezTo>
                    <a:pt x="70" y="0"/>
                    <a:pt x="78" y="45"/>
                    <a:pt x="40" y="51"/>
                  </a:cubicBezTo>
                  <a:cubicBezTo>
                    <a:pt x="14" y="55"/>
                    <a:pt x="0" y="20"/>
                    <a:pt x="0" y="20"/>
                  </a:cubicBezTo>
                  <a:close/>
                </a:path>
              </a:pathLst>
            </a:custGeom>
            <a:solidFill>
              <a:srgbClr val="2021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70"/>
            <p:cNvSpPr>
              <a:spLocks/>
            </p:cNvSpPr>
            <p:nvPr/>
          </p:nvSpPr>
          <p:spPr bwMode="auto">
            <a:xfrm>
              <a:off x="6138863" y="3232150"/>
              <a:ext cx="95250" cy="88900"/>
            </a:xfrm>
            <a:custGeom>
              <a:avLst/>
              <a:gdLst>
                <a:gd name="T0" fmla="*/ 5 w 49"/>
                <a:gd name="T1" fmla="*/ 42 h 46"/>
                <a:gd name="T2" fmla="*/ 10 w 49"/>
                <a:gd name="T3" fmla="*/ 6 h 46"/>
                <a:gd name="T4" fmla="*/ 39 w 49"/>
                <a:gd name="T5" fmla="*/ 6 h 46"/>
                <a:gd name="T6" fmla="*/ 45 w 49"/>
                <a:gd name="T7" fmla="*/ 39 h 46"/>
                <a:gd name="T8" fmla="*/ 5 w 49"/>
                <a:gd name="T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46">
                  <a:moveTo>
                    <a:pt x="5" y="42"/>
                  </a:moveTo>
                  <a:cubicBezTo>
                    <a:pt x="0" y="38"/>
                    <a:pt x="3" y="12"/>
                    <a:pt x="10" y="6"/>
                  </a:cubicBezTo>
                  <a:cubicBezTo>
                    <a:pt x="18" y="0"/>
                    <a:pt x="39" y="6"/>
                    <a:pt x="39" y="6"/>
                  </a:cubicBezTo>
                  <a:cubicBezTo>
                    <a:pt x="39" y="6"/>
                    <a:pt x="49" y="34"/>
                    <a:pt x="45" y="39"/>
                  </a:cubicBezTo>
                  <a:cubicBezTo>
                    <a:pt x="40" y="43"/>
                    <a:pt x="12" y="46"/>
                    <a:pt x="5" y="42"/>
                  </a:cubicBezTo>
                  <a:close/>
                </a:path>
              </a:pathLst>
            </a:custGeom>
            <a:solidFill>
              <a:srgbClr val="2021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71"/>
            <p:cNvSpPr>
              <a:spLocks/>
            </p:cNvSpPr>
            <p:nvPr/>
          </p:nvSpPr>
          <p:spPr bwMode="auto">
            <a:xfrm>
              <a:off x="5100638" y="3292475"/>
              <a:ext cx="1108075" cy="904875"/>
            </a:xfrm>
            <a:custGeom>
              <a:avLst/>
              <a:gdLst>
                <a:gd name="T0" fmla="*/ 550 w 576"/>
                <a:gd name="T1" fmla="*/ 0 h 472"/>
                <a:gd name="T2" fmla="*/ 495 w 576"/>
                <a:gd name="T3" fmla="*/ 90 h 472"/>
                <a:gd name="T4" fmla="*/ 126 w 576"/>
                <a:gd name="T5" fmla="*/ 203 h 472"/>
                <a:gd name="T6" fmla="*/ 0 w 576"/>
                <a:gd name="T7" fmla="*/ 367 h 472"/>
                <a:gd name="T8" fmla="*/ 40 w 576"/>
                <a:gd name="T9" fmla="*/ 472 h 472"/>
                <a:gd name="T10" fmla="*/ 149 w 576"/>
                <a:gd name="T11" fmla="*/ 398 h 472"/>
                <a:gd name="T12" fmla="*/ 272 w 576"/>
                <a:gd name="T13" fmla="*/ 262 h 472"/>
                <a:gd name="T14" fmla="*/ 574 w 576"/>
                <a:gd name="T15" fmla="*/ 2 h 472"/>
                <a:gd name="T16" fmla="*/ 550 w 576"/>
                <a:gd name="T17" fmla="*/ 0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6" h="472">
                  <a:moveTo>
                    <a:pt x="550" y="0"/>
                  </a:moveTo>
                  <a:cubicBezTo>
                    <a:pt x="550" y="0"/>
                    <a:pt x="553" y="53"/>
                    <a:pt x="495" y="90"/>
                  </a:cubicBezTo>
                  <a:cubicBezTo>
                    <a:pt x="436" y="127"/>
                    <a:pt x="224" y="139"/>
                    <a:pt x="126" y="203"/>
                  </a:cubicBezTo>
                  <a:cubicBezTo>
                    <a:pt x="29" y="268"/>
                    <a:pt x="0" y="367"/>
                    <a:pt x="0" y="367"/>
                  </a:cubicBezTo>
                  <a:cubicBezTo>
                    <a:pt x="40" y="472"/>
                    <a:pt x="40" y="472"/>
                    <a:pt x="40" y="472"/>
                  </a:cubicBezTo>
                  <a:cubicBezTo>
                    <a:pt x="149" y="398"/>
                    <a:pt x="149" y="398"/>
                    <a:pt x="149" y="398"/>
                  </a:cubicBezTo>
                  <a:cubicBezTo>
                    <a:pt x="149" y="398"/>
                    <a:pt x="166" y="295"/>
                    <a:pt x="272" y="262"/>
                  </a:cubicBezTo>
                  <a:cubicBezTo>
                    <a:pt x="377" y="228"/>
                    <a:pt x="576" y="142"/>
                    <a:pt x="574" y="2"/>
                  </a:cubicBezTo>
                  <a:lnTo>
                    <a:pt x="550" y="0"/>
                  </a:lnTo>
                  <a:close/>
                </a:path>
              </a:pathLst>
            </a:custGeom>
            <a:solidFill>
              <a:srgbClr val="2021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72"/>
            <p:cNvSpPr>
              <a:spLocks/>
            </p:cNvSpPr>
            <p:nvPr/>
          </p:nvSpPr>
          <p:spPr bwMode="auto">
            <a:xfrm>
              <a:off x="6267450" y="3684588"/>
              <a:ext cx="58738" cy="195263"/>
            </a:xfrm>
            <a:custGeom>
              <a:avLst/>
              <a:gdLst>
                <a:gd name="T0" fmla="*/ 0 w 30"/>
                <a:gd name="T1" fmla="*/ 0 h 101"/>
                <a:gd name="T2" fmla="*/ 30 w 30"/>
                <a:gd name="T3" fmla="*/ 101 h 101"/>
                <a:gd name="T4" fmla="*/ 0 w 30"/>
                <a:gd name="T5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101">
                  <a:moveTo>
                    <a:pt x="0" y="0"/>
                  </a:moveTo>
                  <a:cubicBezTo>
                    <a:pt x="0" y="0"/>
                    <a:pt x="29" y="65"/>
                    <a:pt x="30" y="101"/>
                  </a:cubicBezTo>
                  <a:cubicBezTo>
                    <a:pt x="30" y="101"/>
                    <a:pt x="7" y="35"/>
                    <a:pt x="0" y="0"/>
                  </a:cubicBezTo>
                  <a:close/>
                </a:path>
              </a:pathLst>
            </a:custGeom>
            <a:solidFill>
              <a:srgbClr val="2B2D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173"/>
            <p:cNvSpPr>
              <a:spLocks/>
            </p:cNvSpPr>
            <p:nvPr/>
          </p:nvSpPr>
          <p:spPr bwMode="auto">
            <a:xfrm>
              <a:off x="6200775" y="3709988"/>
              <a:ext cx="55563" cy="65088"/>
            </a:xfrm>
            <a:custGeom>
              <a:avLst/>
              <a:gdLst>
                <a:gd name="T0" fmla="*/ 27 w 29"/>
                <a:gd name="T1" fmla="*/ 14 h 34"/>
                <a:gd name="T2" fmla="*/ 18 w 29"/>
                <a:gd name="T3" fmla="*/ 32 h 34"/>
                <a:gd name="T4" fmla="*/ 2 w 29"/>
                <a:gd name="T5" fmla="*/ 20 h 34"/>
                <a:gd name="T6" fmla="*/ 11 w 29"/>
                <a:gd name="T7" fmla="*/ 2 h 34"/>
                <a:gd name="T8" fmla="*/ 27 w 29"/>
                <a:gd name="T9" fmla="*/ 1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4">
                  <a:moveTo>
                    <a:pt x="27" y="14"/>
                  </a:moveTo>
                  <a:cubicBezTo>
                    <a:pt x="29" y="23"/>
                    <a:pt x="25" y="31"/>
                    <a:pt x="18" y="32"/>
                  </a:cubicBezTo>
                  <a:cubicBezTo>
                    <a:pt x="11" y="34"/>
                    <a:pt x="4" y="28"/>
                    <a:pt x="2" y="20"/>
                  </a:cubicBezTo>
                  <a:cubicBezTo>
                    <a:pt x="0" y="11"/>
                    <a:pt x="4" y="3"/>
                    <a:pt x="11" y="2"/>
                  </a:cubicBezTo>
                  <a:cubicBezTo>
                    <a:pt x="18" y="0"/>
                    <a:pt x="25" y="6"/>
                    <a:pt x="27" y="14"/>
                  </a:cubicBezTo>
                  <a:close/>
                </a:path>
              </a:pathLst>
            </a:custGeom>
            <a:solidFill>
              <a:srgbClr val="2B2D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174"/>
            <p:cNvSpPr>
              <a:spLocks/>
            </p:cNvSpPr>
            <p:nvPr/>
          </p:nvSpPr>
          <p:spPr bwMode="auto">
            <a:xfrm>
              <a:off x="6235700" y="3838575"/>
              <a:ext cx="53975" cy="63500"/>
            </a:xfrm>
            <a:custGeom>
              <a:avLst/>
              <a:gdLst>
                <a:gd name="T0" fmla="*/ 26 w 28"/>
                <a:gd name="T1" fmla="*/ 14 h 33"/>
                <a:gd name="T2" fmla="*/ 17 w 28"/>
                <a:gd name="T3" fmla="*/ 32 h 33"/>
                <a:gd name="T4" fmla="*/ 1 w 28"/>
                <a:gd name="T5" fmla="*/ 19 h 33"/>
                <a:gd name="T6" fmla="*/ 10 w 28"/>
                <a:gd name="T7" fmla="*/ 2 h 33"/>
                <a:gd name="T8" fmla="*/ 26 w 28"/>
                <a:gd name="T9" fmla="*/ 1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3">
                  <a:moveTo>
                    <a:pt x="26" y="14"/>
                  </a:moveTo>
                  <a:cubicBezTo>
                    <a:pt x="28" y="23"/>
                    <a:pt x="24" y="31"/>
                    <a:pt x="17" y="32"/>
                  </a:cubicBezTo>
                  <a:cubicBezTo>
                    <a:pt x="10" y="33"/>
                    <a:pt x="3" y="28"/>
                    <a:pt x="1" y="19"/>
                  </a:cubicBezTo>
                  <a:cubicBezTo>
                    <a:pt x="0" y="11"/>
                    <a:pt x="4" y="3"/>
                    <a:pt x="10" y="2"/>
                  </a:cubicBezTo>
                  <a:cubicBezTo>
                    <a:pt x="17" y="0"/>
                    <a:pt x="24" y="6"/>
                    <a:pt x="26" y="14"/>
                  </a:cubicBezTo>
                  <a:close/>
                </a:path>
              </a:pathLst>
            </a:custGeom>
            <a:solidFill>
              <a:srgbClr val="2B2D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175"/>
            <p:cNvSpPr>
              <a:spLocks/>
            </p:cNvSpPr>
            <p:nvPr/>
          </p:nvSpPr>
          <p:spPr bwMode="auto">
            <a:xfrm>
              <a:off x="6203950" y="3059113"/>
              <a:ext cx="153988" cy="155575"/>
            </a:xfrm>
            <a:custGeom>
              <a:avLst/>
              <a:gdLst>
                <a:gd name="T0" fmla="*/ 30 w 80"/>
                <a:gd name="T1" fmla="*/ 0 h 81"/>
                <a:gd name="T2" fmla="*/ 0 w 80"/>
                <a:gd name="T3" fmla="*/ 40 h 81"/>
                <a:gd name="T4" fmla="*/ 80 w 80"/>
                <a:gd name="T5" fmla="*/ 63 h 81"/>
                <a:gd name="T6" fmla="*/ 30 w 80"/>
                <a:gd name="T7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" h="81">
                  <a:moveTo>
                    <a:pt x="30" y="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50" y="81"/>
                    <a:pt x="80" y="63"/>
                  </a:cubicBezTo>
                  <a:cubicBezTo>
                    <a:pt x="80" y="63"/>
                    <a:pt x="50" y="43"/>
                    <a:pt x="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176"/>
            <p:cNvSpPr>
              <a:spLocks/>
            </p:cNvSpPr>
            <p:nvPr/>
          </p:nvSpPr>
          <p:spPr bwMode="auto">
            <a:xfrm>
              <a:off x="6064250" y="3054350"/>
              <a:ext cx="93663" cy="195263"/>
            </a:xfrm>
            <a:custGeom>
              <a:avLst/>
              <a:gdLst>
                <a:gd name="T0" fmla="*/ 15 w 49"/>
                <a:gd name="T1" fmla="*/ 0 h 102"/>
                <a:gd name="T2" fmla="*/ 49 w 49"/>
                <a:gd name="T3" fmla="*/ 48 h 102"/>
                <a:gd name="T4" fmla="*/ 21 w 49"/>
                <a:gd name="T5" fmla="*/ 102 h 102"/>
                <a:gd name="T6" fmla="*/ 0 w 49"/>
                <a:gd name="T7" fmla="*/ 37 h 102"/>
                <a:gd name="T8" fmla="*/ 15 w 49"/>
                <a:gd name="T9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102">
                  <a:moveTo>
                    <a:pt x="15" y="0"/>
                  </a:moveTo>
                  <a:cubicBezTo>
                    <a:pt x="49" y="48"/>
                    <a:pt x="49" y="48"/>
                    <a:pt x="49" y="48"/>
                  </a:cubicBezTo>
                  <a:cubicBezTo>
                    <a:pt x="49" y="48"/>
                    <a:pt x="24" y="100"/>
                    <a:pt x="21" y="102"/>
                  </a:cubicBezTo>
                  <a:cubicBezTo>
                    <a:pt x="21" y="102"/>
                    <a:pt x="2" y="51"/>
                    <a:pt x="0" y="37"/>
                  </a:cubicBezTo>
                  <a:lnTo>
                    <a:pt x="1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177"/>
            <p:cNvSpPr>
              <a:spLocks/>
            </p:cNvSpPr>
            <p:nvPr/>
          </p:nvSpPr>
          <p:spPr bwMode="auto">
            <a:xfrm>
              <a:off x="6057900" y="3862388"/>
              <a:ext cx="536575" cy="193675"/>
            </a:xfrm>
            <a:custGeom>
              <a:avLst/>
              <a:gdLst>
                <a:gd name="T0" fmla="*/ 0 w 279"/>
                <a:gd name="T1" fmla="*/ 87 h 101"/>
                <a:gd name="T2" fmla="*/ 143 w 279"/>
                <a:gd name="T3" fmla="*/ 74 h 101"/>
                <a:gd name="T4" fmla="*/ 146 w 279"/>
                <a:gd name="T5" fmla="*/ 44 h 101"/>
                <a:gd name="T6" fmla="*/ 147 w 279"/>
                <a:gd name="T7" fmla="*/ 32 h 101"/>
                <a:gd name="T8" fmla="*/ 178 w 279"/>
                <a:gd name="T9" fmla="*/ 59 h 101"/>
                <a:gd name="T10" fmla="*/ 279 w 279"/>
                <a:gd name="T11" fmla="*/ 0 h 101"/>
                <a:gd name="T12" fmla="*/ 178 w 279"/>
                <a:gd name="T13" fmla="*/ 71 h 101"/>
                <a:gd name="T14" fmla="*/ 156 w 279"/>
                <a:gd name="T15" fmla="*/ 49 h 101"/>
                <a:gd name="T16" fmla="*/ 147 w 279"/>
                <a:gd name="T17" fmla="*/ 82 h 101"/>
                <a:gd name="T18" fmla="*/ 0 w 279"/>
                <a:gd name="T19" fmla="*/ 8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9" h="101">
                  <a:moveTo>
                    <a:pt x="0" y="87"/>
                  </a:moveTo>
                  <a:cubicBezTo>
                    <a:pt x="0" y="87"/>
                    <a:pt x="73" y="93"/>
                    <a:pt x="143" y="74"/>
                  </a:cubicBezTo>
                  <a:cubicBezTo>
                    <a:pt x="146" y="44"/>
                    <a:pt x="146" y="44"/>
                    <a:pt x="146" y="44"/>
                  </a:cubicBezTo>
                  <a:cubicBezTo>
                    <a:pt x="147" y="32"/>
                    <a:pt x="147" y="32"/>
                    <a:pt x="147" y="32"/>
                  </a:cubicBezTo>
                  <a:cubicBezTo>
                    <a:pt x="178" y="59"/>
                    <a:pt x="178" y="59"/>
                    <a:pt x="178" y="59"/>
                  </a:cubicBezTo>
                  <a:cubicBezTo>
                    <a:pt x="178" y="59"/>
                    <a:pt x="228" y="55"/>
                    <a:pt x="279" y="0"/>
                  </a:cubicBezTo>
                  <a:cubicBezTo>
                    <a:pt x="279" y="0"/>
                    <a:pt x="247" y="50"/>
                    <a:pt x="178" y="71"/>
                  </a:cubicBezTo>
                  <a:cubicBezTo>
                    <a:pt x="156" y="49"/>
                    <a:pt x="156" y="49"/>
                    <a:pt x="156" y="49"/>
                  </a:cubicBezTo>
                  <a:cubicBezTo>
                    <a:pt x="147" y="82"/>
                    <a:pt x="147" y="82"/>
                    <a:pt x="147" y="82"/>
                  </a:cubicBezTo>
                  <a:cubicBezTo>
                    <a:pt x="147" y="82"/>
                    <a:pt x="76" y="101"/>
                    <a:pt x="0" y="87"/>
                  </a:cubicBezTo>
                  <a:close/>
                </a:path>
              </a:pathLst>
            </a:custGeom>
            <a:solidFill>
              <a:srgbClr val="22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178"/>
            <p:cNvSpPr>
              <a:spLocks/>
            </p:cNvSpPr>
            <p:nvPr/>
          </p:nvSpPr>
          <p:spPr bwMode="auto">
            <a:xfrm>
              <a:off x="5897563" y="2270125"/>
              <a:ext cx="147638" cy="415925"/>
            </a:xfrm>
            <a:custGeom>
              <a:avLst/>
              <a:gdLst>
                <a:gd name="T0" fmla="*/ 27 w 77"/>
                <a:gd name="T1" fmla="*/ 24 h 216"/>
                <a:gd name="T2" fmla="*/ 0 w 77"/>
                <a:gd name="T3" fmla="*/ 111 h 216"/>
                <a:gd name="T4" fmla="*/ 13 w 77"/>
                <a:gd name="T5" fmla="*/ 193 h 216"/>
                <a:gd name="T6" fmla="*/ 36 w 77"/>
                <a:gd name="T7" fmla="*/ 184 h 216"/>
                <a:gd name="T8" fmla="*/ 27 w 77"/>
                <a:gd name="T9" fmla="*/ 24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216">
                  <a:moveTo>
                    <a:pt x="27" y="24"/>
                  </a:moveTo>
                  <a:cubicBezTo>
                    <a:pt x="27" y="24"/>
                    <a:pt x="0" y="65"/>
                    <a:pt x="0" y="111"/>
                  </a:cubicBezTo>
                  <a:cubicBezTo>
                    <a:pt x="0" y="148"/>
                    <a:pt x="13" y="193"/>
                    <a:pt x="13" y="193"/>
                  </a:cubicBezTo>
                  <a:cubicBezTo>
                    <a:pt x="13" y="193"/>
                    <a:pt x="28" y="216"/>
                    <a:pt x="36" y="184"/>
                  </a:cubicBezTo>
                  <a:cubicBezTo>
                    <a:pt x="44" y="152"/>
                    <a:pt x="77" y="0"/>
                    <a:pt x="27" y="24"/>
                  </a:cubicBezTo>
                  <a:close/>
                </a:path>
              </a:pathLst>
            </a:custGeom>
            <a:solidFill>
              <a:srgbClr val="4C3E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179"/>
            <p:cNvSpPr>
              <a:spLocks/>
            </p:cNvSpPr>
            <p:nvPr/>
          </p:nvSpPr>
          <p:spPr bwMode="auto">
            <a:xfrm>
              <a:off x="5907088" y="2141538"/>
              <a:ext cx="558800" cy="917575"/>
            </a:xfrm>
            <a:custGeom>
              <a:avLst/>
              <a:gdLst>
                <a:gd name="T0" fmla="*/ 39 w 291"/>
                <a:gd name="T1" fmla="*/ 91 h 478"/>
                <a:gd name="T2" fmla="*/ 7 w 291"/>
                <a:gd name="T3" fmla="*/ 438 h 478"/>
                <a:gd name="T4" fmla="*/ 282 w 291"/>
                <a:gd name="T5" fmla="*/ 434 h 478"/>
                <a:gd name="T6" fmla="*/ 269 w 291"/>
                <a:gd name="T7" fmla="*/ 196 h 478"/>
                <a:gd name="T8" fmla="*/ 255 w 291"/>
                <a:gd name="T9" fmla="*/ 78 h 478"/>
                <a:gd name="T10" fmla="*/ 39 w 291"/>
                <a:gd name="T11" fmla="*/ 91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1" h="478">
                  <a:moveTo>
                    <a:pt x="39" y="91"/>
                  </a:moveTo>
                  <a:cubicBezTo>
                    <a:pt x="39" y="91"/>
                    <a:pt x="0" y="427"/>
                    <a:pt x="7" y="438"/>
                  </a:cubicBezTo>
                  <a:cubicBezTo>
                    <a:pt x="13" y="449"/>
                    <a:pt x="212" y="478"/>
                    <a:pt x="282" y="434"/>
                  </a:cubicBezTo>
                  <a:cubicBezTo>
                    <a:pt x="287" y="408"/>
                    <a:pt x="273" y="233"/>
                    <a:pt x="269" y="196"/>
                  </a:cubicBezTo>
                  <a:cubicBezTo>
                    <a:pt x="265" y="159"/>
                    <a:pt x="291" y="115"/>
                    <a:pt x="255" y="78"/>
                  </a:cubicBezTo>
                  <a:cubicBezTo>
                    <a:pt x="219" y="42"/>
                    <a:pt x="49" y="0"/>
                    <a:pt x="39" y="91"/>
                  </a:cubicBezTo>
                  <a:close/>
                </a:path>
              </a:pathLst>
            </a:custGeom>
            <a:solidFill>
              <a:srgbClr val="E9C5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180"/>
            <p:cNvSpPr>
              <a:spLocks/>
            </p:cNvSpPr>
            <p:nvPr/>
          </p:nvSpPr>
          <p:spPr bwMode="auto">
            <a:xfrm>
              <a:off x="5930900" y="2401888"/>
              <a:ext cx="522288" cy="596900"/>
            </a:xfrm>
            <a:custGeom>
              <a:avLst/>
              <a:gdLst>
                <a:gd name="T0" fmla="*/ 28 w 271"/>
                <a:gd name="T1" fmla="*/ 5 h 311"/>
                <a:gd name="T2" fmla="*/ 9 w 271"/>
                <a:gd name="T3" fmla="*/ 288 h 311"/>
                <a:gd name="T4" fmla="*/ 244 w 271"/>
                <a:gd name="T5" fmla="*/ 288 h 311"/>
                <a:gd name="T6" fmla="*/ 222 w 271"/>
                <a:gd name="T7" fmla="*/ 8 h 311"/>
                <a:gd name="T8" fmla="*/ 137 w 271"/>
                <a:gd name="T9" fmla="*/ 27 h 311"/>
                <a:gd name="T10" fmla="*/ 122 w 271"/>
                <a:gd name="T11" fmla="*/ 0 h 311"/>
                <a:gd name="T12" fmla="*/ 28 w 271"/>
                <a:gd name="T13" fmla="*/ 5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" h="311">
                  <a:moveTo>
                    <a:pt x="28" y="5"/>
                  </a:moveTo>
                  <a:cubicBezTo>
                    <a:pt x="28" y="5"/>
                    <a:pt x="0" y="273"/>
                    <a:pt x="9" y="288"/>
                  </a:cubicBezTo>
                  <a:cubicBezTo>
                    <a:pt x="19" y="303"/>
                    <a:pt x="207" y="311"/>
                    <a:pt x="244" y="288"/>
                  </a:cubicBezTo>
                  <a:cubicBezTo>
                    <a:pt x="271" y="271"/>
                    <a:pt x="222" y="8"/>
                    <a:pt x="222" y="8"/>
                  </a:cubicBezTo>
                  <a:cubicBezTo>
                    <a:pt x="222" y="8"/>
                    <a:pt x="157" y="35"/>
                    <a:pt x="137" y="27"/>
                  </a:cubicBezTo>
                  <a:cubicBezTo>
                    <a:pt x="117" y="19"/>
                    <a:pt x="122" y="0"/>
                    <a:pt x="122" y="0"/>
                  </a:cubicBezTo>
                  <a:cubicBezTo>
                    <a:pt x="122" y="0"/>
                    <a:pt x="40" y="51"/>
                    <a:pt x="28" y="5"/>
                  </a:cubicBezTo>
                  <a:close/>
                </a:path>
              </a:pathLst>
            </a:custGeom>
            <a:solidFill>
              <a:srgbClr val="F4DC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181"/>
            <p:cNvSpPr>
              <a:spLocks/>
            </p:cNvSpPr>
            <p:nvPr/>
          </p:nvSpPr>
          <p:spPr bwMode="auto">
            <a:xfrm>
              <a:off x="5948363" y="2470150"/>
              <a:ext cx="485775" cy="211138"/>
            </a:xfrm>
            <a:custGeom>
              <a:avLst/>
              <a:gdLst>
                <a:gd name="T0" fmla="*/ 0 w 252"/>
                <a:gd name="T1" fmla="*/ 71 h 110"/>
                <a:gd name="T2" fmla="*/ 252 w 252"/>
                <a:gd name="T3" fmla="*/ 80 h 110"/>
                <a:gd name="T4" fmla="*/ 247 w 252"/>
                <a:gd name="T5" fmla="*/ 29 h 110"/>
                <a:gd name="T6" fmla="*/ 5 w 252"/>
                <a:gd name="T7" fmla="*/ 25 h 110"/>
                <a:gd name="T8" fmla="*/ 0 w 252"/>
                <a:gd name="T9" fmla="*/ 71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110">
                  <a:moveTo>
                    <a:pt x="0" y="71"/>
                  </a:moveTo>
                  <a:cubicBezTo>
                    <a:pt x="0" y="71"/>
                    <a:pt x="60" y="110"/>
                    <a:pt x="252" y="80"/>
                  </a:cubicBezTo>
                  <a:cubicBezTo>
                    <a:pt x="247" y="29"/>
                    <a:pt x="247" y="29"/>
                    <a:pt x="247" y="29"/>
                  </a:cubicBezTo>
                  <a:cubicBezTo>
                    <a:pt x="247" y="29"/>
                    <a:pt x="95" y="0"/>
                    <a:pt x="5" y="25"/>
                  </a:cubicBezTo>
                  <a:lnTo>
                    <a:pt x="0" y="7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182"/>
            <p:cNvSpPr>
              <a:spLocks/>
            </p:cNvSpPr>
            <p:nvPr/>
          </p:nvSpPr>
          <p:spPr bwMode="auto">
            <a:xfrm>
              <a:off x="5762625" y="1957388"/>
              <a:ext cx="896938" cy="784225"/>
            </a:xfrm>
            <a:custGeom>
              <a:avLst/>
              <a:gdLst>
                <a:gd name="T0" fmla="*/ 331 w 467"/>
                <a:gd name="T1" fmla="*/ 208 h 408"/>
                <a:gd name="T2" fmla="*/ 237 w 467"/>
                <a:gd name="T3" fmla="*/ 225 h 408"/>
                <a:gd name="T4" fmla="*/ 249 w 467"/>
                <a:gd name="T5" fmla="*/ 196 h 408"/>
                <a:gd name="T6" fmla="*/ 126 w 467"/>
                <a:gd name="T7" fmla="*/ 228 h 408"/>
                <a:gd name="T8" fmla="*/ 158 w 467"/>
                <a:gd name="T9" fmla="*/ 186 h 408"/>
                <a:gd name="T10" fmla="*/ 64 w 467"/>
                <a:gd name="T11" fmla="*/ 216 h 408"/>
                <a:gd name="T12" fmla="*/ 85 w 467"/>
                <a:gd name="T13" fmla="*/ 186 h 408"/>
                <a:gd name="T14" fmla="*/ 14 w 467"/>
                <a:gd name="T15" fmla="*/ 152 h 408"/>
                <a:gd name="T16" fmla="*/ 40 w 467"/>
                <a:gd name="T17" fmla="*/ 53 h 408"/>
                <a:gd name="T18" fmla="*/ 119 w 467"/>
                <a:gd name="T19" fmla="*/ 99 h 408"/>
                <a:gd name="T20" fmla="*/ 194 w 467"/>
                <a:gd name="T21" fmla="*/ 11 h 408"/>
                <a:gd name="T22" fmla="*/ 203 w 467"/>
                <a:gd name="T23" fmla="*/ 99 h 408"/>
                <a:gd name="T24" fmla="*/ 355 w 467"/>
                <a:gd name="T25" fmla="*/ 143 h 408"/>
                <a:gd name="T26" fmla="*/ 360 w 467"/>
                <a:gd name="T27" fmla="*/ 76 h 408"/>
                <a:gd name="T28" fmla="*/ 400 w 467"/>
                <a:gd name="T29" fmla="*/ 141 h 408"/>
                <a:gd name="T30" fmla="*/ 461 w 467"/>
                <a:gd name="T31" fmla="*/ 172 h 408"/>
                <a:gd name="T32" fmla="*/ 394 w 467"/>
                <a:gd name="T33" fmla="*/ 180 h 408"/>
                <a:gd name="T34" fmla="*/ 386 w 467"/>
                <a:gd name="T35" fmla="*/ 351 h 408"/>
                <a:gd name="T36" fmla="*/ 331 w 467"/>
                <a:gd name="T37" fmla="*/ 2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67" h="408">
                  <a:moveTo>
                    <a:pt x="331" y="208"/>
                  </a:moveTo>
                  <a:cubicBezTo>
                    <a:pt x="331" y="208"/>
                    <a:pt x="257" y="239"/>
                    <a:pt x="237" y="225"/>
                  </a:cubicBezTo>
                  <a:cubicBezTo>
                    <a:pt x="218" y="211"/>
                    <a:pt x="249" y="196"/>
                    <a:pt x="249" y="196"/>
                  </a:cubicBezTo>
                  <a:cubicBezTo>
                    <a:pt x="249" y="196"/>
                    <a:pt x="148" y="244"/>
                    <a:pt x="126" y="228"/>
                  </a:cubicBezTo>
                  <a:cubicBezTo>
                    <a:pt x="105" y="213"/>
                    <a:pt x="158" y="186"/>
                    <a:pt x="158" y="186"/>
                  </a:cubicBezTo>
                  <a:cubicBezTo>
                    <a:pt x="158" y="186"/>
                    <a:pt x="91" y="228"/>
                    <a:pt x="64" y="216"/>
                  </a:cubicBezTo>
                  <a:cubicBezTo>
                    <a:pt x="37" y="204"/>
                    <a:pt x="85" y="186"/>
                    <a:pt x="85" y="186"/>
                  </a:cubicBezTo>
                  <a:cubicBezTo>
                    <a:pt x="85" y="186"/>
                    <a:pt x="27" y="191"/>
                    <a:pt x="14" y="152"/>
                  </a:cubicBezTo>
                  <a:cubicBezTo>
                    <a:pt x="0" y="113"/>
                    <a:pt x="10" y="71"/>
                    <a:pt x="40" y="53"/>
                  </a:cubicBezTo>
                  <a:cubicBezTo>
                    <a:pt x="69" y="36"/>
                    <a:pt x="126" y="48"/>
                    <a:pt x="119" y="99"/>
                  </a:cubicBezTo>
                  <a:cubicBezTo>
                    <a:pt x="119" y="99"/>
                    <a:pt x="131" y="22"/>
                    <a:pt x="194" y="11"/>
                  </a:cubicBezTo>
                  <a:cubicBezTo>
                    <a:pt x="257" y="0"/>
                    <a:pt x="226" y="76"/>
                    <a:pt x="203" y="99"/>
                  </a:cubicBezTo>
                  <a:cubicBezTo>
                    <a:pt x="203" y="99"/>
                    <a:pt x="312" y="53"/>
                    <a:pt x="355" y="143"/>
                  </a:cubicBezTo>
                  <a:cubicBezTo>
                    <a:pt x="355" y="143"/>
                    <a:pt x="339" y="85"/>
                    <a:pt x="360" y="76"/>
                  </a:cubicBezTo>
                  <a:cubicBezTo>
                    <a:pt x="382" y="67"/>
                    <a:pt x="402" y="136"/>
                    <a:pt x="400" y="141"/>
                  </a:cubicBezTo>
                  <a:cubicBezTo>
                    <a:pt x="400" y="141"/>
                    <a:pt x="467" y="145"/>
                    <a:pt x="461" y="172"/>
                  </a:cubicBezTo>
                  <a:cubicBezTo>
                    <a:pt x="455" y="199"/>
                    <a:pt x="394" y="180"/>
                    <a:pt x="394" y="180"/>
                  </a:cubicBezTo>
                  <a:cubicBezTo>
                    <a:pt x="394" y="180"/>
                    <a:pt x="437" y="295"/>
                    <a:pt x="386" y="351"/>
                  </a:cubicBezTo>
                  <a:cubicBezTo>
                    <a:pt x="334" y="408"/>
                    <a:pt x="334" y="269"/>
                    <a:pt x="331" y="208"/>
                  </a:cubicBezTo>
                  <a:close/>
                </a:path>
              </a:pathLst>
            </a:custGeom>
            <a:solidFill>
              <a:srgbClr val="6B6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184"/>
            <p:cNvSpPr>
              <a:spLocks/>
            </p:cNvSpPr>
            <p:nvPr/>
          </p:nvSpPr>
          <p:spPr bwMode="auto">
            <a:xfrm>
              <a:off x="6034088" y="2616200"/>
              <a:ext cx="163513" cy="157163"/>
            </a:xfrm>
            <a:custGeom>
              <a:avLst/>
              <a:gdLst>
                <a:gd name="T0" fmla="*/ 74 w 85"/>
                <a:gd name="T1" fmla="*/ 0 h 82"/>
                <a:gd name="T2" fmla="*/ 74 w 85"/>
                <a:gd name="T3" fmla="*/ 34 h 82"/>
                <a:gd name="T4" fmla="*/ 22 w 85"/>
                <a:gd name="T5" fmla="*/ 34 h 82"/>
                <a:gd name="T6" fmla="*/ 26 w 85"/>
                <a:gd name="T7" fmla="*/ 69 h 82"/>
                <a:gd name="T8" fmla="*/ 72 w 85"/>
                <a:gd name="T9" fmla="*/ 69 h 82"/>
                <a:gd name="T10" fmla="*/ 23 w 85"/>
                <a:gd name="T11" fmla="*/ 78 h 82"/>
                <a:gd name="T12" fmla="*/ 19 w 85"/>
                <a:gd name="T13" fmla="*/ 21 h 82"/>
                <a:gd name="T14" fmla="*/ 66 w 85"/>
                <a:gd name="T15" fmla="*/ 28 h 82"/>
                <a:gd name="T16" fmla="*/ 74 w 85"/>
                <a:gd name="T17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" h="82">
                  <a:moveTo>
                    <a:pt x="74" y="0"/>
                  </a:moveTo>
                  <a:cubicBezTo>
                    <a:pt x="74" y="0"/>
                    <a:pt x="85" y="25"/>
                    <a:pt x="74" y="34"/>
                  </a:cubicBezTo>
                  <a:cubicBezTo>
                    <a:pt x="64" y="42"/>
                    <a:pt x="27" y="25"/>
                    <a:pt x="22" y="34"/>
                  </a:cubicBezTo>
                  <a:cubicBezTo>
                    <a:pt x="16" y="42"/>
                    <a:pt x="21" y="67"/>
                    <a:pt x="26" y="69"/>
                  </a:cubicBezTo>
                  <a:cubicBezTo>
                    <a:pt x="31" y="71"/>
                    <a:pt x="55" y="74"/>
                    <a:pt x="72" y="69"/>
                  </a:cubicBezTo>
                  <a:cubicBezTo>
                    <a:pt x="72" y="69"/>
                    <a:pt x="45" y="82"/>
                    <a:pt x="23" y="78"/>
                  </a:cubicBezTo>
                  <a:cubicBezTo>
                    <a:pt x="0" y="73"/>
                    <a:pt x="7" y="20"/>
                    <a:pt x="19" y="21"/>
                  </a:cubicBezTo>
                  <a:cubicBezTo>
                    <a:pt x="30" y="23"/>
                    <a:pt x="59" y="35"/>
                    <a:pt x="66" y="28"/>
                  </a:cubicBezTo>
                  <a:cubicBezTo>
                    <a:pt x="73" y="22"/>
                    <a:pt x="76" y="7"/>
                    <a:pt x="74" y="0"/>
                  </a:cubicBezTo>
                  <a:close/>
                </a:path>
              </a:pathLst>
            </a:custGeom>
            <a:solidFill>
              <a:srgbClr val="C092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185"/>
            <p:cNvSpPr>
              <a:spLocks/>
            </p:cNvSpPr>
            <p:nvPr/>
          </p:nvSpPr>
          <p:spPr bwMode="auto">
            <a:xfrm>
              <a:off x="6029325" y="2768600"/>
              <a:ext cx="327025" cy="158750"/>
            </a:xfrm>
            <a:custGeom>
              <a:avLst/>
              <a:gdLst>
                <a:gd name="T0" fmla="*/ 0 w 170"/>
                <a:gd name="T1" fmla="*/ 30 h 83"/>
                <a:gd name="T2" fmla="*/ 170 w 170"/>
                <a:gd name="T3" fmla="*/ 0 h 83"/>
                <a:gd name="T4" fmla="*/ 0 w 170"/>
                <a:gd name="T5" fmla="*/ 3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0" h="83">
                  <a:moveTo>
                    <a:pt x="0" y="30"/>
                  </a:moveTo>
                  <a:cubicBezTo>
                    <a:pt x="0" y="30"/>
                    <a:pt x="73" y="59"/>
                    <a:pt x="170" y="0"/>
                  </a:cubicBezTo>
                  <a:cubicBezTo>
                    <a:pt x="170" y="0"/>
                    <a:pt x="84" y="83"/>
                    <a:pt x="0" y="30"/>
                  </a:cubicBezTo>
                  <a:close/>
                </a:path>
              </a:pathLst>
            </a:custGeom>
            <a:solidFill>
              <a:srgbClr val="7755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186"/>
            <p:cNvSpPr>
              <a:spLocks/>
            </p:cNvSpPr>
            <p:nvPr/>
          </p:nvSpPr>
          <p:spPr bwMode="auto">
            <a:xfrm>
              <a:off x="6334125" y="2746375"/>
              <a:ext cx="49213" cy="41275"/>
            </a:xfrm>
            <a:custGeom>
              <a:avLst/>
              <a:gdLst>
                <a:gd name="T0" fmla="*/ 0 w 26"/>
                <a:gd name="T1" fmla="*/ 0 h 21"/>
                <a:gd name="T2" fmla="*/ 26 w 26"/>
                <a:gd name="T3" fmla="*/ 12 h 21"/>
                <a:gd name="T4" fmla="*/ 0 w 26"/>
                <a:gd name="T5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0"/>
                  </a:moveTo>
                  <a:cubicBezTo>
                    <a:pt x="0" y="0"/>
                    <a:pt x="10" y="11"/>
                    <a:pt x="26" y="12"/>
                  </a:cubicBezTo>
                  <a:cubicBezTo>
                    <a:pt x="26" y="12"/>
                    <a:pt x="5" y="21"/>
                    <a:pt x="0" y="0"/>
                  </a:cubicBezTo>
                  <a:close/>
                </a:path>
              </a:pathLst>
            </a:custGeom>
            <a:solidFill>
              <a:srgbClr val="7755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187"/>
            <p:cNvSpPr>
              <a:spLocks/>
            </p:cNvSpPr>
            <p:nvPr/>
          </p:nvSpPr>
          <p:spPr bwMode="auto">
            <a:xfrm>
              <a:off x="6226175" y="2493963"/>
              <a:ext cx="98425" cy="139700"/>
            </a:xfrm>
            <a:custGeom>
              <a:avLst/>
              <a:gdLst>
                <a:gd name="T0" fmla="*/ 51 w 51"/>
                <a:gd name="T1" fmla="*/ 36 h 73"/>
                <a:gd name="T2" fmla="*/ 26 w 51"/>
                <a:gd name="T3" fmla="*/ 73 h 73"/>
                <a:gd name="T4" fmla="*/ 0 w 51"/>
                <a:gd name="T5" fmla="*/ 36 h 73"/>
                <a:gd name="T6" fmla="*/ 26 w 51"/>
                <a:gd name="T7" fmla="*/ 0 h 73"/>
                <a:gd name="T8" fmla="*/ 51 w 51"/>
                <a:gd name="T9" fmla="*/ 3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73">
                  <a:moveTo>
                    <a:pt x="51" y="36"/>
                  </a:moveTo>
                  <a:cubicBezTo>
                    <a:pt x="51" y="56"/>
                    <a:pt x="40" y="73"/>
                    <a:pt x="26" y="73"/>
                  </a:cubicBezTo>
                  <a:cubicBezTo>
                    <a:pt x="12" y="73"/>
                    <a:pt x="0" y="56"/>
                    <a:pt x="0" y="36"/>
                  </a:cubicBezTo>
                  <a:cubicBezTo>
                    <a:pt x="0" y="15"/>
                    <a:pt x="7" y="8"/>
                    <a:pt x="26" y="0"/>
                  </a:cubicBezTo>
                  <a:cubicBezTo>
                    <a:pt x="40" y="0"/>
                    <a:pt x="51" y="15"/>
                    <a:pt x="51" y="3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Oval 188"/>
            <p:cNvSpPr>
              <a:spLocks noChangeArrowheads="1"/>
            </p:cNvSpPr>
            <p:nvPr/>
          </p:nvSpPr>
          <p:spPr bwMode="auto">
            <a:xfrm>
              <a:off x="6235700" y="2503488"/>
              <a:ext cx="80963" cy="115888"/>
            </a:xfrm>
            <a:prstGeom prst="ellipse">
              <a:avLst/>
            </a:prstGeom>
            <a:solidFill>
              <a:srgbClr val="FB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189"/>
            <p:cNvSpPr>
              <a:spLocks/>
            </p:cNvSpPr>
            <p:nvPr/>
          </p:nvSpPr>
          <p:spPr bwMode="auto">
            <a:xfrm>
              <a:off x="6224588" y="2470150"/>
              <a:ext cx="115888" cy="47625"/>
            </a:xfrm>
            <a:custGeom>
              <a:avLst/>
              <a:gdLst>
                <a:gd name="T0" fmla="*/ 0 w 61"/>
                <a:gd name="T1" fmla="*/ 25 h 25"/>
                <a:gd name="T2" fmla="*/ 52 w 61"/>
                <a:gd name="T3" fmla="*/ 4 h 25"/>
                <a:gd name="T4" fmla="*/ 61 w 61"/>
                <a:gd name="T5" fmla="*/ 7 h 25"/>
                <a:gd name="T6" fmla="*/ 0 w 61"/>
                <a:gd name="T7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25">
                  <a:moveTo>
                    <a:pt x="0" y="25"/>
                  </a:moveTo>
                  <a:cubicBezTo>
                    <a:pt x="0" y="25"/>
                    <a:pt x="22" y="0"/>
                    <a:pt x="52" y="4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7"/>
                    <a:pt x="17" y="24"/>
                    <a:pt x="0" y="25"/>
                  </a:cubicBezTo>
                  <a:close/>
                </a:path>
              </a:pathLst>
            </a:custGeom>
            <a:solidFill>
              <a:srgbClr val="463C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Oval 190"/>
            <p:cNvSpPr>
              <a:spLocks noChangeArrowheads="1"/>
            </p:cNvSpPr>
            <p:nvPr/>
          </p:nvSpPr>
          <p:spPr bwMode="auto">
            <a:xfrm>
              <a:off x="6026150" y="2489200"/>
              <a:ext cx="98425" cy="14446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Oval 191"/>
            <p:cNvSpPr>
              <a:spLocks noChangeArrowheads="1"/>
            </p:cNvSpPr>
            <p:nvPr/>
          </p:nvSpPr>
          <p:spPr bwMode="auto">
            <a:xfrm>
              <a:off x="6035675" y="2503488"/>
              <a:ext cx="79375" cy="115888"/>
            </a:xfrm>
            <a:prstGeom prst="ellipse">
              <a:avLst/>
            </a:prstGeom>
            <a:solidFill>
              <a:srgbClr val="FB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192"/>
            <p:cNvSpPr>
              <a:spLocks/>
            </p:cNvSpPr>
            <p:nvPr/>
          </p:nvSpPr>
          <p:spPr bwMode="auto">
            <a:xfrm>
              <a:off x="6018213" y="2457450"/>
              <a:ext cx="109538" cy="60325"/>
            </a:xfrm>
            <a:custGeom>
              <a:avLst/>
              <a:gdLst>
                <a:gd name="T0" fmla="*/ 57 w 57"/>
                <a:gd name="T1" fmla="*/ 32 h 32"/>
                <a:gd name="T2" fmla="*/ 0 w 57"/>
                <a:gd name="T3" fmla="*/ 11 h 32"/>
                <a:gd name="T4" fmla="*/ 57 w 57"/>
                <a:gd name="T5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" h="32">
                  <a:moveTo>
                    <a:pt x="57" y="32"/>
                  </a:moveTo>
                  <a:cubicBezTo>
                    <a:pt x="57" y="32"/>
                    <a:pt x="15" y="19"/>
                    <a:pt x="0" y="11"/>
                  </a:cubicBezTo>
                  <a:cubicBezTo>
                    <a:pt x="0" y="11"/>
                    <a:pt x="18" y="0"/>
                    <a:pt x="57" y="32"/>
                  </a:cubicBezTo>
                  <a:close/>
                </a:path>
              </a:pathLst>
            </a:custGeom>
            <a:solidFill>
              <a:srgbClr val="463C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193"/>
            <p:cNvSpPr>
              <a:spLocks/>
            </p:cNvSpPr>
            <p:nvPr/>
          </p:nvSpPr>
          <p:spPr bwMode="auto">
            <a:xfrm>
              <a:off x="6408738" y="2597150"/>
              <a:ext cx="184150" cy="219075"/>
            </a:xfrm>
            <a:custGeom>
              <a:avLst/>
              <a:gdLst>
                <a:gd name="T0" fmla="*/ 4 w 96"/>
                <a:gd name="T1" fmla="*/ 37 h 114"/>
                <a:gd name="T2" fmla="*/ 47 w 96"/>
                <a:gd name="T3" fmla="*/ 2 h 114"/>
                <a:gd name="T4" fmla="*/ 90 w 96"/>
                <a:gd name="T5" fmla="*/ 61 h 114"/>
                <a:gd name="T6" fmla="*/ 10 w 96"/>
                <a:gd name="T7" fmla="*/ 85 h 114"/>
                <a:gd name="T8" fmla="*/ 4 w 96"/>
                <a:gd name="T9" fmla="*/ 37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114">
                  <a:moveTo>
                    <a:pt x="4" y="37"/>
                  </a:moveTo>
                  <a:cubicBezTo>
                    <a:pt x="4" y="37"/>
                    <a:pt x="7" y="4"/>
                    <a:pt x="47" y="2"/>
                  </a:cubicBezTo>
                  <a:cubicBezTo>
                    <a:pt x="87" y="0"/>
                    <a:pt x="96" y="40"/>
                    <a:pt x="90" y="61"/>
                  </a:cubicBezTo>
                  <a:cubicBezTo>
                    <a:pt x="85" y="81"/>
                    <a:pt x="45" y="114"/>
                    <a:pt x="10" y="85"/>
                  </a:cubicBezTo>
                  <a:cubicBezTo>
                    <a:pt x="4" y="67"/>
                    <a:pt x="0" y="49"/>
                    <a:pt x="4" y="37"/>
                  </a:cubicBezTo>
                  <a:close/>
                </a:path>
              </a:pathLst>
            </a:custGeom>
            <a:solidFill>
              <a:srgbClr val="E9C5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194"/>
            <p:cNvSpPr>
              <a:spLocks/>
            </p:cNvSpPr>
            <p:nvPr/>
          </p:nvSpPr>
          <p:spPr bwMode="auto">
            <a:xfrm>
              <a:off x="6450013" y="2598738"/>
              <a:ext cx="106363" cy="82550"/>
            </a:xfrm>
            <a:custGeom>
              <a:avLst/>
              <a:gdLst>
                <a:gd name="T0" fmla="*/ 0 w 55"/>
                <a:gd name="T1" fmla="*/ 35 h 43"/>
                <a:gd name="T2" fmla="*/ 55 w 55"/>
                <a:gd name="T3" fmla="*/ 43 h 43"/>
                <a:gd name="T4" fmla="*/ 0 w 55"/>
                <a:gd name="T5" fmla="*/ 35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5" h="43">
                  <a:moveTo>
                    <a:pt x="0" y="35"/>
                  </a:moveTo>
                  <a:cubicBezTo>
                    <a:pt x="0" y="35"/>
                    <a:pt x="35" y="0"/>
                    <a:pt x="55" y="43"/>
                  </a:cubicBezTo>
                  <a:cubicBezTo>
                    <a:pt x="55" y="43"/>
                    <a:pt x="37" y="16"/>
                    <a:pt x="0" y="35"/>
                  </a:cubicBezTo>
                  <a:close/>
                </a:path>
              </a:pathLst>
            </a:custGeom>
            <a:solidFill>
              <a:srgbClr val="C092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195"/>
            <p:cNvSpPr>
              <a:spLocks/>
            </p:cNvSpPr>
            <p:nvPr/>
          </p:nvSpPr>
          <p:spPr bwMode="auto">
            <a:xfrm>
              <a:off x="5792788" y="2589213"/>
              <a:ext cx="177800" cy="193675"/>
            </a:xfrm>
            <a:custGeom>
              <a:avLst/>
              <a:gdLst>
                <a:gd name="T0" fmla="*/ 86 w 92"/>
                <a:gd name="T1" fmla="*/ 53 h 101"/>
                <a:gd name="T2" fmla="*/ 48 w 92"/>
                <a:gd name="T3" fmla="*/ 1 h 101"/>
                <a:gd name="T4" fmla="*/ 4 w 92"/>
                <a:gd name="T5" fmla="*/ 53 h 101"/>
                <a:gd name="T6" fmla="*/ 49 w 92"/>
                <a:gd name="T7" fmla="*/ 94 h 101"/>
                <a:gd name="T8" fmla="*/ 86 w 92"/>
                <a:gd name="T9" fmla="*/ 53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1">
                  <a:moveTo>
                    <a:pt x="86" y="53"/>
                  </a:moveTo>
                  <a:cubicBezTo>
                    <a:pt x="92" y="34"/>
                    <a:pt x="79" y="0"/>
                    <a:pt x="48" y="1"/>
                  </a:cubicBezTo>
                  <a:cubicBezTo>
                    <a:pt x="17" y="2"/>
                    <a:pt x="0" y="32"/>
                    <a:pt x="4" y="53"/>
                  </a:cubicBezTo>
                  <a:cubicBezTo>
                    <a:pt x="7" y="74"/>
                    <a:pt x="26" y="89"/>
                    <a:pt x="49" y="94"/>
                  </a:cubicBezTo>
                  <a:cubicBezTo>
                    <a:pt x="79" y="101"/>
                    <a:pt x="82" y="69"/>
                    <a:pt x="86" y="53"/>
                  </a:cubicBezTo>
                  <a:close/>
                </a:path>
              </a:pathLst>
            </a:custGeom>
            <a:solidFill>
              <a:srgbClr val="E9C5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196"/>
            <p:cNvSpPr>
              <a:spLocks/>
            </p:cNvSpPr>
            <p:nvPr/>
          </p:nvSpPr>
          <p:spPr bwMode="auto">
            <a:xfrm>
              <a:off x="5829300" y="2597150"/>
              <a:ext cx="104775" cy="84138"/>
            </a:xfrm>
            <a:custGeom>
              <a:avLst/>
              <a:gdLst>
                <a:gd name="T0" fmla="*/ 54 w 54"/>
                <a:gd name="T1" fmla="*/ 31 h 44"/>
                <a:gd name="T2" fmla="*/ 0 w 54"/>
                <a:gd name="T3" fmla="*/ 44 h 44"/>
                <a:gd name="T4" fmla="*/ 54 w 54"/>
                <a:gd name="T5" fmla="*/ 3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44">
                  <a:moveTo>
                    <a:pt x="54" y="31"/>
                  </a:moveTo>
                  <a:cubicBezTo>
                    <a:pt x="54" y="31"/>
                    <a:pt x="22" y="0"/>
                    <a:pt x="0" y="44"/>
                  </a:cubicBezTo>
                  <a:cubicBezTo>
                    <a:pt x="0" y="44"/>
                    <a:pt x="23" y="17"/>
                    <a:pt x="54" y="31"/>
                  </a:cubicBezTo>
                  <a:close/>
                </a:path>
              </a:pathLst>
            </a:custGeom>
            <a:solidFill>
              <a:srgbClr val="C092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cxnSp>
        <p:nvCxnSpPr>
          <p:cNvPr id="174" name="Straight Connector 173">
            <a:extLst>
              <a:ext uri="{FF2B5EF4-FFF2-40B4-BE49-F238E27FC236}">
                <a16:creationId xmlns:a16="http://schemas.microsoft.com/office/drawing/2014/main" id="{276E0110-9126-47AD-89CE-2C6D9E4060C1}"/>
              </a:ext>
            </a:extLst>
          </p:cNvPr>
          <p:cNvCxnSpPr/>
          <p:nvPr/>
        </p:nvCxnSpPr>
        <p:spPr bwMode="gray">
          <a:xfrm flipH="1">
            <a:off x="9840151" y="2992889"/>
            <a:ext cx="2036" cy="504216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5" name="Rectangle 174">
            <a:extLst>
              <a:ext uri="{FF2B5EF4-FFF2-40B4-BE49-F238E27FC236}">
                <a16:creationId xmlns:a16="http://schemas.microsoft.com/office/drawing/2014/main" id="{35B05B3B-21F5-4D30-8A22-62DB8F22D384}"/>
              </a:ext>
            </a:extLst>
          </p:cNvPr>
          <p:cNvSpPr/>
          <p:nvPr/>
        </p:nvSpPr>
        <p:spPr bwMode="gray">
          <a:xfrm>
            <a:off x="9090090" y="1543466"/>
            <a:ext cx="150215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0668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600" b="1" dirty="0">
                <a:solidFill>
                  <a:schemeClr val="accent3">
                    <a:lumMod val="50000"/>
                  </a:schemeClr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LONG TERM WINS</a:t>
            </a:r>
            <a:br>
              <a:rPr lang="nl-BE" sz="1400" b="1" dirty="0">
                <a:solidFill>
                  <a:schemeClr val="accent3">
                    <a:lumMod val="50000"/>
                  </a:schemeClr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</a:br>
            <a:r>
              <a:rPr lang="nl-BE" sz="1400" dirty="0">
                <a:solidFill>
                  <a:schemeClr val="accent3">
                    <a:lumMod val="50000"/>
                  </a:schemeClr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(Require big investment)</a:t>
            </a:r>
          </a:p>
        </p:txBody>
      </p:sp>
      <p:pic>
        <p:nvPicPr>
          <p:cNvPr id="176" name="Picture 4" descr="http://t1.gstatic.com/images?q=tbn:ANd9GcSztkH4fst0wm7lrn_mETUJ6Lkr4ebDs7nTM-jzWPuiNp3WZABA2A&amp;t=1">
            <a:extLst>
              <a:ext uri="{FF2B5EF4-FFF2-40B4-BE49-F238E27FC236}">
                <a16:creationId xmlns:a16="http://schemas.microsoft.com/office/drawing/2014/main" id="{CB4D58D6-244F-4560-A14E-1F63E71C4524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8955569" y="3497105"/>
            <a:ext cx="1771200" cy="1771200"/>
          </a:xfrm>
          <a:prstGeom prst="ellipse">
            <a:avLst/>
          </a:prstGeom>
          <a:solidFill>
            <a:schemeClr val="accent4"/>
          </a:solidFill>
          <a:ln w="101600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</p:pic>
      <p:cxnSp>
        <p:nvCxnSpPr>
          <p:cNvPr id="177" name="Straight Connector 176">
            <a:extLst>
              <a:ext uri="{FF2B5EF4-FFF2-40B4-BE49-F238E27FC236}">
                <a16:creationId xmlns:a16="http://schemas.microsoft.com/office/drawing/2014/main" id="{59A469AD-05F5-4604-8DDA-282DAA9B064E}"/>
              </a:ext>
            </a:extLst>
          </p:cNvPr>
          <p:cNvCxnSpPr>
            <a:stCxn id="185" idx="4"/>
            <a:endCxn id="178" idx="0"/>
          </p:cNvCxnSpPr>
          <p:nvPr/>
        </p:nvCxnSpPr>
        <p:spPr bwMode="gray">
          <a:xfrm>
            <a:off x="4056806" y="2987971"/>
            <a:ext cx="2464" cy="509143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8" name="Picture 2" descr="http://t1.gstatic.com/images?q=tbn:ANd9GcQQyKa24uVNpQb8aCKhaxDlWZk9iQqMt4Go9AHI9XgXiPy1-4dg&amp;t=1">
            <a:extLst>
              <a:ext uri="{FF2B5EF4-FFF2-40B4-BE49-F238E27FC236}">
                <a16:creationId xmlns:a16="http://schemas.microsoft.com/office/drawing/2014/main" id="{213B21D1-78DF-416C-898A-41A3323125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6649" b="5851"/>
          <a:stretch>
            <a:fillRect/>
          </a:stretch>
        </p:blipFill>
        <p:spPr bwMode="gray">
          <a:xfrm>
            <a:off x="3173242" y="3497105"/>
            <a:ext cx="1772056" cy="1727080"/>
          </a:xfrm>
          <a:prstGeom prst="ellipse">
            <a:avLst/>
          </a:prstGeom>
          <a:solidFill>
            <a:schemeClr val="accent4"/>
          </a:solidFill>
          <a:ln w="101600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179" name="Rectangle 178">
            <a:extLst>
              <a:ext uri="{FF2B5EF4-FFF2-40B4-BE49-F238E27FC236}">
                <a16:creationId xmlns:a16="http://schemas.microsoft.com/office/drawing/2014/main" id="{CDBC68B1-D886-41DA-ACDC-BAD09FAE02B7}"/>
              </a:ext>
            </a:extLst>
          </p:cNvPr>
          <p:cNvSpPr/>
          <p:nvPr/>
        </p:nvSpPr>
        <p:spPr bwMode="gray">
          <a:xfrm>
            <a:off x="3324017" y="2014372"/>
            <a:ext cx="1502158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0668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600" b="1" dirty="0">
                <a:solidFill>
                  <a:schemeClr val="accent3">
                    <a:lumMod val="50000"/>
                  </a:schemeClr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SHORT TERM </a:t>
            </a:r>
            <a:r>
              <a:rPr lang="nl-BE" sz="1400" dirty="0">
                <a:solidFill>
                  <a:schemeClr val="accent3">
                    <a:lumMod val="50000"/>
                  </a:schemeClr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(Easy Wins)</a:t>
            </a:r>
            <a:endParaRPr lang="nl-BE" sz="1600" dirty="0">
              <a:solidFill>
                <a:schemeClr val="accent3">
                  <a:lumMod val="50000"/>
                </a:schemeClr>
              </a:solidFill>
              <a:latin typeface="Source Sans Pro Light" panose="020B0403030403020204" pitchFamily="34" charset="0"/>
              <a:ea typeface="Source Sans Pro Light" panose="020B0403030403020204" pitchFamily="34" charset="0"/>
            </a:endParaRPr>
          </a:p>
        </p:txBody>
      </p:sp>
      <p:grpSp>
        <p:nvGrpSpPr>
          <p:cNvPr id="180" name="Group 40">
            <a:extLst>
              <a:ext uri="{FF2B5EF4-FFF2-40B4-BE49-F238E27FC236}">
                <a16:creationId xmlns:a16="http://schemas.microsoft.com/office/drawing/2014/main" id="{1429C734-2973-4125-BFA3-C856FEA58C10}"/>
              </a:ext>
            </a:extLst>
          </p:cNvPr>
          <p:cNvGrpSpPr/>
          <p:nvPr/>
        </p:nvGrpSpPr>
        <p:grpSpPr bwMode="gray">
          <a:xfrm>
            <a:off x="3897953" y="2612097"/>
            <a:ext cx="7909208" cy="424544"/>
            <a:chOff x="1058696" y="2543992"/>
            <a:chExt cx="7909208" cy="424544"/>
          </a:xfrm>
        </p:grpSpPr>
        <p:sp>
          <p:nvSpPr>
            <p:cNvPr id="181" name="Right Arrow 8">
              <a:extLst>
                <a:ext uri="{FF2B5EF4-FFF2-40B4-BE49-F238E27FC236}">
                  <a16:creationId xmlns:a16="http://schemas.microsoft.com/office/drawing/2014/main" id="{B3CC8BE1-998C-4A72-B95D-17A776673A9D}"/>
                </a:ext>
              </a:extLst>
            </p:cNvPr>
            <p:cNvSpPr/>
            <p:nvPr/>
          </p:nvSpPr>
          <p:spPr bwMode="gray">
            <a:xfrm>
              <a:off x="5511520" y="2543992"/>
              <a:ext cx="3456384" cy="424544"/>
            </a:xfrm>
            <a:prstGeom prst="rightArrow">
              <a:avLst/>
            </a:prstGeom>
            <a:gradFill flip="none" rotWithShape="1">
              <a:gsLst>
                <a:gs pos="0">
                  <a:schemeClr val="accent6">
                    <a:lumMod val="75000"/>
                    <a:lumOff val="25000"/>
                  </a:schemeClr>
                </a:gs>
                <a:gs pos="50000">
                  <a:schemeClr val="accent6"/>
                </a:gs>
                <a:gs pos="100000">
                  <a:schemeClr val="accent6">
                    <a:lumMod val="25000"/>
                    <a:lumOff val="75000"/>
                  </a:schemeClr>
                </a:gs>
              </a:gsLst>
              <a:lin ang="16200000" scaled="1"/>
              <a:tileRect/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72000" rIns="90000" bIns="7200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173038" indent="-173038" defTabSz="9144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Char char="•"/>
              </a:pPr>
              <a:endParaRPr lang="en-GB" dirty="0">
                <a:solidFill>
                  <a:srgbClr val="FFFFFF"/>
                </a:solidFill>
              </a:endParaRPr>
            </a:p>
          </p:txBody>
        </p:sp>
        <p:sp>
          <p:nvSpPr>
            <p:cNvPr id="182" name="Rounded Rectangle 9">
              <a:extLst>
                <a:ext uri="{FF2B5EF4-FFF2-40B4-BE49-F238E27FC236}">
                  <a16:creationId xmlns:a16="http://schemas.microsoft.com/office/drawing/2014/main" id="{2D44060C-1FDD-43FD-9D5B-A4C87480154A}"/>
                </a:ext>
              </a:extLst>
            </p:cNvPr>
            <p:cNvSpPr/>
            <p:nvPr/>
          </p:nvSpPr>
          <p:spPr bwMode="gray">
            <a:xfrm>
              <a:off x="4143368" y="2649389"/>
              <a:ext cx="2821636" cy="216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/>
                </a:gs>
                <a:gs pos="5000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72000" rIns="90000" bIns="7200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173038" indent="-173038" defTabSz="9144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Char char="•"/>
              </a:pPr>
              <a:endParaRPr lang="en-GB" dirty="0">
                <a:solidFill>
                  <a:srgbClr val="FFFFFF"/>
                </a:solidFill>
              </a:endParaRPr>
            </a:p>
          </p:txBody>
        </p:sp>
        <p:sp>
          <p:nvSpPr>
            <p:cNvPr id="183" name="Rounded Rectangle 7">
              <a:extLst>
                <a:ext uri="{FF2B5EF4-FFF2-40B4-BE49-F238E27FC236}">
                  <a16:creationId xmlns:a16="http://schemas.microsoft.com/office/drawing/2014/main" id="{A65E8347-C29E-4CC0-8B25-53F838B4B99E}"/>
                </a:ext>
              </a:extLst>
            </p:cNvPr>
            <p:cNvSpPr/>
            <p:nvPr/>
          </p:nvSpPr>
          <p:spPr bwMode="gray">
            <a:xfrm>
              <a:off x="1143000" y="2649389"/>
              <a:ext cx="3010712" cy="216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4"/>
                </a:gs>
                <a:gs pos="50000">
                  <a:schemeClr val="accent4">
                    <a:lumMod val="50000"/>
                  </a:schemeClr>
                </a:gs>
                <a:gs pos="100000">
                  <a:schemeClr val="accent4">
                    <a:lumMod val="40000"/>
                    <a:lumOff val="60000"/>
                  </a:schemeClr>
                </a:gs>
              </a:gsLst>
              <a:lin ang="16200000" scaled="1"/>
              <a:tileRect/>
            </a:gra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72000" rIns="90000" bIns="7200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173038" indent="-173038" defTabSz="9144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Char char="•"/>
              </a:pPr>
              <a:endParaRPr lang="en-GB" dirty="0">
                <a:solidFill>
                  <a:srgbClr val="FFFFFF"/>
                </a:solidFill>
              </a:endParaRPr>
            </a:p>
          </p:txBody>
        </p:sp>
        <p:sp>
          <p:nvSpPr>
            <p:cNvPr id="184" name="Oval 183">
              <a:extLst>
                <a:ext uri="{FF2B5EF4-FFF2-40B4-BE49-F238E27FC236}">
                  <a16:creationId xmlns:a16="http://schemas.microsoft.com/office/drawing/2014/main" id="{2375B0EF-B57E-4B61-ADB8-7A7A80796C32}"/>
                </a:ext>
              </a:extLst>
            </p:cNvPr>
            <p:cNvSpPr/>
            <p:nvPr/>
          </p:nvSpPr>
          <p:spPr bwMode="gray">
            <a:xfrm>
              <a:off x="6843060" y="2607079"/>
              <a:ext cx="317705" cy="317705"/>
            </a:xfrm>
            <a:prstGeom prst="ellipse">
              <a:avLst/>
            </a:prstGeom>
            <a:solidFill>
              <a:schemeClr val="accent6">
                <a:lumMod val="75000"/>
                <a:lumOff val="25000"/>
              </a:schemeClr>
            </a:solidFill>
            <a:ln w="101600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vert="horz" wrap="square" lIns="90000" tIns="72000" rIns="90000" bIns="7200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173038" indent="-173038" defTabSz="9144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Char char="•"/>
              </a:pPr>
              <a:endParaRPr lang="en-GB" dirty="0">
                <a:solidFill>
                  <a:srgbClr val="FFFFFF"/>
                </a:solidFill>
              </a:endParaRPr>
            </a:p>
          </p:txBody>
        </p:sp>
        <p:sp>
          <p:nvSpPr>
            <p:cNvPr id="185" name="Oval 184">
              <a:extLst>
                <a:ext uri="{FF2B5EF4-FFF2-40B4-BE49-F238E27FC236}">
                  <a16:creationId xmlns:a16="http://schemas.microsoft.com/office/drawing/2014/main" id="{8E163367-149B-48DB-8420-CAD5156F9E9B}"/>
                </a:ext>
              </a:extLst>
            </p:cNvPr>
            <p:cNvSpPr/>
            <p:nvPr/>
          </p:nvSpPr>
          <p:spPr bwMode="gray">
            <a:xfrm>
              <a:off x="1058696" y="2602152"/>
              <a:ext cx="317705" cy="317705"/>
            </a:xfrm>
            <a:prstGeom prst="ellipse">
              <a:avLst/>
            </a:prstGeom>
            <a:solidFill>
              <a:schemeClr val="accent4"/>
            </a:solidFill>
            <a:ln w="101600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vert="horz" wrap="square" lIns="90000" tIns="72000" rIns="90000" bIns="7200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173038" indent="-173038" defTabSz="9144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Char char="•"/>
              </a:pPr>
              <a:endParaRPr lang="en-GB" dirty="0">
                <a:solidFill>
                  <a:srgbClr val="FFFFFF"/>
                </a:solidFill>
              </a:endParaRPr>
            </a:p>
          </p:txBody>
        </p:sp>
        <p:sp>
          <p:nvSpPr>
            <p:cNvPr id="186" name="Oval 185">
              <a:extLst>
                <a:ext uri="{FF2B5EF4-FFF2-40B4-BE49-F238E27FC236}">
                  <a16:creationId xmlns:a16="http://schemas.microsoft.com/office/drawing/2014/main" id="{783A52CE-BFDB-4FC2-9CD7-1A6DB4A73B08}"/>
                </a:ext>
              </a:extLst>
            </p:cNvPr>
            <p:cNvSpPr/>
            <p:nvPr/>
          </p:nvSpPr>
          <p:spPr bwMode="gray">
            <a:xfrm>
              <a:off x="3963668" y="2607079"/>
              <a:ext cx="317705" cy="317705"/>
            </a:xfrm>
            <a:prstGeom prst="ellipse">
              <a:avLst/>
            </a:prstGeom>
            <a:solidFill>
              <a:schemeClr val="accent1"/>
            </a:solidFill>
            <a:ln w="101600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vert="horz" wrap="square" lIns="90000" tIns="72000" rIns="90000" bIns="7200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173038" indent="-173038" defTabSz="9144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Char char="•"/>
              </a:pPr>
              <a:endParaRPr lang="en-GB" dirty="0">
                <a:solidFill>
                  <a:srgbClr val="FFFFFF"/>
                </a:solidFill>
              </a:endParaRPr>
            </a:p>
          </p:txBody>
        </p:sp>
      </p:grp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C3A4BD93-F8FB-4500-8EBE-2267CD736433}"/>
              </a:ext>
            </a:extLst>
          </p:cNvPr>
          <p:cNvCxnSpPr/>
          <p:nvPr/>
        </p:nvCxnSpPr>
        <p:spPr bwMode="gray">
          <a:xfrm flipH="1">
            <a:off x="6957917" y="2992889"/>
            <a:ext cx="7720" cy="428016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8" name="Rectangle 187">
            <a:extLst>
              <a:ext uri="{FF2B5EF4-FFF2-40B4-BE49-F238E27FC236}">
                <a16:creationId xmlns:a16="http://schemas.microsoft.com/office/drawing/2014/main" id="{2FC6DFDC-6BB8-4817-B409-09B6C672692B}"/>
              </a:ext>
            </a:extLst>
          </p:cNvPr>
          <p:cNvSpPr/>
          <p:nvPr/>
        </p:nvSpPr>
        <p:spPr bwMode="gray">
          <a:xfrm>
            <a:off x="6210698" y="1543466"/>
            <a:ext cx="150215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0668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BE" sz="1600" b="1" dirty="0">
                <a:solidFill>
                  <a:schemeClr val="accent3">
                    <a:lumMod val="50000"/>
                  </a:schemeClr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MEDIUM TERM WINS</a:t>
            </a:r>
            <a:br>
              <a:rPr lang="nl-BE" sz="1400" b="1" dirty="0">
                <a:solidFill>
                  <a:schemeClr val="accent3">
                    <a:lumMod val="50000"/>
                  </a:schemeClr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</a:br>
            <a:r>
              <a:rPr lang="nl-BE" sz="1400" dirty="0">
                <a:solidFill>
                  <a:schemeClr val="accent3">
                    <a:lumMod val="50000"/>
                  </a:schemeClr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(Require some investment)</a:t>
            </a:r>
          </a:p>
        </p:txBody>
      </p:sp>
      <p:pic>
        <p:nvPicPr>
          <p:cNvPr id="189" name="Picture 5" descr="C:\Documents and Settings\jnurse01\Local Settings\Temporary Internet Files\Content.IE5\T20D931J\MP900430654[1].jpg">
            <a:extLst>
              <a:ext uri="{FF2B5EF4-FFF2-40B4-BE49-F238E27FC236}">
                <a16:creationId xmlns:a16="http://schemas.microsoft.com/office/drawing/2014/main" id="{3B10251C-5500-4B6C-9417-973FAF31DE97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5" cstate="print"/>
          <a:srcRect l="5694" r="6055"/>
          <a:stretch>
            <a:fillRect/>
          </a:stretch>
        </p:blipFill>
        <p:spPr bwMode="gray">
          <a:xfrm>
            <a:off x="6076177" y="3487377"/>
            <a:ext cx="1771200" cy="1771200"/>
          </a:xfrm>
          <a:prstGeom prst="ellipse">
            <a:avLst/>
          </a:prstGeom>
          <a:solidFill>
            <a:schemeClr val="accent4"/>
          </a:solidFill>
          <a:ln w="101600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</p:pic>
    </p:spTree>
    <p:extLst>
      <p:ext uri="{BB962C8B-B14F-4D97-AF65-F5344CB8AC3E}">
        <p14:creationId xmlns:p14="http://schemas.microsoft.com/office/powerpoint/2010/main" val="329456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40E8DDE1-35E9-4F6A-8D2B-60BE57AB4B70}"/>
              </a:ext>
            </a:extLst>
          </p:cNvPr>
          <p:cNvGrpSpPr/>
          <p:nvPr/>
        </p:nvGrpSpPr>
        <p:grpSpPr>
          <a:xfrm>
            <a:off x="2461491" y="0"/>
            <a:ext cx="6934200" cy="6858000"/>
            <a:chOff x="2461491" y="0"/>
            <a:chExt cx="6934200" cy="6858000"/>
          </a:xfrm>
        </p:grpSpPr>
        <p:pic>
          <p:nvPicPr>
            <p:cNvPr id="168" name="Picture 2" descr="http://creativeemergence.typepad.com/.a/6a00d8345599ab69e20120a83c2ad3970b-800wi">
              <a:extLst>
                <a:ext uri="{FF2B5EF4-FFF2-40B4-BE49-F238E27FC236}">
                  <a16:creationId xmlns:a16="http://schemas.microsoft.com/office/drawing/2014/main" id="{F2D8B3C6-3C64-4C4F-A3DB-BB5E240FFA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61491" y="0"/>
              <a:ext cx="6934200" cy="6858000"/>
            </a:xfrm>
            <a:prstGeom prst="rect">
              <a:avLst/>
            </a:prstGeom>
            <a:noFill/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225A80A3-5A8B-4A87-ADB9-A6434DFD4180}"/>
                </a:ext>
              </a:extLst>
            </p:cNvPr>
            <p:cNvSpPr/>
            <p:nvPr/>
          </p:nvSpPr>
          <p:spPr>
            <a:xfrm>
              <a:off x="6973455" y="6271491"/>
              <a:ext cx="2179781" cy="3694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433868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2324884" y="408124"/>
            <a:ext cx="75538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Source Sans Pro Light" panose="020B0403030403020204" pitchFamily="34" charset="0"/>
                <a:ea typeface="Roboto Black" panose="02000000000000000000" pitchFamily="2" charset="0"/>
                <a:cs typeface="Roboto Black" panose="02000000000000000000" pitchFamily="2" charset="0"/>
              </a:rPr>
              <a:t>The </a:t>
            </a:r>
            <a:r>
              <a:rPr lang="en-US" sz="3200" dirty="0">
                <a:solidFill>
                  <a:schemeClr val="accent1"/>
                </a:solidFill>
                <a:latin typeface="Source Sans Pro Light" panose="020B0403030403020204" pitchFamily="34" charset="0"/>
                <a:ea typeface="Roboto Black" panose="02000000000000000000" pitchFamily="2" charset="0"/>
                <a:cs typeface="Roboto Black" panose="02000000000000000000" pitchFamily="2" charset="0"/>
              </a:rPr>
              <a:t>Process</a:t>
            </a:r>
            <a:endParaRPr lang="en-US" sz="3200" dirty="0">
              <a:latin typeface="Source Sans Pro Light" panose="020B0403030403020204" pitchFamily="34" charset="0"/>
              <a:ea typeface="Roboto Black" panose="02000000000000000000" pitchFamily="2" charset="0"/>
              <a:cs typeface="Roboto Black" panose="02000000000000000000" pitchFamily="2" charset="0"/>
            </a:endParaRPr>
          </a:p>
        </p:txBody>
      </p:sp>
      <p:grpSp>
        <p:nvGrpSpPr>
          <p:cNvPr id="4" name="Group 3"/>
          <p:cNvGrpSpPr>
            <a:grpSpLocks noChangeAspect="1"/>
          </p:cNvGrpSpPr>
          <p:nvPr/>
        </p:nvGrpSpPr>
        <p:grpSpPr>
          <a:xfrm>
            <a:off x="8152859" y="1811402"/>
            <a:ext cx="3303704" cy="3508733"/>
            <a:chOff x="3373438" y="466725"/>
            <a:chExt cx="5192713" cy="5514975"/>
          </a:xfrm>
        </p:grpSpPr>
        <p:sp>
          <p:nvSpPr>
            <p:cNvPr id="5" name="Oval 4"/>
            <p:cNvSpPr>
              <a:spLocks noChangeArrowheads="1"/>
            </p:cNvSpPr>
            <p:nvPr/>
          </p:nvSpPr>
          <p:spPr bwMode="auto">
            <a:xfrm>
              <a:off x="3956050" y="5680075"/>
              <a:ext cx="1638300" cy="30162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Oval 5"/>
            <p:cNvSpPr>
              <a:spLocks noChangeArrowheads="1"/>
            </p:cNvSpPr>
            <p:nvPr/>
          </p:nvSpPr>
          <p:spPr bwMode="auto">
            <a:xfrm>
              <a:off x="6635750" y="4918075"/>
              <a:ext cx="1117600" cy="2159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4510088" y="2355850"/>
              <a:ext cx="590550" cy="968375"/>
            </a:xfrm>
            <a:custGeom>
              <a:avLst/>
              <a:gdLst>
                <a:gd name="T0" fmla="*/ 13 w 315"/>
                <a:gd name="T1" fmla="*/ 462 h 517"/>
                <a:gd name="T2" fmla="*/ 172 w 315"/>
                <a:gd name="T3" fmla="*/ 303 h 517"/>
                <a:gd name="T4" fmla="*/ 0 w 315"/>
                <a:gd name="T5" fmla="*/ 68 h 517"/>
                <a:gd name="T6" fmla="*/ 0 w 315"/>
                <a:gd name="T7" fmla="*/ 0 h 517"/>
                <a:gd name="T8" fmla="*/ 238 w 315"/>
                <a:gd name="T9" fmla="*/ 303 h 517"/>
                <a:gd name="T10" fmla="*/ 37 w 315"/>
                <a:gd name="T11" fmla="*/ 517 h 517"/>
                <a:gd name="T12" fmla="*/ 13 w 315"/>
                <a:gd name="T13" fmla="*/ 462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5" h="517">
                  <a:moveTo>
                    <a:pt x="13" y="462"/>
                  </a:moveTo>
                  <a:cubicBezTo>
                    <a:pt x="13" y="462"/>
                    <a:pt x="134" y="416"/>
                    <a:pt x="172" y="303"/>
                  </a:cubicBezTo>
                  <a:cubicBezTo>
                    <a:pt x="211" y="190"/>
                    <a:pt x="132" y="91"/>
                    <a:pt x="0" y="68"/>
                  </a:cubicBezTo>
                  <a:cubicBezTo>
                    <a:pt x="0" y="68"/>
                    <a:pt x="11" y="35"/>
                    <a:pt x="0" y="0"/>
                  </a:cubicBezTo>
                  <a:cubicBezTo>
                    <a:pt x="0" y="0"/>
                    <a:pt x="315" y="43"/>
                    <a:pt x="238" y="303"/>
                  </a:cubicBezTo>
                  <a:cubicBezTo>
                    <a:pt x="177" y="507"/>
                    <a:pt x="37" y="517"/>
                    <a:pt x="37" y="517"/>
                  </a:cubicBezTo>
                  <a:lnTo>
                    <a:pt x="13" y="462"/>
                  </a:lnTo>
                  <a:close/>
                </a:path>
              </a:pathLst>
            </a:custGeom>
            <a:solidFill>
              <a:srgbClr val="464B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2"/>
            <p:cNvSpPr>
              <a:spLocks/>
            </p:cNvSpPr>
            <p:nvPr/>
          </p:nvSpPr>
          <p:spPr bwMode="auto">
            <a:xfrm>
              <a:off x="4265613" y="2200275"/>
              <a:ext cx="341313" cy="325438"/>
            </a:xfrm>
            <a:custGeom>
              <a:avLst/>
              <a:gdLst>
                <a:gd name="T0" fmla="*/ 54 w 182"/>
                <a:gd name="T1" fmla="*/ 172 h 174"/>
                <a:gd name="T2" fmla="*/ 143 w 182"/>
                <a:gd name="T3" fmla="*/ 154 h 174"/>
                <a:gd name="T4" fmla="*/ 167 w 182"/>
                <a:gd name="T5" fmla="*/ 52 h 174"/>
                <a:gd name="T6" fmla="*/ 143 w 182"/>
                <a:gd name="T7" fmla="*/ 31 h 174"/>
                <a:gd name="T8" fmla="*/ 116 w 182"/>
                <a:gd name="T9" fmla="*/ 83 h 174"/>
                <a:gd name="T10" fmla="*/ 109 w 182"/>
                <a:gd name="T11" fmla="*/ 23 h 174"/>
                <a:gd name="T12" fmla="*/ 79 w 182"/>
                <a:gd name="T13" fmla="*/ 23 h 174"/>
                <a:gd name="T14" fmla="*/ 78 w 182"/>
                <a:gd name="T15" fmla="*/ 83 h 174"/>
                <a:gd name="T16" fmla="*/ 54 w 182"/>
                <a:gd name="T17" fmla="*/ 37 h 174"/>
                <a:gd name="T18" fmla="*/ 36 w 182"/>
                <a:gd name="T19" fmla="*/ 44 h 174"/>
                <a:gd name="T20" fmla="*/ 54 w 182"/>
                <a:gd name="T21" fmla="*/ 104 h 174"/>
                <a:gd name="T22" fmla="*/ 48 w 182"/>
                <a:gd name="T23" fmla="*/ 139 h 174"/>
                <a:gd name="T24" fmla="*/ 6 w 182"/>
                <a:gd name="T25" fmla="*/ 160 h 174"/>
                <a:gd name="T26" fmla="*/ 54 w 182"/>
                <a:gd name="T27" fmla="*/ 17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2" h="174">
                  <a:moveTo>
                    <a:pt x="54" y="172"/>
                  </a:moveTo>
                  <a:cubicBezTo>
                    <a:pt x="54" y="172"/>
                    <a:pt x="132" y="169"/>
                    <a:pt x="143" y="154"/>
                  </a:cubicBezTo>
                  <a:cubicBezTo>
                    <a:pt x="155" y="138"/>
                    <a:pt x="152" y="75"/>
                    <a:pt x="167" y="52"/>
                  </a:cubicBezTo>
                  <a:cubicBezTo>
                    <a:pt x="182" y="29"/>
                    <a:pt x="167" y="14"/>
                    <a:pt x="143" y="31"/>
                  </a:cubicBezTo>
                  <a:cubicBezTo>
                    <a:pt x="120" y="47"/>
                    <a:pt x="127" y="82"/>
                    <a:pt x="116" y="83"/>
                  </a:cubicBezTo>
                  <a:cubicBezTo>
                    <a:pt x="116" y="83"/>
                    <a:pt x="96" y="47"/>
                    <a:pt x="109" y="23"/>
                  </a:cubicBezTo>
                  <a:cubicBezTo>
                    <a:pt x="123" y="0"/>
                    <a:pt x="91" y="0"/>
                    <a:pt x="79" y="23"/>
                  </a:cubicBezTo>
                  <a:cubicBezTo>
                    <a:pt x="68" y="47"/>
                    <a:pt x="78" y="83"/>
                    <a:pt x="78" y="83"/>
                  </a:cubicBezTo>
                  <a:cubicBezTo>
                    <a:pt x="78" y="83"/>
                    <a:pt x="53" y="51"/>
                    <a:pt x="54" y="37"/>
                  </a:cubicBezTo>
                  <a:cubicBezTo>
                    <a:pt x="54" y="23"/>
                    <a:pt x="38" y="17"/>
                    <a:pt x="36" y="44"/>
                  </a:cubicBezTo>
                  <a:cubicBezTo>
                    <a:pt x="33" y="72"/>
                    <a:pt x="54" y="104"/>
                    <a:pt x="54" y="104"/>
                  </a:cubicBezTo>
                  <a:cubicBezTo>
                    <a:pt x="54" y="104"/>
                    <a:pt x="54" y="138"/>
                    <a:pt x="48" y="139"/>
                  </a:cubicBezTo>
                  <a:cubicBezTo>
                    <a:pt x="32" y="144"/>
                    <a:pt x="0" y="126"/>
                    <a:pt x="6" y="160"/>
                  </a:cubicBezTo>
                  <a:cubicBezTo>
                    <a:pt x="9" y="174"/>
                    <a:pt x="30" y="165"/>
                    <a:pt x="54" y="172"/>
                  </a:cubicBezTo>
                  <a:close/>
                </a:path>
              </a:pathLst>
            </a:custGeom>
            <a:solidFill>
              <a:srgbClr val="FFD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3"/>
            <p:cNvSpPr>
              <a:spLocks/>
            </p:cNvSpPr>
            <p:nvPr/>
          </p:nvSpPr>
          <p:spPr bwMode="auto">
            <a:xfrm>
              <a:off x="4408488" y="2387600"/>
              <a:ext cx="80963" cy="87313"/>
            </a:xfrm>
            <a:custGeom>
              <a:avLst/>
              <a:gdLst>
                <a:gd name="T0" fmla="*/ 8 w 43"/>
                <a:gd name="T1" fmla="*/ 47 h 47"/>
                <a:gd name="T2" fmla="*/ 43 w 43"/>
                <a:gd name="T3" fmla="*/ 21 h 47"/>
                <a:gd name="T4" fmla="*/ 8 w 43"/>
                <a:gd name="T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47">
                  <a:moveTo>
                    <a:pt x="8" y="47"/>
                  </a:moveTo>
                  <a:cubicBezTo>
                    <a:pt x="8" y="47"/>
                    <a:pt x="16" y="16"/>
                    <a:pt x="43" y="21"/>
                  </a:cubicBezTo>
                  <a:cubicBezTo>
                    <a:pt x="43" y="21"/>
                    <a:pt x="0" y="0"/>
                    <a:pt x="8" y="47"/>
                  </a:cubicBezTo>
                  <a:close/>
                </a:path>
              </a:pathLst>
            </a:custGeom>
            <a:solidFill>
              <a:srgbClr val="CB8F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4"/>
            <p:cNvSpPr>
              <a:spLocks/>
            </p:cNvSpPr>
            <p:nvPr/>
          </p:nvSpPr>
          <p:spPr bwMode="auto">
            <a:xfrm>
              <a:off x="4721225" y="5665788"/>
              <a:ext cx="385763" cy="174625"/>
            </a:xfrm>
            <a:custGeom>
              <a:avLst/>
              <a:gdLst>
                <a:gd name="T0" fmla="*/ 90 w 206"/>
                <a:gd name="T1" fmla="*/ 19 h 93"/>
                <a:gd name="T2" fmla="*/ 151 w 206"/>
                <a:gd name="T3" fmla="*/ 51 h 93"/>
                <a:gd name="T4" fmla="*/ 206 w 206"/>
                <a:gd name="T5" fmla="*/ 51 h 93"/>
                <a:gd name="T6" fmla="*/ 206 w 206"/>
                <a:gd name="T7" fmla="*/ 83 h 93"/>
                <a:gd name="T8" fmla="*/ 66 w 206"/>
                <a:gd name="T9" fmla="*/ 86 h 93"/>
                <a:gd name="T10" fmla="*/ 47 w 206"/>
                <a:gd name="T11" fmla="*/ 78 h 93"/>
                <a:gd name="T12" fmla="*/ 13 w 206"/>
                <a:gd name="T13" fmla="*/ 83 h 93"/>
                <a:gd name="T14" fmla="*/ 19 w 206"/>
                <a:gd name="T15" fmla="*/ 3 h 93"/>
                <a:gd name="T16" fmla="*/ 90 w 206"/>
                <a:gd name="T17" fmla="*/ 1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6" h="93">
                  <a:moveTo>
                    <a:pt x="90" y="19"/>
                  </a:moveTo>
                  <a:cubicBezTo>
                    <a:pt x="90" y="19"/>
                    <a:pt x="122" y="55"/>
                    <a:pt x="151" y="51"/>
                  </a:cubicBezTo>
                  <a:cubicBezTo>
                    <a:pt x="180" y="47"/>
                    <a:pt x="206" y="51"/>
                    <a:pt x="206" y="51"/>
                  </a:cubicBezTo>
                  <a:cubicBezTo>
                    <a:pt x="206" y="83"/>
                    <a:pt x="206" y="83"/>
                    <a:pt x="206" y="83"/>
                  </a:cubicBezTo>
                  <a:cubicBezTo>
                    <a:pt x="206" y="83"/>
                    <a:pt x="85" y="93"/>
                    <a:pt x="66" y="86"/>
                  </a:cubicBezTo>
                  <a:cubicBezTo>
                    <a:pt x="47" y="78"/>
                    <a:pt x="47" y="78"/>
                    <a:pt x="47" y="78"/>
                  </a:cubicBezTo>
                  <a:cubicBezTo>
                    <a:pt x="47" y="78"/>
                    <a:pt x="27" y="90"/>
                    <a:pt x="13" y="83"/>
                  </a:cubicBezTo>
                  <a:cubicBezTo>
                    <a:pt x="0" y="76"/>
                    <a:pt x="19" y="3"/>
                    <a:pt x="19" y="3"/>
                  </a:cubicBezTo>
                  <a:cubicBezTo>
                    <a:pt x="19" y="3"/>
                    <a:pt x="66" y="0"/>
                    <a:pt x="90" y="19"/>
                  </a:cubicBezTo>
                  <a:close/>
                </a:path>
              </a:pathLst>
            </a:custGeom>
            <a:solidFill>
              <a:srgbClr val="281D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auto">
            <a:xfrm>
              <a:off x="4556125" y="5678488"/>
              <a:ext cx="403225" cy="252413"/>
            </a:xfrm>
            <a:custGeom>
              <a:avLst/>
              <a:gdLst>
                <a:gd name="T0" fmla="*/ 103 w 215"/>
                <a:gd name="T1" fmla="*/ 19 h 135"/>
                <a:gd name="T2" fmla="*/ 135 w 215"/>
                <a:gd name="T3" fmla="*/ 67 h 135"/>
                <a:gd name="T4" fmla="*/ 215 w 215"/>
                <a:gd name="T5" fmla="*/ 77 h 135"/>
                <a:gd name="T6" fmla="*/ 215 w 215"/>
                <a:gd name="T7" fmla="*/ 118 h 135"/>
                <a:gd name="T8" fmla="*/ 50 w 215"/>
                <a:gd name="T9" fmla="*/ 103 h 135"/>
                <a:gd name="T10" fmla="*/ 7 w 215"/>
                <a:gd name="T11" fmla="*/ 103 h 135"/>
                <a:gd name="T12" fmla="*/ 19 w 215"/>
                <a:gd name="T13" fmla="*/ 13 h 135"/>
                <a:gd name="T14" fmla="*/ 103 w 215"/>
                <a:gd name="T15" fmla="*/ 19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5" h="135">
                  <a:moveTo>
                    <a:pt x="103" y="19"/>
                  </a:moveTo>
                  <a:cubicBezTo>
                    <a:pt x="103" y="19"/>
                    <a:pt x="116" y="56"/>
                    <a:pt x="135" y="67"/>
                  </a:cubicBezTo>
                  <a:cubicBezTo>
                    <a:pt x="154" y="78"/>
                    <a:pt x="215" y="77"/>
                    <a:pt x="215" y="77"/>
                  </a:cubicBezTo>
                  <a:cubicBezTo>
                    <a:pt x="215" y="118"/>
                    <a:pt x="215" y="118"/>
                    <a:pt x="215" y="118"/>
                  </a:cubicBezTo>
                  <a:cubicBezTo>
                    <a:pt x="215" y="118"/>
                    <a:pt x="93" y="135"/>
                    <a:pt x="50" y="103"/>
                  </a:cubicBezTo>
                  <a:cubicBezTo>
                    <a:pt x="50" y="103"/>
                    <a:pt x="29" y="114"/>
                    <a:pt x="7" y="103"/>
                  </a:cubicBezTo>
                  <a:cubicBezTo>
                    <a:pt x="0" y="82"/>
                    <a:pt x="19" y="13"/>
                    <a:pt x="19" y="13"/>
                  </a:cubicBezTo>
                  <a:cubicBezTo>
                    <a:pt x="19" y="13"/>
                    <a:pt x="66" y="0"/>
                    <a:pt x="103" y="19"/>
                  </a:cubicBezTo>
                  <a:close/>
                </a:path>
              </a:pathLst>
            </a:custGeom>
            <a:solidFill>
              <a:srgbClr val="382B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auto">
            <a:xfrm>
              <a:off x="4724400" y="4071938"/>
              <a:ext cx="360363" cy="1657350"/>
            </a:xfrm>
            <a:custGeom>
              <a:avLst/>
              <a:gdLst>
                <a:gd name="T0" fmla="*/ 192 w 192"/>
                <a:gd name="T1" fmla="*/ 66 h 885"/>
                <a:gd name="T2" fmla="*/ 88 w 192"/>
                <a:gd name="T3" fmla="*/ 870 h 885"/>
                <a:gd name="T4" fmla="*/ 13 w 192"/>
                <a:gd name="T5" fmla="*/ 870 h 885"/>
                <a:gd name="T6" fmla="*/ 15 w 192"/>
                <a:gd name="T7" fmla="*/ 208 h 885"/>
                <a:gd name="T8" fmla="*/ 192 w 192"/>
                <a:gd name="T9" fmla="*/ 66 h 8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885">
                  <a:moveTo>
                    <a:pt x="192" y="66"/>
                  </a:moveTo>
                  <a:cubicBezTo>
                    <a:pt x="192" y="66"/>
                    <a:pt x="131" y="693"/>
                    <a:pt x="88" y="870"/>
                  </a:cubicBezTo>
                  <a:cubicBezTo>
                    <a:pt x="88" y="870"/>
                    <a:pt x="65" y="885"/>
                    <a:pt x="13" y="870"/>
                  </a:cubicBezTo>
                  <a:cubicBezTo>
                    <a:pt x="13" y="870"/>
                    <a:pt x="0" y="280"/>
                    <a:pt x="15" y="208"/>
                  </a:cubicBezTo>
                  <a:cubicBezTo>
                    <a:pt x="29" y="136"/>
                    <a:pt x="127" y="0"/>
                    <a:pt x="192" y="66"/>
                  </a:cubicBezTo>
                  <a:close/>
                </a:path>
              </a:pathLst>
            </a:custGeom>
            <a:solidFill>
              <a:srgbClr val="464B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auto">
            <a:xfrm>
              <a:off x="4492625" y="4097338"/>
              <a:ext cx="519113" cy="1654175"/>
            </a:xfrm>
            <a:custGeom>
              <a:avLst/>
              <a:gdLst>
                <a:gd name="T0" fmla="*/ 0 w 277"/>
                <a:gd name="T1" fmla="*/ 70 h 884"/>
                <a:gd name="T2" fmla="*/ 45 w 277"/>
                <a:gd name="T3" fmla="*/ 864 h 884"/>
                <a:gd name="T4" fmla="*/ 143 w 277"/>
                <a:gd name="T5" fmla="*/ 857 h 884"/>
                <a:gd name="T6" fmla="*/ 176 w 277"/>
                <a:gd name="T7" fmla="*/ 206 h 884"/>
                <a:gd name="T8" fmla="*/ 265 w 277"/>
                <a:gd name="T9" fmla="*/ 51 h 884"/>
                <a:gd name="T10" fmla="*/ 0 w 277"/>
                <a:gd name="T11" fmla="*/ 70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7" h="884">
                  <a:moveTo>
                    <a:pt x="0" y="70"/>
                  </a:moveTo>
                  <a:cubicBezTo>
                    <a:pt x="0" y="70"/>
                    <a:pt x="53" y="658"/>
                    <a:pt x="45" y="864"/>
                  </a:cubicBezTo>
                  <a:cubicBezTo>
                    <a:pt x="45" y="864"/>
                    <a:pt x="116" y="884"/>
                    <a:pt x="143" y="857"/>
                  </a:cubicBezTo>
                  <a:cubicBezTo>
                    <a:pt x="143" y="857"/>
                    <a:pt x="163" y="271"/>
                    <a:pt x="176" y="206"/>
                  </a:cubicBezTo>
                  <a:cubicBezTo>
                    <a:pt x="190" y="140"/>
                    <a:pt x="253" y="79"/>
                    <a:pt x="265" y="51"/>
                  </a:cubicBezTo>
                  <a:cubicBezTo>
                    <a:pt x="277" y="24"/>
                    <a:pt x="45" y="0"/>
                    <a:pt x="0" y="70"/>
                  </a:cubicBezTo>
                  <a:close/>
                </a:path>
              </a:pathLst>
            </a:custGeom>
            <a:solidFill>
              <a:srgbClr val="464B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auto">
            <a:xfrm>
              <a:off x="4762500" y="4319588"/>
              <a:ext cx="141288" cy="1235075"/>
            </a:xfrm>
            <a:custGeom>
              <a:avLst/>
              <a:gdLst>
                <a:gd name="T0" fmla="*/ 75 w 75"/>
                <a:gd name="T1" fmla="*/ 0 h 660"/>
                <a:gd name="T2" fmla="*/ 26 w 75"/>
                <a:gd name="T3" fmla="*/ 149 h 660"/>
                <a:gd name="T4" fmla="*/ 0 w 75"/>
                <a:gd name="T5" fmla="*/ 660 h 660"/>
                <a:gd name="T6" fmla="*/ 38 w 75"/>
                <a:gd name="T7" fmla="*/ 157 h 660"/>
                <a:gd name="T8" fmla="*/ 75 w 75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660">
                  <a:moveTo>
                    <a:pt x="75" y="0"/>
                  </a:moveTo>
                  <a:cubicBezTo>
                    <a:pt x="75" y="0"/>
                    <a:pt x="36" y="40"/>
                    <a:pt x="26" y="149"/>
                  </a:cubicBezTo>
                  <a:cubicBezTo>
                    <a:pt x="15" y="270"/>
                    <a:pt x="3" y="598"/>
                    <a:pt x="0" y="660"/>
                  </a:cubicBezTo>
                  <a:cubicBezTo>
                    <a:pt x="0" y="660"/>
                    <a:pt x="27" y="311"/>
                    <a:pt x="38" y="157"/>
                  </a:cubicBezTo>
                  <a:cubicBezTo>
                    <a:pt x="43" y="82"/>
                    <a:pt x="52" y="31"/>
                    <a:pt x="75" y="0"/>
                  </a:cubicBezTo>
                  <a:close/>
                </a:path>
              </a:pathLst>
            </a:custGeom>
            <a:solidFill>
              <a:srgbClr val="23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auto">
            <a:xfrm>
              <a:off x="4148138" y="3214688"/>
              <a:ext cx="958850" cy="1104900"/>
            </a:xfrm>
            <a:custGeom>
              <a:avLst/>
              <a:gdLst>
                <a:gd name="T0" fmla="*/ 0 w 512"/>
                <a:gd name="T1" fmla="*/ 79 h 590"/>
                <a:gd name="T2" fmla="*/ 215 w 512"/>
                <a:gd name="T3" fmla="*/ 0 h 590"/>
                <a:gd name="T4" fmla="*/ 512 w 512"/>
                <a:gd name="T5" fmla="*/ 539 h 590"/>
                <a:gd name="T6" fmla="*/ 424 w 512"/>
                <a:gd name="T7" fmla="*/ 531 h 590"/>
                <a:gd name="T8" fmla="*/ 399 w 512"/>
                <a:gd name="T9" fmla="*/ 506 h 590"/>
                <a:gd name="T10" fmla="*/ 398 w 512"/>
                <a:gd name="T11" fmla="*/ 538 h 590"/>
                <a:gd name="T12" fmla="*/ 169 w 512"/>
                <a:gd name="T13" fmla="*/ 590 h 590"/>
                <a:gd name="T14" fmla="*/ 0 w 512"/>
                <a:gd name="T15" fmla="*/ 79 h 5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2" h="590">
                  <a:moveTo>
                    <a:pt x="0" y="79"/>
                  </a:moveTo>
                  <a:cubicBezTo>
                    <a:pt x="0" y="79"/>
                    <a:pt x="188" y="10"/>
                    <a:pt x="215" y="0"/>
                  </a:cubicBezTo>
                  <a:cubicBezTo>
                    <a:pt x="215" y="0"/>
                    <a:pt x="459" y="314"/>
                    <a:pt x="512" y="539"/>
                  </a:cubicBezTo>
                  <a:cubicBezTo>
                    <a:pt x="512" y="539"/>
                    <a:pt x="445" y="525"/>
                    <a:pt x="424" y="531"/>
                  </a:cubicBezTo>
                  <a:cubicBezTo>
                    <a:pt x="399" y="506"/>
                    <a:pt x="399" y="506"/>
                    <a:pt x="399" y="506"/>
                  </a:cubicBezTo>
                  <a:cubicBezTo>
                    <a:pt x="398" y="538"/>
                    <a:pt x="398" y="538"/>
                    <a:pt x="398" y="538"/>
                  </a:cubicBezTo>
                  <a:cubicBezTo>
                    <a:pt x="398" y="538"/>
                    <a:pt x="199" y="579"/>
                    <a:pt x="169" y="590"/>
                  </a:cubicBezTo>
                  <a:cubicBezTo>
                    <a:pt x="169" y="590"/>
                    <a:pt x="137" y="281"/>
                    <a:pt x="0" y="79"/>
                  </a:cubicBezTo>
                  <a:close/>
                </a:path>
              </a:pathLst>
            </a:custGeom>
            <a:solidFill>
              <a:srgbClr val="464B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auto">
            <a:xfrm>
              <a:off x="4265613" y="3090863"/>
              <a:ext cx="187325" cy="293688"/>
            </a:xfrm>
            <a:custGeom>
              <a:avLst/>
              <a:gdLst>
                <a:gd name="T0" fmla="*/ 72 w 100"/>
                <a:gd name="T1" fmla="*/ 0 h 157"/>
                <a:gd name="T2" fmla="*/ 93 w 100"/>
                <a:gd name="T3" fmla="*/ 117 h 157"/>
                <a:gd name="T4" fmla="*/ 56 w 100"/>
                <a:gd name="T5" fmla="*/ 138 h 157"/>
                <a:gd name="T6" fmla="*/ 7 w 100"/>
                <a:gd name="T7" fmla="*/ 22 h 157"/>
                <a:gd name="T8" fmla="*/ 72 w 100"/>
                <a:gd name="T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157">
                  <a:moveTo>
                    <a:pt x="72" y="0"/>
                  </a:moveTo>
                  <a:cubicBezTo>
                    <a:pt x="72" y="0"/>
                    <a:pt x="87" y="97"/>
                    <a:pt x="93" y="117"/>
                  </a:cubicBezTo>
                  <a:cubicBezTo>
                    <a:pt x="100" y="136"/>
                    <a:pt x="78" y="157"/>
                    <a:pt x="56" y="138"/>
                  </a:cubicBezTo>
                  <a:cubicBezTo>
                    <a:pt x="34" y="119"/>
                    <a:pt x="13" y="39"/>
                    <a:pt x="7" y="22"/>
                  </a:cubicBezTo>
                  <a:cubicBezTo>
                    <a:pt x="0" y="4"/>
                    <a:pt x="72" y="0"/>
                    <a:pt x="72" y="0"/>
                  </a:cubicBezTo>
                  <a:close/>
                </a:path>
              </a:pathLst>
            </a:custGeom>
            <a:solidFill>
              <a:srgbClr val="FFD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4303713" y="3243263"/>
              <a:ext cx="419100" cy="558800"/>
            </a:xfrm>
            <a:custGeom>
              <a:avLst/>
              <a:gdLst>
                <a:gd name="T0" fmla="*/ 224 w 224"/>
                <a:gd name="T1" fmla="*/ 299 h 299"/>
                <a:gd name="T2" fmla="*/ 91 w 224"/>
                <a:gd name="T3" fmla="*/ 0 h 299"/>
                <a:gd name="T4" fmla="*/ 63 w 224"/>
                <a:gd name="T5" fmla="*/ 10 h 299"/>
                <a:gd name="T6" fmla="*/ 63 w 224"/>
                <a:gd name="T7" fmla="*/ 14 h 299"/>
                <a:gd name="T8" fmla="*/ 71 w 224"/>
                <a:gd name="T9" fmla="*/ 46 h 299"/>
                <a:gd name="T10" fmla="*/ 47 w 224"/>
                <a:gd name="T11" fmla="*/ 21 h 299"/>
                <a:gd name="T12" fmla="*/ 40 w 224"/>
                <a:gd name="T13" fmla="*/ 19 h 299"/>
                <a:gd name="T14" fmla="*/ 0 w 224"/>
                <a:gd name="T15" fmla="*/ 34 h 299"/>
                <a:gd name="T16" fmla="*/ 224 w 224"/>
                <a:gd name="T17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4" h="299">
                  <a:moveTo>
                    <a:pt x="224" y="299"/>
                  </a:moveTo>
                  <a:cubicBezTo>
                    <a:pt x="224" y="299"/>
                    <a:pt x="154" y="90"/>
                    <a:pt x="91" y="0"/>
                  </a:cubicBezTo>
                  <a:cubicBezTo>
                    <a:pt x="91" y="0"/>
                    <a:pt x="79" y="5"/>
                    <a:pt x="63" y="10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0" y="19"/>
                    <a:pt x="40" y="19"/>
                    <a:pt x="40" y="19"/>
                  </a:cubicBezTo>
                  <a:cubicBezTo>
                    <a:pt x="25" y="24"/>
                    <a:pt x="10" y="30"/>
                    <a:pt x="0" y="34"/>
                  </a:cubicBezTo>
                  <a:cubicBezTo>
                    <a:pt x="0" y="34"/>
                    <a:pt x="195" y="217"/>
                    <a:pt x="224" y="299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auto">
            <a:xfrm>
              <a:off x="4421188" y="3324225"/>
              <a:ext cx="71438" cy="66675"/>
            </a:xfrm>
            <a:custGeom>
              <a:avLst/>
              <a:gdLst>
                <a:gd name="T0" fmla="*/ 0 w 38"/>
                <a:gd name="T1" fmla="*/ 9 h 36"/>
                <a:gd name="T2" fmla="*/ 17 w 38"/>
                <a:gd name="T3" fmla="*/ 0 h 36"/>
                <a:gd name="T4" fmla="*/ 38 w 38"/>
                <a:gd name="T5" fmla="*/ 21 h 36"/>
                <a:gd name="T6" fmla="*/ 11 w 38"/>
                <a:gd name="T7" fmla="*/ 35 h 36"/>
                <a:gd name="T8" fmla="*/ 0 w 38"/>
                <a:gd name="T9" fmla="*/ 9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6">
                  <a:moveTo>
                    <a:pt x="0" y="9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36" y="17"/>
                    <a:pt x="38" y="21"/>
                  </a:cubicBezTo>
                  <a:cubicBezTo>
                    <a:pt x="38" y="21"/>
                    <a:pt x="16" y="36"/>
                    <a:pt x="11" y="35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rgbClr val="1414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auto">
            <a:xfrm>
              <a:off x="4449763" y="3363913"/>
              <a:ext cx="273050" cy="438150"/>
            </a:xfrm>
            <a:custGeom>
              <a:avLst/>
              <a:gdLst>
                <a:gd name="T0" fmla="*/ 47 w 172"/>
                <a:gd name="T1" fmla="*/ 105 h 276"/>
                <a:gd name="T2" fmla="*/ 0 w 172"/>
                <a:gd name="T3" fmla="*/ 11 h 276"/>
                <a:gd name="T4" fmla="*/ 25 w 172"/>
                <a:gd name="T5" fmla="*/ 0 h 276"/>
                <a:gd name="T6" fmla="*/ 101 w 172"/>
                <a:gd name="T7" fmla="*/ 84 h 276"/>
                <a:gd name="T8" fmla="*/ 172 w 172"/>
                <a:gd name="T9" fmla="*/ 276 h 276"/>
                <a:gd name="T10" fmla="*/ 47 w 172"/>
                <a:gd name="T11" fmla="*/ 105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2" h="276">
                  <a:moveTo>
                    <a:pt x="47" y="105"/>
                  </a:moveTo>
                  <a:lnTo>
                    <a:pt x="0" y="11"/>
                  </a:lnTo>
                  <a:lnTo>
                    <a:pt x="25" y="0"/>
                  </a:lnTo>
                  <a:lnTo>
                    <a:pt x="101" y="84"/>
                  </a:lnTo>
                  <a:lnTo>
                    <a:pt x="172" y="276"/>
                  </a:lnTo>
                  <a:lnTo>
                    <a:pt x="47" y="105"/>
                  </a:lnTo>
                  <a:close/>
                </a:path>
              </a:pathLst>
            </a:custGeom>
            <a:solidFill>
              <a:srgbClr val="1414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auto">
            <a:xfrm>
              <a:off x="4738688" y="3822700"/>
              <a:ext cx="146050" cy="327025"/>
            </a:xfrm>
            <a:custGeom>
              <a:avLst/>
              <a:gdLst>
                <a:gd name="T0" fmla="*/ 0 w 78"/>
                <a:gd name="T1" fmla="*/ 0 h 174"/>
                <a:gd name="T2" fmla="*/ 78 w 78"/>
                <a:gd name="T3" fmla="*/ 174 h 174"/>
                <a:gd name="T4" fmla="*/ 0 w 78"/>
                <a:gd name="T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8" h="174">
                  <a:moveTo>
                    <a:pt x="0" y="0"/>
                  </a:moveTo>
                  <a:cubicBezTo>
                    <a:pt x="0" y="0"/>
                    <a:pt x="58" y="46"/>
                    <a:pt x="78" y="174"/>
                  </a:cubicBezTo>
                  <a:cubicBezTo>
                    <a:pt x="78" y="174"/>
                    <a:pt x="56" y="72"/>
                    <a:pt x="0" y="0"/>
                  </a:cubicBezTo>
                  <a:close/>
                </a:path>
              </a:pathLst>
            </a:custGeom>
            <a:solidFill>
              <a:srgbClr val="23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auto">
            <a:xfrm>
              <a:off x="4286250" y="3306763"/>
              <a:ext cx="436563" cy="495300"/>
            </a:xfrm>
            <a:custGeom>
              <a:avLst/>
              <a:gdLst>
                <a:gd name="T0" fmla="*/ 9 w 233"/>
                <a:gd name="T1" fmla="*/ 0 h 265"/>
                <a:gd name="T2" fmla="*/ 0 w 233"/>
                <a:gd name="T3" fmla="*/ 94 h 265"/>
                <a:gd name="T4" fmla="*/ 100 w 233"/>
                <a:gd name="T5" fmla="*/ 111 h 265"/>
                <a:gd name="T6" fmla="*/ 76 w 233"/>
                <a:gd name="T7" fmla="*/ 166 h 265"/>
                <a:gd name="T8" fmla="*/ 233 w 233"/>
                <a:gd name="T9" fmla="*/ 265 h 265"/>
                <a:gd name="T10" fmla="*/ 9 w 233"/>
                <a:gd name="T11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3" h="265">
                  <a:moveTo>
                    <a:pt x="9" y="0"/>
                  </a:moveTo>
                  <a:cubicBezTo>
                    <a:pt x="9" y="0"/>
                    <a:pt x="0" y="60"/>
                    <a:pt x="0" y="94"/>
                  </a:cubicBezTo>
                  <a:cubicBezTo>
                    <a:pt x="0" y="94"/>
                    <a:pt x="80" y="99"/>
                    <a:pt x="100" y="111"/>
                  </a:cubicBezTo>
                  <a:cubicBezTo>
                    <a:pt x="100" y="111"/>
                    <a:pt x="85" y="142"/>
                    <a:pt x="76" y="166"/>
                  </a:cubicBezTo>
                  <a:cubicBezTo>
                    <a:pt x="76" y="166"/>
                    <a:pt x="216" y="260"/>
                    <a:pt x="233" y="265"/>
                  </a:cubicBezTo>
                  <a:cubicBezTo>
                    <a:pt x="233" y="265"/>
                    <a:pt x="182" y="164"/>
                    <a:pt x="9" y="0"/>
                  </a:cubicBezTo>
                  <a:close/>
                </a:path>
              </a:pathLst>
            </a:custGeom>
            <a:solidFill>
              <a:srgbClr val="676B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auto">
            <a:xfrm>
              <a:off x="4473575" y="3243263"/>
              <a:ext cx="249238" cy="558800"/>
            </a:xfrm>
            <a:custGeom>
              <a:avLst/>
              <a:gdLst>
                <a:gd name="T0" fmla="*/ 0 w 133"/>
                <a:gd name="T1" fmla="*/ 0 h 299"/>
                <a:gd name="T2" fmla="*/ 133 w 133"/>
                <a:gd name="T3" fmla="*/ 299 h 299"/>
                <a:gd name="T4" fmla="*/ 122 w 133"/>
                <a:gd name="T5" fmla="*/ 138 h 299"/>
                <a:gd name="T6" fmla="*/ 73 w 133"/>
                <a:gd name="T7" fmla="*/ 122 h 299"/>
                <a:gd name="T8" fmla="*/ 78 w 133"/>
                <a:gd name="T9" fmla="*/ 39 h 299"/>
                <a:gd name="T10" fmla="*/ 0 w 133"/>
                <a:gd name="T11" fmla="*/ 0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3" h="299">
                  <a:moveTo>
                    <a:pt x="0" y="0"/>
                  </a:moveTo>
                  <a:cubicBezTo>
                    <a:pt x="0" y="0"/>
                    <a:pt x="111" y="234"/>
                    <a:pt x="133" y="299"/>
                  </a:cubicBezTo>
                  <a:cubicBezTo>
                    <a:pt x="133" y="299"/>
                    <a:pt x="126" y="154"/>
                    <a:pt x="122" y="138"/>
                  </a:cubicBezTo>
                  <a:cubicBezTo>
                    <a:pt x="122" y="138"/>
                    <a:pt x="88" y="129"/>
                    <a:pt x="73" y="122"/>
                  </a:cubicBezTo>
                  <a:cubicBezTo>
                    <a:pt x="73" y="122"/>
                    <a:pt x="82" y="46"/>
                    <a:pt x="78" y="39"/>
                  </a:cubicBezTo>
                  <a:cubicBezTo>
                    <a:pt x="78" y="39"/>
                    <a:pt x="16" y="9"/>
                    <a:pt x="0" y="0"/>
                  </a:cubicBezTo>
                  <a:close/>
                </a:path>
              </a:pathLst>
            </a:custGeom>
            <a:solidFill>
              <a:srgbClr val="676B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auto">
            <a:xfrm>
              <a:off x="4265613" y="3236913"/>
              <a:ext cx="125413" cy="134938"/>
            </a:xfrm>
            <a:custGeom>
              <a:avLst/>
              <a:gdLst>
                <a:gd name="T0" fmla="*/ 6 w 67"/>
                <a:gd name="T1" fmla="*/ 0 h 72"/>
                <a:gd name="T2" fmla="*/ 67 w 67"/>
                <a:gd name="T3" fmla="*/ 24 h 72"/>
                <a:gd name="T4" fmla="*/ 67 w 67"/>
                <a:gd name="T5" fmla="*/ 72 h 72"/>
                <a:gd name="T6" fmla="*/ 0 w 67"/>
                <a:gd name="T7" fmla="*/ 44 h 72"/>
                <a:gd name="T8" fmla="*/ 6 w 67"/>
                <a:gd name="T9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72">
                  <a:moveTo>
                    <a:pt x="6" y="0"/>
                  </a:moveTo>
                  <a:cubicBezTo>
                    <a:pt x="6" y="0"/>
                    <a:pt x="56" y="24"/>
                    <a:pt x="67" y="24"/>
                  </a:cubicBezTo>
                  <a:cubicBezTo>
                    <a:pt x="67" y="72"/>
                    <a:pt x="67" y="72"/>
                    <a:pt x="67" y="72"/>
                  </a:cubicBezTo>
                  <a:cubicBezTo>
                    <a:pt x="67" y="72"/>
                    <a:pt x="10" y="50"/>
                    <a:pt x="0" y="44"/>
                  </a:cubicBezTo>
                  <a:cubicBezTo>
                    <a:pt x="0" y="44"/>
                    <a:pt x="4" y="8"/>
                    <a:pt x="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auto">
            <a:xfrm>
              <a:off x="4421188" y="3203575"/>
              <a:ext cx="71438" cy="111125"/>
            </a:xfrm>
            <a:custGeom>
              <a:avLst/>
              <a:gdLst>
                <a:gd name="T0" fmla="*/ 0 w 45"/>
                <a:gd name="T1" fmla="*/ 41 h 70"/>
                <a:gd name="T2" fmla="*/ 45 w 45"/>
                <a:gd name="T3" fmla="*/ 70 h 70"/>
                <a:gd name="T4" fmla="*/ 33 w 45"/>
                <a:gd name="T5" fmla="*/ 25 h 70"/>
                <a:gd name="T6" fmla="*/ 0 w 45"/>
                <a:gd name="T7" fmla="*/ 0 h 70"/>
                <a:gd name="T8" fmla="*/ 0 w 45"/>
                <a:gd name="T9" fmla="*/ 4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70">
                  <a:moveTo>
                    <a:pt x="0" y="41"/>
                  </a:moveTo>
                  <a:lnTo>
                    <a:pt x="45" y="70"/>
                  </a:lnTo>
                  <a:lnTo>
                    <a:pt x="33" y="25"/>
                  </a:lnTo>
                  <a:lnTo>
                    <a:pt x="0" y="0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4568825" y="4149725"/>
              <a:ext cx="522288" cy="141288"/>
            </a:xfrm>
            <a:custGeom>
              <a:avLst/>
              <a:gdLst>
                <a:gd name="T0" fmla="*/ 0 w 278"/>
                <a:gd name="T1" fmla="*/ 76 h 76"/>
                <a:gd name="T2" fmla="*/ 168 w 278"/>
                <a:gd name="T3" fmla="*/ 34 h 76"/>
                <a:gd name="T4" fmla="*/ 168 w 278"/>
                <a:gd name="T5" fmla="*/ 0 h 76"/>
                <a:gd name="T6" fmla="*/ 199 w 278"/>
                <a:gd name="T7" fmla="*/ 32 h 76"/>
                <a:gd name="T8" fmla="*/ 278 w 278"/>
                <a:gd name="T9" fmla="*/ 38 h 76"/>
                <a:gd name="T10" fmla="*/ 191 w 278"/>
                <a:gd name="T11" fmla="*/ 38 h 76"/>
                <a:gd name="T12" fmla="*/ 174 w 278"/>
                <a:gd name="T13" fmla="*/ 16 h 76"/>
                <a:gd name="T14" fmla="*/ 173 w 278"/>
                <a:gd name="T15" fmla="*/ 39 h 76"/>
                <a:gd name="T16" fmla="*/ 0 w 278"/>
                <a:gd name="T17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8" h="76">
                  <a:moveTo>
                    <a:pt x="0" y="76"/>
                  </a:moveTo>
                  <a:cubicBezTo>
                    <a:pt x="0" y="76"/>
                    <a:pt x="127" y="37"/>
                    <a:pt x="168" y="34"/>
                  </a:cubicBezTo>
                  <a:cubicBezTo>
                    <a:pt x="168" y="0"/>
                    <a:pt x="168" y="0"/>
                    <a:pt x="168" y="0"/>
                  </a:cubicBezTo>
                  <a:cubicBezTo>
                    <a:pt x="168" y="0"/>
                    <a:pt x="190" y="17"/>
                    <a:pt x="199" y="32"/>
                  </a:cubicBezTo>
                  <a:cubicBezTo>
                    <a:pt x="199" y="32"/>
                    <a:pt x="251" y="26"/>
                    <a:pt x="278" y="38"/>
                  </a:cubicBezTo>
                  <a:cubicBezTo>
                    <a:pt x="278" y="38"/>
                    <a:pt x="216" y="31"/>
                    <a:pt x="191" y="38"/>
                  </a:cubicBezTo>
                  <a:cubicBezTo>
                    <a:pt x="174" y="16"/>
                    <a:pt x="174" y="16"/>
                    <a:pt x="174" y="16"/>
                  </a:cubicBezTo>
                  <a:cubicBezTo>
                    <a:pt x="173" y="39"/>
                    <a:pt x="173" y="39"/>
                    <a:pt x="173" y="39"/>
                  </a:cubicBezTo>
                  <a:cubicBezTo>
                    <a:pt x="173" y="39"/>
                    <a:pt x="57" y="62"/>
                    <a:pt x="0" y="76"/>
                  </a:cubicBezTo>
                  <a:close/>
                </a:path>
              </a:pathLst>
            </a:custGeom>
            <a:solidFill>
              <a:srgbClr val="23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4735513" y="3905250"/>
              <a:ext cx="53975" cy="63500"/>
            </a:xfrm>
            <a:custGeom>
              <a:avLst/>
              <a:gdLst>
                <a:gd name="T0" fmla="*/ 24 w 28"/>
                <a:gd name="T1" fmla="*/ 12 h 34"/>
                <a:gd name="T2" fmla="*/ 21 w 28"/>
                <a:gd name="T3" fmla="*/ 31 h 34"/>
                <a:gd name="T4" fmla="*/ 4 w 28"/>
                <a:gd name="T5" fmla="*/ 22 h 34"/>
                <a:gd name="T6" fmla="*/ 7 w 28"/>
                <a:gd name="T7" fmla="*/ 3 h 34"/>
                <a:gd name="T8" fmla="*/ 24 w 28"/>
                <a:gd name="T9" fmla="*/ 1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4">
                  <a:moveTo>
                    <a:pt x="24" y="12"/>
                  </a:moveTo>
                  <a:cubicBezTo>
                    <a:pt x="28" y="20"/>
                    <a:pt x="26" y="28"/>
                    <a:pt x="21" y="31"/>
                  </a:cubicBezTo>
                  <a:cubicBezTo>
                    <a:pt x="15" y="34"/>
                    <a:pt x="7" y="30"/>
                    <a:pt x="4" y="22"/>
                  </a:cubicBezTo>
                  <a:cubicBezTo>
                    <a:pt x="0" y="14"/>
                    <a:pt x="2" y="6"/>
                    <a:pt x="7" y="3"/>
                  </a:cubicBezTo>
                  <a:cubicBezTo>
                    <a:pt x="13" y="0"/>
                    <a:pt x="20" y="5"/>
                    <a:pt x="24" y="12"/>
                  </a:cubicBezTo>
                  <a:close/>
                </a:path>
              </a:pathLst>
            </a:custGeom>
            <a:solidFill>
              <a:srgbClr val="23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auto">
            <a:xfrm>
              <a:off x="4786313" y="4037013"/>
              <a:ext cx="49213" cy="61913"/>
            </a:xfrm>
            <a:custGeom>
              <a:avLst/>
              <a:gdLst>
                <a:gd name="T0" fmla="*/ 24 w 26"/>
                <a:gd name="T1" fmla="*/ 13 h 33"/>
                <a:gd name="T2" fmla="*/ 18 w 26"/>
                <a:gd name="T3" fmla="*/ 31 h 33"/>
                <a:gd name="T4" fmla="*/ 2 w 26"/>
                <a:gd name="T5" fmla="*/ 20 h 33"/>
                <a:gd name="T6" fmla="*/ 8 w 26"/>
                <a:gd name="T7" fmla="*/ 1 h 33"/>
                <a:gd name="T8" fmla="*/ 24 w 26"/>
                <a:gd name="T9" fmla="*/ 1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33">
                  <a:moveTo>
                    <a:pt x="24" y="13"/>
                  </a:moveTo>
                  <a:cubicBezTo>
                    <a:pt x="26" y="21"/>
                    <a:pt x="24" y="29"/>
                    <a:pt x="18" y="31"/>
                  </a:cubicBezTo>
                  <a:cubicBezTo>
                    <a:pt x="12" y="33"/>
                    <a:pt x="5" y="28"/>
                    <a:pt x="2" y="20"/>
                  </a:cubicBezTo>
                  <a:cubicBezTo>
                    <a:pt x="0" y="11"/>
                    <a:pt x="2" y="3"/>
                    <a:pt x="8" y="1"/>
                  </a:cubicBezTo>
                  <a:cubicBezTo>
                    <a:pt x="14" y="0"/>
                    <a:pt x="21" y="5"/>
                    <a:pt x="24" y="13"/>
                  </a:cubicBezTo>
                  <a:close/>
                </a:path>
              </a:pathLst>
            </a:custGeom>
            <a:solidFill>
              <a:srgbClr val="23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auto">
            <a:xfrm>
              <a:off x="4370388" y="3905250"/>
              <a:ext cx="223838" cy="285750"/>
            </a:xfrm>
            <a:custGeom>
              <a:avLst/>
              <a:gdLst>
                <a:gd name="T0" fmla="*/ 5 w 119"/>
                <a:gd name="T1" fmla="*/ 86 h 152"/>
                <a:gd name="T2" fmla="*/ 13 w 119"/>
                <a:gd name="T3" fmla="*/ 25 h 152"/>
                <a:gd name="T4" fmla="*/ 22 w 119"/>
                <a:gd name="T5" fmla="*/ 65 h 152"/>
                <a:gd name="T6" fmla="*/ 46 w 119"/>
                <a:gd name="T7" fmla="*/ 14 h 152"/>
                <a:gd name="T8" fmla="*/ 56 w 119"/>
                <a:gd name="T9" fmla="*/ 36 h 152"/>
                <a:gd name="T10" fmla="*/ 52 w 119"/>
                <a:gd name="T11" fmla="*/ 66 h 152"/>
                <a:gd name="T12" fmla="*/ 95 w 119"/>
                <a:gd name="T13" fmla="*/ 35 h 152"/>
                <a:gd name="T14" fmla="*/ 65 w 119"/>
                <a:gd name="T15" fmla="*/ 88 h 152"/>
                <a:gd name="T16" fmla="*/ 118 w 119"/>
                <a:gd name="T17" fmla="*/ 77 h 152"/>
                <a:gd name="T18" fmla="*/ 94 w 119"/>
                <a:gd name="T19" fmla="*/ 99 h 152"/>
                <a:gd name="T20" fmla="*/ 45 w 119"/>
                <a:gd name="T21" fmla="*/ 145 h 152"/>
                <a:gd name="T22" fmla="*/ 5 w 119"/>
                <a:gd name="T23" fmla="*/ 8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9" h="152">
                  <a:moveTo>
                    <a:pt x="5" y="86"/>
                  </a:moveTo>
                  <a:cubicBezTo>
                    <a:pt x="2" y="71"/>
                    <a:pt x="0" y="48"/>
                    <a:pt x="13" y="25"/>
                  </a:cubicBezTo>
                  <a:cubicBezTo>
                    <a:pt x="13" y="25"/>
                    <a:pt x="17" y="41"/>
                    <a:pt x="22" y="65"/>
                  </a:cubicBezTo>
                  <a:cubicBezTo>
                    <a:pt x="24" y="72"/>
                    <a:pt x="24" y="34"/>
                    <a:pt x="46" y="14"/>
                  </a:cubicBezTo>
                  <a:cubicBezTo>
                    <a:pt x="61" y="0"/>
                    <a:pt x="71" y="14"/>
                    <a:pt x="56" y="36"/>
                  </a:cubicBezTo>
                  <a:cubicBezTo>
                    <a:pt x="42" y="57"/>
                    <a:pt x="52" y="66"/>
                    <a:pt x="52" y="66"/>
                  </a:cubicBezTo>
                  <a:cubicBezTo>
                    <a:pt x="52" y="66"/>
                    <a:pt x="76" y="24"/>
                    <a:pt x="95" y="35"/>
                  </a:cubicBezTo>
                  <a:cubicBezTo>
                    <a:pt x="114" y="45"/>
                    <a:pt x="88" y="52"/>
                    <a:pt x="65" y="88"/>
                  </a:cubicBezTo>
                  <a:cubicBezTo>
                    <a:pt x="65" y="88"/>
                    <a:pt x="114" y="53"/>
                    <a:pt x="118" y="77"/>
                  </a:cubicBezTo>
                  <a:cubicBezTo>
                    <a:pt x="119" y="83"/>
                    <a:pt x="116" y="92"/>
                    <a:pt x="94" y="99"/>
                  </a:cubicBezTo>
                  <a:cubicBezTo>
                    <a:pt x="78" y="105"/>
                    <a:pt x="63" y="138"/>
                    <a:pt x="45" y="145"/>
                  </a:cubicBezTo>
                  <a:cubicBezTo>
                    <a:pt x="27" y="152"/>
                    <a:pt x="9" y="106"/>
                    <a:pt x="5" y="86"/>
                  </a:cubicBezTo>
                  <a:close/>
                </a:path>
              </a:pathLst>
            </a:custGeom>
            <a:solidFill>
              <a:srgbClr val="FFD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auto">
            <a:xfrm>
              <a:off x="3716338" y="3346450"/>
              <a:ext cx="720725" cy="866775"/>
            </a:xfrm>
            <a:custGeom>
              <a:avLst/>
              <a:gdLst>
                <a:gd name="T0" fmla="*/ 230 w 384"/>
                <a:gd name="T1" fmla="*/ 9 h 463"/>
                <a:gd name="T2" fmla="*/ 45 w 384"/>
                <a:gd name="T3" fmla="*/ 296 h 463"/>
                <a:gd name="T4" fmla="*/ 384 w 384"/>
                <a:gd name="T5" fmla="*/ 448 h 463"/>
                <a:gd name="T6" fmla="*/ 351 w 384"/>
                <a:gd name="T7" fmla="*/ 376 h 463"/>
                <a:gd name="T8" fmla="*/ 113 w 384"/>
                <a:gd name="T9" fmla="*/ 278 h 463"/>
                <a:gd name="T10" fmla="*/ 265 w 384"/>
                <a:gd name="T11" fmla="*/ 67 h 463"/>
                <a:gd name="T12" fmla="*/ 230 w 384"/>
                <a:gd name="T13" fmla="*/ 9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4" h="463">
                  <a:moveTo>
                    <a:pt x="230" y="9"/>
                  </a:moveTo>
                  <a:cubicBezTo>
                    <a:pt x="230" y="9"/>
                    <a:pt x="0" y="129"/>
                    <a:pt x="45" y="296"/>
                  </a:cubicBezTo>
                  <a:cubicBezTo>
                    <a:pt x="89" y="463"/>
                    <a:pt x="354" y="462"/>
                    <a:pt x="384" y="448"/>
                  </a:cubicBezTo>
                  <a:cubicBezTo>
                    <a:pt x="384" y="448"/>
                    <a:pt x="376" y="413"/>
                    <a:pt x="351" y="376"/>
                  </a:cubicBezTo>
                  <a:cubicBezTo>
                    <a:pt x="351" y="376"/>
                    <a:pt x="172" y="437"/>
                    <a:pt x="113" y="278"/>
                  </a:cubicBezTo>
                  <a:cubicBezTo>
                    <a:pt x="71" y="165"/>
                    <a:pt x="265" y="67"/>
                    <a:pt x="265" y="67"/>
                  </a:cubicBezTo>
                  <a:cubicBezTo>
                    <a:pt x="265" y="67"/>
                    <a:pt x="285" y="0"/>
                    <a:pt x="230" y="9"/>
                  </a:cubicBezTo>
                  <a:close/>
                </a:path>
              </a:pathLst>
            </a:custGeom>
            <a:solidFill>
              <a:srgbClr val="464B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auto">
            <a:xfrm>
              <a:off x="3727450" y="2197100"/>
              <a:ext cx="911225" cy="984250"/>
            </a:xfrm>
            <a:custGeom>
              <a:avLst/>
              <a:gdLst>
                <a:gd name="T0" fmla="*/ 264 w 486"/>
                <a:gd name="T1" fmla="*/ 86 h 526"/>
                <a:gd name="T2" fmla="*/ 486 w 486"/>
                <a:gd name="T3" fmla="*/ 418 h 526"/>
                <a:gd name="T4" fmla="*/ 247 w 486"/>
                <a:gd name="T5" fmla="*/ 522 h 526"/>
                <a:gd name="T6" fmla="*/ 110 w 486"/>
                <a:gd name="T7" fmla="*/ 374 h 526"/>
                <a:gd name="T8" fmla="*/ 8 w 486"/>
                <a:gd name="T9" fmla="*/ 245 h 526"/>
                <a:gd name="T10" fmla="*/ 264 w 486"/>
                <a:gd name="T11" fmla="*/ 86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6" h="526">
                  <a:moveTo>
                    <a:pt x="264" y="86"/>
                  </a:moveTo>
                  <a:cubicBezTo>
                    <a:pt x="264" y="86"/>
                    <a:pt x="486" y="366"/>
                    <a:pt x="486" y="418"/>
                  </a:cubicBezTo>
                  <a:cubicBezTo>
                    <a:pt x="486" y="470"/>
                    <a:pt x="275" y="526"/>
                    <a:pt x="247" y="522"/>
                  </a:cubicBezTo>
                  <a:cubicBezTo>
                    <a:pt x="220" y="518"/>
                    <a:pt x="137" y="404"/>
                    <a:pt x="110" y="374"/>
                  </a:cubicBezTo>
                  <a:cubicBezTo>
                    <a:pt x="82" y="345"/>
                    <a:pt x="16" y="282"/>
                    <a:pt x="8" y="245"/>
                  </a:cubicBezTo>
                  <a:cubicBezTo>
                    <a:pt x="0" y="207"/>
                    <a:pt x="145" y="0"/>
                    <a:pt x="264" y="86"/>
                  </a:cubicBezTo>
                  <a:close/>
                </a:path>
              </a:pathLst>
            </a:custGeom>
            <a:solidFill>
              <a:srgbClr val="FFD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auto">
            <a:xfrm>
              <a:off x="3373438" y="2022475"/>
              <a:ext cx="952500" cy="1141413"/>
            </a:xfrm>
            <a:custGeom>
              <a:avLst/>
              <a:gdLst>
                <a:gd name="T0" fmla="*/ 332 w 508"/>
                <a:gd name="T1" fmla="*/ 522 h 610"/>
                <a:gd name="T2" fmla="*/ 222 w 508"/>
                <a:gd name="T3" fmla="*/ 355 h 610"/>
                <a:gd name="T4" fmla="*/ 332 w 508"/>
                <a:gd name="T5" fmla="*/ 304 h 610"/>
                <a:gd name="T6" fmla="*/ 294 w 508"/>
                <a:gd name="T7" fmla="*/ 290 h 610"/>
                <a:gd name="T8" fmla="*/ 387 w 508"/>
                <a:gd name="T9" fmla="*/ 235 h 610"/>
                <a:gd name="T10" fmla="*/ 343 w 508"/>
                <a:gd name="T11" fmla="*/ 214 h 610"/>
                <a:gd name="T12" fmla="*/ 497 w 508"/>
                <a:gd name="T13" fmla="*/ 158 h 610"/>
                <a:gd name="T14" fmla="*/ 419 w 508"/>
                <a:gd name="T15" fmla="*/ 130 h 610"/>
                <a:gd name="T16" fmla="*/ 387 w 508"/>
                <a:gd name="T17" fmla="*/ 11 h 610"/>
                <a:gd name="T18" fmla="*/ 351 w 508"/>
                <a:gd name="T19" fmla="*/ 77 h 610"/>
                <a:gd name="T20" fmla="*/ 186 w 508"/>
                <a:gd name="T21" fmla="*/ 77 h 610"/>
                <a:gd name="T22" fmla="*/ 250 w 508"/>
                <a:gd name="T23" fmla="*/ 130 h 610"/>
                <a:gd name="T24" fmla="*/ 112 w 508"/>
                <a:gd name="T25" fmla="*/ 319 h 610"/>
                <a:gd name="T26" fmla="*/ 26 w 508"/>
                <a:gd name="T27" fmla="*/ 381 h 610"/>
                <a:gd name="T28" fmla="*/ 86 w 508"/>
                <a:gd name="T29" fmla="*/ 396 h 610"/>
                <a:gd name="T30" fmla="*/ 100 w 508"/>
                <a:gd name="T31" fmla="*/ 447 h 610"/>
                <a:gd name="T32" fmla="*/ 125 w 508"/>
                <a:gd name="T33" fmla="*/ 426 h 610"/>
                <a:gd name="T34" fmla="*/ 332 w 508"/>
                <a:gd name="T35" fmla="*/ 522 h 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08" h="610">
                  <a:moveTo>
                    <a:pt x="332" y="522"/>
                  </a:moveTo>
                  <a:cubicBezTo>
                    <a:pt x="332" y="522"/>
                    <a:pt x="334" y="394"/>
                    <a:pt x="222" y="355"/>
                  </a:cubicBezTo>
                  <a:cubicBezTo>
                    <a:pt x="222" y="355"/>
                    <a:pt x="341" y="326"/>
                    <a:pt x="332" y="304"/>
                  </a:cubicBezTo>
                  <a:cubicBezTo>
                    <a:pt x="324" y="281"/>
                    <a:pt x="294" y="290"/>
                    <a:pt x="294" y="290"/>
                  </a:cubicBezTo>
                  <a:cubicBezTo>
                    <a:pt x="294" y="290"/>
                    <a:pt x="394" y="267"/>
                    <a:pt x="387" y="235"/>
                  </a:cubicBezTo>
                  <a:cubicBezTo>
                    <a:pt x="381" y="203"/>
                    <a:pt x="343" y="214"/>
                    <a:pt x="343" y="214"/>
                  </a:cubicBezTo>
                  <a:cubicBezTo>
                    <a:pt x="343" y="214"/>
                    <a:pt x="508" y="189"/>
                    <a:pt x="497" y="158"/>
                  </a:cubicBezTo>
                  <a:cubicBezTo>
                    <a:pt x="487" y="127"/>
                    <a:pt x="447" y="101"/>
                    <a:pt x="419" y="130"/>
                  </a:cubicBezTo>
                  <a:cubicBezTo>
                    <a:pt x="419" y="130"/>
                    <a:pt x="455" y="21"/>
                    <a:pt x="387" y="11"/>
                  </a:cubicBezTo>
                  <a:cubicBezTo>
                    <a:pt x="320" y="0"/>
                    <a:pt x="351" y="59"/>
                    <a:pt x="351" y="77"/>
                  </a:cubicBezTo>
                  <a:cubicBezTo>
                    <a:pt x="351" y="77"/>
                    <a:pt x="195" y="18"/>
                    <a:pt x="186" y="77"/>
                  </a:cubicBezTo>
                  <a:cubicBezTo>
                    <a:pt x="178" y="135"/>
                    <a:pt x="223" y="134"/>
                    <a:pt x="250" y="130"/>
                  </a:cubicBezTo>
                  <a:cubicBezTo>
                    <a:pt x="250" y="130"/>
                    <a:pt x="68" y="207"/>
                    <a:pt x="112" y="319"/>
                  </a:cubicBezTo>
                  <a:cubicBezTo>
                    <a:pt x="112" y="319"/>
                    <a:pt x="0" y="344"/>
                    <a:pt x="26" y="381"/>
                  </a:cubicBezTo>
                  <a:cubicBezTo>
                    <a:pt x="51" y="419"/>
                    <a:pt x="86" y="396"/>
                    <a:pt x="86" y="396"/>
                  </a:cubicBezTo>
                  <a:cubicBezTo>
                    <a:pt x="86" y="396"/>
                    <a:pt x="66" y="443"/>
                    <a:pt x="100" y="447"/>
                  </a:cubicBezTo>
                  <a:cubicBezTo>
                    <a:pt x="134" y="451"/>
                    <a:pt x="125" y="426"/>
                    <a:pt x="125" y="426"/>
                  </a:cubicBezTo>
                  <a:cubicBezTo>
                    <a:pt x="125" y="426"/>
                    <a:pt x="216" y="610"/>
                    <a:pt x="332" y="522"/>
                  </a:cubicBezTo>
                  <a:close/>
                </a:path>
              </a:pathLst>
            </a:custGeom>
            <a:solidFill>
              <a:srgbClr val="725C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auto">
            <a:xfrm>
              <a:off x="4225925" y="2598738"/>
              <a:ext cx="177800" cy="190500"/>
            </a:xfrm>
            <a:custGeom>
              <a:avLst/>
              <a:gdLst>
                <a:gd name="T0" fmla="*/ 0 w 95"/>
                <a:gd name="T1" fmla="*/ 0 h 102"/>
                <a:gd name="T2" fmla="*/ 23 w 95"/>
                <a:gd name="T3" fmla="*/ 50 h 102"/>
                <a:gd name="T4" fmla="*/ 76 w 95"/>
                <a:gd name="T5" fmla="*/ 50 h 102"/>
                <a:gd name="T6" fmla="*/ 38 w 95"/>
                <a:gd name="T7" fmla="*/ 102 h 102"/>
                <a:gd name="T8" fmla="*/ 61 w 95"/>
                <a:gd name="T9" fmla="*/ 51 h 102"/>
                <a:gd name="T10" fmla="*/ 12 w 95"/>
                <a:gd name="T11" fmla="*/ 64 h 102"/>
                <a:gd name="T12" fmla="*/ 0 w 95"/>
                <a:gd name="T13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" h="102">
                  <a:moveTo>
                    <a:pt x="0" y="0"/>
                  </a:moveTo>
                  <a:cubicBezTo>
                    <a:pt x="0" y="0"/>
                    <a:pt x="13" y="47"/>
                    <a:pt x="23" y="50"/>
                  </a:cubicBezTo>
                  <a:cubicBezTo>
                    <a:pt x="34" y="52"/>
                    <a:pt x="57" y="26"/>
                    <a:pt x="76" y="50"/>
                  </a:cubicBezTo>
                  <a:cubicBezTo>
                    <a:pt x="95" y="73"/>
                    <a:pt x="53" y="91"/>
                    <a:pt x="38" y="102"/>
                  </a:cubicBezTo>
                  <a:cubicBezTo>
                    <a:pt x="38" y="102"/>
                    <a:pt x="71" y="62"/>
                    <a:pt x="61" y="51"/>
                  </a:cubicBezTo>
                  <a:cubicBezTo>
                    <a:pt x="51" y="40"/>
                    <a:pt x="24" y="73"/>
                    <a:pt x="12" y="64"/>
                  </a:cubicBezTo>
                  <a:cubicBezTo>
                    <a:pt x="0" y="56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B8F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auto">
            <a:xfrm>
              <a:off x="3937000" y="2598738"/>
              <a:ext cx="93663" cy="136525"/>
            </a:xfrm>
            <a:custGeom>
              <a:avLst/>
              <a:gdLst>
                <a:gd name="T0" fmla="*/ 50 w 50"/>
                <a:gd name="T1" fmla="*/ 0 h 73"/>
                <a:gd name="T2" fmla="*/ 38 w 50"/>
                <a:gd name="T3" fmla="*/ 73 h 73"/>
                <a:gd name="T4" fmla="*/ 50 w 50"/>
                <a:gd name="T5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73">
                  <a:moveTo>
                    <a:pt x="50" y="0"/>
                  </a:moveTo>
                  <a:cubicBezTo>
                    <a:pt x="50" y="0"/>
                    <a:pt x="25" y="53"/>
                    <a:pt x="38" y="73"/>
                  </a:cubicBezTo>
                  <a:cubicBezTo>
                    <a:pt x="38" y="73"/>
                    <a:pt x="0" y="38"/>
                    <a:pt x="50" y="0"/>
                  </a:cubicBezTo>
                  <a:close/>
                </a:path>
              </a:pathLst>
            </a:custGeom>
            <a:solidFill>
              <a:srgbClr val="493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auto">
            <a:xfrm>
              <a:off x="4191000" y="2387600"/>
              <a:ext cx="87313" cy="93663"/>
            </a:xfrm>
            <a:custGeom>
              <a:avLst/>
              <a:gdLst>
                <a:gd name="T0" fmla="*/ 0 w 47"/>
                <a:gd name="T1" fmla="*/ 50 h 50"/>
                <a:gd name="T2" fmla="*/ 47 w 47"/>
                <a:gd name="T3" fmla="*/ 50 h 50"/>
                <a:gd name="T4" fmla="*/ 0 w 47"/>
                <a:gd name="T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50">
                  <a:moveTo>
                    <a:pt x="0" y="50"/>
                  </a:moveTo>
                  <a:cubicBezTo>
                    <a:pt x="0" y="50"/>
                    <a:pt x="32" y="34"/>
                    <a:pt x="47" y="50"/>
                  </a:cubicBezTo>
                  <a:cubicBezTo>
                    <a:pt x="47" y="50"/>
                    <a:pt x="14" y="0"/>
                    <a:pt x="0" y="50"/>
                  </a:cubicBezTo>
                  <a:close/>
                </a:path>
              </a:pathLst>
            </a:custGeom>
            <a:solidFill>
              <a:srgbClr val="493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auto">
            <a:xfrm>
              <a:off x="4090988" y="2671763"/>
              <a:ext cx="80963" cy="95250"/>
            </a:xfrm>
            <a:custGeom>
              <a:avLst/>
              <a:gdLst>
                <a:gd name="T0" fmla="*/ 33 w 43"/>
                <a:gd name="T1" fmla="*/ 17 h 51"/>
                <a:gd name="T2" fmla="*/ 36 w 43"/>
                <a:gd name="T3" fmla="*/ 46 h 51"/>
                <a:gd name="T4" fmla="*/ 9 w 43"/>
                <a:gd name="T5" fmla="*/ 34 h 51"/>
                <a:gd name="T6" fmla="*/ 6 w 43"/>
                <a:gd name="T7" fmla="*/ 5 h 51"/>
                <a:gd name="T8" fmla="*/ 33 w 43"/>
                <a:gd name="T9" fmla="*/ 1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51">
                  <a:moveTo>
                    <a:pt x="33" y="17"/>
                  </a:moveTo>
                  <a:cubicBezTo>
                    <a:pt x="42" y="28"/>
                    <a:pt x="43" y="41"/>
                    <a:pt x="36" y="46"/>
                  </a:cubicBezTo>
                  <a:cubicBezTo>
                    <a:pt x="30" y="51"/>
                    <a:pt x="18" y="45"/>
                    <a:pt x="9" y="34"/>
                  </a:cubicBezTo>
                  <a:cubicBezTo>
                    <a:pt x="1" y="23"/>
                    <a:pt x="0" y="10"/>
                    <a:pt x="6" y="5"/>
                  </a:cubicBezTo>
                  <a:cubicBezTo>
                    <a:pt x="13" y="0"/>
                    <a:pt x="25" y="5"/>
                    <a:pt x="33" y="17"/>
                  </a:cubicBezTo>
                  <a:close/>
                </a:path>
              </a:pathLst>
            </a:custGeom>
            <a:solidFill>
              <a:srgbClr val="190F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auto">
            <a:xfrm>
              <a:off x="4273550" y="2573338"/>
              <a:ext cx="80963" cy="95250"/>
            </a:xfrm>
            <a:custGeom>
              <a:avLst/>
              <a:gdLst>
                <a:gd name="T0" fmla="*/ 34 w 43"/>
                <a:gd name="T1" fmla="*/ 17 h 51"/>
                <a:gd name="T2" fmla="*/ 37 w 43"/>
                <a:gd name="T3" fmla="*/ 46 h 51"/>
                <a:gd name="T4" fmla="*/ 10 w 43"/>
                <a:gd name="T5" fmla="*/ 34 h 51"/>
                <a:gd name="T6" fmla="*/ 7 w 43"/>
                <a:gd name="T7" fmla="*/ 5 h 51"/>
                <a:gd name="T8" fmla="*/ 34 w 43"/>
                <a:gd name="T9" fmla="*/ 1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51">
                  <a:moveTo>
                    <a:pt x="34" y="17"/>
                  </a:moveTo>
                  <a:cubicBezTo>
                    <a:pt x="42" y="28"/>
                    <a:pt x="43" y="41"/>
                    <a:pt x="37" y="46"/>
                  </a:cubicBezTo>
                  <a:cubicBezTo>
                    <a:pt x="30" y="51"/>
                    <a:pt x="18" y="45"/>
                    <a:pt x="10" y="34"/>
                  </a:cubicBezTo>
                  <a:cubicBezTo>
                    <a:pt x="1" y="23"/>
                    <a:pt x="0" y="10"/>
                    <a:pt x="7" y="5"/>
                  </a:cubicBezTo>
                  <a:cubicBezTo>
                    <a:pt x="13" y="0"/>
                    <a:pt x="25" y="5"/>
                    <a:pt x="34" y="17"/>
                  </a:cubicBezTo>
                  <a:close/>
                </a:path>
              </a:pathLst>
            </a:custGeom>
            <a:solidFill>
              <a:srgbClr val="190F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auto">
            <a:xfrm>
              <a:off x="3821113" y="2908300"/>
              <a:ext cx="254000" cy="263525"/>
            </a:xfrm>
            <a:custGeom>
              <a:avLst/>
              <a:gdLst>
                <a:gd name="T0" fmla="*/ 93 w 135"/>
                <a:gd name="T1" fmla="*/ 15 h 141"/>
                <a:gd name="T2" fmla="*/ 13 w 135"/>
                <a:gd name="T3" fmla="*/ 38 h 141"/>
                <a:gd name="T4" fmla="*/ 93 w 135"/>
                <a:gd name="T5" fmla="*/ 113 h 141"/>
                <a:gd name="T6" fmla="*/ 93 w 135"/>
                <a:gd name="T7" fmla="*/ 15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5" h="141">
                  <a:moveTo>
                    <a:pt x="93" y="15"/>
                  </a:moveTo>
                  <a:cubicBezTo>
                    <a:pt x="93" y="15"/>
                    <a:pt x="26" y="0"/>
                    <a:pt x="13" y="38"/>
                  </a:cubicBezTo>
                  <a:cubicBezTo>
                    <a:pt x="0" y="75"/>
                    <a:pt x="52" y="141"/>
                    <a:pt x="93" y="113"/>
                  </a:cubicBezTo>
                  <a:cubicBezTo>
                    <a:pt x="135" y="85"/>
                    <a:pt x="127" y="35"/>
                    <a:pt x="93" y="15"/>
                  </a:cubicBezTo>
                  <a:close/>
                </a:path>
              </a:pathLst>
            </a:custGeom>
            <a:solidFill>
              <a:srgbClr val="FFD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auto">
            <a:xfrm>
              <a:off x="4222750" y="2960688"/>
              <a:ext cx="227013" cy="84138"/>
            </a:xfrm>
            <a:custGeom>
              <a:avLst/>
              <a:gdLst>
                <a:gd name="T0" fmla="*/ 2 w 121"/>
                <a:gd name="T1" fmla="*/ 5 h 45"/>
                <a:gd name="T2" fmla="*/ 2 w 121"/>
                <a:gd name="T3" fmla="*/ 45 h 45"/>
                <a:gd name="T4" fmla="*/ 121 w 121"/>
                <a:gd name="T5" fmla="*/ 37 h 45"/>
                <a:gd name="T6" fmla="*/ 2 w 121"/>
                <a:gd name="T7" fmla="*/ 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1" h="45">
                  <a:moveTo>
                    <a:pt x="2" y="5"/>
                  </a:moveTo>
                  <a:cubicBezTo>
                    <a:pt x="0" y="26"/>
                    <a:pt x="2" y="45"/>
                    <a:pt x="2" y="45"/>
                  </a:cubicBezTo>
                  <a:cubicBezTo>
                    <a:pt x="24" y="38"/>
                    <a:pt x="83" y="37"/>
                    <a:pt x="121" y="37"/>
                  </a:cubicBezTo>
                  <a:cubicBezTo>
                    <a:pt x="61" y="3"/>
                    <a:pt x="39" y="0"/>
                    <a:pt x="2" y="5"/>
                  </a:cubicBezTo>
                  <a:close/>
                </a:path>
              </a:pathLst>
            </a:custGeom>
            <a:solidFill>
              <a:srgbClr val="EDA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auto">
            <a:xfrm>
              <a:off x="4225925" y="2833688"/>
              <a:ext cx="284163" cy="198438"/>
            </a:xfrm>
            <a:custGeom>
              <a:avLst/>
              <a:gdLst>
                <a:gd name="T0" fmla="*/ 43 w 151"/>
                <a:gd name="T1" fmla="*/ 3 h 106"/>
                <a:gd name="T2" fmla="*/ 0 w 151"/>
                <a:gd name="T3" fmla="*/ 73 h 106"/>
                <a:gd name="T4" fmla="*/ 119 w 151"/>
                <a:gd name="T5" fmla="*/ 105 h 106"/>
                <a:gd name="T6" fmla="*/ 151 w 151"/>
                <a:gd name="T7" fmla="*/ 106 h 106"/>
                <a:gd name="T8" fmla="*/ 43 w 151"/>
                <a:gd name="T9" fmla="*/ 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1" h="106">
                  <a:moveTo>
                    <a:pt x="43" y="3"/>
                  </a:moveTo>
                  <a:cubicBezTo>
                    <a:pt x="13" y="6"/>
                    <a:pt x="3" y="42"/>
                    <a:pt x="0" y="73"/>
                  </a:cubicBezTo>
                  <a:cubicBezTo>
                    <a:pt x="37" y="68"/>
                    <a:pt x="59" y="71"/>
                    <a:pt x="119" y="105"/>
                  </a:cubicBezTo>
                  <a:cubicBezTo>
                    <a:pt x="137" y="105"/>
                    <a:pt x="151" y="106"/>
                    <a:pt x="151" y="106"/>
                  </a:cubicBezTo>
                  <a:cubicBezTo>
                    <a:pt x="151" y="106"/>
                    <a:pt x="95" y="0"/>
                    <a:pt x="43" y="3"/>
                  </a:cubicBezTo>
                  <a:close/>
                </a:path>
              </a:pathLst>
            </a:custGeom>
            <a:solidFill>
              <a:srgbClr val="7534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auto">
            <a:xfrm>
              <a:off x="7105650" y="466725"/>
              <a:ext cx="387350" cy="4618038"/>
            </a:xfrm>
            <a:custGeom>
              <a:avLst/>
              <a:gdLst>
                <a:gd name="T0" fmla="*/ 0 w 206"/>
                <a:gd name="T1" fmla="*/ 2432 h 2467"/>
                <a:gd name="T2" fmla="*/ 0 w 206"/>
                <a:gd name="T3" fmla="*/ 46 h 2467"/>
                <a:gd name="T4" fmla="*/ 206 w 206"/>
                <a:gd name="T5" fmla="*/ 46 h 2467"/>
                <a:gd name="T6" fmla="*/ 103 w 206"/>
                <a:gd name="T7" fmla="*/ 2432 h 2467"/>
                <a:gd name="T8" fmla="*/ 0 w 206"/>
                <a:gd name="T9" fmla="*/ 2432 h 2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467">
                  <a:moveTo>
                    <a:pt x="0" y="2432"/>
                  </a:moveTo>
                  <a:cubicBezTo>
                    <a:pt x="0" y="2432"/>
                    <a:pt x="8" y="206"/>
                    <a:pt x="0" y="46"/>
                  </a:cubicBezTo>
                  <a:cubicBezTo>
                    <a:pt x="0" y="46"/>
                    <a:pt x="122" y="0"/>
                    <a:pt x="206" y="46"/>
                  </a:cubicBezTo>
                  <a:cubicBezTo>
                    <a:pt x="206" y="46"/>
                    <a:pt x="114" y="2232"/>
                    <a:pt x="103" y="2432"/>
                  </a:cubicBezTo>
                  <a:cubicBezTo>
                    <a:pt x="103" y="2432"/>
                    <a:pt x="76" y="2467"/>
                    <a:pt x="0" y="2432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49"/>
            <p:cNvSpPr>
              <a:spLocks/>
            </p:cNvSpPr>
            <p:nvPr/>
          </p:nvSpPr>
          <p:spPr bwMode="auto">
            <a:xfrm>
              <a:off x="5908675" y="631825"/>
              <a:ext cx="2641600" cy="701675"/>
            </a:xfrm>
            <a:custGeom>
              <a:avLst/>
              <a:gdLst>
                <a:gd name="T0" fmla="*/ 1633 w 1664"/>
                <a:gd name="T1" fmla="*/ 442 h 442"/>
                <a:gd name="T2" fmla="*/ 174 w 1664"/>
                <a:gd name="T3" fmla="*/ 284 h 442"/>
                <a:gd name="T4" fmla="*/ 17 w 1664"/>
                <a:gd name="T5" fmla="*/ 123 h 442"/>
                <a:gd name="T6" fmla="*/ 0 w 1664"/>
                <a:gd name="T7" fmla="*/ 88 h 442"/>
                <a:gd name="T8" fmla="*/ 205 w 1664"/>
                <a:gd name="T9" fmla="*/ 0 h 442"/>
                <a:gd name="T10" fmla="*/ 1646 w 1664"/>
                <a:gd name="T11" fmla="*/ 122 h 442"/>
                <a:gd name="T12" fmla="*/ 1664 w 1664"/>
                <a:gd name="T13" fmla="*/ 158 h 442"/>
                <a:gd name="T14" fmla="*/ 1534 w 1664"/>
                <a:gd name="T15" fmla="*/ 279 h 442"/>
                <a:gd name="T16" fmla="*/ 1615 w 1664"/>
                <a:gd name="T17" fmla="*/ 406 h 442"/>
                <a:gd name="T18" fmla="*/ 1633 w 1664"/>
                <a:gd name="T19" fmla="*/ 442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64" h="442">
                  <a:moveTo>
                    <a:pt x="1633" y="442"/>
                  </a:moveTo>
                  <a:lnTo>
                    <a:pt x="174" y="284"/>
                  </a:lnTo>
                  <a:lnTo>
                    <a:pt x="17" y="123"/>
                  </a:lnTo>
                  <a:lnTo>
                    <a:pt x="0" y="88"/>
                  </a:lnTo>
                  <a:lnTo>
                    <a:pt x="205" y="0"/>
                  </a:lnTo>
                  <a:lnTo>
                    <a:pt x="1646" y="122"/>
                  </a:lnTo>
                  <a:lnTo>
                    <a:pt x="1664" y="158"/>
                  </a:lnTo>
                  <a:lnTo>
                    <a:pt x="1534" y="279"/>
                  </a:lnTo>
                  <a:lnTo>
                    <a:pt x="1615" y="406"/>
                  </a:lnTo>
                  <a:lnTo>
                    <a:pt x="1633" y="44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50"/>
            <p:cNvSpPr>
              <a:spLocks/>
            </p:cNvSpPr>
            <p:nvPr/>
          </p:nvSpPr>
          <p:spPr bwMode="auto">
            <a:xfrm>
              <a:off x="5908675" y="574675"/>
              <a:ext cx="2613025" cy="701675"/>
            </a:xfrm>
            <a:custGeom>
              <a:avLst/>
              <a:gdLst>
                <a:gd name="T0" fmla="*/ 1615 w 1646"/>
                <a:gd name="T1" fmla="*/ 442 h 442"/>
                <a:gd name="T2" fmla="*/ 157 w 1646"/>
                <a:gd name="T3" fmla="*/ 284 h 442"/>
                <a:gd name="T4" fmla="*/ 0 w 1646"/>
                <a:gd name="T5" fmla="*/ 124 h 442"/>
                <a:gd name="T6" fmla="*/ 187 w 1646"/>
                <a:gd name="T7" fmla="*/ 0 h 442"/>
                <a:gd name="T8" fmla="*/ 1646 w 1646"/>
                <a:gd name="T9" fmla="*/ 158 h 442"/>
                <a:gd name="T10" fmla="*/ 1516 w 1646"/>
                <a:gd name="T11" fmla="*/ 280 h 442"/>
                <a:gd name="T12" fmla="*/ 1615 w 1646"/>
                <a:gd name="T13" fmla="*/ 442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46" h="442">
                  <a:moveTo>
                    <a:pt x="1615" y="442"/>
                  </a:moveTo>
                  <a:lnTo>
                    <a:pt x="157" y="284"/>
                  </a:lnTo>
                  <a:lnTo>
                    <a:pt x="0" y="124"/>
                  </a:lnTo>
                  <a:lnTo>
                    <a:pt x="187" y="0"/>
                  </a:lnTo>
                  <a:lnTo>
                    <a:pt x="1646" y="158"/>
                  </a:lnTo>
                  <a:lnTo>
                    <a:pt x="1516" y="280"/>
                  </a:lnTo>
                  <a:lnTo>
                    <a:pt x="1615" y="44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51"/>
            <p:cNvSpPr>
              <a:spLocks/>
            </p:cNvSpPr>
            <p:nvPr/>
          </p:nvSpPr>
          <p:spPr bwMode="auto">
            <a:xfrm>
              <a:off x="5884863" y="1468438"/>
              <a:ext cx="2681288" cy="509588"/>
            </a:xfrm>
            <a:custGeom>
              <a:avLst/>
              <a:gdLst>
                <a:gd name="T0" fmla="*/ 22 w 1689"/>
                <a:gd name="T1" fmla="*/ 26 h 321"/>
                <a:gd name="T2" fmla="*/ 5 w 1689"/>
                <a:gd name="T3" fmla="*/ 0 h 321"/>
                <a:gd name="T4" fmla="*/ 1516 w 1689"/>
                <a:gd name="T5" fmla="*/ 47 h 321"/>
                <a:gd name="T6" fmla="*/ 1671 w 1689"/>
                <a:gd name="T7" fmla="*/ 161 h 321"/>
                <a:gd name="T8" fmla="*/ 1689 w 1689"/>
                <a:gd name="T9" fmla="*/ 186 h 321"/>
                <a:gd name="T10" fmla="*/ 1511 w 1689"/>
                <a:gd name="T11" fmla="*/ 321 h 321"/>
                <a:gd name="T12" fmla="*/ 18 w 1689"/>
                <a:gd name="T13" fmla="*/ 298 h 321"/>
                <a:gd name="T14" fmla="*/ 0 w 1689"/>
                <a:gd name="T15" fmla="*/ 272 h 321"/>
                <a:gd name="T16" fmla="*/ 139 w 1689"/>
                <a:gd name="T17" fmla="*/ 171 h 321"/>
                <a:gd name="T18" fmla="*/ 22 w 1689"/>
                <a:gd name="T19" fmla="*/ 26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89" h="321">
                  <a:moveTo>
                    <a:pt x="22" y="26"/>
                  </a:moveTo>
                  <a:lnTo>
                    <a:pt x="5" y="0"/>
                  </a:lnTo>
                  <a:lnTo>
                    <a:pt x="1516" y="47"/>
                  </a:lnTo>
                  <a:lnTo>
                    <a:pt x="1671" y="161"/>
                  </a:lnTo>
                  <a:lnTo>
                    <a:pt x="1689" y="186"/>
                  </a:lnTo>
                  <a:lnTo>
                    <a:pt x="1511" y="321"/>
                  </a:lnTo>
                  <a:lnTo>
                    <a:pt x="18" y="298"/>
                  </a:lnTo>
                  <a:lnTo>
                    <a:pt x="0" y="272"/>
                  </a:lnTo>
                  <a:lnTo>
                    <a:pt x="139" y="171"/>
                  </a:lnTo>
                  <a:lnTo>
                    <a:pt x="22" y="2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52"/>
            <p:cNvSpPr>
              <a:spLocks/>
            </p:cNvSpPr>
            <p:nvPr/>
          </p:nvSpPr>
          <p:spPr bwMode="auto">
            <a:xfrm>
              <a:off x="5884863" y="1468438"/>
              <a:ext cx="2652713" cy="468313"/>
            </a:xfrm>
            <a:custGeom>
              <a:avLst/>
              <a:gdLst>
                <a:gd name="T0" fmla="*/ 5 w 1671"/>
                <a:gd name="T1" fmla="*/ 0 h 295"/>
                <a:gd name="T2" fmla="*/ 1498 w 1671"/>
                <a:gd name="T3" fmla="*/ 22 h 295"/>
                <a:gd name="T4" fmla="*/ 1671 w 1671"/>
                <a:gd name="T5" fmla="*/ 161 h 295"/>
                <a:gd name="T6" fmla="*/ 1493 w 1671"/>
                <a:gd name="T7" fmla="*/ 295 h 295"/>
                <a:gd name="T8" fmla="*/ 0 w 1671"/>
                <a:gd name="T9" fmla="*/ 272 h 295"/>
                <a:gd name="T10" fmla="*/ 121 w 1671"/>
                <a:gd name="T11" fmla="*/ 146 h 295"/>
                <a:gd name="T12" fmla="*/ 5 w 1671"/>
                <a:gd name="T13" fmla="*/ 0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1" h="295">
                  <a:moveTo>
                    <a:pt x="5" y="0"/>
                  </a:moveTo>
                  <a:lnTo>
                    <a:pt x="1498" y="22"/>
                  </a:lnTo>
                  <a:lnTo>
                    <a:pt x="1671" y="161"/>
                  </a:lnTo>
                  <a:lnTo>
                    <a:pt x="1493" y="295"/>
                  </a:lnTo>
                  <a:lnTo>
                    <a:pt x="0" y="272"/>
                  </a:lnTo>
                  <a:lnTo>
                    <a:pt x="121" y="14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53"/>
            <p:cNvSpPr>
              <a:spLocks/>
            </p:cNvSpPr>
            <p:nvPr/>
          </p:nvSpPr>
          <p:spPr bwMode="auto">
            <a:xfrm>
              <a:off x="6242050" y="2066925"/>
              <a:ext cx="1854200" cy="820738"/>
            </a:xfrm>
            <a:custGeom>
              <a:avLst/>
              <a:gdLst>
                <a:gd name="T0" fmla="*/ 1168 w 1168"/>
                <a:gd name="T1" fmla="*/ 230 h 517"/>
                <a:gd name="T2" fmla="*/ 165 w 1168"/>
                <a:gd name="T3" fmla="*/ 517 h 517"/>
                <a:gd name="T4" fmla="*/ 18 w 1168"/>
                <a:gd name="T5" fmla="*/ 449 h 517"/>
                <a:gd name="T6" fmla="*/ 0 w 1168"/>
                <a:gd name="T7" fmla="*/ 424 h 517"/>
                <a:gd name="T8" fmla="*/ 106 w 1168"/>
                <a:gd name="T9" fmla="*/ 313 h 517"/>
                <a:gd name="T10" fmla="*/ 1092 w 1168"/>
                <a:gd name="T11" fmla="*/ 0 h 517"/>
                <a:gd name="T12" fmla="*/ 1110 w 1168"/>
                <a:gd name="T13" fmla="*/ 26 h 517"/>
                <a:gd name="T14" fmla="*/ 1058 w 1168"/>
                <a:gd name="T15" fmla="*/ 145 h 517"/>
                <a:gd name="T16" fmla="*/ 1150 w 1168"/>
                <a:gd name="T17" fmla="*/ 204 h 517"/>
                <a:gd name="T18" fmla="*/ 1168 w 1168"/>
                <a:gd name="T19" fmla="*/ 23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68" h="517">
                  <a:moveTo>
                    <a:pt x="1168" y="230"/>
                  </a:moveTo>
                  <a:lnTo>
                    <a:pt x="165" y="517"/>
                  </a:lnTo>
                  <a:lnTo>
                    <a:pt x="18" y="449"/>
                  </a:lnTo>
                  <a:lnTo>
                    <a:pt x="0" y="424"/>
                  </a:lnTo>
                  <a:lnTo>
                    <a:pt x="106" y="313"/>
                  </a:lnTo>
                  <a:lnTo>
                    <a:pt x="1092" y="0"/>
                  </a:lnTo>
                  <a:lnTo>
                    <a:pt x="1110" y="26"/>
                  </a:lnTo>
                  <a:lnTo>
                    <a:pt x="1058" y="145"/>
                  </a:lnTo>
                  <a:lnTo>
                    <a:pt x="1150" y="204"/>
                  </a:lnTo>
                  <a:lnTo>
                    <a:pt x="1168" y="23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54"/>
            <p:cNvSpPr>
              <a:spLocks/>
            </p:cNvSpPr>
            <p:nvPr/>
          </p:nvSpPr>
          <p:spPr bwMode="auto">
            <a:xfrm>
              <a:off x="6242050" y="2066925"/>
              <a:ext cx="1825625" cy="779463"/>
            </a:xfrm>
            <a:custGeom>
              <a:avLst/>
              <a:gdLst>
                <a:gd name="T0" fmla="*/ 1150 w 1150"/>
                <a:gd name="T1" fmla="*/ 204 h 491"/>
                <a:gd name="T2" fmla="*/ 147 w 1150"/>
                <a:gd name="T3" fmla="*/ 491 h 491"/>
                <a:gd name="T4" fmla="*/ 0 w 1150"/>
                <a:gd name="T5" fmla="*/ 424 h 491"/>
                <a:gd name="T6" fmla="*/ 90 w 1150"/>
                <a:gd name="T7" fmla="*/ 288 h 491"/>
                <a:gd name="T8" fmla="*/ 1092 w 1150"/>
                <a:gd name="T9" fmla="*/ 0 h 491"/>
                <a:gd name="T10" fmla="*/ 1040 w 1150"/>
                <a:gd name="T11" fmla="*/ 119 h 491"/>
                <a:gd name="T12" fmla="*/ 1150 w 1150"/>
                <a:gd name="T13" fmla="*/ 204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0" h="491">
                  <a:moveTo>
                    <a:pt x="1150" y="204"/>
                  </a:moveTo>
                  <a:lnTo>
                    <a:pt x="147" y="491"/>
                  </a:lnTo>
                  <a:lnTo>
                    <a:pt x="0" y="424"/>
                  </a:lnTo>
                  <a:lnTo>
                    <a:pt x="90" y="288"/>
                  </a:lnTo>
                  <a:lnTo>
                    <a:pt x="1092" y="0"/>
                  </a:lnTo>
                  <a:lnTo>
                    <a:pt x="1040" y="119"/>
                  </a:lnTo>
                  <a:lnTo>
                    <a:pt x="1150" y="20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55"/>
            <p:cNvSpPr>
              <a:spLocks/>
            </p:cNvSpPr>
            <p:nvPr/>
          </p:nvSpPr>
          <p:spPr bwMode="auto">
            <a:xfrm>
              <a:off x="6273800" y="3022600"/>
              <a:ext cx="1758950" cy="712788"/>
            </a:xfrm>
            <a:custGeom>
              <a:avLst/>
              <a:gdLst>
                <a:gd name="T0" fmla="*/ 68 w 1108"/>
                <a:gd name="T1" fmla="*/ 0 h 449"/>
                <a:gd name="T2" fmla="*/ 1005 w 1108"/>
                <a:gd name="T3" fmla="*/ 180 h 449"/>
                <a:gd name="T4" fmla="*/ 1021 w 1108"/>
                <a:gd name="T5" fmla="*/ 204 h 449"/>
                <a:gd name="T6" fmla="*/ 1108 w 1108"/>
                <a:gd name="T7" fmla="*/ 351 h 449"/>
                <a:gd name="T8" fmla="*/ 968 w 1108"/>
                <a:gd name="T9" fmla="*/ 449 h 449"/>
                <a:gd name="T10" fmla="*/ 15 w 1108"/>
                <a:gd name="T11" fmla="*/ 245 h 449"/>
                <a:gd name="T12" fmla="*/ 0 w 1108"/>
                <a:gd name="T13" fmla="*/ 220 h 449"/>
                <a:gd name="T14" fmla="*/ 116 w 1108"/>
                <a:gd name="T15" fmla="*/ 145 h 449"/>
                <a:gd name="T16" fmla="*/ 68 w 1108"/>
                <a:gd name="T17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8" h="449">
                  <a:moveTo>
                    <a:pt x="68" y="0"/>
                  </a:moveTo>
                  <a:lnTo>
                    <a:pt x="1005" y="180"/>
                  </a:lnTo>
                  <a:lnTo>
                    <a:pt x="1021" y="204"/>
                  </a:lnTo>
                  <a:lnTo>
                    <a:pt x="1108" y="351"/>
                  </a:lnTo>
                  <a:lnTo>
                    <a:pt x="968" y="449"/>
                  </a:lnTo>
                  <a:lnTo>
                    <a:pt x="15" y="245"/>
                  </a:lnTo>
                  <a:lnTo>
                    <a:pt x="0" y="220"/>
                  </a:lnTo>
                  <a:lnTo>
                    <a:pt x="116" y="145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56"/>
            <p:cNvSpPr>
              <a:spLocks/>
            </p:cNvSpPr>
            <p:nvPr/>
          </p:nvSpPr>
          <p:spPr bwMode="auto">
            <a:xfrm>
              <a:off x="6273800" y="2982913"/>
              <a:ext cx="1731963" cy="714375"/>
            </a:xfrm>
            <a:custGeom>
              <a:avLst/>
              <a:gdLst>
                <a:gd name="T0" fmla="*/ 52 w 1091"/>
                <a:gd name="T1" fmla="*/ 0 h 450"/>
                <a:gd name="T2" fmla="*/ 1005 w 1091"/>
                <a:gd name="T3" fmla="*/ 205 h 450"/>
                <a:gd name="T4" fmla="*/ 1091 w 1091"/>
                <a:gd name="T5" fmla="*/ 351 h 450"/>
                <a:gd name="T6" fmla="*/ 952 w 1091"/>
                <a:gd name="T7" fmla="*/ 450 h 450"/>
                <a:gd name="T8" fmla="*/ 0 w 1091"/>
                <a:gd name="T9" fmla="*/ 245 h 450"/>
                <a:gd name="T10" fmla="*/ 99 w 1091"/>
                <a:gd name="T11" fmla="*/ 146 h 450"/>
                <a:gd name="T12" fmla="*/ 52 w 1091"/>
                <a:gd name="T13" fmla="*/ 0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1" h="450">
                  <a:moveTo>
                    <a:pt x="52" y="0"/>
                  </a:moveTo>
                  <a:lnTo>
                    <a:pt x="1005" y="205"/>
                  </a:lnTo>
                  <a:lnTo>
                    <a:pt x="1091" y="351"/>
                  </a:lnTo>
                  <a:lnTo>
                    <a:pt x="952" y="450"/>
                  </a:lnTo>
                  <a:lnTo>
                    <a:pt x="0" y="245"/>
                  </a:lnTo>
                  <a:lnTo>
                    <a:pt x="99" y="146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57"/>
            <p:cNvSpPr>
              <a:spLocks noEditPoints="1"/>
            </p:cNvSpPr>
            <p:nvPr/>
          </p:nvSpPr>
          <p:spPr bwMode="auto">
            <a:xfrm>
              <a:off x="3595688" y="665163"/>
              <a:ext cx="638175" cy="896938"/>
            </a:xfrm>
            <a:custGeom>
              <a:avLst/>
              <a:gdLst>
                <a:gd name="T0" fmla="*/ 0 w 340"/>
                <a:gd name="T1" fmla="*/ 132 h 479"/>
                <a:gd name="T2" fmla="*/ 147 w 340"/>
                <a:gd name="T3" fmla="*/ 17 h 479"/>
                <a:gd name="T4" fmla="*/ 324 w 340"/>
                <a:gd name="T5" fmla="*/ 115 h 479"/>
                <a:gd name="T6" fmla="*/ 252 w 340"/>
                <a:gd name="T7" fmla="*/ 276 h 479"/>
                <a:gd name="T8" fmla="*/ 259 w 340"/>
                <a:gd name="T9" fmla="*/ 310 h 479"/>
                <a:gd name="T10" fmla="*/ 142 w 340"/>
                <a:gd name="T11" fmla="*/ 334 h 479"/>
                <a:gd name="T12" fmla="*/ 132 w 340"/>
                <a:gd name="T13" fmla="*/ 284 h 479"/>
                <a:gd name="T14" fmla="*/ 206 w 340"/>
                <a:gd name="T15" fmla="*/ 138 h 479"/>
                <a:gd name="T16" fmla="*/ 153 w 340"/>
                <a:gd name="T17" fmla="*/ 118 h 479"/>
                <a:gd name="T18" fmla="*/ 82 w 340"/>
                <a:gd name="T19" fmla="*/ 186 h 479"/>
                <a:gd name="T20" fmla="*/ 0 w 340"/>
                <a:gd name="T21" fmla="*/ 132 h 479"/>
                <a:gd name="T22" fmla="*/ 201 w 340"/>
                <a:gd name="T23" fmla="*/ 339 h 479"/>
                <a:gd name="T24" fmla="*/ 290 w 340"/>
                <a:gd name="T25" fmla="*/ 390 h 479"/>
                <a:gd name="T26" fmla="*/ 228 w 340"/>
                <a:gd name="T27" fmla="*/ 470 h 479"/>
                <a:gd name="T28" fmla="*/ 143 w 340"/>
                <a:gd name="T29" fmla="*/ 420 h 479"/>
                <a:gd name="T30" fmla="*/ 201 w 340"/>
                <a:gd name="T31" fmla="*/ 339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40" h="479">
                  <a:moveTo>
                    <a:pt x="0" y="132"/>
                  </a:moveTo>
                  <a:cubicBezTo>
                    <a:pt x="34" y="72"/>
                    <a:pt x="84" y="30"/>
                    <a:pt x="147" y="17"/>
                  </a:cubicBezTo>
                  <a:cubicBezTo>
                    <a:pt x="231" y="0"/>
                    <a:pt x="306" y="30"/>
                    <a:pt x="324" y="115"/>
                  </a:cubicBezTo>
                  <a:cubicBezTo>
                    <a:pt x="340" y="197"/>
                    <a:pt x="244" y="238"/>
                    <a:pt x="252" y="276"/>
                  </a:cubicBezTo>
                  <a:cubicBezTo>
                    <a:pt x="259" y="310"/>
                    <a:pt x="259" y="310"/>
                    <a:pt x="259" y="310"/>
                  </a:cubicBezTo>
                  <a:cubicBezTo>
                    <a:pt x="142" y="334"/>
                    <a:pt x="142" y="334"/>
                    <a:pt x="142" y="334"/>
                  </a:cubicBezTo>
                  <a:cubicBezTo>
                    <a:pt x="132" y="284"/>
                    <a:pt x="132" y="284"/>
                    <a:pt x="132" y="284"/>
                  </a:cubicBezTo>
                  <a:cubicBezTo>
                    <a:pt x="120" y="226"/>
                    <a:pt x="213" y="173"/>
                    <a:pt x="206" y="138"/>
                  </a:cubicBezTo>
                  <a:cubicBezTo>
                    <a:pt x="201" y="114"/>
                    <a:pt x="175" y="113"/>
                    <a:pt x="153" y="118"/>
                  </a:cubicBezTo>
                  <a:cubicBezTo>
                    <a:pt x="126" y="124"/>
                    <a:pt x="98" y="157"/>
                    <a:pt x="82" y="186"/>
                  </a:cubicBezTo>
                  <a:lnTo>
                    <a:pt x="0" y="132"/>
                  </a:lnTo>
                  <a:close/>
                  <a:moveTo>
                    <a:pt x="201" y="339"/>
                  </a:moveTo>
                  <a:cubicBezTo>
                    <a:pt x="246" y="329"/>
                    <a:pt x="282" y="354"/>
                    <a:pt x="290" y="390"/>
                  </a:cubicBezTo>
                  <a:cubicBezTo>
                    <a:pt x="297" y="425"/>
                    <a:pt x="274" y="461"/>
                    <a:pt x="228" y="470"/>
                  </a:cubicBezTo>
                  <a:cubicBezTo>
                    <a:pt x="187" y="479"/>
                    <a:pt x="150" y="453"/>
                    <a:pt x="143" y="420"/>
                  </a:cubicBezTo>
                  <a:cubicBezTo>
                    <a:pt x="136" y="389"/>
                    <a:pt x="155" y="348"/>
                    <a:pt x="201" y="33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58"/>
            <p:cNvSpPr>
              <a:spLocks/>
            </p:cNvSpPr>
            <p:nvPr/>
          </p:nvSpPr>
          <p:spPr bwMode="auto">
            <a:xfrm>
              <a:off x="4302125" y="2001838"/>
              <a:ext cx="187325" cy="146050"/>
            </a:xfrm>
            <a:custGeom>
              <a:avLst/>
              <a:gdLst>
                <a:gd name="T0" fmla="*/ 26 w 100"/>
                <a:gd name="T1" fmla="*/ 69 h 78"/>
                <a:gd name="T2" fmla="*/ 89 w 100"/>
                <a:gd name="T3" fmla="*/ 26 h 78"/>
                <a:gd name="T4" fmla="*/ 78 w 100"/>
                <a:gd name="T5" fmla="*/ 7 h 78"/>
                <a:gd name="T6" fmla="*/ 11 w 100"/>
                <a:gd name="T7" fmla="*/ 54 h 78"/>
                <a:gd name="T8" fmla="*/ 26 w 100"/>
                <a:gd name="T9" fmla="*/ 6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78">
                  <a:moveTo>
                    <a:pt x="26" y="69"/>
                  </a:moveTo>
                  <a:cubicBezTo>
                    <a:pt x="45" y="53"/>
                    <a:pt x="68" y="40"/>
                    <a:pt x="89" y="26"/>
                  </a:cubicBezTo>
                  <a:cubicBezTo>
                    <a:pt x="100" y="18"/>
                    <a:pt x="89" y="0"/>
                    <a:pt x="78" y="7"/>
                  </a:cubicBezTo>
                  <a:cubicBezTo>
                    <a:pt x="56" y="23"/>
                    <a:pt x="32" y="37"/>
                    <a:pt x="11" y="54"/>
                  </a:cubicBezTo>
                  <a:cubicBezTo>
                    <a:pt x="0" y="63"/>
                    <a:pt x="15" y="78"/>
                    <a:pt x="26" y="6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59"/>
            <p:cNvSpPr>
              <a:spLocks/>
            </p:cNvSpPr>
            <p:nvPr/>
          </p:nvSpPr>
          <p:spPr bwMode="auto">
            <a:xfrm>
              <a:off x="4192588" y="1857375"/>
              <a:ext cx="109538" cy="176213"/>
            </a:xfrm>
            <a:custGeom>
              <a:avLst/>
              <a:gdLst>
                <a:gd name="T0" fmla="*/ 23 w 58"/>
                <a:gd name="T1" fmla="*/ 82 h 94"/>
                <a:gd name="T2" fmla="*/ 52 w 58"/>
                <a:gd name="T3" fmla="*/ 23 h 94"/>
                <a:gd name="T4" fmla="*/ 33 w 58"/>
                <a:gd name="T5" fmla="*/ 12 h 94"/>
                <a:gd name="T6" fmla="*/ 5 w 58"/>
                <a:gd name="T7" fmla="*/ 71 h 94"/>
                <a:gd name="T8" fmla="*/ 23 w 58"/>
                <a:gd name="T9" fmla="*/ 8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94">
                  <a:moveTo>
                    <a:pt x="23" y="82"/>
                  </a:moveTo>
                  <a:cubicBezTo>
                    <a:pt x="32" y="62"/>
                    <a:pt x="41" y="42"/>
                    <a:pt x="52" y="23"/>
                  </a:cubicBezTo>
                  <a:cubicBezTo>
                    <a:pt x="58" y="11"/>
                    <a:pt x="40" y="0"/>
                    <a:pt x="33" y="12"/>
                  </a:cubicBezTo>
                  <a:cubicBezTo>
                    <a:pt x="23" y="31"/>
                    <a:pt x="14" y="51"/>
                    <a:pt x="5" y="71"/>
                  </a:cubicBezTo>
                  <a:cubicBezTo>
                    <a:pt x="0" y="84"/>
                    <a:pt x="18" y="94"/>
                    <a:pt x="23" y="8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60"/>
            <p:cNvSpPr>
              <a:spLocks/>
            </p:cNvSpPr>
            <p:nvPr/>
          </p:nvSpPr>
          <p:spPr bwMode="auto">
            <a:xfrm>
              <a:off x="4049713" y="1806575"/>
              <a:ext cx="71438" cy="166688"/>
            </a:xfrm>
            <a:custGeom>
              <a:avLst/>
              <a:gdLst>
                <a:gd name="T0" fmla="*/ 36 w 38"/>
                <a:gd name="T1" fmla="*/ 70 h 89"/>
                <a:gd name="T2" fmla="*/ 24 w 38"/>
                <a:gd name="T3" fmla="*/ 13 h 89"/>
                <a:gd name="T4" fmla="*/ 4 w 38"/>
                <a:gd name="T5" fmla="*/ 19 h 89"/>
                <a:gd name="T6" fmla="*/ 15 w 38"/>
                <a:gd name="T7" fmla="*/ 75 h 89"/>
                <a:gd name="T8" fmla="*/ 36 w 38"/>
                <a:gd name="T9" fmla="*/ 7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89">
                  <a:moveTo>
                    <a:pt x="36" y="70"/>
                  </a:moveTo>
                  <a:cubicBezTo>
                    <a:pt x="33" y="51"/>
                    <a:pt x="30" y="32"/>
                    <a:pt x="24" y="13"/>
                  </a:cubicBezTo>
                  <a:cubicBezTo>
                    <a:pt x="20" y="0"/>
                    <a:pt x="0" y="6"/>
                    <a:pt x="4" y="19"/>
                  </a:cubicBezTo>
                  <a:cubicBezTo>
                    <a:pt x="10" y="37"/>
                    <a:pt x="12" y="56"/>
                    <a:pt x="15" y="75"/>
                  </a:cubicBezTo>
                  <a:cubicBezTo>
                    <a:pt x="17" y="89"/>
                    <a:pt x="38" y="83"/>
                    <a:pt x="36" y="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213B28C9-6737-48FB-A2B8-4BE721D57FE2}"/>
              </a:ext>
            </a:extLst>
          </p:cNvPr>
          <p:cNvGrpSpPr/>
          <p:nvPr/>
        </p:nvGrpSpPr>
        <p:grpSpPr>
          <a:xfrm>
            <a:off x="1346074" y="1598901"/>
            <a:ext cx="2140938" cy="2267847"/>
            <a:chOff x="2638364" y="1588995"/>
            <a:chExt cx="1583378" cy="1677236"/>
          </a:xfrm>
        </p:grpSpPr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16239401-07CD-4916-B137-27885D650585}"/>
                </a:ext>
              </a:extLst>
            </p:cNvPr>
            <p:cNvSpPr/>
            <p:nvPr/>
          </p:nvSpPr>
          <p:spPr>
            <a:xfrm>
              <a:off x="3694710" y="2885283"/>
              <a:ext cx="380947" cy="38094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00C090A1-74E8-44B0-AACA-DE381EA3CC36}"/>
                </a:ext>
              </a:extLst>
            </p:cNvPr>
            <p:cNvSpPr/>
            <p:nvPr/>
          </p:nvSpPr>
          <p:spPr>
            <a:xfrm>
              <a:off x="2697153" y="1588995"/>
              <a:ext cx="590099" cy="59009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79" name="Oval 78">
              <a:extLst>
                <a:ext uri="{FF2B5EF4-FFF2-40B4-BE49-F238E27FC236}">
                  <a16:creationId xmlns:a16="http://schemas.microsoft.com/office/drawing/2014/main" id="{10B2410E-9F24-4D1F-8D9A-C0E273824B0D}"/>
                </a:ext>
              </a:extLst>
            </p:cNvPr>
            <p:cNvSpPr/>
            <p:nvPr/>
          </p:nvSpPr>
          <p:spPr>
            <a:xfrm>
              <a:off x="3095095" y="1617155"/>
              <a:ext cx="175159" cy="17515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39264540-B73B-4844-B27D-BD5129E8CE01}"/>
                </a:ext>
              </a:extLst>
            </p:cNvPr>
            <p:cNvSpPr/>
            <p:nvPr/>
          </p:nvSpPr>
          <p:spPr>
            <a:xfrm>
              <a:off x="2638364" y="1682853"/>
              <a:ext cx="1583378" cy="158337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/>
            <a:lstStyle/>
            <a:p>
              <a:pPr algn="ctr" defTabSz="914400"/>
              <a:r>
                <a:rPr lang="en-GB" sz="1200" b="1" dirty="0">
                  <a:solidFill>
                    <a:srgbClr val="FFFFFF"/>
                  </a:solidFill>
                </a:rPr>
                <a:t>Diverge </a:t>
              </a:r>
            </a:p>
            <a:p>
              <a:pPr algn="ctr" defTabSz="914400"/>
              <a:r>
                <a:rPr lang="en-GB" sz="1200" dirty="0">
                  <a:solidFill>
                    <a:srgbClr val="FFFFFF"/>
                  </a:solidFill>
                </a:rPr>
                <a:t>open up</a:t>
              </a:r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085BBA6E-9F19-4821-B5B6-A6CB76586988}"/>
              </a:ext>
            </a:extLst>
          </p:cNvPr>
          <p:cNvGrpSpPr/>
          <p:nvPr/>
        </p:nvGrpSpPr>
        <p:grpSpPr>
          <a:xfrm>
            <a:off x="4223415" y="1598901"/>
            <a:ext cx="2140938" cy="2267847"/>
            <a:chOff x="4921693" y="1588995"/>
            <a:chExt cx="1583378" cy="1677236"/>
          </a:xfrm>
        </p:grpSpPr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152EB1BC-BD2A-4F27-8743-578C91C6BCE5}"/>
                </a:ext>
              </a:extLst>
            </p:cNvPr>
            <p:cNvSpPr/>
            <p:nvPr/>
          </p:nvSpPr>
          <p:spPr>
            <a:xfrm>
              <a:off x="5978039" y="2885283"/>
              <a:ext cx="380947" cy="38094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0F451F5C-114D-4C44-82F5-99814ECE0CBB}"/>
                </a:ext>
              </a:extLst>
            </p:cNvPr>
            <p:cNvSpPr/>
            <p:nvPr/>
          </p:nvSpPr>
          <p:spPr>
            <a:xfrm>
              <a:off x="4980482" y="1588995"/>
              <a:ext cx="590099" cy="5900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E143BDFC-B8CE-4DA3-B577-F5FB43BA3FCC}"/>
                </a:ext>
              </a:extLst>
            </p:cNvPr>
            <p:cNvSpPr/>
            <p:nvPr/>
          </p:nvSpPr>
          <p:spPr>
            <a:xfrm>
              <a:off x="5378424" y="1617155"/>
              <a:ext cx="175159" cy="17515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85" name="Oval 84">
              <a:extLst>
                <a:ext uri="{FF2B5EF4-FFF2-40B4-BE49-F238E27FC236}">
                  <a16:creationId xmlns:a16="http://schemas.microsoft.com/office/drawing/2014/main" id="{EE5D8BCE-58D2-479E-933A-93A4DB649D65}"/>
                </a:ext>
              </a:extLst>
            </p:cNvPr>
            <p:cNvSpPr/>
            <p:nvPr/>
          </p:nvSpPr>
          <p:spPr>
            <a:xfrm>
              <a:off x="4921693" y="1682853"/>
              <a:ext cx="1583378" cy="158337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/>
            <a:lstStyle/>
            <a:p>
              <a:pPr algn="ctr" defTabSz="914400"/>
              <a:r>
                <a:rPr lang="en-GB" sz="1200" b="1" dirty="0">
                  <a:solidFill>
                    <a:srgbClr val="FFFFFF"/>
                  </a:solidFill>
                </a:rPr>
                <a:t>Converge: </a:t>
              </a:r>
              <a:br>
                <a:rPr lang="en-GB" sz="1200" b="1" dirty="0">
                  <a:solidFill>
                    <a:srgbClr val="FFFFFF"/>
                  </a:solidFill>
                </a:rPr>
              </a:br>
              <a:r>
                <a:rPr lang="en-GB" sz="1200" dirty="0">
                  <a:solidFill>
                    <a:srgbClr val="FFFFFF"/>
                  </a:solidFill>
                </a:rPr>
                <a:t>cluster, prioritize </a:t>
              </a:r>
              <a:br>
                <a:rPr lang="en-GB" sz="1200" dirty="0">
                  <a:solidFill>
                    <a:srgbClr val="FFFFFF"/>
                  </a:solidFill>
                </a:rPr>
              </a:br>
              <a:r>
                <a:rPr lang="en-GB" sz="1200" dirty="0">
                  <a:solidFill>
                    <a:srgbClr val="FFFFFF"/>
                  </a:solidFill>
                </a:rPr>
                <a:t>and refine</a:t>
              </a:r>
            </a:p>
          </p:txBody>
        </p:sp>
      </p:grp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CCB1A45A-1BF3-431A-A99C-2DB9C46BF14E}"/>
              </a:ext>
            </a:extLst>
          </p:cNvPr>
          <p:cNvCxnSpPr/>
          <p:nvPr/>
        </p:nvCxnSpPr>
        <p:spPr>
          <a:xfrm>
            <a:off x="3639214" y="2732822"/>
            <a:ext cx="432000" cy="0"/>
          </a:xfrm>
          <a:prstGeom prst="line">
            <a:avLst/>
          </a:prstGeom>
          <a:ln w="41275" cap="rnd">
            <a:solidFill>
              <a:schemeClr val="tx2"/>
            </a:solidFill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7" name="Group 86">
            <a:extLst>
              <a:ext uri="{FF2B5EF4-FFF2-40B4-BE49-F238E27FC236}">
                <a16:creationId xmlns:a16="http://schemas.microsoft.com/office/drawing/2014/main" id="{2AB14EB8-0168-408B-90CB-A9CE17BE6EC4}"/>
              </a:ext>
            </a:extLst>
          </p:cNvPr>
          <p:cNvGrpSpPr>
            <a:grpSpLocks noChangeAspect="1"/>
          </p:cNvGrpSpPr>
          <p:nvPr/>
        </p:nvGrpSpPr>
        <p:grpSpPr>
          <a:xfrm>
            <a:off x="1939005" y="2563915"/>
            <a:ext cx="1090992" cy="885247"/>
            <a:chOff x="4141788" y="1296988"/>
            <a:chExt cx="639763" cy="519113"/>
          </a:xfrm>
          <a:solidFill>
            <a:schemeClr val="bg1"/>
          </a:solidFill>
        </p:grpSpPr>
        <p:sp>
          <p:nvSpPr>
            <p:cNvPr id="88" name="Freeform 88">
              <a:extLst>
                <a:ext uri="{FF2B5EF4-FFF2-40B4-BE49-F238E27FC236}">
                  <a16:creationId xmlns:a16="http://schemas.microsoft.com/office/drawing/2014/main" id="{DB1390D2-7F2B-4189-8FE7-B43C21BDA6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1025" y="1577976"/>
              <a:ext cx="58738" cy="61913"/>
            </a:xfrm>
            <a:custGeom>
              <a:avLst/>
              <a:gdLst/>
              <a:ahLst/>
              <a:cxnLst>
                <a:cxn ang="0">
                  <a:pos x="17" y="4"/>
                </a:cxn>
                <a:cxn ang="0">
                  <a:pos x="0" y="10"/>
                </a:cxn>
                <a:cxn ang="0">
                  <a:pos x="12" y="66"/>
                </a:cxn>
                <a:cxn ang="0">
                  <a:pos x="28" y="64"/>
                </a:cxn>
                <a:cxn ang="0">
                  <a:pos x="57" y="25"/>
                </a:cxn>
                <a:cxn ang="0">
                  <a:pos x="17" y="4"/>
                </a:cxn>
              </a:cxnLst>
              <a:rect l="0" t="0" r="r" b="b"/>
              <a:pathLst>
                <a:path w="61" h="66">
                  <a:moveTo>
                    <a:pt x="17" y="4"/>
                  </a:moveTo>
                  <a:cubicBezTo>
                    <a:pt x="9" y="6"/>
                    <a:pt x="3" y="8"/>
                    <a:pt x="0" y="10"/>
                  </a:cubicBezTo>
                  <a:cubicBezTo>
                    <a:pt x="12" y="66"/>
                    <a:pt x="12" y="66"/>
                    <a:pt x="12" y="66"/>
                  </a:cubicBezTo>
                  <a:cubicBezTo>
                    <a:pt x="16" y="66"/>
                    <a:pt x="22" y="65"/>
                    <a:pt x="28" y="64"/>
                  </a:cubicBezTo>
                  <a:cubicBezTo>
                    <a:pt x="50" y="59"/>
                    <a:pt x="61" y="45"/>
                    <a:pt x="57" y="25"/>
                  </a:cubicBezTo>
                  <a:cubicBezTo>
                    <a:pt x="53" y="6"/>
                    <a:pt x="37" y="0"/>
                    <a:pt x="17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en-GB">
                <a:solidFill>
                  <a:srgbClr val="1F497D"/>
                </a:solidFill>
              </a:endParaRPr>
            </a:p>
          </p:txBody>
        </p:sp>
        <p:sp>
          <p:nvSpPr>
            <p:cNvPr id="89" name="Freeform 89">
              <a:extLst>
                <a:ext uri="{FF2B5EF4-FFF2-40B4-BE49-F238E27FC236}">
                  <a16:creationId xmlns:a16="http://schemas.microsoft.com/office/drawing/2014/main" id="{88F8BD67-CC97-4381-814D-13667FDA772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41788" y="1296988"/>
              <a:ext cx="639763" cy="519113"/>
            </a:xfrm>
            <a:custGeom>
              <a:avLst/>
              <a:gdLst/>
              <a:ahLst/>
              <a:cxnLst>
                <a:cxn ang="0">
                  <a:pos x="591" y="157"/>
                </a:cxn>
                <a:cxn ang="0">
                  <a:pos x="324" y="36"/>
                </a:cxn>
                <a:cxn ang="0">
                  <a:pos x="284" y="3"/>
                </a:cxn>
                <a:cxn ang="0">
                  <a:pos x="255" y="46"/>
                </a:cxn>
                <a:cxn ang="0">
                  <a:pos x="23" y="282"/>
                </a:cxn>
                <a:cxn ang="0">
                  <a:pos x="48" y="520"/>
                </a:cxn>
                <a:cxn ang="0">
                  <a:pos x="647" y="416"/>
                </a:cxn>
                <a:cxn ang="0">
                  <a:pos x="623" y="178"/>
                </a:cxn>
                <a:cxn ang="0">
                  <a:pos x="293" y="73"/>
                </a:cxn>
                <a:cxn ang="0">
                  <a:pos x="527" y="171"/>
                </a:cxn>
                <a:cxn ang="0">
                  <a:pos x="258" y="54"/>
                </a:cxn>
                <a:cxn ang="0">
                  <a:pos x="100" y="400"/>
                </a:cxn>
                <a:cxn ang="0">
                  <a:pos x="231" y="368"/>
                </a:cxn>
                <a:cxn ang="0">
                  <a:pos x="333" y="347"/>
                </a:cxn>
                <a:cxn ang="0">
                  <a:pos x="277" y="375"/>
                </a:cxn>
                <a:cxn ang="0">
                  <a:pos x="271" y="437"/>
                </a:cxn>
                <a:cxn ang="0">
                  <a:pos x="275" y="284"/>
                </a:cxn>
                <a:cxn ang="0">
                  <a:pos x="338" y="314"/>
                </a:cxn>
                <a:cxn ang="0">
                  <a:pos x="466" y="394"/>
                </a:cxn>
                <a:cxn ang="0">
                  <a:pos x="353" y="268"/>
                </a:cxn>
                <a:cxn ang="0">
                  <a:pos x="435" y="266"/>
                </a:cxn>
                <a:cxn ang="0">
                  <a:pos x="386" y="325"/>
                </a:cxn>
                <a:cxn ang="0">
                  <a:pos x="445" y="328"/>
                </a:cxn>
                <a:cxn ang="0">
                  <a:pos x="400" y="392"/>
                </a:cxn>
                <a:cxn ang="0">
                  <a:pos x="466" y="394"/>
                </a:cxn>
                <a:cxn ang="0">
                  <a:pos x="580" y="369"/>
                </a:cxn>
                <a:cxn ang="0">
                  <a:pos x="481" y="264"/>
                </a:cxn>
                <a:cxn ang="0">
                  <a:pos x="494" y="323"/>
                </a:cxn>
                <a:cxn ang="0">
                  <a:pos x="490" y="389"/>
                </a:cxn>
                <a:cxn ang="0">
                  <a:pos x="479" y="240"/>
                </a:cxn>
                <a:cxn ang="0">
                  <a:pos x="577" y="344"/>
                </a:cxn>
                <a:cxn ang="0">
                  <a:pos x="563" y="285"/>
                </a:cxn>
                <a:cxn ang="0">
                  <a:pos x="567" y="221"/>
                </a:cxn>
              </a:cxnLst>
              <a:rect l="0" t="0" r="r" b="b"/>
              <a:pathLst>
                <a:path w="671" h="544">
                  <a:moveTo>
                    <a:pt x="623" y="178"/>
                  </a:moveTo>
                  <a:cubicBezTo>
                    <a:pt x="620" y="163"/>
                    <a:pt x="605" y="154"/>
                    <a:pt x="591" y="157"/>
                  </a:cubicBezTo>
                  <a:cubicBezTo>
                    <a:pt x="538" y="169"/>
                    <a:pt x="538" y="169"/>
                    <a:pt x="538" y="169"/>
                  </a:cubicBezTo>
                  <a:cubicBezTo>
                    <a:pt x="324" y="36"/>
                    <a:pt x="324" y="36"/>
                    <a:pt x="324" y="36"/>
                  </a:cubicBezTo>
                  <a:cubicBezTo>
                    <a:pt x="324" y="35"/>
                    <a:pt x="324" y="34"/>
                    <a:pt x="324" y="33"/>
                  </a:cubicBezTo>
                  <a:cubicBezTo>
                    <a:pt x="322" y="14"/>
                    <a:pt x="304" y="0"/>
                    <a:pt x="284" y="3"/>
                  </a:cubicBezTo>
                  <a:cubicBezTo>
                    <a:pt x="265" y="5"/>
                    <a:pt x="251" y="23"/>
                    <a:pt x="254" y="42"/>
                  </a:cubicBezTo>
                  <a:cubicBezTo>
                    <a:pt x="254" y="44"/>
                    <a:pt x="254" y="45"/>
                    <a:pt x="255" y="46"/>
                  </a:cubicBezTo>
                  <a:cubicBezTo>
                    <a:pt x="43" y="278"/>
                    <a:pt x="43" y="278"/>
                    <a:pt x="43" y="278"/>
                  </a:cubicBezTo>
                  <a:cubicBezTo>
                    <a:pt x="23" y="282"/>
                    <a:pt x="23" y="282"/>
                    <a:pt x="23" y="282"/>
                  </a:cubicBezTo>
                  <a:cubicBezTo>
                    <a:pt x="9" y="285"/>
                    <a:pt x="0" y="300"/>
                    <a:pt x="3" y="314"/>
                  </a:cubicBezTo>
                  <a:cubicBezTo>
                    <a:pt x="48" y="520"/>
                    <a:pt x="48" y="520"/>
                    <a:pt x="48" y="520"/>
                  </a:cubicBezTo>
                  <a:cubicBezTo>
                    <a:pt x="51" y="535"/>
                    <a:pt x="66" y="544"/>
                    <a:pt x="80" y="541"/>
                  </a:cubicBezTo>
                  <a:cubicBezTo>
                    <a:pt x="647" y="416"/>
                    <a:pt x="647" y="416"/>
                    <a:pt x="647" y="416"/>
                  </a:cubicBezTo>
                  <a:cubicBezTo>
                    <a:pt x="662" y="413"/>
                    <a:pt x="671" y="398"/>
                    <a:pt x="668" y="384"/>
                  </a:cubicBezTo>
                  <a:lnTo>
                    <a:pt x="623" y="178"/>
                  </a:lnTo>
                  <a:close/>
                  <a:moveTo>
                    <a:pt x="258" y="54"/>
                  </a:moveTo>
                  <a:cubicBezTo>
                    <a:pt x="265" y="67"/>
                    <a:pt x="278" y="75"/>
                    <a:pt x="293" y="73"/>
                  </a:cubicBezTo>
                  <a:cubicBezTo>
                    <a:pt x="309" y="71"/>
                    <a:pt x="321" y="59"/>
                    <a:pt x="324" y="45"/>
                  </a:cubicBezTo>
                  <a:cubicBezTo>
                    <a:pt x="527" y="171"/>
                    <a:pt x="527" y="171"/>
                    <a:pt x="527" y="171"/>
                  </a:cubicBezTo>
                  <a:cubicBezTo>
                    <a:pt x="56" y="275"/>
                    <a:pt x="56" y="275"/>
                    <a:pt x="56" y="275"/>
                  </a:cubicBezTo>
                  <a:lnTo>
                    <a:pt x="258" y="54"/>
                  </a:lnTo>
                  <a:close/>
                  <a:moveTo>
                    <a:pt x="181" y="459"/>
                  </a:moveTo>
                  <a:cubicBezTo>
                    <a:pt x="143" y="467"/>
                    <a:pt x="110" y="444"/>
                    <a:pt x="100" y="400"/>
                  </a:cubicBezTo>
                  <a:cubicBezTo>
                    <a:pt x="90" y="354"/>
                    <a:pt x="112" y="318"/>
                    <a:pt x="150" y="310"/>
                  </a:cubicBezTo>
                  <a:cubicBezTo>
                    <a:pt x="190" y="301"/>
                    <a:pt x="222" y="325"/>
                    <a:pt x="231" y="368"/>
                  </a:cubicBezTo>
                  <a:cubicBezTo>
                    <a:pt x="242" y="418"/>
                    <a:pt x="218" y="451"/>
                    <a:pt x="181" y="459"/>
                  </a:cubicBezTo>
                  <a:close/>
                  <a:moveTo>
                    <a:pt x="333" y="347"/>
                  </a:moveTo>
                  <a:cubicBezTo>
                    <a:pt x="325" y="360"/>
                    <a:pt x="311" y="369"/>
                    <a:pt x="293" y="373"/>
                  </a:cubicBezTo>
                  <a:cubicBezTo>
                    <a:pt x="287" y="374"/>
                    <a:pt x="282" y="375"/>
                    <a:pt x="277" y="375"/>
                  </a:cubicBezTo>
                  <a:cubicBezTo>
                    <a:pt x="290" y="433"/>
                    <a:pt x="290" y="433"/>
                    <a:pt x="290" y="433"/>
                  </a:cubicBezTo>
                  <a:cubicBezTo>
                    <a:pt x="271" y="437"/>
                    <a:pt x="271" y="437"/>
                    <a:pt x="271" y="437"/>
                  </a:cubicBezTo>
                  <a:cubicBezTo>
                    <a:pt x="240" y="294"/>
                    <a:pt x="240" y="294"/>
                    <a:pt x="240" y="294"/>
                  </a:cubicBezTo>
                  <a:cubicBezTo>
                    <a:pt x="249" y="291"/>
                    <a:pt x="260" y="287"/>
                    <a:pt x="275" y="284"/>
                  </a:cubicBezTo>
                  <a:cubicBezTo>
                    <a:pt x="294" y="280"/>
                    <a:pt x="308" y="281"/>
                    <a:pt x="318" y="287"/>
                  </a:cubicBezTo>
                  <a:cubicBezTo>
                    <a:pt x="328" y="292"/>
                    <a:pt x="335" y="301"/>
                    <a:pt x="338" y="314"/>
                  </a:cubicBezTo>
                  <a:cubicBezTo>
                    <a:pt x="340" y="327"/>
                    <a:pt x="339" y="338"/>
                    <a:pt x="333" y="347"/>
                  </a:cubicBezTo>
                  <a:close/>
                  <a:moveTo>
                    <a:pt x="466" y="394"/>
                  </a:moveTo>
                  <a:cubicBezTo>
                    <a:pt x="385" y="412"/>
                    <a:pt x="385" y="412"/>
                    <a:pt x="385" y="412"/>
                  </a:cubicBezTo>
                  <a:cubicBezTo>
                    <a:pt x="353" y="268"/>
                    <a:pt x="353" y="268"/>
                    <a:pt x="353" y="268"/>
                  </a:cubicBezTo>
                  <a:cubicBezTo>
                    <a:pt x="431" y="251"/>
                    <a:pt x="431" y="251"/>
                    <a:pt x="431" y="251"/>
                  </a:cubicBezTo>
                  <a:cubicBezTo>
                    <a:pt x="435" y="266"/>
                    <a:pt x="435" y="266"/>
                    <a:pt x="435" y="266"/>
                  </a:cubicBezTo>
                  <a:cubicBezTo>
                    <a:pt x="376" y="279"/>
                    <a:pt x="376" y="279"/>
                    <a:pt x="376" y="279"/>
                  </a:cubicBezTo>
                  <a:cubicBezTo>
                    <a:pt x="386" y="325"/>
                    <a:pt x="386" y="325"/>
                    <a:pt x="386" y="325"/>
                  </a:cubicBezTo>
                  <a:cubicBezTo>
                    <a:pt x="441" y="312"/>
                    <a:pt x="441" y="312"/>
                    <a:pt x="441" y="312"/>
                  </a:cubicBezTo>
                  <a:cubicBezTo>
                    <a:pt x="445" y="328"/>
                    <a:pt x="445" y="328"/>
                    <a:pt x="445" y="328"/>
                  </a:cubicBezTo>
                  <a:cubicBezTo>
                    <a:pt x="389" y="340"/>
                    <a:pt x="389" y="340"/>
                    <a:pt x="389" y="340"/>
                  </a:cubicBezTo>
                  <a:cubicBezTo>
                    <a:pt x="400" y="392"/>
                    <a:pt x="400" y="392"/>
                    <a:pt x="400" y="392"/>
                  </a:cubicBezTo>
                  <a:cubicBezTo>
                    <a:pt x="463" y="378"/>
                    <a:pt x="463" y="378"/>
                    <a:pt x="463" y="378"/>
                  </a:cubicBezTo>
                  <a:lnTo>
                    <a:pt x="466" y="394"/>
                  </a:lnTo>
                  <a:close/>
                  <a:moveTo>
                    <a:pt x="599" y="365"/>
                  </a:moveTo>
                  <a:cubicBezTo>
                    <a:pt x="580" y="369"/>
                    <a:pt x="580" y="369"/>
                    <a:pt x="580" y="369"/>
                  </a:cubicBezTo>
                  <a:cubicBezTo>
                    <a:pt x="518" y="306"/>
                    <a:pt x="518" y="306"/>
                    <a:pt x="518" y="306"/>
                  </a:cubicBezTo>
                  <a:cubicBezTo>
                    <a:pt x="504" y="292"/>
                    <a:pt x="491" y="278"/>
                    <a:pt x="481" y="264"/>
                  </a:cubicBezTo>
                  <a:cubicBezTo>
                    <a:pt x="480" y="264"/>
                    <a:pt x="480" y="264"/>
                    <a:pt x="480" y="264"/>
                  </a:cubicBezTo>
                  <a:cubicBezTo>
                    <a:pt x="485" y="282"/>
                    <a:pt x="489" y="299"/>
                    <a:pt x="494" y="323"/>
                  </a:cubicBezTo>
                  <a:cubicBezTo>
                    <a:pt x="508" y="385"/>
                    <a:pt x="508" y="385"/>
                    <a:pt x="508" y="385"/>
                  </a:cubicBezTo>
                  <a:cubicBezTo>
                    <a:pt x="490" y="389"/>
                    <a:pt x="490" y="389"/>
                    <a:pt x="490" y="389"/>
                  </a:cubicBezTo>
                  <a:cubicBezTo>
                    <a:pt x="459" y="245"/>
                    <a:pt x="459" y="245"/>
                    <a:pt x="459" y="245"/>
                  </a:cubicBezTo>
                  <a:cubicBezTo>
                    <a:pt x="479" y="240"/>
                    <a:pt x="479" y="240"/>
                    <a:pt x="479" y="240"/>
                  </a:cubicBezTo>
                  <a:cubicBezTo>
                    <a:pt x="541" y="303"/>
                    <a:pt x="541" y="303"/>
                    <a:pt x="541" y="303"/>
                  </a:cubicBezTo>
                  <a:cubicBezTo>
                    <a:pt x="555" y="318"/>
                    <a:pt x="567" y="331"/>
                    <a:pt x="577" y="344"/>
                  </a:cubicBezTo>
                  <a:cubicBezTo>
                    <a:pt x="578" y="344"/>
                    <a:pt x="578" y="344"/>
                    <a:pt x="578" y="344"/>
                  </a:cubicBezTo>
                  <a:cubicBezTo>
                    <a:pt x="572" y="325"/>
                    <a:pt x="568" y="307"/>
                    <a:pt x="563" y="285"/>
                  </a:cubicBezTo>
                  <a:cubicBezTo>
                    <a:pt x="549" y="225"/>
                    <a:pt x="549" y="225"/>
                    <a:pt x="549" y="225"/>
                  </a:cubicBezTo>
                  <a:cubicBezTo>
                    <a:pt x="567" y="221"/>
                    <a:pt x="567" y="221"/>
                    <a:pt x="567" y="221"/>
                  </a:cubicBezTo>
                  <a:lnTo>
                    <a:pt x="599" y="36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en-GB">
                <a:solidFill>
                  <a:srgbClr val="1F497D"/>
                </a:solidFill>
              </a:endParaRPr>
            </a:p>
          </p:txBody>
        </p:sp>
        <p:sp>
          <p:nvSpPr>
            <p:cNvPr id="90" name="Freeform 90">
              <a:extLst>
                <a:ext uri="{FF2B5EF4-FFF2-40B4-BE49-F238E27FC236}">
                  <a16:creationId xmlns:a16="http://schemas.microsoft.com/office/drawing/2014/main" id="{B902BD2D-F2CC-49A6-B9DF-D385C585966B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9738" y="1600201"/>
              <a:ext cx="100013" cy="127000"/>
            </a:xfrm>
            <a:custGeom>
              <a:avLst/>
              <a:gdLst/>
              <a:ahLst/>
              <a:cxnLst>
                <a:cxn ang="0">
                  <a:pos x="40" y="7"/>
                </a:cxn>
                <a:cxn ang="0">
                  <a:pos x="7" y="77"/>
                </a:cxn>
                <a:cxn ang="0">
                  <a:pos x="66" y="126"/>
                </a:cxn>
                <a:cxn ang="0">
                  <a:pos x="99" y="56"/>
                </a:cxn>
                <a:cxn ang="0">
                  <a:pos x="40" y="7"/>
                </a:cxn>
              </a:cxnLst>
              <a:rect l="0" t="0" r="r" b="b"/>
              <a:pathLst>
                <a:path w="106" h="132">
                  <a:moveTo>
                    <a:pt x="40" y="7"/>
                  </a:moveTo>
                  <a:cubicBezTo>
                    <a:pt x="9" y="14"/>
                    <a:pt x="0" y="46"/>
                    <a:pt x="7" y="77"/>
                  </a:cubicBezTo>
                  <a:cubicBezTo>
                    <a:pt x="13" y="108"/>
                    <a:pt x="36" y="132"/>
                    <a:pt x="66" y="126"/>
                  </a:cubicBezTo>
                  <a:cubicBezTo>
                    <a:pt x="95" y="119"/>
                    <a:pt x="106" y="88"/>
                    <a:pt x="99" y="56"/>
                  </a:cubicBezTo>
                  <a:cubicBezTo>
                    <a:pt x="92" y="27"/>
                    <a:pt x="71" y="0"/>
                    <a:pt x="40" y="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en-GB">
                <a:solidFill>
                  <a:srgbClr val="1F497D"/>
                </a:solidFill>
              </a:endParaRPr>
            </a:p>
          </p:txBody>
        </p:sp>
        <p:sp>
          <p:nvSpPr>
            <p:cNvPr id="91" name="Freeform 91">
              <a:extLst>
                <a:ext uri="{FF2B5EF4-FFF2-40B4-BE49-F238E27FC236}">
                  <a16:creationId xmlns:a16="http://schemas.microsoft.com/office/drawing/2014/main" id="{24C64DBE-4EF0-4F2F-B361-D21652DB305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27513" y="1584326"/>
              <a:ext cx="144463" cy="158750"/>
            </a:xfrm>
            <a:custGeom>
              <a:avLst/>
              <a:gdLst/>
              <a:ahLst/>
              <a:cxnLst>
                <a:cxn ang="0">
                  <a:pos x="60" y="9"/>
                </a:cxn>
                <a:cxn ang="0">
                  <a:pos x="10" y="99"/>
                </a:cxn>
                <a:cxn ang="0">
                  <a:pos x="91" y="158"/>
                </a:cxn>
                <a:cxn ang="0">
                  <a:pos x="141" y="67"/>
                </a:cxn>
                <a:cxn ang="0">
                  <a:pos x="60" y="9"/>
                </a:cxn>
                <a:cxn ang="0">
                  <a:pos x="89" y="143"/>
                </a:cxn>
                <a:cxn ang="0">
                  <a:pos x="30" y="94"/>
                </a:cxn>
                <a:cxn ang="0">
                  <a:pos x="63" y="24"/>
                </a:cxn>
                <a:cxn ang="0">
                  <a:pos x="122" y="73"/>
                </a:cxn>
                <a:cxn ang="0">
                  <a:pos x="89" y="143"/>
                </a:cxn>
              </a:cxnLst>
              <a:rect l="0" t="0" r="r" b="b"/>
              <a:pathLst>
                <a:path w="152" h="166">
                  <a:moveTo>
                    <a:pt x="60" y="9"/>
                  </a:moveTo>
                  <a:cubicBezTo>
                    <a:pt x="22" y="17"/>
                    <a:pt x="0" y="53"/>
                    <a:pt x="10" y="99"/>
                  </a:cubicBezTo>
                  <a:cubicBezTo>
                    <a:pt x="20" y="143"/>
                    <a:pt x="53" y="166"/>
                    <a:pt x="91" y="158"/>
                  </a:cubicBezTo>
                  <a:cubicBezTo>
                    <a:pt x="128" y="150"/>
                    <a:pt x="152" y="117"/>
                    <a:pt x="141" y="67"/>
                  </a:cubicBezTo>
                  <a:cubicBezTo>
                    <a:pt x="132" y="24"/>
                    <a:pt x="100" y="0"/>
                    <a:pt x="60" y="9"/>
                  </a:cubicBezTo>
                  <a:close/>
                  <a:moveTo>
                    <a:pt x="89" y="143"/>
                  </a:moveTo>
                  <a:cubicBezTo>
                    <a:pt x="59" y="149"/>
                    <a:pt x="36" y="125"/>
                    <a:pt x="30" y="94"/>
                  </a:cubicBezTo>
                  <a:cubicBezTo>
                    <a:pt x="23" y="63"/>
                    <a:pt x="32" y="31"/>
                    <a:pt x="63" y="24"/>
                  </a:cubicBezTo>
                  <a:cubicBezTo>
                    <a:pt x="94" y="17"/>
                    <a:pt x="115" y="44"/>
                    <a:pt x="122" y="73"/>
                  </a:cubicBezTo>
                  <a:cubicBezTo>
                    <a:pt x="129" y="105"/>
                    <a:pt x="118" y="136"/>
                    <a:pt x="89" y="143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en-GB">
                <a:solidFill>
                  <a:srgbClr val="1F497D"/>
                </a:solidFill>
              </a:endParaRPr>
            </a:p>
          </p:txBody>
        </p:sp>
        <p:sp>
          <p:nvSpPr>
            <p:cNvPr id="92" name="Freeform 92">
              <a:extLst>
                <a:ext uri="{FF2B5EF4-FFF2-40B4-BE49-F238E27FC236}">
                  <a16:creationId xmlns:a16="http://schemas.microsoft.com/office/drawing/2014/main" id="{899CFC5B-9CB0-4666-932D-3037C76BD9D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70388" y="1563688"/>
              <a:ext cx="95250" cy="150813"/>
            </a:xfrm>
            <a:custGeom>
              <a:avLst/>
              <a:gdLst/>
              <a:ahLst/>
              <a:cxnLst>
                <a:cxn ang="0">
                  <a:pos x="78" y="7"/>
                </a:cxn>
                <a:cxn ang="0">
                  <a:pos x="35" y="4"/>
                </a:cxn>
                <a:cxn ang="0">
                  <a:pos x="0" y="14"/>
                </a:cxn>
                <a:cxn ang="0">
                  <a:pos x="31" y="157"/>
                </a:cxn>
                <a:cxn ang="0">
                  <a:pos x="50" y="153"/>
                </a:cxn>
                <a:cxn ang="0">
                  <a:pos x="37" y="95"/>
                </a:cxn>
                <a:cxn ang="0">
                  <a:pos x="53" y="93"/>
                </a:cxn>
                <a:cxn ang="0">
                  <a:pos x="93" y="67"/>
                </a:cxn>
                <a:cxn ang="0">
                  <a:pos x="98" y="34"/>
                </a:cxn>
                <a:cxn ang="0">
                  <a:pos x="78" y="7"/>
                </a:cxn>
                <a:cxn ang="0">
                  <a:pos x="50" y="78"/>
                </a:cxn>
                <a:cxn ang="0">
                  <a:pos x="34" y="80"/>
                </a:cxn>
                <a:cxn ang="0">
                  <a:pos x="22" y="24"/>
                </a:cxn>
                <a:cxn ang="0">
                  <a:pos x="39" y="18"/>
                </a:cxn>
                <a:cxn ang="0">
                  <a:pos x="79" y="39"/>
                </a:cxn>
                <a:cxn ang="0">
                  <a:pos x="50" y="78"/>
                </a:cxn>
              </a:cxnLst>
              <a:rect l="0" t="0" r="r" b="b"/>
              <a:pathLst>
                <a:path w="100" h="157">
                  <a:moveTo>
                    <a:pt x="78" y="7"/>
                  </a:moveTo>
                  <a:cubicBezTo>
                    <a:pt x="68" y="1"/>
                    <a:pt x="54" y="0"/>
                    <a:pt x="35" y="4"/>
                  </a:cubicBezTo>
                  <a:cubicBezTo>
                    <a:pt x="20" y="7"/>
                    <a:pt x="9" y="11"/>
                    <a:pt x="0" y="14"/>
                  </a:cubicBezTo>
                  <a:cubicBezTo>
                    <a:pt x="31" y="157"/>
                    <a:pt x="31" y="157"/>
                    <a:pt x="31" y="157"/>
                  </a:cubicBezTo>
                  <a:cubicBezTo>
                    <a:pt x="50" y="153"/>
                    <a:pt x="50" y="153"/>
                    <a:pt x="50" y="153"/>
                  </a:cubicBezTo>
                  <a:cubicBezTo>
                    <a:pt x="37" y="95"/>
                    <a:pt x="37" y="95"/>
                    <a:pt x="37" y="95"/>
                  </a:cubicBezTo>
                  <a:cubicBezTo>
                    <a:pt x="42" y="95"/>
                    <a:pt x="47" y="94"/>
                    <a:pt x="53" y="93"/>
                  </a:cubicBezTo>
                  <a:cubicBezTo>
                    <a:pt x="71" y="89"/>
                    <a:pt x="85" y="80"/>
                    <a:pt x="93" y="67"/>
                  </a:cubicBezTo>
                  <a:cubicBezTo>
                    <a:pt x="99" y="58"/>
                    <a:pt x="100" y="47"/>
                    <a:pt x="98" y="34"/>
                  </a:cubicBezTo>
                  <a:cubicBezTo>
                    <a:pt x="95" y="21"/>
                    <a:pt x="88" y="12"/>
                    <a:pt x="78" y="7"/>
                  </a:cubicBezTo>
                  <a:close/>
                  <a:moveTo>
                    <a:pt x="50" y="78"/>
                  </a:moveTo>
                  <a:cubicBezTo>
                    <a:pt x="44" y="79"/>
                    <a:pt x="38" y="80"/>
                    <a:pt x="34" y="80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5" y="22"/>
                    <a:pt x="31" y="20"/>
                    <a:pt x="39" y="18"/>
                  </a:cubicBezTo>
                  <a:cubicBezTo>
                    <a:pt x="59" y="14"/>
                    <a:pt x="75" y="20"/>
                    <a:pt x="79" y="39"/>
                  </a:cubicBezTo>
                  <a:cubicBezTo>
                    <a:pt x="83" y="59"/>
                    <a:pt x="72" y="73"/>
                    <a:pt x="50" y="78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en-GB">
                <a:solidFill>
                  <a:srgbClr val="1F497D"/>
                </a:solidFill>
              </a:endParaRPr>
            </a:p>
          </p:txBody>
        </p:sp>
        <p:sp>
          <p:nvSpPr>
            <p:cNvPr id="93" name="Freeform 93">
              <a:extLst>
                <a:ext uri="{FF2B5EF4-FFF2-40B4-BE49-F238E27FC236}">
                  <a16:creationId xmlns:a16="http://schemas.microsoft.com/office/drawing/2014/main" id="{2325A87B-8F62-40B6-A512-5B4A8E6BE77F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8338" y="1536701"/>
              <a:ext cx="107950" cy="153988"/>
            </a:xfrm>
            <a:custGeom>
              <a:avLst/>
              <a:gdLst/>
              <a:ahLst/>
              <a:cxnLst>
                <a:cxn ang="0">
                  <a:pos x="22" y="53"/>
                </a:cxn>
                <a:cxn ang="0">
                  <a:pos x="55" y="46"/>
                </a:cxn>
                <a:cxn ang="0">
                  <a:pos x="53" y="37"/>
                </a:cxn>
                <a:cxn ang="0">
                  <a:pos x="20" y="44"/>
                </a:cxn>
                <a:cxn ang="0">
                  <a:pos x="14" y="17"/>
                </a:cxn>
                <a:cxn ang="0">
                  <a:pos x="49" y="9"/>
                </a:cxn>
                <a:cxn ang="0">
                  <a:pos x="47" y="0"/>
                </a:cxn>
                <a:cxn ang="0">
                  <a:pos x="0" y="10"/>
                </a:cxn>
                <a:cxn ang="0">
                  <a:pos x="19" y="97"/>
                </a:cxn>
                <a:cxn ang="0">
                  <a:pos x="68" y="86"/>
                </a:cxn>
                <a:cxn ang="0">
                  <a:pos x="66" y="76"/>
                </a:cxn>
                <a:cxn ang="0">
                  <a:pos x="28" y="85"/>
                </a:cxn>
                <a:cxn ang="0">
                  <a:pos x="22" y="53"/>
                </a:cxn>
              </a:cxnLst>
              <a:rect l="0" t="0" r="r" b="b"/>
              <a:pathLst>
                <a:path w="68" h="97">
                  <a:moveTo>
                    <a:pt x="22" y="53"/>
                  </a:moveTo>
                  <a:lnTo>
                    <a:pt x="55" y="46"/>
                  </a:lnTo>
                  <a:lnTo>
                    <a:pt x="53" y="37"/>
                  </a:lnTo>
                  <a:lnTo>
                    <a:pt x="20" y="44"/>
                  </a:lnTo>
                  <a:lnTo>
                    <a:pt x="14" y="17"/>
                  </a:lnTo>
                  <a:lnTo>
                    <a:pt x="49" y="9"/>
                  </a:lnTo>
                  <a:lnTo>
                    <a:pt x="47" y="0"/>
                  </a:lnTo>
                  <a:lnTo>
                    <a:pt x="0" y="10"/>
                  </a:lnTo>
                  <a:lnTo>
                    <a:pt x="19" y="97"/>
                  </a:lnTo>
                  <a:lnTo>
                    <a:pt x="68" y="86"/>
                  </a:lnTo>
                  <a:lnTo>
                    <a:pt x="66" y="76"/>
                  </a:lnTo>
                  <a:lnTo>
                    <a:pt x="28" y="85"/>
                  </a:lnTo>
                  <a:lnTo>
                    <a:pt x="22" y="53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en-GB">
                <a:solidFill>
                  <a:srgbClr val="1F497D"/>
                </a:solidFill>
              </a:endParaRPr>
            </a:p>
          </p:txBody>
        </p:sp>
        <p:sp>
          <p:nvSpPr>
            <p:cNvPr id="94" name="Freeform 94">
              <a:extLst>
                <a:ext uri="{FF2B5EF4-FFF2-40B4-BE49-F238E27FC236}">
                  <a16:creationId xmlns:a16="http://schemas.microsoft.com/office/drawing/2014/main" id="{32FD74AA-4380-481E-A206-6A42BD7C3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9938" y="1508126"/>
              <a:ext cx="133350" cy="160338"/>
            </a:xfrm>
            <a:custGeom>
              <a:avLst/>
              <a:gdLst/>
              <a:ahLst/>
              <a:cxnLst>
                <a:cxn ang="0">
                  <a:pos x="104" y="64"/>
                </a:cxn>
                <a:cxn ang="0">
                  <a:pos x="119" y="123"/>
                </a:cxn>
                <a:cxn ang="0">
                  <a:pos x="118" y="123"/>
                </a:cxn>
                <a:cxn ang="0">
                  <a:pos x="82" y="82"/>
                </a:cxn>
                <a:cxn ang="0">
                  <a:pos x="20" y="19"/>
                </a:cxn>
                <a:cxn ang="0">
                  <a:pos x="0" y="24"/>
                </a:cxn>
                <a:cxn ang="0">
                  <a:pos x="31" y="168"/>
                </a:cxn>
                <a:cxn ang="0">
                  <a:pos x="49" y="164"/>
                </a:cxn>
                <a:cxn ang="0">
                  <a:pos x="35" y="102"/>
                </a:cxn>
                <a:cxn ang="0">
                  <a:pos x="21" y="43"/>
                </a:cxn>
                <a:cxn ang="0">
                  <a:pos x="22" y="43"/>
                </a:cxn>
                <a:cxn ang="0">
                  <a:pos x="59" y="85"/>
                </a:cxn>
                <a:cxn ang="0">
                  <a:pos x="121" y="148"/>
                </a:cxn>
                <a:cxn ang="0">
                  <a:pos x="140" y="144"/>
                </a:cxn>
                <a:cxn ang="0">
                  <a:pos x="108" y="0"/>
                </a:cxn>
                <a:cxn ang="0">
                  <a:pos x="90" y="4"/>
                </a:cxn>
                <a:cxn ang="0">
                  <a:pos x="104" y="64"/>
                </a:cxn>
              </a:cxnLst>
              <a:rect l="0" t="0" r="r" b="b"/>
              <a:pathLst>
                <a:path w="140" h="168">
                  <a:moveTo>
                    <a:pt x="104" y="64"/>
                  </a:moveTo>
                  <a:cubicBezTo>
                    <a:pt x="109" y="86"/>
                    <a:pt x="113" y="104"/>
                    <a:pt x="119" y="123"/>
                  </a:cubicBezTo>
                  <a:cubicBezTo>
                    <a:pt x="118" y="123"/>
                    <a:pt x="118" y="123"/>
                    <a:pt x="118" y="123"/>
                  </a:cubicBezTo>
                  <a:cubicBezTo>
                    <a:pt x="108" y="110"/>
                    <a:pt x="96" y="97"/>
                    <a:pt x="82" y="82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31" y="168"/>
                    <a:pt x="31" y="168"/>
                    <a:pt x="31" y="168"/>
                  </a:cubicBezTo>
                  <a:cubicBezTo>
                    <a:pt x="49" y="164"/>
                    <a:pt x="49" y="164"/>
                    <a:pt x="49" y="164"/>
                  </a:cubicBezTo>
                  <a:cubicBezTo>
                    <a:pt x="35" y="102"/>
                    <a:pt x="35" y="102"/>
                    <a:pt x="35" y="102"/>
                  </a:cubicBezTo>
                  <a:cubicBezTo>
                    <a:pt x="30" y="78"/>
                    <a:pt x="26" y="61"/>
                    <a:pt x="21" y="43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32" y="57"/>
                    <a:pt x="45" y="71"/>
                    <a:pt x="59" y="85"/>
                  </a:cubicBezTo>
                  <a:cubicBezTo>
                    <a:pt x="121" y="148"/>
                    <a:pt x="121" y="148"/>
                    <a:pt x="121" y="148"/>
                  </a:cubicBezTo>
                  <a:cubicBezTo>
                    <a:pt x="140" y="144"/>
                    <a:pt x="140" y="144"/>
                    <a:pt x="140" y="144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90" y="4"/>
                    <a:pt x="90" y="4"/>
                    <a:pt x="90" y="4"/>
                  </a:cubicBezTo>
                  <a:lnTo>
                    <a:pt x="104" y="6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en-GB">
                <a:solidFill>
                  <a:srgbClr val="1F497D"/>
                </a:solidFill>
              </a:endParaRPr>
            </a:p>
          </p:txBody>
        </p:sp>
      </p:grpSp>
      <p:sp>
        <p:nvSpPr>
          <p:cNvPr id="95" name="Freeform 207">
            <a:extLst>
              <a:ext uri="{FF2B5EF4-FFF2-40B4-BE49-F238E27FC236}">
                <a16:creationId xmlns:a16="http://schemas.microsoft.com/office/drawing/2014/main" id="{57D17D54-F237-4869-A0CD-E60A760F1342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4737233" y="2706142"/>
            <a:ext cx="1076789" cy="656168"/>
          </a:xfrm>
          <a:custGeom>
            <a:avLst/>
            <a:gdLst>
              <a:gd name="T0" fmla="*/ 2147483647 w 3456"/>
              <a:gd name="T1" fmla="*/ 2147483647 h 2109"/>
              <a:gd name="T2" fmla="*/ 2147483647 w 3456"/>
              <a:gd name="T3" fmla="*/ 2147483647 h 2109"/>
              <a:gd name="T4" fmla="*/ 2147483647 w 3456"/>
              <a:gd name="T5" fmla="*/ 2147483647 h 2109"/>
              <a:gd name="T6" fmla="*/ 2147483647 w 3456"/>
              <a:gd name="T7" fmla="*/ 2147483647 h 2109"/>
              <a:gd name="T8" fmla="*/ 2147483647 w 3456"/>
              <a:gd name="T9" fmla="*/ 2147483647 h 2109"/>
              <a:gd name="T10" fmla="*/ 2147483647 w 3456"/>
              <a:gd name="T11" fmla="*/ 2147483647 h 2109"/>
              <a:gd name="T12" fmla="*/ 2147483647 w 3456"/>
              <a:gd name="T13" fmla="*/ 2147483647 h 2109"/>
              <a:gd name="T14" fmla="*/ 2147483647 w 3456"/>
              <a:gd name="T15" fmla="*/ 2147483647 h 2109"/>
              <a:gd name="T16" fmla="*/ 2147483647 w 3456"/>
              <a:gd name="T17" fmla="*/ 2147483647 h 2109"/>
              <a:gd name="T18" fmla="*/ 2147483647 w 3456"/>
              <a:gd name="T19" fmla="*/ 2147483647 h 2109"/>
              <a:gd name="T20" fmla="*/ 2147483647 w 3456"/>
              <a:gd name="T21" fmla="*/ 2147483647 h 2109"/>
              <a:gd name="T22" fmla="*/ 2147483647 w 3456"/>
              <a:gd name="T23" fmla="*/ 2147483647 h 2109"/>
              <a:gd name="T24" fmla="*/ 2147483647 w 3456"/>
              <a:gd name="T25" fmla="*/ 2147483647 h 2109"/>
              <a:gd name="T26" fmla="*/ 2147483647 w 3456"/>
              <a:gd name="T27" fmla="*/ 2147483647 h 2109"/>
              <a:gd name="T28" fmla="*/ 2147483647 w 3456"/>
              <a:gd name="T29" fmla="*/ 2147483647 h 2109"/>
              <a:gd name="T30" fmla="*/ 2147483647 w 3456"/>
              <a:gd name="T31" fmla="*/ 2147483647 h 2109"/>
              <a:gd name="T32" fmla="*/ 2147483647 w 3456"/>
              <a:gd name="T33" fmla="*/ 2147483647 h 2109"/>
              <a:gd name="T34" fmla="*/ 2147483647 w 3456"/>
              <a:gd name="T35" fmla="*/ 2147483647 h 2109"/>
              <a:gd name="T36" fmla="*/ 2147483647 w 3456"/>
              <a:gd name="T37" fmla="*/ 2147483647 h 2109"/>
              <a:gd name="T38" fmla="*/ 2147483647 w 3456"/>
              <a:gd name="T39" fmla="*/ 2147483647 h 2109"/>
              <a:gd name="T40" fmla="*/ 2147483647 w 3456"/>
              <a:gd name="T41" fmla="*/ 2147483647 h 2109"/>
              <a:gd name="T42" fmla="*/ 2147483647 w 3456"/>
              <a:gd name="T43" fmla="*/ 2147483647 h 2109"/>
              <a:gd name="T44" fmla="*/ 2147483647 w 3456"/>
              <a:gd name="T45" fmla="*/ 2147483647 h 2109"/>
              <a:gd name="T46" fmla="*/ 2147483647 w 3456"/>
              <a:gd name="T47" fmla="*/ 2147483647 h 2109"/>
              <a:gd name="T48" fmla="*/ 2147483647 w 3456"/>
              <a:gd name="T49" fmla="*/ 2147483647 h 2109"/>
              <a:gd name="T50" fmla="*/ 2147483647 w 3456"/>
              <a:gd name="T51" fmla="*/ 2147483647 h 2109"/>
              <a:gd name="T52" fmla="*/ 2147483647 w 3456"/>
              <a:gd name="T53" fmla="*/ 2147483647 h 2109"/>
              <a:gd name="T54" fmla="*/ 2147483647 w 3456"/>
              <a:gd name="T55" fmla="*/ 2147483647 h 2109"/>
              <a:gd name="T56" fmla="*/ 2147483647 w 3456"/>
              <a:gd name="T57" fmla="*/ 2147483647 h 2109"/>
              <a:gd name="T58" fmla="*/ 2147483647 w 3456"/>
              <a:gd name="T59" fmla="*/ 2147483647 h 2109"/>
              <a:gd name="T60" fmla="*/ 2147483647 w 3456"/>
              <a:gd name="T61" fmla="*/ 2147483647 h 2109"/>
              <a:gd name="T62" fmla="*/ 2147483647 w 3456"/>
              <a:gd name="T63" fmla="*/ 2147483647 h 2109"/>
              <a:gd name="T64" fmla="*/ 2147483647 w 3456"/>
              <a:gd name="T65" fmla="*/ 2147483647 h 2109"/>
              <a:gd name="T66" fmla="*/ 2147483647 w 3456"/>
              <a:gd name="T67" fmla="*/ 2147483647 h 2109"/>
              <a:gd name="T68" fmla="*/ 2147483647 w 3456"/>
              <a:gd name="T69" fmla="*/ 2147483647 h 2109"/>
              <a:gd name="T70" fmla="*/ 2147483647 w 3456"/>
              <a:gd name="T71" fmla="*/ 2147483647 h 2109"/>
              <a:gd name="T72" fmla="*/ 2147483647 w 3456"/>
              <a:gd name="T73" fmla="*/ 2147483647 h 2109"/>
              <a:gd name="T74" fmla="*/ 2147483647 w 3456"/>
              <a:gd name="T75" fmla="*/ 2147483647 h 2109"/>
              <a:gd name="T76" fmla="*/ 2147483647 w 3456"/>
              <a:gd name="T77" fmla="*/ 2147483647 h 2109"/>
              <a:gd name="T78" fmla="*/ 2147483647 w 3456"/>
              <a:gd name="T79" fmla="*/ 2147483647 h 2109"/>
              <a:gd name="T80" fmla="*/ 2147483647 w 3456"/>
              <a:gd name="T81" fmla="*/ 2147483647 h 2109"/>
              <a:gd name="T82" fmla="*/ 2147483647 w 3456"/>
              <a:gd name="T83" fmla="*/ 2147483647 h 2109"/>
              <a:gd name="T84" fmla="*/ 2147483647 w 3456"/>
              <a:gd name="T85" fmla="*/ 2147483647 h 2109"/>
              <a:gd name="T86" fmla="*/ 2147483647 w 3456"/>
              <a:gd name="T87" fmla="*/ 2147483647 h 2109"/>
              <a:gd name="T88" fmla="*/ 2147483647 w 3456"/>
              <a:gd name="T89" fmla="*/ 2147483647 h 2109"/>
              <a:gd name="T90" fmla="*/ 2147483647 w 3456"/>
              <a:gd name="T91" fmla="*/ 2147483647 h 2109"/>
              <a:gd name="T92" fmla="*/ 2147483647 w 3456"/>
              <a:gd name="T93" fmla="*/ 2147483647 h 2109"/>
              <a:gd name="T94" fmla="*/ 2147483647 w 3456"/>
              <a:gd name="T95" fmla="*/ 2147483647 h 2109"/>
              <a:gd name="T96" fmla="*/ 2147483647 w 3456"/>
              <a:gd name="T97" fmla="*/ 2147483647 h 2109"/>
              <a:gd name="T98" fmla="*/ 2147483647 w 3456"/>
              <a:gd name="T99" fmla="*/ 2147483647 h 2109"/>
              <a:gd name="T100" fmla="*/ 2147483647 w 3456"/>
              <a:gd name="T101" fmla="*/ 2147483647 h 2109"/>
              <a:gd name="T102" fmla="*/ 2147483647 w 3456"/>
              <a:gd name="T103" fmla="*/ 2147483647 h 2109"/>
              <a:gd name="T104" fmla="*/ 2147483647 w 3456"/>
              <a:gd name="T105" fmla="*/ 2147483647 h 2109"/>
              <a:gd name="T106" fmla="*/ 2147483647 w 3456"/>
              <a:gd name="T107" fmla="*/ 2147483647 h 2109"/>
              <a:gd name="T108" fmla="*/ 2147483647 w 3456"/>
              <a:gd name="T109" fmla="*/ 2147483647 h 2109"/>
              <a:gd name="T110" fmla="*/ 2147483647 w 3456"/>
              <a:gd name="T111" fmla="*/ 2147483647 h 2109"/>
              <a:gd name="T112" fmla="*/ 2147483647 w 3456"/>
              <a:gd name="T113" fmla="*/ 2147483647 h 2109"/>
              <a:gd name="T114" fmla="*/ 2147483647 w 3456"/>
              <a:gd name="T115" fmla="*/ 0 h 2109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3456"/>
              <a:gd name="T175" fmla="*/ 0 h 2109"/>
              <a:gd name="T176" fmla="*/ 3456 w 3456"/>
              <a:gd name="T177" fmla="*/ 2109 h 2109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3456" h="2109">
                <a:moveTo>
                  <a:pt x="1512" y="694"/>
                </a:moveTo>
                <a:lnTo>
                  <a:pt x="1367" y="839"/>
                </a:lnTo>
                <a:lnTo>
                  <a:pt x="1391" y="877"/>
                </a:lnTo>
                <a:lnTo>
                  <a:pt x="1409" y="918"/>
                </a:lnTo>
                <a:lnTo>
                  <a:pt x="1423" y="962"/>
                </a:lnTo>
                <a:lnTo>
                  <a:pt x="1432" y="1007"/>
                </a:lnTo>
                <a:lnTo>
                  <a:pt x="1434" y="1054"/>
                </a:lnTo>
                <a:lnTo>
                  <a:pt x="1432" y="1102"/>
                </a:lnTo>
                <a:lnTo>
                  <a:pt x="1423" y="1147"/>
                </a:lnTo>
                <a:lnTo>
                  <a:pt x="1409" y="1191"/>
                </a:lnTo>
                <a:lnTo>
                  <a:pt x="1391" y="1232"/>
                </a:lnTo>
                <a:lnTo>
                  <a:pt x="1367" y="1270"/>
                </a:lnTo>
                <a:lnTo>
                  <a:pt x="1512" y="1416"/>
                </a:lnTo>
                <a:lnTo>
                  <a:pt x="1551" y="1393"/>
                </a:lnTo>
                <a:lnTo>
                  <a:pt x="1592" y="1374"/>
                </a:lnTo>
                <a:lnTo>
                  <a:pt x="1635" y="1360"/>
                </a:lnTo>
                <a:lnTo>
                  <a:pt x="1681" y="1352"/>
                </a:lnTo>
                <a:lnTo>
                  <a:pt x="1728" y="1349"/>
                </a:lnTo>
                <a:lnTo>
                  <a:pt x="1775" y="1352"/>
                </a:lnTo>
                <a:lnTo>
                  <a:pt x="1821" y="1360"/>
                </a:lnTo>
                <a:lnTo>
                  <a:pt x="1864" y="1374"/>
                </a:lnTo>
                <a:lnTo>
                  <a:pt x="1905" y="1393"/>
                </a:lnTo>
                <a:lnTo>
                  <a:pt x="1944" y="1416"/>
                </a:lnTo>
                <a:lnTo>
                  <a:pt x="2089" y="1270"/>
                </a:lnTo>
                <a:lnTo>
                  <a:pt x="2065" y="1232"/>
                </a:lnTo>
                <a:lnTo>
                  <a:pt x="2047" y="1191"/>
                </a:lnTo>
                <a:lnTo>
                  <a:pt x="2033" y="1147"/>
                </a:lnTo>
                <a:lnTo>
                  <a:pt x="2024" y="1102"/>
                </a:lnTo>
                <a:lnTo>
                  <a:pt x="2022" y="1054"/>
                </a:lnTo>
                <a:lnTo>
                  <a:pt x="2024" y="1007"/>
                </a:lnTo>
                <a:lnTo>
                  <a:pt x="2033" y="962"/>
                </a:lnTo>
                <a:lnTo>
                  <a:pt x="2047" y="918"/>
                </a:lnTo>
                <a:lnTo>
                  <a:pt x="2065" y="877"/>
                </a:lnTo>
                <a:lnTo>
                  <a:pt x="2089" y="839"/>
                </a:lnTo>
                <a:lnTo>
                  <a:pt x="1944" y="694"/>
                </a:lnTo>
                <a:lnTo>
                  <a:pt x="1905" y="717"/>
                </a:lnTo>
                <a:lnTo>
                  <a:pt x="1864" y="736"/>
                </a:lnTo>
                <a:lnTo>
                  <a:pt x="1821" y="749"/>
                </a:lnTo>
                <a:lnTo>
                  <a:pt x="1775" y="758"/>
                </a:lnTo>
                <a:lnTo>
                  <a:pt x="1728" y="761"/>
                </a:lnTo>
                <a:lnTo>
                  <a:pt x="1681" y="758"/>
                </a:lnTo>
                <a:lnTo>
                  <a:pt x="1635" y="749"/>
                </a:lnTo>
                <a:lnTo>
                  <a:pt x="1592" y="736"/>
                </a:lnTo>
                <a:lnTo>
                  <a:pt x="1551" y="717"/>
                </a:lnTo>
                <a:lnTo>
                  <a:pt x="1512" y="694"/>
                </a:lnTo>
                <a:close/>
                <a:moveTo>
                  <a:pt x="380" y="0"/>
                </a:moveTo>
                <a:lnTo>
                  <a:pt x="428" y="4"/>
                </a:lnTo>
                <a:lnTo>
                  <a:pt x="473" y="12"/>
                </a:lnTo>
                <a:lnTo>
                  <a:pt x="517" y="26"/>
                </a:lnTo>
                <a:lnTo>
                  <a:pt x="559" y="45"/>
                </a:lnTo>
                <a:lnTo>
                  <a:pt x="597" y="68"/>
                </a:lnTo>
                <a:lnTo>
                  <a:pt x="633" y="97"/>
                </a:lnTo>
                <a:lnTo>
                  <a:pt x="664" y="128"/>
                </a:lnTo>
                <a:lnTo>
                  <a:pt x="692" y="164"/>
                </a:lnTo>
                <a:lnTo>
                  <a:pt x="716" y="202"/>
                </a:lnTo>
                <a:lnTo>
                  <a:pt x="735" y="243"/>
                </a:lnTo>
                <a:lnTo>
                  <a:pt x="749" y="287"/>
                </a:lnTo>
                <a:lnTo>
                  <a:pt x="757" y="333"/>
                </a:lnTo>
                <a:lnTo>
                  <a:pt x="760" y="381"/>
                </a:lnTo>
                <a:lnTo>
                  <a:pt x="757" y="428"/>
                </a:lnTo>
                <a:lnTo>
                  <a:pt x="749" y="474"/>
                </a:lnTo>
                <a:lnTo>
                  <a:pt x="735" y="517"/>
                </a:lnTo>
                <a:lnTo>
                  <a:pt x="716" y="558"/>
                </a:lnTo>
                <a:lnTo>
                  <a:pt x="693" y="596"/>
                </a:lnTo>
                <a:lnTo>
                  <a:pt x="839" y="742"/>
                </a:lnTo>
                <a:lnTo>
                  <a:pt x="877" y="718"/>
                </a:lnTo>
                <a:lnTo>
                  <a:pt x="917" y="700"/>
                </a:lnTo>
                <a:lnTo>
                  <a:pt x="961" y="685"/>
                </a:lnTo>
                <a:lnTo>
                  <a:pt x="1006" y="677"/>
                </a:lnTo>
                <a:lnTo>
                  <a:pt x="1054" y="675"/>
                </a:lnTo>
                <a:lnTo>
                  <a:pt x="1102" y="677"/>
                </a:lnTo>
                <a:lnTo>
                  <a:pt x="1147" y="685"/>
                </a:lnTo>
                <a:lnTo>
                  <a:pt x="1191" y="700"/>
                </a:lnTo>
                <a:lnTo>
                  <a:pt x="1232" y="718"/>
                </a:lnTo>
                <a:lnTo>
                  <a:pt x="1269" y="742"/>
                </a:lnTo>
                <a:lnTo>
                  <a:pt x="1415" y="596"/>
                </a:lnTo>
                <a:lnTo>
                  <a:pt x="1392" y="558"/>
                </a:lnTo>
                <a:lnTo>
                  <a:pt x="1373" y="517"/>
                </a:lnTo>
                <a:lnTo>
                  <a:pt x="1359" y="474"/>
                </a:lnTo>
                <a:lnTo>
                  <a:pt x="1351" y="428"/>
                </a:lnTo>
                <a:lnTo>
                  <a:pt x="1348" y="381"/>
                </a:lnTo>
                <a:lnTo>
                  <a:pt x="1351" y="333"/>
                </a:lnTo>
                <a:lnTo>
                  <a:pt x="1359" y="287"/>
                </a:lnTo>
                <a:lnTo>
                  <a:pt x="1373" y="243"/>
                </a:lnTo>
                <a:lnTo>
                  <a:pt x="1393" y="202"/>
                </a:lnTo>
                <a:lnTo>
                  <a:pt x="1416" y="164"/>
                </a:lnTo>
                <a:lnTo>
                  <a:pt x="1444" y="128"/>
                </a:lnTo>
                <a:lnTo>
                  <a:pt x="1476" y="97"/>
                </a:lnTo>
                <a:lnTo>
                  <a:pt x="1511" y="68"/>
                </a:lnTo>
                <a:lnTo>
                  <a:pt x="1549" y="45"/>
                </a:lnTo>
                <a:lnTo>
                  <a:pt x="1591" y="26"/>
                </a:lnTo>
                <a:lnTo>
                  <a:pt x="1635" y="12"/>
                </a:lnTo>
                <a:lnTo>
                  <a:pt x="1680" y="4"/>
                </a:lnTo>
                <a:lnTo>
                  <a:pt x="1728" y="0"/>
                </a:lnTo>
                <a:lnTo>
                  <a:pt x="1776" y="4"/>
                </a:lnTo>
                <a:lnTo>
                  <a:pt x="1821" y="12"/>
                </a:lnTo>
                <a:lnTo>
                  <a:pt x="1865" y="26"/>
                </a:lnTo>
                <a:lnTo>
                  <a:pt x="1907" y="45"/>
                </a:lnTo>
                <a:lnTo>
                  <a:pt x="1945" y="68"/>
                </a:lnTo>
                <a:lnTo>
                  <a:pt x="1980" y="97"/>
                </a:lnTo>
                <a:lnTo>
                  <a:pt x="2012" y="128"/>
                </a:lnTo>
                <a:lnTo>
                  <a:pt x="2040" y="164"/>
                </a:lnTo>
                <a:lnTo>
                  <a:pt x="2063" y="202"/>
                </a:lnTo>
                <a:lnTo>
                  <a:pt x="2083" y="243"/>
                </a:lnTo>
                <a:lnTo>
                  <a:pt x="2097" y="287"/>
                </a:lnTo>
                <a:lnTo>
                  <a:pt x="2105" y="333"/>
                </a:lnTo>
                <a:lnTo>
                  <a:pt x="2108" y="381"/>
                </a:lnTo>
                <a:lnTo>
                  <a:pt x="2105" y="428"/>
                </a:lnTo>
                <a:lnTo>
                  <a:pt x="2097" y="474"/>
                </a:lnTo>
                <a:lnTo>
                  <a:pt x="2083" y="517"/>
                </a:lnTo>
                <a:lnTo>
                  <a:pt x="2064" y="558"/>
                </a:lnTo>
                <a:lnTo>
                  <a:pt x="2041" y="596"/>
                </a:lnTo>
                <a:lnTo>
                  <a:pt x="2187" y="742"/>
                </a:lnTo>
                <a:lnTo>
                  <a:pt x="2224" y="718"/>
                </a:lnTo>
                <a:lnTo>
                  <a:pt x="2265" y="700"/>
                </a:lnTo>
                <a:lnTo>
                  <a:pt x="2309" y="685"/>
                </a:lnTo>
                <a:lnTo>
                  <a:pt x="2354" y="677"/>
                </a:lnTo>
                <a:lnTo>
                  <a:pt x="2402" y="675"/>
                </a:lnTo>
                <a:lnTo>
                  <a:pt x="2450" y="677"/>
                </a:lnTo>
                <a:lnTo>
                  <a:pt x="2495" y="685"/>
                </a:lnTo>
                <a:lnTo>
                  <a:pt x="2539" y="700"/>
                </a:lnTo>
                <a:lnTo>
                  <a:pt x="2579" y="718"/>
                </a:lnTo>
                <a:lnTo>
                  <a:pt x="2617" y="742"/>
                </a:lnTo>
                <a:lnTo>
                  <a:pt x="2763" y="596"/>
                </a:lnTo>
                <a:lnTo>
                  <a:pt x="2740" y="558"/>
                </a:lnTo>
                <a:lnTo>
                  <a:pt x="2721" y="517"/>
                </a:lnTo>
                <a:lnTo>
                  <a:pt x="2707" y="474"/>
                </a:lnTo>
                <a:lnTo>
                  <a:pt x="2699" y="428"/>
                </a:lnTo>
                <a:lnTo>
                  <a:pt x="2696" y="381"/>
                </a:lnTo>
                <a:lnTo>
                  <a:pt x="2699" y="333"/>
                </a:lnTo>
                <a:lnTo>
                  <a:pt x="2707" y="287"/>
                </a:lnTo>
                <a:lnTo>
                  <a:pt x="2721" y="243"/>
                </a:lnTo>
                <a:lnTo>
                  <a:pt x="2740" y="202"/>
                </a:lnTo>
                <a:lnTo>
                  <a:pt x="2764" y="164"/>
                </a:lnTo>
                <a:lnTo>
                  <a:pt x="2792" y="128"/>
                </a:lnTo>
                <a:lnTo>
                  <a:pt x="2823" y="97"/>
                </a:lnTo>
                <a:lnTo>
                  <a:pt x="2859" y="68"/>
                </a:lnTo>
                <a:lnTo>
                  <a:pt x="2897" y="45"/>
                </a:lnTo>
                <a:lnTo>
                  <a:pt x="2939" y="26"/>
                </a:lnTo>
                <a:lnTo>
                  <a:pt x="2983" y="12"/>
                </a:lnTo>
                <a:lnTo>
                  <a:pt x="3028" y="4"/>
                </a:lnTo>
                <a:lnTo>
                  <a:pt x="3076" y="0"/>
                </a:lnTo>
                <a:lnTo>
                  <a:pt x="3123" y="4"/>
                </a:lnTo>
                <a:lnTo>
                  <a:pt x="3169" y="12"/>
                </a:lnTo>
                <a:lnTo>
                  <a:pt x="3213" y="26"/>
                </a:lnTo>
                <a:lnTo>
                  <a:pt x="3255" y="45"/>
                </a:lnTo>
                <a:lnTo>
                  <a:pt x="3293" y="68"/>
                </a:lnTo>
                <a:lnTo>
                  <a:pt x="3328" y="97"/>
                </a:lnTo>
                <a:lnTo>
                  <a:pt x="3360" y="128"/>
                </a:lnTo>
                <a:lnTo>
                  <a:pt x="3388" y="164"/>
                </a:lnTo>
                <a:lnTo>
                  <a:pt x="3411" y="202"/>
                </a:lnTo>
                <a:lnTo>
                  <a:pt x="3431" y="243"/>
                </a:lnTo>
                <a:lnTo>
                  <a:pt x="3444" y="287"/>
                </a:lnTo>
                <a:lnTo>
                  <a:pt x="3453" y="333"/>
                </a:lnTo>
                <a:lnTo>
                  <a:pt x="3456" y="381"/>
                </a:lnTo>
                <a:lnTo>
                  <a:pt x="3453" y="429"/>
                </a:lnTo>
                <a:lnTo>
                  <a:pt x="3444" y="474"/>
                </a:lnTo>
                <a:lnTo>
                  <a:pt x="3431" y="518"/>
                </a:lnTo>
                <a:lnTo>
                  <a:pt x="3411" y="560"/>
                </a:lnTo>
                <a:lnTo>
                  <a:pt x="3388" y="597"/>
                </a:lnTo>
                <a:lnTo>
                  <a:pt x="3360" y="633"/>
                </a:lnTo>
                <a:lnTo>
                  <a:pt x="3328" y="665"/>
                </a:lnTo>
                <a:lnTo>
                  <a:pt x="3293" y="693"/>
                </a:lnTo>
                <a:lnTo>
                  <a:pt x="3255" y="717"/>
                </a:lnTo>
                <a:lnTo>
                  <a:pt x="3213" y="736"/>
                </a:lnTo>
                <a:lnTo>
                  <a:pt x="3169" y="749"/>
                </a:lnTo>
                <a:lnTo>
                  <a:pt x="3123" y="758"/>
                </a:lnTo>
                <a:lnTo>
                  <a:pt x="3076" y="761"/>
                </a:lnTo>
                <a:lnTo>
                  <a:pt x="3029" y="758"/>
                </a:lnTo>
                <a:lnTo>
                  <a:pt x="2983" y="749"/>
                </a:lnTo>
                <a:lnTo>
                  <a:pt x="2940" y="736"/>
                </a:lnTo>
                <a:lnTo>
                  <a:pt x="2899" y="717"/>
                </a:lnTo>
                <a:lnTo>
                  <a:pt x="2860" y="694"/>
                </a:lnTo>
                <a:lnTo>
                  <a:pt x="2715" y="839"/>
                </a:lnTo>
                <a:lnTo>
                  <a:pt x="2739" y="877"/>
                </a:lnTo>
                <a:lnTo>
                  <a:pt x="2756" y="918"/>
                </a:lnTo>
                <a:lnTo>
                  <a:pt x="2771" y="962"/>
                </a:lnTo>
                <a:lnTo>
                  <a:pt x="2779" y="1007"/>
                </a:lnTo>
                <a:lnTo>
                  <a:pt x="2782" y="1054"/>
                </a:lnTo>
                <a:lnTo>
                  <a:pt x="2779" y="1102"/>
                </a:lnTo>
                <a:lnTo>
                  <a:pt x="2770" y="1148"/>
                </a:lnTo>
                <a:lnTo>
                  <a:pt x="2756" y="1192"/>
                </a:lnTo>
                <a:lnTo>
                  <a:pt x="2738" y="1233"/>
                </a:lnTo>
                <a:lnTo>
                  <a:pt x="2713" y="1272"/>
                </a:lnTo>
                <a:lnTo>
                  <a:pt x="2686" y="1308"/>
                </a:lnTo>
                <a:lnTo>
                  <a:pt x="2655" y="1339"/>
                </a:lnTo>
                <a:lnTo>
                  <a:pt x="2619" y="1366"/>
                </a:lnTo>
                <a:lnTo>
                  <a:pt x="2580" y="1390"/>
                </a:lnTo>
                <a:lnTo>
                  <a:pt x="2540" y="1409"/>
                </a:lnTo>
                <a:lnTo>
                  <a:pt x="2496" y="1423"/>
                </a:lnTo>
                <a:lnTo>
                  <a:pt x="2450" y="1432"/>
                </a:lnTo>
                <a:lnTo>
                  <a:pt x="2402" y="1434"/>
                </a:lnTo>
                <a:lnTo>
                  <a:pt x="2354" y="1432"/>
                </a:lnTo>
                <a:lnTo>
                  <a:pt x="2309" y="1424"/>
                </a:lnTo>
                <a:lnTo>
                  <a:pt x="2265" y="1409"/>
                </a:lnTo>
                <a:lnTo>
                  <a:pt x="2224" y="1391"/>
                </a:lnTo>
                <a:lnTo>
                  <a:pt x="2187" y="1367"/>
                </a:lnTo>
                <a:lnTo>
                  <a:pt x="2041" y="1513"/>
                </a:lnTo>
                <a:lnTo>
                  <a:pt x="2064" y="1552"/>
                </a:lnTo>
                <a:lnTo>
                  <a:pt x="2083" y="1593"/>
                </a:lnTo>
                <a:lnTo>
                  <a:pt x="2097" y="1636"/>
                </a:lnTo>
                <a:lnTo>
                  <a:pt x="2105" y="1682"/>
                </a:lnTo>
                <a:lnTo>
                  <a:pt x="2108" y="1729"/>
                </a:lnTo>
                <a:lnTo>
                  <a:pt x="2105" y="1777"/>
                </a:lnTo>
                <a:lnTo>
                  <a:pt x="2097" y="1822"/>
                </a:lnTo>
                <a:lnTo>
                  <a:pt x="2083" y="1866"/>
                </a:lnTo>
                <a:lnTo>
                  <a:pt x="2063" y="1908"/>
                </a:lnTo>
                <a:lnTo>
                  <a:pt x="2040" y="1946"/>
                </a:lnTo>
                <a:lnTo>
                  <a:pt x="2012" y="1981"/>
                </a:lnTo>
                <a:lnTo>
                  <a:pt x="1980" y="2013"/>
                </a:lnTo>
                <a:lnTo>
                  <a:pt x="1945" y="2041"/>
                </a:lnTo>
                <a:lnTo>
                  <a:pt x="1907" y="2064"/>
                </a:lnTo>
                <a:lnTo>
                  <a:pt x="1865" y="2084"/>
                </a:lnTo>
                <a:lnTo>
                  <a:pt x="1821" y="2098"/>
                </a:lnTo>
                <a:lnTo>
                  <a:pt x="1776" y="2106"/>
                </a:lnTo>
                <a:lnTo>
                  <a:pt x="1728" y="2109"/>
                </a:lnTo>
                <a:lnTo>
                  <a:pt x="1680" y="2106"/>
                </a:lnTo>
                <a:lnTo>
                  <a:pt x="1635" y="2098"/>
                </a:lnTo>
                <a:lnTo>
                  <a:pt x="1591" y="2084"/>
                </a:lnTo>
                <a:lnTo>
                  <a:pt x="1549" y="2064"/>
                </a:lnTo>
                <a:lnTo>
                  <a:pt x="1511" y="2041"/>
                </a:lnTo>
                <a:lnTo>
                  <a:pt x="1476" y="2013"/>
                </a:lnTo>
                <a:lnTo>
                  <a:pt x="1444" y="1981"/>
                </a:lnTo>
                <a:lnTo>
                  <a:pt x="1416" y="1946"/>
                </a:lnTo>
                <a:lnTo>
                  <a:pt x="1393" y="1908"/>
                </a:lnTo>
                <a:lnTo>
                  <a:pt x="1373" y="1866"/>
                </a:lnTo>
                <a:lnTo>
                  <a:pt x="1359" y="1822"/>
                </a:lnTo>
                <a:lnTo>
                  <a:pt x="1351" y="1777"/>
                </a:lnTo>
                <a:lnTo>
                  <a:pt x="1348" y="1729"/>
                </a:lnTo>
                <a:lnTo>
                  <a:pt x="1351" y="1682"/>
                </a:lnTo>
                <a:lnTo>
                  <a:pt x="1359" y="1636"/>
                </a:lnTo>
                <a:lnTo>
                  <a:pt x="1373" y="1593"/>
                </a:lnTo>
                <a:lnTo>
                  <a:pt x="1392" y="1552"/>
                </a:lnTo>
                <a:lnTo>
                  <a:pt x="1415" y="1513"/>
                </a:lnTo>
                <a:lnTo>
                  <a:pt x="1269" y="1367"/>
                </a:lnTo>
                <a:lnTo>
                  <a:pt x="1232" y="1391"/>
                </a:lnTo>
                <a:lnTo>
                  <a:pt x="1191" y="1409"/>
                </a:lnTo>
                <a:lnTo>
                  <a:pt x="1147" y="1424"/>
                </a:lnTo>
                <a:lnTo>
                  <a:pt x="1102" y="1432"/>
                </a:lnTo>
                <a:lnTo>
                  <a:pt x="1054" y="1434"/>
                </a:lnTo>
                <a:lnTo>
                  <a:pt x="1006" y="1432"/>
                </a:lnTo>
                <a:lnTo>
                  <a:pt x="960" y="1423"/>
                </a:lnTo>
                <a:lnTo>
                  <a:pt x="916" y="1409"/>
                </a:lnTo>
                <a:lnTo>
                  <a:pt x="876" y="1390"/>
                </a:lnTo>
                <a:lnTo>
                  <a:pt x="837" y="1366"/>
                </a:lnTo>
                <a:lnTo>
                  <a:pt x="801" y="1339"/>
                </a:lnTo>
                <a:lnTo>
                  <a:pt x="770" y="1308"/>
                </a:lnTo>
                <a:lnTo>
                  <a:pt x="743" y="1272"/>
                </a:lnTo>
                <a:lnTo>
                  <a:pt x="718" y="1233"/>
                </a:lnTo>
                <a:lnTo>
                  <a:pt x="700" y="1192"/>
                </a:lnTo>
                <a:lnTo>
                  <a:pt x="686" y="1148"/>
                </a:lnTo>
                <a:lnTo>
                  <a:pt x="677" y="1102"/>
                </a:lnTo>
                <a:lnTo>
                  <a:pt x="674" y="1054"/>
                </a:lnTo>
                <a:lnTo>
                  <a:pt x="677" y="1007"/>
                </a:lnTo>
                <a:lnTo>
                  <a:pt x="685" y="962"/>
                </a:lnTo>
                <a:lnTo>
                  <a:pt x="700" y="918"/>
                </a:lnTo>
                <a:lnTo>
                  <a:pt x="717" y="877"/>
                </a:lnTo>
                <a:lnTo>
                  <a:pt x="741" y="839"/>
                </a:lnTo>
                <a:lnTo>
                  <a:pt x="596" y="694"/>
                </a:lnTo>
                <a:lnTo>
                  <a:pt x="557" y="717"/>
                </a:lnTo>
                <a:lnTo>
                  <a:pt x="516" y="736"/>
                </a:lnTo>
                <a:lnTo>
                  <a:pt x="473" y="749"/>
                </a:lnTo>
                <a:lnTo>
                  <a:pt x="427" y="758"/>
                </a:lnTo>
                <a:lnTo>
                  <a:pt x="380" y="761"/>
                </a:lnTo>
                <a:lnTo>
                  <a:pt x="333" y="758"/>
                </a:lnTo>
                <a:lnTo>
                  <a:pt x="287" y="749"/>
                </a:lnTo>
                <a:lnTo>
                  <a:pt x="243" y="736"/>
                </a:lnTo>
                <a:lnTo>
                  <a:pt x="201" y="717"/>
                </a:lnTo>
                <a:lnTo>
                  <a:pt x="163" y="693"/>
                </a:lnTo>
                <a:lnTo>
                  <a:pt x="128" y="665"/>
                </a:lnTo>
                <a:lnTo>
                  <a:pt x="96" y="633"/>
                </a:lnTo>
                <a:lnTo>
                  <a:pt x="68" y="597"/>
                </a:lnTo>
                <a:lnTo>
                  <a:pt x="45" y="560"/>
                </a:lnTo>
                <a:lnTo>
                  <a:pt x="25" y="518"/>
                </a:lnTo>
                <a:lnTo>
                  <a:pt x="12" y="474"/>
                </a:lnTo>
                <a:lnTo>
                  <a:pt x="3" y="429"/>
                </a:lnTo>
                <a:lnTo>
                  <a:pt x="0" y="381"/>
                </a:lnTo>
                <a:lnTo>
                  <a:pt x="3" y="333"/>
                </a:lnTo>
                <a:lnTo>
                  <a:pt x="12" y="287"/>
                </a:lnTo>
                <a:lnTo>
                  <a:pt x="25" y="243"/>
                </a:lnTo>
                <a:lnTo>
                  <a:pt x="45" y="202"/>
                </a:lnTo>
                <a:lnTo>
                  <a:pt x="68" y="164"/>
                </a:lnTo>
                <a:lnTo>
                  <a:pt x="96" y="128"/>
                </a:lnTo>
                <a:lnTo>
                  <a:pt x="128" y="97"/>
                </a:lnTo>
                <a:lnTo>
                  <a:pt x="163" y="68"/>
                </a:lnTo>
                <a:lnTo>
                  <a:pt x="201" y="45"/>
                </a:lnTo>
                <a:lnTo>
                  <a:pt x="243" y="26"/>
                </a:lnTo>
                <a:lnTo>
                  <a:pt x="287" y="12"/>
                </a:lnTo>
                <a:lnTo>
                  <a:pt x="333" y="4"/>
                </a:lnTo>
                <a:lnTo>
                  <a:pt x="380" y="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defTabSz="914400"/>
            <a:endParaRPr lang="en-GB">
              <a:solidFill>
                <a:srgbClr val="1F497D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2F9437A-CFDA-40D0-8B42-29074E71A435}"/>
              </a:ext>
            </a:extLst>
          </p:cNvPr>
          <p:cNvSpPr/>
          <p:nvPr/>
        </p:nvSpPr>
        <p:spPr>
          <a:xfrm>
            <a:off x="1014046" y="4275598"/>
            <a:ext cx="29002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58595B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These are quick fire, initial early product, service or innovation ideas generated from the insights.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8D9B58F-DFC2-498A-8687-BAB7E11227FB}"/>
              </a:ext>
            </a:extLst>
          </p:cNvPr>
          <p:cNvSpPr/>
          <p:nvPr/>
        </p:nvSpPr>
        <p:spPr>
          <a:xfrm>
            <a:off x="4133514" y="4275598"/>
            <a:ext cx="29002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58595B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These are early NPD product ideas derived from High Calibre Insights.</a:t>
            </a:r>
            <a:endParaRPr lang="en-US" dirty="0">
              <a:solidFill>
                <a:srgbClr val="58595B"/>
              </a:solidFill>
              <a:latin typeface="Source Sans Pro Light" panose="020B0403030403020204" pitchFamily="34" charset="0"/>
              <a:ea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7692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2324884" y="408124"/>
            <a:ext cx="75538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Source Sans Pro Light" panose="020B0403030403020204" pitchFamily="34" charset="0"/>
                <a:ea typeface="Roboto Black" panose="02000000000000000000" pitchFamily="2" charset="0"/>
                <a:cs typeface="Roboto Black" panose="02000000000000000000" pitchFamily="2" charset="0"/>
              </a:rPr>
              <a:t>Ideation </a:t>
            </a:r>
            <a:r>
              <a:rPr lang="en-US" sz="3200" dirty="0">
                <a:solidFill>
                  <a:schemeClr val="accent1"/>
                </a:solidFill>
                <a:latin typeface="Source Sans Pro Light" panose="020B0403030403020204" pitchFamily="34" charset="0"/>
              </a:rPr>
              <a:t>behavior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21CDB820-21FB-4E37-8B5A-C8422970CB87}"/>
              </a:ext>
            </a:extLst>
          </p:cNvPr>
          <p:cNvGrpSpPr/>
          <p:nvPr/>
        </p:nvGrpSpPr>
        <p:grpSpPr>
          <a:xfrm>
            <a:off x="2971975" y="1500218"/>
            <a:ext cx="1395932" cy="1497287"/>
            <a:chOff x="409193" y="1222964"/>
            <a:chExt cx="1395932" cy="1497286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8E5A7BFF-1444-44C8-B6D6-6F3FDD6D204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65125" y="2180250"/>
              <a:ext cx="540000" cy="54000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328" tIns="45665" rIns="91328" bIns="45665" rtlCol="0" anchor="ctr" anchorCtr="0"/>
            <a:lstStyle/>
            <a:p>
              <a:pPr algn="ctr" defTabSz="914400"/>
              <a:r>
                <a:rPr lang="en-GB" sz="2800" b="1" dirty="0">
                  <a:solidFill>
                    <a:srgbClr val="FFFFFF"/>
                  </a:solidFill>
                  <a:latin typeface="Source Sans Pro Light" panose="020B0403030403020204" pitchFamily="34" charset="0"/>
                  <a:ea typeface="Source Sans Pro Light" panose="020B0403030403020204" pitchFamily="34" charset="0"/>
                </a:rPr>
                <a:t>?</a:t>
              </a:r>
              <a:endParaRPr lang="en-GB" sz="2800" b="1" dirty="0" err="1">
                <a:solidFill>
                  <a:srgbClr val="FFFFFF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endParaRP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A95E48E-4143-4B62-8DBE-768E3BA96B2D}"/>
                </a:ext>
              </a:extLst>
            </p:cNvPr>
            <p:cNvSpPr/>
            <p:nvPr/>
          </p:nvSpPr>
          <p:spPr>
            <a:xfrm>
              <a:off x="549507" y="1492964"/>
              <a:ext cx="1047286" cy="1047286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328" tIns="45665" rIns="91328" bIns="45665" rtlCol="0" anchor="ctr" anchorCtr="0"/>
            <a:lstStyle/>
            <a:p>
              <a:pPr algn="ctr" defTabSz="914400"/>
              <a:r>
                <a:rPr lang="en-GB" sz="4800" b="1" dirty="0">
                  <a:solidFill>
                    <a:srgbClr val="FFFFFF"/>
                  </a:solidFill>
                  <a:latin typeface="Source Sans Pro Light" panose="020B0403030403020204" pitchFamily="34" charset="0"/>
                  <a:ea typeface="Source Sans Pro Light" panose="020B0403030403020204" pitchFamily="34" charset="0"/>
                </a:rPr>
                <a:t>?</a:t>
              </a:r>
              <a:endParaRPr lang="en-GB" sz="4800" b="1" dirty="0" err="1">
                <a:solidFill>
                  <a:srgbClr val="FFFFFF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05F6F38D-A8C1-47B7-8B6C-EC716481F0F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49507" y="1222964"/>
              <a:ext cx="540000" cy="5400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328" tIns="45665" rIns="91328" bIns="45665" rtlCol="0" anchor="ctr" anchorCtr="0"/>
            <a:lstStyle/>
            <a:p>
              <a:pPr algn="ctr" defTabSz="914400"/>
              <a:r>
                <a:rPr lang="en-GB" sz="2800" b="1" dirty="0">
                  <a:solidFill>
                    <a:srgbClr val="FFFFFF"/>
                  </a:solidFill>
                  <a:latin typeface="Source Sans Pro Light" panose="020B0403030403020204" pitchFamily="34" charset="0"/>
                  <a:ea typeface="Source Sans Pro Light" panose="020B0403030403020204" pitchFamily="34" charset="0"/>
                </a:rPr>
                <a:t>?</a:t>
              </a:r>
              <a:endParaRPr lang="en-GB" sz="2800" b="1" dirty="0" err="1">
                <a:solidFill>
                  <a:srgbClr val="FFFFFF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9255C6A8-D467-4E06-8C1D-54C34A6579C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09193" y="1640250"/>
              <a:ext cx="360000" cy="360000"/>
            </a:xfrm>
            <a:prstGeom prst="ellipse">
              <a:avLst/>
            </a:prstGeom>
            <a:solidFill>
              <a:schemeClr val="accent6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328" tIns="45665" rIns="91328" bIns="45665" rtlCol="0" anchor="ctr" anchorCtr="0"/>
            <a:lstStyle/>
            <a:p>
              <a:pPr algn="ctr" defTabSz="914400"/>
              <a:r>
                <a:rPr lang="en-GB" sz="2000" b="1" dirty="0">
                  <a:solidFill>
                    <a:srgbClr val="FFFFFF"/>
                  </a:solidFill>
                  <a:latin typeface="Source Sans Pro Light" panose="020B0403030403020204" pitchFamily="34" charset="0"/>
                  <a:ea typeface="Source Sans Pro Light" panose="020B0403030403020204" pitchFamily="34" charset="0"/>
                </a:rPr>
                <a:t>?</a:t>
              </a:r>
              <a:endParaRPr lang="en-GB" sz="2000" b="1" dirty="0" err="1">
                <a:solidFill>
                  <a:srgbClr val="FFFFFF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endParaRPr>
            </a:p>
          </p:txBody>
        </p:sp>
      </p:grpSp>
      <p:sp>
        <p:nvSpPr>
          <p:cNvPr id="22" name="Content Placeholder 6">
            <a:extLst>
              <a:ext uri="{FF2B5EF4-FFF2-40B4-BE49-F238E27FC236}">
                <a16:creationId xmlns:a16="http://schemas.microsoft.com/office/drawing/2014/main" id="{DDA39163-52AD-4853-8E05-3883FAB5C8CF}"/>
              </a:ext>
            </a:extLst>
          </p:cNvPr>
          <p:cNvSpPr txBox="1">
            <a:spLocks/>
          </p:cNvSpPr>
          <p:nvPr/>
        </p:nvSpPr>
        <p:spPr>
          <a:xfrm>
            <a:off x="2927907" y="3076143"/>
            <a:ext cx="1440000" cy="3877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177800" indent="-17780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355600" indent="-17780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»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dirty="0">
                <a:solidFill>
                  <a:srgbClr val="58595B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Create lots and lots of ideas first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9FA22C8F-3E8E-4973-B929-9738901C90EE}"/>
              </a:ext>
            </a:extLst>
          </p:cNvPr>
          <p:cNvGrpSpPr/>
          <p:nvPr/>
        </p:nvGrpSpPr>
        <p:grpSpPr>
          <a:xfrm>
            <a:off x="4771058" y="1557502"/>
            <a:ext cx="1287600" cy="1440000"/>
            <a:chOff x="2274895" y="1391247"/>
            <a:chExt cx="1287600" cy="1440000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918EA869-D3A2-4F28-92C7-7BFDFAEBE8D7}"/>
                </a:ext>
              </a:extLst>
            </p:cNvPr>
            <p:cNvSpPr/>
            <p:nvPr/>
          </p:nvSpPr>
          <p:spPr>
            <a:xfrm rot="19271439">
              <a:off x="2444793" y="2502907"/>
              <a:ext cx="471349" cy="45719"/>
            </a:xfrm>
            <a:prstGeom prst="rect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GB">
                <a:solidFill>
                  <a:srgbClr val="FFFFFF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C4231DA-0172-4831-82DE-12C19F24550B}"/>
                </a:ext>
              </a:extLst>
            </p:cNvPr>
            <p:cNvSpPr/>
            <p:nvPr/>
          </p:nvSpPr>
          <p:spPr>
            <a:xfrm rot="2546484" flipV="1">
              <a:off x="2369605" y="2337390"/>
              <a:ext cx="530579" cy="45719"/>
            </a:xfrm>
            <a:prstGeom prst="rect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GB">
                <a:solidFill>
                  <a:srgbClr val="FFFFFF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54940422-EF04-4A1B-AB3B-6D251DFF1332}"/>
                </a:ext>
              </a:extLst>
            </p:cNvPr>
            <p:cNvSpPr/>
            <p:nvPr/>
          </p:nvSpPr>
          <p:spPr>
            <a:xfrm rot="2327013">
              <a:off x="2861041" y="1964249"/>
              <a:ext cx="648000" cy="72000"/>
            </a:xfrm>
            <a:prstGeom prst="rect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GB">
                <a:solidFill>
                  <a:srgbClr val="FFFFFF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22A05FFE-B6EA-48D5-9DDA-BD0090B94D59}"/>
                </a:ext>
              </a:extLst>
            </p:cNvPr>
            <p:cNvSpPr/>
            <p:nvPr/>
          </p:nvSpPr>
          <p:spPr>
            <a:xfrm rot="19271439">
              <a:off x="2310894" y="1946359"/>
              <a:ext cx="648000" cy="72000"/>
            </a:xfrm>
            <a:prstGeom prst="rect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GB">
                <a:solidFill>
                  <a:srgbClr val="FFFFFF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5E70E892-B400-4107-887B-F3AD0B083FA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82495" y="1391247"/>
              <a:ext cx="720000" cy="720000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328" tIns="45665" rIns="91328" bIns="45665" rtlCol="0" anchor="ctr" anchorCtr="0"/>
            <a:lstStyle/>
            <a:p>
              <a:pPr algn="ctr" defTabSz="914400"/>
              <a:r>
                <a:rPr lang="en-GB" sz="3600" b="1" dirty="0">
                  <a:solidFill>
                    <a:srgbClr val="FFFFFF"/>
                  </a:solidFill>
                  <a:latin typeface="Source Sans Pro Light" panose="020B0403030403020204" pitchFamily="34" charset="0"/>
                  <a:ea typeface="Source Sans Pro Light" panose="020B0403030403020204" pitchFamily="34" charset="0"/>
                </a:rPr>
                <a:t>?</a:t>
              </a:r>
              <a:endParaRPr lang="en-GB" sz="3600" b="1" dirty="0" err="1">
                <a:solidFill>
                  <a:srgbClr val="FFFFFF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4E2BBA81-2E3D-4DFD-A5D2-F6A7D9FE2C4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274895" y="2000250"/>
              <a:ext cx="360000" cy="360000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328" tIns="45665" rIns="91328" bIns="45665" rtlCol="0" anchor="ctr" anchorCtr="0"/>
            <a:lstStyle/>
            <a:p>
              <a:pPr algn="ctr" defTabSz="914400"/>
              <a:r>
                <a:rPr lang="en-GB" sz="2000" b="1" dirty="0">
                  <a:solidFill>
                    <a:srgbClr val="FFFFFF"/>
                  </a:solidFill>
                  <a:latin typeface="Source Sans Pro Light" panose="020B0403030403020204" pitchFamily="34" charset="0"/>
                  <a:ea typeface="Source Sans Pro Light" panose="020B0403030403020204" pitchFamily="34" charset="0"/>
                </a:rPr>
                <a:t>?</a:t>
              </a:r>
              <a:endParaRPr lang="en-GB" sz="2000" b="1" dirty="0" err="1">
                <a:solidFill>
                  <a:srgbClr val="FFFFFF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endParaRPr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7FD9278E-9C57-45BA-8E10-82BC67D69CF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634895" y="2291247"/>
              <a:ext cx="360000" cy="360000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328" tIns="45665" rIns="91328" bIns="45665" rtlCol="0" anchor="ctr" anchorCtr="0"/>
            <a:lstStyle/>
            <a:p>
              <a:pPr algn="ctr" defTabSz="914400"/>
              <a:r>
                <a:rPr lang="en-GB" sz="2000" b="1" dirty="0">
                  <a:solidFill>
                    <a:srgbClr val="FFFFFF"/>
                  </a:solidFill>
                  <a:latin typeface="Source Sans Pro Light" panose="020B0403030403020204" pitchFamily="34" charset="0"/>
                  <a:ea typeface="Source Sans Pro Light" panose="020B0403030403020204" pitchFamily="34" charset="0"/>
                </a:rPr>
                <a:t>?</a:t>
              </a:r>
              <a:endParaRPr lang="en-GB" sz="2000" b="1" dirty="0" err="1">
                <a:solidFill>
                  <a:srgbClr val="FFFFFF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endParaRP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77976C31-1F6F-4DAE-A453-495C01014D5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274895" y="2471247"/>
              <a:ext cx="360000" cy="360000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328" tIns="45665" rIns="91328" bIns="45665" rtlCol="0" anchor="ctr" anchorCtr="0"/>
            <a:lstStyle/>
            <a:p>
              <a:pPr algn="ctr" defTabSz="914400"/>
              <a:r>
                <a:rPr lang="en-GB" sz="2000" b="1" dirty="0">
                  <a:solidFill>
                    <a:srgbClr val="FFFFFF"/>
                  </a:solidFill>
                  <a:latin typeface="Source Sans Pro Light" panose="020B0403030403020204" pitchFamily="34" charset="0"/>
                  <a:ea typeface="Source Sans Pro Light" panose="020B0403030403020204" pitchFamily="34" charset="0"/>
                </a:rPr>
                <a:t>?</a:t>
              </a:r>
              <a:endParaRPr lang="en-GB" sz="2000" b="1" dirty="0" err="1">
                <a:solidFill>
                  <a:srgbClr val="FFFFFF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endParaRP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CD89F888-57CB-47A6-8DD9-8AD2FDF492E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202495" y="2000250"/>
              <a:ext cx="360000" cy="360000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328" tIns="45665" rIns="91328" bIns="45665" rtlCol="0" anchor="ctr" anchorCtr="0"/>
            <a:lstStyle/>
            <a:p>
              <a:pPr algn="ctr" defTabSz="914400"/>
              <a:r>
                <a:rPr lang="en-GB" sz="2000" b="1" dirty="0">
                  <a:solidFill>
                    <a:srgbClr val="FFFFFF"/>
                  </a:solidFill>
                  <a:latin typeface="Source Sans Pro Light" panose="020B0403030403020204" pitchFamily="34" charset="0"/>
                  <a:ea typeface="Source Sans Pro Light" panose="020B0403030403020204" pitchFamily="34" charset="0"/>
                </a:rPr>
                <a:t>?</a:t>
              </a:r>
              <a:endParaRPr lang="en-GB" sz="2000" b="1" dirty="0" err="1">
                <a:solidFill>
                  <a:srgbClr val="FFFFFF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endParaRPr>
            </a:p>
          </p:txBody>
        </p:sp>
      </p:grpSp>
      <p:sp>
        <p:nvSpPr>
          <p:cNvPr id="33" name="Content Placeholder 6">
            <a:extLst>
              <a:ext uri="{FF2B5EF4-FFF2-40B4-BE49-F238E27FC236}">
                <a16:creationId xmlns:a16="http://schemas.microsoft.com/office/drawing/2014/main" id="{8430AA4B-53DC-43DA-91A2-9167F50BE33C}"/>
              </a:ext>
            </a:extLst>
          </p:cNvPr>
          <p:cNvSpPr txBox="1">
            <a:spLocks/>
          </p:cNvSpPr>
          <p:nvPr/>
        </p:nvSpPr>
        <p:spPr>
          <a:xfrm>
            <a:off x="4686095" y="3076143"/>
            <a:ext cx="1773175" cy="5816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177800" indent="-17780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355600" indent="-17780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»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dirty="0">
                <a:solidFill>
                  <a:srgbClr val="58595B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Every idea is a good idea because it leads somewhere new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EB89136-3192-496A-B9B2-2CFAD9B77785}"/>
              </a:ext>
            </a:extLst>
          </p:cNvPr>
          <p:cNvSpPr/>
          <p:nvPr/>
        </p:nvSpPr>
        <p:spPr>
          <a:xfrm>
            <a:off x="6459267" y="1647502"/>
            <a:ext cx="1260000" cy="126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8" tIns="45665" rIns="91328" bIns="45665" rtlCol="0" anchor="ctr" anchorCtr="0"/>
          <a:lstStyle/>
          <a:p>
            <a:pPr algn="ctr" defTabSz="914400"/>
            <a:endParaRPr lang="en-GB" sz="4800" b="1" dirty="0" err="1">
              <a:solidFill>
                <a:srgbClr val="FFFFFF"/>
              </a:solidFill>
              <a:latin typeface="Source Sans Pro Light" panose="020B0403030403020204" pitchFamily="34" charset="0"/>
              <a:ea typeface="Source Sans Pro Light" panose="020B0403030403020204" pitchFamily="34" charset="0"/>
            </a:endParaRP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899F132E-E35D-4179-A853-57254E471906}"/>
              </a:ext>
            </a:extLst>
          </p:cNvPr>
          <p:cNvGrpSpPr/>
          <p:nvPr/>
        </p:nvGrpSpPr>
        <p:grpSpPr>
          <a:xfrm>
            <a:off x="6669957" y="2016188"/>
            <a:ext cx="872400" cy="537299"/>
            <a:chOff x="4173794" y="1693961"/>
            <a:chExt cx="872400" cy="537298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D6DCA867-BE72-465A-AC39-FA0664C45CE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173794" y="1820250"/>
              <a:ext cx="360000" cy="36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GB">
                <a:solidFill>
                  <a:srgbClr val="FFFFFF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9D30E7C2-E51F-4C44-AE6B-5D56A5717F9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53794" y="1693961"/>
              <a:ext cx="360000" cy="36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GB">
                <a:solidFill>
                  <a:srgbClr val="FFFFFF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endParaRP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C584BA5C-D8E1-4102-B1BE-7DA0AA846E1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506194" y="1871259"/>
              <a:ext cx="360000" cy="36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GB">
                <a:solidFill>
                  <a:srgbClr val="FFFFFF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endParaRP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DD4E2452-665D-4678-9841-5D2A0B5D82E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86194" y="1820250"/>
              <a:ext cx="360000" cy="36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GB">
                <a:solidFill>
                  <a:srgbClr val="FFFFFF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endParaRP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1F3B61FA-EE8D-43DC-9339-00E92F6B8A2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533794" y="1792650"/>
              <a:ext cx="360000" cy="36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GB">
                <a:solidFill>
                  <a:srgbClr val="FFFFFF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endParaRP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CC5BE3E0-36EC-4096-89F9-6B65BA77FDF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26194" y="1853473"/>
              <a:ext cx="360000" cy="36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GB">
                <a:solidFill>
                  <a:srgbClr val="FFFFFF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endParaRPr>
            </a:p>
          </p:txBody>
        </p:sp>
      </p:grpSp>
      <p:sp>
        <p:nvSpPr>
          <p:cNvPr id="42" name="Content Placeholder 6">
            <a:extLst>
              <a:ext uri="{FF2B5EF4-FFF2-40B4-BE49-F238E27FC236}">
                <a16:creationId xmlns:a16="http://schemas.microsoft.com/office/drawing/2014/main" id="{3C176031-0F89-46D4-9681-17C14C1D09D8}"/>
              </a:ext>
            </a:extLst>
          </p:cNvPr>
          <p:cNvSpPr txBox="1">
            <a:spLocks/>
          </p:cNvSpPr>
          <p:nvPr/>
        </p:nvSpPr>
        <p:spPr>
          <a:xfrm>
            <a:off x="6459267" y="3076143"/>
            <a:ext cx="1440000" cy="3877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177800" indent="-17780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355600" indent="-17780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»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dirty="0">
                <a:solidFill>
                  <a:srgbClr val="58595B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Anything is </a:t>
            </a:r>
          </a:p>
          <a:p>
            <a:pPr algn="ctr"/>
            <a:r>
              <a:rPr lang="en-GB" sz="1400" dirty="0">
                <a:solidFill>
                  <a:srgbClr val="58595B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possible</a:t>
            </a: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EEA93CC7-CA5A-40C1-B07D-96D57858CDCD}"/>
              </a:ext>
            </a:extLst>
          </p:cNvPr>
          <p:cNvSpPr/>
          <p:nvPr/>
        </p:nvSpPr>
        <p:spPr>
          <a:xfrm>
            <a:off x="8404839" y="1597539"/>
            <a:ext cx="1260000" cy="1260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8" tIns="45665" rIns="91328" bIns="45665" rtlCol="0" anchor="ctr" anchorCtr="0"/>
          <a:lstStyle/>
          <a:p>
            <a:pPr algn="ctr" defTabSz="914400"/>
            <a:endParaRPr lang="en-GB" sz="4800" b="1" dirty="0" err="1">
              <a:solidFill>
                <a:srgbClr val="FFFFFF"/>
              </a:solidFill>
              <a:latin typeface="Source Sans Pro Light" panose="020B0403030403020204" pitchFamily="34" charset="0"/>
              <a:ea typeface="Source Sans Pro Light" panose="020B0403030403020204" pitchFamily="34" charset="0"/>
            </a:endParaRPr>
          </a:p>
        </p:txBody>
      </p:sp>
      <p:sp>
        <p:nvSpPr>
          <p:cNvPr id="44" name="Isosceles Triangle 43">
            <a:extLst>
              <a:ext uri="{FF2B5EF4-FFF2-40B4-BE49-F238E27FC236}">
                <a16:creationId xmlns:a16="http://schemas.microsoft.com/office/drawing/2014/main" id="{0463BE53-B6FC-4A5B-9FCD-D4001E03B133}"/>
              </a:ext>
            </a:extLst>
          </p:cNvPr>
          <p:cNvSpPr>
            <a:spLocks noChangeAspect="1"/>
          </p:cNvSpPr>
          <p:nvPr/>
        </p:nvSpPr>
        <p:spPr>
          <a:xfrm>
            <a:off x="8630028" y="1824506"/>
            <a:ext cx="793440" cy="684000"/>
          </a:xfrm>
          <a:prstGeom prst="triangle">
            <a:avLst/>
          </a:prstGeom>
          <a:noFill/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GB">
              <a:solidFill>
                <a:srgbClr val="FFFFFF"/>
              </a:solidFill>
              <a:latin typeface="Source Sans Pro Light" panose="020B0403030403020204" pitchFamily="34" charset="0"/>
              <a:ea typeface="Source Sans Pro Light" panose="020B040303040302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7D4530E8-D42A-43DE-8849-6D79B212B382}"/>
              </a:ext>
            </a:extLst>
          </p:cNvPr>
          <p:cNvSpPr txBox="1"/>
          <p:nvPr/>
        </p:nvSpPr>
        <p:spPr>
          <a:xfrm>
            <a:off x="8757090" y="2288226"/>
            <a:ext cx="464679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400"/>
            <a:r>
              <a:rPr lang="en-GB" sz="1400" b="1" dirty="0">
                <a:solidFill>
                  <a:srgbClr val="FFFFFF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DELAY</a:t>
            </a:r>
          </a:p>
        </p:txBody>
      </p:sp>
      <p:sp>
        <p:nvSpPr>
          <p:cNvPr id="46" name="Content Placeholder 6">
            <a:extLst>
              <a:ext uri="{FF2B5EF4-FFF2-40B4-BE49-F238E27FC236}">
                <a16:creationId xmlns:a16="http://schemas.microsoft.com/office/drawing/2014/main" id="{17054F84-89B4-4C14-896B-AC968FD3C699}"/>
              </a:ext>
            </a:extLst>
          </p:cNvPr>
          <p:cNvSpPr txBox="1">
            <a:spLocks/>
          </p:cNvSpPr>
          <p:nvPr/>
        </p:nvSpPr>
        <p:spPr>
          <a:xfrm>
            <a:off x="8337301" y="3076143"/>
            <a:ext cx="1440000" cy="3877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177800" indent="-17780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355600" indent="-17780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»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dirty="0">
                <a:solidFill>
                  <a:srgbClr val="58595B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No premature</a:t>
            </a:r>
          </a:p>
          <a:p>
            <a:pPr algn="ctr"/>
            <a:r>
              <a:rPr lang="en-GB" sz="1400" dirty="0">
                <a:solidFill>
                  <a:srgbClr val="58595B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evaluation</a:t>
            </a: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D6CCCB0-B2A5-4153-B341-2E61194ECC84}"/>
              </a:ext>
            </a:extLst>
          </p:cNvPr>
          <p:cNvSpPr/>
          <p:nvPr/>
        </p:nvSpPr>
        <p:spPr>
          <a:xfrm>
            <a:off x="4776090" y="3798455"/>
            <a:ext cx="1260000" cy="1260000"/>
          </a:xfrm>
          <a:prstGeom prst="ellipse">
            <a:avLst/>
          </a:prstGeom>
          <a:solidFill>
            <a:schemeClr val="accent6">
              <a:lumMod val="50000"/>
              <a:lumOff val="5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8" tIns="45665" rIns="91328" bIns="45665" rtlCol="0" anchor="t"/>
          <a:lstStyle/>
          <a:p>
            <a:pPr algn="ctr" defTabSz="914400"/>
            <a:endParaRPr lang="en-GB" sz="1400" dirty="0" err="1">
              <a:solidFill>
                <a:srgbClr val="58595B"/>
              </a:solidFill>
              <a:latin typeface="Source Sans Pro Light" panose="020B0403030403020204" pitchFamily="34" charset="0"/>
              <a:ea typeface="Source Sans Pro Light" panose="020B0403030403020204" pitchFamily="34" charset="0"/>
            </a:endParaRPr>
          </a:p>
        </p:txBody>
      </p:sp>
      <p:grpSp>
        <p:nvGrpSpPr>
          <p:cNvPr id="48" name="Group 44">
            <a:extLst>
              <a:ext uri="{FF2B5EF4-FFF2-40B4-BE49-F238E27FC236}">
                <a16:creationId xmlns:a16="http://schemas.microsoft.com/office/drawing/2014/main" id="{01D7C80C-6BA9-44D7-95A2-641499D00EBA}"/>
              </a:ext>
            </a:extLst>
          </p:cNvPr>
          <p:cNvGrpSpPr>
            <a:grpSpLocks noChangeAspect="1"/>
          </p:cNvGrpSpPr>
          <p:nvPr/>
        </p:nvGrpSpPr>
        <p:grpSpPr>
          <a:xfrm>
            <a:off x="5144662" y="4107747"/>
            <a:ext cx="619684" cy="622109"/>
            <a:chOff x="6200776" y="2978151"/>
            <a:chExt cx="406400" cy="407988"/>
          </a:xfrm>
          <a:solidFill>
            <a:schemeClr val="bg1"/>
          </a:solidFill>
        </p:grpSpPr>
        <p:sp>
          <p:nvSpPr>
            <p:cNvPr id="49" name="Freeform 27">
              <a:extLst>
                <a:ext uri="{FF2B5EF4-FFF2-40B4-BE49-F238E27FC236}">
                  <a16:creationId xmlns:a16="http://schemas.microsoft.com/office/drawing/2014/main" id="{B05EC064-88F9-4DA3-BF13-C969B14D85AC}"/>
                </a:ext>
              </a:extLst>
            </p:cNvPr>
            <p:cNvSpPr>
              <a:spLocks/>
            </p:cNvSpPr>
            <p:nvPr/>
          </p:nvSpPr>
          <p:spPr bwMode="auto">
            <a:xfrm>
              <a:off x="6216651" y="2978151"/>
              <a:ext cx="390525" cy="392113"/>
            </a:xfrm>
            <a:custGeom>
              <a:avLst/>
              <a:gdLst/>
              <a:ahLst/>
              <a:cxnLst>
                <a:cxn ang="0">
                  <a:pos x="21" y="334"/>
                </a:cxn>
                <a:cxn ang="0">
                  <a:pos x="57" y="324"/>
                </a:cxn>
                <a:cxn ang="0">
                  <a:pos x="63" y="318"/>
                </a:cxn>
                <a:cxn ang="0">
                  <a:pos x="75" y="306"/>
                </a:cxn>
                <a:cxn ang="0">
                  <a:pos x="83" y="298"/>
                </a:cxn>
                <a:cxn ang="0">
                  <a:pos x="83" y="298"/>
                </a:cxn>
                <a:cxn ang="0">
                  <a:pos x="325" y="56"/>
                </a:cxn>
                <a:cxn ang="0">
                  <a:pos x="325" y="27"/>
                </a:cxn>
                <a:cxn ang="0">
                  <a:pos x="306" y="8"/>
                </a:cxn>
                <a:cxn ang="0">
                  <a:pos x="278" y="8"/>
                </a:cxn>
                <a:cxn ang="0">
                  <a:pos x="35" y="251"/>
                </a:cxn>
                <a:cxn ang="0">
                  <a:pos x="35" y="251"/>
                </a:cxn>
                <a:cxn ang="0">
                  <a:pos x="15" y="271"/>
                </a:cxn>
                <a:cxn ang="0">
                  <a:pos x="10" y="277"/>
                </a:cxn>
                <a:cxn ang="0">
                  <a:pos x="5" y="294"/>
                </a:cxn>
                <a:cxn ang="0">
                  <a:pos x="0" y="313"/>
                </a:cxn>
                <a:cxn ang="0">
                  <a:pos x="21" y="334"/>
                </a:cxn>
              </a:cxnLst>
              <a:rect l="0" t="0" r="r" b="b"/>
              <a:pathLst>
                <a:path w="333" h="334">
                  <a:moveTo>
                    <a:pt x="21" y="334"/>
                  </a:moveTo>
                  <a:cubicBezTo>
                    <a:pt x="57" y="324"/>
                    <a:pt x="57" y="324"/>
                    <a:pt x="57" y="324"/>
                  </a:cubicBezTo>
                  <a:cubicBezTo>
                    <a:pt x="63" y="318"/>
                    <a:pt x="63" y="318"/>
                    <a:pt x="63" y="318"/>
                  </a:cubicBezTo>
                  <a:cubicBezTo>
                    <a:pt x="75" y="306"/>
                    <a:pt x="75" y="306"/>
                    <a:pt x="75" y="306"/>
                  </a:cubicBezTo>
                  <a:cubicBezTo>
                    <a:pt x="83" y="298"/>
                    <a:pt x="83" y="298"/>
                    <a:pt x="83" y="298"/>
                  </a:cubicBezTo>
                  <a:cubicBezTo>
                    <a:pt x="83" y="298"/>
                    <a:pt x="83" y="298"/>
                    <a:pt x="83" y="298"/>
                  </a:cubicBezTo>
                  <a:cubicBezTo>
                    <a:pt x="325" y="56"/>
                    <a:pt x="325" y="56"/>
                    <a:pt x="325" y="56"/>
                  </a:cubicBezTo>
                  <a:cubicBezTo>
                    <a:pt x="333" y="48"/>
                    <a:pt x="333" y="35"/>
                    <a:pt x="325" y="27"/>
                  </a:cubicBezTo>
                  <a:cubicBezTo>
                    <a:pt x="306" y="8"/>
                    <a:pt x="306" y="8"/>
                    <a:pt x="306" y="8"/>
                  </a:cubicBezTo>
                  <a:cubicBezTo>
                    <a:pt x="298" y="0"/>
                    <a:pt x="286" y="0"/>
                    <a:pt x="278" y="8"/>
                  </a:cubicBezTo>
                  <a:cubicBezTo>
                    <a:pt x="35" y="251"/>
                    <a:pt x="35" y="251"/>
                    <a:pt x="35" y="251"/>
                  </a:cubicBezTo>
                  <a:cubicBezTo>
                    <a:pt x="35" y="251"/>
                    <a:pt x="35" y="251"/>
                    <a:pt x="35" y="251"/>
                  </a:cubicBezTo>
                  <a:cubicBezTo>
                    <a:pt x="15" y="271"/>
                    <a:pt x="15" y="271"/>
                    <a:pt x="15" y="271"/>
                  </a:cubicBezTo>
                  <a:cubicBezTo>
                    <a:pt x="10" y="277"/>
                    <a:pt x="10" y="277"/>
                    <a:pt x="10" y="277"/>
                  </a:cubicBezTo>
                  <a:cubicBezTo>
                    <a:pt x="5" y="294"/>
                    <a:pt x="5" y="294"/>
                    <a:pt x="5" y="294"/>
                  </a:cubicBezTo>
                  <a:cubicBezTo>
                    <a:pt x="0" y="313"/>
                    <a:pt x="0" y="313"/>
                    <a:pt x="0" y="313"/>
                  </a:cubicBezTo>
                  <a:lnTo>
                    <a:pt x="21" y="3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en-GB" sz="1400">
                <a:solidFill>
                  <a:srgbClr val="58595B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endParaRPr>
            </a:p>
          </p:txBody>
        </p:sp>
        <p:sp>
          <p:nvSpPr>
            <p:cNvPr id="50" name="Freeform 28">
              <a:extLst>
                <a:ext uri="{FF2B5EF4-FFF2-40B4-BE49-F238E27FC236}">
                  <a16:creationId xmlns:a16="http://schemas.microsoft.com/office/drawing/2014/main" id="{35E94837-12E4-4065-979B-1B4389EDA43F}"/>
                </a:ext>
              </a:extLst>
            </p:cNvPr>
            <p:cNvSpPr>
              <a:spLocks/>
            </p:cNvSpPr>
            <p:nvPr/>
          </p:nvSpPr>
          <p:spPr bwMode="auto">
            <a:xfrm>
              <a:off x="6200776" y="3352801"/>
              <a:ext cx="31750" cy="33338"/>
            </a:xfrm>
            <a:custGeom>
              <a:avLst/>
              <a:gdLst/>
              <a:ahLst/>
              <a:cxnLst>
                <a:cxn ang="0">
                  <a:pos x="20" y="14"/>
                </a:cxn>
                <a:cxn ang="0">
                  <a:pos x="17" y="11"/>
                </a:cxn>
                <a:cxn ang="0">
                  <a:pos x="7" y="0"/>
                </a:cxn>
                <a:cxn ang="0">
                  <a:pos x="0" y="20"/>
                </a:cxn>
                <a:cxn ang="0">
                  <a:pos x="1" y="21"/>
                </a:cxn>
                <a:cxn ang="0">
                  <a:pos x="6" y="19"/>
                </a:cxn>
                <a:cxn ang="0">
                  <a:pos x="20" y="14"/>
                </a:cxn>
              </a:cxnLst>
              <a:rect l="0" t="0" r="r" b="b"/>
              <a:pathLst>
                <a:path w="20" h="21">
                  <a:moveTo>
                    <a:pt x="20" y="14"/>
                  </a:moveTo>
                  <a:lnTo>
                    <a:pt x="17" y="11"/>
                  </a:lnTo>
                  <a:lnTo>
                    <a:pt x="7" y="0"/>
                  </a:lnTo>
                  <a:lnTo>
                    <a:pt x="0" y="20"/>
                  </a:lnTo>
                  <a:lnTo>
                    <a:pt x="1" y="21"/>
                  </a:lnTo>
                  <a:lnTo>
                    <a:pt x="6" y="19"/>
                  </a:lnTo>
                  <a:lnTo>
                    <a:pt x="20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en-GB" sz="1400">
                <a:solidFill>
                  <a:srgbClr val="58595B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endParaRPr>
            </a:p>
          </p:txBody>
        </p:sp>
      </p:grpSp>
      <p:sp>
        <p:nvSpPr>
          <p:cNvPr id="51" name="Oval 50">
            <a:extLst>
              <a:ext uri="{FF2B5EF4-FFF2-40B4-BE49-F238E27FC236}">
                <a16:creationId xmlns:a16="http://schemas.microsoft.com/office/drawing/2014/main" id="{A2418979-5466-4F04-BDB8-528DEC4D0049}"/>
              </a:ext>
            </a:extLst>
          </p:cNvPr>
          <p:cNvSpPr/>
          <p:nvPr/>
        </p:nvSpPr>
        <p:spPr>
          <a:xfrm>
            <a:off x="2939313" y="3770742"/>
            <a:ext cx="1260000" cy="12600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8" tIns="45665" rIns="91328" bIns="45665" rtlCol="0" anchor="ctr" anchorCtr="0"/>
          <a:lstStyle/>
          <a:p>
            <a:pPr algn="ctr" defTabSz="914400"/>
            <a:endParaRPr lang="en-GB" sz="1400" b="1" dirty="0" err="1">
              <a:solidFill>
                <a:srgbClr val="FFFFFF"/>
              </a:solidFill>
              <a:latin typeface="Source Sans Pro Light" panose="020B0403030403020204" pitchFamily="34" charset="0"/>
              <a:ea typeface="Source Sans Pro Light" panose="020B0403030403020204" pitchFamily="34" charset="0"/>
            </a:endParaRPr>
          </a:p>
        </p:txBody>
      </p:sp>
      <p:sp>
        <p:nvSpPr>
          <p:cNvPr id="52" name="Rounded Rectangular Callout 40">
            <a:extLst>
              <a:ext uri="{FF2B5EF4-FFF2-40B4-BE49-F238E27FC236}">
                <a16:creationId xmlns:a16="http://schemas.microsoft.com/office/drawing/2014/main" id="{62432B7D-DBE2-4D99-8EA1-158EE64B23A6}"/>
              </a:ext>
            </a:extLst>
          </p:cNvPr>
          <p:cNvSpPr>
            <a:spLocks noChangeAspect="1"/>
          </p:cNvSpPr>
          <p:nvPr/>
        </p:nvSpPr>
        <p:spPr>
          <a:xfrm>
            <a:off x="3208934" y="4033006"/>
            <a:ext cx="720765" cy="648000"/>
          </a:xfrm>
          <a:prstGeom prst="wedgeRoundRectCallout">
            <a:avLst>
              <a:gd name="adj1" fmla="val -35349"/>
              <a:gd name="adj2" fmla="val 72129"/>
              <a:gd name="adj3" fmla="val 16667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GB" sz="1400">
              <a:solidFill>
                <a:srgbClr val="FFFFFF"/>
              </a:solidFill>
              <a:latin typeface="Source Sans Pro Light" panose="020B0403030403020204" pitchFamily="34" charset="0"/>
              <a:ea typeface="Source Sans Pro Light" panose="020B0403030403020204" pitchFamily="34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E6350EAB-1834-4CE6-BD03-409FFB8C238E}"/>
              </a:ext>
            </a:extLst>
          </p:cNvPr>
          <p:cNvSpPr txBox="1"/>
          <p:nvPr/>
        </p:nvSpPr>
        <p:spPr>
          <a:xfrm>
            <a:off x="3376801" y="4030069"/>
            <a:ext cx="346249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400"/>
            <a:r>
              <a:rPr lang="en-GB" sz="4000" b="1" dirty="0">
                <a:solidFill>
                  <a:srgbClr val="FFFFFF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  <a:sym typeface="Wingdings"/>
              </a:rPr>
              <a:t></a:t>
            </a:r>
            <a:endParaRPr lang="en-GB" sz="4000" b="1" dirty="0">
              <a:solidFill>
                <a:srgbClr val="FFFFFF"/>
              </a:solidFill>
              <a:latin typeface="Source Sans Pro Light" panose="020B0403030403020204" pitchFamily="34" charset="0"/>
              <a:ea typeface="Source Sans Pro Light" panose="020B0403030403020204" pitchFamily="34" charset="0"/>
            </a:endParaRPr>
          </a:p>
        </p:txBody>
      </p:sp>
      <p:sp>
        <p:nvSpPr>
          <p:cNvPr id="55" name="Content Placeholder 6">
            <a:extLst>
              <a:ext uri="{FF2B5EF4-FFF2-40B4-BE49-F238E27FC236}">
                <a16:creationId xmlns:a16="http://schemas.microsoft.com/office/drawing/2014/main" id="{7577C6D4-A7F2-460D-B66D-065BC537A06E}"/>
              </a:ext>
            </a:extLst>
          </p:cNvPr>
          <p:cNvSpPr txBox="1">
            <a:spLocks/>
          </p:cNvSpPr>
          <p:nvPr/>
        </p:nvSpPr>
        <p:spPr>
          <a:xfrm>
            <a:off x="2861288" y="5170055"/>
            <a:ext cx="1440000" cy="3877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177800" indent="-17780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355600" indent="-17780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»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dirty="0">
                <a:solidFill>
                  <a:srgbClr val="58595B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Say “yes and ...” or “to build on that...”</a:t>
            </a:r>
          </a:p>
        </p:txBody>
      </p:sp>
      <p:sp>
        <p:nvSpPr>
          <p:cNvPr id="56" name="Content Placeholder 6">
            <a:extLst>
              <a:ext uri="{FF2B5EF4-FFF2-40B4-BE49-F238E27FC236}">
                <a16:creationId xmlns:a16="http://schemas.microsoft.com/office/drawing/2014/main" id="{A81837BB-D7FC-43C3-A215-496EFD96C588}"/>
              </a:ext>
            </a:extLst>
          </p:cNvPr>
          <p:cNvSpPr txBox="1">
            <a:spLocks/>
          </p:cNvSpPr>
          <p:nvPr/>
        </p:nvSpPr>
        <p:spPr>
          <a:xfrm>
            <a:off x="4654604" y="5170055"/>
            <a:ext cx="1440000" cy="3877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177800" indent="-17780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355600" indent="-17780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»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dirty="0">
                <a:solidFill>
                  <a:srgbClr val="58595B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Write it down first then improve it</a:t>
            </a: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7F95BAB9-1F8E-4069-AECE-BB37979C2E0D}"/>
              </a:ext>
            </a:extLst>
          </p:cNvPr>
          <p:cNvSpPr/>
          <p:nvPr/>
        </p:nvSpPr>
        <p:spPr>
          <a:xfrm>
            <a:off x="6529218" y="3787907"/>
            <a:ext cx="1260000" cy="126000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8" tIns="45665" rIns="91328" bIns="45665" rtlCol="0" anchor="ctr" anchorCtr="0"/>
          <a:lstStyle/>
          <a:p>
            <a:pPr algn="ctr" defTabSz="914400"/>
            <a:endParaRPr lang="en-GB" sz="1400" b="1" dirty="0" err="1">
              <a:solidFill>
                <a:srgbClr val="FFFFFF"/>
              </a:solidFill>
              <a:latin typeface="Source Sans Pro Light" panose="020B0403030403020204" pitchFamily="34" charset="0"/>
              <a:ea typeface="Source Sans Pro Light" panose="020B0403030403020204" pitchFamily="34" charset="0"/>
            </a:endParaRPr>
          </a:p>
        </p:txBody>
      </p:sp>
      <p:sp>
        <p:nvSpPr>
          <p:cNvPr id="58" name="Rounded Rectangular Callout 45">
            <a:extLst>
              <a:ext uri="{FF2B5EF4-FFF2-40B4-BE49-F238E27FC236}">
                <a16:creationId xmlns:a16="http://schemas.microsoft.com/office/drawing/2014/main" id="{528F4233-CDD9-452A-AEEE-606C012D0B9D}"/>
              </a:ext>
            </a:extLst>
          </p:cNvPr>
          <p:cNvSpPr>
            <a:spLocks noChangeAspect="1"/>
          </p:cNvSpPr>
          <p:nvPr/>
        </p:nvSpPr>
        <p:spPr>
          <a:xfrm>
            <a:off x="6798839" y="4050170"/>
            <a:ext cx="720765" cy="648000"/>
          </a:xfrm>
          <a:prstGeom prst="wedgeRoundRectCallout">
            <a:avLst>
              <a:gd name="adj1" fmla="val -35349"/>
              <a:gd name="adj2" fmla="val 72129"/>
              <a:gd name="adj3" fmla="val 16667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GB" sz="1400">
              <a:solidFill>
                <a:srgbClr val="FFFFFF"/>
              </a:solidFill>
              <a:latin typeface="Source Sans Pro Light" panose="020B0403030403020204" pitchFamily="34" charset="0"/>
              <a:ea typeface="Source Sans Pro Light" panose="020B0403030403020204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6F2B2DF-3875-4A32-80B7-B1B762BD097D}"/>
              </a:ext>
            </a:extLst>
          </p:cNvPr>
          <p:cNvSpPr txBox="1"/>
          <p:nvPr/>
        </p:nvSpPr>
        <p:spPr>
          <a:xfrm>
            <a:off x="7029958" y="4074892"/>
            <a:ext cx="184346" cy="46166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400"/>
            <a:r>
              <a:rPr lang="en-GB" sz="3000" dirty="0">
                <a:solidFill>
                  <a:srgbClr val="FFFFFF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  <a:sym typeface="Wingdings"/>
              </a:rPr>
              <a:t>£</a:t>
            </a:r>
            <a:endParaRPr lang="en-GB" sz="3000" dirty="0">
              <a:solidFill>
                <a:srgbClr val="FFFFFF"/>
              </a:solidFill>
              <a:latin typeface="Source Sans Pro Light" panose="020B0403030403020204" pitchFamily="34" charset="0"/>
              <a:ea typeface="Source Sans Pro Light" panose="020B0403030403020204" pitchFamily="34" charset="0"/>
            </a:endParaRPr>
          </a:p>
        </p:txBody>
      </p:sp>
      <p:sp>
        <p:nvSpPr>
          <p:cNvPr id="60" name="Content Placeholder 6">
            <a:extLst>
              <a:ext uri="{FF2B5EF4-FFF2-40B4-BE49-F238E27FC236}">
                <a16:creationId xmlns:a16="http://schemas.microsoft.com/office/drawing/2014/main" id="{E66BADDA-DC11-47B8-9E70-AAA65C170946}"/>
              </a:ext>
            </a:extLst>
          </p:cNvPr>
          <p:cNvSpPr txBox="1">
            <a:spLocks/>
          </p:cNvSpPr>
          <p:nvPr/>
        </p:nvSpPr>
        <p:spPr>
          <a:xfrm>
            <a:off x="6459267" y="5170055"/>
            <a:ext cx="1440000" cy="3877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177800" indent="-17780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355600" indent="-17780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»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dirty="0">
                <a:solidFill>
                  <a:srgbClr val="58595B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Use consumer</a:t>
            </a:r>
          </a:p>
          <a:p>
            <a:pPr algn="ctr"/>
            <a:r>
              <a:rPr lang="en-GB" sz="1400" dirty="0">
                <a:solidFill>
                  <a:srgbClr val="58595B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language</a:t>
            </a: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0161D6A5-F0F6-48F5-B526-D21DB8EFE52F}"/>
              </a:ext>
            </a:extLst>
          </p:cNvPr>
          <p:cNvSpPr/>
          <p:nvPr/>
        </p:nvSpPr>
        <p:spPr>
          <a:xfrm>
            <a:off x="8427301" y="3770742"/>
            <a:ext cx="1260000" cy="1260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8" tIns="45665" rIns="91328" bIns="45665" rtlCol="0" anchor="ctr" anchorCtr="0"/>
          <a:lstStyle/>
          <a:p>
            <a:pPr algn="ctr" defTabSz="914400"/>
            <a:endParaRPr lang="en-GB" sz="1400" b="1" dirty="0" err="1">
              <a:solidFill>
                <a:srgbClr val="FFFFFF"/>
              </a:solidFill>
              <a:latin typeface="Source Sans Pro Light" panose="020B0403030403020204" pitchFamily="34" charset="0"/>
              <a:ea typeface="Source Sans Pro Light" panose="020B0403030403020204" pitchFamily="34" charset="0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C3E9AED7-492B-49BF-BC19-391B849878AE}"/>
              </a:ext>
            </a:extLst>
          </p:cNvPr>
          <p:cNvSpPr txBox="1"/>
          <p:nvPr/>
        </p:nvSpPr>
        <p:spPr>
          <a:xfrm rot="2799159">
            <a:off x="8753187" y="4114401"/>
            <a:ext cx="960067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400"/>
            <a:r>
              <a:rPr lang="en-GB" sz="6000" dirty="0">
                <a:solidFill>
                  <a:srgbClr val="FFFFFF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  <a:sym typeface="Wingdings"/>
              </a:rPr>
              <a:t>+</a:t>
            </a:r>
            <a:endParaRPr lang="en-GB" sz="6000" dirty="0">
              <a:solidFill>
                <a:srgbClr val="FFFFFF"/>
              </a:solidFill>
              <a:latin typeface="Source Sans Pro Light" panose="020B0403030403020204" pitchFamily="34" charset="0"/>
              <a:ea typeface="Source Sans Pro Light" panose="020B0403030403020204" pitchFamily="34" charset="0"/>
            </a:endParaRPr>
          </a:p>
        </p:txBody>
      </p:sp>
      <p:sp>
        <p:nvSpPr>
          <p:cNvPr id="64" name="Content Placeholder 3">
            <a:extLst>
              <a:ext uri="{FF2B5EF4-FFF2-40B4-BE49-F238E27FC236}">
                <a16:creationId xmlns:a16="http://schemas.microsoft.com/office/drawing/2014/main" id="{2FA223F3-84B4-4A5F-9F47-8138E8C40140}"/>
              </a:ext>
            </a:extLst>
          </p:cNvPr>
          <p:cNvSpPr txBox="1">
            <a:spLocks/>
          </p:cNvSpPr>
          <p:nvPr/>
        </p:nvSpPr>
        <p:spPr>
          <a:xfrm>
            <a:off x="7899271" y="5170057"/>
            <a:ext cx="2251309" cy="96949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177800" indent="-17780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355600" indent="-17780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»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dirty="0">
                <a:solidFill>
                  <a:srgbClr val="58595B"/>
                </a:solidFill>
                <a:latin typeface="Source Sans Pro Light" panose="020B0403030403020204" pitchFamily="34" charset="0"/>
                <a:ea typeface="Source Sans Pro Light" panose="020B0403030403020204" pitchFamily="34" charset="0"/>
              </a:rPr>
              <a:t>Don’t say: We’ve tried that before, that’s too expensive, that will never work, that’s a bad idea</a:t>
            </a:r>
          </a:p>
          <a:p>
            <a:pPr algn="ctr"/>
            <a:endParaRPr lang="en-GB" sz="1400" dirty="0">
              <a:solidFill>
                <a:srgbClr val="58595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009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642996" y="4571216"/>
            <a:ext cx="10906008" cy="111541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>
                <a:latin typeface="+mj-lt"/>
                <a:ea typeface="+mj-ea"/>
                <a:cs typeface="+mj-cs"/>
              </a:rPr>
              <a:t>Topics to cover</a:t>
            </a:r>
          </a:p>
        </p:txBody>
      </p:sp>
      <p:pic>
        <p:nvPicPr>
          <p:cNvPr id="1026" name="Picture 2" descr="Image result for sneakers icon">
            <a:extLst>
              <a:ext uri="{FF2B5EF4-FFF2-40B4-BE49-F238E27FC236}">
                <a16:creationId xmlns:a16="http://schemas.microsoft.com/office/drawing/2014/main" id="{FBE0EA3A-C0EE-4C4B-A3B8-78A2CFF8B4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71" b="17553"/>
          <a:stretch/>
        </p:blipFill>
        <p:spPr bwMode="auto">
          <a:xfrm>
            <a:off x="89816" y="1773382"/>
            <a:ext cx="3077836" cy="2478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cosmetics icon">
            <a:extLst>
              <a:ext uri="{FF2B5EF4-FFF2-40B4-BE49-F238E27FC236}">
                <a16:creationId xmlns:a16="http://schemas.microsoft.com/office/drawing/2014/main" id="{D10022D9-133D-4C81-9B99-3FC88E055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10295" y="1565783"/>
            <a:ext cx="2685705" cy="2685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bubble tea icon">
            <a:extLst>
              <a:ext uri="{FF2B5EF4-FFF2-40B4-BE49-F238E27FC236}">
                <a16:creationId xmlns:a16="http://schemas.microsoft.com/office/drawing/2014/main" id="{DB229D72-E67C-49B4-8915-C8D76BF605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35918" y="476572"/>
            <a:ext cx="1811959" cy="3774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cereal icon">
            <a:extLst>
              <a:ext uri="{FF2B5EF4-FFF2-40B4-BE49-F238E27FC236}">
                <a16:creationId xmlns:a16="http://schemas.microsoft.com/office/drawing/2014/main" id="{856D2278-4023-450C-84A7-A02F417522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69"/>
          <a:stretch/>
        </p:blipFill>
        <p:spPr bwMode="auto">
          <a:xfrm>
            <a:off x="9021662" y="1875081"/>
            <a:ext cx="2685706" cy="2376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46" name="Straight Connector 80">
            <a:extLst>
              <a:ext uri="{FF2B5EF4-FFF2-40B4-BE49-F238E27FC236}">
                <a16:creationId xmlns:a16="http://schemas.microsoft.com/office/drawing/2014/main" id="{8733B210-462D-42A4-BA20-36743BB5E6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000" y="5778706"/>
            <a:ext cx="9144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2CF05E2A-F713-4F3A-B54B-8F981BD37689}"/>
              </a:ext>
            </a:extLst>
          </p:cNvPr>
          <p:cNvSpPr txBox="1"/>
          <p:nvPr/>
        </p:nvSpPr>
        <p:spPr>
          <a:xfrm>
            <a:off x="951345" y="6089040"/>
            <a:ext cx="10652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latin typeface="Source Sans Pro Light" panose="020B0403030403020204" pitchFamily="34" charset="0"/>
              </a:rPr>
              <a:t>SNEAKERS 	COSMETICS 	  BUBBLE TEA 	    CEREALS</a:t>
            </a:r>
          </a:p>
        </p:txBody>
      </p:sp>
    </p:spTree>
    <p:extLst>
      <p:ext uri="{BB962C8B-B14F-4D97-AF65-F5344CB8AC3E}">
        <p14:creationId xmlns:p14="http://schemas.microsoft.com/office/powerpoint/2010/main" val="1159002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4A29FB0B-8E94-45E9-8336-9AFC923F102F}"/>
              </a:ext>
            </a:extLst>
          </p:cNvPr>
          <p:cNvSpPr txBox="1">
            <a:spLocks/>
          </p:cNvSpPr>
          <p:nvPr/>
        </p:nvSpPr>
        <p:spPr>
          <a:xfrm>
            <a:off x="2775048" y="188400"/>
            <a:ext cx="6725791" cy="5902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200" dirty="0">
                <a:latin typeface="Source Sans Pro Light" panose="020B0403030403020204" pitchFamily="34" charset="0"/>
              </a:rPr>
              <a:t>Top 3 </a:t>
            </a:r>
            <a:r>
              <a:rPr lang="en-GB" sz="3200" dirty="0">
                <a:solidFill>
                  <a:schemeClr val="accent1"/>
                </a:solidFill>
                <a:latin typeface="Source Sans Pro Light" panose="020B0403030403020204" pitchFamily="34" charset="0"/>
              </a:rPr>
              <a:t>Idea Themes </a:t>
            </a:r>
            <a:r>
              <a:rPr lang="en-GB" sz="3200" dirty="0">
                <a:latin typeface="Source Sans Pro Light" panose="020B0403030403020204" pitchFamily="34" charset="0"/>
              </a:rPr>
              <a:t>Template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FF33513-DA3B-41D8-A0FE-373536D3AF09}"/>
              </a:ext>
            </a:extLst>
          </p:cNvPr>
          <p:cNvGrpSpPr/>
          <p:nvPr/>
        </p:nvGrpSpPr>
        <p:grpSpPr>
          <a:xfrm>
            <a:off x="1852506" y="1020247"/>
            <a:ext cx="8486988" cy="4817505"/>
            <a:chOff x="365126" y="1286480"/>
            <a:chExt cx="8423274" cy="4304695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D3DE4024-04C4-47AF-BF8C-70AB66BE85F9}"/>
                </a:ext>
              </a:extLst>
            </p:cNvPr>
            <p:cNvGrpSpPr/>
            <p:nvPr/>
          </p:nvGrpSpPr>
          <p:grpSpPr>
            <a:xfrm>
              <a:off x="365126" y="1286480"/>
              <a:ext cx="4176000" cy="1548000"/>
              <a:chOff x="365126" y="1286481"/>
              <a:chExt cx="4097338" cy="999519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B6299276-131B-4A9C-B025-9F4D517DE15C}"/>
                  </a:ext>
                </a:extLst>
              </p:cNvPr>
              <p:cNvSpPr/>
              <p:nvPr/>
            </p:nvSpPr>
            <p:spPr>
              <a:xfrm>
                <a:off x="365126" y="1286481"/>
                <a:ext cx="4097338" cy="999519"/>
              </a:xfrm>
              <a:prstGeom prst="rect">
                <a:avLst/>
              </a:prstGeom>
              <a:noFill/>
              <a:ln w="12700">
                <a:solidFill>
                  <a:schemeClr val="bg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5" name="Content Placeholder 6">
                <a:extLst>
                  <a:ext uri="{FF2B5EF4-FFF2-40B4-BE49-F238E27FC236}">
                    <a16:creationId xmlns:a16="http://schemas.microsoft.com/office/drawing/2014/main" id="{5AD34976-5717-459D-99BD-EEBD700B4EB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47106" y="1385205"/>
                <a:ext cx="3744001" cy="107312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spAutoFit/>
              </a:bodyPr>
              <a:lstStyle>
                <a:lvl1pPr marL="0" indent="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 typeface="Arial" panose="020B0604020202020204" pitchFamily="34" charset="0"/>
                  <a:buNone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1pPr>
                <a:lvl2pPr marL="177800" indent="-17780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2pPr>
                <a:lvl3pPr marL="355600" indent="-17780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 typeface="Arial" panose="020B0604020202020204" pitchFamily="34" charset="0"/>
                  <a:buChar char="»"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b="1" dirty="0">
                    <a:solidFill>
                      <a:srgbClr val="58595B"/>
                    </a:solidFill>
                  </a:rPr>
                  <a:t>Idea Title</a:t>
                </a:r>
              </a:p>
            </p:txBody>
          </p: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3CE6FF2F-E120-4EBA-8DD1-45CA653FFAF6}"/>
                </a:ext>
              </a:extLst>
            </p:cNvPr>
            <p:cNvGrpSpPr/>
            <p:nvPr/>
          </p:nvGrpSpPr>
          <p:grpSpPr>
            <a:xfrm>
              <a:off x="4612400" y="1286480"/>
              <a:ext cx="4176000" cy="1548000"/>
              <a:chOff x="4670425" y="1286481"/>
              <a:chExt cx="4097338" cy="999519"/>
            </a:xfrm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C98721AB-12A3-4999-9405-9DB5F876C123}"/>
                  </a:ext>
                </a:extLst>
              </p:cNvPr>
              <p:cNvSpPr/>
              <p:nvPr/>
            </p:nvSpPr>
            <p:spPr>
              <a:xfrm>
                <a:off x="4670425" y="1286481"/>
                <a:ext cx="4097338" cy="999519"/>
              </a:xfrm>
              <a:prstGeom prst="rect">
                <a:avLst/>
              </a:prstGeom>
              <a:noFill/>
              <a:ln w="12700">
                <a:solidFill>
                  <a:schemeClr val="bg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Content Placeholder 6">
                <a:extLst>
                  <a:ext uri="{FF2B5EF4-FFF2-40B4-BE49-F238E27FC236}">
                    <a16:creationId xmlns:a16="http://schemas.microsoft.com/office/drawing/2014/main" id="{CF5ADEC4-7243-42B0-A1B6-D0F14EE190B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752405" y="1385205"/>
                <a:ext cx="3744001" cy="107312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spAutoFit/>
              </a:bodyPr>
              <a:lstStyle>
                <a:lvl1pPr marL="0" indent="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 typeface="Arial" panose="020B0604020202020204" pitchFamily="34" charset="0"/>
                  <a:buNone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1pPr>
                <a:lvl2pPr marL="177800" indent="-17780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2pPr>
                <a:lvl3pPr marL="355600" indent="-17780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 typeface="Arial" panose="020B0604020202020204" pitchFamily="34" charset="0"/>
                  <a:buChar char="»"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b="1" dirty="0">
                    <a:solidFill>
                      <a:srgbClr val="58595B"/>
                    </a:solidFill>
                  </a:rPr>
                  <a:t>Idea numbers that contribute to the theme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04913472-517D-484B-BCBB-A8ADE70E14ED}"/>
                </a:ext>
              </a:extLst>
            </p:cNvPr>
            <p:cNvGrpSpPr/>
            <p:nvPr/>
          </p:nvGrpSpPr>
          <p:grpSpPr>
            <a:xfrm>
              <a:off x="365126" y="2908095"/>
              <a:ext cx="8423274" cy="2683080"/>
              <a:chOff x="365126" y="2370200"/>
              <a:chExt cx="8423274" cy="2696947"/>
            </a:xfrm>
          </p:grpSpPr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7CEF8D5E-A710-44CF-8D44-36809165B360}"/>
                  </a:ext>
                </a:extLst>
              </p:cNvPr>
              <p:cNvSpPr/>
              <p:nvPr/>
            </p:nvSpPr>
            <p:spPr>
              <a:xfrm>
                <a:off x="365126" y="2370200"/>
                <a:ext cx="8423274" cy="2696947"/>
              </a:xfrm>
              <a:prstGeom prst="rect">
                <a:avLst/>
              </a:prstGeom>
              <a:noFill/>
              <a:ln w="12700">
                <a:solidFill>
                  <a:schemeClr val="bg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Content Placeholder 6">
                <a:extLst>
                  <a:ext uri="{FF2B5EF4-FFF2-40B4-BE49-F238E27FC236}">
                    <a16:creationId xmlns:a16="http://schemas.microsoft.com/office/drawing/2014/main" id="{30A8D39D-8618-4599-A786-365E1BFC4F4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47106" y="2468924"/>
                <a:ext cx="3743999" cy="167058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spAutoFit/>
              </a:bodyPr>
              <a:lstStyle>
                <a:lvl1pPr marL="0" indent="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 typeface="Arial" panose="020B0604020202020204" pitchFamily="34" charset="0"/>
                  <a:buNone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1pPr>
                <a:lvl2pPr marL="177800" indent="-17780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2pPr>
                <a:lvl3pPr marL="355600" indent="-17780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 typeface="Arial" panose="020B0604020202020204" pitchFamily="34" charset="0"/>
                  <a:buChar char="»"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b="1" dirty="0">
                    <a:solidFill>
                      <a:srgbClr val="58595B"/>
                    </a:solidFill>
                  </a:rPr>
                  <a:t>Idea Theme (explanation and more details)</a:t>
                </a:r>
              </a:p>
            </p:txBody>
          </p:sp>
        </p:grp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F450FF46-A74A-4FB0-B377-7E7354D65F41}"/>
              </a:ext>
            </a:extLst>
          </p:cNvPr>
          <p:cNvSpPr/>
          <p:nvPr/>
        </p:nvSpPr>
        <p:spPr>
          <a:xfrm>
            <a:off x="475693" y="5759989"/>
            <a:ext cx="11480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b="1" dirty="0">
                <a:latin typeface="Source Sans Pro Light" panose="020B0403030403020204" pitchFamily="34" charset="0"/>
                <a:ea typeface="Source Sans Pro Light" panose="020B0403030403020204" pitchFamily="34" charset="0"/>
              </a:rPr>
              <a:t>Instructions</a:t>
            </a:r>
          </a:p>
          <a:p>
            <a:endParaRPr lang="en-GB" sz="1400" b="1" dirty="0">
              <a:latin typeface="Source Sans Pro Light" panose="020B0403030403020204" pitchFamily="34" charset="0"/>
              <a:ea typeface="Source Sans Pro Light" panose="020B0403030403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400" dirty="0">
                <a:latin typeface="Source Sans Pro Light" panose="020B0403030403020204" pitchFamily="34" charset="0"/>
                <a:ea typeface="Source Sans Pro Light" panose="020B0403030403020204" pitchFamily="34" charset="0"/>
              </a:rPr>
              <a:t>Read all of the ideas in the room and note 3 main themes that you feel are emerging and are important for your product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400" dirty="0">
                <a:latin typeface="Source Sans Pro Light" panose="020B0403030403020204" pitchFamily="34" charset="0"/>
                <a:ea typeface="Source Sans Pro Light" panose="020B0403030403020204" pitchFamily="34" charset="0"/>
              </a:rPr>
              <a:t>Write each theme on the template provided, (1 separate sheet per theme) adding the numbers of the ideas you feel contribute to that theme</a:t>
            </a:r>
          </a:p>
        </p:txBody>
      </p:sp>
    </p:spTree>
    <p:extLst>
      <p:ext uri="{BB962C8B-B14F-4D97-AF65-F5344CB8AC3E}">
        <p14:creationId xmlns:p14="http://schemas.microsoft.com/office/powerpoint/2010/main" val="1863501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2324884" y="408124"/>
            <a:ext cx="75538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Source Sans Pro Light" panose="020B0403030403020204" pitchFamily="34" charset="0"/>
                <a:ea typeface="Roboto Black" panose="02000000000000000000" pitchFamily="2" charset="0"/>
                <a:cs typeface="Roboto Black" panose="02000000000000000000" pitchFamily="2" charset="0"/>
              </a:rPr>
              <a:t>The Winning </a:t>
            </a:r>
            <a:r>
              <a:rPr lang="en-US" sz="3200" dirty="0">
                <a:solidFill>
                  <a:schemeClr val="accent1"/>
                </a:solidFill>
                <a:latin typeface="Source Sans Pro Light" panose="020B0403030403020204" pitchFamily="34" charset="0"/>
                <a:ea typeface="Roboto Black" panose="02000000000000000000" pitchFamily="2" charset="0"/>
                <a:cs typeface="Roboto Black" panose="02000000000000000000" pitchFamily="2" charset="0"/>
              </a:rPr>
              <a:t>Idea</a:t>
            </a:r>
            <a:endParaRPr lang="en-US" sz="3200" dirty="0">
              <a:latin typeface="Source Sans Pro Light" panose="020B0403030403020204" pitchFamily="34" charset="0"/>
              <a:ea typeface="Roboto Black" panose="02000000000000000000" pitchFamily="2" charset="0"/>
              <a:cs typeface="Roboto Black" panose="02000000000000000000" pitchFamily="2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790698" y="1360587"/>
            <a:ext cx="4384799" cy="6170911"/>
            <a:chOff x="2255279" y="1791115"/>
            <a:chExt cx="4133251" cy="5816897"/>
          </a:xfrm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2255279" y="4752816"/>
              <a:ext cx="1855805" cy="764498"/>
            </a:xfrm>
            <a:custGeom>
              <a:avLst/>
              <a:gdLst>
                <a:gd name="T0" fmla="*/ 26 w 1035"/>
                <a:gd name="T1" fmla="*/ 290 h 427"/>
                <a:gd name="T2" fmla="*/ 129 w 1035"/>
                <a:gd name="T3" fmla="*/ 232 h 427"/>
                <a:gd name="T4" fmla="*/ 330 w 1035"/>
                <a:gd name="T5" fmla="*/ 162 h 427"/>
                <a:gd name="T6" fmla="*/ 473 w 1035"/>
                <a:gd name="T7" fmla="*/ 4 h 427"/>
                <a:gd name="T8" fmla="*/ 648 w 1035"/>
                <a:gd name="T9" fmla="*/ 120 h 427"/>
                <a:gd name="T10" fmla="*/ 789 w 1035"/>
                <a:gd name="T11" fmla="*/ 153 h 427"/>
                <a:gd name="T12" fmla="*/ 842 w 1035"/>
                <a:gd name="T13" fmla="*/ 176 h 427"/>
                <a:gd name="T14" fmla="*/ 1017 w 1035"/>
                <a:gd name="T15" fmla="*/ 224 h 427"/>
                <a:gd name="T16" fmla="*/ 730 w 1035"/>
                <a:gd name="T17" fmla="*/ 290 h 427"/>
                <a:gd name="T18" fmla="*/ 300 w 1035"/>
                <a:gd name="T19" fmla="*/ 290 h 427"/>
                <a:gd name="T20" fmla="*/ 129 w 1035"/>
                <a:gd name="T21" fmla="*/ 305 h 427"/>
                <a:gd name="T22" fmla="*/ 26 w 1035"/>
                <a:gd name="T23" fmla="*/ 290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35" h="427">
                  <a:moveTo>
                    <a:pt x="26" y="290"/>
                  </a:moveTo>
                  <a:cubicBezTo>
                    <a:pt x="0" y="260"/>
                    <a:pt x="85" y="210"/>
                    <a:pt x="129" y="232"/>
                  </a:cubicBezTo>
                  <a:cubicBezTo>
                    <a:pt x="129" y="232"/>
                    <a:pt x="185" y="66"/>
                    <a:pt x="330" y="162"/>
                  </a:cubicBezTo>
                  <a:cubicBezTo>
                    <a:pt x="330" y="162"/>
                    <a:pt x="322" y="0"/>
                    <a:pt x="473" y="4"/>
                  </a:cubicBezTo>
                  <a:cubicBezTo>
                    <a:pt x="624" y="8"/>
                    <a:pt x="645" y="101"/>
                    <a:pt x="648" y="120"/>
                  </a:cubicBezTo>
                  <a:cubicBezTo>
                    <a:pt x="648" y="120"/>
                    <a:pt x="765" y="45"/>
                    <a:pt x="789" y="153"/>
                  </a:cubicBezTo>
                  <a:cubicBezTo>
                    <a:pt x="789" y="153"/>
                    <a:pt x="840" y="128"/>
                    <a:pt x="842" y="176"/>
                  </a:cubicBezTo>
                  <a:cubicBezTo>
                    <a:pt x="842" y="176"/>
                    <a:pt x="999" y="169"/>
                    <a:pt x="1017" y="224"/>
                  </a:cubicBezTo>
                  <a:cubicBezTo>
                    <a:pt x="1035" y="279"/>
                    <a:pt x="781" y="320"/>
                    <a:pt x="730" y="290"/>
                  </a:cubicBezTo>
                  <a:cubicBezTo>
                    <a:pt x="730" y="290"/>
                    <a:pt x="542" y="427"/>
                    <a:pt x="300" y="290"/>
                  </a:cubicBezTo>
                  <a:cubicBezTo>
                    <a:pt x="300" y="290"/>
                    <a:pt x="203" y="358"/>
                    <a:pt x="129" y="305"/>
                  </a:cubicBezTo>
                  <a:cubicBezTo>
                    <a:pt x="129" y="305"/>
                    <a:pt x="64" y="333"/>
                    <a:pt x="26" y="29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3072300" y="1791115"/>
              <a:ext cx="2350395" cy="872462"/>
            </a:xfrm>
            <a:custGeom>
              <a:avLst/>
              <a:gdLst>
                <a:gd name="T0" fmla="*/ 465 w 1311"/>
                <a:gd name="T1" fmla="*/ 150 h 487"/>
                <a:gd name="T2" fmla="*/ 635 w 1311"/>
                <a:gd name="T3" fmla="*/ 3 h 487"/>
                <a:gd name="T4" fmla="*/ 797 w 1311"/>
                <a:gd name="T5" fmla="*/ 139 h 487"/>
                <a:gd name="T6" fmla="*/ 956 w 1311"/>
                <a:gd name="T7" fmla="*/ 190 h 487"/>
                <a:gd name="T8" fmla="*/ 1025 w 1311"/>
                <a:gd name="T9" fmla="*/ 210 h 487"/>
                <a:gd name="T10" fmla="*/ 1172 w 1311"/>
                <a:gd name="T11" fmla="*/ 257 h 487"/>
                <a:gd name="T12" fmla="*/ 1304 w 1311"/>
                <a:gd name="T13" fmla="*/ 287 h 487"/>
                <a:gd name="T14" fmla="*/ 1166 w 1311"/>
                <a:gd name="T15" fmla="*/ 335 h 487"/>
                <a:gd name="T16" fmla="*/ 858 w 1311"/>
                <a:gd name="T17" fmla="*/ 356 h 487"/>
                <a:gd name="T18" fmla="*/ 393 w 1311"/>
                <a:gd name="T19" fmla="*/ 351 h 487"/>
                <a:gd name="T20" fmla="*/ 118 w 1311"/>
                <a:gd name="T21" fmla="*/ 328 h 487"/>
                <a:gd name="T22" fmla="*/ 157 w 1311"/>
                <a:gd name="T23" fmla="*/ 238 h 487"/>
                <a:gd name="T24" fmla="*/ 252 w 1311"/>
                <a:gd name="T25" fmla="*/ 176 h 487"/>
                <a:gd name="T26" fmla="*/ 465 w 1311"/>
                <a:gd name="T27" fmla="*/ 150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11" h="487">
                  <a:moveTo>
                    <a:pt x="465" y="150"/>
                  </a:moveTo>
                  <a:cubicBezTo>
                    <a:pt x="465" y="150"/>
                    <a:pt x="476" y="0"/>
                    <a:pt x="635" y="3"/>
                  </a:cubicBezTo>
                  <a:cubicBezTo>
                    <a:pt x="794" y="5"/>
                    <a:pt x="797" y="139"/>
                    <a:pt x="797" y="139"/>
                  </a:cubicBezTo>
                  <a:cubicBezTo>
                    <a:pt x="797" y="139"/>
                    <a:pt x="929" y="60"/>
                    <a:pt x="956" y="190"/>
                  </a:cubicBezTo>
                  <a:cubicBezTo>
                    <a:pt x="956" y="190"/>
                    <a:pt x="1012" y="139"/>
                    <a:pt x="1025" y="210"/>
                  </a:cubicBezTo>
                  <a:cubicBezTo>
                    <a:pt x="1025" y="210"/>
                    <a:pt x="1130" y="141"/>
                    <a:pt x="1172" y="257"/>
                  </a:cubicBezTo>
                  <a:cubicBezTo>
                    <a:pt x="1172" y="257"/>
                    <a:pt x="1296" y="231"/>
                    <a:pt x="1304" y="287"/>
                  </a:cubicBezTo>
                  <a:cubicBezTo>
                    <a:pt x="1311" y="342"/>
                    <a:pt x="1191" y="340"/>
                    <a:pt x="1166" y="335"/>
                  </a:cubicBezTo>
                  <a:cubicBezTo>
                    <a:pt x="1166" y="335"/>
                    <a:pt x="989" y="437"/>
                    <a:pt x="858" y="356"/>
                  </a:cubicBezTo>
                  <a:cubicBezTo>
                    <a:pt x="858" y="356"/>
                    <a:pt x="605" y="487"/>
                    <a:pt x="393" y="351"/>
                  </a:cubicBezTo>
                  <a:cubicBezTo>
                    <a:pt x="393" y="351"/>
                    <a:pt x="236" y="390"/>
                    <a:pt x="118" y="328"/>
                  </a:cubicBezTo>
                  <a:cubicBezTo>
                    <a:pt x="0" y="266"/>
                    <a:pt x="37" y="199"/>
                    <a:pt x="157" y="238"/>
                  </a:cubicBezTo>
                  <a:cubicBezTo>
                    <a:pt x="134" y="150"/>
                    <a:pt x="215" y="148"/>
                    <a:pt x="252" y="176"/>
                  </a:cubicBezTo>
                  <a:cubicBezTo>
                    <a:pt x="231" y="81"/>
                    <a:pt x="413" y="35"/>
                    <a:pt x="465" y="15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4890171" y="2593546"/>
              <a:ext cx="1400607" cy="609848"/>
            </a:xfrm>
            <a:custGeom>
              <a:avLst/>
              <a:gdLst>
                <a:gd name="T0" fmla="*/ 771 w 782"/>
                <a:gd name="T1" fmla="*/ 183 h 341"/>
                <a:gd name="T2" fmla="*/ 640 w 782"/>
                <a:gd name="T3" fmla="*/ 131 h 341"/>
                <a:gd name="T4" fmla="*/ 485 w 782"/>
                <a:gd name="T5" fmla="*/ 82 h 341"/>
                <a:gd name="T6" fmla="*/ 248 w 782"/>
                <a:gd name="T7" fmla="*/ 135 h 341"/>
                <a:gd name="T8" fmla="*/ 129 w 782"/>
                <a:gd name="T9" fmla="*/ 176 h 341"/>
                <a:gd name="T10" fmla="*/ 121 w 782"/>
                <a:gd name="T11" fmla="*/ 217 h 341"/>
                <a:gd name="T12" fmla="*/ 375 w 782"/>
                <a:gd name="T13" fmla="*/ 242 h 341"/>
                <a:gd name="T14" fmla="*/ 606 w 782"/>
                <a:gd name="T15" fmla="*/ 206 h 341"/>
                <a:gd name="T16" fmla="*/ 771 w 782"/>
                <a:gd name="T17" fmla="*/ 18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82" h="341">
                  <a:moveTo>
                    <a:pt x="771" y="183"/>
                  </a:moveTo>
                  <a:cubicBezTo>
                    <a:pt x="782" y="140"/>
                    <a:pt x="675" y="119"/>
                    <a:pt x="640" y="131"/>
                  </a:cubicBezTo>
                  <a:cubicBezTo>
                    <a:pt x="640" y="131"/>
                    <a:pt x="589" y="12"/>
                    <a:pt x="485" y="82"/>
                  </a:cubicBezTo>
                  <a:cubicBezTo>
                    <a:pt x="452" y="4"/>
                    <a:pt x="260" y="0"/>
                    <a:pt x="248" y="135"/>
                  </a:cubicBezTo>
                  <a:cubicBezTo>
                    <a:pt x="214" y="69"/>
                    <a:pt x="125" y="130"/>
                    <a:pt x="129" y="176"/>
                  </a:cubicBezTo>
                  <a:cubicBezTo>
                    <a:pt x="82" y="134"/>
                    <a:pt x="0" y="210"/>
                    <a:pt x="121" y="217"/>
                  </a:cubicBezTo>
                  <a:cubicBezTo>
                    <a:pt x="121" y="217"/>
                    <a:pt x="256" y="341"/>
                    <a:pt x="375" y="242"/>
                  </a:cubicBezTo>
                  <a:cubicBezTo>
                    <a:pt x="438" y="295"/>
                    <a:pt x="548" y="285"/>
                    <a:pt x="606" y="206"/>
                  </a:cubicBezTo>
                  <a:cubicBezTo>
                    <a:pt x="606" y="206"/>
                    <a:pt x="750" y="263"/>
                    <a:pt x="771" y="183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5"/>
            <p:cNvSpPr>
              <a:spLocks/>
            </p:cNvSpPr>
            <p:nvPr/>
          </p:nvSpPr>
          <p:spPr bwMode="auto">
            <a:xfrm>
              <a:off x="3063546" y="3842421"/>
              <a:ext cx="2185531" cy="3081336"/>
            </a:xfrm>
            <a:custGeom>
              <a:avLst/>
              <a:gdLst>
                <a:gd name="T0" fmla="*/ 0 w 1219"/>
                <a:gd name="T1" fmla="*/ 1722 h 1722"/>
                <a:gd name="T2" fmla="*/ 217 w 1219"/>
                <a:gd name="T3" fmla="*/ 1154 h 1722"/>
                <a:gd name="T4" fmla="*/ 550 w 1219"/>
                <a:gd name="T5" fmla="*/ 680 h 1722"/>
                <a:gd name="T6" fmla="*/ 697 w 1219"/>
                <a:gd name="T7" fmla="*/ 116 h 1722"/>
                <a:gd name="T8" fmla="*/ 1217 w 1219"/>
                <a:gd name="T9" fmla="*/ 14 h 1722"/>
                <a:gd name="T10" fmla="*/ 1097 w 1219"/>
                <a:gd name="T11" fmla="*/ 805 h 1722"/>
                <a:gd name="T12" fmla="*/ 1153 w 1219"/>
                <a:gd name="T13" fmla="*/ 1308 h 1722"/>
                <a:gd name="T14" fmla="*/ 1099 w 1219"/>
                <a:gd name="T15" fmla="*/ 1722 h 1722"/>
                <a:gd name="T16" fmla="*/ 0 w 1219"/>
                <a:gd name="T17" fmla="*/ 1722 h 17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19" h="1722">
                  <a:moveTo>
                    <a:pt x="0" y="1722"/>
                  </a:moveTo>
                  <a:cubicBezTo>
                    <a:pt x="0" y="1722"/>
                    <a:pt x="185" y="1199"/>
                    <a:pt x="217" y="1154"/>
                  </a:cubicBezTo>
                  <a:cubicBezTo>
                    <a:pt x="249" y="1108"/>
                    <a:pt x="531" y="723"/>
                    <a:pt x="550" y="680"/>
                  </a:cubicBezTo>
                  <a:cubicBezTo>
                    <a:pt x="569" y="636"/>
                    <a:pt x="683" y="143"/>
                    <a:pt x="697" y="116"/>
                  </a:cubicBezTo>
                  <a:cubicBezTo>
                    <a:pt x="710" y="90"/>
                    <a:pt x="1214" y="0"/>
                    <a:pt x="1217" y="14"/>
                  </a:cubicBezTo>
                  <a:cubicBezTo>
                    <a:pt x="1219" y="28"/>
                    <a:pt x="1097" y="759"/>
                    <a:pt x="1097" y="805"/>
                  </a:cubicBezTo>
                  <a:cubicBezTo>
                    <a:pt x="1097" y="850"/>
                    <a:pt x="1145" y="1268"/>
                    <a:pt x="1153" y="1308"/>
                  </a:cubicBezTo>
                  <a:cubicBezTo>
                    <a:pt x="1161" y="1348"/>
                    <a:pt x="1099" y="1722"/>
                    <a:pt x="1099" y="1722"/>
                  </a:cubicBezTo>
                  <a:lnTo>
                    <a:pt x="0" y="1722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6"/>
            <p:cNvSpPr>
              <a:spLocks/>
            </p:cNvSpPr>
            <p:nvPr/>
          </p:nvSpPr>
          <p:spPr bwMode="auto">
            <a:xfrm>
              <a:off x="4303667" y="3786980"/>
              <a:ext cx="955623" cy="377873"/>
            </a:xfrm>
            <a:custGeom>
              <a:avLst/>
              <a:gdLst>
                <a:gd name="T0" fmla="*/ 271 w 533"/>
                <a:gd name="T1" fmla="*/ 22 h 211"/>
                <a:gd name="T2" fmla="*/ 5 w 533"/>
                <a:gd name="T3" fmla="*/ 147 h 211"/>
                <a:gd name="T4" fmla="*/ 103 w 533"/>
                <a:gd name="T5" fmla="*/ 209 h 211"/>
                <a:gd name="T6" fmla="*/ 229 w 533"/>
                <a:gd name="T7" fmla="*/ 166 h 211"/>
                <a:gd name="T8" fmla="*/ 383 w 533"/>
                <a:gd name="T9" fmla="*/ 134 h 211"/>
                <a:gd name="T10" fmla="*/ 525 w 533"/>
                <a:gd name="T11" fmla="*/ 45 h 211"/>
                <a:gd name="T12" fmla="*/ 525 w 533"/>
                <a:gd name="T13" fmla="*/ 8 h 211"/>
                <a:gd name="T14" fmla="*/ 271 w 533"/>
                <a:gd name="T15" fmla="*/ 22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3" h="211">
                  <a:moveTo>
                    <a:pt x="271" y="22"/>
                  </a:moveTo>
                  <a:cubicBezTo>
                    <a:pt x="241" y="33"/>
                    <a:pt x="9" y="135"/>
                    <a:pt x="5" y="147"/>
                  </a:cubicBezTo>
                  <a:cubicBezTo>
                    <a:pt x="0" y="160"/>
                    <a:pt x="90" y="206"/>
                    <a:pt x="103" y="209"/>
                  </a:cubicBezTo>
                  <a:cubicBezTo>
                    <a:pt x="117" y="211"/>
                    <a:pt x="205" y="171"/>
                    <a:pt x="229" y="166"/>
                  </a:cubicBezTo>
                  <a:cubicBezTo>
                    <a:pt x="253" y="161"/>
                    <a:pt x="354" y="145"/>
                    <a:pt x="383" y="134"/>
                  </a:cubicBezTo>
                  <a:cubicBezTo>
                    <a:pt x="413" y="123"/>
                    <a:pt x="503" y="71"/>
                    <a:pt x="525" y="45"/>
                  </a:cubicBezTo>
                  <a:cubicBezTo>
                    <a:pt x="525" y="45"/>
                    <a:pt x="533" y="15"/>
                    <a:pt x="525" y="8"/>
                  </a:cubicBezTo>
                  <a:cubicBezTo>
                    <a:pt x="525" y="8"/>
                    <a:pt x="330" y="0"/>
                    <a:pt x="271" y="22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"/>
            <p:cNvSpPr>
              <a:spLocks/>
            </p:cNvSpPr>
            <p:nvPr/>
          </p:nvSpPr>
          <p:spPr bwMode="auto">
            <a:xfrm>
              <a:off x="3863059" y="4220293"/>
              <a:ext cx="630273" cy="1968146"/>
            </a:xfrm>
            <a:custGeom>
              <a:avLst/>
              <a:gdLst>
                <a:gd name="T0" fmla="*/ 352 w 352"/>
                <a:gd name="T1" fmla="*/ 0 h 1100"/>
                <a:gd name="T2" fmla="*/ 228 w 352"/>
                <a:gd name="T3" fmla="*/ 503 h 1100"/>
                <a:gd name="T4" fmla="*/ 289 w 352"/>
                <a:gd name="T5" fmla="*/ 644 h 1100"/>
                <a:gd name="T6" fmla="*/ 32 w 352"/>
                <a:gd name="T7" fmla="*/ 820 h 1100"/>
                <a:gd name="T8" fmla="*/ 0 w 352"/>
                <a:gd name="T9" fmla="*/ 1100 h 1100"/>
                <a:gd name="T10" fmla="*/ 64 w 352"/>
                <a:gd name="T11" fmla="*/ 820 h 1100"/>
                <a:gd name="T12" fmla="*/ 312 w 352"/>
                <a:gd name="T13" fmla="*/ 660 h 1100"/>
                <a:gd name="T14" fmla="*/ 251 w 352"/>
                <a:gd name="T15" fmla="*/ 503 h 1100"/>
                <a:gd name="T16" fmla="*/ 352 w 352"/>
                <a:gd name="T17" fmla="*/ 0 h 1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2" h="1100">
                  <a:moveTo>
                    <a:pt x="352" y="0"/>
                  </a:moveTo>
                  <a:cubicBezTo>
                    <a:pt x="352" y="0"/>
                    <a:pt x="208" y="397"/>
                    <a:pt x="228" y="503"/>
                  </a:cubicBezTo>
                  <a:cubicBezTo>
                    <a:pt x="248" y="608"/>
                    <a:pt x="289" y="644"/>
                    <a:pt x="289" y="644"/>
                  </a:cubicBezTo>
                  <a:cubicBezTo>
                    <a:pt x="289" y="644"/>
                    <a:pt x="52" y="784"/>
                    <a:pt x="32" y="820"/>
                  </a:cubicBezTo>
                  <a:cubicBezTo>
                    <a:pt x="12" y="856"/>
                    <a:pt x="0" y="1100"/>
                    <a:pt x="0" y="1100"/>
                  </a:cubicBezTo>
                  <a:cubicBezTo>
                    <a:pt x="0" y="1100"/>
                    <a:pt x="35" y="871"/>
                    <a:pt x="64" y="820"/>
                  </a:cubicBezTo>
                  <a:cubicBezTo>
                    <a:pt x="93" y="768"/>
                    <a:pt x="300" y="684"/>
                    <a:pt x="312" y="660"/>
                  </a:cubicBezTo>
                  <a:cubicBezTo>
                    <a:pt x="312" y="660"/>
                    <a:pt x="269" y="588"/>
                    <a:pt x="251" y="503"/>
                  </a:cubicBezTo>
                  <a:cubicBezTo>
                    <a:pt x="232" y="417"/>
                    <a:pt x="352" y="0"/>
                    <a:pt x="352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auto">
            <a:xfrm>
              <a:off x="3619412" y="5101508"/>
              <a:ext cx="2769118" cy="2506504"/>
            </a:xfrm>
            <a:custGeom>
              <a:avLst/>
              <a:gdLst>
                <a:gd name="T0" fmla="*/ 1545 w 1545"/>
                <a:gd name="T1" fmla="*/ 62 h 1400"/>
                <a:gd name="T2" fmla="*/ 1182 w 1545"/>
                <a:gd name="T3" fmla="*/ 304 h 1400"/>
                <a:gd name="T4" fmla="*/ 918 w 1545"/>
                <a:gd name="T5" fmla="*/ 461 h 1400"/>
                <a:gd name="T6" fmla="*/ 709 w 1545"/>
                <a:gd name="T7" fmla="*/ 474 h 1400"/>
                <a:gd name="T8" fmla="*/ 646 w 1545"/>
                <a:gd name="T9" fmla="*/ 666 h 1400"/>
                <a:gd name="T10" fmla="*/ 499 w 1545"/>
                <a:gd name="T11" fmla="*/ 728 h 1400"/>
                <a:gd name="T12" fmla="*/ 322 w 1545"/>
                <a:gd name="T13" fmla="*/ 693 h 1400"/>
                <a:gd name="T14" fmla="*/ 251 w 1545"/>
                <a:gd name="T15" fmla="*/ 840 h 1400"/>
                <a:gd name="T16" fmla="*/ 91 w 1545"/>
                <a:gd name="T17" fmla="*/ 1190 h 1400"/>
                <a:gd name="T18" fmla="*/ 1355 w 1545"/>
                <a:gd name="T19" fmla="*/ 1217 h 1400"/>
                <a:gd name="T20" fmla="*/ 1545 w 1545"/>
                <a:gd name="T21" fmla="*/ 62 h 1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45" h="1400">
                  <a:moveTo>
                    <a:pt x="1545" y="62"/>
                  </a:moveTo>
                  <a:cubicBezTo>
                    <a:pt x="1545" y="62"/>
                    <a:pt x="1177" y="0"/>
                    <a:pt x="1182" y="304"/>
                  </a:cubicBezTo>
                  <a:cubicBezTo>
                    <a:pt x="1182" y="304"/>
                    <a:pt x="934" y="162"/>
                    <a:pt x="918" y="461"/>
                  </a:cubicBezTo>
                  <a:cubicBezTo>
                    <a:pt x="918" y="461"/>
                    <a:pt x="814" y="410"/>
                    <a:pt x="709" y="474"/>
                  </a:cubicBezTo>
                  <a:cubicBezTo>
                    <a:pt x="603" y="538"/>
                    <a:pt x="633" y="640"/>
                    <a:pt x="646" y="666"/>
                  </a:cubicBezTo>
                  <a:cubicBezTo>
                    <a:pt x="646" y="666"/>
                    <a:pt x="514" y="600"/>
                    <a:pt x="499" y="728"/>
                  </a:cubicBezTo>
                  <a:cubicBezTo>
                    <a:pt x="499" y="728"/>
                    <a:pt x="427" y="637"/>
                    <a:pt x="322" y="693"/>
                  </a:cubicBezTo>
                  <a:cubicBezTo>
                    <a:pt x="217" y="749"/>
                    <a:pt x="251" y="840"/>
                    <a:pt x="251" y="840"/>
                  </a:cubicBezTo>
                  <a:cubicBezTo>
                    <a:pt x="251" y="840"/>
                    <a:pt x="0" y="979"/>
                    <a:pt x="91" y="1190"/>
                  </a:cubicBezTo>
                  <a:cubicBezTo>
                    <a:pt x="181" y="1400"/>
                    <a:pt x="1355" y="1217"/>
                    <a:pt x="1355" y="1217"/>
                  </a:cubicBezTo>
                  <a:lnTo>
                    <a:pt x="1545" y="6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9"/>
            <p:cNvSpPr>
              <a:spLocks/>
            </p:cNvSpPr>
            <p:nvPr/>
          </p:nvSpPr>
          <p:spPr bwMode="auto">
            <a:xfrm>
              <a:off x="4607132" y="3652756"/>
              <a:ext cx="113799" cy="309301"/>
            </a:xfrm>
            <a:custGeom>
              <a:avLst/>
              <a:gdLst>
                <a:gd name="T0" fmla="*/ 32 w 64"/>
                <a:gd name="T1" fmla="*/ 0 h 173"/>
                <a:gd name="T2" fmla="*/ 3 w 64"/>
                <a:gd name="T3" fmla="*/ 167 h 173"/>
                <a:gd name="T4" fmla="*/ 41 w 64"/>
                <a:gd name="T5" fmla="*/ 167 h 173"/>
                <a:gd name="T6" fmla="*/ 63 w 64"/>
                <a:gd name="T7" fmla="*/ 19 h 173"/>
                <a:gd name="T8" fmla="*/ 32 w 64"/>
                <a:gd name="T9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173">
                  <a:moveTo>
                    <a:pt x="32" y="0"/>
                  </a:moveTo>
                  <a:cubicBezTo>
                    <a:pt x="32" y="0"/>
                    <a:pt x="0" y="161"/>
                    <a:pt x="3" y="167"/>
                  </a:cubicBezTo>
                  <a:cubicBezTo>
                    <a:pt x="6" y="173"/>
                    <a:pt x="36" y="169"/>
                    <a:pt x="41" y="167"/>
                  </a:cubicBezTo>
                  <a:cubicBezTo>
                    <a:pt x="45" y="165"/>
                    <a:pt x="61" y="31"/>
                    <a:pt x="63" y="19"/>
                  </a:cubicBezTo>
                  <a:cubicBezTo>
                    <a:pt x="64" y="7"/>
                    <a:pt x="32" y="0"/>
                    <a:pt x="32" y="0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0"/>
            <p:cNvSpPr>
              <a:spLocks/>
            </p:cNvSpPr>
            <p:nvPr/>
          </p:nvSpPr>
          <p:spPr bwMode="auto">
            <a:xfrm>
              <a:off x="4947072" y="3667345"/>
              <a:ext cx="125471" cy="285957"/>
            </a:xfrm>
            <a:custGeom>
              <a:avLst/>
              <a:gdLst>
                <a:gd name="T0" fmla="*/ 0 w 70"/>
                <a:gd name="T1" fmla="*/ 9 h 160"/>
                <a:gd name="T2" fmla="*/ 31 w 70"/>
                <a:gd name="T3" fmla="*/ 159 h 160"/>
                <a:gd name="T4" fmla="*/ 67 w 70"/>
                <a:gd name="T5" fmla="*/ 144 h 160"/>
                <a:gd name="T6" fmla="*/ 33 w 70"/>
                <a:gd name="T7" fmla="*/ 9 h 160"/>
                <a:gd name="T8" fmla="*/ 0 w 70"/>
                <a:gd name="T9" fmla="*/ 9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160">
                  <a:moveTo>
                    <a:pt x="0" y="9"/>
                  </a:moveTo>
                  <a:cubicBezTo>
                    <a:pt x="0" y="9"/>
                    <a:pt x="28" y="160"/>
                    <a:pt x="31" y="159"/>
                  </a:cubicBezTo>
                  <a:cubicBezTo>
                    <a:pt x="34" y="158"/>
                    <a:pt x="63" y="151"/>
                    <a:pt x="67" y="144"/>
                  </a:cubicBezTo>
                  <a:cubicBezTo>
                    <a:pt x="70" y="138"/>
                    <a:pt x="32" y="18"/>
                    <a:pt x="33" y="9"/>
                  </a:cubicBezTo>
                  <a:cubicBezTo>
                    <a:pt x="34" y="0"/>
                    <a:pt x="0" y="9"/>
                    <a:pt x="0" y="9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1"/>
            <p:cNvSpPr>
              <a:spLocks/>
            </p:cNvSpPr>
            <p:nvPr/>
          </p:nvSpPr>
          <p:spPr bwMode="auto">
            <a:xfrm>
              <a:off x="4868287" y="3702360"/>
              <a:ext cx="46687" cy="198419"/>
            </a:xfrm>
            <a:custGeom>
              <a:avLst/>
              <a:gdLst>
                <a:gd name="T0" fmla="*/ 0 w 26"/>
                <a:gd name="T1" fmla="*/ 9 h 111"/>
                <a:gd name="T2" fmla="*/ 9 w 26"/>
                <a:gd name="T3" fmla="*/ 108 h 111"/>
                <a:gd name="T4" fmla="*/ 26 w 26"/>
                <a:gd name="T5" fmla="*/ 108 h 111"/>
                <a:gd name="T6" fmla="*/ 18 w 26"/>
                <a:gd name="T7" fmla="*/ 9 h 111"/>
                <a:gd name="T8" fmla="*/ 0 w 26"/>
                <a:gd name="T9" fmla="*/ 9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11">
                  <a:moveTo>
                    <a:pt x="0" y="9"/>
                  </a:moveTo>
                  <a:cubicBezTo>
                    <a:pt x="0" y="9"/>
                    <a:pt x="3" y="105"/>
                    <a:pt x="9" y="108"/>
                  </a:cubicBezTo>
                  <a:cubicBezTo>
                    <a:pt x="14" y="111"/>
                    <a:pt x="26" y="108"/>
                    <a:pt x="26" y="108"/>
                  </a:cubicBezTo>
                  <a:cubicBezTo>
                    <a:pt x="26" y="108"/>
                    <a:pt x="21" y="18"/>
                    <a:pt x="18" y="9"/>
                  </a:cubicBezTo>
                  <a:cubicBezTo>
                    <a:pt x="15" y="0"/>
                    <a:pt x="0" y="9"/>
                    <a:pt x="0" y="9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Oval 14"/>
            <p:cNvSpPr>
              <a:spLocks noChangeArrowheads="1"/>
            </p:cNvSpPr>
            <p:nvPr/>
          </p:nvSpPr>
          <p:spPr bwMode="auto">
            <a:xfrm>
              <a:off x="4350354" y="2673789"/>
              <a:ext cx="1034407" cy="1116109"/>
            </a:xfrm>
            <a:prstGeom prst="ellipse">
              <a:avLst/>
            </a:prstGeom>
            <a:solidFill>
              <a:srgbClr val="9B9B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Oval 15"/>
            <p:cNvSpPr>
              <a:spLocks noChangeArrowheads="1"/>
            </p:cNvSpPr>
            <p:nvPr/>
          </p:nvSpPr>
          <p:spPr bwMode="auto">
            <a:xfrm>
              <a:off x="4297831" y="2673789"/>
              <a:ext cx="1008146" cy="111610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auto">
            <a:xfrm>
              <a:off x="4373697" y="2758409"/>
              <a:ext cx="856414" cy="948328"/>
            </a:xfrm>
            <a:prstGeom prst="ellipse">
              <a:avLst/>
            </a:prstGeom>
            <a:solidFill>
              <a:srgbClr val="E262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auto">
            <a:xfrm>
              <a:off x="4461235" y="2854701"/>
              <a:ext cx="679878" cy="75574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4572117" y="2978713"/>
              <a:ext cx="459575" cy="507720"/>
            </a:xfrm>
            <a:prstGeom prst="ellipse">
              <a:avLst/>
            </a:prstGeom>
            <a:solidFill>
              <a:srgbClr val="E262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auto">
            <a:xfrm>
              <a:off x="4665491" y="3082299"/>
              <a:ext cx="272827" cy="30054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Oval 20"/>
            <p:cNvSpPr>
              <a:spLocks noChangeArrowheads="1"/>
            </p:cNvSpPr>
            <p:nvPr/>
          </p:nvSpPr>
          <p:spPr bwMode="auto">
            <a:xfrm>
              <a:off x="4748652" y="3172755"/>
              <a:ext cx="105046" cy="118177"/>
            </a:xfrm>
            <a:prstGeom prst="ellipse">
              <a:avLst/>
            </a:prstGeom>
            <a:solidFill>
              <a:srgbClr val="E262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-921922" y="3159082"/>
            <a:ext cx="4267905" cy="5191524"/>
            <a:chOff x="-464234" y="2279868"/>
            <a:chExt cx="4267476" cy="5191002"/>
          </a:xfrm>
        </p:grpSpPr>
        <p:sp>
          <p:nvSpPr>
            <p:cNvPr id="23" name="Freeform 6"/>
            <p:cNvSpPr>
              <a:spLocks/>
            </p:cNvSpPr>
            <p:nvPr/>
          </p:nvSpPr>
          <p:spPr bwMode="auto">
            <a:xfrm>
              <a:off x="-464234" y="3627953"/>
              <a:ext cx="1388936" cy="570456"/>
            </a:xfrm>
            <a:custGeom>
              <a:avLst/>
              <a:gdLst>
                <a:gd name="T0" fmla="*/ 20 w 775"/>
                <a:gd name="T1" fmla="*/ 217 h 319"/>
                <a:gd name="T2" fmla="*/ 97 w 775"/>
                <a:gd name="T3" fmla="*/ 173 h 319"/>
                <a:gd name="T4" fmla="*/ 247 w 775"/>
                <a:gd name="T5" fmla="*/ 121 h 319"/>
                <a:gd name="T6" fmla="*/ 354 w 775"/>
                <a:gd name="T7" fmla="*/ 3 h 319"/>
                <a:gd name="T8" fmla="*/ 485 w 775"/>
                <a:gd name="T9" fmla="*/ 90 h 319"/>
                <a:gd name="T10" fmla="*/ 591 w 775"/>
                <a:gd name="T11" fmla="*/ 114 h 319"/>
                <a:gd name="T12" fmla="*/ 631 w 775"/>
                <a:gd name="T13" fmla="*/ 131 h 319"/>
                <a:gd name="T14" fmla="*/ 761 w 775"/>
                <a:gd name="T15" fmla="*/ 167 h 319"/>
                <a:gd name="T16" fmla="*/ 547 w 775"/>
                <a:gd name="T17" fmla="*/ 217 h 319"/>
                <a:gd name="T18" fmla="*/ 225 w 775"/>
                <a:gd name="T19" fmla="*/ 217 h 319"/>
                <a:gd name="T20" fmla="*/ 97 w 775"/>
                <a:gd name="T21" fmla="*/ 228 h 319"/>
                <a:gd name="T22" fmla="*/ 20 w 775"/>
                <a:gd name="T23" fmla="*/ 217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5" h="319">
                  <a:moveTo>
                    <a:pt x="20" y="217"/>
                  </a:moveTo>
                  <a:cubicBezTo>
                    <a:pt x="0" y="194"/>
                    <a:pt x="64" y="157"/>
                    <a:pt x="97" y="173"/>
                  </a:cubicBezTo>
                  <a:cubicBezTo>
                    <a:pt x="97" y="173"/>
                    <a:pt x="139" y="50"/>
                    <a:pt x="247" y="121"/>
                  </a:cubicBezTo>
                  <a:cubicBezTo>
                    <a:pt x="247" y="121"/>
                    <a:pt x="242" y="0"/>
                    <a:pt x="354" y="3"/>
                  </a:cubicBezTo>
                  <a:cubicBezTo>
                    <a:pt x="467" y="6"/>
                    <a:pt x="483" y="76"/>
                    <a:pt x="485" y="90"/>
                  </a:cubicBezTo>
                  <a:cubicBezTo>
                    <a:pt x="485" y="90"/>
                    <a:pt x="573" y="34"/>
                    <a:pt x="591" y="114"/>
                  </a:cubicBezTo>
                  <a:cubicBezTo>
                    <a:pt x="591" y="114"/>
                    <a:pt x="629" y="96"/>
                    <a:pt x="631" y="131"/>
                  </a:cubicBezTo>
                  <a:cubicBezTo>
                    <a:pt x="631" y="131"/>
                    <a:pt x="748" y="126"/>
                    <a:pt x="761" y="167"/>
                  </a:cubicBezTo>
                  <a:cubicBezTo>
                    <a:pt x="775" y="208"/>
                    <a:pt x="585" y="239"/>
                    <a:pt x="547" y="217"/>
                  </a:cubicBezTo>
                  <a:cubicBezTo>
                    <a:pt x="547" y="217"/>
                    <a:pt x="406" y="319"/>
                    <a:pt x="225" y="217"/>
                  </a:cubicBezTo>
                  <a:cubicBezTo>
                    <a:pt x="225" y="217"/>
                    <a:pt x="152" y="268"/>
                    <a:pt x="97" y="228"/>
                  </a:cubicBezTo>
                  <a:cubicBezTo>
                    <a:pt x="97" y="228"/>
                    <a:pt x="48" y="249"/>
                    <a:pt x="20" y="217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7"/>
            <p:cNvSpPr>
              <a:spLocks/>
            </p:cNvSpPr>
            <p:nvPr/>
          </p:nvSpPr>
          <p:spPr bwMode="auto">
            <a:xfrm>
              <a:off x="1406160" y="5581509"/>
              <a:ext cx="2397082" cy="1889361"/>
            </a:xfrm>
            <a:custGeom>
              <a:avLst/>
              <a:gdLst>
                <a:gd name="T0" fmla="*/ 260 w 1338"/>
                <a:gd name="T1" fmla="*/ 64 h 1056"/>
                <a:gd name="T2" fmla="*/ 344 w 1338"/>
                <a:gd name="T3" fmla="*/ 140 h 1056"/>
                <a:gd name="T4" fmla="*/ 576 w 1338"/>
                <a:gd name="T5" fmla="*/ 74 h 1056"/>
                <a:gd name="T6" fmla="*/ 641 w 1338"/>
                <a:gd name="T7" fmla="*/ 224 h 1056"/>
                <a:gd name="T8" fmla="*/ 734 w 1338"/>
                <a:gd name="T9" fmla="*/ 293 h 1056"/>
                <a:gd name="T10" fmla="*/ 942 w 1338"/>
                <a:gd name="T11" fmla="*/ 280 h 1056"/>
                <a:gd name="T12" fmla="*/ 1032 w 1338"/>
                <a:gd name="T13" fmla="*/ 424 h 1056"/>
                <a:gd name="T14" fmla="*/ 1144 w 1338"/>
                <a:gd name="T15" fmla="*/ 397 h 1056"/>
                <a:gd name="T16" fmla="*/ 1182 w 1338"/>
                <a:gd name="T17" fmla="*/ 482 h 1056"/>
                <a:gd name="T18" fmla="*/ 1338 w 1338"/>
                <a:gd name="T19" fmla="*/ 726 h 1056"/>
                <a:gd name="T20" fmla="*/ 1061 w 1338"/>
                <a:gd name="T21" fmla="*/ 976 h 1056"/>
                <a:gd name="T22" fmla="*/ 86 w 1338"/>
                <a:gd name="T23" fmla="*/ 875 h 1056"/>
                <a:gd name="T24" fmla="*/ 260 w 1338"/>
                <a:gd name="T25" fmla="*/ 64 h 10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38" h="1056">
                  <a:moveTo>
                    <a:pt x="260" y="64"/>
                  </a:moveTo>
                  <a:cubicBezTo>
                    <a:pt x="260" y="64"/>
                    <a:pt x="329" y="93"/>
                    <a:pt x="344" y="140"/>
                  </a:cubicBezTo>
                  <a:cubicBezTo>
                    <a:pt x="344" y="140"/>
                    <a:pt x="450" y="0"/>
                    <a:pt x="576" y="74"/>
                  </a:cubicBezTo>
                  <a:cubicBezTo>
                    <a:pt x="702" y="149"/>
                    <a:pt x="641" y="224"/>
                    <a:pt x="641" y="224"/>
                  </a:cubicBezTo>
                  <a:cubicBezTo>
                    <a:pt x="641" y="224"/>
                    <a:pt x="752" y="184"/>
                    <a:pt x="734" y="293"/>
                  </a:cubicBezTo>
                  <a:cubicBezTo>
                    <a:pt x="734" y="293"/>
                    <a:pt x="846" y="234"/>
                    <a:pt x="942" y="280"/>
                  </a:cubicBezTo>
                  <a:cubicBezTo>
                    <a:pt x="1038" y="325"/>
                    <a:pt x="1032" y="424"/>
                    <a:pt x="1032" y="424"/>
                  </a:cubicBezTo>
                  <a:cubicBezTo>
                    <a:pt x="1032" y="424"/>
                    <a:pt x="1094" y="365"/>
                    <a:pt x="1144" y="397"/>
                  </a:cubicBezTo>
                  <a:cubicBezTo>
                    <a:pt x="1195" y="429"/>
                    <a:pt x="1182" y="482"/>
                    <a:pt x="1182" y="482"/>
                  </a:cubicBezTo>
                  <a:cubicBezTo>
                    <a:pt x="1182" y="482"/>
                    <a:pt x="1338" y="558"/>
                    <a:pt x="1338" y="726"/>
                  </a:cubicBezTo>
                  <a:cubicBezTo>
                    <a:pt x="1338" y="894"/>
                    <a:pt x="1266" y="942"/>
                    <a:pt x="1061" y="976"/>
                  </a:cubicBezTo>
                  <a:cubicBezTo>
                    <a:pt x="856" y="1011"/>
                    <a:pt x="171" y="1056"/>
                    <a:pt x="86" y="875"/>
                  </a:cubicBezTo>
                  <a:cubicBezTo>
                    <a:pt x="0" y="694"/>
                    <a:pt x="50" y="56"/>
                    <a:pt x="260" y="6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0"/>
            <p:cNvSpPr>
              <a:spLocks/>
            </p:cNvSpPr>
            <p:nvPr/>
          </p:nvSpPr>
          <p:spPr bwMode="auto">
            <a:xfrm>
              <a:off x="-189948" y="4625885"/>
              <a:ext cx="2968996" cy="2351853"/>
            </a:xfrm>
            <a:custGeom>
              <a:avLst/>
              <a:gdLst>
                <a:gd name="T0" fmla="*/ 1062 w 1657"/>
                <a:gd name="T1" fmla="*/ 1284 h 1314"/>
                <a:gd name="T2" fmla="*/ 1214 w 1657"/>
                <a:gd name="T3" fmla="*/ 705 h 1314"/>
                <a:gd name="T4" fmla="*/ 1495 w 1657"/>
                <a:gd name="T5" fmla="*/ 324 h 1314"/>
                <a:gd name="T6" fmla="*/ 1657 w 1657"/>
                <a:gd name="T7" fmla="*/ 0 h 1314"/>
                <a:gd name="T8" fmla="*/ 1377 w 1657"/>
                <a:gd name="T9" fmla="*/ 72 h 1314"/>
                <a:gd name="T10" fmla="*/ 864 w 1657"/>
                <a:gd name="T11" fmla="*/ 281 h 1314"/>
                <a:gd name="T12" fmla="*/ 59 w 1657"/>
                <a:gd name="T13" fmla="*/ 512 h 1314"/>
                <a:gd name="T14" fmla="*/ 45 w 1657"/>
                <a:gd name="T15" fmla="*/ 1308 h 1314"/>
                <a:gd name="T16" fmla="*/ 1062 w 1657"/>
                <a:gd name="T17" fmla="*/ 1284 h 1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57" h="1314">
                  <a:moveTo>
                    <a:pt x="1062" y="1284"/>
                  </a:moveTo>
                  <a:cubicBezTo>
                    <a:pt x="1062" y="1284"/>
                    <a:pt x="1187" y="772"/>
                    <a:pt x="1214" y="705"/>
                  </a:cubicBezTo>
                  <a:cubicBezTo>
                    <a:pt x="1241" y="638"/>
                    <a:pt x="1465" y="366"/>
                    <a:pt x="1495" y="324"/>
                  </a:cubicBezTo>
                  <a:cubicBezTo>
                    <a:pt x="1526" y="281"/>
                    <a:pt x="1657" y="0"/>
                    <a:pt x="1657" y="0"/>
                  </a:cubicBezTo>
                  <a:cubicBezTo>
                    <a:pt x="1657" y="0"/>
                    <a:pt x="1413" y="72"/>
                    <a:pt x="1377" y="72"/>
                  </a:cubicBezTo>
                  <a:cubicBezTo>
                    <a:pt x="1342" y="73"/>
                    <a:pt x="872" y="273"/>
                    <a:pt x="864" y="281"/>
                  </a:cubicBezTo>
                  <a:cubicBezTo>
                    <a:pt x="857" y="289"/>
                    <a:pt x="59" y="512"/>
                    <a:pt x="59" y="512"/>
                  </a:cubicBezTo>
                  <a:cubicBezTo>
                    <a:pt x="59" y="512"/>
                    <a:pt x="0" y="1303"/>
                    <a:pt x="45" y="1308"/>
                  </a:cubicBezTo>
                  <a:cubicBezTo>
                    <a:pt x="91" y="1314"/>
                    <a:pt x="1017" y="1306"/>
                    <a:pt x="1062" y="1284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1"/>
            <p:cNvSpPr>
              <a:spLocks/>
            </p:cNvSpPr>
            <p:nvPr/>
          </p:nvSpPr>
          <p:spPr bwMode="auto">
            <a:xfrm>
              <a:off x="1168349" y="5120475"/>
              <a:ext cx="624437" cy="1527538"/>
            </a:xfrm>
            <a:custGeom>
              <a:avLst/>
              <a:gdLst>
                <a:gd name="T0" fmla="*/ 349 w 349"/>
                <a:gd name="T1" fmla="*/ 0 h 854"/>
                <a:gd name="T2" fmla="*/ 188 w 349"/>
                <a:gd name="T3" fmla="*/ 474 h 854"/>
                <a:gd name="T4" fmla="*/ 0 w 349"/>
                <a:gd name="T5" fmla="*/ 854 h 854"/>
                <a:gd name="T6" fmla="*/ 207 w 349"/>
                <a:gd name="T7" fmla="*/ 480 h 854"/>
                <a:gd name="T8" fmla="*/ 349 w 349"/>
                <a:gd name="T9" fmla="*/ 0 h 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9" h="854">
                  <a:moveTo>
                    <a:pt x="349" y="0"/>
                  </a:moveTo>
                  <a:cubicBezTo>
                    <a:pt x="349" y="0"/>
                    <a:pt x="205" y="426"/>
                    <a:pt x="188" y="474"/>
                  </a:cubicBezTo>
                  <a:cubicBezTo>
                    <a:pt x="171" y="522"/>
                    <a:pt x="0" y="854"/>
                    <a:pt x="0" y="854"/>
                  </a:cubicBezTo>
                  <a:cubicBezTo>
                    <a:pt x="0" y="854"/>
                    <a:pt x="181" y="530"/>
                    <a:pt x="207" y="480"/>
                  </a:cubicBezTo>
                  <a:cubicBezTo>
                    <a:pt x="232" y="429"/>
                    <a:pt x="349" y="0"/>
                    <a:pt x="349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2"/>
            <p:cNvSpPr>
              <a:spLocks/>
            </p:cNvSpPr>
            <p:nvPr/>
          </p:nvSpPr>
          <p:spPr bwMode="auto">
            <a:xfrm>
              <a:off x="2004337" y="4907466"/>
              <a:ext cx="258237" cy="631733"/>
            </a:xfrm>
            <a:custGeom>
              <a:avLst/>
              <a:gdLst>
                <a:gd name="T0" fmla="*/ 144 w 144"/>
                <a:gd name="T1" fmla="*/ 0 h 353"/>
                <a:gd name="T2" fmla="*/ 0 w 144"/>
                <a:gd name="T3" fmla="*/ 353 h 353"/>
                <a:gd name="T4" fmla="*/ 144 w 144"/>
                <a:gd name="T5" fmla="*/ 0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4" h="353">
                  <a:moveTo>
                    <a:pt x="144" y="0"/>
                  </a:moveTo>
                  <a:cubicBezTo>
                    <a:pt x="144" y="0"/>
                    <a:pt x="26" y="308"/>
                    <a:pt x="0" y="353"/>
                  </a:cubicBezTo>
                  <a:cubicBezTo>
                    <a:pt x="0" y="353"/>
                    <a:pt x="125" y="121"/>
                    <a:pt x="144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3"/>
            <p:cNvSpPr>
              <a:spLocks/>
            </p:cNvSpPr>
            <p:nvPr/>
          </p:nvSpPr>
          <p:spPr bwMode="auto">
            <a:xfrm>
              <a:off x="-200161" y="4465399"/>
              <a:ext cx="2987962" cy="1222614"/>
            </a:xfrm>
            <a:custGeom>
              <a:avLst/>
              <a:gdLst>
                <a:gd name="T0" fmla="*/ 46 w 1667"/>
                <a:gd name="T1" fmla="*/ 155 h 683"/>
                <a:gd name="T2" fmla="*/ 775 w 1667"/>
                <a:gd name="T3" fmla="*/ 180 h 683"/>
                <a:gd name="T4" fmla="*/ 1240 w 1667"/>
                <a:gd name="T5" fmla="*/ 22 h 683"/>
                <a:gd name="T6" fmla="*/ 1530 w 1667"/>
                <a:gd name="T7" fmla="*/ 0 h 683"/>
                <a:gd name="T8" fmla="*/ 1662 w 1667"/>
                <a:gd name="T9" fmla="*/ 90 h 683"/>
                <a:gd name="T10" fmla="*/ 1112 w 1667"/>
                <a:gd name="T11" fmla="*/ 366 h 683"/>
                <a:gd name="T12" fmla="*/ 797 w 1667"/>
                <a:gd name="T13" fmla="*/ 670 h 683"/>
                <a:gd name="T14" fmla="*/ 94 w 1667"/>
                <a:gd name="T15" fmla="*/ 670 h 683"/>
                <a:gd name="T16" fmla="*/ 46 w 1667"/>
                <a:gd name="T17" fmla="*/ 155 h 6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7" h="683">
                  <a:moveTo>
                    <a:pt x="46" y="155"/>
                  </a:moveTo>
                  <a:cubicBezTo>
                    <a:pt x="46" y="155"/>
                    <a:pt x="700" y="173"/>
                    <a:pt x="775" y="180"/>
                  </a:cubicBezTo>
                  <a:cubicBezTo>
                    <a:pt x="851" y="187"/>
                    <a:pt x="1190" y="30"/>
                    <a:pt x="1240" y="22"/>
                  </a:cubicBezTo>
                  <a:cubicBezTo>
                    <a:pt x="1291" y="14"/>
                    <a:pt x="1530" y="0"/>
                    <a:pt x="1530" y="0"/>
                  </a:cubicBezTo>
                  <a:cubicBezTo>
                    <a:pt x="1530" y="0"/>
                    <a:pt x="1656" y="79"/>
                    <a:pt x="1662" y="90"/>
                  </a:cubicBezTo>
                  <a:cubicBezTo>
                    <a:pt x="1667" y="102"/>
                    <a:pt x="1150" y="331"/>
                    <a:pt x="1112" y="366"/>
                  </a:cubicBezTo>
                  <a:cubicBezTo>
                    <a:pt x="1075" y="400"/>
                    <a:pt x="825" y="656"/>
                    <a:pt x="797" y="670"/>
                  </a:cubicBezTo>
                  <a:cubicBezTo>
                    <a:pt x="768" y="683"/>
                    <a:pt x="136" y="672"/>
                    <a:pt x="94" y="670"/>
                  </a:cubicBezTo>
                  <a:cubicBezTo>
                    <a:pt x="51" y="667"/>
                    <a:pt x="0" y="190"/>
                    <a:pt x="46" y="155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4"/>
            <p:cNvSpPr>
              <a:spLocks/>
            </p:cNvSpPr>
            <p:nvPr/>
          </p:nvSpPr>
          <p:spPr bwMode="auto">
            <a:xfrm>
              <a:off x="364459" y="4475612"/>
              <a:ext cx="2367902" cy="746991"/>
            </a:xfrm>
            <a:custGeom>
              <a:avLst/>
              <a:gdLst>
                <a:gd name="T0" fmla="*/ 1122 w 1321"/>
                <a:gd name="T1" fmla="*/ 21 h 417"/>
                <a:gd name="T2" fmla="*/ 575 w 1321"/>
                <a:gd name="T3" fmla="*/ 195 h 417"/>
                <a:gd name="T4" fmla="*/ 52 w 1321"/>
                <a:gd name="T5" fmla="*/ 241 h 417"/>
                <a:gd name="T6" fmla="*/ 337 w 1321"/>
                <a:gd name="T7" fmla="*/ 393 h 417"/>
                <a:gd name="T8" fmla="*/ 865 w 1321"/>
                <a:gd name="T9" fmla="*/ 241 h 417"/>
                <a:gd name="T10" fmla="*/ 1268 w 1321"/>
                <a:gd name="T11" fmla="*/ 75 h 417"/>
                <a:gd name="T12" fmla="*/ 1122 w 1321"/>
                <a:gd name="T13" fmla="*/ 21 h 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21" h="417">
                  <a:moveTo>
                    <a:pt x="1122" y="21"/>
                  </a:moveTo>
                  <a:cubicBezTo>
                    <a:pt x="1008" y="30"/>
                    <a:pt x="669" y="189"/>
                    <a:pt x="575" y="195"/>
                  </a:cubicBezTo>
                  <a:cubicBezTo>
                    <a:pt x="480" y="201"/>
                    <a:pt x="104" y="193"/>
                    <a:pt x="52" y="241"/>
                  </a:cubicBezTo>
                  <a:cubicBezTo>
                    <a:pt x="0" y="289"/>
                    <a:pt x="141" y="417"/>
                    <a:pt x="337" y="393"/>
                  </a:cubicBezTo>
                  <a:cubicBezTo>
                    <a:pt x="532" y="369"/>
                    <a:pt x="794" y="261"/>
                    <a:pt x="865" y="241"/>
                  </a:cubicBezTo>
                  <a:cubicBezTo>
                    <a:pt x="936" y="221"/>
                    <a:pt x="1321" y="150"/>
                    <a:pt x="1268" y="75"/>
                  </a:cubicBezTo>
                  <a:cubicBezTo>
                    <a:pt x="1215" y="0"/>
                    <a:pt x="1185" y="16"/>
                    <a:pt x="1122" y="21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60"/>
            <p:cNvSpPr>
              <a:spLocks/>
            </p:cNvSpPr>
            <p:nvPr/>
          </p:nvSpPr>
          <p:spPr bwMode="auto">
            <a:xfrm>
              <a:off x="1193151" y="3258835"/>
              <a:ext cx="1374346" cy="252402"/>
            </a:xfrm>
            <a:custGeom>
              <a:avLst/>
              <a:gdLst>
                <a:gd name="T0" fmla="*/ 754 w 767"/>
                <a:gd name="T1" fmla="*/ 0 h 141"/>
                <a:gd name="T2" fmla="*/ 163 w 767"/>
                <a:gd name="T3" fmla="*/ 74 h 141"/>
                <a:gd name="T4" fmla="*/ 174 w 767"/>
                <a:gd name="T5" fmla="*/ 140 h 141"/>
                <a:gd name="T6" fmla="*/ 766 w 767"/>
                <a:gd name="T7" fmla="*/ 74 h 141"/>
                <a:gd name="T8" fmla="*/ 754 w 767"/>
                <a:gd name="T9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7" h="141">
                  <a:moveTo>
                    <a:pt x="754" y="0"/>
                  </a:moveTo>
                  <a:cubicBezTo>
                    <a:pt x="754" y="0"/>
                    <a:pt x="326" y="86"/>
                    <a:pt x="163" y="74"/>
                  </a:cubicBezTo>
                  <a:cubicBezTo>
                    <a:pt x="0" y="63"/>
                    <a:pt x="144" y="141"/>
                    <a:pt x="174" y="140"/>
                  </a:cubicBezTo>
                  <a:cubicBezTo>
                    <a:pt x="204" y="140"/>
                    <a:pt x="628" y="100"/>
                    <a:pt x="766" y="74"/>
                  </a:cubicBezTo>
                  <a:cubicBezTo>
                    <a:pt x="767" y="37"/>
                    <a:pt x="754" y="0"/>
                    <a:pt x="754" y="0"/>
                  </a:cubicBezTo>
                  <a:close/>
                </a:path>
              </a:pathLst>
            </a:custGeom>
            <a:solidFill>
              <a:srgbClr val="464B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61"/>
            <p:cNvSpPr>
              <a:spLocks/>
            </p:cNvSpPr>
            <p:nvPr/>
          </p:nvSpPr>
          <p:spPr bwMode="auto">
            <a:xfrm>
              <a:off x="2535400" y="3095431"/>
              <a:ext cx="205715" cy="328268"/>
            </a:xfrm>
            <a:custGeom>
              <a:avLst/>
              <a:gdLst>
                <a:gd name="T0" fmla="*/ 17 w 115"/>
                <a:gd name="T1" fmla="*/ 165 h 183"/>
                <a:gd name="T2" fmla="*/ 5 w 115"/>
                <a:gd name="T3" fmla="*/ 91 h 183"/>
                <a:gd name="T4" fmla="*/ 27 w 115"/>
                <a:gd name="T5" fmla="*/ 11 h 183"/>
                <a:gd name="T6" fmla="*/ 51 w 115"/>
                <a:gd name="T7" fmla="*/ 17 h 183"/>
                <a:gd name="T8" fmla="*/ 56 w 115"/>
                <a:gd name="T9" fmla="*/ 69 h 183"/>
                <a:gd name="T10" fmla="*/ 109 w 115"/>
                <a:gd name="T11" fmla="*/ 90 h 183"/>
                <a:gd name="T12" fmla="*/ 85 w 115"/>
                <a:gd name="T13" fmla="*/ 179 h 183"/>
                <a:gd name="T14" fmla="*/ 17 w 115"/>
                <a:gd name="T15" fmla="*/ 16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83">
                  <a:moveTo>
                    <a:pt x="17" y="165"/>
                  </a:moveTo>
                  <a:cubicBezTo>
                    <a:pt x="17" y="165"/>
                    <a:pt x="0" y="104"/>
                    <a:pt x="5" y="91"/>
                  </a:cubicBezTo>
                  <a:cubicBezTo>
                    <a:pt x="5" y="91"/>
                    <a:pt x="31" y="31"/>
                    <a:pt x="27" y="11"/>
                  </a:cubicBezTo>
                  <a:cubicBezTo>
                    <a:pt x="27" y="11"/>
                    <a:pt x="43" y="0"/>
                    <a:pt x="51" y="17"/>
                  </a:cubicBezTo>
                  <a:cubicBezTo>
                    <a:pt x="57" y="31"/>
                    <a:pt x="56" y="69"/>
                    <a:pt x="56" y="69"/>
                  </a:cubicBezTo>
                  <a:cubicBezTo>
                    <a:pt x="56" y="69"/>
                    <a:pt x="104" y="77"/>
                    <a:pt x="109" y="90"/>
                  </a:cubicBezTo>
                  <a:cubicBezTo>
                    <a:pt x="115" y="103"/>
                    <a:pt x="96" y="175"/>
                    <a:pt x="85" y="179"/>
                  </a:cubicBezTo>
                  <a:cubicBezTo>
                    <a:pt x="75" y="183"/>
                    <a:pt x="30" y="180"/>
                    <a:pt x="17" y="165"/>
                  </a:cubicBezTo>
                  <a:close/>
                </a:path>
              </a:pathLst>
            </a:custGeom>
            <a:solidFill>
              <a:srgbClr val="FFE1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62"/>
            <p:cNvSpPr>
              <a:spLocks/>
            </p:cNvSpPr>
            <p:nvPr/>
          </p:nvSpPr>
          <p:spPr bwMode="auto">
            <a:xfrm>
              <a:off x="599353" y="3394518"/>
              <a:ext cx="746991" cy="172158"/>
            </a:xfrm>
            <a:custGeom>
              <a:avLst/>
              <a:gdLst>
                <a:gd name="T0" fmla="*/ 367 w 417"/>
                <a:gd name="T1" fmla="*/ 0 h 96"/>
                <a:gd name="T2" fmla="*/ 22 w 417"/>
                <a:gd name="T3" fmla="*/ 8 h 96"/>
                <a:gd name="T4" fmla="*/ 22 w 417"/>
                <a:gd name="T5" fmla="*/ 76 h 96"/>
                <a:gd name="T6" fmla="*/ 367 w 417"/>
                <a:gd name="T7" fmla="*/ 72 h 96"/>
                <a:gd name="T8" fmla="*/ 367 w 417"/>
                <a:gd name="T9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7" h="96">
                  <a:moveTo>
                    <a:pt x="367" y="0"/>
                  </a:moveTo>
                  <a:cubicBezTo>
                    <a:pt x="367" y="0"/>
                    <a:pt x="44" y="5"/>
                    <a:pt x="22" y="8"/>
                  </a:cubicBezTo>
                  <a:cubicBezTo>
                    <a:pt x="0" y="11"/>
                    <a:pt x="22" y="76"/>
                    <a:pt x="22" y="76"/>
                  </a:cubicBezTo>
                  <a:cubicBezTo>
                    <a:pt x="22" y="76"/>
                    <a:pt x="332" y="96"/>
                    <a:pt x="367" y="72"/>
                  </a:cubicBezTo>
                  <a:cubicBezTo>
                    <a:pt x="402" y="48"/>
                    <a:pt x="417" y="5"/>
                    <a:pt x="367" y="0"/>
                  </a:cubicBezTo>
                  <a:close/>
                </a:path>
              </a:pathLst>
            </a:custGeom>
            <a:solidFill>
              <a:srgbClr val="464B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63"/>
            <p:cNvSpPr>
              <a:spLocks/>
            </p:cNvSpPr>
            <p:nvPr/>
          </p:nvSpPr>
          <p:spPr bwMode="auto">
            <a:xfrm>
              <a:off x="659170" y="4576281"/>
              <a:ext cx="364742" cy="504802"/>
            </a:xfrm>
            <a:custGeom>
              <a:avLst/>
              <a:gdLst>
                <a:gd name="T0" fmla="*/ 124 w 204"/>
                <a:gd name="T1" fmla="*/ 112 h 282"/>
                <a:gd name="T2" fmla="*/ 86 w 204"/>
                <a:gd name="T3" fmla="*/ 190 h 282"/>
                <a:gd name="T4" fmla="*/ 190 w 204"/>
                <a:gd name="T5" fmla="*/ 216 h 282"/>
                <a:gd name="T6" fmla="*/ 190 w 204"/>
                <a:gd name="T7" fmla="*/ 260 h 282"/>
                <a:gd name="T8" fmla="*/ 36 w 204"/>
                <a:gd name="T9" fmla="*/ 260 h 282"/>
                <a:gd name="T10" fmla="*/ 4 w 204"/>
                <a:gd name="T11" fmla="*/ 149 h 282"/>
                <a:gd name="T12" fmla="*/ 44 w 204"/>
                <a:gd name="T13" fmla="*/ 132 h 282"/>
                <a:gd name="T14" fmla="*/ 24 w 204"/>
                <a:gd name="T15" fmla="*/ 112 h 282"/>
                <a:gd name="T16" fmla="*/ 72 w 204"/>
                <a:gd name="T17" fmla="*/ 14 h 282"/>
                <a:gd name="T18" fmla="*/ 138 w 204"/>
                <a:gd name="T19" fmla="*/ 32 h 282"/>
                <a:gd name="T20" fmla="*/ 124 w 204"/>
                <a:gd name="T21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4" h="282">
                  <a:moveTo>
                    <a:pt x="124" y="112"/>
                  </a:moveTo>
                  <a:cubicBezTo>
                    <a:pt x="124" y="112"/>
                    <a:pt x="86" y="168"/>
                    <a:pt x="86" y="190"/>
                  </a:cubicBezTo>
                  <a:cubicBezTo>
                    <a:pt x="86" y="212"/>
                    <a:pt x="176" y="210"/>
                    <a:pt x="190" y="216"/>
                  </a:cubicBezTo>
                  <a:cubicBezTo>
                    <a:pt x="204" y="222"/>
                    <a:pt x="190" y="260"/>
                    <a:pt x="190" y="260"/>
                  </a:cubicBezTo>
                  <a:cubicBezTo>
                    <a:pt x="190" y="260"/>
                    <a:pt x="62" y="282"/>
                    <a:pt x="36" y="260"/>
                  </a:cubicBezTo>
                  <a:cubicBezTo>
                    <a:pt x="10" y="238"/>
                    <a:pt x="0" y="158"/>
                    <a:pt x="4" y="149"/>
                  </a:cubicBezTo>
                  <a:cubicBezTo>
                    <a:pt x="8" y="140"/>
                    <a:pt x="44" y="132"/>
                    <a:pt x="44" y="132"/>
                  </a:cubicBezTo>
                  <a:cubicBezTo>
                    <a:pt x="24" y="112"/>
                    <a:pt x="24" y="112"/>
                    <a:pt x="24" y="112"/>
                  </a:cubicBezTo>
                  <a:cubicBezTo>
                    <a:pt x="24" y="112"/>
                    <a:pt x="54" y="28"/>
                    <a:pt x="72" y="14"/>
                  </a:cubicBezTo>
                  <a:cubicBezTo>
                    <a:pt x="90" y="0"/>
                    <a:pt x="134" y="12"/>
                    <a:pt x="138" y="32"/>
                  </a:cubicBezTo>
                  <a:cubicBezTo>
                    <a:pt x="143" y="52"/>
                    <a:pt x="161" y="86"/>
                    <a:pt x="124" y="112"/>
                  </a:cubicBezTo>
                  <a:close/>
                </a:path>
              </a:pathLst>
            </a:custGeom>
            <a:solidFill>
              <a:srgbClr val="47340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64"/>
            <p:cNvSpPr>
              <a:spLocks/>
            </p:cNvSpPr>
            <p:nvPr/>
          </p:nvSpPr>
          <p:spPr bwMode="auto">
            <a:xfrm>
              <a:off x="2088957" y="4561691"/>
              <a:ext cx="484377" cy="229058"/>
            </a:xfrm>
            <a:custGeom>
              <a:avLst/>
              <a:gdLst>
                <a:gd name="T0" fmla="*/ 64 w 270"/>
                <a:gd name="T1" fmla="*/ 22 h 128"/>
                <a:gd name="T2" fmla="*/ 160 w 270"/>
                <a:gd name="T3" fmla="*/ 38 h 128"/>
                <a:gd name="T4" fmla="*/ 253 w 270"/>
                <a:gd name="T5" fmla="*/ 8 h 128"/>
                <a:gd name="T6" fmla="*/ 268 w 270"/>
                <a:gd name="T7" fmla="*/ 76 h 128"/>
                <a:gd name="T8" fmla="*/ 120 w 270"/>
                <a:gd name="T9" fmla="*/ 114 h 128"/>
                <a:gd name="T10" fmla="*/ 98 w 270"/>
                <a:gd name="T11" fmla="*/ 92 h 128"/>
                <a:gd name="T12" fmla="*/ 86 w 270"/>
                <a:gd name="T13" fmla="*/ 117 h 128"/>
                <a:gd name="T14" fmla="*/ 0 w 270"/>
                <a:gd name="T15" fmla="*/ 100 h 128"/>
                <a:gd name="T16" fmla="*/ 18 w 270"/>
                <a:gd name="T17" fmla="*/ 34 h 128"/>
                <a:gd name="T18" fmla="*/ 64 w 270"/>
                <a:gd name="T19" fmla="*/ 2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0" h="128">
                  <a:moveTo>
                    <a:pt x="64" y="22"/>
                  </a:moveTo>
                  <a:cubicBezTo>
                    <a:pt x="64" y="22"/>
                    <a:pt x="140" y="40"/>
                    <a:pt x="160" y="38"/>
                  </a:cubicBezTo>
                  <a:cubicBezTo>
                    <a:pt x="180" y="36"/>
                    <a:pt x="250" y="0"/>
                    <a:pt x="253" y="8"/>
                  </a:cubicBezTo>
                  <a:cubicBezTo>
                    <a:pt x="256" y="16"/>
                    <a:pt x="270" y="68"/>
                    <a:pt x="268" y="76"/>
                  </a:cubicBezTo>
                  <a:cubicBezTo>
                    <a:pt x="266" y="84"/>
                    <a:pt x="182" y="128"/>
                    <a:pt x="120" y="114"/>
                  </a:cubicBezTo>
                  <a:cubicBezTo>
                    <a:pt x="98" y="92"/>
                    <a:pt x="98" y="92"/>
                    <a:pt x="98" y="92"/>
                  </a:cubicBezTo>
                  <a:cubicBezTo>
                    <a:pt x="86" y="117"/>
                    <a:pt x="86" y="117"/>
                    <a:pt x="86" y="117"/>
                  </a:cubicBezTo>
                  <a:cubicBezTo>
                    <a:pt x="86" y="117"/>
                    <a:pt x="24" y="120"/>
                    <a:pt x="0" y="100"/>
                  </a:cubicBezTo>
                  <a:cubicBezTo>
                    <a:pt x="0" y="100"/>
                    <a:pt x="8" y="52"/>
                    <a:pt x="18" y="34"/>
                  </a:cubicBezTo>
                  <a:cubicBezTo>
                    <a:pt x="28" y="16"/>
                    <a:pt x="64" y="22"/>
                    <a:pt x="64" y="22"/>
                  </a:cubicBezTo>
                  <a:close/>
                </a:path>
              </a:pathLst>
            </a:custGeom>
            <a:solidFill>
              <a:srgbClr val="47340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65"/>
            <p:cNvSpPr>
              <a:spLocks/>
            </p:cNvSpPr>
            <p:nvPr/>
          </p:nvSpPr>
          <p:spPr bwMode="auto">
            <a:xfrm>
              <a:off x="838623" y="3905156"/>
              <a:ext cx="1518784" cy="1037325"/>
            </a:xfrm>
            <a:custGeom>
              <a:avLst/>
              <a:gdLst>
                <a:gd name="T0" fmla="*/ 497 w 848"/>
                <a:gd name="T1" fmla="*/ 35 h 580"/>
                <a:gd name="T2" fmla="*/ 836 w 848"/>
                <a:gd name="T3" fmla="*/ 24 h 580"/>
                <a:gd name="T4" fmla="*/ 788 w 848"/>
                <a:gd name="T5" fmla="*/ 406 h 580"/>
                <a:gd name="T6" fmla="*/ 706 w 848"/>
                <a:gd name="T7" fmla="*/ 406 h 580"/>
                <a:gd name="T8" fmla="*/ 761 w 848"/>
                <a:gd name="T9" fmla="*/ 120 h 580"/>
                <a:gd name="T10" fmla="*/ 552 w 848"/>
                <a:gd name="T11" fmla="*/ 126 h 580"/>
                <a:gd name="T12" fmla="*/ 443 w 848"/>
                <a:gd name="T13" fmla="*/ 215 h 580"/>
                <a:gd name="T14" fmla="*/ 358 w 848"/>
                <a:gd name="T15" fmla="*/ 554 h 580"/>
                <a:gd name="T16" fmla="*/ 24 w 848"/>
                <a:gd name="T17" fmla="*/ 487 h 580"/>
                <a:gd name="T18" fmla="*/ 38 w 848"/>
                <a:gd name="T19" fmla="*/ 407 h 580"/>
                <a:gd name="T20" fmla="*/ 314 w 848"/>
                <a:gd name="T21" fmla="*/ 468 h 580"/>
                <a:gd name="T22" fmla="*/ 345 w 848"/>
                <a:gd name="T23" fmla="*/ 220 h 580"/>
                <a:gd name="T24" fmla="*/ 344 w 848"/>
                <a:gd name="T25" fmla="*/ 126 h 580"/>
                <a:gd name="T26" fmla="*/ 497 w 848"/>
                <a:gd name="T27" fmla="*/ 35 h 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48" h="580">
                  <a:moveTo>
                    <a:pt x="497" y="35"/>
                  </a:moveTo>
                  <a:cubicBezTo>
                    <a:pt x="497" y="35"/>
                    <a:pt x="824" y="0"/>
                    <a:pt x="836" y="24"/>
                  </a:cubicBezTo>
                  <a:cubicBezTo>
                    <a:pt x="848" y="48"/>
                    <a:pt x="816" y="322"/>
                    <a:pt x="788" y="406"/>
                  </a:cubicBezTo>
                  <a:cubicBezTo>
                    <a:pt x="788" y="406"/>
                    <a:pt x="760" y="430"/>
                    <a:pt x="706" y="406"/>
                  </a:cubicBezTo>
                  <a:cubicBezTo>
                    <a:pt x="706" y="406"/>
                    <a:pt x="774" y="148"/>
                    <a:pt x="761" y="120"/>
                  </a:cubicBezTo>
                  <a:cubicBezTo>
                    <a:pt x="749" y="92"/>
                    <a:pt x="592" y="112"/>
                    <a:pt x="552" y="126"/>
                  </a:cubicBezTo>
                  <a:cubicBezTo>
                    <a:pt x="512" y="140"/>
                    <a:pt x="453" y="198"/>
                    <a:pt x="443" y="215"/>
                  </a:cubicBezTo>
                  <a:cubicBezTo>
                    <a:pt x="432" y="232"/>
                    <a:pt x="390" y="528"/>
                    <a:pt x="358" y="554"/>
                  </a:cubicBezTo>
                  <a:cubicBezTo>
                    <a:pt x="326" y="580"/>
                    <a:pt x="71" y="515"/>
                    <a:pt x="24" y="487"/>
                  </a:cubicBezTo>
                  <a:cubicBezTo>
                    <a:pt x="24" y="487"/>
                    <a:pt x="0" y="438"/>
                    <a:pt x="38" y="407"/>
                  </a:cubicBezTo>
                  <a:cubicBezTo>
                    <a:pt x="38" y="407"/>
                    <a:pt x="266" y="480"/>
                    <a:pt x="314" y="468"/>
                  </a:cubicBezTo>
                  <a:cubicBezTo>
                    <a:pt x="314" y="468"/>
                    <a:pt x="350" y="252"/>
                    <a:pt x="345" y="220"/>
                  </a:cubicBezTo>
                  <a:cubicBezTo>
                    <a:pt x="340" y="188"/>
                    <a:pt x="330" y="154"/>
                    <a:pt x="344" y="126"/>
                  </a:cubicBezTo>
                  <a:cubicBezTo>
                    <a:pt x="358" y="98"/>
                    <a:pt x="497" y="35"/>
                    <a:pt x="497" y="35"/>
                  </a:cubicBezTo>
                  <a:close/>
                </a:path>
              </a:pathLst>
            </a:custGeom>
            <a:solidFill>
              <a:srgbClr val="464B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66"/>
            <p:cNvSpPr>
              <a:spLocks/>
            </p:cNvSpPr>
            <p:nvPr/>
          </p:nvSpPr>
          <p:spPr bwMode="auto">
            <a:xfrm>
              <a:off x="1145006" y="3363880"/>
              <a:ext cx="741155" cy="856414"/>
            </a:xfrm>
            <a:custGeom>
              <a:avLst/>
              <a:gdLst>
                <a:gd name="T0" fmla="*/ 195 w 414"/>
                <a:gd name="T1" fmla="*/ 17 h 478"/>
                <a:gd name="T2" fmla="*/ 206 w 414"/>
                <a:gd name="T3" fmla="*/ 22 h 478"/>
                <a:gd name="T4" fmla="*/ 414 w 414"/>
                <a:gd name="T5" fmla="*/ 330 h 478"/>
                <a:gd name="T6" fmla="*/ 366 w 414"/>
                <a:gd name="T7" fmla="*/ 391 h 478"/>
                <a:gd name="T8" fmla="*/ 336 w 414"/>
                <a:gd name="T9" fmla="*/ 363 h 478"/>
                <a:gd name="T10" fmla="*/ 349 w 414"/>
                <a:gd name="T11" fmla="*/ 399 h 478"/>
                <a:gd name="T12" fmla="*/ 157 w 414"/>
                <a:gd name="T13" fmla="*/ 478 h 478"/>
                <a:gd name="T14" fmla="*/ 72 w 414"/>
                <a:gd name="T15" fmla="*/ 227 h 478"/>
                <a:gd name="T16" fmla="*/ 44 w 414"/>
                <a:gd name="T17" fmla="*/ 17 h 478"/>
                <a:gd name="T18" fmla="*/ 195 w 414"/>
                <a:gd name="T19" fmla="*/ 17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4" h="478">
                  <a:moveTo>
                    <a:pt x="195" y="17"/>
                  </a:moveTo>
                  <a:cubicBezTo>
                    <a:pt x="195" y="17"/>
                    <a:pt x="204" y="17"/>
                    <a:pt x="206" y="22"/>
                  </a:cubicBezTo>
                  <a:cubicBezTo>
                    <a:pt x="208" y="27"/>
                    <a:pt x="304" y="273"/>
                    <a:pt x="414" y="330"/>
                  </a:cubicBezTo>
                  <a:cubicBezTo>
                    <a:pt x="414" y="330"/>
                    <a:pt x="368" y="382"/>
                    <a:pt x="366" y="391"/>
                  </a:cubicBezTo>
                  <a:cubicBezTo>
                    <a:pt x="336" y="363"/>
                    <a:pt x="336" y="363"/>
                    <a:pt x="336" y="363"/>
                  </a:cubicBezTo>
                  <a:cubicBezTo>
                    <a:pt x="349" y="399"/>
                    <a:pt x="349" y="399"/>
                    <a:pt x="349" y="399"/>
                  </a:cubicBezTo>
                  <a:cubicBezTo>
                    <a:pt x="349" y="399"/>
                    <a:pt x="254" y="430"/>
                    <a:pt x="157" y="478"/>
                  </a:cubicBezTo>
                  <a:cubicBezTo>
                    <a:pt x="157" y="478"/>
                    <a:pt x="85" y="264"/>
                    <a:pt x="72" y="227"/>
                  </a:cubicBezTo>
                  <a:cubicBezTo>
                    <a:pt x="58" y="190"/>
                    <a:pt x="0" y="34"/>
                    <a:pt x="44" y="17"/>
                  </a:cubicBezTo>
                  <a:cubicBezTo>
                    <a:pt x="88" y="0"/>
                    <a:pt x="195" y="17"/>
                    <a:pt x="195" y="17"/>
                  </a:cubicBezTo>
                  <a:close/>
                </a:path>
              </a:pathLst>
            </a:custGeom>
            <a:solidFill>
              <a:srgbClr val="464B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67"/>
            <p:cNvSpPr>
              <a:spLocks/>
            </p:cNvSpPr>
            <p:nvPr/>
          </p:nvSpPr>
          <p:spPr bwMode="auto">
            <a:xfrm>
              <a:off x="1425127" y="3353667"/>
              <a:ext cx="68572" cy="70030"/>
            </a:xfrm>
            <a:custGeom>
              <a:avLst/>
              <a:gdLst>
                <a:gd name="T0" fmla="*/ 0 w 38"/>
                <a:gd name="T1" fmla="*/ 0 h 39"/>
                <a:gd name="T2" fmla="*/ 38 w 38"/>
                <a:gd name="T3" fmla="*/ 6 h 39"/>
                <a:gd name="T4" fmla="*/ 36 w 38"/>
                <a:gd name="T5" fmla="*/ 39 h 39"/>
                <a:gd name="T6" fmla="*/ 2 w 38"/>
                <a:gd name="T7" fmla="*/ 35 h 39"/>
                <a:gd name="T8" fmla="*/ 0 w 38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9">
                  <a:moveTo>
                    <a:pt x="0" y="0"/>
                  </a:moveTo>
                  <a:cubicBezTo>
                    <a:pt x="0" y="0"/>
                    <a:pt x="31" y="5"/>
                    <a:pt x="38" y="6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2" y="35"/>
                    <a:pt x="2" y="35"/>
                    <a:pt x="2" y="3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68"/>
            <p:cNvSpPr>
              <a:spLocks/>
            </p:cNvSpPr>
            <p:nvPr/>
          </p:nvSpPr>
          <p:spPr bwMode="auto">
            <a:xfrm>
              <a:off x="1273395" y="3371175"/>
              <a:ext cx="361824" cy="428936"/>
            </a:xfrm>
            <a:custGeom>
              <a:avLst/>
              <a:gdLst>
                <a:gd name="T0" fmla="*/ 0 w 202"/>
                <a:gd name="T1" fmla="*/ 13 h 239"/>
                <a:gd name="T2" fmla="*/ 202 w 202"/>
                <a:gd name="T3" fmla="*/ 239 h 239"/>
                <a:gd name="T4" fmla="*/ 115 w 202"/>
                <a:gd name="T5" fmla="*/ 35 h 239"/>
                <a:gd name="T6" fmla="*/ 104 w 202"/>
                <a:gd name="T7" fmla="*/ 21 h 239"/>
                <a:gd name="T8" fmla="*/ 104 w 202"/>
                <a:gd name="T9" fmla="*/ 0 h 239"/>
                <a:gd name="T10" fmla="*/ 0 w 202"/>
                <a:gd name="T11" fmla="*/ 1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2" h="239">
                  <a:moveTo>
                    <a:pt x="0" y="13"/>
                  </a:moveTo>
                  <a:cubicBezTo>
                    <a:pt x="0" y="13"/>
                    <a:pt x="149" y="198"/>
                    <a:pt x="202" y="239"/>
                  </a:cubicBezTo>
                  <a:cubicBezTo>
                    <a:pt x="202" y="239"/>
                    <a:pt x="116" y="56"/>
                    <a:pt x="115" y="35"/>
                  </a:cubicBezTo>
                  <a:cubicBezTo>
                    <a:pt x="104" y="21"/>
                    <a:pt x="104" y="21"/>
                    <a:pt x="104" y="21"/>
                  </a:cubicBezTo>
                  <a:cubicBezTo>
                    <a:pt x="104" y="0"/>
                    <a:pt x="104" y="0"/>
                    <a:pt x="104" y="0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69"/>
            <p:cNvSpPr>
              <a:spLocks/>
            </p:cNvSpPr>
            <p:nvPr/>
          </p:nvSpPr>
          <p:spPr bwMode="auto">
            <a:xfrm>
              <a:off x="1452847" y="3436829"/>
              <a:ext cx="46687" cy="55441"/>
            </a:xfrm>
            <a:custGeom>
              <a:avLst/>
              <a:gdLst>
                <a:gd name="T0" fmla="*/ 4 w 26"/>
                <a:gd name="T1" fmla="*/ 29 h 31"/>
                <a:gd name="T2" fmla="*/ 1 w 26"/>
                <a:gd name="T3" fmla="*/ 3 h 31"/>
                <a:gd name="T4" fmla="*/ 12 w 26"/>
                <a:gd name="T5" fmla="*/ 0 h 31"/>
                <a:gd name="T6" fmla="*/ 26 w 26"/>
                <a:gd name="T7" fmla="*/ 29 h 31"/>
                <a:gd name="T8" fmla="*/ 4 w 26"/>
                <a:gd name="T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31">
                  <a:moveTo>
                    <a:pt x="4" y="29"/>
                  </a:moveTo>
                  <a:cubicBezTo>
                    <a:pt x="4" y="29"/>
                    <a:pt x="0" y="18"/>
                    <a:pt x="1" y="3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26" y="20"/>
                    <a:pt x="26" y="29"/>
                  </a:cubicBezTo>
                  <a:cubicBezTo>
                    <a:pt x="26" y="31"/>
                    <a:pt x="4" y="29"/>
                    <a:pt x="4" y="29"/>
                  </a:cubicBezTo>
                  <a:close/>
                </a:path>
              </a:pathLst>
            </a:custGeom>
            <a:solidFill>
              <a:srgbClr val="1414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70"/>
            <p:cNvSpPr>
              <a:spLocks/>
            </p:cNvSpPr>
            <p:nvPr/>
          </p:nvSpPr>
          <p:spPr bwMode="auto">
            <a:xfrm>
              <a:off x="1439717" y="3476220"/>
              <a:ext cx="195501" cy="323890"/>
            </a:xfrm>
            <a:custGeom>
              <a:avLst/>
              <a:gdLst>
                <a:gd name="T0" fmla="*/ 21 w 109"/>
                <a:gd name="T1" fmla="*/ 91 h 181"/>
                <a:gd name="T2" fmla="*/ 0 w 109"/>
                <a:gd name="T3" fmla="*/ 0 h 181"/>
                <a:gd name="T4" fmla="*/ 16 w 109"/>
                <a:gd name="T5" fmla="*/ 0 h 181"/>
                <a:gd name="T6" fmla="*/ 75 w 109"/>
                <a:gd name="T7" fmla="*/ 101 h 181"/>
                <a:gd name="T8" fmla="*/ 109 w 109"/>
                <a:gd name="T9" fmla="*/ 181 h 181"/>
                <a:gd name="T10" fmla="*/ 21 w 109"/>
                <a:gd name="T11" fmla="*/ 9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9" h="181">
                  <a:moveTo>
                    <a:pt x="21" y="91"/>
                  </a:moveTo>
                  <a:cubicBezTo>
                    <a:pt x="15" y="84"/>
                    <a:pt x="0" y="0"/>
                    <a:pt x="0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109" y="181"/>
                    <a:pt x="109" y="181"/>
                    <a:pt x="109" y="181"/>
                  </a:cubicBezTo>
                  <a:lnTo>
                    <a:pt x="21" y="91"/>
                  </a:lnTo>
                  <a:close/>
                </a:path>
              </a:pathLst>
            </a:custGeom>
            <a:solidFill>
              <a:srgbClr val="1414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71"/>
            <p:cNvSpPr>
              <a:spLocks/>
            </p:cNvSpPr>
            <p:nvPr/>
          </p:nvSpPr>
          <p:spPr bwMode="auto">
            <a:xfrm>
              <a:off x="1311328" y="3171297"/>
              <a:ext cx="148815" cy="227599"/>
            </a:xfrm>
            <a:custGeom>
              <a:avLst/>
              <a:gdLst>
                <a:gd name="T0" fmla="*/ 83 w 83"/>
                <a:gd name="T1" fmla="*/ 62 h 127"/>
                <a:gd name="T2" fmla="*/ 75 w 83"/>
                <a:gd name="T3" fmla="*/ 111 h 127"/>
                <a:gd name="T4" fmla="*/ 4 w 83"/>
                <a:gd name="T5" fmla="*/ 122 h 127"/>
                <a:gd name="T6" fmla="*/ 7 w 83"/>
                <a:gd name="T7" fmla="*/ 50 h 127"/>
                <a:gd name="T8" fmla="*/ 44 w 83"/>
                <a:gd name="T9" fmla="*/ 4 h 127"/>
                <a:gd name="T10" fmla="*/ 83 w 83"/>
                <a:gd name="T11" fmla="*/ 62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3" h="127">
                  <a:moveTo>
                    <a:pt x="83" y="62"/>
                  </a:moveTo>
                  <a:cubicBezTo>
                    <a:pt x="83" y="62"/>
                    <a:pt x="73" y="95"/>
                    <a:pt x="75" y="111"/>
                  </a:cubicBezTo>
                  <a:cubicBezTo>
                    <a:pt x="78" y="126"/>
                    <a:pt x="8" y="127"/>
                    <a:pt x="4" y="122"/>
                  </a:cubicBezTo>
                  <a:cubicBezTo>
                    <a:pt x="0" y="116"/>
                    <a:pt x="10" y="71"/>
                    <a:pt x="7" y="50"/>
                  </a:cubicBezTo>
                  <a:cubicBezTo>
                    <a:pt x="4" y="29"/>
                    <a:pt x="28" y="8"/>
                    <a:pt x="44" y="4"/>
                  </a:cubicBezTo>
                  <a:cubicBezTo>
                    <a:pt x="61" y="0"/>
                    <a:pt x="79" y="32"/>
                    <a:pt x="83" y="62"/>
                  </a:cubicBezTo>
                  <a:close/>
                </a:path>
              </a:pathLst>
            </a:custGeom>
            <a:solidFill>
              <a:srgbClr val="FFE1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72"/>
            <p:cNvSpPr>
              <a:spLocks/>
            </p:cNvSpPr>
            <p:nvPr/>
          </p:nvSpPr>
          <p:spPr bwMode="auto">
            <a:xfrm>
              <a:off x="1191693" y="3403272"/>
              <a:ext cx="475623" cy="452279"/>
            </a:xfrm>
            <a:custGeom>
              <a:avLst/>
              <a:gdLst>
                <a:gd name="T0" fmla="*/ 53 w 266"/>
                <a:gd name="T1" fmla="*/ 0 h 252"/>
                <a:gd name="T2" fmla="*/ 248 w 266"/>
                <a:gd name="T3" fmla="*/ 221 h 252"/>
                <a:gd name="T4" fmla="*/ 266 w 266"/>
                <a:gd name="T5" fmla="*/ 252 h 252"/>
                <a:gd name="T6" fmla="*/ 122 w 266"/>
                <a:gd name="T7" fmla="*/ 182 h 252"/>
                <a:gd name="T8" fmla="*/ 114 w 266"/>
                <a:gd name="T9" fmla="*/ 103 h 252"/>
                <a:gd name="T10" fmla="*/ 0 w 266"/>
                <a:gd name="T11" fmla="*/ 59 h 252"/>
                <a:gd name="T12" fmla="*/ 53 w 266"/>
                <a:gd name="T13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252">
                  <a:moveTo>
                    <a:pt x="53" y="0"/>
                  </a:moveTo>
                  <a:cubicBezTo>
                    <a:pt x="53" y="0"/>
                    <a:pt x="150" y="84"/>
                    <a:pt x="248" y="221"/>
                  </a:cubicBezTo>
                  <a:cubicBezTo>
                    <a:pt x="266" y="252"/>
                    <a:pt x="266" y="252"/>
                    <a:pt x="266" y="252"/>
                  </a:cubicBezTo>
                  <a:cubicBezTo>
                    <a:pt x="266" y="252"/>
                    <a:pt x="163" y="201"/>
                    <a:pt x="122" y="182"/>
                  </a:cubicBezTo>
                  <a:cubicBezTo>
                    <a:pt x="114" y="103"/>
                    <a:pt x="114" y="103"/>
                    <a:pt x="114" y="103"/>
                  </a:cubicBezTo>
                  <a:cubicBezTo>
                    <a:pt x="114" y="103"/>
                    <a:pt x="19" y="67"/>
                    <a:pt x="0" y="59"/>
                  </a:cubicBezTo>
                  <a:lnTo>
                    <a:pt x="53" y="0"/>
                  </a:lnTo>
                  <a:close/>
                </a:path>
              </a:pathLst>
            </a:custGeom>
            <a:solidFill>
              <a:srgbClr val="676B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73"/>
            <p:cNvSpPr>
              <a:spLocks/>
            </p:cNvSpPr>
            <p:nvPr/>
          </p:nvSpPr>
          <p:spPr bwMode="auto">
            <a:xfrm>
              <a:off x="1476191" y="3416403"/>
              <a:ext cx="191125" cy="439149"/>
            </a:xfrm>
            <a:custGeom>
              <a:avLst/>
              <a:gdLst>
                <a:gd name="T0" fmla="*/ 0 w 107"/>
                <a:gd name="T1" fmla="*/ 0 h 245"/>
                <a:gd name="T2" fmla="*/ 53 w 107"/>
                <a:gd name="T3" fmla="*/ 41 h 245"/>
                <a:gd name="T4" fmla="*/ 36 w 107"/>
                <a:gd name="T5" fmla="*/ 70 h 245"/>
                <a:gd name="T6" fmla="*/ 89 w 107"/>
                <a:gd name="T7" fmla="*/ 119 h 245"/>
                <a:gd name="T8" fmla="*/ 107 w 107"/>
                <a:gd name="T9" fmla="*/ 245 h 245"/>
                <a:gd name="T10" fmla="*/ 87 w 107"/>
                <a:gd name="T11" fmla="*/ 208 h 245"/>
                <a:gd name="T12" fmla="*/ 0 w 107"/>
                <a:gd name="T13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" h="245">
                  <a:moveTo>
                    <a:pt x="0" y="0"/>
                  </a:moveTo>
                  <a:cubicBezTo>
                    <a:pt x="0" y="0"/>
                    <a:pt x="33" y="26"/>
                    <a:pt x="53" y="41"/>
                  </a:cubicBezTo>
                  <a:cubicBezTo>
                    <a:pt x="36" y="70"/>
                    <a:pt x="36" y="70"/>
                    <a:pt x="36" y="70"/>
                  </a:cubicBezTo>
                  <a:cubicBezTo>
                    <a:pt x="36" y="70"/>
                    <a:pt x="82" y="108"/>
                    <a:pt x="89" y="119"/>
                  </a:cubicBezTo>
                  <a:cubicBezTo>
                    <a:pt x="107" y="245"/>
                    <a:pt x="107" y="245"/>
                    <a:pt x="107" y="245"/>
                  </a:cubicBezTo>
                  <a:cubicBezTo>
                    <a:pt x="107" y="245"/>
                    <a:pt x="92" y="220"/>
                    <a:pt x="87" y="208"/>
                  </a:cubicBezTo>
                  <a:cubicBezTo>
                    <a:pt x="81" y="196"/>
                    <a:pt x="5" y="40"/>
                    <a:pt x="0" y="0"/>
                  </a:cubicBezTo>
                  <a:close/>
                </a:path>
              </a:pathLst>
            </a:custGeom>
            <a:solidFill>
              <a:srgbClr val="676B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74"/>
            <p:cNvSpPr>
              <a:spLocks/>
            </p:cNvSpPr>
            <p:nvPr/>
          </p:nvSpPr>
          <p:spPr bwMode="auto">
            <a:xfrm>
              <a:off x="1247134" y="3334701"/>
              <a:ext cx="213009" cy="113799"/>
            </a:xfrm>
            <a:custGeom>
              <a:avLst/>
              <a:gdLst>
                <a:gd name="T0" fmla="*/ 0 w 119"/>
                <a:gd name="T1" fmla="*/ 32 h 64"/>
                <a:gd name="T2" fmla="*/ 19 w 119"/>
                <a:gd name="T3" fmla="*/ 0 h 64"/>
                <a:gd name="T4" fmla="*/ 119 w 119"/>
                <a:gd name="T5" fmla="*/ 21 h 64"/>
                <a:gd name="T6" fmla="*/ 97 w 119"/>
                <a:gd name="T7" fmla="*/ 64 h 64"/>
                <a:gd name="T8" fmla="*/ 0 w 119"/>
                <a:gd name="T9" fmla="*/ 3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64">
                  <a:moveTo>
                    <a:pt x="0" y="32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07" y="20"/>
                    <a:pt x="119" y="21"/>
                  </a:cubicBezTo>
                  <a:cubicBezTo>
                    <a:pt x="97" y="64"/>
                    <a:pt x="97" y="64"/>
                    <a:pt x="97" y="64"/>
                  </a:cubicBezTo>
                  <a:cubicBezTo>
                    <a:pt x="97" y="64"/>
                    <a:pt x="25" y="54"/>
                    <a:pt x="0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75"/>
            <p:cNvSpPr>
              <a:spLocks/>
            </p:cNvSpPr>
            <p:nvPr/>
          </p:nvSpPr>
          <p:spPr bwMode="auto">
            <a:xfrm>
              <a:off x="1667316" y="3867223"/>
              <a:ext cx="45228" cy="83162"/>
            </a:xfrm>
            <a:custGeom>
              <a:avLst/>
              <a:gdLst>
                <a:gd name="T0" fmla="*/ 0 w 25"/>
                <a:gd name="T1" fmla="*/ 0 h 46"/>
                <a:gd name="T2" fmla="*/ 25 w 25"/>
                <a:gd name="T3" fmla="*/ 46 h 46"/>
                <a:gd name="T4" fmla="*/ 0 w 25"/>
                <a:gd name="T5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46">
                  <a:moveTo>
                    <a:pt x="0" y="0"/>
                  </a:moveTo>
                  <a:cubicBezTo>
                    <a:pt x="0" y="0"/>
                    <a:pt x="16" y="36"/>
                    <a:pt x="25" y="46"/>
                  </a:cubicBezTo>
                  <a:cubicBezTo>
                    <a:pt x="25" y="46"/>
                    <a:pt x="14" y="10"/>
                    <a:pt x="0" y="0"/>
                  </a:cubicBezTo>
                  <a:close/>
                </a:path>
              </a:pathLst>
            </a:custGeom>
            <a:solidFill>
              <a:srgbClr val="2E3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76"/>
            <p:cNvSpPr>
              <a:spLocks/>
            </p:cNvSpPr>
            <p:nvPr/>
          </p:nvSpPr>
          <p:spPr bwMode="auto">
            <a:xfrm>
              <a:off x="1616252" y="3877436"/>
              <a:ext cx="39393" cy="45228"/>
            </a:xfrm>
            <a:custGeom>
              <a:avLst/>
              <a:gdLst>
                <a:gd name="T0" fmla="*/ 19 w 22"/>
                <a:gd name="T1" fmla="*/ 8 h 25"/>
                <a:gd name="T2" fmla="*/ 17 w 22"/>
                <a:gd name="T3" fmla="*/ 22 h 25"/>
                <a:gd name="T4" fmla="*/ 3 w 22"/>
                <a:gd name="T5" fmla="*/ 17 h 25"/>
                <a:gd name="T6" fmla="*/ 5 w 22"/>
                <a:gd name="T7" fmla="*/ 3 h 25"/>
                <a:gd name="T8" fmla="*/ 19 w 22"/>
                <a:gd name="T9" fmla="*/ 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5">
                  <a:moveTo>
                    <a:pt x="19" y="8"/>
                  </a:moveTo>
                  <a:cubicBezTo>
                    <a:pt x="22" y="13"/>
                    <a:pt x="21" y="20"/>
                    <a:pt x="17" y="22"/>
                  </a:cubicBezTo>
                  <a:cubicBezTo>
                    <a:pt x="13" y="25"/>
                    <a:pt x="7" y="23"/>
                    <a:pt x="3" y="17"/>
                  </a:cubicBezTo>
                  <a:cubicBezTo>
                    <a:pt x="0" y="12"/>
                    <a:pt x="1" y="6"/>
                    <a:pt x="5" y="3"/>
                  </a:cubicBezTo>
                  <a:cubicBezTo>
                    <a:pt x="9" y="0"/>
                    <a:pt x="15" y="2"/>
                    <a:pt x="19" y="8"/>
                  </a:cubicBezTo>
                  <a:close/>
                </a:path>
              </a:pathLst>
            </a:custGeom>
            <a:solidFill>
              <a:srgbClr val="2E3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77"/>
            <p:cNvSpPr>
              <a:spLocks/>
            </p:cNvSpPr>
            <p:nvPr/>
          </p:nvSpPr>
          <p:spPr bwMode="auto">
            <a:xfrm>
              <a:off x="1658562" y="3947467"/>
              <a:ext cx="39393" cy="43769"/>
            </a:xfrm>
            <a:custGeom>
              <a:avLst/>
              <a:gdLst>
                <a:gd name="T0" fmla="*/ 19 w 22"/>
                <a:gd name="T1" fmla="*/ 7 h 24"/>
                <a:gd name="T2" fmla="*/ 17 w 22"/>
                <a:gd name="T3" fmla="*/ 22 h 24"/>
                <a:gd name="T4" fmla="*/ 3 w 22"/>
                <a:gd name="T5" fmla="*/ 17 h 24"/>
                <a:gd name="T6" fmla="*/ 5 w 22"/>
                <a:gd name="T7" fmla="*/ 2 h 24"/>
                <a:gd name="T8" fmla="*/ 19 w 22"/>
                <a:gd name="T9" fmla="*/ 7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4">
                  <a:moveTo>
                    <a:pt x="19" y="7"/>
                  </a:moveTo>
                  <a:cubicBezTo>
                    <a:pt x="22" y="13"/>
                    <a:pt x="21" y="19"/>
                    <a:pt x="17" y="22"/>
                  </a:cubicBezTo>
                  <a:cubicBezTo>
                    <a:pt x="13" y="24"/>
                    <a:pt x="7" y="22"/>
                    <a:pt x="3" y="17"/>
                  </a:cubicBezTo>
                  <a:cubicBezTo>
                    <a:pt x="0" y="11"/>
                    <a:pt x="1" y="5"/>
                    <a:pt x="5" y="2"/>
                  </a:cubicBezTo>
                  <a:cubicBezTo>
                    <a:pt x="9" y="0"/>
                    <a:pt x="15" y="2"/>
                    <a:pt x="19" y="7"/>
                  </a:cubicBezTo>
                  <a:close/>
                </a:path>
              </a:pathLst>
            </a:custGeom>
            <a:solidFill>
              <a:srgbClr val="2E3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78"/>
            <p:cNvSpPr>
              <a:spLocks/>
            </p:cNvSpPr>
            <p:nvPr/>
          </p:nvSpPr>
          <p:spPr bwMode="auto">
            <a:xfrm>
              <a:off x="1444094" y="3953303"/>
              <a:ext cx="439149" cy="250942"/>
            </a:xfrm>
            <a:custGeom>
              <a:avLst/>
              <a:gdLst>
                <a:gd name="T0" fmla="*/ 0 w 245"/>
                <a:gd name="T1" fmla="*/ 140 h 140"/>
                <a:gd name="T2" fmla="*/ 176 w 245"/>
                <a:gd name="T3" fmla="*/ 62 h 140"/>
                <a:gd name="T4" fmla="*/ 170 w 245"/>
                <a:gd name="T5" fmla="*/ 27 h 140"/>
                <a:gd name="T6" fmla="*/ 200 w 245"/>
                <a:gd name="T7" fmla="*/ 49 h 140"/>
                <a:gd name="T8" fmla="*/ 245 w 245"/>
                <a:gd name="T9" fmla="*/ 0 h 140"/>
                <a:gd name="T10" fmla="*/ 199 w 245"/>
                <a:gd name="T11" fmla="*/ 62 h 140"/>
                <a:gd name="T12" fmla="*/ 181 w 245"/>
                <a:gd name="T13" fmla="*/ 42 h 140"/>
                <a:gd name="T14" fmla="*/ 182 w 245"/>
                <a:gd name="T15" fmla="*/ 70 h 140"/>
                <a:gd name="T16" fmla="*/ 0 w 245"/>
                <a:gd name="T17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5" h="140">
                  <a:moveTo>
                    <a:pt x="0" y="140"/>
                  </a:moveTo>
                  <a:cubicBezTo>
                    <a:pt x="0" y="140"/>
                    <a:pt x="104" y="93"/>
                    <a:pt x="176" y="62"/>
                  </a:cubicBezTo>
                  <a:cubicBezTo>
                    <a:pt x="170" y="27"/>
                    <a:pt x="170" y="27"/>
                    <a:pt x="170" y="27"/>
                  </a:cubicBezTo>
                  <a:cubicBezTo>
                    <a:pt x="200" y="49"/>
                    <a:pt x="200" y="49"/>
                    <a:pt x="200" y="49"/>
                  </a:cubicBezTo>
                  <a:cubicBezTo>
                    <a:pt x="200" y="49"/>
                    <a:pt x="219" y="20"/>
                    <a:pt x="245" y="0"/>
                  </a:cubicBezTo>
                  <a:cubicBezTo>
                    <a:pt x="245" y="0"/>
                    <a:pt x="209" y="53"/>
                    <a:pt x="199" y="62"/>
                  </a:cubicBezTo>
                  <a:cubicBezTo>
                    <a:pt x="181" y="42"/>
                    <a:pt x="181" y="42"/>
                    <a:pt x="181" y="42"/>
                  </a:cubicBezTo>
                  <a:cubicBezTo>
                    <a:pt x="181" y="42"/>
                    <a:pt x="183" y="67"/>
                    <a:pt x="182" y="70"/>
                  </a:cubicBezTo>
                  <a:cubicBezTo>
                    <a:pt x="182" y="73"/>
                    <a:pt x="60" y="113"/>
                    <a:pt x="0" y="140"/>
                  </a:cubicBezTo>
                  <a:close/>
                </a:path>
              </a:pathLst>
            </a:custGeom>
            <a:solidFill>
              <a:srgbClr val="2E3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79"/>
            <p:cNvSpPr>
              <a:spLocks/>
            </p:cNvSpPr>
            <p:nvPr/>
          </p:nvSpPr>
          <p:spPr bwMode="auto">
            <a:xfrm>
              <a:off x="1266100" y="2704428"/>
              <a:ext cx="408510" cy="615684"/>
            </a:xfrm>
            <a:custGeom>
              <a:avLst/>
              <a:gdLst>
                <a:gd name="T0" fmla="*/ 133 w 228"/>
                <a:gd name="T1" fmla="*/ 18 h 344"/>
                <a:gd name="T2" fmla="*/ 171 w 228"/>
                <a:gd name="T3" fmla="*/ 149 h 344"/>
                <a:gd name="T4" fmla="*/ 210 w 228"/>
                <a:gd name="T5" fmla="*/ 144 h 344"/>
                <a:gd name="T6" fmla="*/ 221 w 228"/>
                <a:gd name="T7" fmla="*/ 182 h 344"/>
                <a:gd name="T8" fmla="*/ 191 w 228"/>
                <a:gd name="T9" fmla="*/ 191 h 344"/>
                <a:gd name="T10" fmla="*/ 207 w 228"/>
                <a:gd name="T11" fmla="*/ 328 h 344"/>
                <a:gd name="T12" fmla="*/ 91 w 228"/>
                <a:gd name="T13" fmla="*/ 323 h 344"/>
                <a:gd name="T14" fmla="*/ 35 w 228"/>
                <a:gd name="T15" fmla="*/ 175 h 344"/>
                <a:gd name="T16" fmla="*/ 24 w 228"/>
                <a:gd name="T17" fmla="*/ 35 h 344"/>
                <a:gd name="T18" fmla="*/ 133 w 228"/>
                <a:gd name="T19" fmla="*/ 18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8" h="344">
                  <a:moveTo>
                    <a:pt x="133" y="18"/>
                  </a:moveTo>
                  <a:cubicBezTo>
                    <a:pt x="133" y="18"/>
                    <a:pt x="164" y="123"/>
                    <a:pt x="171" y="149"/>
                  </a:cubicBezTo>
                  <a:cubicBezTo>
                    <a:pt x="171" y="149"/>
                    <a:pt x="198" y="150"/>
                    <a:pt x="210" y="144"/>
                  </a:cubicBezTo>
                  <a:cubicBezTo>
                    <a:pt x="221" y="137"/>
                    <a:pt x="228" y="172"/>
                    <a:pt x="221" y="182"/>
                  </a:cubicBezTo>
                  <a:cubicBezTo>
                    <a:pt x="213" y="192"/>
                    <a:pt x="191" y="191"/>
                    <a:pt x="191" y="191"/>
                  </a:cubicBezTo>
                  <a:cubicBezTo>
                    <a:pt x="191" y="191"/>
                    <a:pt x="214" y="317"/>
                    <a:pt x="207" y="328"/>
                  </a:cubicBezTo>
                  <a:cubicBezTo>
                    <a:pt x="200" y="339"/>
                    <a:pt x="111" y="344"/>
                    <a:pt x="91" y="323"/>
                  </a:cubicBezTo>
                  <a:cubicBezTo>
                    <a:pt x="72" y="302"/>
                    <a:pt x="49" y="216"/>
                    <a:pt x="35" y="175"/>
                  </a:cubicBezTo>
                  <a:cubicBezTo>
                    <a:pt x="22" y="134"/>
                    <a:pt x="0" y="59"/>
                    <a:pt x="24" y="35"/>
                  </a:cubicBezTo>
                  <a:cubicBezTo>
                    <a:pt x="48" y="10"/>
                    <a:pt x="118" y="0"/>
                    <a:pt x="133" y="18"/>
                  </a:cubicBezTo>
                  <a:close/>
                </a:path>
              </a:pathLst>
            </a:custGeom>
            <a:solidFill>
              <a:srgbClr val="FFE1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80"/>
            <p:cNvSpPr>
              <a:spLocks/>
            </p:cNvSpPr>
            <p:nvPr/>
          </p:nvSpPr>
          <p:spPr bwMode="auto">
            <a:xfrm>
              <a:off x="832787" y="2450568"/>
              <a:ext cx="741155" cy="873921"/>
            </a:xfrm>
            <a:custGeom>
              <a:avLst/>
              <a:gdLst>
                <a:gd name="T0" fmla="*/ 297 w 414"/>
                <a:gd name="T1" fmla="*/ 338 h 489"/>
                <a:gd name="T2" fmla="*/ 275 w 414"/>
                <a:gd name="T3" fmla="*/ 207 h 489"/>
                <a:gd name="T4" fmla="*/ 349 w 414"/>
                <a:gd name="T5" fmla="*/ 202 h 489"/>
                <a:gd name="T6" fmla="*/ 333 w 414"/>
                <a:gd name="T7" fmla="*/ 178 h 489"/>
                <a:gd name="T8" fmla="*/ 411 w 414"/>
                <a:gd name="T9" fmla="*/ 156 h 489"/>
                <a:gd name="T10" fmla="*/ 370 w 414"/>
                <a:gd name="T11" fmla="*/ 130 h 489"/>
                <a:gd name="T12" fmla="*/ 409 w 414"/>
                <a:gd name="T13" fmla="*/ 82 h 489"/>
                <a:gd name="T14" fmla="*/ 345 w 414"/>
                <a:gd name="T15" fmla="*/ 8 h 489"/>
                <a:gd name="T16" fmla="*/ 309 w 414"/>
                <a:gd name="T17" fmla="*/ 93 h 489"/>
                <a:gd name="T18" fmla="*/ 218 w 414"/>
                <a:gd name="T19" fmla="*/ 24 h 489"/>
                <a:gd name="T20" fmla="*/ 209 w 414"/>
                <a:gd name="T21" fmla="*/ 121 h 489"/>
                <a:gd name="T22" fmla="*/ 83 w 414"/>
                <a:gd name="T23" fmla="*/ 177 h 489"/>
                <a:gd name="T24" fmla="*/ 31 w 414"/>
                <a:gd name="T25" fmla="*/ 180 h 489"/>
                <a:gd name="T26" fmla="*/ 58 w 414"/>
                <a:gd name="T27" fmla="*/ 228 h 489"/>
                <a:gd name="T28" fmla="*/ 18 w 414"/>
                <a:gd name="T29" fmla="*/ 274 h 489"/>
                <a:gd name="T30" fmla="*/ 67 w 414"/>
                <a:gd name="T31" fmla="*/ 282 h 489"/>
                <a:gd name="T32" fmla="*/ 173 w 414"/>
                <a:gd name="T33" fmla="*/ 433 h 489"/>
                <a:gd name="T34" fmla="*/ 198 w 414"/>
                <a:gd name="T35" fmla="*/ 483 h 489"/>
                <a:gd name="T36" fmla="*/ 220 w 414"/>
                <a:gd name="T37" fmla="*/ 452 h 489"/>
                <a:gd name="T38" fmla="*/ 256 w 414"/>
                <a:gd name="T39" fmla="*/ 484 h 489"/>
                <a:gd name="T40" fmla="*/ 284 w 414"/>
                <a:gd name="T41" fmla="*/ 454 h 489"/>
                <a:gd name="T42" fmla="*/ 306 w 414"/>
                <a:gd name="T43" fmla="*/ 446 h 489"/>
                <a:gd name="T44" fmla="*/ 296 w 414"/>
                <a:gd name="T45" fmla="*/ 383 h 489"/>
                <a:gd name="T46" fmla="*/ 297 w 414"/>
                <a:gd name="T47" fmla="*/ 338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14" h="489">
                  <a:moveTo>
                    <a:pt x="297" y="338"/>
                  </a:moveTo>
                  <a:cubicBezTo>
                    <a:pt x="297" y="338"/>
                    <a:pt x="345" y="263"/>
                    <a:pt x="275" y="207"/>
                  </a:cubicBezTo>
                  <a:cubicBezTo>
                    <a:pt x="275" y="207"/>
                    <a:pt x="344" y="212"/>
                    <a:pt x="349" y="202"/>
                  </a:cubicBezTo>
                  <a:cubicBezTo>
                    <a:pt x="353" y="191"/>
                    <a:pt x="333" y="178"/>
                    <a:pt x="333" y="178"/>
                  </a:cubicBezTo>
                  <a:cubicBezTo>
                    <a:pt x="333" y="178"/>
                    <a:pt x="414" y="180"/>
                    <a:pt x="411" y="156"/>
                  </a:cubicBezTo>
                  <a:cubicBezTo>
                    <a:pt x="408" y="131"/>
                    <a:pt x="370" y="130"/>
                    <a:pt x="370" y="130"/>
                  </a:cubicBezTo>
                  <a:cubicBezTo>
                    <a:pt x="370" y="130"/>
                    <a:pt x="410" y="113"/>
                    <a:pt x="409" y="82"/>
                  </a:cubicBezTo>
                  <a:cubicBezTo>
                    <a:pt x="408" y="52"/>
                    <a:pt x="390" y="0"/>
                    <a:pt x="345" y="8"/>
                  </a:cubicBezTo>
                  <a:cubicBezTo>
                    <a:pt x="299" y="15"/>
                    <a:pt x="309" y="93"/>
                    <a:pt x="309" y="93"/>
                  </a:cubicBezTo>
                  <a:cubicBezTo>
                    <a:pt x="309" y="93"/>
                    <a:pt x="287" y="14"/>
                    <a:pt x="218" y="24"/>
                  </a:cubicBezTo>
                  <a:cubicBezTo>
                    <a:pt x="148" y="33"/>
                    <a:pt x="136" y="76"/>
                    <a:pt x="209" y="121"/>
                  </a:cubicBezTo>
                  <a:cubicBezTo>
                    <a:pt x="209" y="121"/>
                    <a:pt x="122" y="113"/>
                    <a:pt x="83" y="177"/>
                  </a:cubicBezTo>
                  <a:cubicBezTo>
                    <a:pt x="83" y="177"/>
                    <a:pt x="61" y="159"/>
                    <a:pt x="31" y="180"/>
                  </a:cubicBezTo>
                  <a:cubicBezTo>
                    <a:pt x="0" y="201"/>
                    <a:pt x="36" y="214"/>
                    <a:pt x="58" y="228"/>
                  </a:cubicBezTo>
                  <a:cubicBezTo>
                    <a:pt x="58" y="228"/>
                    <a:pt x="14" y="245"/>
                    <a:pt x="18" y="274"/>
                  </a:cubicBezTo>
                  <a:cubicBezTo>
                    <a:pt x="22" y="302"/>
                    <a:pt x="67" y="282"/>
                    <a:pt x="67" y="282"/>
                  </a:cubicBezTo>
                  <a:cubicBezTo>
                    <a:pt x="67" y="282"/>
                    <a:pt x="92" y="396"/>
                    <a:pt x="173" y="433"/>
                  </a:cubicBezTo>
                  <a:cubicBezTo>
                    <a:pt x="173" y="433"/>
                    <a:pt x="179" y="489"/>
                    <a:pt x="198" y="483"/>
                  </a:cubicBezTo>
                  <a:cubicBezTo>
                    <a:pt x="217" y="478"/>
                    <a:pt x="220" y="452"/>
                    <a:pt x="220" y="452"/>
                  </a:cubicBezTo>
                  <a:cubicBezTo>
                    <a:pt x="220" y="452"/>
                    <a:pt x="232" y="488"/>
                    <a:pt x="256" y="484"/>
                  </a:cubicBezTo>
                  <a:cubicBezTo>
                    <a:pt x="280" y="480"/>
                    <a:pt x="284" y="454"/>
                    <a:pt x="284" y="454"/>
                  </a:cubicBezTo>
                  <a:cubicBezTo>
                    <a:pt x="284" y="454"/>
                    <a:pt x="295" y="457"/>
                    <a:pt x="306" y="446"/>
                  </a:cubicBezTo>
                  <a:cubicBezTo>
                    <a:pt x="317" y="436"/>
                    <a:pt x="300" y="402"/>
                    <a:pt x="296" y="383"/>
                  </a:cubicBezTo>
                  <a:cubicBezTo>
                    <a:pt x="292" y="363"/>
                    <a:pt x="297" y="338"/>
                    <a:pt x="297" y="338"/>
                  </a:cubicBezTo>
                  <a:close/>
                </a:path>
              </a:pathLst>
            </a:custGeom>
            <a:solidFill>
              <a:srgbClr val="725C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81"/>
            <p:cNvSpPr>
              <a:spLocks/>
            </p:cNvSpPr>
            <p:nvPr/>
          </p:nvSpPr>
          <p:spPr bwMode="auto">
            <a:xfrm>
              <a:off x="1290903" y="2959746"/>
              <a:ext cx="118177" cy="233435"/>
            </a:xfrm>
            <a:custGeom>
              <a:avLst/>
              <a:gdLst>
                <a:gd name="T0" fmla="*/ 24 w 66"/>
                <a:gd name="T1" fmla="*/ 6 h 130"/>
                <a:gd name="T2" fmla="*/ 3 w 66"/>
                <a:gd name="T3" fmla="*/ 75 h 130"/>
                <a:gd name="T4" fmla="*/ 53 w 66"/>
                <a:gd name="T5" fmla="*/ 125 h 130"/>
                <a:gd name="T6" fmla="*/ 39 w 66"/>
                <a:gd name="T7" fmla="*/ 65 h 130"/>
                <a:gd name="T8" fmla="*/ 24 w 66"/>
                <a:gd name="T9" fmla="*/ 6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130">
                  <a:moveTo>
                    <a:pt x="24" y="6"/>
                  </a:moveTo>
                  <a:cubicBezTo>
                    <a:pt x="7" y="0"/>
                    <a:pt x="0" y="51"/>
                    <a:pt x="3" y="75"/>
                  </a:cubicBezTo>
                  <a:cubicBezTo>
                    <a:pt x="5" y="98"/>
                    <a:pt x="39" y="130"/>
                    <a:pt x="53" y="125"/>
                  </a:cubicBezTo>
                  <a:cubicBezTo>
                    <a:pt x="66" y="120"/>
                    <a:pt x="37" y="78"/>
                    <a:pt x="39" y="65"/>
                  </a:cubicBezTo>
                  <a:cubicBezTo>
                    <a:pt x="41" y="53"/>
                    <a:pt x="64" y="21"/>
                    <a:pt x="24" y="6"/>
                  </a:cubicBezTo>
                  <a:close/>
                </a:path>
              </a:pathLst>
            </a:custGeom>
            <a:solidFill>
              <a:srgbClr val="FFE1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82"/>
            <p:cNvSpPr>
              <a:spLocks/>
            </p:cNvSpPr>
            <p:nvPr/>
          </p:nvSpPr>
          <p:spPr bwMode="auto">
            <a:xfrm>
              <a:off x="1419292" y="2825521"/>
              <a:ext cx="78784" cy="52523"/>
            </a:xfrm>
            <a:custGeom>
              <a:avLst/>
              <a:gdLst>
                <a:gd name="T0" fmla="*/ 0 w 44"/>
                <a:gd name="T1" fmla="*/ 17 h 29"/>
                <a:gd name="T2" fmla="*/ 44 w 44"/>
                <a:gd name="T3" fmla="*/ 29 h 29"/>
                <a:gd name="T4" fmla="*/ 0 w 44"/>
                <a:gd name="T5" fmla="*/ 1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9">
                  <a:moveTo>
                    <a:pt x="0" y="17"/>
                  </a:moveTo>
                  <a:cubicBezTo>
                    <a:pt x="0" y="17"/>
                    <a:pt x="32" y="0"/>
                    <a:pt x="44" y="29"/>
                  </a:cubicBezTo>
                  <a:cubicBezTo>
                    <a:pt x="44" y="29"/>
                    <a:pt x="12" y="15"/>
                    <a:pt x="0" y="17"/>
                  </a:cubicBezTo>
                  <a:close/>
                </a:path>
              </a:pathLst>
            </a:custGeom>
            <a:solidFill>
              <a:srgbClr val="493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83"/>
            <p:cNvSpPr>
              <a:spLocks/>
            </p:cNvSpPr>
            <p:nvPr/>
          </p:nvSpPr>
          <p:spPr bwMode="auto">
            <a:xfrm>
              <a:off x="1479109" y="2918895"/>
              <a:ext cx="43769" cy="65654"/>
            </a:xfrm>
            <a:custGeom>
              <a:avLst/>
              <a:gdLst>
                <a:gd name="T0" fmla="*/ 22 w 24"/>
                <a:gd name="T1" fmla="*/ 16 h 37"/>
                <a:gd name="T2" fmla="*/ 17 w 24"/>
                <a:gd name="T3" fmla="*/ 35 h 37"/>
                <a:gd name="T4" fmla="*/ 2 w 24"/>
                <a:gd name="T5" fmla="*/ 21 h 37"/>
                <a:gd name="T6" fmla="*/ 7 w 24"/>
                <a:gd name="T7" fmla="*/ 2 h 37"/>
                <a:gd name="T8" fmla="*/ 22 w 24"/>
                <a:gd name="T9" fmla="*/ 1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37">
                  <a:moveTo>
                    <a:pt x="22" y="16"/>
                  </a:moveTo>
                  <a:cubicBezTo>
                    <a:pt x="24" y="25"/>
                    <a:pt x="22" y="34"/>
                    <a:pt x="17" y="35"/>
                  </a:cubicBezTo>
                  <a:cubicBezTo>
                    <a:pt x="12" y="37"/>
                    <a:pt x="5" y="31"/>
                    <a:pt x="2" y="21"/>
                  </a:cubicBezTo>
                  <a:cubicBezTo>
                    <a:pt x="0" y="12"/>
                    <a:pt x="2" y="3"/>
                    <a:pt x="7" y="2"/>
                  </a:cubicBezTo>
                  <a:cubicBezTo>
                    <a:pt x="13" y="0"/>
                    <a:pt x="19" y="6"/>
                    <a:pt x="22" y="16"/>
                  </a:cubicBezTo>
                  <a:close/>
                </a:path>
              </a:pathLst>
            </a:custGeom>
            <a:solidFill>
              <a:srgbClr val="190F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84"/>
            <p:cNvSpPr>
              <a:spLocks/>
            </p:cNvSpPr>
            <p:nvPr/>
          </p:nvSpPr>
          <p:spPr bwMode="auto">
            <a:xfrm>
              <a:off x="1432422" y="3145035"/>
              <a:ext cx="88997" cy="112341"/>
            </a:xfrm>
            <a:custGeom>
              <a:avLst/>
              <a:gdLst>
                <a:gd name="T0" fmla="*/ 0 w 49"/>
                <a:gd name="T1" fmla="*/ 0 h 63"/>
                <a:gd name="T2" fmla="*/ 34 w 49"/>
                <a:gd name="T3" fmla="*/ 62 h 63"/>
                <a:gd name="T4" fmla="*/ 49 w 49"/>
                <a:gd name="T5" fmla="*/ 59 h 63"/>
                <a:gd name="T6" fmla="*/ 0 w 49"/>
                <a:gd name="T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63">
                  <a:moveTo>
                    <a:pt x="0" y="0"/>
                  </a:moveTo>
                  <a:cubicBezTo>
                    <a:pt x="4" y="29"/>
                    <a:pt x="13" y="60"/>
                    <a:pt x="34" y="62"/>
                  </a:cubicBezTo>
                  <a:cubicBezTo>
                    <a:pt x="39" y="63"/>
                    <a:pt x="44" y="62"/>
                    <a:pt x="49" y="59"/>
                  </a:cubicBezTo>
                  <a:cubicBezTo>
                    <a:pt x="47" y="18"/>
                    <a:pt x="18" y="5"/>
                    <a:pt x="0" y="0"/>
                  </a:cubicBezTo>
                  <a:close/>
                </a:path>
              </a:pathLst>
            </a:custGeom>
            <a:solidFill>
              <a:srgbClr val="CE78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85"/>
            <p:cNvSpPr>
              <a:spLocks/>
            </p:cNvSpPr>
            <p:nvPr/>
          </p:nvSpPr>
          <p:spPr bwMode="auto">
            <a:xfrm>
              <a:off x="1428045" y="3053120"/>
              <a:ext cx="172158" cy="196961"/>
            </a:xfrm>
            <a:custGeom>
              <a:avLst/>
              <a:gdLst>
                <a:gd name="T0" fmla="*/ 96 w 96"/>
                <a:gd name="T1" fmla="*/ 24 h 110"/>
                <a:gd name="T2" fmla="*/ 1 w 96"/>
                <a:gd name="T3" fmla="*/ 0 h 110"/>
                <a:gd name="T4" fmla="*/ 3 w 96"/>
                <a:gd name="T5" fmla="*/ 51 h 110"/>
                <a:gd name="T6" fmla="*/ 52 w 96"/>
                <a:gd name="T7" fmla="*/ 110 h 110"/>
                <a:gd name="T8" fmla="*/ 96 w 96"/>
                <a:gd name="T9" fmla="*/ 2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110">
                  <a:moveTo>
                    <a:pt x="96" y="24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25"/>
                    <a:pt x="3" y="51"/>
                  </a:cubicBezTo>
                  <a:cubicBezTo>
                    <a:pt x="21" y="56"/>
                    <a:pt x="50" y="69"/>
                    <a:pt x="52" y="110"/>
                  </a:cubicBezTo>
                  <a:cubicBezTo>
                    <a:pt x="82" y="95"/>
                    <a:pt x="96" y="24"/>
                    <a:pt x="96" y="24"/>
                  </a:cubicBezTo>
                  <a:close/>
                </a:path>
              </a:pathLst>
            </a:custGeom>
            <a:solidFill>
              <a:srgbClr val="7534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86"/>
            <p:cNvSpPr>
              <a:spLocks/>
            </p:cNvSpPr>
            <p:nvPr/>
          </p:nvSpPr>
          <p:spPr bwMode="auto">
            <a:xfrm>
              <a:off x="2189626" y="2279868"/>
              <a:ext cx="618602" cy="2118419"/>
            </a:xfrm>
            <a:custGeom>
              <a:avLst/>
              <a:gdLst>
                <a:gd name="T0" fmla="*/ 10 w 345"/>
                <a:gd name="T1" fmla="*/ 25 h 1184"/>
                <a:gd name="T2" fmla="*/ 272 w 345"/>
                <a:gd name="T3" fmla="*/ 589 h 1184"/>
                <a:gd name="T4" fmla="*/ 146 w 345"/>
                <a:gd name="T5" fmla="*/ 1161 h 1184"/>
                <a:gd name="T6" fmla="*/ 165 w 345"/>
                <a:gd name="T7" fmla="*/ 1170 h 1184"/>
                <a:gd name="T8" fmla="*/ 322 w 345"/>
                <a:gd name="T9" fmla="*/ 592 h 1184"/>
                <a:gd name="T10" fmla="*/ 29 w 345"/>
                <a:gd name="T11" fmla="*/ 25 h 1184"/>
                <a:gd name="T12" fmla="*/ 10 w 345"/>
                <a:gd name="T13" fmla="*/ 25 h 1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5" h="1184">
                  <a:moveTo>
                    <a:pt x="10" y="25"/>
                  </a:moveTo>
                  <a:cubicBezTo>
                    <a:pt x="10" y="25"/>
                    <a:pt x="263" y="322"/>
                    <a:pt x="272" y="589"/>
                  </a:cubicBezTo>
                  <a:cubicBezTo>
                    <a:pt x="282" y="857"/>
                    <a:pt x="159" y="1139"/>
                    <a:pt x="146" y="1161"/>
                  </a:cubicBezTo>
                  <a:cubicBezTo>
                    <a:pt x="133" y="1182"/>
                    <a:pt x="151" y="1184"/>
                    <a:pt x="165" y="1170"/>
                  </a:cubicBezTo>
                  <a:cubicBezTo>
                    <a:pt x="179" y="1156"/>
                    <a:pt x="345" y="837"/>
                    <a:pt x="322" y="592"/>
                  </a:cubicBezTo>
                  <a:cubicBezTo>
                    <a:pt x="298" y="346"/>
                    <a:pt x="59" y="51"/>
                    <a:pt x="29" y="25"/>
                  </a:cubicBezTo>
                  <a:cubicBezTo>
                    <a:pt x="0" y="0"/>
                    <a:pt x="10" y="25"/>
                    <a:pt x="10" y="25"/>
                  </a:cubicBezTo>
                  <a:close/>
                </a:path>
              </a:pathLst>
            </a:custGeom>
            <a:solidFill>
              <a:srgbClr val="9961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87"/>
            <p:cNvSpPr>
              <a:spLocks/>
            </p:cNvSpPr>
            <p:nvPr/>
          </p:nvSpPr>
          <p:spPr bwMode="auto">
            <a:xfrm>
              <a:off x="1359474" y="2335309"/>
              <a:ext cx="1151125" cy="2017750"/>
            </a:xfrm>
            <a:custGeom>
              <a:avLst/>
              <a:gdLst>
                <a:gd name="T0" fmla="*/ 498 w 642"/>
                <a:gd name="T1" fmla="*/ 0 h 1127"/>
                <a:gd name="T2" fmla="*/ 27 w 642"/>
                <a:gd name="T3" fmla="*/ 658 h 1127"/>
                <a:gd name="T4" fmla="*/ 636 w 642"/>
                <a:gd name="T5" fmla="*/ 1127 h 1127"/>
                <a:gd name="T6" fmla="*/ 642 w 642"/>
                <a:gd name="T7" fmla="*/ 1116 h 1127"/>
                <a:gd name="T8" fmla="*/ 48 w 642"/>
                <a:gd name="T9" fmla="*/ 664 h 1127"/>
                <a:gd name="T10" fmla="*/ 504 w 642"/>
                <a:gd name="T11" fmla="*/ 7 h 1127"/>
                <a:gd name="T12" fmla="*/ 498 w 642"/>
                <a:gd name="T13" fmla="*/ 0 h 1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2" h="1127">
                  <a:moveTo>
                    <a:pt x="498" y="0"/>
                  </a:moveTo>
                  <a:cubicBezTo>
                    <a:pt x="498" y="0"/>
                    <a:pt x="59" y="593"/>
                    <a:pt x="27" y="658"/>
                  </a:cubicBezTo>
                  <a:cubicBezTo>
                    <a:pt x="0" y="712"/>
                    <a:pt x="534" y="1064"/>
                    <a:pt x="636" y="1127"/>
                  </a:cubicBezTo>
                  <a:cubicBezTo>
                    <a:pt x="642" y="1116"/>
                    <a:pt x="642" y="1116"/>
                    <a:pt x="642" y="1116"/>
                  </a:cubicBezTo>
                  <a:cubicBezTo>
                    <a:pt x="642" y="1116"/>
                    <a:pt x="125" y="795"/>
                    <a:pt x="48" y="664"/>
                  </a:cubicBezTo>
                  <a:cubicBezTo>
                    <a:pt x="48" y="664"/>
                    <a:pt x="377" y="201"/>
                    <a:pt x="504" y="7"/>
                  </a:cubicBezTo>
                  <a:lnTo>
                    <a:pt x="498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88"/>
            <p:cNvSpPr>
              <a:spLocks/>
            </p:cNvSpPr>
            <p:nvPr/>
          </p:nvSpPr>
          <p:spPr bwMode="auto">
            <a:xfrm>
              <a:off x="1314246" y="3266129"/>
              <a:ext cx="1577143" cy="353070"/>
            </a:xfrm>
            <a:custGeom>
              <a:avLst/>
              <a:gdLst>
                <a:gd name="T0" fmla="*/ 106 w 880"/>
                <a:gd name="T1" fmla="*/ 136 h 197"/>
                <a:gd name="T2" fmla="*/ 880 w 880"/>
                <a:gd name="T3" fmla="*/ 0 h 197"/>
                <a:gd name="T4" fmla="*/ 880 w 880"/>
                <a:gd name="T5" fmla="*/ 27 h 197"/>
                <a:gd name="T6" fmla="*/ 111 w 880"/>
                <a:gd name="T7" fmla="*/ 164 h 197"/>
                <a:gd name="T8" fmla="*/ 24 w 880"/>
                <a:gd name="T9" fmla="*/ 197 h 197"/>
                <a:gd name="T10" fmla="*/ 36 w 880"/>
                <a:gd name="T11" fmla="*/ 158 h 197"/>
                <a:gd name="T12" fmla="*/ 0 w 880"/>
                <a:gd name="T13" fmla="*/ 125 h 197"/>
                <a:gd name="T14" fmla="*/ 106 w 880"/>
                <a:gd name="T15" fmla="*/ 136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0" h="197">
                  <a:moveTo>
                    <a:pt x="106" y="136"/>
                  </a:moveTo>
                  <a:cubicBezTo>
                    <a:pt x="106" y="136"/>
                    <a:pt x="850" y="8"/>
                    <a:pt x="880" y="0"/>
                  </a:cubicBezTo>
                  <a:cubicBezTo>
                    <a:pt x="880" y="27"/>
                    <a:pt x="880" y="27"/>
                    <a:pt x="880" y="27"/>
                  </a:cubicBezTo>
                  <a:cubicBezTo>
                    <a:pt x="111" y="164"/>
                    <a:pt x="111" y="164"/>
                    <a:pt x="111" y="164"/>
                  </a:cubicBezTo>
                  <a:cubicBezTo>
                    <a:pt x="24" y="197"/>
                    <a:pt x="24" y="197"/>
                    <a:pt x="24" y="197"/>
                  </a:cubicBezTo>
                  <a:cubicBezTo>
                    <a:pt x="36" y="158"/>
                    <a:pt x="36" y="158"/>
                    <a:pt x="36" y="158"/>
                  </a:cubicBezTo>
                  <a:cubicBezTo>
                    <a:pt x="0" y="125"/>
                    <a:pt x="0" y="125"/>
                    <a:pt x="0" y="125"/>
                  </a:cubicBezTo>
                  <a:lnTo>
                    <a:pt x="106" y="136"/>
                  </a:lnTo>
                  <a:close/>
                </a:path>
              </a:pathLst>
            </a:custGeom>
            <a:solidFill>
              <a:srgbClr val="5E5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89"/>
            <p:cNvSpPr>
              <a:spLocks/>
            </p:cNvSpPr>
            <p:nvPr/>
          </p:nvSpPr>
          <p:spPr bwMode="auto">
            <a:xfrm>
              <a:off x="2967254" y="2990385"/>
              <a:ext cx="472705" cy="420182"/>
            </a:xfrm>
            <a:custGeom>
              <a:avLst/>
              <a:gdLst>
                <a:gd name="T0" fmla="*/ 0 w 264"/>
                <a:gd name="T1" fmla="*/ 132 h 235"/>
                <a:gd name="T2" fmla="*/ 65 w 264"/>
                <a:gd name="T3" fmla="*/ 85 h 235"/>
                <a:gd name="T4" fmla="*/ 209 w 264"/>
                <a:gd name="T5" fmla="*/ 54 h 235"/>
                <a:gd name="T6" fmla="*/ 223 w 264"/>
                <a:gd name="T7" fmla="*/ 204 h 235"/>
                <a:gd name="T8" fmla="*/ 99 w 264"/>
                <a:gd name="T9" fmla="*/ 210 h 235"/>
                <a:gd name="T10" fmla="*/ 8 w 264"/>
                <a:gd name="T11" fmla="*/ 191 h 235"/>
                <a:gd name="T12" fmla="*/ 0 w 264"/>
                <a:gd name="T13" fmla="*/ 132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4" h="235">
                  <a:moveTo>
                    <a:pt x="0" y="132"/>
                  </a:moveTo>
                  <a:cubicBezTo>
                    <a:pt x="0" y="132"/>
                    <a:pt x="52" y="104"/>
                    <a:pt x="65" y="85"/>
                  </a:cubicBezTo>
                  <a:cubicBezTo>
                    <a:pt x="79" y="65"/>
                    <a:pt x="154" y="0"/>
                    <a:pt x="209" y="54"/>
                  </a:cubicBezTo>
                  <a:cubicBezTo>
                    <a:pt x="264" y="107"/>
                    <a:pt x="247" y="178"/>
                    <a:pt x="223" y="204"/>
                  </a:cubicBezTo>
                  <a:cubicBezTo>
                    <a:pt x="209" y="219"/>
                    <a:pt x="168" y="235"/>
                    <a:pt x="99" y="210"/>
                  </a:cubicBezTo>
                  <a:cubicBezTo>
                    <a:pt x="30" y="185"/>
                    <a:pt x="8" y="191"/>
                    <a:pt x="8" y="191"/>
                  </a:cubicBezTo>
                  <a:lnTo>
                    <a:pt x="0" y="132"/>
                  </a:lnTo>
                  <a:close/>
                </a:path>
              </a:pathLst>
            </a:custGeom>
            <a:solidFill>
              <a:srgbClr val="FFED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90"/>
            <p:cNvSpPr>
              <a:spLocks/>
            </p:cNvSpPr>
            <p:nvPr/>
          </p:nvSpPr>
          <p:spPr bwMode="auto">
            <a:xfrm>
              <a:off x="2958500" y="3145035"/>
              <a:ext cx="253860" cy="183830"/>
            </a:xfrm>
            <a:custGeom>
              <a:avLst/>
              <a:gdLst>
                <a:gd name="T0" fmla="*/ 0 w 142"/>
                <a:gd name="T1" fmla="*/ 62 h 103"/>
                <a:gd name="T2" fmla="*/ 58 w 142"/>
                <a:gd name="T3" fmla="*/ 49 h 103"/>
                <a:gd name="T4" fmla="*/ 106 w 142"/>
                <a:gd name="T5" fmla="*/ 4 h 103"/>
                <a:gd name="T6" fmla="*/ 100 w 142"/>
                <a:gd name="T7" fmla="*/ 33 h 103"/>
                <a:gd name="T8" fmla="*/ 132 w 142"/>
                <a:gd name="T9" fmla="*/ 49 h 103"/>
                <a:gd name="T10" fmla="*/ 105 w 142"/>
                <a:gd name="T11" fmla="*/ 67 h 103"/>
                <a:gd name="T12" fmla="*/ 128 w 142"/>
                <a:gd name="T13" fmla="*/ 90 h 103"/>
                <a:gd name="T14" fmla="*/ 66 w 142"/>
                <a:gd name="T15" fmla="*/ 73 h 103"/>
                <a:gd name="T16" fmla="*/ 5 w 142"/>
                <a:gd name="T17" fmla="*/ 83 h 103"/>
                <a:gd name="T18" fmla="*/ 0 w 142"/>
                <a:gd name="T19" fmla="*/ 6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" h="103">
                  <a:moveTo>
                    <a:pt x="0" y="62"/>
                  </a:moveTo>
                  <a:cubicBezTo>
                    <a:pt x="2" y="64"/>
                    <a:pt x="44" y="64"/>
                    <a:pt x="58" y="49"/>
                  </a:cubicBezTo>
                  <a:cubicBezTo>
                    <a:pt x="73" y="34"/>
                    <a:pt x="90" y="0"/>
                    <a:pt x="106" y="4"/>
                  </a:cubicBezTo>
                  <a:cubicBezTo>
                    <a:pt x="123" y="9"/>
                    <a:pt x="107" y="34"/>
                    <a:pt x="100" y="33"/>
                  </a:cubicBezTo>
                  <a:cubicBezTo>
                    <a:pt x="100" y="33"/>
                    <a:pt x="130" y="32"/>
                    <a:pt x="132" y="49"/>
                  </a:cubicBezTo>
                  <a:cubicBezTo>
                    <a:pt x="134" y="66"/>
                    <a:pt x="105" y="67"/>
                    <a:pt x="105" y="67"/>
                  </a:cubicBezTo>
                  <a:cubicBezTo>
                    <a:pt x="105" y="67"/>
                    <a:pt x="142" y="78"/>
                    <a:pt x="128" y="90"/>
                  </a:cubicBezTo>
                  <a:cubicBezTo>
                    <a:pt x="114" y="103"/>
                    <a:pt x="82" y="75"/>
                    <a:pt x="66" y="73"/>
                  </a:cubicBezTo>
                  <a:cubicBezTo>
                    <a:pt x="50" y="70"/>
                    <a:pt x="5" y="83"/>
                    <a:pt x="5" y="83"/>
                  </a:cubicBezTo>
                  <a:lnTo>
                    <a:pt x="0" y="62"/>
                  </a:lnTo>
                  <a:close/>
                </a:path>
              </a:pathLst>
            </a:custGeom>
            <a:noFill/>
            <a:ln w="7938" cap="flat">
              <a:solidFill>
                <a:srgbClr val="4C492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91"/>
            <p:cNvSpPr>
              <a:spLocks/>
            </p:cNvSpPr>
            <p:nvPr/>
          </p:nvSpPr>
          <p:spPr bwMode="auto">
            <a:xfrm>
              <a:off x="3174427" y="3053120"/>
              <a:ext cx="233435" cy="250942"/>
            </a:xfrm>
            <a:custGeom>
              <a:avLst/>
              <a:gdLst>
                <a:gd name="T0" fmla="*/ 61 w 130"/>
                <a:gd name="T1" fmla="*/ 23 h 140"/>
                <a:gd name="T2" fmla="*/ 2 w 130"/>
                <a:gd name="T3" fmla="*/ 44 h 140"/>
                <a:gd name="T4" fmla="*/ 50 w 130"/>
                <a:gd name="T5" fmla="*/ 81 h 140"/>
                <a:gd name="T6" fmla="*/ 84 w 130"/>
                <a:gd name="T7" fmla="*/ 138 h 140"/>
                <a:gd name="T8" fmla="*/ 61 w 130"/>
                <a:gd name="T9" fmla="*/ 23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140">
                  <a:moveTo>
                    <a:pt x="61" y="23"/>
                  </a:moveTo>
                  <a:cubicBezTo>
                    <a:pt x="27" y="0"/>
                    <a:pt x="0" y="36"/>
                    <a:pt x="2" y="44"/>
                  </a:cubicBezTo>
                  <a:cubicBezTo>
                    <a:pt x="4" y="52"/>
                    <a:pt x="38" y="59"/>
                    <a:pt x="50" y="81"/>
                  </a:cubicBezTo>
                  <a:cubicBezTo>
                    <a:pt x="62" y="104"/>
                    <a:pt x="69" y="140"/>
                    <a:pt x="84" y="138"/>
                  </a:cubicBezTo>
                  <a:cubicBezTo>
                    <a:pt x="112" y="133"/>
                    <a:pt x="130" y="71"/>
                    <a:pt x="61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92"/>
            <p:cNvSpPr>
              <a:spLocks/>
            </p:cNvSpPr>
            <p:nvPr/>
          </p:nvSpPr>
          <p:spPr bwMode="auto">
            <a:xfrm>
              <a:off x="2860750" y="3209230"/>
              <a:ext cx="128389" cy="157568"/>
            </a:xfrm>
            <a:custGeom>
              <a:avLst/>
              <a:gdLst>
                <a:gd name="T0" fmla="*/ 16 w 71"/>
                <a:gd name="T1" fmla="*/ 69 h 88"/>
                <a:gd name="T2" fmla="*/ 9 w 71"/>
                <a:gd name="T3" fmla="*/ 13 h 88"/>
                <a:gd name="T4" fmla="*/ 23 w 71"/>
                <a:gd name="T5" fmla="*/ 19 h 88"/>
                <a:gd name="T6" fmla="*/ 37 w 71"/>
                <a:gd name="T7" fmla="*/ 5 h 88"/>
                <a:gd name="T8" fmla="*/ 47 w 71"/>
                <a:gd name="T9" fmla="*/ 13 h 88"/>
                <a:gd name="T10" fmla="*/ 60 w 71"/>
                <a:gd name="T11" fmla="*/ 5 h 88"/>
                <a:gd name="T12" fmla="*/ 71 w 71"/>
                <a:gd name="T13" fmla="*/ 69 h 88"/>
                <a:gd name="T14" fmla="*/ 55 w 71"/>
                <a:gd name="T15" fmla="*/ 69 h 88"/>
                <a:gd name="T16" fmla="*/ 38 w 71"/>
                <a:gd name="T17" fmla="*/ 69 h 88"/>
                <a:gd name="T18" fmla="*/ 16 w 71"/>
                <a:gd name="T19" fmla="*/ 6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88">
                  <a:moveTo>
                    <a:pt x="16" y="69"/>
                  </a:moveTo>
                  <a:cubicBezTo>
                    <a:pt x="10" y="56"/>
                    <a:pt x="0" y="18"/>
                    <a:pt x="9" y="13"/>
                  </a:cubicBezTo>
                  <a:cubicBezTo>
                    <a:pt x="18" y="7"/>
                    <a:pt x="23" y="19"/>
                    <a:pt x="23" y="19"/>
                  </a:cubicBezTo>
                  <a:cubicBezTo>
                    <a:pt x="23" y="19"/>
                    <a:pt x="24" y="0"/>
                    <a:pt x="37" y="5"/>
                  </a:cubicBezTo>
                  <a:cubicBezTo>
                    <a:pt x="40" y="6"/>
                    <a:pt x="47" y="13"/>
                    <a:pt x="47" y="13"/>
                  </a:cubicBezTo>
                  <a:cubicBezTo>
                    <a:pt x="47" y="13"/>
                    <a:pt x="50" y="5"/>
                    <a:pt x="60" y="5"/>
                  </a:cubicBezTo>
                  <a:cubicBezTo>
                    <a:pt x="70" y="5"/>
                    <a:pt x="71" y="65"/>
                    <a:pt x="71" y="69"/>
                  </a:cubicBezTo>
                  <a:cubicBezTo>
                    <a:pt x="71" y="73"/>
                    <a:pt x="58" y="79"/>
                    <a:pt x="55" y="69"/>
                  </a:cubicBezTo>
                  <a:cubicBezTo>
                    <a:pt x="55" y="69"/>
                    <a:pt x="49" y="88"/>
                    <a:pt x="38" y="69"/>
                  </a:cubicBezTo>
                  <a:cubicBezTo>
                    <a:pt x="38" y="69"/>
                    <a:pt x="23" y="85"/>
                    <a:pt x="16" y="69"/>
                  </a:cubicBezTo>
                  <a:close/>
                </a:path>
              </a:pathLst>
            </a:custGeom>
            <a:solidFill>
              <a:srgbClr val="3F3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93"/>
            <p:cNvSpPr>
              <a:spLocks/>
            </p:cNvSpPr>
            <p:nvPr/>
          </p:nvSpPr>
          <p:spPr bwMode="auto">
            <a:xfrm>
              <a:off x="2907437" y="2950993"/>
              <a:ext cx="94833" cy="94833"/>
            </a:xfrm>
            <a:custGeom>
              <a:avLst/>
              <a:gdLst>
                <a:gd name="T0" fmla="*/ 48 w 53"/>
                <a:gd name="T1" fmla="*/ 41 h 53"/>
                <a:gd name="T2" fmla="*/ 10 w 53"/>
                <a:gd name="T3" fmla="*/ 4 h 53"/>
                <a:gd name="T4" fmla="*/ 3 w 53"/>
                <a:gd name="T5" fmla="*/ 10 h 53"/>
                <a:gd name="T6" fmla="*/ 42 w 53"/>
                <a:gd name="T7" fmla="*/ 49 h 53"/>
                <a:gd name="T8" fmla="*/ 48 w 53"/>
                <a:gd name="T9" fmla="*/ 4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53">
                  <a:moveTo>
                    <a:pt x="48" y="41"/>
                  </a:moveTo>
                  <a:cubicBezTo>
                    <a:pt x="35" y="29"/>
                    <a:pt x="24" y="15"/>
                    <a:pt x="10" y="4"/>
                  </a:cubicBezTo>
                  <a:cubicBezTo>
                    <a:pt x="6" y="0"/>
                    <a:pt x="0" y="6"/>
                    <a:pt x="3" y="10"/>
                  </a:cubicBezTo>
                  <a:cubicBezTo>
                    <a:pt x="15" y="24"/>
                    <a:pt x="28" y="37"/>
                    <a:pt x="42" y="49"/>
                  </a:cubicBezTo>
                  <a:cubicBezTo>
                    <a:pt x="47" y="53"/>
                    <a:pt x="53" y="46"/>
                    <a:pt x="48" y="41"/>
                  </a:cubicBezTo>
                  <a:close/>
                </a:path>
              </a:pathLst>
            </a:custGeom>
            <a:solidFill>
              <a:srgbClr val="FFED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94"/>
            <p:cNvSpPr>
              <a:spLocks/>
            </p:cNvSpPr>
            <p:nvPr/>
          </p:nvSpPr>
          <p:spPr bwMode="auto">
            <a:xfrm>
              <a:off x="3154002" y="2797802"/>
              <a:ext cx="49605" cy="142979"/>
            </a:xfrm>
            <a:custGeom>
              <a:avLst/>
              <a:gdLst>
                <a:gd name="T0" fmla="*/ 27 w 28"/>
                <a:gd name="T1" fmla="*/ 73 h 80"/>
                <a:gd name="T2" fmla="*/ 10 w 28"/>
                <a:gd name="T3" fmla="*/ 5 h 80"/>
                <a:gd name="T4" fmla="*/ 2 w 28"/>
                <a:gd name="T5" fmla="*/ 9 h 80"/>
                <a:gd name="T6" fmla="*/ 18 w 28"/>
                <a:gd name="T7" fmla="*/ 75 h 80"/>
                <a:gd name="T8" fmla="*/ 27 w 28"/>
                <a:gd name="T9" fmla="*/ 7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80">
                  <a:moveTo>
                    <a:pt x="27" y="73"/>
                  </a:moveTo>
                  <a:cubicBezTo>
                    <a:pt x="22" y="50"/>
                    <a:pt x="20" y="27"/>
                    <a:pt x="10" y="5"/>
                  </a:cubicBezTo>
                  <a:cubicBezTo>
                    <a:pt x="8" y="0"/>
                    <a:pt x="0" y="3"/>
                    <a:pt x="2" y="9"/>
                  </a:cubicBezTo>
                  <a:cubicBezTo>
                    <a:pt x="7" y="31"/>
                    <a:pt x="11" y="53"/>
                    <a:pt x="18" y="75"/>
                  </a:cubicBezTo>
                  <a:cubicBezTo>
                    <a:pt x="19" y="80"/>
                    <a:pt x="28" y="78"/>
                    <a:pt x="27" y="73"/>
                  </a:cubicBezTo>
                  <a:close/>
                </a:path>
              </a:pathLst>
            </a:custGeom>
            <a:solidFill>
              <a:srgbClr val="FFED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95"/>
            <p:cNvSpPr>
              <a:spLocks/>
            </p:cNvSpPr>
            <p:nvPr/>
          </p:nvSpPr>
          <p:spPr bwMode="auto">
            <a:xfrm>
              <a:off x="3390354" y="2879504"/>
              <a:ext cx="94833" cy="91915"/>
            </a:xfrm>
            <a:custGeom>
              <a:avLst/>
              <a:gdLst>
                <a:gd name="T0" fmla="*/ 43 w 53"/>
                <a:gd name="T1" fmla="*/ 3 h 51"/>
                <a:gd name="T2" fmla="*/ 4 w 53"/>
                <a:gd name="T3" fmla="*/ 40 h 51"/>
                <a:gd name="T4" fmla="*/ 12 w 53"/>
                <a:gd name="T5" fmla="*/ 46 h 51"/>
                <a:gd name="T6" fmla="*/ 49 w 53"/>
                <a:gd name="T7" fmla="*/ 11 h 51"/>
                <a:gd name="T8" fmla="*/ 43 w 53"/>
                <a:gd name="T9" fmla="*/ 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51">
                  <a:moveTo>
                    <a:pt x="43" y="3"/>
                  </a:moveTo>
                  <a:cubicBezTo>
                    <a:pt x="28" y="12"/>
                    <a:pt x="15" y="26"/>
                    <a:pt x="4" y="40"/>
                  </a:cubicBezTo>
                  <a:cubicBezTo>
                    <a:pt x="0" y="45"/>
                    <a:pt x="7" y="51"/>
                    <a:pt x="12" y="46"/>
                  </a:cubicBezTo>
                  <a:cubicBezTo>
                    <a:pt x="24" y="34"/>
                    <a:pt x="36" y="22"/>
                    <a:pt x="49" y="11"/>
                  </a:cubicBezTo>
                  <a:cubicBezTo>
                    <a:pt x="53" y="7"/>
                    <a:pt x="49" y="0"/>
                    <a:pt x="43" y="3"/>
                  </a:cubicBezTo>
                  <a:close/>
                </a:path>
              </a:pathLst>
            </a:custGeom>
            <a:solidFill>
              <a:srgbClr val="FFED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96"/>
            <p:cNvSpPr>
              <a:spLocks/>
            </p:cNvSpPr>
            <p:nvPr/>
          </p:nvSpPr>
          <p:spPr bwMode="auto">
            <a:xfrm>
              <a:off x="3509990" y="3197558"/>
              <a:ext cx="150274" cy="37933"/>
            </a:xfrm>
            <a:custGeom>
              <a:avLst/>
              <a:gdLst>
                <a:gd name="T0" fmla="*/ 78 w 84"/>
                <a:gd name="T1" fmla="*/ 2 h 21"/>
                <a:gd name="T2" fmla="*/ 7 w 84"/>
                <a:gd name="T3" fmla="*/ 10 h 21"/>
                <a:gd name="T4" fmla="*/ 7 w 84"/>
                <a:gd name="T5" fmla="*/ 20 h 21"/>
                <a:gd name="T6" fmla="*/ 77 w 84"/>
                <a:gd name="T7" fmla="*/ 12 h 21"/>
                <a:gd name="T8" fmla="*/ 78 w 84"/>
                <a:gd name="T9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21">
                  <a:moveTo>
                    <a:pt x="78" y="2"/>
                  </a:moveTo>
                  <a:cubicBezTo>
                    <a:pt x="54" y="0"/>
                    <a:pt x="30" y="6"/>
                    <a:pt x="7" y="10"/>
                  </a:cubicBezTo>
                  <a:cubicBezTo>
                    <a:pt x="0" y="11"/>
                    <a:pt x="1" y="21"/>
                    <a:pt x="7" y="20"/>
                  </a:cubicBezTo>
                  <a:cubicBezTo>
                    <a:pt x="31" y="19"/>
                    <a:pt x="54" y="15"/>
                    <a:pt x="77" y="12"/>
                  </a:cubicBezTo>
                  <a:cubicBezTo>
                    <a:pt x="83" y="12"/>
                    <a:pt x="84" y="3"/>
                    <a:pt x="78" y="2"/>
                  </a:cubicBezTo>
                  <a:close/>
                </a:path>
              </a:pathLst>
            </a:custGeom>
            <a:solidFill>
              <a:srgbClr val="FFED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97"/>
            <p:cNvSpPr>
              <a:spLocks/>
            </p:cNvSpPr>
            <p:nvPr/>
          </p:nvSpPr>
          <p:spPr bwMode="auto">
            <a:xfrm>
              <a:off x="3422452" y="3407649"/>
              <a:ext cx="112341" cy="105046"/>
            </a:xfrm>
            <a:custGeom>
              <a:avLst/>
              <a:gdLst>
                <a:gd name="T0" fmla="*/ 60 w 63"/>
                <a:gd name="T1" fmla="*/ 49 h 59"/>
                <a:gd name="T2" fmla="*/ 10 w 63"/>
                <a:gd name="T3" fmla="*/ 3 h 59"/>
                <a:gd name="T4" fmla="*/ 5 w 63"/>
                <a:gd name="T5" fmla="*/ 12 h 59"/>
                <a:gd name="T6" fmla="*/ 53 w 63"/>
                <a:gd name="T7" fmla="*/ 56 h 59"/>
                <a:gd name="T8" fmla="*/ 60 w 63"/>
                <a:gd name="T9" fmla="*/ 4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59">
                  <a:moveTo>
                    <a:pt x="60" y="49"/>
                  </a:moveTo>
                  <a:cubicBezTo>
                    <a:pt x="47" y="31"/>
                    <a:pt x="29" y="15"/>
                    <a:pt x="10" y="3"/>
                  </a:cubicBezTo>
                  <a:cubicBezTo>
                    <a:pt x="5" y="0"/>
                    <a:pt x="0" y="9"/>
                    <a:pt x="5" y="12"/>
                  </a:cubicBezTo>
                  <a:cubicBezTo>
                    <a:pt x="22" y="25"/>
                    <a:pt x="37" y="41"/>
                    <a:pt x="53" y="56"/>
                  </a:cubicBezTo>
                  <a:cubicBezTo>
                    <a:pt x="57" y="59"/>
                    <a:pt x="63" y="54"/>
                    <a:pt x="60" y="49"/>
                  </a:cubicBezTo>
                  <a:close/>
                </a:path>
              </a:pathLst>
            </a:custGeom>
            <a:solidFill>
              <a:srgbClr val="FFED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98"/>
            <p:cNvSpPr>
              <a:spLocks/>
            </p:cNvSpPr>
            <p:nvPr/>
          </p:nvSpPr>
          <p:spPr bwMode="auto">
            <a:xfrm>
              <a:off x="3242999" y="3503941"/>
              <a:ext cx="42310" cy="124013"/>
            </a:xfrm>
            <a:custGeom>
              <a:avLst/>
              <a:gdLst>
                <a:gd name="T0" fmla="*/ 13 w 24"/>
                <a:gd name="T1" fmla="*/ 7 h 69"/>
                <a:gd name="T2" fmla="*/ 2 w 24"/>
                <a:gd name="T3" fmla="*/ 61 h 69"/>
                <a:gd name="T4" fmla="*/ 10 w 24"/>
                <a:gd name="T5" fmla="*/ 64 h 69"/>
                <a:gd name="T6" fmla="*/ 23 w 24"/>
                <a:gd name="T7" fmla="*/ 9 h 69"/>
                <a:gd name="T8" fmla="*/ 13 w 24"/>
                <a:gd name="T9" fmla="*/ 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69">
                  <a:moveTo>
                    <a:pt x="13" y="7"/>
                  </a:moveTo>
                  <a:cubicBezTo>
                    <a:pt x="10" y="25"/>
                    <a:pt x="6" y="43"/>
                    <a:pt x="2" y="61"/>
                  </a:cubicBezTo>
                  <a:cubicBezTo>
                    <a:pt x="0" y="66"/>
                    <a:pt x="8" y="69"/>
                    <a:pt x="10" y="64"/>
                  </a:cubicBezTo>
                  <a:cubicBezTo>
                    <a:pt x="17" y="47"/>
                    <a:pt x="22" y="28"/>
                    <a:pt x="23" y="9"/>
                  </a:cubicBezTo>
                  <a:cubicBezTo>
                    <a:pt x="24" y="3"/>
                    <a:pt x="14" y="0"/>
                    <a:pt x="13" y="7"/>
                  </a:cubicBezTo>
                  <a:close/>
                </a:path>
              </a:pathLst>
            </a:custGeom>
            <a:solidFill>
              <a:srgbClr val="FFED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99"/>
            <p:cNvSpPr>
              <a:spLocks/>
            </p:cNvSpPr>
            <p:nvPr/>
          </p:nvSpPr>
          <p:spPr bwMode="auto">
            <a:xfrm>
              <a:off x="2978926" y="3438287"/>
              <a:ext cx="97751" cy="115259"/>
            </a:xfrm>
            <a:custGeom>
              <a:avLst/>
              <a:gdLst>
                <a:gd name="T0" fmla="*/ 43 w 54"/>
                <a:gd name="T1" fmla="*/ 4 h 65"/>
                <a:gd name="T2" fmla="*/ 3 w 54"/>
                <a:gd name="T3" fmla="*/ 54 h 65"/>
                <a:gd name="T4" fmla="*/ 11 w 54"/>
                <a:gd name="T5" fmla="*/ 60 h 65"/>
                <a:gd name="T6" fmla="*/ 51 w 54"/>
                <a:gd name="T7" fmla="*/ 9 h 65"/>
                <a:gd name="T8" fmla="*/ 43 w 54"/>
                <a:gd name="T9" fmla="*/ 4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65">
                  <a:moveTo>
                    <a:pt x="43" y="4"/>
                  </a:moveTo>
                  <a:cubicBezTo>
                    <a:pt x="31" y="21"/>
                    <a:pt x="16" y="37"/>
                    <a:pt x="3" y="54"/>
                  </a:cubicBezTo>
                  <a:cubicBezTo>
                    <a:pt x="0" y="59"/>
                    <a:pt x="6" y="65"/>
                    <a:pt x="11" y="60"/>
                  </a:cubicBezTo>
                  <a:cubicBezTo>
                    <a:pt x="26" y="45"/>
                    <a:pt x="40" y="28"/>
                    <a:pt x="51" y="9"/>
                  </a:cubicBezTo>
                  <a:cubicBezTo>
                    <a:pt x="54" y="5"/>
                    <a:pt x="47" y="0"/>
                    <a:pt x="43" y="4"/>
                  </a:cubicBezTo>
                  <a:close/>
                </a:path>
              </a:pathLst>
            </a:custGeom>
            <a:solidFill>
              <a:srgbClr val="FFED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100"/>
            <p:cNvSpPr>
              <a:spLocks/>
            </p:cNvSpPr>
            <p:nvPr/>
          </p:nvSpPr>
          <p:spPr bwMode="auto">
            <a:xfrm>
              <a:off x="2637528" y="3201935"/>
              <a:ext cx="172158" cy="102128"/>
            </a:xfrm>
            <a:custGeom>
              <a:avLst/>
              <a:gdLst>
                <a:gd name="T0" fmla="*/ 75 w 96"/>
                <a:gd name="T1" fmla="*/ 4 h 57"/>
                <a:gd name="T2" fmla="*/ 6 w 96"/>
                <a:gd name="T3" fmla="*/ 29 h 57"/>
                <a:gd name="T4" fmla="*/ 18 w 96"/>
                <a:gd name="T5" fmla="*/ 57 h 57"/>
                <a:gd name="T6" fmla="*/ 92 w 96"/>
                <a:gd name="T7" fmla="*/ 44 h 57"/>
                <a:gd name="T8" fmla="*/ 75 w 96"/>
                <a:gd name="T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57">
                  <a:moveTo>
                    <a:pt x="75" y="4"/>
                  </a:moveTo>
                  <a:cubicBezTo>
                    <a:pt x="59" y="9"/>
                    <a:pt x="13" y="21"/>
                    <a:pt x="6" y="29"/>
                  </a:cubicBezTo>
                  <a:cubicBezTo>
                    <a:pt x="0" y="37"/>
                    <a:pt x="13" y="56"/>
                    <a:pt x="18" y="57"/>
                  </a:cubicBezTo>
                  <a:cubicBezTo>
                    <a:pt x="23" y="57"/>
                    <a:pt x="88" y="55"/>
                    <a:pt x="92" y="44"/>
                  </a:cubicBezTo>
                  <a:cubicBezTo>
                    <a:pt x="96" y="33"/>
                    <a:pt x="83" y="0"/>
                    <a:pt x="75" y="4"/>
                  </a:cubicBezTo>
                  <a:close/>
                </a:path>
              </a:pathLst>
            </a:custGeom>
            <a:solidFill>
              <a:srgbClr val="FFE1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101"/>
            <p:cNvSpPr>
              <a:spLocks/>
            </p:cNvSpPr>
            <p:nvPr/>
          </p:nvSpPr>
          <p:spPr bwMode="auto">
            <a:xfrm>
              <a:off x="2636069" y="3331783"/>
              <a:ext cx="160486" cy="124013"/>
            </a:xfrm>
            <a:custGeom>
              <a:avLst/>
              <a:gdLst>
                <a:gd name="T0" fmla="*/ 11 w 90"/>
                <a:gd name="T1" fmla="*/ 7 h 69"/>
                <a:gd name="T2" fmla="*/ 88 w 90"/>
                <a:gd name="T3" fmla="*/ 6 h 69"/>
                <a:gd name="T4" fmla="*/ 87 w 90"/>
                <a:gd name="T5" fmla="*/ 28 h 69"/>
                <a:gd name="T6" fmla="*/ 76 w 90"/>
                <a:gd name="T7" fmla="*/ 39 h 69"/>
                <a:gd name="T8" fmla="*/ 73 w 90"/>
                <a:gd name="T9" fmla="*/ 67 h 69"/>
                <a:gd name="T10" fmla="*/ 13 w 90"/>
                <a:gd name="T11" fmla="*/ 62 h 69"/>
                <a:gd name="T12" fmla="*/ 8 w 90"/>
                <a:gd name="T13" fmla="*/ 35 h 69"/>
                <a:gd name="T14" fmla="*/ 11 w 90"/>
                <a:gd name="T15" fmla="*/ 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0" h="69">
                  <a:moveTo>
                    <a:pt x="11" y="7"/>
                  </a:moveTo>
                  <a:cubicBezTo>
                    <a:pt x="14" y="7"/>
                    <a:pt x="87" y="0"/>
                    <a:pt x="88" y="6"/>
                  </a:cubicBezTo>
                  <a:cubicBezTo>
                    <a:pt x="89" y="12"/>
                    <a:pt x="90" y="20"/>
                    <a:pt x="87" y="28"/>
                  </a:cubicBezTo>
                  <a:cubicBezTo>
                    <a:pt x="84" y="36"/>
                    <a:pt x="76" y="39"/>
                    <a:pt x="76" y="39"/>
                  </a:cubicBezTo>
                  <a:cubicBezTo>
                    <a:pt x="76" y="39"/>
                    <a:pt x="79" y="65"/>
                    <a:pt x="73" y="67"/>
                  </a:cubicBezTo>
                  <a:cubicBezTo>
                    <a:pt x="68" y="69"/>
                    <a:pt x="21" y="63"/>
                    <a:pt x="13" y="62"/>
                  </a:cubicBezTo>
                  <a:cubicBezTo>
                    <a:pt x="5" y="61"/>
                    <a:pt x="8" y="35"/>
                    <a:pt x="8" y="35"/>
                  </a:cubicBezTo>
                  <a:cubicBezTo>
                    <a:pt x="8" y="35"/>
                    <a:pt x="0" y="9"/>
                    <a:pt x="11" y="7"/>
                  </a:cubicBezTo>
                  <a:close/>
                </a:path>
              </a:pathLst>
            </a:custGeom>
            <a:solidFill>
              <a:srgbClr val="FFE1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102"/>
            <p:cNvSpPr>
              <a:spLocks/>
            </p:cNvSpPr>
            <p:nvPr/>
          </p:nvSpPr>
          <p:spPr bwMode="auto">
            <a:xfrm>
              <a:off x="524945" y="3398896"/>
              <a:ext cx="730942" cy="227599"/>
            </a:xfrm>
            <a:custGeom>
              <a:avLst/>
              <a:gdLst>
                <a:gd name="T0" fmla="*/ 401 w 408"/>
                <a:gd name="T1" fmla="*/ 127 h 127"/>
                <a:gd name="T2" fmla="*/ 405 w 408"/>
                <a:gd name="T3" fmla="*/ 56 h 127"/>
                <a:gd name="T4" fmla="*/ 78 w 408"/>
                <a:gd name="T5" fmla="*/ 7 h 127"/>
                <a:gd name="T6" fmla="*/ 60 w 408"/>
                <a:gd name="T7" fmla="*/ 112 h 127"/>
                <a:gd name="T8" fmla="*/ 401 w 408"/>
                <a:gd name="T9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8" h="127">
                  <a:moveTo>
                    <a:pt x="401" y="127"/>
                  </a:moveTo>
                  <a:cubicBezTo>
                    <a:pt x="401" y="127"/>
                    <a:pt x="408" y="70"/>
                    <a:pt x="405" y="56"/>
                  </a:cubicBezTo>
                  <a:cubicBezTo>
                    <a:pt x="405" y="56"/>
                    <a:pt x="117" y="13"/>
                    <a:pt x="78" y="7"/>
                  </a:cubicBezTo>
                  <a:cubicBezTo>
                    <a:pt x="38" y="0"/>
                    <a:pt x="0" y="99"/>
                    <a:pt x="60" y="112"/>
                  </a:cubicBezTo>
                  <a:cubicBezTo>
                    <a:pt x="119" y="124"/>
                    <a:pt x="401" y="127"/>
                    <a:pt x="401" y="127"/>
                  </a:cubicBezTo>
                  <a:close/>
                </a:path>
              </a:pathLst>
            </a:custGeom>
            <a:solidFill>
              <a:srgbClr val="464B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103"/>
            <p:cNvSpPr>
              <a:spLocks/>
            </p:cNvSpPr>
            <p:nvPr/>
          </p:nvSpPr>
          <p:spPr bwMode="auto">
            <a:xfrm>
              <a:off x="1217954" y="3401813"/>
              <a:ext cx="293253" cy="243648"/>
            </a:xfrm>
            <a:custGeom>
              <a:avLst/>
              <a:gdLst>
                <a:gd name="T0" fmla="*/ 16 w 164"/>
                <a:gd name="T1" fmla="*/ 56 h 136"/>
                <a:gd name="T2" fmla="*/ 43 w 164"/>
                <a:gd name="T3" fmla="*/ 2 h 136"/>
                <a:gd name="T4" fmla="*/ 64 w 164"/>
                <a:gd name="T5" fmla="*/ 7 h 136"/>
                <a:gd name="T6" fmla="*/ 64 w 164"/>
                <a:gd name="T7" fmla="*/ 48 h 136"/>
                <a:gd name="T8" fmla="*/ 148 w 164"/>
                <a:gd name="T9" fmla="*/ 38 h 136"/>
                <a:gd name="T10" fmla="*/ 151 w 164"/>
                <a:gd name="T11" fmla="*/ 60 h 136"/>
                <a:gd name="T12" fmla="*/ 102 w 164"/>
                <a:gd name="T13" fmla="*/ 74 h 136"/>
                <a:gd name="T14" fmla="*/ 157 w 164"/>
                <a:gd name="T15" fmla="*/ 88 h 136"/>
                <a:gd name="T16" fmla="*/ 152 w 164"/>
                <a:gd name="T17" fmla="*/ 111 h 136"/>
                <a:gd name="T18" fmla="*/ 98 w 164"/>
                <a:gd name="T19" fmla="*/ 116 h 136"/>
                <a:gd name="T20" fmla="*/ 113 w 164"/>
                <a:gd name="T21" fmla="*/ 115 h 136"/>
                <a:gd name="T22" fmla="*/ 107 w 164"/>
                <a:gd name="T23" fmla="*/ 135 h 136"/>
                <a:gd name="T24" fmla="*/ 8 w 164"/>
                <a:gd name="T25" fmla="*/ 119 h 136"/>
                <a:gd name="T26" fmla="*/ 16 w 164"/>
                <a:gd name="T27" fmla="*/ 5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4" h="136">
                  <a:moveTo>
                    <a:pt x="16" y="56"/>
                  </a:moveTo>
                  <a:cubicBezTo>
                    <a:pt x="16" y="56"/>
                    <a:pt x="41" y="11"/>
                    <a:pt x="43" y="2"/>
                  </a:cubicBezTo>
                  <a:cubicBezTo>
                    <a:pt x="43" y="2"/>
                    <a:pt x="62" y="0"/>
                    <a:pt x="64" y="7"/>
                  </a:cubicBezTo>
                  <a:cubicBezTo>
                    <a:pt x="66" y="14"/>
                    <a:pt x="59" y="34"/>
                    <a:pt x="64" y="48"/>
                  </a:cubicBezTo>
                  <a:cubicBezTo>
                    <a:pt x="66" y="54"/>
                    <a:pt x="140" y="32"/>
                    <a:pt x="148" y="38"/>
                  </a:cubicBezTo>
                  <a:cubicBezTo>
                    <a:pt x="164" y="49"/>
                    <a:pt x="152" y="58"/>
                    <a:pt x="151" y="60"/>
                  </a:cubicBezTo>
                  <a:cubicBezTo>
                    <a:pt x="150" y="62"/>
                    <a:pt x="112" y="67"/>
                    <a:pt x="102" y="74"/>
                  </a:cubicBezTo>
                  <a:cubicBezTo>
                    <a:pt x="91" y="82"/>
                    <a:pt x="150" y="86"/>
                    <a:pt x="157" y="88"/>
                  </a:cubicBezTo>
                  <a:cubicBezTo>
                    <a:pt x="164" y="91"/>
                    <a:pt x="157" y="109"/>
                    <a:pt x="152" y="111"/>
                  </a:cubicBezTo>
                  <a:cubicBezTo>
                    <a:pt x="147" y="114"/>
                    <a:pt x="103" y="113"/>
                    <a:pt x="98" y="116"/>
                  </a:cubicBezTo>
                  <a:cubicBezTo>
                    <a:pt x="98" y="116"/>
                    <a:pt x="113" y="112"/>
                    <a:pt x="113" y="115"/>
                  </a:cubicBezTo>
                  <a:cubicBezTo>
                    <a:pt x="114" y="117"/>
                    <a:pt x="111" y="134"/>
                    <a:pt x="107" y="135"/>
                  </a:cubicBezTo>
                  <a:cubicBezTo>
                    <a:pt x="103" y="136"/>
                    <a:pt x="16" y="130"/>
                    <a:pt x="8" y="119"/>
                  </a:cubicBezTo>
                  <a:cubicBezTo>
                    <a:pt x="0" y="108"/>
                    <a:pt x="16" y="56"/>
                    <a:pt x="16" y="56"/>
                  </a:cubicBezTo>
                  <a:close/>
                </a:path>
              </a:pathLst>
            </a:custGeom>
            <a:solidFill>
              <a:srgbClr val="FFE1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104"/>
            <p:cNvSpPr>
              <a:spLocks/>
            </p:cNvSpPr>
            <p:nvPr/>
          </p:nvSpPr>
          <p:spPr bwMode="auto">
            <a:xfrm>
              <a:off x="777347" y="3426615"/>
              <a:ext cx="402675" cy="61277"/>
            </a:xfrm>
            <a:custGeom>
              <a:avLst/>
              <a:gdLst>
                <a:gd name="T0" fmla="*/ 225 w 225"/>
                <a:gd name="T1" fmla="*/ 34 h 34"/>
                <a:gd name="T2" fmla="*/ 0 w 225"/>
                <a:gd name="T3" fmla="*/ 0 h 34"/>
                <a:gd name="T4" fmla="*/ 225 w 225"/>
                <a:gd name="T5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5" h="34">
                  <a:moveTo>
                    <a:pt x="225" y="34"/>
                  </a:moveTo>
                  <a:cubicBezTo>
                    <a:pt x="225" y="34"/>
                    <a:pt x="42" y="6"/>
                    <a:pt x="0" y="0"/>
                  </a:cubicBezTo>
                  <a:cubicBezTo>
                    <a:pt x="0" y="0"/>
                    <a:pt x="172" y="8"/>
                    <a:pt x="225" y="34"/>
                  </a:cubicBezTo>
                  <a:close/>
                </a:path>
              </a:pathLst>
            </a:custGeom>
            <a:solidFill>
              <a:srgbClr val="2E3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5BC15ADA-D1B8-4E32-9CC3-469B8E0AA251}"/>
              </a:ext>
            </a:extLst>
          </p:cNvPr>
          <p:cNvGrpSpPr/>
          <p:nvPr/>
        </p:nvGrpSpPr>
        <p:grpSpPr>
          <a:xfrm>
            <a:off x="3641851" y="1764812"/>
            <a:ext cx="5474921" cy="3007849"/>
            <a:chOff x="365126" y="1286480"/>
            <a:chExt cx="8423274" cy="4304695"/>
          </a:xfrm>
        </p:grpSpPr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2DA263B8-FED3-4BB5-AE62-D9CCB52F33FF}"/>
                </a:ext>
              </a:extLst>
            </p:cNvPr>
            <p:cNvGrpSpPr/>
            <p:nvPr/>
          </p:nvGrpSpPr>
          <p:grpSpPr>
            <a:xfrm>
              <a:off x="365126" y="1286480"/>
              <a:ext cx="4176000" cy="1548000"/>
              <a:chOff x="365126" y="1286481"/>
              <a:chExt cx="4097338" cy="999519"/>
            </a:xfrm>
          </p:grpSpPr>
          <p:sp>
            <p:nvSpPr>
              <p:cNvPr id="113" name="Rectangle 112">
                <a:extLst>
                  <a:ext uri="{FF2B5EF4-FFF2-40B4-BE49-F238E27FC236}">
                    <a16:creationId xmlns:a16="http://schemas.microsoft.com/office/drawing/2014/main" id="{0B53B233-8952-4AB2-8055-2EB66DFA5E0E}"/>
                  </a:ext>
                </a:extLst>
              </p:cNvPr>
              <p:cNvSpPr/>
              <p:nvPr/>
            </p:nvSpPr>
            <p:spPr>
              <a:xfrm>
                <a:off x="365126" y="1286481"/>
                <a:ext cx="4097338" cy="999519"/>
              </a:xfrm>
              <a:prstGeom prst="rect">
                <a:avLst/>
              </a:prstGeom>
              <a:noFill/>
              <a:ln w="12700">
                <a:solidFill>
                  <a:schemeClr val="bg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14" name="Content Placeholder 6">
                <a:extLst>
                  <a:ext uri="{FF2B5EF4-FFF2-40B4-BE49-F238E27FC236}">
                    <a16:creationId xmlns:a16="http://schemas.microsoft.com/office/drawing/2014/main" id="{3BEE8087-28FA-4C62-ACEB-88E6C9CF5F1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47106" y="1385205"/>
                <a:ext cx="3744001" cy="107312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spAutoFit/>
              </a:bodyPr>
              <a:lstStyle>
                <a:lvl1pPr marL="0" indent="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 typeface="Arial" panose="020B0604020202020204" pitchFamily="34" charset="0"/>
                  <a:buNone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1pPr>
                <a:lvl2pPr marL="177800" indent="-17780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2pPr>
                <a:lvl3pPr marL="355600" indent="-17780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 typeface="Arial" panose="020B0604020202020204" pitchFamily="34" charset="0"/>
                  <a:buChar char="»"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b="1" dirty="0">
                    <a:solidFill>
                      <a:srgbClr val="58595B"/>
                    </a:solidFill>
                  </a:rPr>
                  <a:t>Idea Title</a:t>
                </a:r>
              </a:p>
            </p:txBody>
          </p:sp>
        </p:grpSp>
        <p:grpSp>
          <p:nvGrpSpPr>
            <p:cNvPr id="107" name="Group 106">
              <a:extLst>
                <a:ext uri="{FF2B5EF4-FFF2-40B4-BE49-F238E27FC236}">
                  <a16:creationId xmlns:a16="http://schemas.microsoft.com/office/drawing/2014/main" id="{EE78EDF8-D4BA-493A-8D26-E96C8CF330DF}"/>
                </a:ext>
              </a:extLst>
            </p:cNvPr>
            <p:cNvGrpSpPr/>
            <p:nvPr/>
          </p:nvGrpSpPr>
          <p:grpSpPr>
            <a:xfrm>
              <a:off x="4612400" y="1286480"/>
              <a:ext cx="4176000" cy="1548000"/>
              <a:chOff x="4670425" y="1286481"/>
              <a:chExt cx="4097338" cy="999519"/>
            </a:xfrm>
          </p:grpSpPr>
          <p:sp>
            <p:nvSpPr>
              <p:cNvPr id="111" name="Rectangle 110">
                <a:extLst>
                  <a:ext uri="{FF2B5EF4-FFF2-40B4-BE49-F238E27FC236}">
                    <a16:creationId xmlns:a16="http://schemas.microsoft.com/office/drawing/2014/main" id="{0224F5E7-DCAB-4622-AB81-0F0F3315A363}"/>
                  </a:ext>
                </a:extLst>
              </p:cNvPr>
              <p:cNvSpPr/>
              <p:nvPr/>
            </p:nvSpPr>
            <p:spPr>
              <a:xfrm>
                <a:off x="4670425" y="1286481"/>
                <a:ext cx="4097338" cy="999519"/>
              </a:xfrm>
              <a:prstGeom prst="rect">
                <a:avLst/>
              </a:prstGeom>
              <a:noFill/>
              <a:ln w="12700">
                <a:solidFill>
                  <a:schemeClr val="bg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12" name="Content Placeholder 6">
                <a:extLst>
                  <a:ext uri="{FF2B5EF4-FFF2-40B4-BE49-F238E27FC236}">
                    <a16:creationId xmlns:a16="http://schemas.microsoft.com/office/drawing/2014/main" id="{AB2EE217-A8D2-42B2-92D7-22ECEA56095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752405" y="1385205"/>
                <a:ext cx="3744001" cy="107312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spAutoFit/>
              </a:bodyPr>
              <a:lstStyle>
                <a:lvl1pPr marL="0" indent="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 typeface="Arial" panose="020B0604020202020204" pitchFamily="34" charset="0"/>
                  <a:buNone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1pPr>
                <a:lvl2pPr marL="177800" indent="-17780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2pPr>
                <a:lvl3pPr marL="355600" indent="-17780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 typeface="Arial" panose="020B0604020202020204" pitchFamily="34" charset="0"/>
                  <a:buChar char="»"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b="1" dirty="0">
                    <a:solidFill>
                      <a:srgbClr val="58595B"/>
                    </a:solidFill>
                  </a:rPr>
                  <a:t>Idea numbers that contribute to the theme</a:t>
                </a:r>
              </a:p>
            </p:txBody>
          </p:sp>
        </p:grpSp>
        <p:grpSp>
          <p:nvGrpSpPr>
            <p:cNvPr id="108" name="Group 107">
              <a:extLst>
                <a:ext uri="{FF2B5EF4-FFF2-40B4-BE49-F238E27FC236}">
                  <a16:creationId xmlns:a16="http://schemas.microsoft.com/office/drawing/2014/main" id="{9C1CB5B2-C339-499D-8D31-D58A59049CD0}"/>
                </a:ext>
              </a:extLst>
            </p:cNvPr>
            <p:cNvGrpSpPr/>
            <p:nvPr/>
          </p:nvGrpSpPr>
          <p:grpSpPr>
            <a:xfrm>
              <a:off x="365126" y="2908095"/>
              <a:ext cx="8423274" cy="2683080"/>
              <a:chOff x="365126" y="2370200"/>
              <a:chExt cx="8423274" cy="2696947"/>
            </a:xfrm>
          </p:grpSpPr>
          <p:sp>
            <p:nvSpPr>
              <p:cNvPr id="109" name="Rectangle 108">
                <a:extLst>
                  <a:ext uri="{FF2B5EF4-FFF2-40B4-BE49-F238E27FC236}">
                    <a16:creationId xmlns:a16="http://schemas.microsoft.com/office/drawing/2014/main" id="{AF54877E-0B06-458E-BAC7-5BC6F9DBC341}"/>
                  </a:ext>
                </a:extLst>
              </p:cNvPr>
              <p:cNvSpPr/>
              <p:nvPr/>
            </p:nvSpPr>
            <p:spPr>
              <a:xfrm>
                <a:off x="365126" y="2370200"/>
                <a:ext cx="8423274" cy="2696947"/>
              </a:xfrm>
              <a:prstGeom prst="rect">
                <a:avLst/>
              </a:prstGeom>
              <a:noFill/>
              <a:ln w="12700">
                <a:solidFill>
                  <a:schemeClr val="bg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10" name="Content Placeholder 6">
                <a:extLst>
                  <a:ext uri="{FF2B5EF4-FFF2-40B4-BE49-F238E27FC236}">
                    <a16:creationId xmlns:a16="http://schemas.microsoft.com/office/drawing/2014/main" id="{45CB4559-FB4B-479C-AC22-B7CB37D337E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47106" y="2468924"/>
                <a:ext cx="3743999" cy="167058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spAutoFit/>
              </a:bodyPr>
              <a:lstStyle>
                <a:lvl1pPr marL="0" indent="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 typeface="Arial" panose="020B0604020202020204" pitchFamily="34" charset="0"/>
                  <a:buNone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1pPr>
                <a:lvl2pPr marL="177800" indent="-17780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2pPr>
                <a:lvl3pPr marL="355600" indent="-17780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 typeface="Arial" panose="020B0604020202020204" pitchFamily="34" charset="0"/>
                  <a:buChar char="»"/>
                  <a:defRPr sz="1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b="1" dirty="0">
                    <a:solidFill>
                      <a:srgbClr val="58595B"/>
                    </a:solidFill>
                  </a:rPr>
                  <a:t>Idea Theme (explanation and more details)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54248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PC - Color 09 Orange">
      <a:dk1>
        <a:srgbClr val="44546A"/>
      </a:dk1>
      <a:lt1>
        <a:srgbClr val="FFFFFF"/>
      </a:lt1>
      <a:dk2>
        <a:srgbClr val="44546A"/>
      </a:dk2>
      <a:lt2>
        <a:srgbClr val="E7E6E6"/>
      </a:lt2>
      <a:accent1>
        <a:srgbClr val="FF7043"/>
      </a:accent1>
      <a:accent2>
        <a:srgbClr val="FF5722"/>
      </a:accent2>
      <a:accent3>
        <a:srgbClr val="F4511E"/>
      </a:accent3>
      <a:accent4>
        <a:srgbClr val="E64A19"/>
      </a:accent4>
      <a:accent5>
        <a:srgbClr val="D84315"/>
      </a:accent5>
      <a:accent6>
        <a:srgbClr val="BF360C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473</Words>
  <Application>Microsoft Office PowerPoint</Application>
  <PresentationFormat>Widescreen</PresentationFormat>
  <Paragraphs>80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4" baseType="lpstr">
      <vt:lpstr>Arial</vt:lpstr>
      <vt:lpstr>Calibri</vt:lpstr>
      <vt:lpstr>Calibri Light</vt:lpstr>
      <vt:lpstr>Cordia New</vt:lpstr>
      <vt:lpstr>Gill Sans</vt:lpstr>
      <vt:lpstr>medium-content-serif-font</vt:lpstr>
      <vt:lpstr>Open Sans</vt:lpstr>
      <vt:lpstr>Roboto</vt:lpstr>
      <vt:lpstr>Roboto Black</vt:lpstr>
      <vt:lpstr>Source Sans Pro</vt:lpstr>
      <vt:lpstr>Source Sans Pro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Iva Mikic</dc:creator>
  <cp:lastModifiedBy>Iva Mikic</cp:lastModifiedBy>
  <cp:revision>5</cp:revision>
  <dcterms:created xsi:type="dcterms:W3CDTF">2019-09-06T10:36:48Z</dcterms:created>
  <dcterms:modified xsi:type="dcterms:W3CDTF">2019-09-06T11:09:18Z</dcterms:modified>
</cp:coreProperties>
</file>