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7"/>
  </p:notesMasterIdLst>
  <p:sldIdLst>
    <p:sldId id="410" r:id="rId2"/>
    <p:sldId id="409" r:id="rId3"/>
    <p:sldId id="412" r:id="rId4"/>
    <p:sldId id="423" r:id="rId5"/>
    <p:sldId id="42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976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5165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162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428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Chapter 7: Homework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718" y="2648263"/>
            <a:ext cx="59944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82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Group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4694" y="1853781"/>
            <a:ext cx="8069500" cy="5298722"/>
          </a:xfrm>
        </p:spPr>
        <p:txBody>
          <a:bodyPr/>
          <a:lstStyle/>
          <a:p>
            <a:pPr marL="0" indent="0">
              <a:buNone/>
            </a:pPr>
            <a:r>
              <a:rPr lang="en-US" b="1" u="sng">
                <a:latin typeface="Arial" charset="0"/>
                <a:ea typeface="Arial" charset="0"/>
                <a:cs typeface="Arial" charset="0"/>
              </a:rPr>
              <a:t>Group Homework #1: Chapter Presentations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1.Each group will be assigned 2 cases/class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&amp; presented in the following class.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You are allowed on more than 3 page ppt slides, and 7 minutes presentation for each case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Contents should include :Summary of case and answers, suggestions etc.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After each presentation, we will have class discussion therefore everyone should read the cases before coming to class.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Content Placeholder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7701">
            <a:off x="7339017" y="318092"/>
            <a:ext cx="1091681" cy="146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18686"/>
      </p:ext>
    </p:extLst>
  </p:cSld>
  <p:clrMapOvr>
    <a:masterClrMapping/>
  </p:clrMapOvr>
  <p:transition xmlns:p14="http://schemas.microsoft.com/office/powerpoint/2010/main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1074295"/>
            <a:ext cx="7511322" cy="262328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7.2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190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488321" y="1353667"/>
            <a:ext cx="6331548" cy="5123334"/>
          </a:xfrm>
        </p:spPr>
      </p:pic>
    </p:spTree>
    <p:extLst>
      <p:ext uri="{BB962C8B-B14F-4D97-AF65-F5344CB8AC3E}">
        <p14:creationId xmlns:p14="http://schemas.microsoft.com/office/powerpoint/2010/main" val="1950977210"/>
      </p:ext>
    </p:extLst>
  </p:cSld>
  <p:clrMapOvr>
    <a:masterClrMapping/>
  </p:clrMapOvr>
  <p:transition xmlns:p14="http://schemas.microsoft.com/office/powerpoint/2010/main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799475"/>
            <a:ext cx="7511322" cy="642079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7.3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195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533633" y="1553980"/>
            <a:ext cx="6442744" cy="5035446"/>
          </a:xfrm>
        </p:spPr>
      </p:pic>
    </p:spTree>
    <p:extLst>
      <p:ext uri="{BB962C8B-B14F-4D97-AF65-F5344CB8AC3E}">
        <p14:creationId xmlns:p14="http://schemas.microsoft.com/office/powerpoint/2010/main" val="1009266385"/>
      </p:ext>
    </p:extLst>
  </p:cSld>
  <p:clrMapOvr>
    <a:masterClrMapping/>
  </p:clrMapOvr>
  <p:transition xmlns:p14="http://schemas.microsoft.com/office/powerpoint/2010/main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726</TotalTime>
  <Words>101</Words>
  <Application>Microsoft Macintosh PowerPoint</Application>
  <PresentationFormat>On-screen Show (4:3)</PresentationFormat>
  <Paragraphs>15</Paragraphs>
  <Slides>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Equity</vt:lpstr>
      <vt:lpstr>Chapter 7: Homework</vt:lpstr>
      <vt:lpstr>Group Homework</vt:lpstr>
      <vt:lpstr>Chapter Presentation 7.2 Page 190</vt:lpstr>
      <vt:lpstr>Chapter Presentation 7.3 Page 195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vkhemvaraporn</cp:lastModifiedBy>
  <cp:revision>312</cp:revision>
  <dcterms:created xsi:type="dcterms:W3CDTF">2015-02-03T09:41:51Z</dcterms:created>
  <dcterms:modified xsi:type="dcterms:W3CDTF">2018-03-02T14:21:20Z</dcterms:modified>
</cp:coreProperties>
</file>