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9"/>
  </p:notesMasterIdLst>
  <p:sldIdLst>
    <p:sldId id="257" r:id="rId2"/>
    <p:sldId id="452" r:id="rId3"/>
    <p:sldId id="473" r:id="rId4"/>
    <p:sldId id="474" r:id="rId5"/>
    <p:sldId id="476" r:id="rId6"/>
    <p:sldId id="478" r:id="rId7"/>
    <p:sldId id="487" r:id="rId8"/>
    <p:sldId id="488" r:id="rId9"/>
    <p:sldId id="489" r:id="rId10"/>
    <p:sldId id="486" r:id="rId11"/>
    <p:sldId id="480" r:id="rId12"/>
    <p:sldId id="481" r:id="rId13"/>
    <p:sldId id="482" r:id="rId14"/>
    <p:sldId id="483" r:id="rId15"/>
    <p:sldId id="484" r:id="rId16"/>
    <p:sldId id="485" r:id="rId17"/>
    <p:sldId id="4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5291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47356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12: Merchandise Planograms Handouts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309316"/>
            <a:ext cx="8070954" cy="5939084"/>
          </a:xfrm>
        </p:spPr>
      </p:pic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12229" y="424722"/>
            <a:ext cx="8319541" cy="6168452"/>
          </a:xfrm>
        </p:spPr>
      </p:pic>
    </p:spTree>
    <p:extLst>
      <p:ext uri="{BB962C8B-B14F-4D97-AF65-F5344CB8AC3E}">
        <p14:creationId xmlns:p14="http://schemas.microsoft.com/office/powerpoint/2010/main" val="119540339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61671" y="299803"/>
            <a:ext cx="6820525" cy="6405797"/>
          </a:xfrm>
        </p:spPr>
      </p:pic>
    </p:spTree>
    <p:extLst>
      <p:ext uri="{BB962C8B-B14F-4D97-AF65-F5344CB8AC3E}">
        <p14:creationId xmlns:p14="http://schemas.microsoft.com/office/powerpoint/2010/main" val="80997879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Merchandising Planogram Examples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853" y="2675478"/>
            <a:ext cx="4605312" cy="3657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634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61" y="624589"/>
            <a:ext cx="8057215" cy="587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81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229" y="359139"/>
            <a:ext cx="7932295" cy="594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65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80" y="1136757"/>
            <a:ext cx="8284905" cy="417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16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789" y="886917"/>
            <a:ext cx="8291851" cy="495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162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446" y="258614"/>
            <a:ext cx="7899817" cy="659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79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10" y="337279"/>
            <a:ext cx="7532558" cy="607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783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" y="0"/>
            <a:ext cx="8886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06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049" y="701622"/>
            <a:ext cx="7620000" cy="5656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334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31800"/>
            <a:ext cx="7629994" cy="6076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230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213" y="587113"/>
            <a:ext cx="8513826" cy="565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3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161" y="148777"/>
            <a:ext cx="6982086" cy="638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5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2439</TotalTime>
  <Words>22</Words>
  <Application>Microsoft Office PowerPoint</Application>
  <PresentationFormat>On-screen Show (4:3)</PresentationFormat>
  <Paragraphs>7</Paragraphs>
  <Slides>17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Equity</vt:lpstr>
      <vt:lpstr>MK 322 Retail Management Chapter 12: Merchandise Planograms Handouts </vt:lpstr>
      <vt:lpstr>PowerPoint Presentation</vt:lpstr>
      <vt:lpstr>PowerPoint Presentation</vt:lpstr>
      <vt:lpstr>PowerPoint Presentation</vt:lpstr>
      <vt:lpstr>The Merchandising Planogram 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1520</cp:revision>
  <dcterms:created xsi:type="dcterms:W3CDTF">2015-02-03T09:41:51Z</dcterms:created>
  <dcterms:modified xsi:type="dcterms:W3CDTF">2016-07-14T05:26:42Z</dcterms:modified>
</cp:coreProperties>
</file>