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257" r:id="rId3"/>
    <p:sldId id="295" r:id="rId4"/>
    <p:sldId id="313" r:id="rId5"/>
    <p:sldId id="262" r:id="rId6"/>
    <p:sldId id="315" r:id="rId7"/>
    <p:sldId id="263" r:id="rId8"/>
    <p:sldId id="264" r:id="rId9"/>
    <p:sldId id="266" r:id="rId10"/>
    <p:sldId id="265" r:id="rId11"/>
    <p:sldId id="267" r:id="rId12"/>
    <p:sldId id="260" r:id="rId13"/>
    <p:sldId id="393" r:id="rId14"/>
    <p:sldId id="396" r:id="rId15"/>
    <p:sldId id="311" r:id="rId16"/>
    <p:sldId id="312" r:id="rId17"/>
    <p:sldId id="314" r:id="rId18"/>
    <p:sldId id="394" r:id="rId19"/>
    <p:sldId id="397" r:id="rId20"/>
    <p:sldId id="268" r:id="rId21"/>
    <p:sldId id="269" r:id="rId22"/>
    <p:sldId id="270" r:id="rId23"/>
    <p:sldId id="278" r:id="rId24"/>
    <p:sldId id="280" r:id="rId25"/>
    <p:sldId id="272" r:id="rId26"/>
    <p:sldId id="276" r:id="rId27"/>
    <p:sldId id="296" r:id="rId28"/>
    <p:sldId id="279" r:id="rId29"/>
    <p:sldId id="390" r:id="rId30"/>
    <p:sldId id="316" r:id="rId31"/>
    <p:sldId id="317" r:id="rId32"/>
    <p:sldId id="318" r:id="rId33"/>
    <p:sldId id="281" r:id="rId34"/>
    <p:sldId id="289" r:id="rId35"/>
    <p:sldId id="282" r:id="rId36"/>
    <p:sldId id="283" r:id="rId37"/>
    <p:sldId id="395" r:id="rId38"/>
    <p:sldId id="286" r:id="rId39"/>
    <p:sldId id="287" r:id="rId40"/>
    <p:sldId id="288" r:id="rId41"/>
    <p:sldId id="290" r:id="rId42"/>
    <p:sldId id="391" r:id="rId43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70" autoAdjust="0"/>
    <p:restoredTop sz="94660"/>
  </p:normalViewPr>
  <p:slideViewPr>
    <p:cSldViewPr>
      <p:cViewPr varScale="1">
        <p:scale>
          <a:sx n="69" d="100"/>
          <a:sy n="69" d="100"/>
        </p:scale>
        <p:origin x="-157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FCE099-F0AF-4D8D-878D-3195FCC909C8}" type="doc">
      <dgm:prSet loTypeId="urn:microsoft.com/office/officeart/2005/8/layout/gear1" loCatId="process" qsTypeId="urn:microsoft.com/office/officeart/2005/8/quickstyle/simple4" qsCatId="simple" csTypeId="urn:microsoft.com/office/officeart/2005/8/colors/colorful4" csCatId="colorful" phldr="1"/>
      <dgm:spPr/>
    </dgm:pt>
    <dgm:pt modelId="{D21C6B26-256E-462C-8B2F-454E40C389B2}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86F7F3B3-058F-4160-B9D5-55C030218D38}" type="parTrans" cxnId="{25BED2DA-8B6C-4960-B5AB-DB3C3A81F32E}">
      <dgm:prSet/>
      <dgm:spPr/>
      <dgm:t>
        <a:bodyPr/>
        <a:lstStyle/>
        <a:p>
          <a:endParaRPr lang="en-US"/>
        </a:p>
      </dgm:t>
    </dgm:pt>
    <dgm:pt modelId="{6B0F5FB0-DBF6-444F-8AC2-335B3FFE67F0}" type="sibTrans" cxnId="{25BED2DA-8B6C-4960-B5AB-DB3C3A81F32E}">
      <dgm:prSet/>
      <dgm:spPr/>
      <dgm:t>
        <a:bodyPr/>
        <a:lstStyle/>
        <a:p>
          <a:endParaRPr lang="en-US"/>
        </a:p>
      </dgm:t>
    </dgm:pt>
    <dgm:pt modelId="{20E5705A-2722-4CCB-8FC1-1C7BC4E132CE}">
      <dgm:prSet phldrT="[Text]"/>
      <dgm:spPr/>
      <dgm:t>
        <a:bodyPr/>
        <a:lstStyle/>
        <a:p>
          <a:r>
            <a:rPr lang="en-US" dirty="0" smtClean="0"/>
            <a:t>marketing</a:t>
          </a:r>
          <a:endParaRPr lang="en-US" dirty="0"/>
        </a:p>
      </dgm:t>
    </dgm:pt>
    <dgm:pt modelId="{9E6D8C73-139A-439B-ACC0-D16A8BA9D92E}" type="parTrans" cxnId="{DA870A07-4E77-4694-A63C-EFA5AEFD7314}">
      <dgm:prSet/>
      <dgm:spPr/>
      <dgm:t>
        <a:bodyPr/>
        <a:lstStyle/>
        <a:p>
          <a:endParaRPr lang="en-US"/>
        </a:p>
      </dgm:t>
    </dgm:pt>
    <dgm:pt modelId="{E4435722-32B2-4BF8-99EF-1E6C69E8824D}" type="sibTrans" cxnId="{DA870A07-4E77-4694-A63C-EFA5AEFD7314}">
      <dgm:prSet/>
      <dgm:spPr/>
      <dgm:t>
        <a:bodyPr/>
        <a:lstStyle/>
        <a:p>
          <a:endParaRPr lang="en-US"/>
        </a:p>
      </dgm:t>
    </dgm:pt>
    <dgm:pt modelId="{F6A8B560-A079-4C26-ADA2-1E838B80BBB2}">
      <dgm:prSet phldrT="[Text]"/>
      <dgm:spPr/>
      <dgm:t>
        <a:bodyPr/>
        <a:lstStyle/>
        <a:p>
          <a:r>
            <a:rPr lang="en-US" dirty="0" smtClean="0"/>
            <a:t>business</a:t>
          </a:r>
          <a:endParaRPr lang="en-US" dirty="0"/>
        </a:p>
      </dgm:t>
    </dgm:pt>
    <dgm:pt modelId="{D579D3E3-5A0A-4755-AD54-D81D24289219}" type="parTrans" cxnId="{549F12D7-B950-443A-B816-BFAFA6E3703A}">
      <dgm:prSet/>
      <dgm:spPr/>
      <dgm:t>
        <a:bodyPr/>
        <a:lstStyle/>
        <a:p>
          <a:endParaRPr lang="en-US"/>
        </a:p>
      </dgm:t>
    </dgm:pt>
    <dgm:pt modelId="{4674F078-AE1D-4F48-B5E7-4414DA3318E0}" type="sibTrans" cxnId="{549F12D7-B950-443A-B816-BFAFA6E3703A}">
      <dgm:prSet/>
      <dgm:spPr/>
      <dgm:t>
        <a:bodyPr/>
        <a:lstStyle/>
        <a:p>
          <a:endParaRPr lang="en-US"/>
        </a:p>
      </dgm:t>
    </dgm:pt>
    <dgm:pt modelId="{74880C11-CADD-48DF-9FE9-D0F369D50BAB}" type="pres">
      <dgm:prSet presAssocID="{DEFCE099-F0AF-4D8D-878D-3195FCC909C8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B5765C84-9CA0-4893-9BCF-6FD1EF219D62}" type="pres">
      <dgm:prSet presAssocID="{D21C6B26-256E-462C-8B2F-454E40C389B2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288E3F-737C-42E2-9C1C-624407A73602}" type="pres">
      <dgm:prSet presAssocID="{D21C6B26-256E-462C-8B2F-454E40C389B2}" presName="gear1srcNode" presStyleLbl="node1" presStyleIdx="0" presStyleCnt="3"/>
      <dgm:spPr/>
      <dgm:t>
        <a:bodyPr/>
        <a:lstStyle/>
        <a:p>
          <a:endParaRPr lang="en-US"/>
        </a:p>
      </dgm:t>
    </dgm:pt>
    <dgm:pt modelId="{EF06F08A-7B05-4D98-9078-679D50FA3D9F}" type="pres">
      <dgm:prSet presAssocID="{D21C6B26-256E-462C-8B2F-454E40C389B2}" presName="gear1dstNode" presStyleLbl="node1" presStyleIdx="0" presStyleCnt="3"/>
      <dgm:spPr/>
      <dgm:t>
        <a:bodyPr/>
        <a:lstStyle/>
        <a:p>
          <a:endParaRPr lang="en-US"/>
        </a:p>
      </dgm:t>
    </dgm:pt>
    <dgm:pt modelId="{5BFDAC44-AEFA-4E7F-A7F1-DAF6B11E8E1C}" type="pres">
      <dgm:prSet presAssocID="{20E5705A-2722-4CCB-8FC1-1C7BC4E132CE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5F176E-07E2-4B86-998F-9BFCA6952D54}" type="pres">
      <dgm:prSet presAssocID="{20E5705A-2722-4CCB-8FC1-1C7BC4E132CE}" presName="gear2srcNode" presStyleLbl="node1" presStyleIdx="1" presStyleCnt="3"/>
      <dgm:spPr/>
      <dgm:t>
        <a:bodyPr/>
        <a:lstStyle/>
        <a:p>
          <a:endParaRPr lang="en-US"/>
        </a:p>
      </dgm:t>
    </dgm:pt>
    <dgm:pt modelId="{583AF895-2A72-44DE-8745-B205DF046A41}" type="pres">
      <dgm:prSet presAssocID="{20E5705A-2722-4CCB-8FC1-1C7BC4E132CE}" presName="gear2dstNode" presStyleLbl="node1" presStyleIdx="1" presStyleCnt="3"/>
      <dgm:spPr/>
      <dgm:t>
        <a:bodyPr/>
        <a:lstStyle/>
        <a:p>
          <a:endParaRPr lang="en-US"/>
        </a:p>
      </dgm:t>
    </dgm:pt>
    <dgm:pt modelId="{D6708D46-C0C3-4964-97EF-D1B9444BFB27}" type="pres">
      <dgm:prSet presAssocID="{F6A8B560-A079-4C26-ADA2-1E838B80BBB2}" presName="gear3" presStyleLbl="node1" presStyleIdx="2" presStyleCnt="3"/>
      <dgm:spPr/>
      <dgm:t>
        <a:bodyPr/>
        <a:lstStyle/>
        <a:p>
          <a:endParaRPr lang="en-US"/>
        </a:p>
      </dgm:t>
    </dgm:pt>
    <dgm:pt modelId="{E5FFC9E8-3E38-417A-A86D-4F29B0F45BBB}" type="pres">
      <dgm:prSet presAssocID="{F6A8B560-A079-4C26-ADA2-1E838B80BBB2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95D927-DDBA-44BF-8419-70EE04668098}" type="pres">
      <dgm:prSet presAssocID="{F6A8B560-A079-4C26-ADA2-1E838B80BBB2}" presName="gear3srcNode" presStyleLbl="node1" presStyleIdx="2" presStyleCnt="3"/>
      <dgm:spPr/>
      <dgm:t>
        <a:bodyPr/>
        <a:lstStyle/>
        <a:p>
          <a:endParaRPr lang="en-US"/>
        </a:p>
      </dgm:t>
    </dgm:pt>
    <dgm:pt modelId="{475A1EEB-9B20-4179-B746-1D0B4B92276B}" type="pres">
      <dgm:prSet presAssocID="{F6A8B560-A079-4C26-ADA2-1E838B80BBB2}" presName="gear3dstNode" presStyleLbl="node1" presStyleIdx="2" presStyleCnt="3"/>
      <dgm:spPr/>
      <dgm:t>
        <a:bodyPr/>
        <a:lstStyle/>
        <a:p>
          <a:endParaRPr lang="en-US"/>
        </a:p>
      </dgm:t>
    </dgm:pt>
    <dgm:pt modelId="{1CB9F788-E14F-4D8F-818F-FC4F7DC964D7}" type="pres">
      <dgm:prSet presAssocID="{6B0F5FB0-DBF6-444F-8AC2-335B3FFE67F0}" presName="connector1" presStyleLbl="sibTrans2D1" presStyleIdx="0" presStyleCnt="3"/>
      <dgm:spPr/>
      <dgm:t>
        <a:bodyPr/>
        <a:lstStyle/>
        <a:p>
          <a:endParaRPr lang="en-US"/>
        </a:p>
      </dgm:t>
    </dgm:pt>
    <dgm:pt modelId="{CD8BFCC5-D538-41E3-8B0B-08DB9EAE602A}" type="pres">
      <dgm:prSet presAssocID="{E4435722-32B2-4BF8-99EF-1E6C69E8824D}" presName="connector2" presStyleLbl="sibTrans2D1" presStyleIdx="1" presStyleCnt="3"/>
      <dgm:spPr/>
      <dgm:t>
        <a:bodyPr/>
        <a:lstStyle/>
        <a:p>
          <a:endParaRPr lang="en-US"/>
        </a:p>
      </dgm:t>
    </dgm:pt>
    <dgm:pt modelId="{F1AA1B5A-4BFE-4489-88A5-780FB06F825D}" type="pres">
      <dgm:prSet presAssocID="{4674F078-AE1D-4F48-B5E7-4414DA3318E0}" presName="connector3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B821C30D-3CDC-4CAA-B7B7-9ACA1A2B975E}" type="presOf" srcId="{E4435722-32B2-4BF8-99EF-1E6C69E8824D}" destId="{CD8BFCC5-D538-41E3-8B0B-08DB9EAE602A}" srcOrd="0" destOrd="0" presId="urn:microsoft.com/office/officeart/2005/8/layout/gear1"/>
    <dgm:cxn modelId="{25BED2DA-8B6C-4960-B5AB-DB3C3A81F32E}" srcId="{DEFCE099-F0AF-4D8D-878D-3195FCC909C8}" destId="{D21C6B26-256E-462C-8B2F-454E40C389B2}" srcOrd="0" destOrd="0" parTransId="{86F7F3B3-058F-4160-B9D5-55C030218D38}" sibTransId="{6B0F5FB0-DBF6-444F-8AC2-335B3FFE67F0}"/>
    <dgm:cxn modelId="{A4336AA4-2267-48F0-8F23-9D2986F075C1}" type="presOf" srcId="{F6A8B560-A079-4C26-ADA2-1E838B80BBB2}" destId="{2595D927-DDBA-44BF-8419-70EE04668098}" srcOrd="2" destOrd="0" presId="urn:microsoft.com/office/officeart/2005/8/layout/gear1"/>
    <dgm:cxn modelId="{12A2487E-2C8F-4197-86C2-F1F629E850CC}" type="presOf" srcId="{4674F078-AE1D-4F48-B5E7-4414DA3318E0}" destId="{F1AA1B5A-4BFE-4489-88A5-780FB06F825D}" srcOrd="0" destOrd="0" presId="urn:microsoft.com/office/officeart/2005/8/layout/gear1"/>
    <dgm:cxn modelId="{549F12D7-B950-443A-B816-BFAFA6E3703A}" srcId="{DEFCE099-F0AF-4D8D-878D-3195FCC909C8}" destId="{F6A8B560-A079-4C26-ADA2-1E838B80BBB2}" srcOrd="2" destOrd="0" parTransId="{D579D3E3-5A0A-4755-AD54-D81D24289219}" sibTransId="{4674F078-AE1D-4F48-B5E7-4414DA3318E0}"/>
    <dgm:cxn modelId="{02967157-821B-4463-9F49-500E65C13A31}" type="presOf" srcId="{20E5705A-2722-4CCB-8FC1-1C7BC4E132CE}" destId="{5BFDAC44-AEFA-4E7F-A7F1-DAF6B11E8E1C}" srcOrd="0" destOrd="0" presId="urn:microsoft.com/office/officeart/2005/8/layout/gear1"/>
    <dgm:cxn modelId="{7F3FE7D1-7104-4308-9AC1-02807E4AB272}" type="presOf" srcId="{D21C6B26-256E-462C-8B2F-454E40C389B2}" destId="{EF06F08A-7B05-4D98-9078-679D50FA3D9F}" srcOrd="2" destOrd="0" presId="urn:microsoft.com/office/officeart/2005/8/layout/gear1"/>
    <dgm:cxn modelId="{A9BC8517-1DC2-4E62-AFD7-9C9634E11FAD}" type="presOf" srcId="{20E5705A-2722-4CCB-8FC1-1C7BC4E132CE}" destId="{583AF895-2A72-44DE-8745-B205DF046A41}" srcOrd="2" destOrd="0" presId="urn:microsoft.com/office/officeart/2005/8/layout/gear1"/>
    <dgm:cxn modelId="{0CC6B64B-BC7E-4C6F-AC02-87CA8C24B392}" type="presOf" srcId="{F6A8B560-A079-4C26-ADA2-1E838B80BBB2}" destId="{E5FFC9E8-3E38-417A-A86D-4F29B0F45BBB}" srcOrd="1" destOrd="0" presId="urn:microsoft.com/office/officeart/2005/8/layout/gear1"/>
    <dgm:cxn modelId="{DA870A07-4E77-4694-A63C-EFA5AEFD7314}" srcId="{DEFCE099-F0AF-4D8D-878D-3195FCC909C8}" destId="{20E5705A-2722-4CCB-8FC1-1C7BC4E132CE}" srcOrd="1" destOrd="0" parTransId="{9E6D8C73-139A-439B-ACC0-D16A8BA9D92E}" sibTransId="{E4435722-32B2-4BF8-99EF-1E6C69E8824D}"/>
    <dgm:cxn modelId="{1755CA6A-35F2-4332-A7F2-E4FE1A99869E}" type="presOf" srcId="{D21C6B26-256E-462C-8B2F-454E40C389B2}" destId="{84288E3F-737C-42E2-9C1C-624407A73602}" srcOrd="1" destOrd="0" presId="urn:microsoft.com/office/officeart/2005/8/layout/gear1"/>
    <dgm:cxn modelId="{2F273B6E-B665-48B6-9D7D-77846C47D86C}" type="presOf" srcId="{20E5705A-2722-4CCB-8FC1-1C7BC4E132CE}" destId="{425F176E-07E2-4B86-998F-9BFCA6952D54}" srcOrd="1" destOrd="0" presId="urn:microsoft.com/office/officeart/2005/8/layout/gear1"/>
    <dgm:cxn modelId="{BB736597-75A4-4024-8E59-7B018B935CFA}" type="presOf" srcId="{F6A8B560-A079-4C26-ADA2-1E838B80BBB2}" destId="{D6708D46-C0C3-4964-97EF-D1B9444BFB27}" srcOrd="0" destOrd="0" presId="urn:microsoft.com/office/officeart/2005/8/layout/gear1"/>
    <dgm:cxn modelId="{CFC9A593-DDEB-46EB-B723-FFDEE7507DC5}" type="presOf" srcId="{F6A8B560-A079-4C26-ADA2-1E838B80BBB2}" destId="{475A1EEB-9B20-4179-B746-1D0B4B92276B}" srcOrd="3" destOrd="0" presId="urn:microsoft.com/office/officeart/2005/8/layout/gear1"/>
    <dgm:cxn modelId="{271BCF0D-FFC8-4990-8D6C-79BC286C37B5}" type="presOf" srcId="{6B0F5FB0-DBF6-444F-8AC2-335B3FFE67F0}" destId="{1CB9F788-E14F-4D8F-818F-FC4F7DC964D7}" srcOrd="0" destOrd="0" presId="urn:microsoft.com/office/officeart/2005/8/layout/gear1"/>
    <dgm:cxn modelId="{993CF7BA-D42F-4FE1-9534-96EF5D83B0EE}" type="presOf" srcId="{D21C6B26-256E-462C-8B2F-454E40C389B2}" destId="{B5765C84-9CA0-4893-9BCF-6FD1EF219D62}" srcOrd="0" destOrd="0" presId="urn:microsoft.com/office/officeart/2005/8/layout/gear1"/>
    <dgm:cxn modelId="{961D8B71-92CD-4B40-AF45-B0B7723D76AA}" type="presOf" srcId="{DEFCE099-F0AF-4D8D-878D-3195FCC909C8}" destId="{74880C11-CADD-48DF-9FE9-D0F369D50BAB}" srcOrd="0" destOrd="0" presId="urn:microsoft.com/office/officeart/2005/8/layout/gear1"/>
    <dgm:cxn modelId="{C6EBCA9A-B387-4462-B7F1-118371FA394A}" type="presParOf" srcId="{74880C11-CADD-48DF-9FE9-D0F369D50BAB}" destId="{B5765C84-9CA0-4893-9BCF-6FD1EF219D62}" srcOrd="0" destOrd="0" presId="urn:microsoft.com/office/officeart/2005/8/layout/gear1"/>
    <dgm:cxn modelId="{D574B63B-B31F-465E-A7E9-D0FE8C709BBE}" type="presParOf" srcId="{74880C11-CADD-48DF-9FE9-D0F369D50BAB}" destId="{84288E3F-737C-42E2-9C1C-624407A73602}" srcOrd="1" destOrd="0" presId="urn:microsoft.com/office/officeart/2005/8/layout/gear1"/>
    <dgm:cxn modelId="{770A6126-81D1-4DD6-BB63-375D0F58010E}" type="presParOf" srcId="{74880C11-CADD-48DF-9FE9-D0F369D50BAB}" destId="{EF06F08A-7B05-4D98-9078-679D50FA3D9F}" srcOrd="2" destOrd="0" presId="urn:microsoft.com/office/officeart/2005/8/layout/gear1"/>
    <dgm:cxn modelId="{593C459B-8127-4CD0-A074-6A63DA595E0A}" type="presParOf" srcId="{74880C11-CADD-48DF-9FE9-D0F369D50BAB}" destId="{5BFDAC44-AEFA-4E7F-A7F1-DAF6B11E8E1C}" srcOrd="3" destOrd="0" presId="urn:microsoft.com/office/officeart/2005/8/layout/gear1"/>
    <dgm:cxn modelId="{371A2C54-3BD0-4CCB-8668-880BED75B5AE}" type="presParOf" srcId="{74880C11-CADD-48DF-9FE9-D0F369D50BAB}" destId="{425F176E-07E2-4B86-998F-9BFCA6952D54}" srcOrd="4" destOrd="0" presId="urn:microsoft.com/office/officeart/2005/8/layout/gear1"/>
    <dgm:cxn modelId="{F9771147-A29D-4B18-B855-560FCC080A42}" type="presParOf" srcId="{74880C11-CADD-48DF-9FE9-D0F369D50BAB}" destId="{583AF895-2A72-44DE-8745-B205DF046A41}" srcOrd="5" destOrd="0" presId="urn:microsoft.com/office/officeart/2005/8/layout/gear1"/>
    <dgm:cxn modelId="{BFFC30C6-92FE-430A-8A9E-EDCA02170FB4}" type="presParOf" srcId="{74880C11-CADD-48DF-9FE9-D0F369D50BAB}" destId="{D6708D46-C0C3-4964-97EF-D1B9444BFB27}" srcOrd="6" destOrd="0" presId="urn:microsoft.com/office/officeart/2005/8/layout/gear1"/>
    <dgm:cxn modelId="{1146AB3F-D9BA-4517-8741-BF0B9482573B}" type="presParOf" srcId="{74880C11-CADD-48DF-9FE9-D0F369D50BAB}" destId="{E5FFC9E8-3E38-417A-A86D-4F29B0F45BBB}" srcOrd="7" destOrd="0" presId="urn:microsoft.com/office/officeart/2005/8/layout/gear1"/>
    <dgm:cxn modelId="{7A454146-6E10-43EC-91E1-68E6D8E92FE3}" type="presParOf" srcId="{74880C11-CADD-48DF-9FE9-D0F369D50BAB}" destId="{2595D927-DDBA-44BF-8419-70EE04668098}" srcOrd="8" destOrd="0" presId="urn:microsoft.com/office/officeart/2005/8/layout/gear1"/>
    <dgm:cxn modelId="{748091DC-D662-46CB-B8D3-B4363B19EE27}" type="presParOf" srcId="{74880C11-CADD-48DF-9FE9-D0F369D50BAB}" destId="{475A1EEB-9B20-4179-B746-1D0B4B92276B}" srcOrd="9" destOrd="0" presId="urn:microsoft.com/office/officeart/2005/8/layout/gear1"/>
    <dgm:cxn modelId="{E98E02AC-9828-4602-8AC1-332B86629B55}" type="presParOf" srcId="{74880C11-CADD-48DF-9FE9-D0F369D50BAB}" destId="{1CB9F788-E14F-4D8F-818F-FC4F7DC964D7}" srcOrd="10" destOrd="0" presId="urn:microsoft.com/office/officeart/2005/8/layout/gear1"/>
    <dgm:cxn modelId="{D8E0E801-6A96-4720-8A91-F315FD17D8F0}" type="presParOf" srcId="{74880C11-CADD-48DF-9FE9-D0F369D50BAB}" destId="{CD8BFCC5-D538-41E3-8B0B-08DB9EAE602A}" srcOrd="11" destOrd="0" presId="urn:microsoft.com/office/officeart/2005/8/layout/gear1"/>
    <dgm:cxn modelId="{A11FB7EA-428B-4A40-98A5-C2696D0F9676}" type="presParOf" srcId="{74880C11-CADD-48DF-9FE9-D0F369D50BAB}" destId="{F1AA1B5A-4BFE-4489-88A5-780FB06F825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CF0A3C-2939-AF4F-A94D-9CE0A0E2C27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124C8D-3F69-A342-B6DD-561D957EDA2A}" type="asst">
      <dgm:prSet phldrT="[Text]"/>
      <dgm:spPr/>
      <dgm:t>
        <a:bodyPr/>
        <a:lstStyle/>
        <a:p>
          <a:r>
            <a:rPr lang="en-US" dirty="0" smtClean="0"/>
            <a:t>Promotion</a:t>
          </a:r>
          <a:endParaRPr lang="en-US" dirty="0"/>
        </a:p>
      </dgm:t>
    </dgm:pt>
    <dgm:pt modelId="{4C5778B7-2868-0646-BD03-3697D6B60936}" type="parTrans" cxnId="{DF39DD50-B1B3-954D-BF4A-6052C5D51392}">
      <dgm:prSet/>
      <dgm:spPr/>
      <dgm:t>
        <a:bodyPr/>
        <a:lstStyle/>
        <a:p>
          <a:endParaRPr lang="en-US"/>
        </a:p>
      </dgm:t>
    </dgm:pt>
    <dgm:pt modelId="{F04A919C-C4AA-C044-9271-B4532FB2D2A0}" type="sibTrans" cxnId="{DF39DD50-B1B3-954D-BF4A-6052C5D51392}">
      <dgm:prSet/>
      <dgm:spPr/>
      <dgm:t>
        <a:bodyPr/>
        <a:lstStyle/>
        <a:p>
          <a:endParaRPr lang="en-US"/>
        </a:p>
      </dgm:t>
    </dgm:pt>
    <dgm:pt modelId="{2E2DF779-DE80-8F4A-AE80-D99C13DD10E8}">
      <dgm:prSet phldrT="[Text]"/>
      <dgm:spPr/>
      <dgm:t>
        <a:bodyPr/>
        <a:lstStyle/>
        <a:p>
          <a:r>
            <a:rPr lang="en-US" dirty="0" smtClean="0"/>
            <a:t>Advertising</a:t>
          </a:r>
        </a:p>
      </dgm:t>
    </dgm:pt>
    <dgm:pt modelId="{DB4E30F1-7D56-3B4C-9888-26EB55F4D88C}" type="parTrans" cxnId="{9B97E525-7CA0-1346-BA5C-D11C35329A17}">
      <dgm:prSet/>
      <dgm:spPr/>
      <dgm:t>
        <a:bodyPr/>
        <a:lstStyle/>
        <a:p>
          <a:endParaRPr lang="en-US"/>
        </a:p>
      </dgm:t>
    </dgm:pt>
    <dgm:pt modelId="{42F1E520-25B2-3C47-9FD3-36EACA2660C4}" type="sibTrans" cxnId="{9B97E525-7CA0-1346-BA5C-D11C35329A17}">
      <dgm:prSet/>
      <dgm:spPr/>
      <dgm:t>
        <a:bodyPr/>
        <a:lstStyle/>
        <a:p>
          <a:endParaRPr lang="en-US"/>
        </a:p>
      </dgm:t>
    </dgm:pt>
    <dgm:pt modelId="{081A1531-ACA3-534F-B4AE-8925040B707B}">
      <dgm:prSet phldrT="[Text]"/>
      <dgm:spPr/>
      <dgm:t>
        <a:bodyPr/>
        <a:lstStyle/>
        <a:p>
          <a:r>
            <a:rPr lang="en-US" dirty="0" smtClean="0"/>
            <a:t>Social media</a:t>
          </a:r>
          <a:endParaRPr lang="en-US" dirty="0"/>
        </a:p>
      </dgm:t>
    </dgm:pt>
    <dgm:pt modelId="{0A252812-5490-2749-86E4-D8B0D3B831C5}" type="parTrans" cxnId="{26655F76-91DE-F14D-BDC8-9A8BD01F4405}">
      <dgm:prSet/>
      <dgm:spPr/>
      <dgm:t>
        <a:bodyPr/>
        <a:lstStyle/>
        <a:p>
          <a:endParaRPr lang="en-US"/>
        </a:p>
      </dgm:t>
    </dgm:pt>
    <dgm:pt modelId="{6455CB9D-3E74-034D-A159-D0F4ABCC0D36}" type="sibTrans" cxnId="{26655F76-91DE-F14D-BDC8-9A8BD01F4405}">
      <dgm:prSet/>
      <dgm:spPr/>
      <dgm:t>
        <a:bodyPr/>
        <a:lstStyle/>
        <a:p>
          <a:endParaRPr lang="en-US"/>
        </a:p>
      </dgm:t>
    </dgm:pt>
    <dgm:pt modelId="{6F8F05A4-8883-D446-AE1B-E75E02EC6987}">
      <dgm:prSet phldrT="[Text]"/>
      <dgm:spPr/>
      <dgm:t>
        <a:bodyPr/>
        <a:lstStyle/>
        <a:p>
          <a:r>
            <a:rPr lang="en-US" dirty="0" smtClean="0"/>
            <a:t>Direct </a:t>
          </a:r>
          <a:r>
            <a:rPr lang="en-US" dirty="0" err="1" smtClean="0"/>
            <a:t>mktg</a:t>
          </a:r>
          <a:endParaRPr lang="en-US" dirty="0"/>
        </a:p>
      </dgm:t>
    </dgm:pt>
    <dgm:pt modelId="{8213E3E2-8F6F-A746-9DD6-5F47BE044027}" type="parTrans" cxnId="{1BA0B9C0-F2CA-EB41-A0B2-023B5B0D9CD0}">
      <dgm:prSet/>
      <dgm:spPr/>
      <dgm:t>
        <a:bodyPr/>
        <a:lstStyle/>
        <a:p>
          <a:endParaRPr lang="en-US"/>
        </a:p>
      </dgm:t>
    </dgm:pt>
    <dgm:pt modelId="{8813CAAF-1FE3-9447-83FE-5383BC0B3B97}" type="sibTrans" cxnId="{1BA0B9C0-F2CA-EB41-A0B2-023B5B0D9CD0}">
      <dgm:prSet/>
      <dgm:spPr/>
      <dgm:t>
        <a:bodyPr/>
        <a:lstStyle/>
        <a:p>
          <a:endParaRPr lang="en-US"/>
        </a:p>
      </dgm:t>
    </dgm:pt>
    <dgm:pt modelId="{F2B024AB-76A9-F34E-8E43-FCB8D13B3D64}">
      <dgm:prSet phldrT="[Text]"/>
      <dgm:spPr/>
      <dgm:t>
        <a:bodyPr/>
        <a:lstStyle/>
        <a:p>
          <a:r>
            <a:rPr lang="en-US" dirty="0" smtClean="0"/>
            <a:t>PR</a:t>
          </a:r>
          <a:endParaRPr lang="en-US" dirty="0"/>
        </a:p>
      </dgm:t>
    </dgm:pt>
    <dgm:pt modelId="{E98C549B-7C0C-5A41-815C-146C3F962E8D}" type="parTrans" cxnId="{E4710AEB-30ED-EC48-892E-F1C2061AF7F3}">
      <dgm:prSet/>
      <dgm:spPr/>
      <dgm:t>
        <a:bodyPr/>
        <a:lstStyle/>
        <a:p>
          <a:endParaRPr lang="en-US"/>
        </a:p>
      </dgm:t>
    </dgm:pt>
    <dgm:pt modelId="{248C4907-AF8E-D040-ABC9-1C6FC8E75F58}" type="sibTrans" cxnId="{E4710AEB-30ED-EC48-892E-F1C2061AF7F3}">
      <dgm:prSet/>
      <dgm:spPr/>
      <dgm:t>
        <a:bodyPr/>
        <a:lstStyle/>
        <a:p>
          <a:endParaRPr lang="en-US"/>
        </a:p>
      </dgm:t>
    </dgm:pt>
    <dgm:pt modelId="{B616F4D3-F5EE-9641-A5CD-5763D2A20073}">
      <dgm:prSet phldrT="[Text]"/>
      <dgm:spPr/>
      <dgm:t>
        <a:bodyPr/>
        <a:lstStyle/>
        <a:p>
          <a:r>
            <a:rPr lang="en-US" dirty="0" smtClean="0"/>
            <a:t>Brand activation </a:t>
          </a:r>
          <a:endParaRPr lang="en-US" dirty="0"/>
        </a:p>
      </dgm:t>
    </dgm:pt>
    <dgm:pt modelId="{F1696710-82D5-5A49-B7BE-3E774FBC3E1E}" type="parTrans" cxnId="{531C138D-75E2-9E4F-ABEE-E9A1E1895563}">
      <dgm:prSet/>
      <dgm:spPr/>
      <dgm:t>
        <a:bodyPr/>
        <a:lstStyle/>
        <a:p>
          <a:endParaRPr lang="en-US"/>
        </a:p>
      </dgm:t>
    </dgm:pt>
    <dgm:pt modelId="{80394647-058C-FC40-B860-CF490FD56916}" type="sibTrans" cxnId="{531C138D-75E2-9E4F-ABEE-E9A1E1895563}">
      <dgm:prSet/>
      <dgm:spPr/>
      <dgm:t>
        <a:bodyPr/>
        <a:lstStyle/>
        <a:p>
          <a:endParaRPr lang="en-US"/>
        </a:p>
      </dgm:t>
    </dgm:pt>
    <dgm:pt modelId="{3A48C033-1C15-F547-A5D4-25ECEF409E4D}">
      <dgm:prSet phldrT="[Text]"/>
      <dgm:spPr/>
      <dgm:t>
        <a:bodyPr/>
        <a:lstStyle/>
        <a:p>
          <a:r>
            <a:rPr lang="en-US" dirty="0" smtClean="0"/>
            <a:t>Sales Promo</a:t>
          </a:r>
          <a:endParaRPr lang="en-US" dirty="0"/>
        </a:p>
      </dgm:t>
    </dgm:pt>
    <dgm:pt modelId="{5DA56C63-EDDA-8446-A987-FD88548EF5E0}" type="parTrans" cxnId="{CC7AC303-4A24-6B48-93F6-F2EBD65716D8}">
      <dgm:prSet/>
      <dgm:spPr/>
      <dgm:t>
        <a:bodyPr/>
        <a:lstStyle/>
        <a:p>
          <a:endParaRPr lang="en-US"/>
        </a:p>
      </dgm:t>
    </dgm:pt>
    <dgm:pt modelId="{A3BDD0DF-A996-BF49-9B8A-148C0EAB5B6D}" type="sibTrans" cxnId="{CC7AC303-4A24-6B48-93F6-F2EBD65716D8}">
      <dgm:prSet/>
      <dgm:spPr/>
      <dgm:t>
        <a:bodyPr/>
        <a:lstStyle/>
        <a:p>
          <a:endParaRPr lang="en-US"/>
        </a:p>
      </dgm:t>
    </dgm:pt>
    <dgm:pt modelId="{D9C952A0-624E-2C4B-A2BC-34380FFB8E43}">
      <dgm:prSet phldrT="[Text]"/>
      <dgm:spPr/>
      <dgm:t>
        <a:bodyPr/>
        <a:lstStyle/>
        <a:p>
          <a:r>
            <a:rPr lang="en-US" dirty="0" smtClean="0"/>
            <a:t>…</a:t>
          </a:r>
          <a:endParaRPr lang="en-US" dirty="0"/>
        </a:p>
      </dgm:t>
    </dgm:pt>
    <dgm:pt modelId="{A0EFDDCE-B208-0741-96B8-529739CE0C17}" type="parTrans" cxnId="{D2675EE0-582A-904D-8983-6E1FF54E0280}">
      <dgm:prSet/>
      <dgm:spPr/>
      <dgm:t>
        <a:bodyPr/>
        <a:lstStyle/>
        <a:p>
          <a:endParaRPr lang="en-US"/>
        </a:p>
      </dgm:t>
    </dgm:pt>
    <dgm:pt modelId="{AB7A7D49-0DC4-2B4D-9FC3-2F83590DDC4A}" type="sibTrans" cxnId="{D2675EE0-582A-904D-8983-6E1FF54E0280}">
      <dgm:prSet/>
      <dgm:spPr/>
      <dgm:t>
        <a:bodyPr/>
        <a:lstStyle/>
        <a:p>
          <a:endParaRPr lang="en-US"/>
        </a:p>
      </dgm:t>
    </dgm:pt>
    <dgm:pt modelId="{C4707EB1-3329-8044-85F5-44953A33B709}" type="pres">
      <dgm:prSet presAssocID="{35CF0A3C-2939-AF4F-A94D-9CE0A0E2C27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E938315-E754-6D44-8AB7-810B28DD4A38}" type="pres">
      <dgm:prSet presAssocID="{C4124C8D-3F69-A342-B6DD-561D957EDA2A}" presName="hierRoot1" presStyleCnt="0">
        <dgm:presLayoutVars>
          <dgm:hierBranch val="init"/>
        </dgm:presLayoutVars>
      </dgm:prSet>
      <dgm:spPr/>
    </dgm:pt>
    <dgm:pt modelId="{9F65FE20-6D09-5B44-AC9C-3CC64B4838C2}" type="pres">
      <dgm:prSet presAssocID="{C4124C8D-3F69-A342-B6DD-561D957EDA2A}" presName="rootComposite1" presStyleCnt="0"/>
      <dgm:spPr/>
    </dgm:pt>
    <dgm:pt modelId="{E8527CB2-5A1B-9F49-9587-8279A3681FDD}" type="pres">
      <dgm:prSet presAssocID="{C4124C8D-3F69-A342-B6DD-561D957EDA2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EB768D-0E55-524F-8A74-61092C09ABAE}" type="pres">
      <dgm:prSet presAssocID="{C4124C8D-3F69-A342-B6DD-561D957EDA2A}" presName="rootConnector1" presStyleLbl="asst0" presStyleIdx="0" presStyleCnt="0"/>
      <dgm:spPr/>
      <dgm:t>
        <a:bodyPr/>
        <a:lstStyle/>
        <a:p>
          <a:endParaRPr lang="en-US"/>
        </a:p>
      </dgm:t>
    </dgm:pt>
    <dgm:pt modelId="{5FAA5DC2-423C-5440-A0E5-0D6C9D02D0B6}" type="pres">
      <dgm:prSet presAssocID="{C4124C8D-3F69-A342-B6DD-561D957EDA2A}" presName="hierChild2" presStyleCnt="0"/>
      <dgm:spPr/>
    </dgm:pt>
    <dgm:pt modelId="{62F44401-87F4-6545-9071-B58BECD1807F}" type="pres">
      <dgm:prSet presAssocID="{DB4E30F1-7D56-3B4C-9888-26EB55F4D88C}" presName="Name37" presStyleLbl="parChTrans1D2" presStyleIdx="0" presStyleCnt="7"/>
      <dgm:spPr/>
      <dgm:t>
        <a:bodyPr/>
        <a:lstStyle/>
        <a:p>
          <a:endParaRPr lang="en-US"/>
        </a:p>
      </dgm:t>
    </dgm:pt>
    <dgm:pt modelId="{290F64EE-41C6-FE4B-957C-85B5907A7B8C}" type="pres">
      <dgm:prSet presAssocID="{2E2DF779-DE80-8F4A-AE80-D99C13DD10E8}" presName="hierRoot2" presStyleCnt="0">
        <dgm:presLayoutVars>
          <dgm:hierBranch val="init"/>
        </dgm:presLayoutVars>
      </dgm:prSet>
      <dgm:spPr/>
    </dgm:pt>
    <dgm:pt modelId="{E3F00D6E-E4ED-BC48-A828-56ABEBDF1F1E}" type="pres">
      <dgm:prSet presAssocID="{2E2DF779-DE80-8F4A-AE80-D99C13DD10E8}" presName="rootComposite" presStyleCnt="0"/>
      <dgm:spPr/>
    </dgm:pt>
    <dgm:pt modelId="{856911D9-6E17-A248-B7B0-62C5086F6670}" type="pres">
      <dgm:prSet presAssocID="{2E2DF779-DE80-8F4A-AE80-D99C13DD10E8}" presName="rootText" presStyleLbl="node2" presStyleIdx="0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790A845-0DCA-BA47-828D-CE6001B32600}" type="pres">
      <dgm:prSet presAssocID="{2E2DF779-DE80-8F4A-AE80-D99C13DD10E8}" presName="rootConnector" presStyleLbl="node2" presStyleIdx="0" presStyleCnt="7"/>
      <dgm:spPr/>
      <dgm:t>
        <a:bodyPr/>
        <a:lstStyle/>
        <a:p>
          <a:endParaRPr lang="en-US"/>
        </a:p>
      </dgm:t>
    </dgm:pt>
    <dgm:pt modelId="{CE5FF7ED-1EF7-2940-BDE1-EE1C60B4E909}" type="pres">
      <dgm:prSet presAssocID="{2E2DF779-DE80-8F4A-AE80-D99C13DD10E8}" presName="hierChild4" presStyleCnt="0"/>
      <dgm:spPr/>
    </dgm:pt>
    <dgm:pt modelId="{8C4F956B-1123-A643-995F-D3DDB50DAEE7}" type="pres">
      <dgm:prSet presAssocID="{2E2DF779-DE80-8F4A-AE80-D99C13DD10E8}" presName="hierChild5" presStyleCnt="0"/>
      <dgm:spPr/>
    </dgm:pt>
    <dgm:pt modelId="{36C34B8E-21EF-FA41-AAD0-404A05EE428E}" type="pres">
      <dgm:prSet presAssocID="{F1696710-82D5-5A49-B7BE-3E774FBC3E1E}" presName="Name37" presStyleLbl="parChTrans1D2" presStyleIdx="1" presStyleCnt="7"/>
      <dgm:spPr/>
      <dgm:t>
        <a:bodyPr/>
        <a:lstStyle/>
        <a:p>
          <a:endParaRPr lang="en-US"/>
        </a:p>
      </dgm:t>
    </dgm:pt>
    <dgm:pt modelId="{934874E3-B349-564A-BD4B-E7BE2546429D}" type="pres">
      <dgm:prSet presAssocID="{B616F4D3-F5EE-9641-A5CD-5763D2A20073}" presName="hierRoot2" presStyleCnt="0">
        <dgm:presLayoutVars>
          <dgm:hierBranch val="init"/>
        </dgm:presLayoutVars>
      </dgm:prSet>
      <dgm:spPr/>
    </dgm:pt>
    <dgm:pt modelId="{D1E2E316-5B7A-1640-842E-CB4C279BB855}" type="pres">
      <dgm:prSet presAssocID="{B616F4D3-F5EE-9641-A5CD-5763D2A20073}" presName="rootComposite" presStyleCnt="0"/>
      <dgm:spPr/>
    </dgm:pt>
    <dgm:pt modelId="{207EDC47-3BBC-BF4E-A389-F3C5D6F51434}" type="pres">
      <dgm:prSet presAssocID="{B616F4D3-F5EE-9641-A5CD-5763D2A20073}" presName="rootText" presStyleLbl="node2" presStyleIdx="1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80CDE19-9146-1A41-A6B9-3F109CE3CC61}" type="pres">
      <dgm:prSet presAssocID="{B616F4D3-F5EE-9641-A5CD-5763D2A20073}" presName="rootConnector" presStyleLbl="node2" presStyleIdx="1" presStyleCnt="7"/>
      <dgm:spPr/>
      <dgm:t>
        <a:bodyPr/>
        <a:lstStyle/>
        <a:p>
          <a:endParaRPr lang="en-US"/>
        </a:p>
      </dgm:t>
    </dgm:pt>
    <dgm:pt modelId="{EB2790FB-8293-3E49-AD93-51AECD059428}" type="pres">
      <dgm:prSet presAssocID="{B616F4D3-F5EE-9641-A5CD-5763D2A20073}" presName="hierChild4" presStyleCnt="0"/>
      <dgm:spPr/>
    </dgm:pt>
    <dgm:pt modelId="{40DABBE3-8F81-7C49-BD28-FA5BD8F66734}" type="pres">
      <dgm:prSet presAssocID="{B616F4D3-F5EE-9641-A5CD-5763D2A20073}" presName="hierChild5" presStyleCnt="0"/>
      <dgm:spPr/>
    </dgm:pt>
    <dgm:pt modelId="{4D217847-AC7E-3C4B-A615-05C6D3425064}" type="pres">
      <dgm:prSet presAssocID="{0A252812-5490-2749-86E4-D8B0D3B831C5}" presName="Name37" presStyleLbl="parChTrans1D2" presStyleIdx="2" presStyleCnt="7"/>
      <dgm:spPr/>
      <dgm:t>
        <a:bodyPr/>
        <a:lstStyle/>
        <a:p>
          <a:endParaRPr lang="en-US"/>
        </a:p>
      </dgm:t>
    </dgm:pt>
    <dgm:pt modelId="{679D5F57-629A-A042-A14A-77F9F8123182}" type="pres">
      <dgm:prSet presAssocID="{081A1531-ACA3-534F-B4AE-8925040B707B}" presName="hierRoot2" presStyleCnt="0">
        <dgm:presLayoutVars>
          <dgm:hierBranch val="init"/>
        </dgm:presLayoutVars>
      </dgm:prSet>
      <dgm:spPr/>
    </dgm:pt>
    <dgm:pt modelId="{E64120C8-0EB2-1047-BCA0-01CCCA945A28}" type="pres">
      <dgm:prSet presAssocID="{081A1531-ACA3-534F-B4AE-8925040B707B}" presName="rootComposite" presStyleCnt="0"/>
      <dgm:spPr/>
    </dgm:pt>
    <dgm:pt modelId="{44191248-5522-CE48-A335-D8B94B0E8E7D}" type="pres">
      <dgm:prSet presAssocID="{081A1531-ACA3-534F-B4AE-8925040B707B}" presName="rootText" presStyleLbl="node2" presStyleIdx="2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48BB06E-55E3-FF4F-BE98-A5C74C58460F}" type="pres">
      <dgm:prSet presAssocID="{081A1531-ACA3-534F-B4AE-8925040B707B}" presName="rootConnector" presStyleLbl="node2" presStyleIdx="2" presStyleCnt="7"/>
      <dgm:spPr/>
      <dgm:t>
        <a:bodyPr/>
        <a:lstStyle/>
        <a:p>
          <a:endParaRPr lang="en-US"/>
        </a:p>
      </dgm:t>
    </dgm:pt>
    <dgm:pt modelId="{276471A2-2D45-8048-A3CD-50A314D5AF59}" type="pres">
      <dgm:prSet presAssocID="{081A1531-ACA3-534F-B4AE-8925040B707B}" presName="hierChild4" presStyleCnt="0"/>
      <dgm:spPr/>
    </dgm:pt>
    <dgm:pt modelId="{3CEF49D1-079D-2C47-95DE-6B3FDCDD05ED}" type="pres">
      <dgm:prSet presAssocID="{081A1531-ACA3-534F-B4AE-8925040B707B}" presName="hierChild5" presStyleCnt="0"/>
      <dgm:spPr/>
    </dgm:pt>
    <dgm:pt modelId="{C2722A0D-D033-B74B-BF92-E9C74936D190}" type="pres">
      <dgm:prSet presAssocID="{E98C549B-7C0C-5A41-815C-146C3F962E8D}" presName="Name37" presStyleLbl="parChTrans1D2" presStyleIdx="3" presStyleCnt="7"/>
      <dgm:spPr/>
      <dgm:t>
        <a:bodyPr/>
        <a:lstStyle/>
        <a:p>
          <a:endParaRPr lang="en-US"/>
        </a:p>
      </dgm:t>
    </dgm:pt>
    <dgm:pt modelId="{7204B66D-04A0-F74A-A2F0-F06FE8C2B5E2}" type="pres">
      <dgm:prSet presAssocID="{F2B024AB-76A9-F34E-8E43-FCB8D13B3D64}" presName="hierRoot2" presStyleCnt="0">
        <dgm:presLayoutVars>
          <dgm:hierBranch val="init"/>
        </dgm:presLayoutVars>
      </dgm:prSet>
      <dgm:spPr/>
    </dgm:pt>
    <dgm:pt modelId="{0982A3CC-D8EC-B64C-8C4C-276DDECDC6D8}" type="pres">
      <dgm:prSet presAssocID="{F2B024AB-76A9-F34E-8E43-FCB8D13B3D64}" presName="rootComposite" presStyleCnt="0"/>
      <dgm:spPr/>
    </dgm:pt>
    <dgm:pt modelId="{E9D51E37-0C79-FC43-BB5E-37E22EFDDB30}" type="pres">
      <dgm:prSet presAssocID="{F2B024AB-76A9-F34E-8E43-FCB8D13B3D64}" presName="rootText" presStyleLbl="node2" presStyleIdx="3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29F509C-8A6C-714E-8392-BB3034CFA9C8}" type="pres">
      <dgm:prSet presAssocID="{F2B024AB-76A9-F34E-8E43-FCB8D13B3D64}" presName="rootConnector" presStyleLbl="node2" presStyleIdx="3" presStyleCnt="7"/>
      <dgm:spPr/>
      <dgm:t>
        <a:bodyPr/>
        <a:lstStyle/>
        <a:p>
          <a:endParaRPr lang="en-US"/>
        </a:p>
      </dgm:t>
    </dgm:pt>
    <dgm:pt modelId="{D6388F84-145E-BA4E-9301-16069618FC0D}" type="pres">
      <dgm:prSet presAssocID="{F2B024AB-76A9-F34E-8E43-FCB8D13B3D64}" presName="hierChild4" presStyleCnt="0"/>
      <dgm:spPr/>
    </dgm:pt>
    <dgm:pt modelId="{8A9133E9-E5DC-6142-8F9D-90F5FEFE7941}" type="pres">
      <dgm:prSet presAssocID="{F2B024AB-76A9-F34E-8E43-FCB8D13B3D64}" presName="hierChild5" presStyleCnt="0"/>
      <dgm:spPr/>
    </dgm:pt>
    <dgm:pt modelId="{EC93C567-66DC-2D44-A723-7DA4B3F8306F}" type="pres">
      <dgm:prSet presAssocID="{8213E3E2-8F6F-A746-9DD6-5F47BE044027}" presName="Name37" presStyleLbl="parChTrans1D2" presStyleIdx="4" presStyleCnt="7"/>
      <dgm:spPr/>
      <dgm:t>
        <a:bodyPr/>
        <a:lstStyle/>
        <a:p>
          <a:endParaRPr lang="en-US"/>
        </a:p>
      </dgm:t>
    </dgm:pt>
    <dgm:pt modelId="{D1A3C0C7-6547-204F-A981-BA5295047747}" type="pres">
      <dgm:prSet presAssocID="{6F8F05A4-8883-D446-AE1B-E75E02EC6987}" presName="hierRoot2" presStyleCnt="0">
        <dgm:presLayoutVars>
          <dgm:hierBranch val="init"/>
        </dgm:presLayoutVars>
      </dgm:prSet>
      <dgm:spPr/>
    </dgm:pt>
    <dgm:pt modelId="{8410BA35-A6D3-644D-BC1B-40DEA6890ACA}" type="pres">
      <dgm:prSet presAssocID="{6F8F05A4-8883-D446-AE1B-E75E02EC6987}" presName="rootComposite" presStyleCnt="0"/>
      <dgm:spPr/>
    </dgm:pt>
    <dgm:pt modelId="{37337ED1-3048-554A-AC54-3695507C28D0}" type="pres">
      <dgm:prSet presAssocID="{6F8F05A4-8883-D446-AE1B-E75E02EC6987}" presName="rootText" presStyleLbl="node2" presStyleIdx="4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6CFBF6-0CC8-AE4D-99CF-038555B595C4}" type="pres">
      <dgm:prSet presAssocID="{6F8F05A4-8883-D446-AE1B-E75E02EC6987}" presName="rootConnector" presStyleLbl="node2" presStyleIdx="4" presStyleCnt="7"/>
      <dgm:spPr/>
      <dgm:t>
        <a:bodyPr/>
        <a:lstStyle/>
        <a:p>
          <a:endParaRPr lang="en-US"/>
        </a:p>
      </dgm:t>
    </dgm:pt>
    <dgm:pt modelId="{E98AA224-19EE-2244-B3A0-282598C49500}" type="pres">
      <dgm:prSet presAssocID="{6F8F05A4-8883-D446-AE1B-E75E02EC6987}" presName="hierChild4" presStyleCnt="0"/>
      <dgm:spPr/>
    </dgm:pt>
    <dgm:pt modelId="{47A1D968-8A85-ED4B-BB0C-71A75F6972F8}" type="pres">
      <dgm:prSet presAssocID="{6F8F05A4-8883-D446-AE1B-E75E02EC6987}" presName="hierChild5" presStyleCnt="0"/>
      <dgm:spPr/>
    </dgm:pt>
    <dgm:pt modelId="{7D376BA1-B253-974C-91FF-12F05C19E5CF}" type="pres">
      <dgm:prSet presAssocID="{5DA56C63-EDDA-8446-A987-FD88548EF5E0}" presName="Name37" presStyleLbl="parChTrans1D2" presStyleIdx="5" presStyleCnt="7"/>
      <dgm:spPr/>
      <dgm:t>
        <a:bodyPr/>
        <a:lstStyle/>
        <a:p>
          <a:endParaRPr lang="en-US"/>
        </a:p>
      </dgm:t>
    </dgm:pt>
    <dgm:pt modelId="{956E6699-826B-F648-9950-42C04E8C5931}" type="pres">
      <dgm:prSet presAssocID="{3A48C033-1C15-F547-A5D4-25ECEF409E4D}" presName="hierRoot2" presStyleCnt="0">
        <dgm:presLayoutVars>
          <dgm:hierBranch val="init"/>
        </dgm:presLayoutVars>
      </dgm:prSet>
      <dgm:spPr/>
    </dgm:pt>
    <dgm:pt modelId="{E50BBA7C-4A03-2D4F-A660-3A8C2063ACDC}" type="pres">
      <dgm:prSet presAssocID="{3A48C033-1C15-F547-A5D4-25ECEF409E4D}" presName="rootComposite" presStyleCnt="0"/>
      <dgm:spPr/>
    </dgm:pt>
    <dgm:pt modelId="{6C9DE318-9291-7B4B-90D6-F49D71B62E85}" type="pres">
      <dgm:prSet presAssocID="{3A48C033-1C15-F547-A5D4-25ECEF409E4D}" presName="rootText" presStyleLbl="node2" presStyleIdx="5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9BFBFE-112A-8448-BF52-5E71C5C4DA18}" type="pres">
      <dgm:prSet presAssocID="{3A48C033-1C15-F547-A5D4-25ECEF409E4D}" presName="rootConnector" presStyleLbl="node2" presStyleIdx="5" presStyleCnt="7"/>
      <dgm:spPr/>
      <dgm:t>
        <a:bodyPr/>
        <a:lstStyle/>
        <a:p>
          <a:endParaRPr lang="en-US"/>
        </a:p>
      </dgm:t>
    </dgm:pt>
    <dgm:pt modelId="{6CF490F0-3A6D-7C46-A413-C98D8B027380}" type="pres">
      <dgm:prSet presAssocID="{3A48C033-1C15-F547-A5D4-25ECEF409E4D}" presName="hierChild4" presStyleCnt="0"/>
      <dgm:spPr/>
    </dgm:pt>
    <dgm:pt modelId="{75975907-46E1-9F44-9F87-160F83B65068}" type="pres">
      <dgm:prSet presAssocID="{3A48C033-1C15-F547-A5D4-25ECEF409E4D}" presName="hierChild5" presStyleCnt="0"/>
      <dgm:spPr/>
    </dgm:pt>
    <dgm:pt modelId="{FDD7BE5D-98EE-104C-A35E-85E59BE7A73F}" type="pres">
      <dgm:prSet presAssocID="{A0EFDDCE-B208-0741-96B8-529739CE0C17}" presName="Name37" presStyleLbl="parChTrans1D2" presStyleIdx="6" presStyleCnt="7"/>
      <dgm:spPr/>
      <dgm:t>
        <a:bodyPr/>
        <a:lstStyle/>
        <a:p>
          <a:endParaRPr lang="en-US"/>
        </a:p>
      </dgm:t>
    </dgm:pt>
    <dgm:pt modelId="{3F526307-67EC-124D-A548-3896F36D000E}" type="pres">
      <dgm:prSet presAssocID="{D9C952A0-624E-2C4B-A2BC-34380FFB8E43}" presName="hierRoot2" presStyleCnt="0">
        <dgm:presLayoutVars>
          <dgm:hierBranch val="init"/>
        </dgm:presLayoutVars>
      </dgm:prSet>
      <dgm:spPr/>
    </dgm:pt>
    <dgm:pt modelId="{4222ADE7-0D51-6941-9146-250A9DE67E44}" type="pres">
      <dgm:prSet presAssocID="{D9C952A0-624E-2C4B-A2BC-34380FFB8E43}" presName="rootComposite" presStyleCnt="0"/>
      <dgm:spPr/>
    </dgm:pt>
    <dgm:pt modelId="{54CFD87E-9E4A-BB4E-9512-AB695AF9FD1A}" type="pres">
      <dgm:prSet presAssocID="{D9C952A0-624E-2C4B-A2BC-34380FFB8E43}" presName="rootText" presStyleLbl="node2" presStyleIdx="6" presStyleCnt="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BC068C-D753-4048-8348-3BE3CAAFDC66}" type="pres">
      <dgm:prSet presAssocID="{D9C952A0-624E-2C4B-A2BC-34380FFB8E43}" presName="rootConnector" presStyleLbl="node2" presStyleIdx="6" presStyleCnt="7"/>
      <dgm:spPr/>
      <dgm:t>
        <a:bodyPr/>
        <a:lstStyle/>
        <a:p>
          <a:endParaRPr lang="en-US"/>
        </a:p>
      </dgm:t>
    </dgm:pt>
    <dgm:pt modelId="{3ACB7894-6474-8342-9BA0-8283DAA308D1}" type="pres">
      <dgm:prSet presAssocID="{D9C952A0-624E-2C4B-A2BC-34380FFB8E43}" presName="hierChild4" presStyleCnt="0"/>
      <dgm:spPr/>
    </dgm:pt>
    <dgm:pt modelId="{FF421FBB-59DB-D949-90F7-6BB5C134B2A2}" type="pres">
      <dgm:prSet presAssocID="{D9C952A0-624E-2C4B-A2BC-34380FFB8E43}" presName="hierChild5" presStyleCnt="0"/>
      <dgm:spPr/>
    </dgm:pt>
    <dgm:pt modelId="{B47E7742-1F0A-4D44-9402-FF304940E3A8}" type="pres">
      <dgm:prSet presAssocID="{C4124C8D-3F69-A342-B6DD-561D957EDA2A}" presName="hierChild3" presStyleCnt="0"/>
      <dgm:spPr/>
    </dgm:pt>
  </dgm:ptLst>
  <dgm:cxnLst>
    <dgm:cxn modelId="{3D6041BB-3E69-9346-A7D4-B4C45E75E0F5}" type="presOf" srcId="{D9C952A0-624E-2C4B-A2BC-34380FFB8E43}" destId="{54CFD87E-9E4A-BB4E-9512-AB695AF9FD1A}" srcOrd="0" destOrd="0" presId="urn:microsoft.com/office/officeart/2005/8/layout/orgChart1"/>
    <dgm:cxn modelId="{A1384B7E-A4CD-E049-AFFC-89E49871C929}" type="presOf" srcId="{B616F4D3-F5EE-9641-A5CD-5763D2A20073}" destId="{207EDC47-3BBC-BF4E-A389-F3C5D6F51434}" srcOrd="0" destOrd="0" presId="urn:microsoft.com/office/officeart/2005/8/layout/orgChart1"/>
    <dgm:cxn modelId="{51DF4375-FA15-AE4A-8AFB-D181845FE57A}" type="presOf" srcId="{081A1531-ACA3-534F-B4AE-8925040B707B}" destId="{148BB06E-55E3-FF4F-BE98-A5C74C58460F}" srcOrd="1" destOrd="0" presId="urn:microsoft.com/office/officeart/2005/8/layout/orgChart1"/>
    <dgm:cxn modelId="{26655F76-91DE-F14D-BDC8-9A8BD01F4405}" srcId="{C4124C8D-3F69-A342-B6DD-561D957EDA2A}" destId="{081A1531-ACA3-534F-B4AE-8925040B707B}" srcOrd="2" destOrd="0" parTransId="{0A252812-5490-2749-86E4-D8B0D3B831C5}" sibTransId="{6455CB9D-3E74-034D-A159-D0F4ABCC0D36}"/>
    <dgm:cxn modelId="{1C69137B-15F9-774C-88CB-F2A01D2435BE}" type="presOf" srcId="{C4124C8D-3F69-A342-B6DD-561D957EDA2A}" destId="{E8527CB2-5A1B-9F49-9587-8279A3681FDD}" srcOrd="0" destOrd="0" presId="urn:microsoft.com/office/officeart/2005/8/layout/orgChart1"/>
    <dgm:cxn modelId="{5DB4158A-922D-5F4B-9FFC-CF46CC9BA4B4}" type="presOf" srcId="{5DA56C63-EDDA-8446-A987-FD88548EF5E0}" destId="{7D376BA1-B253-974C-91FF-12F05C19E5CF}" srcOrd="0" destOrd="0" presId="urn:microsoft.com/office/officeart/2005/8/layout/orgChart1"/>
    <dgm:cxn modelId="{1BA0B9C0-F2CA-EB41-A0B2-023B5B0D9CD0}" srcId="{C4124C8D-3F69-A342-B6DD-561D957EDA2A}" destId="{6F8F05A4-8883-D446-AE1B-E75E02EC6987}" srcOrd="4" destOrd="0" parTransId="{8213E3E2-8F6F-A746-9DD6-5F47BE044027}" sibTransId="{8813CAAF-1FE3-9447-83FE-5383BC0B3B97}"/>
    <dgm:cxn modelId="{FC44634F-3E5B-7D48-9CA6-4132E2983249}" type="presOf" srcId="{DB4E30F1-7D56-3B4C-9888-26EB55F4D88C}" destId="{62F44401-87F4-6545-9071-B58BECD1807F}" srcOrd="0" destOrd="0" presId="urn:microsoft.com/office/officeart/2005/8/layout/orgChart1"/>
    <dgm:cxn modelId="{C1441684-E788-5C44-8F72-BAB44A9D52B5}" type="presOf" srcId="{0A252812-5490-2749-86E4-D8B0D3B831C5}" destId="{4D217847-AC7E-3C4B-A615-05C6D3425064}" srcOrd="0" destOrd="0" presId="urn:microsoft.com/office/officeart/2005/8/layout/orgChart1"/>
    <dgm:cxn modelId="{B88E2FEC-D6A8-E44B-A677-4B912724A65C}" type="presOf" srcId="{2E2DF779-DE80-8F4A-AE80-D99C13DD10E8}" destId="{5790A845-0DCA-BA47-828D-CE6001B32600}" srcOrd="1" destOrd="0" presId="urn:microsoft.com/office/officeart/2005/8/layout/orgChart1"/>
    <dgm:cxn modelId="{9B97E525-7CA0-1346-BA5C-D11C35329A17}" srcId="{C4124C8D-3F69-A342-B6DD-561D957EDA2A}" destId="{2E2DF779-DE80-8F4A-AE80-D99C13DD10E8}" srcOrd="0" destOrd="0" parTransId="{DB4E30F1-7D56-3B4C-9888-26EB55F4D88C}" sibTransId="{42F1E520-25B2-3C47-9FD3-36EACA2660C4}"/>
    <dgm:cxn modelId="{1EF16083-65ED-0746-9774-647CB5FF1D2B}" type="presOf" srcId="{D9C952A0-624E-2C4B-A2BC-34380FFB8E43}" destId="{0CBC068C-D753-4048-8348-3BE3CAAFDC66}" srcOrd="1" destOrd="0" presId="urn:microsoft.com/office/officeart/2005/8/layout/orgChart1"/>
    <dgm:cxn modelId="{E35FC037-45B3-4345-8EA8-4807E2D63E5B}" type="presOf" srcId="{A0EFDDCE-B208-0741-96B8-529739CE0C17}" destId="{FDD7BE5D-98EE-104C-A35E-85E59BE7A73F}" srcOrd="0" destOrd="0" presId="urn:microsoft.com/office/officeart/2005/8/layout/orgChart1"/>
    <dgm:cxn modelId="{D2675EE0-582A-904D-8983-6E1FF54E0280}" srcId="{C4124C8D-3F69-A342-B6DD-561D957EDA2A}" destId="{D9C952A0-624E-2C4B-A2BC-34380FFB8E43}" srcOrd="6" destOrd="0" parTransId="{A0EFDDCE-B208-0741-96B8-529739CE0C17}" sibTransId="{AB7A7D49-0DC4-2B4D-9FC3-2F83590DDC4A}"/>
    <dgm:cxn modelId="{5A32AE58-F857-3945-8D93-11A0676F7420}" type="presOf" srcId="{2E2DF779-DE80-8F4A-AE80-D99C13DD10E8}" destId="{856911D9-6E17-A248-B7B0-62C5086F6670}" srcOrd="0" destOrd="0" presId="urn:microsoft.com/office/officeart/2005/8/layout/orgChart1"/>
    <dgm:cxn modelId="{C46E43DF-3676-2F4E-9694-8E81D83C08AF}" type="presOf" srcId="{6F8F05A4-8883-D446-AE1B-E75E02EC6987}" destId="{606CFBF6-0CC8-AE4D-99CF-038555B595C4}" srcOrd="1" destOrd="0" presId="urn:microsoft.com/office/officeart/2005/8/layout/orgChart1"/>
    <dgm:cxn modelId="{AE280E66-C344-4746-9F9E-38E31A9F08C6}" type="presOf" srcId="{3A48C033-1C15-F547-A5D4-25ECEF409E4D}" destId="{A89BFBFE-112A-8448-BF52-5E71C5C4DA18}" srcOrd="1" destOrd="0" presId="urn:microsoft.com/office/officeart/2005/8/layout/orgChart1"/>
    <dgm:cxn modelId="{EB2DDEC2-4D4D-B64F-A6BE-B536E9E066EC}" type="presOf" srcId="{3A48C033-1C15-F547-A5D4-25ECEF409E4D}" destId="{6C9DE318-9291-7B4B-90D6-F49D71B62E85}" srcOrd="0" destOrd="0" presId="urn:microsoft.com/office/officeart/2005/8/layout/orgChart1"/>
    <dgm:cxn modelId="{A5D243F1-45A5-4740-BB2E-DE4B7F73ADE2}" type="presOf" srcId="{F2B024AB-76A9-F34E-8E43-FCB8D13B3D64}" destId="{E9D51E37-0C79-FC43-BB5E-37E22EFDDB30}" srcOrd="0" destOrd="0" presId="urn:microsoft.com/office/officeart/2005/8/layout/orgChart1"/>
    <dgm:cxn modelId="{1D1C2457-10C8-894A-8FFE-79B49C504E99}" type="presOf" srcId="{F1696710-82D5-5A49-B7BE-3E774FBC3E1E}" destId="{36C34B8E-21EF-FA41-AAD0-404A05EE428E}" srcOrd="0" destOrd="0" presId="urn:microsoft.com/office/officeart/2005/8/layout/orgChart1"/>
    <dgm:cxn modelId="{531C138D-75E2-9E4F-ABEE-E9A1E1895563}" srcId="{C4124C8D-3F69-A342-B6DD-561D957EDA2A}" destId="{B616F4D3-F5EE-9641-A5CD-5763D2A20073}" srcOrd="1" destOrd="0" parTransId="{F1696710-82D5-5A49-B7BE-3E774FBC3E1E}" sibTransId="{80394647-058C-FC40-B860-CF490FD56916}"/>
    <dgm:cxn modelId="{17233019-BF0C-E544-B899-9C3AE28C6A81}" type="presOf" srcId="{E98C549B-7C0C-5A41-815C-146C3F962E8D}" destId="{C2722A0D-D033-B74B-BF92-E9C74936D190}" srcOrd="0" destOrd="0" presId="urn:microsoft.com/office/officeart/2005/8/layout/orgChart1"/>
    <dgm:cxn modelId="{770E883C-D4E3-5145-98B3-BEC06CE41A31}" type="presOf" srcId="{081A1531-ACA3-534F-B4AE-8925040B707B}" destId="{44191248-5522-CE48-A335-D8B94B0E8E7D}" srcOrd="0" destOrd="0" presId="urn:microsoft.com/office/officeart/2005/8/layout/orgChart1"/>
    <dgm:cxn modelId="{3715FEE8-76AE-6040-8A21-406374832B73}" type="presOf" srcId="{35CF0A3C-2939-AF4F-A94D-9CE0A0E2C278}" destId="{C4707EB1-3329-8044-85F5-44953A33B709}" srcOrd="0" destOrd="0" presId="urn:microsoft.com/office/officeart/2005/8/layout/orgChart1"/>
    <dgm:cxn modelId="{5B07840C-C106-BE4C-A07A-4CCB0F40C9EB}" type="presOf" srcId="{F2B024AB-76A9-F34E-8E43-FCB8D13B3D64}" destId="{929F509C-8A6C-714E-8392-BB3034CFA9C8}" srcOrd="1" destOrd="0" presId="urn:microsoft.com/office/officeart/2005/8/layout/orgChart1"/>
    <dgm:cxn modelId="{CC7AC303-4A24-6B48-93F6-F2EBD65716D8}" srcId="{C4124C8D-3F69-A342-B6DD-561D957EDA2A}" destId="{3A48C033-1C15-F547-A5D4-25ECEF409E4D}" srcOrd="5" destOrd="0" parTransId="{5DA56C63-EDDA-8446-A987-FD88548EF5E0}" sibTransId="{A3BDD0DF-A996-BF49-9B8A-148C0EAB5B6D}"/>
    <dgm:cxn modelId="{13F21C25-62D3-9A4D-B1C0-D983BD66D0F1}" type="presOf" srcId="{C4124C8D-3F69-A342-B6DD-561D957EDA2A}" destId="{B8EB768D-0E55-524F-8A74-61092C09ABAE}" srcOrd="1" destOrd="0" presId="urn:microsoft.com/office/officeart/2005/8/layout/orgChart1"/>
    <dgm:cxn modelId="{E4710AEB-30ED-EC48-892E-F1C2061AF7F3}" srcId="{C4124C8D-3F69-A342-B6DD-561D957EDA2A}" destId="{F2B024AB-76A9-F34E-8E43-FCB8D13B3D64}" srcOrd="3" destOrd="0" parTransId="{E98C549B-7C0C-5A41-815C-146C3F962E8D}" sibTransId="{248C4907-AF8E-D040-ABC9-1C6FC8E75F58}"/>
    <dgm:cxn modelId="{4CEFFD0C-A4D3-4C4B-BAF2-A8491FD8EACC}" type="presOf" srcId="{8213E3E2-8F6F-A746-9DD6-5F47BE044027}" destId="{EC93C567-66DC-2D44-A723-7DA4B3F8306F}" srcOrd="0" destOrd="0" presId="urn:microsoft.com/office/officeart/2005/8/layout/orgChart1"/>
    <dgm:cxn modelId="{7E429BE2-E862-844B-B54C-EA8091254F94}" type="presOf" srcId="{B616F4D3-F5EE-9641-A5CD-5763D2A20073}" destId="{680CDE19-9146-1A41-A6B9-3F109CE3CC61}" srcOrd="1" destOrd="0" presId="urn:microsoft.com/office/officeart/2005/8/layout/orgChart1"/>
    <dgm:cxn modelId="{53155EB0-67AD-1D43-BD04-559B15C0B171}" type="presOf" srcId="{6F8F05A4-8883-D446-AE1B-E75E02EC6987}" destId="{37337ED1-3048-554A-AC54-3695507C28D0}" srcOrd="0" destOrd="0" presId="urn:microsoft.com/office/officeart/2005/8/layout/orgChart1"/>
    <dgm:cxn modelId="{DF39DD50-B1B3-954D-BF4A-6052C5D51392}" srcId="{35CF0A3C-2939-AF4F-A94D-9CE0A0E2C278}" destId="{C4124C8D-3F69-A342-B6DD-561D957EDA2A}" srcOrd="0" destOrd="0" parTransId="{4C5778B7-2868-0646-BD03-3697D6B60936}" sibTransId="{F04A919C-C4AA-C044-9271-B4532FB2D2A0}"/>
    <dgm:cxn modelId="{C8188315-6313-D249-8A10-B06DB5C71E3A}" type="presParOf" srcId="{C4707EB1-3329-8044-85F5-44953A33B709}" destId="{6E938315-E754-6D44-8AB7-810B28DD4A38}" srcOrd="0" destOrd="0" presId="urn:microsoft.com/office/officeart/2005/8/layout/orgChart1"/>
    <dgm:cxn modelId="{D0162789-BA32-BD4A-8CFD-038CCE0F250F}" type="presParOf" srcId="{6E938315-E754-6D44-8AB7-810B28DD4A38}" destId="{9F65FE20-6D09-5B44-AC9C-3CC64B4838C2}" srcOrd="0" destOrd="0" presId="urn:microsoft.com/office/officeart/2005/8/layout/orgChart1"/>
    <dgm:cxn modelId="{B69AA7A9-C89E-BC4C-9412-E61E2015BD3E}" type="presParOf" srcId="{9F65FE20-6D09-5B44-AC9C-3CC64B4838C2}" destId="{E8527CB2-5A1B-9F49-9587-8279A3681FDD}" srcOrd="0" destOrd="0" presId="urn:microsoft.com/office/officeart/2005/8/layout/orgChart1"/>
    <dgm:cxn modelId="{6CC3D34A-2149-8D44-BC2D-59EFD732D7A7}" type="presParOf" srcId="{9F65FE20-6D09-5B44-AC9C-3CC64B4838C2}" destId="{B8EB768D-0E55-524F-8A74-61092C09ABAE}" srcOrd="1" destOrd="0" presId="urn:microsoft.com/office/officeart/2005/8/layout/orgChart1"/>
    <dgm:cxn modelId="{8621F1C5-E118-624B-A9BF-C2073DE63CBF}" type="presParOf" srcId="{6E938315-E754-6D44-8AB7-810B28DD4A38}" destId="{5FAA5DC2-423C-5440-A0E5-0D6C9D02D0B6}" srcOrd="1" destOrd="0" presId="urn:microsoft.com/office/officeart/2005/8/layout/orgChart1"/>
    <dgm:cxn modelId="{D491EA50-877E-604E-8B3A-CCE798E5AFA8}" type="presParOf" srcId="{5FAA5DC2-423C-5440-A0E5-0D6C9D02D0B6}" destId="{62F44401-87F4-6545-9071-B58BECD1807F}" srcOrd="0" destOrd="0" presId="urn:microsoft.com/office/officeart/2005/8/layout/orgChart1"/>
    <dgm:cxn modelId="{C91184A1-BADE-6E4C-8288-6716D2B4E7FD}" type="presParOf" srcId="{5FAA5DC2-423C-5440-A0E5-0D6C9D02D0B6}" destId="{290F64EE-41C6-FE4B-957C-85B5907A7B8C}" srcOrd="1" destOrd="0" presId="urn:microsoft.com/office/officeart/2005/8/layout/orgChart1"/>
    <dgm:cxn modelId="{F03D50E8-2B95-A641-87D1-5FD793947D46}" type="presParOf" srcId="{290F64EE-41C6-FE4B-957C-85B5907A7B8C}" destId="{E3F00D6E-E4ED-BC48-A828-56ABEBDF1F1E}" srcOrd="0" destOrd="0" presId="urn:microsoft.com/office/officeart/2005/8/layout/orgChart1"/>
    <dgm:cxn modelId="{434D1E14-96C6-EA4A-917B-25D2CC6E9D4F}" type="presParOf" srcId="{E3F00D6E-E4ED-BC48-A828-56ABEBDF1F1E}" destId="{856911D9-6E17-A248-B7B0-62C5086F6670}" srcOrd="0" destOrd="0" presId="urn:microsoft.com/office/officeart/2005/8/layout/orgChart1"/>
    <dgm:cxn modelId="{C294C981-AC48-704B-9FC3-3A0561CA5BEF}" type="presParOf" srcId="{E3F00D6E-E4ED-BC48-A828-56ABEBDF1F1E}" destId="{5790A845-0DCA-BA47-828D-CE6001B32600}" srcOrd="1" destOrd="0" presId="urn:microsoft.com/office/officeart/2005/8/layout/orgChart1"/>
    <dgm:cxn modelId="{010408D9-4FC8-EB47-BD3B-332FB78A277E}" type="presParOf" srcId="{290F64EE-41C6-FE4B-957C-85B5907A7B8C}" destId="{CE5FF7ED-1EF7-2940-BDE1-EE1C60B4E909}" srcOrd="1" destOrd="0" presId="urn:microsoft.com/office/officeart/2005/8/layout/orgChart1"/>
    <dgm:cxn modelId="{2DDF52F6-EC00-2948-B4A3-599C6EA4305A}" type="presParOf" srcId="{290F64EE-41C6-FE4B-957C-85B5907A7B8C}" destId="{8C4F956B-1123-A643-995F-D3DDB50DAEE7}" srcOrd="2" destOrd="0" presId="urn:microsoft.com/office/officeart/2005/8/layout/orgChart1"/>
    <dgm:cxn modelId="{73FE856D-A876-BD42-8D71-988E561CE0E6}" type="presParOf" srcId="{5FAA5DC2-423C-5440-A0E5-0D6C9D02D0B6}" destId="{36C34B8E-21EF-FA41-AAD0-404A05EE428E}" srcOrd="2" destOrd="0" presId="urn:microsoft.com/office/officeart/2005/8/layout/orgChart1"/>
    <dgm:cxn modelId="{B7DA3F33-1D90-364B-9AC1-E29536C1D3FB}" type="presParOf" srcId="{5FAA5DC2-423C-5440-A0E5-0D6C9D02D0B6}" destId="{934874E3-B349-564A-BD4B-E7BE2546429D}" srcOrd="3" destOrd="0" presId="urn:microsoft.com/office/officeart/2005/8/layout/orgChart1"/>
    <dgm:cxn modelId="{18D20DDF-1DC3-0249-B35D-4333DCBA84C3}" type="presParOf" srcId="{934874E3-B349-564A-BD4B-E7BE2546429D}" destId="{D1E2E316-5B7A-1640-842E-CB4C279BB855}" srcOrd="0" destOrd="0" presId="urn:microsoft.com/office/officeart/2005/8/layout/orgChart1"/>
    <dgm:cxn modelId="{AAA85B1E-7CD8-0148-B719-4D50060A4F00}" type="presParOf" srcId="{D1E2E316-5B7A-1640-842E-CB4C279BB855}" destId="{207EDC47-3BBC-BF4E-A389-F3C5D6F51434}" srcOrd="0" destOrd="0" presId="urn:microsoft.com/office/officeart/2005/8/layout/orgChart1"/>
    <dgm:cxn modelId="{921EE52A-2E10-9A46-9A49-1F077E7902FD}" type="presParOf" srcId="{D1E2E316-5B7A-1640-842E-CB4C279BB855}" destId="{680CDE19-9146-1A41-A6B9-3F109CE3CC61}" srcOrd="1" destOrd="0" presId="urn:microsoft.com/office/officeart/2005/8/layout/orgChart1"/>
    <dgm:cxn modelId="{B7B4C599-4195-E943-8A55-FA1CF799E6B4}" type="presParOf" srcId="{934874E3-B349-564A-BD4B-E7BE2546429D}" destId="{EB2790FB-8293-3E49-AD93-51AECD059428}" srcOrd="1" destOrd="0" presId="urn:microsoft.com/office/officeart/2005/8/layout/orgChart1"/>
    <dgm:cxn modelId="{33CFDDD8-2CE2-DF45-8845-3850C52CC1FD}" type="presParOf" srcId="{934874E3-B349-564A-BD4B-E7BE2546429D}" destId="{40DABBE3-8F81-7C49-BD28-FA5BD8F66734}" srcOrd="2" destOrd="0" presId="urn:microsoft.com/office/officeart/2005/8/layout/orgChart1"/>
    <dgm:cxn modelId="{79EAFE7B-43AE-F140-9709-3D69BBC54FC4}" type="presParOf" srcId="{5FAA5DC2-423C-5440-A0E5-0D6C9D02D0B6}" destId="{4D217847-AC7E-3C4B-A615-05C6D3425064}" srcOrd="4" destOrd="0" presId="urn:microsoft.com/office/officeart/2005/8/layout/orgChart1"/>
    <dgm:cxn modelId="{20774560-E8B0-6346-A9E5-65B68AD6DE81}" type="presParOf" srcId="{5FAA5DC2-423C-5440-A0E5-0D6C9D02D0B6}" destId="{679D5F57-629A-A042-A14A-77F9F8123182}" srcOrd="5" destOrd="0" presId="urn:microsoft.com/office/officeart/2005/8/layout/orgChart1"/>
    <dgm:cxn modelId="{D439DD8F-0CF4-EA4E-A0E3-BDFFAEDF82B4}" type="presParOf" srcId="{679D5F57-629A-A042-A14A-77F9F8123182}" destId="{E64120C8-0EB2-1047-BCA0-01CCCA945A28}" srcOrd="0" destOrd="0" presId="urn:microsoft.com/office/officeart/2005/8/layout/orgChart1"/>
    <dgm:cxn modelId="{686CD141-B789-FA4F-9DB8-FBC239E78F9E}" type="presParOf" srcId="{E64120C8-0EB2-1047-BCA0-01CCCA945A28}" destId="{44191248-5522-CE48-A335-D8B94B0E8E7D}" srcOrd="0" destOrd="0" presId="urn:microsoft.com/office/officeart/2005/8/layout/orgChart1"/>
    <dgm:cxn modelId="{1526FF1A-0AD3-FC4A-B477-54DE486ECD8E}" type="presParOf" srcId="{E64120C8-0EB2-1047-BCA0-01CCCA945A28}" destId="{148BB06E-55E3-FF4F-BE98-A5C74C58460F}" srcOrd="1" destOrd="0" presId="urn:microsoft.com/office/officeart/2005/8/layout/orgChart1"/>
    <dgm:cxn modelId="{BB341970-05C0-C94A-9315-93A185955AFB}" type="presParOf" srcId="{679D5F57-629A-A042-A14A-77F9F8123182}" destId="{276471A2-2D45-8048-A3CD-50A314D5AF59}" srcOrd="1" destOrd="0" presId="urn:microsoft.com/office/officeart/2005/8/layout/orgChart1"/>
    <dgm:cxn modelId="{FC3356B2-F00D-1F46-A290-D69585CBF2A5}" type="presParOf" srcId="{679D5F57-629A-A042-A14A-77F9F8123182}" destId="{3CEF49D1-079D-2C47-95DE-6B3FDCDD05ED}" srcOrd="2" destOrd="0" presId="urn:microsoft.com/office/officeart/2005/8/layout/orgChart1"/>
    <dgm:cxn modelId="{3599928F-94E3-F248-920E-D5B01EC87DCC}" type="presParOf" srcId="{5FAA5DC2-423C-5440-A0E5-0D6C9D02D0B6}" destId="{C2722A0D-D033-B74B-BF92-E9C74936D190}" srcOrd="6" destOrd="0" presId="urn:microsoft.com/office/officeart/2005/8/layout/orgChart1"/>
    <dgm:cxn modelId="{89EA8AC7-9624-2D47-8AFF-2ED98C0AF8F0}" type="presParOf" srcId="{5FAA5DC2-423C-5440-A0E5-0D6C9D02D0B6}" destId="{7204B66D-04A0-F74A-A2F0-F06FE8C2B5E2}" srcOrd="7" destOrd="0" presId="urn:microsoft.com/office/officeart/2005/8/layout/orgChart1"/>
    <dgm:cxn modelId="{90CC7496-B555-FC40-AA59-EBB4D37F5F4F}" type="presParOf" srcId="{7204B66D-04A0-F74A-A2F0-F06FE8C2B5E2}" destId="{0982A3CC-D8EC-B64C-8C4C-276DDECDC6D8}" srcOrd="0" destOrd="0" presId="urn:microsoft.com/office/officeart/2005/8/layout/orgChart1"/>
    <dgm:cxn modelId="{85F1BC18-E492-B643-BA72-3E10F3AF755A}" type="presParOf" srcId="{0982A3CC-D8EC-B64C-8C4C-276DDECDC6D8}" destId="{E9D51E37-0C79-FC43-BB5E-37E22EFDDB30}" srcOrd="0" destOrd="0" presId="urn:microsoft.com/office/officeart/2005/8/layout/orgChart1"/>
    <dgm:cxn modelId="{86D40ECA-B30E-7445-9DDF-616E7CD8095F}" type="presParOf" srcId="{0982A3CC-D8EC-B64C-8C4C-276DDECDC6D8}" destId="{929F509C-8A6C-714E-8392-BB3034CFA9C8}" srcOrd="1" destOrd="0" presId="urn:microsoft.com/office/officeart/2005/8/layout/orgChart1"/>
    <dgm:cxn modelId="{6D5C6316-833D-AD4A-8C0E-D06E52BEF674}" type="presParOf" srcId="{7204B66D-04A0-F74A-A2F0-F06FE8C2B5E2}" destId="{D6388F84-145E-BA4E-9301-16069618FC0D}" srcOrd="1" destOrd="0" presId="urn:microsoft.com/office/officeart/2005/8/layout/orgChart1"/>
    <dgm:cxn modelId="{974555B6-14C7-4341-B14F-51BA147A7020}" type="presParOf" srcId="{7204B66D-04A0-F74A-A2F0-F06FE8C2B5E2}" destId="{8A9133E9-E5DC-6142-8F9D-90F5FEFE7941}" srcOrd="2" destOrd="0" presId="urn:microsoft.com/office/officeart/2005/8/layout/orgChart1"/>
    <dgm:cxn modelId="{3C897E94-9542-9B4A-AC60-8A14E7C56628}" type="presParOf" srcId="{5FAA5DC2-423C-5440-A0E5-0D6C9D02D0B6}" destId="{EC93C567-66DC-2D44-A723-7DA4B3F8306F}" srcOrd="8" destOrd="0" presId="urn:microsoft.com/office/officeart/2005/8/layout/orgChart1"/>
    <dgm:cxn modelId="{CAB5A16F-ED12-914E-8CA0-B82F29EB1940}" type="presParOf" srcId="{5FAA5DC2-423C-5440-A0E5-0D6C9D02D0B6}" destId="{D1A3C0C7-6547-204F-A981-BA5295047747}" srcOrd="9" destOrd="0" presId="urn:microsoft.com/office/officeart/2005/8/layout/orgChart1"/>
    <dgm:cxn modelId="{14296AC9-2E89-404A-A6BE-D79FDD95D4D3}" type="presParOf" srcId="{D1A3C0C7-6547-204F-A981-BA5295047747}" destId="{8410BA35-A6D3-644D-BC1B-40DEA6890ACA}" srcOrd="0" destOrd="0" presId="urn:microsoft.com/office/officeart/2005/8/layout/orgChart1"/>
    <dgm:cxn modelId="{F9BFDCAA-4920-AB4B-BBAE-DE584A981B02}" type="presParOf" srcId="{8410BA35-A6D3-644D-BC1B-40DEA6890ACA}" destId="{37337ED1-3048-554A-AC54-3695507C28D0}" srcOrd="0" destOrd="0" presId="urn:microsoft.com/office/officeart/2005/8/layout/orgChart1"/>
    <dgm:cxn modelId="{FBC295C2-3ED7-DB42-BCBE-F37AE75A016B}" type="presParOf" srcId="{8410BA35-A6D3-644D-BC1B-40DEA6890ACA}" destId="{606CFBF6-0CC8-AE4D-99CF-038555B595C4}" srcOrd="1" destOrd="0" presId="urn:microsoft.com/office/officeart/2005/8/layout/orgChart1"/>
    <dgm:cxn modelId="{CB6B4487-375A-C342-8B95-CAC51DBAA66F}" type="presParOf" srcId="{D1A3C0C7-6547-204F-A981-BA5295047747}" destId="{E98AA224-19EE-2244-B3A0-282598C49500}" srcOrd="1" destOrd="0" presId="urn:microsoft.com/office/officeart/2005/8/layout/orgChart1"/>
    <dgm:cxn modelId="{8F79DC71-FDE9-684D-A4E0-9E9ED2BF11E3}" type="presParOf" srcId="{D1A3C0C7-6547-204F-A981-BA5295047747}" destId="{47A1D968-8A85-ED4B-BB0C-71A75F6972F8}" srcOrd="2" destOrd="0" presId="urn:microsoft.com/office/officeart/2005/8/layout/orgChart1"/>
    <dgm:cxn modelId="{D9DF8958-B40F-C849-8835-1944B4C4371B}" type="presParOf" srcId="{5FAA5DC2-423C-5440-A0E5-0D6C9D02D0B6}" destId="{7D376BA1-B253-974C-91FF-12F05C19E5CF}" srcOrd="10" destOrd="0" presId="urn:microsoft.com/office/officeart/2005/8/layout/orgChart1"/>
    <dgm:cxn modelId="{7D9A6DEC-4E24-114F-9668-85CCB82A5BE0}" type="presParOf" srcId="{5FAA5DC2-423C-5440-A0E5-0D6C9D02D0B6}" destId="{956E6699-826B-F648-9950-42C04E8C5931}" srcOrd="11" destOrd="0" presId="urn:microsoft.com/office/officeart/2005/8/layout/orgChart1"/>
    <dgm:cxn modelId="{B81B38D3-991D-F341-860E-077D604B7A8F}" type="presParOf" srcId="{956E6699-826B-F648-9950-42C04E8C5931}" destId="{E50BBA7C-4A03-2D4F-A660-3A8C2063ACDC}" srcOrd="0" destOrd="0" presId="urn:microsoft.com/office/officeart/2005/8/layout/orgChart1"/>
    <dgm:cxn modelId="{3B27A452-A473-A541-ACDA-6ADF7EE02AA4}" type="presParOf" srcId="{E50BBA7C-4A03-2D4F-A660-3A8C2063ACDC}" destId="{6C9DE318-9291-7B4B-90D6-F49D71B62E85}" srcOrd="0" destOrd="0" presId="urn:microsoft.com/office/officeart/2005/8/layout/orgChart1"/>
    <dgm:cxn modelId="{12DC0932-1EA6-B542-A2A8-324853F20030}" type="presParOf" srcId="{E50BBA7C-4A03-2D4F-A660-3A8C2063ACDC}" destId="{A89BFBFE-112A-8448-BF52-5E71C5C4DA18}" srcOrd="1" destOrd="0" presId="urn:microsoft.com/office/officeart/2005/8/layout/orgChart1"/>
    <dgm:cxn modelId="{AF64591B-5F5B-624C-884D-1AD268E26213}" type="presParOf" srcId="{956E6699-826B-F648-9950-42C04E8C5931}" destId="{6CF490F0-3A6D-7C46-A413-C98D8B027380}" srcOrd="1" destOrd="0" presId="urn:microsoft.com/office/officeart/2005/8/layout/orgChart1"/>
    <dgm:cxn modelId="{29FFE578-F384-CF47-BE96-72AFD166DA56}" type="presParOf" srcId="{956E6699-826B-F648-9950-42C04E8C5931}" destId="{75975907-46E1-9F44-9F87-160F83B65068}" srcOrd="2" destOrd="0" presId="urn:microsoft.com/office/officeart/2005/8/layout/orgChart1"/>
    <dgm:cxn modelId="{73835913-6FA1-E44C-865A-14C7195A2AE6}" type="presParOf" srcId="{5FAA5DC2-423C-5440-A0E5-0D6C9D02D0B6}" destId="{FDD7BE5D-98EE-104C-A35E-85E59BE7A73F}" srcOrd="12" destOrd="0" presId="urn:microsoft.com/office/officeart/2005/8/layout/orgChart1"/>
    <dgm:cxn modelId="{0A418E01-66B8-BD4A-A725-99AA5B616E63}" type="presParOf" srcId="{5FAA5DC2-423C-5440-A0E5-0D6C9D02D0B6}" destId="{3F526307-67EC-124D-A548-3896F36D000E}" srcOrd="13" destOrd="0" presId="urn:microsoft.com/office/officeart/2005/8/layout/orgChart1"/>
    <dgm:cxn modelId="{AE52B8FA-3632-804C-B778-B89949974315}" type="presParOf" srcId="{3F526307-67EC-124D-A548-3896F36D000E}" destId="{4222ADE7-0D51-6941-9146-250A9DE67E44}" srcOrd="0" destOrd="0" presId="urn:microsoft.com/office/officeart/2005/8/layout/orgChart1"/>
    <dgm:cxn modelId="{70BB812B-AB39-0A41-9013-BADE510A21B1}" type="presParOf" srcId="{4222ADE7-0D51-6941-9146-250A9DE67E44}" destId="{54CFD87E-9E4A-BB4E-9512-AB695AF9FD1A}" srcOrd="0" destOrd="0" presId="urn:microsoft.com/office/officeart/2005/8/layout/orgChart1"/>
    <dgm:cxn modelId="{FEF1141E-EE8C-7F4A-A2FC-3850347E96F0}" type="presParOf" srcId="{4222ADE7-0D51-6941-9146-250A9DE67E44}" destId="{0CBC068C-D753-4048-8348-3BE3CAAFDC66}" srcOrd="1" destOrd="0" presId="urn:microsoft.com/office/officeart/2005/8/layout/orgChart1"/>
    <dgm:cxn modelId="{3B2C72BD-F7CB-AB41-AB2B-B51ECB0E5096}" type="presParOf" srcId="{3F526307-67EC-124D-A548-3896F36D000E}" destId="{3ACB7894-6474-8342-9BA0-8283DAA308D1}" srcOrd="1" destOrd="0" presId="urn:microsoft.com/office/officeart/2005/8/layout/orgChart1"/>
    <dgm:cxn modelId="{B48B73A5-F1FD-EC49-B5EB-613A12B08908}" type="presParOf" srcId="{3F526307-67EC-124D-A548-3896F36D000E}" destId="{FF421FBB-59DB-D949-90F7-6BB5C134B2A2}" srcOrd="2" destOrd="0" presId="urn:microsoft.com/office/officeart/2005/8/layout/orgChart1"/>
    <dgm:cxn modelId="{9EADBD8E-A8F1-6641-8C5D-902FA869813A}" type="presParOf" srcId="{6E938315-E754-6D44-8AB7-810B28DD4A38}" destId="{B47E7742-1F0A-4D44-9402-FF304940E3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765C84-9CA0-4893-9BCF-6FD1EF219D62}">
      <dsp:nvSpPr>
        <dsp:cNvPr id="0" name=""/>
        <dsp:cNvSpPr/>
      </dsp:nvSpPr>
      <dsp:spPr>
        <a:xfrm>
          <a:off x="3314699" y="2400299"/>
          <a:ext cx="2933700" cy="2933700"/>
        </a:xfrm>
        <a:prstGeom prst="gear9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promotion</a:t>
          </a:r>
          <a:endParaRPr lang="en-US" sz="1900" kern="1200" dirty="0"/>
        </a:p>
      </dsp:txBody>
      <dsp:txXfrm>
        <a:off x="3904503" y="3087504"/>
        <a:ext cx="1754092" cy="1507983"/>
      </dsp:txXfrm>
    </dsp:sp>
    <dsp:sp modelId="{5BFDAC44-AEFA-4E7F-A7F1-DAF6B11E8E1C}">
      <dsp:nvSpPr>
        <dsp:cNvPr id="0" name=""/>
        <dsp:cNvSpPr/>
      </dsp:nvSpPr>
      <dsp:spPr>
        <a:xfrm>
          <a:off x="1607819" y="1706879"/>
          <a:ext cx="2133600" cy="2133600"/>
        </a:xfrm>
        <a:prstGeom prst="gear6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marketing</a:t>
          </a:r>
          <a:endParaRPr lang="en-US" sz="1900" kern="1200" dirty="0"/>
        </a:p>
      </dsp:txBody>
      <dsp:txXfrm>
        <a:off x="2144959" y="2247266"/>
        <a:ext cx="1059320" cy="1052826"/>
      </dsp:txXfrm>
    </dsp:sp>
    <dsp:sp modelId="{D6708D46-C0C3-4964-97EF-D1B9444BFB27}">
      <dsp:nvSpPr>
        <dsp:cNvPr id="0" name=""/>
        <dsp:cNvSpPr/>
      </dsp:nvSpPr>
      <dsp:spPr>
        <a:xfrm rot="20700000">
          <a:off x="2802853" y="234913"/>
          <a:ext cx="2090492" cy="2090492"/>
        </a:xfrm>
        <a:prstGeom prst="gear6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business</a:t>
          </a:r>
          <a:endParaRPr lang="en-US" sz="1900" kern="1200" dirty="0"/>
        </a:p>
      </dsp:txBody>
      <dsp:txXfrm rot="-20700000">
        <a:off x="3261360" y="693419"/>
        <a:ext cx="1173480" cy="1173480"/>
      </dsp:txXfrm>
    </dsp:sp>
    <dsp:sp modelId="{1CB9F788-E14F-4D8F-818F-FC4F7DC964D7}">
      <dsp:nvSpPr>
        <dsp:cNvPr id="0" name=""/>
        <dsp:cNvSpPr/>
      </dsp:nvSpPr>
      <dsp:spPr>
        <a:xfrm>
          <a:off x="3101831" y="1950342"/>
          <a:ext cx="3755136" cy="3755136"/>
        </a:xfrm>
        <a:prstGeom prst="circularArrow">
          <a:avLst>
            <a:gd name="adj1" fmla="val 4688"/>
            <a:gd name="adj2" fmla="val 299029"/>
            <a:gd name="adj3" fmla="val 2538006"/>
            <a:gd name="adj4" fmla="val 15815005"/>
            <a:gd name="adj5" fmla="val 5469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D8BFCC5-D538-41E3-8B0B-08DB9EAE602A}">
      <dsp:nvSpPr>
        <dsp:cNvPr id="0" name=""/>
        <dsp:cNvSpPr/>
      </dsp:nvSpPr>
      <dsp:spPr>
        <a:xfrm>
          <a:off x="1229963" y="1229903"/>
          <a:ext cx="2728341" cy="272834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1AA1B5A-4BFE-4489-88A5-780FB06F825D}">
      <dsp:nvSpPr>
        <dsp:cNvPr id="0" name=""/>
        <dsp:cNvSpPr/>
      </dsp:nvSpPr>
      <dsp:spPr>
        <a:xfrm>
          <a:off x="2319301" y="-227873"/>
          <a:ext cx="2941701" cy="2941701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D7BE5D-98EE-104C-A35E-85E59BE7A73F}">
      <dsp:nvSpPr>
        <dsp:cNvPr id="0" name=""/>
        <dsp:cNvSpPr/>
      </dsp:nvSpPr>
      <dsp:spPr>
        <a:xfrm>
          <a:off x="4076700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3581282" y="103590"/>
              </a:lnTo>
              <a:lnTo>
                <a:pt x="3581282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76BA1-B253-974C-91FF-12F05C19E5CF}">
      <dsp:nvSpPr>
        <dsp:cNvPr id="0" name=""/>
        <dsp:cNvSpPr/>
      </dsp:nvSpPr>
      <dsp:spPr>
        <a:xfrm>
          <a:off x="4076700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2387521" y="103590"/>
              </a:lnTo>
              <a:lnTo>
                <a:pt x="2387521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93C567-66DC-2D44-A723-7DA4B3F8306F}">
      <dsp:nvSpPr>
        <dsp:cNvPr id="0" name=""/>
        <dsp:cNvSpPr/>
      </dsp:nvSpPr>
      <dsp:spPr>
        <a:xfrm>
          <a:off x="4076700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3590"/>
              </a:lnTo>
              <a:lnTo>
                <a:pt x="1193760" y="103590"/>
              </a:lnTo>
              <a:lnTo>
                <a:pt x="119376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722A0D-D033-B74B-BF92-E9C74936D190}">
      <dsp:nvSpPr>
        <dsp:cNvPr id="0" name=""/>
        <dsp:cNvSpPr/>
      </dsp:nvSpPr>
      <dsp:spPr>
        <a:xfrm>
          <a:off x="4030980" y="2436409"/>
          <a:ext cx="91440" cy="20718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217847-AC7E-3C4B-A615-05C6D3425064}">
      <dsp:nvSpPr>
        <dsp:cNvPr id="0" name=""/>
        <dsp:cNvSpPr/>
      </dsp:nvSpPr>
      <dsp:spPr>
        <a:xfrm>
          <a:off x="2882939" y="2436409"/>
          <a:ext cx="1193760" cy="207181"/>
        </a:xfrm>
        <a:custGeom>
          <a:avLst/>
          <a:gdLst/>
          <a:ahLst/>
          <a:cxnLst/>
          <a:rect l="0" t="0" r="0" b="0"/>
          <a:pathLst>
            <a:path>
              <a:moveTo>
                <a:pt x="1193760" y="0"/>
              </a:moveTo>
              <a:lnTo>
                <a:pt x="1193760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6C34B8E-21EF-FA41-AAD0-404A05EE428E}">
      <dsp:nvSpPr>
        <dsp:cNvPr id="0" name=""/>
        <dsp:cNvSpPr/>
      </dsp:nvSpPr>
      <dsp:spPr>
        <a:xfrm>
          <a:off x="1689178" y="2436409"/>
          <a:ext cx="2387521" cy="207181"/>
        </a:xfrm>
        <a:custGeom>
          <a:avLst/>
          <a:gdLst/>
          <a:ahLst/>
          <a:cxnLst/>
          <a:rect l="0" t="0" r="0" b="0"/>
          <a:pathLst>
            <a:path>
              <a:moveTo>
                <a:pt x="2387521" y="0"/>
              </a:moveTo>
              <a:lnTo>
                <a:pt x="2387521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F44401-87F4-6545-9071-B58BECD1807F}">
      <dsp:nvSpPr>
        <dsp:cNvPr id="0" name=""/>
        <dsp:cNvSpPr/>
      </dsp:nvSpPr>
      <dsp:spPr>
        <a:xfrm>
          <a:off x="495417" y="2436409"/>
          <a:ext cx="3581282" cy="207181"/>
        </a:xfrm>
        <a:custGeom>
          <a:avLst/>
          <a:gdLst/>
          <a:ahLst/>
          <a:cxnLst/>
          <a:rect l="0" t="0" r="0" b="0"/>
          <a:pathLst>
            <a:path>
              <a:moveTo>
                <a:pt x="3581282" y="0"/>
              </a:moveTo>
              <a:lnTo>
                <a:pt x="3581282" y="103590"/>
              </a:lnTo>
              <a:lnTo>
                <a:pt x="0" y="103590"/>
              </a:lnTo>
              <a:lnTo>
                <a:pt x="0" y="207181"/>
              </a:lnTo>
            </a:path>
          </a:pathLst>
        </a:custGeom>
        <a:noFill/>
        <a:ln w="952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527CB2-5A1B-9F49-9587-8279A3681FDD}">
      <dsp:nvSpPr>
        <dsp:cNvPr id="0" name=""/>
        <dsp:cNvSpPr/>
      </dsp:nvSpPr>
      <dsp:spPr>
        <a:xfrm>
          <a:off x="3583410" y="1943119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Promotion</a:t>
          </a:r>
          <a:endParaRPr lang="en-US" sz="1600" kern="1200" dirty="0"/>
        </a:p>
      </dsp:txBody>
      <dsp:txXfrm>
        <a:off x="3583410" y="1943119"/>
        <a:ext cx="986579" cy="493289"/>
      </dsp:txXfrm>
    </dsp:sp>
    <dsp:sp modelId="{856911D9-6E17-A248-B7B0-62C5086F6670}">
      <dsp:nvSpPr>
        <dsp:cNvPr id="0" name=""/>
        <dsp:cNvSpPr/>
      </dsp:nvSpPr>
      <dsp:spPr>
        <a:xfrm>
          <a:off x="2127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Advertising</a:t>
          </a:r>
        </a:p>
      </dsp:txBody>
      <dsp:txXfrm>
        <a:off x="2127" y="2643590"/>
        <a:ext cx="986579" cy="493289"/>
      </dsp:txXfrm>
    </dsp:sp>
    <dsp:sp modelId="{207EDC47-3BBC-BF4E-A389-F3C5D6F51434}">
      <dsp:nvSpPr>
        <dsp:cNvPr id="0" name=""/>
        <dsp:cNvSpPr/>
      </dsp:nvSpPr>
      <dsp:spPr>
        <a:xfrm>
          <a:off x="1195888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Brand activation </a:t>
          </a:r>
          <a:endParaRPr lang="en-US" sz="1600" kern="1200" dirty="0"/>
        </a:p>
      </dsp:txBody>
      <dsp:txXfrm>
        <a:off x="1195888" y="2643590"/>
        <a:ext cx="986579" cy="493289"/>
      </dsp:txXfrm>
    </dsp:sp>
    <dsp:sp modelId="{44191248-5522-CE48-A335-D8B94B0E8E7D}">
      <dsp:nvSpPr>
        <dsp:cNvPr id="0" name=""/>
        <dsp:cNvSpPr/>
      </dsp:nvSpPr>
      <dsp:spPr>
        <a:xfrm>
          <a:off x="2389649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Social media</a:t>
          </a:r>
          <a:endParaRPr lang="en-US" sz="1600" kern="1200" dirty="0"/>
        </a:p>
      </dsp:txBody>
      <dsp:txXfrm>
        <a:off x="2389649" y="2643590"/>
        <a:ext cx="986579" cy="493289"/>
      </dsp:txXfrm>
    </dsp:sp>
    <dsp:sp modelId="{E9D51E37-0C79-FC43-BB5E-37E22EFDDB30}">
      <dsp:nvSpPr>
        <dsp:cNvPr id="0" name=""/>
        <dsp:cNvSpPr/>
      </dsp:nvSpPr>
      <dsp:spPr>
        <a:xfrm>
          <a:off x="3583410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PR</a:t>
          </a:r>
          <a:endParaRPr lang="en-US" sz="1600" kern="1200" dirty="0"/>
        </a:p>
      </dsp:txBody>
      <dsp:txXfrm>
        <a:off x="3583410" y="2643590"/>
        <a:ext cx="986579" cy="493289"/>
      </dsp:txXfrm>
    </dsp:sp>
    <dsp:sp modelId="{37337ED1-3048-554A-AC54-3695507C28D0}">
      <dsp:nvSpPr>
        <dsp:cNvPr id="0" name=""/>
        <dsp:cNvSpPr/>
      </dsp:nvSpPr>
      <dsp:spPr>
        <a:xfrm>
          <a:off x="4777171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Direct </a:t>
          </a:r>
          <a:r>
            <a:rPr lang="en-US" sz="1600" kern="1200" dirty="0" err="1" smtClean="0"/>
            <a:t>mktg</a:t>
          </a:r>
          <a:endParaRPr lang="en-US" sz="1600" kern="1200" dirty="0"/>
        </a:p>
      </dsp:txBody>
      <dsp:txXfrm>
        <a:off x="4777171" y="2643590"/>
        <a:ext cx="986579" cy="493289"/>
      </dsp:txXfrm>
    </dsp:sp>
    <dsp:sp modelId="{6C9DE318-9291-7B4B-90D6-F49D71B62E85}">
      <dsp:nvSpPr>
        <dsp:cNvPr id="0" name=""/>
        <dsp:cNvSpPr/>
      </dsp:nvSpPr>
      <dsp:spPr>
        <a:xfrm>
          <a:off x="5970932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Sales Promo</a:t>
          </a:r>
          <a:endParaRPr lang="en-US" sz="1600" kern="1200" dirty="0"/>
        </a:p>
      </dsp:txBody>
      <dsp:txXfrm>
        <a:off x="5970932" y="2643590"/>
        <a:ext cx="986579" cy="493289"/>
      </dsp:txXfrm>
    </dsp:sp>
    <dsp:sp modelId="{54CFD87E-9E4A-BB4E-9512-AB695AF9FD1A}">
      <dsp:nvSpPr>
        <dsp:cNvPr id="0" name=""/>
        <dsp:cNvSpPr/>
      </dsp:nvSpPr>
      <dsp:spPr>
        <a:xfrm>
          <a:off x="7164693" y="2643590"/>
          <a:ext cx="986579" cy="49328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…</a:t>
          </a:r>
          <a:endParaRPr lang="en-US" sz="1600" kern="1200" dirty="0"/>
        </a:p>
      </dsp:txBody>
      <dsp:txXfrm>
        <a:off x="7164693" y="2643590"/>
        <a:ext cx="986579" cy="4932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20B29E-8B5B-DB45-ABEE-CD5B30AD7716}" type="datetimeFigureOut">
              <a:rPr lang="en-US" smtClean="0"/>
              <a:t>2/1/2014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E956D2-15EF-094F-9D97-9266E972F4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7399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Integrated: what?</a:t>
            </a:r>
          </a:p>
          <a:p>
            <a:r>
              <a:rPr lang="en-US" dirty="0" smtClean="0"/>
              <a:t>Relationship:</a:t>
            </a:r>
            <a:r>
              <a:rPr lang="en-US" baseline="0" dirty="0" smtClean="0"/>
              <a:t> what kind of?</a:t>
            </a:r>
          </a:p>
          <a:p>
            <a:r>
              <a:rPr lang="en-US" baseline="0" dirty="0" smtClean="0"/>
              <a:t>Value: why? In what way?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2300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 dynamics: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Increasing number of channels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More crowded channels</a:t>
            </a:r>
          </a:p>
          <a:p>
            <a:pPr marL="171450" indent="-171450">
              <a:buFontTx/>
              <a:buChar char="-"/>
            </a:pPr>
            <a:r>
              <a:rPr lang="en-US" baseline="0" dirty="0" smtClean="0"/>
              <a:t>More sophisticated consumers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6565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A62733-D966-EC4B-A372-4818748EE112}" type="slidenum">
              <a:rPr lang="en-US"/>
              <a:pPr/>
              <a:t>38</a:t>
            </a:fld>
            <a:endParaRPr lang="th-TH"/>
          </a:p>
        </p:txBody>
      </p:sp>
      <p:sp>
        <p:nvSpPr>
          <p:cNvPr id="2334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  <a:extLs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233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How did I buy my car?</a:t>
            </a:r>
          </a:p>
          <a:p>
            <a:pPr lvl="1"/>
            <a:r>
              <a:rPr lang="en-US"/>
              <a:t>Blogs</a:t>
            </a:r>
          </a:p>
          <a:p>
            <a:pPr lvl="1"/>
            <a:r>
              <a:rPr lang="en-US"/>
              <a:t>Word of mouth</a:t>
            </a:r>
          </a:p>
          <a:p>
            <a:pPr lvl="1"/>
            <a:r>
              <a:rPr lang="en-US"/>
              <a:t>Expert Friends opinion</a:t>
            </a:r>
          </a:p>
          <a:p>
            <a:pPr lvl="1"/>
            <a:r>
              <a:rPr lang="en-US"/>
              <a:t>What I see in the streets</a:t>
            </a:r>
          </a:p>
          <a:p>
            <a:pPr lvl="1"/>
            <a:r>
              <a:rPr lang="en-US"/>
              <a:t>Corporate Website </a:t>
            </a:r>
          </a:p>
          <a:p>
            <a:pPr lvl="1"/>
            <a:r>
              <a:rPr lang="en-US"/>
              <a:t>A bit of TVC (!)</a:t>
            </a:r>
          </a:p>
          <a:p>
            <a:endParaRPr lang="th-TH"/>
          </a:p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69F38-E33B-4724-AE7E-DE01656F35A6}" type="datetimeFigureOut">
              <a:rPr lang="en-US" noProof="0" smtClean="0"/>
              <a:pPr>
                <a:defRPr/>
              </a:pPr>
              <a:t>2/1/2014</a:t>
            </a:fld>
            <a:endParaRPr lang="en-US" noProof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C0A79-C310-4BCB-98B4-BB4300AE5544}" type="slidenum">
              <a:rPr lang="en-US" noProof="0" smtClean="0"/>
              <a:pPr>
                <a:defRPr/>
              </a:pPr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839973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48000" y="274638"/>
            <a:ext cx="5638800" cy="1143000"/>
          </a:xfrm>
        </p:spPr>
        <p:txBody>
          <a:bodyPr/>
          <a:lstStyle/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48000" y="1600200"/>
            <a:ext cx="5638800" cy="4525963"/>
          </a:xfrm>
        </p:spPr>
        <p:txBody>
          <a:bodyPr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B73AE7-D487-4C8A-872A-017353484F5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5BAC-BC24-429A-B9C6-0ABD5B8B145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7193010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971799" y="4406900"/>
            <a:ext cx="55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971800" y="2906713"/>
            <a:ext cx="552291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DAC36E-5FD1-4410-B260-736173424DAB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51DAD0-1C6A-44B3-83A0-CA13B3EDF91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01223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2057400"/>
            <a:ext cx="4038600" cy="40687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ECD294-0EBC-4DA9-8F42-3EC43C4237F3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3503D-5297-4641-9793-A09EC16733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114526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6F8A2-A8A8-4B31-BDCE-F221FCB29A95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0E6BB-0959-45BB-B58E-EC4F7499026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8618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C3D98-BCFB-4CF3-A709-228520ED62B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A657B-9069-4D6A-B67A-90F6A5A3425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1889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84B46-C75E-42E6-A7B1-C573709BDE8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36A69-B753-434E-8AC4-4FD15358178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405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FD32-505C-47DA-AE1F-0DC035B6AAF0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135BFE-D715-452F-9238-600C6D1930E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82881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28640-F6A4-4E37-A060-C61DD5ED3276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D6BEC9-DEB4-4CAB-86C8-8B0FEBF8285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936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79A058-E5AC-4F8E-9B9D-DA205525E194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AEE33-E062-4158-AD9B-4535E070E0E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375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8870D0-34C3-4A36-9A3A-EF20E3B5B4B2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F6B6B-3746-4E25-A765-EC335697C3B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50506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Cliquez pour modifier les styles du texte du masque</a:t>
            </a:r>
          </a:p>
          <a:p>
            <a:pPr lvl="1"/>
            <a:r>
              <a:rPr lang="en-US" noProof="0" smtClean="0"/>
              <a:t>Deuxième niveau</a:t>
            </a:r>
          </a:p>
          <a:p>
            <a:pPr lvl="2"/>
            <a:r>
              <a:rPr lang="en-US" noProof="0" smtClean="0"/>
              <a:t>Troisième niveau</a:t>
            </a:r>
          </a:p>
          <a:p>
            <a:pPr lvl="3"/>
            <a:r>
              <a:rPr lang="en-US" noProof="0" smtClean="0"/>
              <a:t>Quatrième niveau</a:t>
            </a:r>
          </a:p>
          <a:p>
            <a:pPr lvl="4"/>
            <a:r>
              <a:rPr lang="en-US" noProof="0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FB80B7F-A020-4ED8-A0FE-A44536F57241}" type="datetimeFigureOut">
              <a:rPr lang="fr-FR"/>
              <a:pPr>
                <a:defRPr/>
              </a:pPr>
              <a:t>01/02/2014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0BFF0C5-08C0-4054-9B3F-30C89CC0F7E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685800" y="1428750"/>
            <a:ext cx="7772400" cy="1470025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COMMUNICATION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2514600" y="5086350"/>
            <a:ext cx="6400800" cy="1466850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La Franca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pPr algn="l"/>
            <a:r>
              <a:rPr lang="fr-CA" dirty="0" err="1" smtClean="0"/>
              <a:t>Let’s</a:t>
            </a:r>
            <a:r>
              <a:rPr lang="fr-CA" dirty="0" smtClean="0"/>
              <a:t> </a:t>
            </a:r>
            <a:r>
              <a:rPr lang="fr-CA" dirty="0" err="1" smtClean="0"/>
              <a:t>get</a:t>
            </a:r>
            <a:r>
              <a:rPr lang="fr-CA" dirty="0" smtClean="0"/>
              <a:t> to know </a:t>
            </a:r>
            <a:r>
              <a:rPr lang="fr-CA" dirty="0" err="1" smtClean="0"/>
              <a:t>each</a:t>
            </a:r>
            <a:r>
              <a:rPr lang="fr-CA" dirty="0" smtClean="0"/>
              <a:t> </a:t>
            </a:r>
            <a:r>
              <a:rPr lang="fr-CA" dirty="0" err="1" smtClean="0"/>
              <a:t>other</a:t>
            </a:r>
            <a:r>
              <a:rPr lang="en-US" dirty="0" smtClean="0"/>
              <a:t>…</a:t>
            </a:r>
            <a:endParaRPr lang="fr-CA" dirty="0" smtClean="0"/>
          </a:p>
        </p:txBody>
      </p:sp>
      <p:sp>
        <p:nvSpPr>
          <p:cNvPr id="3" name="Rectangle 2"/>
          <p:cNvSpPr/>
          <p:nvPr/>
        </p:nvSpPr>
        <p:spPr>
          <a:xfrm>
            <a:off x="6629400" y="5525869"/>
            <a:ext cx="16419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New </a:t>
            </a:r>
            <a:r>
              <a:rPr lang="fr-CA" dirty="0" err="1" smtClean="0">
                <a:latin typeface="+mj-lt"/>
              </a:rPr>
              <a:t>hubby</a:t>
            </a:r>
            <a:r>
              <a:rPr lang="fr-CA" dirty="0" smtClean="0">
                <a:latin typeface="+mj-lt"/>
              </a:rPr>
              <a:t>, new </a:t>
            </a:r>
            <a:r>
              <a:rPr lang="fr-CA" dirty="0" err="1" smtClean="0">
                <a:latin typeface="+mj-lt"/>
              </a:rPr>
              <a:t>daddy</a:t>
            </a:r>
            <a:endParaRPr lang="en-US" dirty="0">
              <a:latin typeface="+mj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629400" y="3657600"/>
            <a:ext cx="175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err="1" smtClean="0">
                <a:latin typeface="+mj-lt"/>
              </a:rPr>
              <a:t>Actor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musician</a:t>
            </a:r>
            <a:r>
              <a:rPr lang="fr-CA" dirty="0" smtClean="0">
                <a:latin typeface="+mj-lt"/>
              </a:rPr>
              <a:t>, </a:t>
            </a:r>
            <a:r>
              <a:rPr lang="fr-CA" dirty="0" err="1" smtClean="0">
                <a:latin typeface="+mj-lt"/>
              </a:rPr>
              <a:t>marketer</a:t>
            </a:r>
            <a:r>
              <a:rPr lang="fr-CA" dirty="0" smtClean="0">
                <a:latin typeface="+mj-lt"/>
              </a:rPr>
              <a:t> and planner</a:t>
            </a:r>
            <a:endParaRPr lang="en-US" dirty="0">
              <a:latin typeface="+mj-lt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629400" y="1905000"/>
            <a:ext cx="2057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CA" dirty="0" smtClean="0">
                <a:latin typeface="+mj-lt"/>
              </a:rPr>
              <a:t>Born in Italy, adopted by UK and married to a Thai</a:t>
            </a:r>
            <a:endParaRPr lang="en-US" dirty="0">
              <a:latin typeface="+mj-lt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778" y="1905000"/>
            <a:ext cx="4267200" cy="426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over 12 years marketing experience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600" y="1828800"/>
            <a:ext cx="2427974" cy="25273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9000" y="1752600"/>
            <a:ext cx="2641600" cy="2641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4648200"/>
            <a:ext cx="1943100" cy="19431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600" y="4572000"/>
            <a:ext cx="1930400" cy="193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3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882" r="24461"/>
          <a:stretch/>
        </p:blipFill>
        <p:spPr>
          <a:xfrm>
            <a:off x="6587066" y="5029200"/>
            <a:ext cx="2328334" cy="17495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304800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Some things we’ve done in Thailand in the past 4 years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4400" y="1905000"/>
            <a:ext cx="142494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29400" y="1905000"/>
            <a:ext cx="2112005" cy="14950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5600" y="3429000"/>
            <a:ext cx="1970641" cy="1970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1926665"/>
            <a:ext cx="2362200" cy="1273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0" y="3352800"/>
            <a:ext cx="1828800" cy="1511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4114800"/>
            <a:ext cx="2195891" cy="9772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7467" y="5410200"/>
            <a:ext cx="1540933" cy="990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49461" y="5257800"/>
            <a:ext cx="1665339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1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re 1"/>
          <p:cNvSpPr>
            <a:spLocks noGrp="1"/>
          </p:cNvSpPr>
          <p:nvPr>
            <p:ph type="title" idx="4294967295"/>
          </p:nvPr>
        </p:nvSpPr>
        <p:spPr>
          <a:xfrm>
            <a:off x="2438400" y="5431535"/>
            <a:ext cx="6705600" cy="1143000"/>
          </a:xfrm>
        </p:spPr>
        <p:txBody>
          <a:bodyPr>
            <a:normAutofit/>
          </a:bodyPr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</a:t>
            </a:r>
            <a:r>
              <a:rPr lang="fr-CA" dirty="0" err="1" smtClean="0">
                <a:solidFill>
                  <a:schemeClr val="bg1"/>
                </a:solidFill>
              </a:rPr>
              <a:t>words</a:t>
            </a:r>
            <a:r>
              <a:rPr lang="fr-CA" dirty="0" smtClean="0">
                <a:solidFill>
                  <a:schemeClr val="bg1"/>
                </a:solidFill>
              </a:rPr>
              <a:t> about </a:t>
            </a:r>
            <a:r>
              <a:rPr lang="fr-CA" dirty="0" err="1" smtClean="0">
                <a:solidFill>
                  <a:schemeClr val="bg1"/>
                </a:solidFill>
              </a:rPr>
              <a:t>you</a:t>
            </a:r>
            <a:r>
              <a:rPr lang="en-US" dirty="0" smtClean="0">
                <a:solidFill>
                  <a:schemeClr val="bg1"/>
                </a:solidFill>
              </a:rPr>
              <a:t>…</a:t>
            </a:r>
            <a:r>
              <a:rPr lang="fr-CA" dirty="0" smtClean="0">
                <a:solidFill>
                  <a:schemeClr val="bg1"/>
                </a:solidFill>
              </a:rPr>
              <a:t>?</a:t>
            </a:r>
            <a:endParaRPr lang="fr-CA" sz="3100" dirty="0" smtClean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886" y="304800"/>
            <a:ext cx="7704111" cy="5126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9911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err="1" smtClean="0">
                <a:cs typeface="Calibri"/>
              </a:rPr>
              <a:t>Exercise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5 </a:t>
            </a:r>
            <a:r>
              <a:rPr lang="fr-CA" dirty="0" err="1">
                <a:cs typeface="Calibri"/>
              </a:rPr>
              <a:t>mins</a:t>
            </a:r>
            <a:r>
              <a:rPr lang="fr-CA" dirty="0">
                <a:cs typeface="Calibri"/>
              </a:rPr>
              <a:t> to talk to </a:t>
            </a:r>
            <a:r>
              <a:rPr lang="fr-CA" dirty="0" err="1">
                <a:cs typeface="Calibri"/>
              </a:rPr>
              <a:t>someone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don’t</a:t>
            </a:r>
            <a:r>
              <a:rPr lang="fr-CA" dirty="0">
                <a:cs typeface="Calibri"/>
              </a:rPr>
              <a:t> know</a:t>
            </a:r>
          </a:p>
          <a:p>
            <a:pPr marL="285750" indent="-285750">
              <a:buFont typeface="Arial"/>
              <a:buChar char="•"/>
            </a:pPr>
            <a:endParaRPr lang="fr-CA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fr-CA" dirty="0" smtClean="0">
                <a:cs typeface="Calibri"/>
              </a:rPr>
              <a:t>Tell </a:t>
            </a:r>
            <a:r>
              <a:rPr lang="fr-CA" dirty="0" err="1">
                <a:cs typeface="Calibri"/>
              </a:rPr>
              <a:t>them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one </a:t>
            </a:r>
            <a:r>
              <a:rPr lang="fr-CA" dirty="0" err="1">
                <a:cs typeface="Calibri"/>
              </a:rPr>
              <a:t>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why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we</a:t>
            </a:r>
            <a:r>
              <a:rPr lang="fr-CA" dirty="0">
                <a:cs typeface="Calibri"/>
              </a:rPr>
              <a:t> all </a:t>
            </a:r>
            <a:r>
              <a:rPr lang="fr-CA" dirty="0" err="1">
                <a:cs typeface="Calibri"/>
              </a:rPr>
              <a:t>should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remember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you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endParaRPr lang="en-US" dirty="0" smtClean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cs typeface="Calibri"/>
              </a:rPr>
              <a:t>E</a:t>
            </a:r>
            <a:r>
              <a:rPr lang="fr-CA" dirty="0" err="1">
                <a:cs typeface="Calibri"/>
              </a:rPr>
              <a:t>veryone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presents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other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person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with</a:t>
            </a:r>
            <a:r>
              <a:rPr lang="fr-CA" dirty="0">
                <a:cs typeface="Calibri"/>
              </a:rPr>
              <a:t> the </a:t>
            </a:r>
            <a:r>
              <a:rPr lang="fr-CA" dirty="0" err="1">
                <a:cs typeface="Calibri"/>
              </a:rPr>
              <a:t>name</a:t>
            </a:r>
            <a:r>
              <a:rPr lang="fr-CA" dirty="0">
                <a:cs typeface="Calibri"/>
              </a:rPr>
              <a:t> and the one </a:t>
            </a:r>
            <a:r>
              <a:rPr lang="fr-CA" dirty="0" err="1" smtClean="0">
                <a:cs typeface="Calibri"/>
              </a:rPr>
              <a:t>thing</a:t>
            </a: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endParaRPr lang="fr-CA" dirty="0" smtClean="0">
              <a:cs typeface="Calibri"/>
            </a:endParaRPr>
          </a:p>
          <a:p>
            <a:pPr marL="0" indent="0">
              <a:buNone/>
            </a:pPr>
            <a:r>
              <a:rPr lang="fr-CA" dirty="0" smtClean="0">
                <a:cs typeface="Calibri"/>
              </a:rPr>
              <a:t>Suggestions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T</a:t>
            </a:r>
            <a:r>
              <a:rPr lang="fr-CA" dirty="0" err="1">
                <a:cs typeface="Calibri"/>
              </a:rPr>
              <a:t>hink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something</a:t>
            </a:r>
            <a:r>
              <a:rPr lang="fr-CA" dirty="0">
                <a:cs typeface="Calibri"/>
              </a:rPr>
              <a:t> </a:t>
            </a:r>
            <a:r>
              <a:rPr lang="fr-CA" dirty="0" err="1">
                <a:cs typeface="Calibri"/>
              </a:rPr>
              <a:t>memorable</a:t>
            </a:r>
            <a:endParaRPr lang="fr-CA" dirty="0">
              <a:cs typeface="Calibri"/>
            </a:endParaRPr>
          </a:p>
          <a:p>
            <a:pPr marL="285750" indent="-285750">
              <a:buFont typeface="Arial"/>
              <a:buChar char="•"/>
            </a:pPr>
            <a:r>
              <a:rPr lang="en-US" dirty="0">
                <a:cs typeface="Calibri"/>
              </a:rPr>
              <a:t>L</a:t>
            </a:r>
            <a:r>
              <a:rPr lang="fr-CA" dirty="0" err="1">
                <a:cs typeface="Calibri"/>
              </a:rPr>
              <a:t>isten</a:t>
            </a:r>
            <a:r>
              <a:rPr lang="fr-CA" dirty="0">
                <a:cs typeface="Calibri"/>
              </a:rPr>
              <a:t> </a:t>
            </a:r>
          </a:p>
          <a:p>
            <a:pPr marL="0" indent="0">
              <a:buNone/>
            </a:pPr>
            <a:r>
              <a:rPr lang="fr-CA" dirty="0">
                <a:cs typeface="Calibri"/>
              </a:rPr>
              <a:t/>
            </a:r>
            <a:br>
              <a:rPr lang="fr-CA" dirty="0">
                <a:cs typeface="Calibri"/>
              </a:rPr>
            </a:br>
            <a:endParaRPr lang="en-US" dirty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4776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6200" y="-76200"/>
            <a:ext cx="9296400" cy="6977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070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>
            <a:spLocks noGrp="1"/>
          </p:cNvSpPr>
          <p:nvPr>
            <p:ph type="title"/>
          </p:nvPr>
        </p:nvSpPr>
        <p:spPr>
          <a:xfrm>
            <a:off x="152400" y="5181600"/>
            <a:ext cx="6705600" cy="1143000"/>
          </a:xfrm>
        </p:spPr>
        <p:txBody>
          <a:bodyPr/>
          <a:lstStyle/>
          <a:p>
            <a:pPr algn="l"/>
            <a:r>
              <a:rPr lang="fr-CA" dirty="0" smtClean="0">
                <a:solidFill>
                  <a:schemeClr val="bg1"/>
                </a:solidFill>
              </a:rPr>
              <a:t>Few basic </a:t>
            </a:r>
            <a:r>
              <a:rPr lang="fr-CA" dirty="0" err="1" smtClean="0">
                <a:solidFill>
                  <a:schemeClr val="bg1"/>
                </a:solidFill>
              </a:rPr>
              <a:t>rules</a:t>
            </a:r>
            <a:r>
              <a:rPr lang="fr-CA" dirty="0" smtClean="0">
                <a:solidFill>
                  <a:schemeClr val="bg1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93133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282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200400" y="2307771"/>
            <a:ext cx="6705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Participation</a:t>
            </a:r>
          </a:p>
        </p:txBody>
      </p:sp>
    </p:spTree>
    <p:extLst>
      <p:ext uri="{BB962C8B-B14F-4D97-AF65-F5344CB8AC3E}">
        <p14:creationId xmlns:p14="http://schemas.microsoft.com/office/powerpoint/2010/main" val="129298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81000" y="5181600"/>
            <a:ext cx="4876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2 </a:t>
            </a:r>
            <a:r>
              <a:rPr lang="fr-CA" dirty="0" err="1" smtClean="0">
                <a:solidFill>
                  <a:schemeClr val="bg1"/>
                </a:solidFill>
              </a:rPr>
              <a:t>ways</a:t>
            </a:r>
            <a:r>
              <a:rPr lang="fr-CA" dirty="0" smtClean="0">
                <a:solidFill>
                  <a:schemeClr val="bg1"/>
                </a:solidFill>
              </a:rPr>
              <a:t> conversations</a:t>
            </a:r>
          </a:p>
        </p:txBody>
      </p:sp>
    </p:spTree>
    <p:extLst>
      <p:ext uri="{BB962C8B-B14F-4D97-AF65-F5344CB8AC3E}">
        <p14:creationId xmlns:p14="http://schemas.microsoft.com/office/powerpoint/2010/main" val="2460036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5181600"/>
            <a:ext cx="5181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l"/>
            <a:r>
              <a:rPr lang="fr-CA" dirty="0" smtClean="0">
                <a:solidFill>
                  <a:schemeClr val="bg1"/>
                </a:solidFill>
              </a:rPr>
              <a:t>Workshops not lectures</a:t>
            </a:r>
          </a:p>
        </p:txBody>
      </p:sp>
    </p:spTree>
    <p:extLst>
      <p:ext uri="{BB962C8B-B14F-4D97-AF65-F5344CB8AC3E}">
        <p14:creationId xmlns:p14="http://schemas.microsoft.com/office/powerpoint/2010/main" val="3600657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re 1"/>
          <p:cNvSpPr>
            <a:spLocks noGrp="1"/>
          </p:cNvSpPr>
          <p:nvPr>
            <p:ph type="title"/>
          </p:nvPr>
        </p:nvSpPr>
        <p:spPr>
          <a:xfrm>
            <a:off x="2286000" y="274638"/>
            <a:ext cx="6400800" cy="1143000"/>
          </a:xfrm>
        </p:spPr>
        <p:txBody>
          <a:bodyPr/>
          <a:lstStyle/>
          <a:p>
            <a:pPr algn="l"/>
            <a:r>
              <a:rPr lang="fr-CA" dirty="0" smtClean="0"/>
              <a:t>Our plan</a:t>
            </a:r>
          </a:p>
        </p:txBody>
      </p:sp>
      <p:sp>
        <p:nvSpPr>
          <p:cNvPr id="6147" name="Espace réservé du contenu 2"/>
          <p:cNvSpPr>
            <a:spLocks noGrp="1"/>
          </p:cNvSpPr>
          <p:nvPr>
            <p:ph idx="1"/>
          </p:nvPr>
        </p:nvSpPr>
        <p:spPr>
          <a:xfrm>
            <a:off x="2286000" y="1600200"/>
            <a:ext cx="6400800" cy="4525963"/>
          </a:xfrm>
        </p:spPr>
        <p:txBody>
          <a:bodyPr>
            <a:normAutofit fontScale="55000" lnSpcReduction="20000"/>
          </a:bodyPr>
          <a:lstStyle/>
          <a:p>
            <a:pPr lvl="0"/>
            <a:r>
              <a:rPr lang="en-US" dirty="0"/>
              <a:t>Frame communication within the big </a:t>
            </a:r>
            <a:r>
              <a:rPr lang="en-US" dirty="0" smtClean="0"/>
              <a:t>picture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r>
              <a:rPr lang="en-US" dirty="0"/>
              <a:t>The phases of communication </a:t>
            </a:r>
            <a:r>
              <a:rPr lang="en-US" dirty="0" smtClean="0"/>
              <a:t>development </a:t>
            </a:r>
          </a:p>
          <a:p>
            <a:endParaRPr lang="en-US" dirty="0"/>
          </a:p>
          <a:p>
            <a:pPr lvl="1"/>
            <a:r>
              <a:rPr lang="en-US" dirty="0"/>
              <a:t>Planning and strategic development </a:t>
            </a:r>
            <a:r>
              <a:rPr lang="en-US" b="1" dirty="0" smtClean="0"/>
              <a:t> 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pPr lvl="1"/>
            <a:r>
              <a:rPr lang="en-US" dirty="0"/>
              <a:t>Communication development </a:t>
            </a:r>
            <a:r>
              <a:rPr lang="en-US" dirty="0" smtClean="0"/>
              <a:t>- </a:t>
            </a:r>
            <a:r>
              <a:rPr lang="en-US" dirty="0"/>
              <a:t>executions </a:t>
            </a:r>
            <a:r>
              <a:rPr lang="en-US" b="1" dirty="0" smtClean="0"/>
              <a:t> </a:t>
            </a:r>
          </a:p>
          <a:p>
            <a:pPr lvl="1"/>
            <a:endParaRPr lang="en-US" b="1" dirty="0" smtClean="0"/>
          </a:p>
          <a:p>
            <a:pPr lvl="1"/>
            <a:r>
              <a:rPr lang="en-US" dirty="0" smtClean="0"/>
              <a:t>Judging and testing communication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Case studies and work on a specific project </a:t>
            </a:r>
            <a:r>
              <a:rPr lang="en-US" b="1" dirty="0"/>
              <a:t> 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Social </a:t>
            </a:r>
            <a:r>
              <a:rPr lang="en-US" dirty="0"/>
              <a:t>media: how it works and why is it important </a:t>
            </a:r>
            <a:r>
              <a:rPr lang="en-US" b="1" dirty="0" smtClean="0"/>
              <a:t> </a:t>
            </a:r>
            <a:endParaRPr lang="en-US" dirty="0"/>
          </a:p>
          <a:p>
            <a:pPr lvl="0"/>
            <a:endParaRPr lang="en-US" b="1" dirty="0"/>
          </a:p>
          <a:p>
            <a:pPr lvl="0"/>
            <a:r>
              <a:rPr lang="en-US" b="1" dirty="0" smtClean="0"/>
              <a:t>Exam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 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reference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0800" y="1828800"/>
            <a:ext cx="2577101" cy="3276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410200" y="2971800"/>
            <a:ext cx="3276600" cy="17543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Advertising and Promotion: An Integrated Marketing Communications Perspective, Global </a:t>
            </a:r>
            <a:r>
              <a:rPr lang="en-US" dirty="0" smtClean="0"/>
              <a:t>Edition 9</a:t>
            </a:r>
            <a:r>
              <a:rPr lang="en-US" baseline="30000" dirty="0" smtClean="0"/>
              <a:t>th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G. BELCH – M. BELCH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5966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Evaluation: let’s make it clear…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2057400"/>
            <a:ext cx="5638800" cy="3611563"/>
          </a:xfrm>
        </p:spPr>
        <p:txBody>
          <a:bodyPr/>
          <a:lstStyle/>
          <a:p>
            <a:r>
              <a:rPr lang="en-US" dirty="0" smtClean="0"/>
              <a:t>Participation and case study presentation (25%)</a:t>
            </a:r>
          </a:p>
          <a:p>
            <a:endParaRPr lang="en-US" dirty="0" smtClean="0"/>
          </a:p>
          <a:p>
            <a:r>
              <a:rPr lang="en-US" dirty="0" smtClean="0"/>
              <a:t>Mid term exam (25%)</a:t>
            </a:r>
          </a:p>
          <a:p>
            <a:endParaRPr lang="en-US" dirty="0" smtClean="0"/>
          </a:p>
          <a:p>
            <a:r>
              <a:rPr lang="en-US" dirty="0" smtClean="0"/>
              <a:t>Final exam (50%)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01853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One word on evaluation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951037"/>
            <a:ext cx="61722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sz="2800" dirty="0" smtClean="0">
                <a:solidFill>
                  <a:schemeClr val="accent2"/>
                </a:solidFill>
              </a:rPr>
              <a:t>Participation</a:t>
            </a:r>
            <a:r>
              <a:rPr lang="en-US" sz="2800" dirty="0" smtClean="0"/>
              <a:t>: SPEAK UP or I won’t know if you’re alive!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Case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chemeClr val="accent2"/>
                </a:solidFill>
              </a:rPr>
              <a:t>study</a:t>
            </a:r>
            <a:r>
              <a:rPr lang="en-US" sz="2800" dirty="0" smtClean="0"/>
              <a:t>: let’s get our hands dirty…</a:t>
            </a:r>
          </a:p>
          <a:p>
            <a:endParaRPr lang="en-US" sz="2800" dirty="0"/>
          </a:p>
          <a:p>
            <a:r>
              <a:rPr lang="en-US" sz="2800" dirty="0" smtClean="0">
                <a:solidFill>
                  <a:schemeClr val="accent2"/>
                </a:solidFill>
              </a:rPr>
              <a:t>Mid-term and final written evaluation</a:t>
            </a:r>
            <a:r>
              <a:rPr lang="en-US" sz="2800" dirty="0" smtClean="0"/>
              <a:t>: I’m not interested in “memory test”, I’m interested in students who want to understand some useful concept and play with them…but it doesn’t mean is going to be easy</a:t>
            </a:r>
          </a:p>
          <a:p>
            <a:endParaRPr lang="en-US" sz="2800" dirty="0" smtClean="0"/>
          </a:p>
          <a:p>
            <a:r>
              <a:rPr lang="en-US" sz="2800" dirty="0" smtClean="0"/>
              <a:t>Final result will be based on</a:t>
            </a:r>
            <a:r>
              <a:rPr lang="en-US" sz="2800" dirty="0" smtClean="0">
                <a:solidFill>
                  <a:schemeClr val="accent2"/>
                </a:solidFill>
              </a:rPr>
              <a:t> Practice </a:t>
            </a:r>
            <a:r>
              <a:rPr lang="en-US" sz="2800" dirty="0" smtClean="0"/>
              <a:t>(Participation and Case Study) and </a:t>
            </a:r>
            <a:r>
              <a:rPr lang="en-US" sz="2800" dirty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heory</a:t>
            </a:r>
            <a:r>
              <a:rPr lang="en-US" sz="2800" dirty="0" smtClean="0"/>
              <a:t> (written exams)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75604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891" y="0"/>
            <a:ext cx="915578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48200" y="5001577"/>
            <a:ext cx="2667000" cy="408623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This is not marketing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5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 rot="20796848">
            <a:off x="325727" y="3951219"/>
            <a:ext cx="1226523" cy="817245"/>
          </a:xfrm>
          <a:prstGeom prst="round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 smtClean="0">
                <a:solidFill>
                  <a:schemeClr val="bg1"/>
                </a:solidFill>
              </a:rPr>
              <a:t>It looks much more like this…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95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3505200"/>
            <a:ext cx="5100397" cy="3352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495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914400" y="10668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3600" dirty="0" smtClean="0">
                <a:solidFill>
                  <a:schemeClr val="bg1"/>
                </a:solidFill>
                <a:latin typeface="+mj-lt"/>
              </a:rPr>
              <a:t>Marketing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86400" y="5410200"/>
            <a:ext cx="3352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+mj-lt"/>
              </a:rPr>
              <a:t>Office-</a:t>
            </a:r>
            <a:r>
              <a:rPr lang="en-US" sz="3600" dirty="0" err="1" smtClean="0">
                <a:solidFill>
                  <a:schemeClr val="bg1"/>
                </a:solidFill>
                <a:latin typeface="+mj-lt"/>
              </a:rPr>
              <a:t>ing</a:t>
            </a:r>
            <a:endParaRPr lang="en-US" sz="3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78615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2977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4549676"/>
            <a:ext cx="5181600" cy="230832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Learning from previous experiences @ </a:t>
            </a:r>
            <a:r>
              <a:rPr lang="en-US" dirty="0" err="1" smtClean="0">
                <a:solidFill>
                  <a:schemeClr val="bg1"/>
                </a:solidFill>
                <a:latin typeface="Calibri"/>
                <a:cs typeface="Calibri"/>
              </a:rPr>
              <a:t>Thammasat</a:t>
            </a: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: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Start and finish on time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Small work groups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Examples and real cases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External speakers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Upload charts in advance</a:t>
            </a:r>
          </a:p>
          <a:p>
            <a:pPr marL="285750" indent="-285750">
              <a:buFont typeface="Arial"/>
              <a:buChar char="•"/>
            </a:pPr>
            <a:endParaRPr lang="en-US" dirty="0" smtClean="0">
              <a:solidFill>
                <a:schemeClr val="bg1"/>
              </a:solidFill>
              <a:latin typeface="Calibri"/>
              <a:cs typeface="Calibri"/>
            </a:endParaRPr>
          </a:p>
          <a:p>
            <a:pPr algn="r"/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…most importantly..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172215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Let’s start from the very big picture…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700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048000" y="152400"/>
            <a:ext cx="5638800" cy="1143000"/>
          </a:xfrm>
        </p:spPr>
        <p:txBody>
          <a:bodyPr/>
          <a:lstStyle/>
          <a:p>
            <a:r>
              <a:rPr lang="en-US" dirty="0" smtClean="0"/>
              <a:t>The context</a:t>
            </a: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350880929"/>
              </p:ext>
            </p:extLst>
          </p:nvPr>
        </p:nvGraphicFramePr>
        <p:xfrm>
          <a:off x="1524000" y="1219200"/>
          <a:ext cx="7162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471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6553200" cy="4525963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the core activities of a company (trade of goods, services or both to consumers)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it </a:t>
            </a:r>
            <a:r>
              <a:rPr lang="en-US" dirty="0"/>
              <a:t>is an </a:t>
            </a:r>
            <a:r>
              <a:rPr lang="en-US" dirty="0">
                <a:solidFill>
                  <a:schemeClr val="accent2">
                    <a:lumMod val="75000"/>
                  </a:schemeClr>
                </a:solidFill>
              </a:rPr>
              <a:t>integrated</a:t>
            </a:r>
            <a:r>
              <a:rPr lang="en-US" dirty="0"/>
              <a:t> process through which companies build </a:t>
            </a:r>
            <a:r>
              <a:rPr lang="en-US" dirty="0" smtClean="0"/>
              <a:t>strong customer </a:t>
            </a:r>
            <a:r>
              <a:rPr lang="en-US" dirty="0" smtClean="0">
                <a:solidFill>
                  <a:srgbClr val="953735"/>
                </a:solidFill>
              </a:rPr>
              <a:t>relationship</a:t>
            </a:r>
            <a:r>
              <a:rPr lang="en-US" dirty="0" smtClean="0"/>
              <a:t> </a:t>
            </a:r>
            <a:r>
              <a:rPr lang="en-US" dirty="0"/>
              <a:t>and create </a:t>
            </a:r>
            <a:r>
              <a:rPr lang="en-US" dirty="0">
                <a:solidFill>
                  <a:srgbClr val="953735"/>
                </a:solidFill>
              </a:rPr>
              <a:t>value</a:t>
            </a:r>
            <a:r>
              <a:rPr lang="en-US" dirty="0"/>
              <a:t> for their customers and for </a:t>
            </a:r>
            <a:r>
              <a:rPr lang="en-US" dirty="0" smtClean="0"/>
              <a:t>themselves (</a:t>
            </a:r>
            <a:r>
              <a:rPr lang="en-US" dirty="0" err="1" smtClean="0"/>
              <a:t>Kotler</a:t>
            </a:r>
            <a:r>
              <a:rPr lang="en-US" dirty="0" smtClean="0"/>
              <a:t>)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one of the activities of the marketing mix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3869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 rot="653864">
            <a:off x="2836997" y="851283"/>
            <a:ext cx="5638800" cy="4754562"/>
          </a:xfrm>
        </p:spPr>
        <p:txBody>
          <a:bodyPr/>
          <a:lstStyle/>
          <a:p>
            <a:r>
              <a:rPr lang="en-US" sz="71400" i="1" dirty="0" smtClean="0">
                <a:solidFill>
                  <a:schemeClr val="bg1">
                    <a:lumMod val="85000"/>
                  </a:schemeClr>
                </a:solidFill>
              </a:rPr>
              <a:t>?</a:t>
            </a:r>
            <a:endParaRPr lang="en-US" sz="71400" i="1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0" y="2971800"/>
            <a:ext cx="5638800" cy="10668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How many P’s in marketing mix?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03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457200"/>
            <a:ext cx="2603500" cy="3124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8135" y="457200"/>
            <a:ext cx="4234426" cy="2895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800" y="3808228"/>
            <a:ext cx="3581400" cy="270687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4600" y="3505200"/>
            <a:ext cx="3022600" cy="298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74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06" b="100000" l="7500" r="608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133600" y="609600"/>
            <a:ext cx="7620000" cy="5384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274638"/>
            <a:ext cx="6629400" cy="1143000"/>
          </a:xfrm>
        </p:spPr>
        <p:txBody>
          <a:bodyPr/>
          <a:lstStyle/>
          <a:p>
            <a:r>
              <a:rPr lang="en-US" sz="4000" dirty="0" smtClean="0"/>
              <a:t>Promotion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524000"/>
            <a:ext cx="44958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Is one of the ‘unknown’ number of P’s</a:t>
            </a:r>
          </a:p>
          <a:p>
            <a:endParaRPr lang="en-US" dirty="0" smtClean="0"/>
          </a:p>
          <a:p>
            <a:r>
              <a:rPr lang="en-US" dirty="0" smtClean="0"/>
              <a:t>A mean to an end</a:t>
            </a:r>
          </a:p>
          <a:p>
            <a:endParaRPr lang="en-US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dirty="0" smtClean="0"/>
              <a:t>A tool that can be used to convince consumers</a:t>
            </a:r>
          </a:p>
          <a:p>
            <a:endParaRPr lang="en-US" dirty="0" smtClean="0"/>
          </a:p>
          <a:p>
            <a:r>
              <a:rPr lang="en-US" dirty="0" smtClean="0"/>
              <a:t>A </a:t>
            </a:r>
            <a:r>
              <a:rPr lang="en-US" dirty="0"/>
              <a:t>tool that can be used to </a:t>
            </a:r>
            <a:r>
              <a:rPr lang="en-US" dirty="0" smtClean="0"/>
              <a:t>influence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behaviors</a:t>
            </a:r>
            <a:endParaRPr 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464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when we talk…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0800" y="1600200"/>
            <a:ext cx="60960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Business</a:t>
            </a:r>
            <a:r>
              <a:rPr lang="en-US" dirty="0" smtClean="0"/>
              <a:t>: we talk sales, producing and selling products or services, turnover, profit, margins…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Marketing</a:t>
            </a:r>
            <a:r>
              <a:rPr lang="en-US" dirty="0" smtClean="0"/>
              <a:t>: we talk activities to launch new products or services, to </a:t>
            </a:r>
            <a:r>
              <a:rPr lang="en-US" dirty="0"/>
              <a:t>increase </a:t>
            </a:r>
            <a:r>
              <a:rPr lang="en-US" dirty="0" smtClean="0"/>
              <a:t>consumption of </a:t>
            </a:r>
            <a:r>
              <a:rPr lang="en-US" dirty="0"/>
              <a:t>existing </a:t>
            </a:r>
            <a:r>
              <a:rPr lang="en-US" dirty="0" smtClean="0"/>
              <a:t>ones…</a:t>
            </a:r>
          </a:p>
          <a:p>
            <a:endParaRPr lang="en-US" dirty="0"/>
          </a:p>
          <a:p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Promotion</a:t>
            </a:r>
            <a:r>
              <a:rPr lang="en-US" dirty="0" smtClean="0"/>
              <a:t>: we talk promoting sales by generating awareness of products, convince people to try, change existing behaviors, give price incentives…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971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/>
          <a:lstStyle/>
          <a:p>
            <a:r>
              <a:rPr lang="en-US" dirty="0" smtClean="0"/>
              <a:t>Many touch points under “promotion”</a:t>
            </a:r>
            <a:endParaRPr lang="en-US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125640577"/>
              </p:ext>
            </p:extLst>
          </p:nvPr>
        </p:nvGraphicFramePr>
        <p:xfrm>
          <a:off x="533400" y="838200"/>
          <a:ext cx="8153400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itle 1"/>
          <p:cNvSpPr txBox="1">
            <a:spLocks/>
          </p:cNvSpPr>
          <p:nvPr/>
        </p:nvSpPr>
        <p:spPr bwMode="auto">
          <a:xfrm>
            <a:off x="762000" y="4953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 smtClean="0"/>
              <a:t>We will mainly talk about “communication”</a:t>
            </a:r>
            <a:endParaRPr lang="en-US" dirty="0"/>
          </a:p>
        </p:txBody>
      </p:sp>
      <p:sp>
        <p:nvSpPr>
          <p:cNvPr id="5" name="Left Bracket 4"/>
          <p:cNvSpPr/>
          <p:nvPr/>
        </p:nvSpPr>
        <p:spPr>
          <a:xfrm rot="16200000">
            <a:off x="2743200" y="2324100"/>
            <a:ext cx="190500" cy="3924300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99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590800" y="274638"/>
            <a:ext cx="6096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This course’s focus: </a:t>
            </a:r>
            <a:r>
              <a:rPr lang="en-US" dirty="0" smtClean="0">
                <a:solidFill>
                  <a:schemeClr val="accent2">
                    <a:lumMod val="75000"/>
                  </a:schemeClr>
                </a:solidFill>
              </a:rPr>
              <a:t>integrated </a:t>
            </a:r>
            <a:r>
              <a:rPr lang="en-US" dirty="0" smtClean="0"/>
              <a:t>communication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514600" y="2332037"/>
            <a:ext cx="6172200" cy="4525963"/>
          </a:xfrm>
        </p:spPr>
        <p:txBody>
          <a:bodyPr/>
          <a:lstStyle/>
          <a:p>
            <a:r>
              <a:rPr lang="en-US" dirty="0" smtClean="0"/>
              <a:t>How it works</a:t>
            </a:r>
          </a:p>
          <a:p>
            <a:endParaRPr lang="en-US" dirty="0"/>
          </a:p>
          <a:p>
            <a:r>
              <a:rPr lang="en-US" dirty="0" smtClean="0"/>
              <a:t>How agencies develop strategies</a:t>
            </a:r>
          </a:p>
          <a:p>
            <a:endParaRPr lang="en-US" dirty="0"/>
          </a:p>
          <a:p>
            <a:r>
              <a:rPr lang="en-US" dirty="0" smtClean="0"/>
              <a:t>How agencies create executions</a:t>
            </a:r>
          </a:p>
        </p:txBody>
      </p:sp>
    </p:spTree>
    <p:extLst>
      <p:ext uri="{BB962C8B-B14F-4D97-AF65-F5344CB8AC3E}">
        <p14:creationId xmlns:p14="http://schemas.microsoft.com/office/powerpoint/2010/main" val="182108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4" b="10186"/>
          <a:stretch/>
        </p:blipFill>
        <p:spPr bwMode="auto">
          <a:xfrm>
            <a:off x="1600200" y="2438400"/>
            <a:ext cx="2438400" cy="199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3400" y="2438400"/>
            <a:ext cx="3013342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886200" y="533400"/>
            <a:ext cx="4800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What do I mean with Integrated Communication? </a:t>
            </a:r>
          </a:p>
          <a:p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  <a:p>
            <a:r>
              <a:rPr lang="en-US" dirty="0" smtClean="0">
                <a:solidFill>
                  <a:schemeClr val="bg1"/>
                </a:solidFill>
                <a:latin typeface="Calibri"/>
                <a:cs typeface="Calibri"/>
              </a:rPr>
              <a:t>Some examples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996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9800" y="1905000"/>
            <a:ext cx="6629400" cy="2590800"/>
          </a:xfrm>
        </p:spPr>
        <p:txBody>
          <a:bodyPr/>
          <a:lstStyle/>
          <a:p>
            <a:r>
              <a:rPr lang="en-US" dirty="0" smtClean="0"/>
              <a:t>Integrated Communication: </a:t>
            </a:r>
            <a:br>
              <a:rPr lang="en-US" dirty="0" smtClean="0"/>
            </a:br>
            <a:r>
              <a:rPr lang="en-US" dirty="0" smtClean="0"/>
              <a:t>what is it, how does it work  and why?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83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600200"/>
            <a:ext cx="67818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Communication* </a:t>
            </a:r>
            <a:r>
              <a:rPr lang="en-US" sz="2400" dirty="0" smtClean="0"/>
              <a:t>(</a:t>
            </a:r>
            <a:r>
              <a:rPr lang="en-US" sz="2400" dirty="0" err="1" smtClean="0"/>
              <a:t>kə</a:t>
            </a:r>
            <a:r>
              <a:rPr lang="en-US" sz="2400" dirty="0" err="1"/>
              <a:t>ˌmyo͞oniˈ</a:t>
            </a:r>
            <a:r>
              <a:rPr lang="en-US" sz="2400" dirty="0" err="1" smtClean="0"/>
              <a:t>kāSHən</a:t>
            </a:r>
            <a:r>
              <a:rPr lang="en-US" sz="2400" dirty="0" smtClean="0"/>
              <a:t>)</a:t>
            </a:r>
            <a:r>
              <a:rPr lang="en-US" b="1" dirty="0" smtClean="0"/>
              <a:t>:</a:t>
            </a:r>
            <a:r>
              <a:rPr lang="en-US" dirty="0" smtClean="0"/>
              <a:t> </a:t>
            </a:r>
            <a:r>
              <a:rPr lang="en-US" dirty="0"/>
              <a:t>the activity of conveying </a:t>
            </a:r>
            <a:r>
              <a:rPr lang="en-US" dirty="0" smtClean="0"/>
              <a:t>information</a:t>
            </a:r>
          </a:p>
          <a:p>
            <a:endParaRPr lang="en-US" dirty="0"/>
          </a:p>
          <a:p>
            <a:r>
              <a:rPr lang="en-US" dirty="0" smtClean="0"/>
              <a:t>When it comes to brand communication it is the act through which a brand shares info about itself or its products/services with the intention of influencing the behaviors of specific target groups (from stakeholders to shoppers)</a:t>
            </a:r>
          </a:p>
          <a:p>
            <a:endParaRPr lang="en-US" dirty="0" smtClean="0"/>
          </a:p>
          <a:p>
            <a:r>
              <a:rPr lang="en-US" dirty="0" smtClean="0"/>
              <a:t>In this course we will mainly talk about consumers behaviors and how to influence them through </a:t>
            </a:r>
            <a:r>
              <a:rPr lang="en-US" dirty="0" smtClean="0">
                <a:solidFill>
                  <a:schemeClr val="accent2"/>
                </a:solidFill>
              </a:rPr>
              <a:t>integrated</a:t>
            </a:r>
            <a:r>
              <a:rPr lang="en-US" dirty="0" smtClean="0"/>
              <a:t> brand </a:t>
            </a:r>
            <a:r>
              <a:rPr lang="en-US" dirty="0" smtClean="0">
                <a:solidFill>
                  <a:srgbClr val="C0504D"/>
                </a:solidFill>
              </a:rPr>
              <a:t>communication</a:t>
            </a:r>
            <a:endParaRPr lang="en-US" dirty="0">
              <a:solidFill>
                <a:srgbClr val="C0504D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819400" y="6172200"/>
            <a:ext cx="43728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+mj-lt"/>
              </a:rPr>
              <a:t>* from </a:t>
            </a:r>
            <a:r>
              <a:rPr lang="en-US" dirty="0">
                <a:latin typeface="+mj-lt"/>
              </a:rPr>
              <a:t>the Latin word "</a:t>
            </a:r>
            <a:r>
              <a:rPr lang="en-US" dirty="0" err="1">
                <a:latin typeface="+mj-lt"/>
              </a:rPr>
              <a:t>communis</a:t>
            </a:r>
            <a:r>
              <a:rPr lang="en-US" dirty="0">
                <a:latin typeface="+mj-lt"/>
              </a:rPr>
              <a:t>“ - to share</a:t>
            </a:r>
          </a:p>
        </p:txBody>
      </p:sp>
    </p:spTree>
    <p:extLst>
      <p:ext uri="{BB962C8B-B14F-4D97-AF65-F5344CB8AC3E}">
        <p14:creationId xmlns:p14="http://schemas.microsoft.com/office/powerpoint/2010/main" val="85070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90800" y="609600"/>
            <a:ext cx="3544443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6553200" y="152400"/>
            <a:ext cx="2514600" cy="2209800"/>
          </a:xfrm>
          <a:prstGeom prst="wedgeRectCallout">
            <a:avLst>
              <a:gd name="adj1" fmla="val -54599"/>
              <a:gd name="adj2" fmla="val 2644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i="1" dirty="0"/>
              <a:t>Half the money I spend on advertising is wasted; the trouble is I don't know which half</a:t>
            </a:r>
            <a:r>
              <a:rPr lang="en-US" sz="2000" i="1" dirty="0" smtClean="0"/>
              <a:t>.</a:t>
            </a:r>
            <a:endParaRPr lang="en-US" sz="2000" i="1" dirty="0"/>
          </a:p>
        </p:txBody>
      </p:sp>
      <p:sp>
        <p:nvSpPr>
          <p:cNvPr id="9" name="Rectangle 8"/>
          <p:cNvSpPr/>
          <p:nvPr/>
        </p:nvSpPr>
        <p:spPr>
          <a:xfrm>
            <a:off x="2590826" y="5798403"/>
            <a:ext cx="64007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John Wanamaker (July 11, 1838 – December 12, 1922) was a United States merchant, religious leader, civic and political figure, considered by some to be the father of modern advertising and a "pioneer in marketing</a:t>
            </a:r>
            <a:r>
              <a:rPr 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rPr>
              <a:t>.”</a:t>
            </a:r>
            <a:endParaRPr lang="en-US" sz="1600" dirty="0">
              <a:solidFill>
                <a:schemeClr val="tx1">
                  <a:lumMod val="65000"/>
                  <a:lumOff val="3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0124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43400" y="1"/>
            <a:ext cx="4762546" cy="452992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4800600"/>
            <a:ext cx="6477000" cy="1828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Integration of the brand communication channels in order to provide a more impactful, consistent and compelling message about the brand or its products</a:t>
            </a:r>
          </a:p>
        </p:txBody>
      </p:sp>
      <p:sp>
        <p:nvSpPr>
          <p:cNvPr id="6" name="Rectangle 5"/>
          <p:cNvSpPr/>
          <p:nvPr/>
        </p:nvSpPr>
        <p:spPr>
          <a:xfrm>
            <a:off x="1981200" y="2990671"/>
            <a:ext cx="3505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600" dirty="0" smtClean="0">
                <a:solidFill>
                  <a:schemeClr val="accent2"/>
                </a:solidFill>
                <a:latin typeface="Calibri"/>
                <a:cs typeface="Calibri"/>
              </a:rPr>
              <a:t>Integrated</a:t>
            </a:r>
            <a:r>
              <a:rPr lang="en-US" sz="3600" dirty="0" smtClean="0">
                <a:latin typeface="Calibri"/>
                <a:cs typeface="Calibri"/>
              </a:rPr>
              <a:t> </a:t>
            </a:r>
            <a:r>
              <a:rPr lang="en-US" sz="3600" dirty="0">
                <a:latin typeface="Calibri"/>
                <a:cs typeface="Calibri"/>
              </a:rPr>
              <a:t>communication?</a:t>
            </a:r>
          </a:p>
        </p:txBody>
      </p:sp>
    </p:spTree>
    <p:extLst>
      <p:ext uri="{BB962C8B-B14F-4D97-AF65-F5344CB8AC3E}">
        <p14:creationId xmlns:p14="http://schemas.microsoft.com/office/powerpoint/2010/main" val="269706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4200" y="2590800"/>
            <a:ext cx="5638800" cy="1143000"/>
          </a:xfrm>
        </p:spPr>
        <p:txBody>
          <a:bodyPr/>
          <a:lstStyle/>
          <a:p>
            <a:r>
              <a:rPr lang="en-US" sz="9600" dirty="0" smtClean="0"/>
              <a:t>Why?</a:t>
            </a:r>
            <a:endParaRPr lang="en-US" sz="9600" dirty="0"/>
          </a:p>
        </p:txBody>
      </p:sp>
    </p:spTree>
    <p:extLst>
      <p:ext uri="{BB962C8B-B14F-4D97-AF65-F5344CB8AC3E}">
        <p14:creationId xmlns:p14="http://schemas.microsoft.com/office/powerpoint/2010/main" val="17049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43" name="Group 3"/>
          <p:cNvGrpSpPr>
            <a:grpSpLocks/>
          </p:cNvGrpSpPr>
          <p:nvPr/>
        </p:nvGrpSpPr>
        <p:grpSpPr bwMode="auto">
          <a:xfrm>
            <a:off x="2895600" y="838200"/>
            <a:ext cx="4419600" cy="5264150"/>
            <a:chOff x="1954" y="1392"/>
            <a:chExt cx="1838" cy="2205"/>
          </a:xfrm>
        </p:grpSpPr>
        <p:pic>
          <p:nvPicPr>
            <p:cNvPr id="317444" name="Picture 4" descr="old tv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67" y="1392"/>
              <a:ext cx="1725" cy="148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7445" name="Text Box 5"/>
            <p:cNvSpPr txBox="1">
              <a:spLocks noChangeArrowheads="1"/>
            </p:cNvSpPr>
            <p:nvPr/>
          </p:nvSpPr>
          <p:spPr bwMode="auto">
            <a:xfrm>
              <a:off x="1954" y="3456"/>
              <a:ext cx="1277" cy="1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600" b="1">
                  <a:solidFill>
                    <a:schemeClr val="bg1"/>
                  </a:solidFill>
                  <a:latin typeface="Century Gothic" charset="0"/>
                  <a:cs typeface="Angsana New" charset="0"/>
                </a:rPr>
                <a:t>From one way entertainment.</a:t>
              </a:r>
              <a:endParaRPr lang="th-TH" sz="1600" b="1">
                <a:solidFill>
                  <a:schemeClr val="bg1"/>
                </a:solidFill>
                <a:latin typeface="Century Gothic" charset="0"/>
                <a:cs typeface="Angsana New" charset="0"/>
              </a:endParaRPr>
            </a:p>
          </p:txBody>
        </p:sp>
      </p:grpSp>
      <p:sp>
        <p:nvSpPr>
          <p:cNvPr id="317447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5105400"/>
            <a:ext cx="8229600" cy="1143000"/>
          </a:xfrm>
          <a:noFill/>
          <a:ln/>
        </p:spPr>
        <p:txBody>
          <a:bodyPr/>
          <a:lstStyle/>
          <a:p>
            <a:r>
              <a:rPr lang="en-US" sz="2800" dirty="0"/>
              <a:t>The world is changing…</a:t>
            </a:r>
            <a:endParaRPr lang="th-TH" sz="2800" dirty="0"/>
          </a:p>
        </p:txBody>
      </p:sp>
      <p:sp>
        <p:nvSpPr>
          <p:cNvPr id="317448" name="Rectangle 8"/>
          <p:cNvSpPr>
            <a:spLocks noChangeArrowheads="1"/>
          </p:cNvSpPr>
          <p:nvPr/>
        </p:nvSpPr>
        <p:spPr bwMode="auto">
          <a:xfrm>
            <a:off x="6477000" y="5262563"/>
            <a:ext cx="109594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4000" i="1" dirty="0">
                <a:solidFill>
                  <a:srgbClr val="FF0000"/>
                </a:solidFill>
                <a:latin typeface="+mj-lt"/>
              </a:rPr>
              <a:t>fast</a:t>
            </a:r>
            <a:r>
              <a:rPr lang="en-US" sz="4000" dirty="0">
                <a:solidFill>
                  <a:srgbClr val="FF0000"/>
                </a:solidFill>
                <a:latin typeface="+mj-lt"/>
              </a:rPr>
              <a:t>.</a:t>
            </a:r>
            <a:endParaRPr lang="th-TH" sz="4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436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8473" name="Picture 9" descr="facebook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8400" y="4572000"/>
            <a:ext cx="2706620" cy="203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8482" name="Picture 18" descr="mitsubishi-3d-blu-ray-player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00" y="228600"/>
            <a:ext cx="2743200" cy="171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8494" name="Rectangle 30"/>
          <p:cNvSpPr>
            <a:spLocks noGrp="1" noChangeArrowheads="1"/>
          </p:cNvSpPr>
          <p:nvPr>
            <p:ph type="title"/>
          </p:nvPr>
        </p:nvSpPr>
        <p:spPr>
          <a:xfrm>
            <a:off x="2286000" y="4800600"/>
            <a:ext cx="4267200" cy="1143000"/>
          </a:xfrm>
          <a:noFill/>
          <a:ln/>
        </p:spPr>
        <p:txBody>
          <a:bodyPr/>
          <a:lstStyle/>
          <a:p>
            <a:pPr algn="l"/>
            <a:r>
              <a:rPr lang="en-US" sz="2000" dirty="0" smtClean="0"/>
              <a:t>3 </a:t>
            </a:r>
            <a:r>
              <a:rPr lang="en-US" sz="2000" dirty="0"/>
              <a:t>dynamics:</a:t>
            </a:r>
            <a:br>
              <a:rPr lang="en-US" sz="2000" dirty="0"/>
            </a:br>
            <a:r>
              <a:rPr lang="en-US" sz="2000" dirty="0" smtClean="0"/>
              <a:t>- Increasing </a:t>
            </a:r>
            <a:r>
              <a:rPr lang="en-US" sz="2000" dirty="0"/>
              <a:t>number of channels</a:t>
            </a:r>
            <a:br>
              <a:rPr lang="en-US" sz="2000" dirty="0"/>
            </a:br>
            <a:r>
              <a:rPr lang="en-US" sz="2000" dirty="0" smtClean="0"/>
              <a:t>- More </a:t>
            </a:r>
            <a:r>
              <a:rPr lang="en-US" sz="2000" dirty="0"/>
              <a:t>crowded channels</a:t>
            </a:r>
            <a:br>
              <a:rPr lang="en-US" sz="2000" dirty="0"/>
            </a:br>
            <a:r>
              <a:rPr lang="en-US" sz="2000" dirty="0" smtClean="0"/>
              <a:t>- More </a:t>
            </a:r>
            <a:r>
              <a:rPr lang="en-US" sz="2000" dirty="0"/>
              <a:t>sophisticated consumers </a:t>
            </a:r>
            <a:br>
              <a:rPr lang="en-US" sz="2000" dirty="0"/>
            </a:br>
            <a:endParaRPr lang="th-TH" sz="2000" dirty="0"/>
          </a:p>
        </p:txBody>
      </p:sp>
      <p:pic>
        <p:nvPicPr>
          <p:cNvPr id="2" name="Picture 1" descr="Screen shot 2013-01-11 at 22.42.01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6237" y="36017"/>
            <a:ext cx="5447763" cy="4114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4800" y="2057400"/>
            <a:ext cx="3332813" cy="2209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81200" y="586740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/>
              <a:t>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10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5600" y="914400"/>
            <a:ext cx="5610569" cy="515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536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2209800"/>
            <a:ext cx="3289300" cy="2463800"/>
          </a:xfrm>
          <a:prstGeom prst="rect">
            <a:avLst/>
          </a:prstGeom>
        </p:spPr>
      </p:pic>
      <p:sp>
        <p:nvSpPr>
          <p:cNvPr id="23245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>
                <a:solidFill>
                  <a:schemeClr val="tx1"/>
                </a:solidFill>
                <a:latin typeface="Calibri"/>
                <a:cs typeface="Calibri"/>
              </a:rPr>
              <a:t>How did you buy your </a:t>
            </a:r>
            <a:r>
              <a:rPr lang="en-US" sz="2800" b="1" dirty="0" smtClean="0">
                <a:solidFill>
                  <a:schemeClr val="tx1"/>
                </a:solidFill>
                <a:latin typeface="Calibri"/>
                <a:cs typeface="Calibri"/>
              </a:rPr>
              <a:t>mobile?</a:t>
            </a:r>
            <a:endParaRPr lang="th-TH" sz="2800" b="1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232464" name="Group 16"/>
          <p:cNvGrpSpPr>
            <a:grpSpLocks/>
          </p:cNvGrpSpPr>
          <p:nvPr/>
        </p:nvGrpSpPr>
        <p:grpSpPr bwMode="auto">
          <a:xfrm>
            <a:off x="2133600" y="1966043"/>
            <a:ext cx="7162800" cy="3520356"/>
            <a:chOff x="1332" y="1416"/>
            <a:chExt cx="3360" cy="1204"/>
          </a:xfrm>
        </p:grpSpPr>
        <p:sp>
          <p:nvSpPr>
            <p:cNvPr id="232455" name="Text Box 7"/>
            <p:cNvSpPr txBox="1">
              <a:spLocks noChangeArrowheads="1"/>
            </p:cNvSpPr>
            <p:nvPr/>
          </p:nvSpPr>
          <p:spPr bwMode="auto">
            <a:xfrm rot="1368582">
              <a:off x="1602" y="1433"/>
              <a:ext cx="1070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Online opinions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6" name="Text Box 8"/>
            <p:cNvSpPr txBox="1">
              <a:spLocks noChangeArrowheads="1"/>
            </p:cNvSpPr>
            <p:nvPr/>
          </p:nvSpPr>
          <p:spPr bwMode="auto">
            <a:xfrm>
              <a:off x="1332" y="1799"/>
              <a:ext cx="1037" cy="22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en-US" sz="1800" b="1" dirty="0">
                  <a:latin typeface="Calibri"/>
                  <a:cs typeface="Calibri"/>
                </a:rPr>
                <a:t>Feedback and Bloggers</a:t>
              </a:r>
              <a:endParaRPr lang="th-TH" sz="1800" b="1" dirty="0">
                <a:latin typeface="Calibri"/>
                <a:cs typeface="Calibri"/>
              </a:endParaRPr>
            </a:p>
          </p:txBody>
        </p:sp>
        <p:sp>
          <p:nvSpPr>
            <p:cNvPr id="232457" name="Text Box 9"/>
            <p:cNvSpPr txBox="1">
              <a:spLocks noChangeArrowheads="1"/>
            </p:cNvSpPr>
            <p:nvPr/>
          </p:nvSpPr>
          <p:spPr bwMode="auto">
            <a:xfrm rot="20029097">
              <a:off x="1382" y="2360"/>
              <a:ext cx="1232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1800" b="1">
                  <a:latin typeface="Calibri"/>
                  <a:cs typeface="Calibri"/>
                </a:rPr>
                <a:t>Brand experiences</a:t>
              </a:r>
              <a:endParaRPr lang="th-TH" sz="1800" b="1">
                <a:latin typeface="Calibri"/>
                <a:cs typeface="Calibri"/>
              </a:endParaRPr>
            </a:p>
          </p:txBody>
        </p:sp>
        <p:grpSp>
          <p:nvGrpSpPr>
            <p:cNvPr id="232462" name="Group 14"/>
            <p:cNvGrpSpPr>
              <a:grpSpLocks/>
            </p:cNvGrpSpPr>
            <p:nvPr/>
          </p:nvGrpSpPr>
          <p:grpSpPr bwMode="auto">
            <a:xfrm>
              <a:off x="3191" y="1416"/>
              <a:ext cx="1501" cy="1204"/>
              <a:chOff x="3143" y="1416"/>
              <a:chExt cx="1501" cy="1204"/>
            </a:xfrm>
          </p:grpSpPr>
          <p:sp>
            <p:nvSpPr>
              <p:cNvPr id="232458" name="Text Box 10"/>
              <p:cNvSpPr txBox="1">
                <a:spLocks noChangeArrowheads="1"/>
              </p:cNvSpPr>
              <p:nvPr/>
            </p:nvSpPr>
            <p:spPr bwMode="auto">
              <a:xfrm rot="1338456">
                <a:off x="3143" y="2387"/>
                <a:ext cx="1501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Branded conversations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  <p:sp>
            <p:nvSpPr>
              <p:cNvPr id="232459" name="Text Box 11"/>
              <p:cNvSpPr txBox="1">
                <a:spLocks noChangeArrowheads="1"/>
              </p:cNvSpPr>
              <p:nvPr/>
            </p:nvSpPr>
            <p:spPr bwMode="auto">
              <a:xfrm>
                <a:off x="3464" y="1838"/>
                <a:ext cx="872" cy="1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latin typeface="Calibri"/>
                    <a:cs typeface="Calibri"/>
                  </a:rPr>
                  <a:t>Word of mouth</a:t>
                </a:r>
                <a:endParaRPr lang="th-TH" sz="1800" b="1" dirty="0">
                  <a:latin typeface="Calibri"/>
                  <a:cs typeface="Calibri"/>
                </a:endParaRPr>
              </a:p>
            </p:txBody>
          </p:sp>
          <p:sp>
            <p:nvSpPr>
              <p:cNvPr id="232460" name="Text Box 12"/>
              <p:cNvSpPr txBox="1">
                <a:spLocks noChangeArrowheads="1"/>
              </p:cNvSpPr>
              <p:nvPr/>
            </p:nvSpPr>
            <p:spPr bwMode="auto">
              <a:xfrm rot="20857856">
                <a:off x="3144" y="1416"/>
                <a:ext cx="1199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chemeClr val="bg2">
                          <a:alpha val="74998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sz="1800" b="1">
                    <a:latin typeface="Calibri"/>
                    <a:cs typeface="Calibri"/>
                  </a:rPr>
                  <a:t>Social networking</a:t>
                </a:r>
                <a:endParaRPr lang="th-TH" sz="1800" b="1">
                  <a:latin typeface="Calibri"/>
                  <a:cs typeface="Calibri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8240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2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628" name="Group 12"/>
          <p:cNvGrpSpPr>
            <a:grpSpLocks/>
          </p:cNvGrpSpPr>
          <p:nvPr/>
        </p:nvGrpSpPr>
        <p:grpSpPr bwMode="auto">
          <a:xfrm>
            <a:off x="2133600" y="1066800"/>
            <a:ext cx="7010400" cy="3552825"/>
            <a:chOff x="1344" y="1266"/>
            <a:chExt cx="3168" cy="1950"/>
          </a:xfrm>
        </p:grpSpPr>
        <p:pic>
          <p:nvPicPr>
            <p:cNvPr id="367625" name="Picture 9" descr="osbornfig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80" y="1266"/>
              <a:ext cx="3000" cy="17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7626" name="Rectangle 10"/>
            <p:cNvSpPr>
              <a:spLocks noChangeArrowheads="1"/>
            </p:cNvSpPr>
            <p:nvPr/>
          </p:nvSpPr>
          <p:spPr bwMode="auto">
            <a:xfrm>
              <a:off x="1344" y="2304"/>
              <a:ext cx="576" cy="9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67627" name="Rectangle 11"/>
            <p:cNvSpPr>
              <a:spLocks noChangeArrowheads="1"/>
            </p:cNvSpPr>
            <p:nvPr/>
          </p:nvSpPr>
          <p:spPr bwMode="auto">
            <a:xfrm>
              <a:off x="3936" y="2496"/>
              <a:ext cx="576" cy="3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67629" name="Rectangle 13"/>
          <p:cNvSpPr>
            <a:spLocks noChangeArrowheads="1"/>
          </p:cNvSpPr>
          <p:nvPr/>
        </p:nvSpPr>
        <p:spPr bwMode="auto">
          <a:xfrm>
            <a:off x="1676400" y="4800600"/>
            <a:ext cx="7315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>
              <a:lnSpc>
                <a:spcPct val="140000"/>
              </a:lnSpc>
            </a:pPr>
            <a:r>
              <a:rPr lang="en-US" sz="2400" dirty="0" smtClean="0">
                <a:latin typeface="Calibri"/>
                <a:cs typeface="Calibri"/>
              </a:rPr>
              <a:t>Brands need to change </a:t>
            </a:r>
            <a:r>
              <a:rPr lang="en-US" sz="2400" dirty="0">
                <a:latin typeface="Calibri"/>
                <a:cs typeface="Calibri"/>
              </a:rPr>
              <a:t>today or </a:t>
            </a:r>
            <a:br>
              <a:rPr lang="en-US" sz="2400" dirty="0">
                <a:latin typeface="Calibri"/>
                <a:cs typeface="Calibri"/>
              </a:rPr>
            </a:br>
            <a:r>
              <a:rPr lang="en-US" sz="2400" dirty="0">
                <a:latin typeface="Calibri"/>
                <a:cs typeface="Calibri"/>
              </a:rPr>
              <a:t>face the consequence of being extinct.</a:t>
            </a:r>
            <a:endParaRPr lang="th-TH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2281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343400" y="304800"/>
            <a:ext cx="4572000" cy="5562600"/>
          </a:xfrm>
          <a:noFill/>
          <a:ln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Brands who will succeed are those who create </a:t>
            </a:r>
            <a:r>
              <a:rPr lang="en-US" sz="2400" b="1" dirty="0">
                <a:solidFill>
                  <a:srgbClr val="953735"/>
                </a:solidFill>
              </a:rPr>
              <a:t>believers</a:t>
            </a:r>
            <a:r>
              <a:rPr lang="en-US" sz="2400" dirty="0"/>
              <a:t>, not consumers</a:t>
            </a:r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endParaRPr lang="en-US" sz="2400" dirty="0"/>
          </a:p>
          <a:p>
            <a:pPr marL="0" indent="0" algn="r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sz="2400" dirty="0"/>
              <a:t>Like a rock-band… not people who buy a record, but </a:t>
            </a:r>
            <a:r>
              <a:rPr lang="en-US" sz="2400" b="1" dirty="0">
                <a:solidFill>
                  <a:srgbClr val="953735"/>
                </a:solidFill>
              </a:rPr>
              <a:t>fans</a:t>
            </a:r>
            <a:r>
              <a:rPr lang="en-US" sz="2400" dirty="0">
                <a:solidFill>
                  <a:srgbClr val="953735"/>
                </a:solidFill>
              </a:rPr>
              <a:t> </a:t>
            </a:r>
            <a:r>
              <a:rPr lang="en-US" sz="2400" dirty="0"/>
              <a:t>who live and breath the band, do what the band does, behave as the band </a:t>
            </a:r>
            <a:r>
              <a:rPr lang="en-US" sz="2400" b="1" dirty="0">
                <a:solidFill>
                  <a:srgbClr val="953735"/>
                </a:solidFill>
              </a:rPr>
              <a:t>ambassador</a:t>
            </a:r>
            <a:r>
              <a:rPr lang="en-US" sz="2400" b="1" dirty="0">
                <a:solidFill>
                  <a:srgbClr val="006600"/>
                </a:solidFill>
              </a:rPr>
              <a:t>…</a:t>
            </a:r>
            <a:endParaRPr lang="th-TH" sz="2400" dirty="0"/>
          </a:p>
        </p:txBody>
      </p:sp>
      <p:pic>
        <p:nvPicPr>
          <p:cNvPr id="36966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2672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693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1800" y="2057400"/>
            <a:ext cx="3911600" cy="388151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133600" y="304800"/>
            <a:ext cx="2971800" cy="1524000"/>
          </a:xfrm>
          <a:prstGeom prst="wedgeRoundRectCallout">
            <a:avLst>
              <a:gd name="adj1" fmla="val 17107"/>
              <a:gd name="adj2" fmla="val 59524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be able to do this brands need to establish ‘conversations’ with </a:t>
            </a:r>
            <a:r>
              <a:rPr lang="en-US" dirty="0" smtClean="0"/>
              <a:t>people in all relevant channels…</a:t>
            </a:r>
            <a:endParaRPr lang="en-US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6553200" y="1524000"/>
            <a:ext cx="2209800" cy="1524000"/>
          </a:xfrm>
          <a:prstGeom prst="wedgeRoundRectCallout">
            <a:avLst>
              <a:gd name="adj1" fmla="val -54619"/>
              <a:gd name="adj2" fmla="val 22820"/>
              <a:gd name="adj3" fmla="val 16667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…different from bombarding target consumers with commercials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47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7620000" cy="4068763"/>
          </a:xfrm>
        </p:spPr>
        <p:txBody>
          <a:bodyPr/>
          <a:lstStyle/>
          <a:p>
            <a:r>
              <a:rPr lang="en-US" dirty="0" smtClean="0"/>
              <a:t>2 ways conversations </a:t>
            </a:r>
          </a:p>
          <a:p>
            <a:r>
              <a:rPr lang="en-US" dirty="0" smtClean="0"/>
              <a:t>Multi-channels</a:t>
            </a:r>
          </a:p>
          <a:p>
            <a:r>
              <a:rPr lang="en-US" dirty="0" smtClean="0"/>
              <a:t>Listen…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4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2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2691</TotalTime>
  <Words>894</Words>
  <Application>Microsoft Office PowerPoint</Application>
  <PresentationFormat>On-screen Show (4:3)</PresentationFormat>
  <Paragraphs>170</Paragraphs>
  <Slides>42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128</vt:lpstr>
      <vt:lpstr>INTEGRATED BRAND COMMUNICATION</vt:lpstr>
      <vt:lpstr>Let’s get to know each other…</vt:lpstr>
      <vt:lpstr>My over 12 years marketing experience</vt:lpstr>
      <vt:lpstr>Some things we’ve done in Thailand in the past 4 years</vt:lpstr>
      <vt:lpstr>few words about you…?</vt:lpstr>
      <vt:lpstr>Exercise</vt:lpstr>
      <vt:lpstr>PowerPoint Presentation</vt:lpstr>
      <vt:lpstr>Few basic rules…</vt:lpstr>
      <vt:lpstr>PowerPoint Presentation</vt:lpstr>
      <vt:lpstr>PowerPoint Presentation</vt:lpstr>
      <vt:lpstr>PowerPoint Presentation</vt:lpstr>
      <vt:lpstr>Our plan</vt:lpstr>
      <vt:lpstr>Our reference</vt:lpstr>
      <vt:lpstr>Evaluation: let’s make it clear…</vt:lpstr>
      <vt:lpstr>One word on evaluation</vt:lpstr>
      <vt:lpstr>PowerPoint Presentation</vt:lpstr>
      <vt:lpstr>PowerPoint Presentation</vt:lpstr>
      <vt:lpstr>PowerPoint Presentation</vt:lpstr>
      <vt:lpstr>PowerPoint Presentation</vt:lpstr>
      <vt:lpstr>Let’s start from the very big picture…</vt:lpstr>
      <vt:lpstr>The context</vt:lpstr>
      <vt:lpstr>The big picture</vt:lpstr>
      <vt:lpstr>?</vt:lpstr>
      <vt:lpstr>PowerPoint Presentation</vt:lpstr>
      <vt:lpstr>Promotion</vt:lpstr>
      <vt:lpstr>So when we talk…</vt:lpstr>
      <vt:lpstr>Many touch points under “promotion”</vt:lpstr>
      <vt:lpstr>This course’s focus: integrated communication</vt:lpstr>
      <vt:lpstr>PowerPoint Presentation</vt:lpstr>
      <vt:lpstr>Integrated Communication:  what is it, how does it work  and why?</vt:lpstr>
      <vt:lpstr>What is it? </vt:lpstr>
      <vt:lpstr>PowerPoint Presentation</vt:lpstr>
      <vt:lpstr>PowerPoint Presentation</vt:lpstr>
      <vt:lpstr>Why?</vt:lpstr>
      <vt:lpstr>The world is changing…</vt:lpstr>
      <vt:lpstr>3 dynamics: - Increasing number of channels - More crowded channels - More sophisticated consumers  </vt:lpstr>
      <vt:lpstr>PowerPoint Presentation</vt:lpstr>
      <vt:lpstr>How did you buy your mobile?</vt:lpstr>
      <vt:lpstr>PowerPoint Presentation</vt:lpstr>
      <vt:lpstr>PowerPoint Presentation</vt:lpstr>
      <vt:lpstr>PowerPoint Presentation</vt:lpstr>
      <vt:lpstr>Summary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Massimiliano.LaFranc</dc:creator>
  <cp:lastModifiedBy>LaFranca, Massimiliano (BKK-LAP)</cp:lastModifiedBy>
  <cp:revision>125</cp:revision>
  <dcterms:created xsi:type="dcterms:W3CDTF">2012-01-05T07:23:21Z</dcterms:created>
  <dcterms:modified xsi:type="dcterms:W3CDTF">2014-02-01T02:35:36Z</dcterms:modified>
</cp:coreProperties>
</file>