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6"/>
  </p:notesMasterIdLst>
  <p:handoutMasterIdLst>
    <p:handoutMasterId r:id="rId7"/>
  </p:handoutMasterIdLst>
  <p:sldIdLst>
    <p:sldId id="313" r:id="rId2"/>
    <p:sldId id="357" r:id="rId3"/>
    <p:sldId id="358" r:id="rId4"/>
    <p:sldId id="359" r:id="rId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00"/>
    <a:srgbClr val="FF3300"/>
    <a:srgbClr val="FF00FF"/>
    <a:srgbClr val="CC00FF"/>
    <a:srgbClr val="66FFFF"/>
    <a:srgbClr val="0066FF"/>
    <a:srgbClr val="FF9900"/>
    <a:srgbClr val="000000"/>
    <a:srgbClr val="CC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44" autoAdjust="0"/>
    <p:restoredTop sz="94660"/>
  </p:normalViewPr>
  <p:slideViewPr>
    <p:cSldViewPr>
      <p:cViewPr>
        <p:scale>
          <a:sx n="70" d="100"/>
          <a:sy n="70" d="100"/>
        </p:scale>
        <p:origin x="-2040" y="-4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292ED-BCAD-4426-A29B-704AFDF0429C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26BBD2-FAFF-4B7D-A21E-6AF795249B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392195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4A5910-622B-4EE3-95FC-C0FCBE3CCB17}" type="datetimeFigureOut">
              <a:rPr lang="th-TH" smtClean="0"/>
              <a:pPr/>
              <a:t>11/09/55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569043-8382-4894-98B2-A7A7D18A20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105216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D7AADC-FF49-4923-9095-333B796D579D}" type="slidenum">
              <a:rPr lang="th-TH" smtClean="0"/>
              <a:pPr/>
              <a:t>1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94F57-A394-4982-820C-24B294AEDD50}" type="datetime1">
              <a:rPr lang="th-TH" smtClean="0"/>
              <a:pPr/>
              <a:t>11/09/55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118D9-F5EC-449A-A14C-4752DF7662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23424-DB87-429A-B9B9-FEFC881C2B09}" type="datetime1">
              <a:rPr lang="th-TH" smtClean="0"/>
              <a:pPr/>
              <a:t>11/09/55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118D9-F5EC-449A-A14C-4752DF7662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DAD0-5546-4D4C-92BB-67A720489A8D}" type="datetime1">
              <a:rPr lang="th-TH" smtClean="0"/>
              <a:pPr/>
              <a:t>11/09/55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118D9-F5EC-449A-A14C-4752DF7662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0C894-2646-400F-AF5B-AEA9909EBEE4}" type="datetime1">
              <a:rPr lang="th-TH" smtClean="0"/>
              <a:pPr/>
              <a:t>11/09/55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118D9-F5EC-449A-A14C-4752DF7662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46950-ED6E-4C20-B6FE-EF147DC129D9}" type="datetime1">
              <a:rPr lang="th-TH" smtClean="0"/>
              <a:pPr/>
              <a:t>11/09/55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118D9-F5EC-449A-A14C-4752DF7662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4C71C-50E8-4EA4-A380-E5EFB822C33A}" type="datetime1">
              <a:rPr lang="th-TH" smtClean="0"/>
              <a:pPr/>
              <a:t>11/09/55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118D9-F5EC-449A-A14C-4752DF7662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7F43E-B548-4A29-A50D-5B30CC7D39C5}" type="datetime1">
              <a:rPr lang="th-TH" smtClean="0"/>
              <a:pPr/>
              <a:t>11/09/55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118D9-F5EC-449A-A14C-4752DF7662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A836F-F934-423C-BD0A-53F1792B6726}" type="datetime1">
              <a:rPr lang="th-TH" smtClean="0"/>
              <a:pPr/>
              <a:t>11/09/55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118D9-F5EC-449A-A14C-4752DF7662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28375-6DDF-49F4-BAE9-E3FBA3675F69}" type="datetime1">
              <a:rPr lang="th-TH" smtClean="0"/>
              <a:pPr/>
              <a:t>11/09/55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118D9-F5EC-449A-A14C-4752DF7662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C90FA-72D2-4E52-BF19-96997A12C28F}" type="datetime1">
              <a:rPr lang="th-TH" smtClean="0"/>
              <a:pPr/>
              <a:t>11/09/55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118D9-F5EC-449A-A14C-4752DF7662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03AAD-6F3F-4A7A-BCC1-217BAB224BC3}" type="datetime1">
              <a:rPr lang="th-TH" smtClean="0"/>
              <a:pPr/>
              <a:t>11/09/55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118D9-F5EC-449A-A14C-4752DF7662E9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BA0F-7D34-446A-8A43-4C0C0B734FBD}" type="datetime1">
              <a:rPr lang="th-TH" smtClean="0"/>
              <a:pPr/>
              <a:t>11/09/55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118D9-F5EC-449A-A14C-4752DF7662E9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242" y="428604"/>
            <a:ext cx="8229600" cy="250032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OLS Estimators and their variances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th-TH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57242" y="2928942"/>
            <a:ext cx="8229600" cy="25003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3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+mj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84BF6-7BB7-4312-AA13-790BCD672D74}" type="slidenum">
              <a:rPr lang="th-TH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pPr/>
              <a:t>1</a:t>
            </a:fld>
            <a:endParaRPr lang="th-TH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118D9-F5EC-449A-A14C-4752DF7662E9}" type="slidenum">
              <a:rPr lang="th-TH" smtClean="0"/>
              <a:pPr/>
              <a:t>2</a:t>
            </a:fld>
            <a:endParaRPr lang="th-TH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259632" y="188640"/>
          <a:ext cx="6480720" cy="6669360"/>
        </p:xfrm>
        <a:graphic>
          <a:graphicData uri="http://schemas.openxmlformats.org/presentationml/2006/ole">
            <p:oleObj spid="_x0000_s1026" name="Acrobat Document" r:id="rId3" imgW="5886450" imgH="8458200" progId="AcroExch.Document.7">
              <p:embed/>
            </p:oleObj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118D9-F5EC-449A-A14C-4752DF7662E9}" type="slidenum">
              <a:rPr lang="th-TH" smtClean="0"/>
              <a:pPr/>
              <a:t>3</a:t>
            </a:fld>
            <a:endParaRPr lang="th-TH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619672" y="332656"/>
          <a:ext cx="5688632" cy="6336704"/>
        </p:xfrm>
        <a:graphic>
          <a:graphicData uri="http://schemas.openxmlformats.org/presentationml/2006/ole">
            <p:oleObj spid="_x0000_s2050" name="Acrobat Document" r:id="rId3" imgW="5886450" imgH="8458200" progId="AcroExch.Document.7">
              <p:embed/>
            </p:oleObj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118D9-F5EC-449A-A14C-4752DF7662E9}" type="slidenum">
              <a:rPr lang="th-TH" smtClean="0"/>
              <a:pPr/>
              <a:t>4</a:t>
            </a:fld>
            <a:endParaRPr lang="th-TH"/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1259632" y="332656"/>
          <a:ext cx="5544616" cy="6048672"/>
        </p:xfrm>
        <a:graphic>
          <a:graphicData uri="http://schemas.openxmlformats.org/presentationml/2006/ole">
            <p:oleObj spid="_x0000_s3074" name="Acrobat Document" r:id="rId3" imgW="5886450" imgH="8458200" progId="AcroExch.Document.7">
              <p:embed/>
            </p:oleObj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762</TotalTime>
  <Words>5</Words>
  <Application>Microsoft Office PowerPoint</Application>
  <PresentationFormat>On-screen Show (4:3)</PresentationFormat>
  <Paragraphs>6</Paragraphs>
  <Slides>4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Office Theme</vt:lpstr>
      <vt:lpstr>Adobe Acrobat Document</vt:lpstr>
      <vt:lpstr> OLS Estimators and their variances 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ImageY</cp:lastModifiedBy>
  <cp:revision>191</cp:revision>
  <dcterms:created xsi:type="dcterms:W3CDTF">2010-11-12T15:47:06Z</dcterms:created>
  <dcterms:modified xsi:type="dcterms:W3CDTF">2012-09-11T11:05:19Z</dcterms:modified>
</cp:coreProperties>
</file>