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04" r:id="rId3"/>
    <p:sldId id="42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Group Assignment 3:</a:t>
            </a:r>
            <a:br>
              <a:rPr lang="en-US" dirty="0"/>
            </a:br>
            <a:r>
              <a:rPr lang="en-US" dirty="0"/>
              <a:t>Brick and Mortar vs. Online shopping</a:t>
            </a:r>
          </a:p>
        </p:txBody>
      </p:sp>
      <p:pic>
        <p:nvPicPr>
          <p:cNvPr id="1026" name="Picture 2" descr="May be an image of text that says 'Harvard Business Review Sign In Case Study: Can Retailers Win Back Shopper Who Browse then Buy Online? by Thales S. Teixeira and Sunil Gupta From the Magazine (September 2015) Benju's Benju's Benjy's 3 Benjy's 879219 Benjy's Benju's Benjy's Mattias Mackler'">
            <a:extLst>
              <a:ext uri="{FF2B5EF4-FFF2-40B4-BE49-F238E27FC236}">
                <a16:creationId xmlns:a16="http://schemas.microsoft.com/office/drawing/2014/main" id="{A93764CF-243D-4F2B-B645-29605F20A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359" y="2492896"/>
            <a:ext cx="2685281" cy="422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7772400" cy="114300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Group Assignment: Please refer the assignment to your group project category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98654" y="1556792"/>
            <a:ext cx="8128296" cy="3949283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showrooming and how does it apply to your retail industry?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the physical store (brick-and-mortar) shops current situation?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is the future outlook and your suggestions to address this challenge?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one page ppt. slide to be due next Tuesday Feb.16</a:t>
            </a:r>
            <a:r>
              <a:rPr lang="en-US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Please design the one page by using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photos, graphs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EA41C50-5151-4670-8808-CDF3A9149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842" y="5962161"/>
            <a:ext cx="823511" cy="572478"/>
          </a:xfrm>
          <a:prstGeom prst="rect">
            <a:avLst/>
          </a:prstGeom>
        </p:spPr>
      </p:pic>
      <p:pic>
        <p:nvPicPr>
          <p:cNvPr id="6146" name="Picture 2" descr="Image may contain: text that says 'OCBS THIS MORNING CBSTHIS MORNING 4:22 Could this experimental Texas store be the future of brick-and-mortar retail? CBS This Morning 8.9K views 1 year ago'">
            <a:extLst>
              <a:ext uri="{FF2B5EF4-FFF2-40B4-BE49-F238E27FC236}">
                <a16:creationId xmlns:a16="http://schemas.microsoft.com/office/drawing/2014/main" id="{B11882B6-0A3D-4D90-A605-359102AA8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7776864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3736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844</TotalTime>
  <Words>92</Words>
  <Application>Microsoft Office PowerPoint</Application>
  <PresentationFormat>นำเสนอทางหน้าจอ (4:3)</PresentationFormat>
  <Paragraphs>9</Paragraphs>
  <Slides>3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3: Brick and Mortar vs. Online shopping</vt:lpstr>
      <vt:lpstr>Group Assignment: Please refer the assignment to your group project category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299</cp:revision>
  <dcterms:created xsi:type="dcterms:W3CDTF">2015-02-03T09:41:51Z</dcterms:created>
  <dcterms:modified xsi:type="dcterms:W3CDTF">2021-02-09T10:27:36Z</dcterms:modified>
</cp:coreProperties>
</file>