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E9E2F-A29A-498A-8B35-CAE663700631}" type="datetimeFigureOut">
              <a:rPr lang="en-US" smtClean="0"/>
              <a:t>5/9/2017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3DBB-9128-4DAD-B6F0-041E886E65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505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E9E2F-A29A-498A-8B35-CAE663700631}" type="datetimeFigureOut">
              <a:rPr lang="en-US" smtClean="0"/>
              <a:t>5/9/2017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3DBB-9128-4DAD-B6F0-041E886E65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64833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E9E2F-A29A-498A-8B35-CAE663700631}" type="datetimeFigureOut">
              <a:rPr lang="en-US" smtClean="0"/>
              <a:t>5/9/2017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3DBB-9128-4DAD-B6F0-041E886E65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5996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E9E2F-A29A-498A-8B35-CAE663700631}" type="datetimeFigureOut">
              <a:rPr lang="en-US" smtClean="0"/>
              <a:t>5/9/2017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3DBB-9128-4DAD-B6F0-041E886E65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247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E9E2F-A29A-498A-8B35-CAE663700631}" type="datetimeFigureOut">
              <a:rPr lang="en-US" smtClean="0"/>
              <a:t>5/9/2017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3DBB-9128-4DAD-B6F0-041E886E65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0374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E9E2F-A29A-498A-8B35-CAE663700631}" type="datetimeFigureOut">
              <a:rPr lang="en-US" smtClean="0"/>
              <a:t>5/9/2017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3DBB-9128-4DAD-B6F0-041E886E65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5561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E9E2F-A29A-498A-8B35-CAE663700631}" type="datetimeFigureOut">
              <a:rPr lang="en-US" smtClean="0"/>
              <a:t>5/9/2017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3DBB-9128-4DAD-B6F0-041E886E65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3723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E9E2F-A29A-498A-8B35-CAE663700631}" type="datetimeFigureOut">
              <a:rPr lang="en-US" smtClean="0"/>
              <a:t>5/9/2017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3DBB-9128-4DAD-B6F0-041E886E65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727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E9E2F-A29A-498A-8B35-CAE663700631}" type="datetimeFigureOut">
              <a:rPr lang="en-US" smtClean="0"/>
              <a:t>5/9/2017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3DBB-9128-4DAD-B6F0-041E886E65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601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E9E2F-A29A-498A-8B35-CAE663700631}" type="datetimeFigureOut">
              <a:rPr lang="en-US" smtClean="0"/>
              <a:t>5/9/2017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3DBB-9128-4DAD-B6F0-041E886E65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6657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E9E2F-A29A-498A-8B35-CAE663700631}" type="datetimeFigureOut">
              <a:rPr lang="en-US" smtClean="0"/>
              <a:t>5/9/2017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3DBB-9128-4DAD-B6F0-041E886E65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272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7E9E2F-A29A-498A-8B35-CAE663700631}" type="datetimeFigureOut">
              <a:rPr lang="en-US" smtClean="0"/>
              <a:t>5/9/2017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583DBB-9128-4DAD-B6F0-041E886E65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231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Globalization and Labor Migration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UN Economic and Social Council</a:t>
            </a:r>
          </a:p>
          <a:p>
            <a:r>
              <a:rPr lang="en-US" dirty="0" smtClean="0"/>
              <a:t>2006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67829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Globalization integrates global market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1.cross-border movement of labor remains restricted, regulated by immigration laws.</a:t>
            </a:r>
          </a:p>
          <a:p>
            <a:r>
              <a:rPr lang="en-US" dirty="0" smtClean="0"/>
              <a:t>2. Globalization facilitates as a </a:t>
            </a:r>
            <a:r>
              <a:rPr lang="en-US" dirty="0"/>
              <a:t>p</a:t>
            </a:r>
            <a:r>
              <a:rPr lang="en-US" dirty="0" smtClean="0"/>
              <a:t>ush and pull factors</a:t>
            </a:r>
          </a:p>
          <a:p>
            <a:r>
              <a:rPr lang="en-US" dirty="0" smtClean="0"/>
              <a:t>3. FDI reduced the need for migrations</a:t>
            </a:r>
          </a:p>
          <a:p>
            <a:r>
              <a:rPr lang="en-US" dirty="0" smtClean="0"/>
              <a:t>4.Virtual mobility enabled by ICT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55990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Globalization creates more migration pressure to traditional sectors.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70708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90% of the world migrants are migrant workers.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91006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Development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1. labor migration can serve as an engine of growth and development for all parties; host and source countries and migrant workers themselves.</a:t>
            </a:r>
          </a:p>
          <a:p>
            <a:r>
              <a:rPr lang="en-US" dirty="0" smtClean="0"/>
              <a:t>2.Rimittance flows</a:t>
            </a:r>
          </a:p>
          <a:p>
            <a:r>
              <a:rPr lang="en-US" dirty="0" smtClean="0"/>
              <a:t>3. Return migrants bring back financial and social capital, skills and know-how.</a:t>
            </a:r>
          </a:p>
          <a:p>
            <a:r>
              <a:rPr lang="en-US" dirty="0" smtClean="0"/>
              <a:t>4.Brain Drain from developing countries. (health workers, IT workers)</a:t>
            </a:r>
          </a:p>
          <a:p>
            <a:r>
              <a:rPr lang="en-US" dirty="0" smtClean="0"/>
              <a:t>5. </a:t>
            </a:r>
            <a:r>
              <a:rPr lang="en-US" dirty="0"/>
              <a:t>T</a:t>
            </a:r>
            <a:r>
              <a:rPr lang="en-US" dirty="0" smtClean="0"/>
              <a:t>emporary labor migration has become popular in receiving countries.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13013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Protection of Migrant workers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1. Many faced hardship and abuse; low wages, poor working conditions, virtual absence of social protection, social exclusion.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89443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State of Labor in Thailand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1.population over 15 years old ( 55.61 m)</a:t>
            </a:r>
          </a:p>
          <a:p>
            <a:r>
              <a:rPr lang="en-US" dirty="0" smtClean="0"/>
              <a:t>2. Labor force (38.27m)</a:t>
            </a:r>
          </a:p>
          <a:p>
            <a:pPr lvl="1"/>
            <a:r>
              <a:rPr lang="en-US" dirty="0" smtClean="0"/>
              <a:t>2.1 employed (37.69m)</a:t>
            </a:r>
          </a:p>
          <a:p>
            <a:pPr lvl="1"/>
            <a:r>
              <a:rPr lang="en-US" dirty="0" smtClean="0"/>
              <a:t>2.2 unemployed (0.38m)</a:t>
            </a:r>
          </a:p>
          <a:p>
            <a:pPr lvl="1"/>
            <a:r>
              <a:rPr lang="en-US" dirty="0" smtClean="0"/>
              <a:t>2.3 seasonal unemployed (0.2m)</a:t>
            </a:r>
          </a:p>
          <a:p>
            <a:r>
              <a:rPr lang="en-US" dirty="0" smtClean="0"/>
              <a:t>3.Non labor force (17.34m)</a:t>
            </a:r>
          </a:p>
          <a:p>
            <a:pPr lvl="1"/>
            <a:r>
              <a:rPr lang="en-US" dirty="0" smtClean="0"/>
              <a:t>3.1 working at home (5m)</a:t>
            </a:r>
          </a:p>
          <a:p>
            <a:pPr lvl="1"/>
            <a:r>
              <a:rPr lang="en-US" dirty="0" smtClean="0"/>
              <a:t>3.2 in school (4m)</a:t>
            </a:r>
          </a:p>
          <a:p>
            <a:pPr lvl="1"/>
            <a:r>
              <a:rPr lang="en-US" dirty="0" smtClean="0"/>
              <a:t>3.3 unable to work (6m)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07860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employed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45% in service sector</a:t>
            </a:r>
          </a:p>
          <a:p>
            <a:r>
              <a:rPr lang="en-US" dirty="0" smtClean="0"/>
              <a:t>23% in manufacturing sector</a:t>
            </a:r>
          </a:p>
          <a:p>
            <a:r>
              <a:rPr lang="en-US" dirty="0" smtClean="0"/>
              <a:t>31% in farming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07971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employed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Work in public sectors (9.5%) in private sector (39.5%)</a:t>
            </a:r>
          </a:p>
          <a:p>
            <a:r>
              <a:rPr lang="en-US" dirty="0" smtClean="0"/>
              <a:t>Own businesses (32%)</a:t>
            </a:r>
          </a:p>
          <a:p>
            <a:r>
              <a:rPr lang="en-US" dirty="0" smtClean="0"/>
              <a:t>Work with families (17%)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07593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unemployed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Higher Education 38%</a:t>
            </a:r>
          </a:p>
          <a:p>
            <a:r>
              <a:rPr lang="en-US" dirty="0" smtClean="0"/>
              <a:t>Less than Elementary school 6%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63805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Migrant Workers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Legal temporary migrants (100k)</a:t>
            </a:r>
          </a:p>
          <a:p>
            <a:r>
              <a:rPr lang="en-US" dirty="0" smtClean="0"/>
              <a:t>Illegal migrants (CLM) (900k)</a:t>
            </a:r>
          </a:p>
          <a:p>
            <a:r>
              <a:rPr lang="en-US" smtClean="0"/>
              <a:t>CLM workers under MOU (400k)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6209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302</Words>
  <Application>Microsoft Office PowerPoint</Application>
  <PresentationFormat>Widescreen</PresentationFormat>
  <Paragraphs>43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Globalization and Labor Migration</vt:lpstr>
      <vt:lpstr>Globalization integrates global market</vt:lpstr>
      <vt:lpstr>PowerPoint Presentation</vt:lpstr>
      <vt:lpstr>PowerPoint Presentation</vt:lpstr>
      <vt:lpstr>Development</vt:lpstr>
      <vt:lpstr>Protection of Migrant workers</vt:lpstr>
      <vt:lpstr>State of Labor in Thailand</vt:lpstr>
      <vt:lpstr>employed</vt:lpstr>
      <vt:lpstr>employed</vt:lpstr>
      <vt:lpstr>unemployed</vt:lpstr>
      <vt:lpstr>Migrant Workers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Globalization and Labor Migration</dc:title>
  <dc:creator>chanin Mephokee</dc:creator>
  <cp:lastModifiedBy>chanin Mephokee</cp:lastModifiedBy>
  <cp:revision>8</cp:revision>
  <dcterms:created xsi:type="dcterms:W3CDTF">2017-05-04T06:43:56Z</dcterms:created>
  <dcterms:modified xsi:type="dcterms:W3CDTF">2017-05-09T03:49:03Z</dcterms:modified>
</cp:coreProperties>
</file>