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64" r:id="rId1"/>
  </p:sldMasterIdLst>
  <p:sldIdLst>
    <p:sldId id="256" r:id="rId2"/>
    <p:sldId id="257" r:id="rId3"/>
    <p:sldId id="258" r:id="rId4"/>
    <p:sldId id="259" r:id="rId5"/>
    <p:sldId id="263" r:id="rId6"/>
    <p:sldId id="260" r:id="rId7"/>
    <p:sldId id="261" r:id="rId8"/>
    <p:sldId id="264"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854"/>
    <p:restoredTop sz="92954"/>
  </p:normalViewPr>
  <p:slideViewPr>
    <p:cSldViewPr snapToGrid="0" snapToObjects="1">
      <p:cViewPr varScale="1">
        <p:scale>
          <a:sx n="119" d="100"/>
          <a:sy n="119" d="100"/>
        </p:scale>
        <p:origin x="87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6026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16336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2217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2639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32536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77623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728659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586B75A-687E-405C-8A0B-8D00578BA2C3}" type="datetimeFigureOut">
              <a:rPr lang="en-US" smtClean="0"/>
              <a:pPr/>
              <a:t>10/20/16</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21435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54519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12567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579910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586B75A-687E-405C-8A0B-8D00578BA2C3}" type="datetimeFigureOut">
              <a:rPr lang="en-US" smtClean="0"/>
              <a:pPr/>
              <a:t>10/20/16</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3641713"/>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Guideline on your paper and presentation </a:t>
            </a:r>
            <a:endParaRPr lang="en-US" dirty="0"/>
          </a:p>
        </p:txBody>
      </p:sp>
      <p:sp>
        <p:nvSpPr>
          <p:cNvPr id="3" name="Subtitle 2"/>
          <p:cNvSpPr>
            <a:spLocks noGrp="1"/>
          </p:cNvSpPr>
          <p:nvPr>
            <p:ph type="subTitle" idx="1"/>
          </p:nvPr>
        </p:nvSpPr>
        <p:spPr/>
        <p:txBody>
          <a:bodyPr/>
          <a:lstStyle/>
          <a:p>
            <a:r>
              <a:rPr lang="en-US" dirty="0" smtClean="0"/>
              <a:t>EE381</a:t>
            </a:r>
            <a:endParaRPr lang="en-US" dirty="0"/>
          </a:p>
        </p:txBody>
      </p:sp>
    </p:spTree>
    <p:extLst>
      <p:ext uri="{BB962C8B-B14F-4D97-AF65-F5344CB8AC3E}">
        <p14:creationId xmlns:p14="http://schemas.microsoft.com/office/powerpoint/2010/main" val="586842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p:txBody>
          <a:bodyPr>
            <a:normAutofit lnSpcReduction="10000"/>
          </a:bodyPr>
          <a:lstStyle/>
          <a:p>
            <a:pPr>
              <a:buFont typeface="Wingdings" charset="2"/>
              <a:buChar char="v"/>
            </a:pPr>
            <a:r>
              <a:rPr lang="en-US" sz="2800" dirty="0"/>
              <a:t>Topic of your paper </a:t>
            </a:r>
          </a:p>
          <a:p>
            <a:pPr>
              <a:buFont typeface="Wingdings" charset="2"/>
              <a:buChar char="v"/>
            </a:pPr>
            <a:r>
              <a:rPr lang="en-US" sz="2800" dirty="0" smtClean="0"/>
              <a:t>Objective </a:t>
            </a:r>
            <a:r>
              <a:rPr lang="en-US" sz="2800" dirty="0"/>
              <a:t>of your paper </a:t>
            </a:r>
          </a:p>
          <a:p>
            <a:pPr>
              <a:buFont typeface="Wingdings" charset="2"/>
              <a:buChar char="v"/>
            </a:pPr>
            <a:r>
              <a:rPr lang="en-US" sz="2800" dirty="0" smtClean="0"/>
              <a:t>Literature </a:t>
            </a:r>
            <a:r>
              <a:rPr lang="en-US" sz="2800" dirty="0"/>
              <a:t>reviews </a:t>
            </a:r>
          </a:p>
          <a:p>
            <a:pPr lvl="1">
              <a:buFont typeface="Wingdings" charset="2"/>
              <a:buChar char="v"/>
            </a:pPr>
            <a:r>
              <a:rPr lang="en-US" sz="2800" dirty="0" smtClean="0"/>
              <a:t>What have been done already? </a:t>
            </a:r>
          </a:p>
          <a:p>
            <a:pPr lvl="1">
              <a:buFont typeface="Wingdings" charset="2"/>
              <a:buChar char="v"/>
            </a:pPr>
            <a:r>
              <a:rPr lang="en-US" sz="2800" dirty="0" smtClean="0"/>
              <a:t>What do you learn from their papers?</a:t>
            </a:r>
          </a:p>
          <a:p>
            <a:pPr lvl="1">
              <a:buFont typeface="Wingdings" charset="2"/>
              <a:buChar char="v"/>
            </a:pPr>
            <a:r>
              <a:rPr lang="en-US" sz="2800" dirty="0" smtClean="0"/>
              <a:t>What types of data they use?  </a:t>
            </a:r>
          </a:p>
          <a:p>
            <a:pPr lvl="1">
              <a:buFont typeface="Wingdings" charset="2"/>
              <a:buChar char="v"/>
            </a:pPr>
            <a:r>
              <a:rPr lang="en-US" sz="2800" dirty="0" smtClean="0"/>
              <a:t>What methodology and results that they get on their paper? </a:t>
            </a:r>
          </a:p>
          <a:p>
            <a:pPr lvl="1">
              <a:buFont typeface="Wingdings" charset="2"/>
              <a:buChar char="v"/>
            </a:pPr>
            <a:r>
              <a:rPr lang="en-US" sz="2800" dirty="0" smtClean="0"/>
              <a:t>Is there anything that you think your paper will fill the gap on existing paper? </a:t>
            </a:r>
            <a:endParaRPr lang="en-US" sz="2800" dirty="0"/>
          </a:p>
        </p:txBody>
      </p:sp>
    </p:spTree>
    <p:extLst>
      <p:ext uri="{BB962C8B-B14F-4D97-AF65-F5344CB8AC3E}">
        <p14:creationId xmlns:p14="http://schemas.microsoft.com/office/powerpoint/2010/main" val="1502854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Economics Theoretical Framework</a:t>
            </a:r>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How </a:t>
            </a:r>
            <a:r>
              <a:rPr lang="en-US" sz="2800" dirty="0"/>
              <a:t>does it apply to your study? </a:t>
            </a:r>
            <a:endParaRPr lang="en-US" sz="2800" dirty="0" smtClean="0"/>
          </a:p>
          <a:p>
            <a:pPr>
              <a:buFont typeface="Wingdings" charset="2"/>
              <a:buChar char="v"/>
            </a:pPr>
            <a:r>
              <a:rPr lang="en-US" sz="2800" dirty="0" smtClean="0"/>
              <a:t>Any Implication ?</a:t>
            </a:r>
          </a:p>
          <a:p>
            <a:pPr>
              <a:buFont typeface="Wingdings" charset="2"/>
              <a:buChar char="v"/>
            </a:pPr>
            <a:r>
              <a:rPr lang="en-US" sz="2800" dirty="0" smtClean="0"/>
              <a:t>Assumption?</a:t>
            </a:r>
            <a:endParaRPr lang="en-US" sz="2800" dirty="0"/>
          </a:p>
          <a:p>
            <a:pPr>
              <a:buFont typeface="Wingdings" charset="2"/>
              <a:buChar char="v"/>
            </a:pPr>
            <a:endParaRPr lang="en-US" sz="2800" dirty="0"/>
          </a:p>
        </p:txBody>
      </p:sp>
    </p:spTree>
    <p:extLst>
      <p:ext uri="{BB962C8B-B14F-4D97-AF65-F5344CB8AC3E}">
        <p14:creationId xmlns:p14="http://schemas.microsoft.com/office/powerpoint/2010/main" val="231225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a:t>
            </a:r>
          </a:p>
        </p:txBody>
      </p:sp>
      <p:sp>
        <p:nvSpPr>
          <p:cNvPr id="3" name="Content Placeholder 2"/>
          <p:cNvSpPr>
            <a:spLocks noGrp="1"/>
          </p:cNvSpPr>
          <p:nvPr>
            <p:ph idx="1"/>
          </p:nvPr>
        </p:nvSpPr>
        <p:spPr/>
        <p:txBody>
          <a:bodyPr>
            <a:noAutofit/>
          </a:bodyPr>
          <a:lstStyle/>
          <a:p>
            <a:pPr>
              <a:buFont typeface="Wingdings" charset="2"/>
              <a:buChar char="v"/>
            </a:pPr>
            <a:r>
              <a:rPr lang="en-US" sz="2800" dirty="0" smtClean="0"/>
              <a:t>What </a:t>
            </a:r>
            <a:r>
              <a:rPr lang="en-US" sz="2800" dirty="0"/>
              <a:t>kind of data are you planning to use? </a:t>
            </a:r>
          </a:p>
          <a:p>
            <a:pPr>
              <a:buFont typeface="Wingdings" charset="2"/>
              <a:buChar char="v"/>
            </a:pPr>
            <a:r>
              <a:rPr lang="en-US" sz="2800" dirty="0"/>
              <a:t>Primary or Secondary data sets? </a:t>
            </a:r>
          </a:p>
          <a:p>
            <a:pPr>
              <a:buFont typeface="Wingdings" charset="2"/>
              <a:buChar char="v"/>
            </a:pPr>
            <a:r>
              <a:rPr lang="en-US" sz="2800" dirty="0" smtClean="0"/>
              <a:t>If </a:t>
            </a:r>
            <a:r>
              <a:rPr lang="en-US" sz="2800" dirty="0"/>
              <a:t>you plan to use primary data set, how do you construct your own survey? What is your target population or sample group? What is your plan on collecting the data? </a:t>
            </a:r>
          </a:p>
          <a:p>
            <a:pPr>
              <a:buFont typeface="Wingdings" charset="2"/>
              <a:buChar char="v"/>
            </a:pPr>
            <a:r>
              <a:rPr lang="en-US" sz="2800" dirty="0" smtClean="0"/>
              <a:t>If </a:t>
            </a:r>
            <a:r>
              <a:rPr lang="en-US" sz="2800" dirty="0"/>
              <a:t>you plan to use secondary data set, what type of data are you going to use? Where are you going to get the data from? How many sample in those data sets and what variables do you think you will use from those data sets? </a:t>
            </a:r>
          </a:p>
          <a:p>
            <a:pPr>
              <a:buFont typeface="Wingdings" charset="2"/>
              <a:buChar char="v"/>
            </a:pPr>
            <a:endParaRPr lang="en-US" sz="2800" dirty="0"/>
          </a:p>
        </p:txBody>
      </p:sp>
    </p:spTree>
    <p:extLst>
      <p:ext uri="{BB962C8B-B14F-4D97-AF65-F5344CB8AC3E}">
        <p14:creationId xmlns:p14="http://schemas.microsoft.com/office/powerpoint/2010/main" val="1339054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State the strengths and weaknesses of the data source</a:t>
            </a:r>
          </a:p>
          <a:p>
            <a:pPr lvl="1">
              <a:buFont typeface="Wingdings" charset="2"/>
              <a:buChar char="v"/>
            </a:pPr>
            <a:r>
              <a:rPr lang="en-US" sz="2600" dirty="0" smtClean="0"/>
              <a:t>How do your data compare with other data sources used in the literature?</a:t>
            </a:r>
          </a:p>
          <a:p>
            <a:pPr lvl="1">
              <a:buFont typeface="Wingdings" charset="2"/>
              <a:buChar char="v"/>
            </a:pPr>
            <a:r>
              <a:rPr lang="en-US" sz="2600" dirty="0" smtClean="0"/>
              <a:t>Was the data collected in a more reliable manner?</a:t>
            </a:r>
          </a:p>
          <a:p>
            <a:pPr lvl="1">
              <a:buFont typeface="Wingdings" charset="2"/>
              <a:buChar char="v"/>
            </a:pPr>
            <a:r>
              <a:rPr lang="en-US" sz="2600" dirty="0" smtClean="0"/>
              <a:t>Why is the data source particularly suited to your study?</a:t>
            </a:r>
            <a:endParaRPr lang="en-US" sz="2600" dirty="0"/>
          </a:p>
        </p:txBody>
      </p:sp>
    </p:spTree>
    <p:extLst>
      <p:ext uri="{BB962C8B-B14F-4D97-AF65-F5344CB8AC3E}">
        <p14:creationId xmlns:p14="http://schemas.microsoft.com/office/powerpoint/2010/main" val="920388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Methodology</a:t>
            </a:r>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What </a:t>
            </a:r>
            <a:r>
              <a:rPr lang="en-US" sz="2800" dirty="0"/>
              <a:t>methodology are you planning to use? </a:t>
            </a:r>
          </a:p>
          <a:p>
            <a:pPr>
              <a:buFont typeface="Wingdings" charset="2"/>
              <a:buChar char="v"/>
            </a:pPr>
            <a:r>
              <a:rPr lang="en-US" sz="2800" dirty="0"/>
              <a:t>What is your specification? </a:t>
            </a:r>
            <a:endParaRPr lang="en-US" sz="2800" dirty="0" smtClean="0"/>
          </a:p>
          <a:p>
            <a:pPr>
              <a:buFont typeface="Wingdings" charset="2"/>
              <a:buChar char="v"/>
            </a:pPr>
            <a:r>
              <a:rPr lang="en-US" sz="2800" dirty="0" smtClean="0"/>
              <a:t>How will you estimate the parameters?</a:t>
            </a:r>
          </a:p>
          <a:p>
            <a:pPr>
              <a:buFont typeface="Wingdings" charset="2"/>
              <a:buChar char="v"/>
            </a:pPr>
            <a:r>
              <a:rPr lang="en-US" sz="2800" dirty="0" smtClean="0"/>
              <a:t>What technique will you use?</a:t>
            </a:r>
          </a:p>
          <a:p>
            <a:pPr>
              <a:buFont typeface="Wingdings" charset="2"/>
              <a:buChar char="v"/>
            </a:pPr>
            <a:endParaRPr lang="en-US" sz="2800" dirty="0"/>
          </a:p>
          <a:p>
            <a:endParaRPr lang="en-US" sz="2800" dirty="0"/>
          </a:p>
        </p:txBody>
      </p:sp>
    </p:spTree>
    <p:extLst>
      <p:ext uri="{BB962C8B-B14F-4D97-AF65-F5344CB8AC3E}">
        <p14:creationId xmlns:p14="http://schemas.microsoft.com/office/powerpoint/2010/main" val="1843152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 </a:t>
            </a:r>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Must have at least 10 articles</a:t>
            </a:r>
          </a:p>
          <a:p>
            <a:r>
              <a:rPr lang="en-US" sz="2800" dirty="0"/>
              <a:t>The examples of style are in website </a:t>
            </a:r>
          </a:p>
          <a:p>
            <a:r>
              <a:rPr lang="en-US" sz="2800" dirty="0"/>
              <a:t>MLA Style: http://</a:t>
            </a:r>
            <a:r>
              <a:rPr lang="en-US" sz="2800" dirty="0" err="1"/>
              <a:t>www.liu.edu</a:t>
            </a:r>
            <a:r>
              <a:rPr lang="en-US" sz="2800" dirty="0"/>
              <a:t>/CWIS/CWP/library/workshop/</a:t>
            </a:r>
            <a:r>
              <a:rPr lang="en-US" sz="2800" dirty="0" err="1"/>
              <a:t>citmla.htm</a:t>
            </a:r>
            <a:r>
              <a:rPr lang="en-US" sz="2800" dirty="0"/>
              <a:t> </a:t>
            </a:r>
          </a:p>
          <a:p>
            <a:r>
              <a:rPr lang="en-US" sz="2800" dirty="0"/>
              <a:t>APA Style: http://</a:t>
            </a:r>
            <a:r>
              <a:rPr lang="en-US" sz="2800" dirty="0" err="1"/>
              <a:t>www.liu.edu</a:t>
            </a:r>
            <a:r>
              <a:rPr lang="en-US" sz="2800" dirty="0"/>
              <a:t>/CWIS/CWP/library/workshop/</a:t>
            </a:r>
            <a:r>
              <a:rPr lang="en-US" sz="2800" dirty="0" err="1"/>
              <a:t>citapa.htm</a:t>
            </a:r>
            <a:r>
              <a:rPr lang="en-US" sz="2800" dirty="0"/>
              <a:t> </a:t>
            </a:r>
          </a:p>
          <a:p>
            <a:r>
              <a:rPr lang="en-US" sz="2800" dirty="0"/>
              <a:t>Chicago Style: http://</a:t>
            </a:r>
            <a:r>
              <a:rPr lang="en-US" sz="2800" dirty="0" err="1"/>
              <a:t>www.liu.edu</a:t>
            </a:r>
            <a:r>
              <a:rPr lang="en-US" sz="2800" dirty="0"/>
              <a:t>/</a:t>
            </a:r>
            <a:r>
              <a:rPr lang="en-US" sz="2800" dirty="0" err="1"/>
              <a:t>cwis</a:t>
            </a:r>
            <a:r>
              <a:rPr lang="en-US" sz="2800" dirty="0"/>
              <a:t>/</a:t>
            </a:r>
            <a:r>
              <a:rPr lang="en-US" sz="2800" dirty="0" err="1"/>
              <a:t>cwp</a:t>
            </a:r>
            <a:r>
              <a:rPr lang="en-US" sz="2800" dirty="0"/>
              <a:t>/library/workshop/</a:t>
            </a:r>
            <a:r>
              <a:rPr lang="en-US" sz="2800" dirty="0" err="1"/>
              <a:t>citchi.htm</a:t>
            </a:r>
            <a:endParaRPr lang="en-US" sz="2800" dirty="0"/>
          </a:p>
          <a:p>
            <a:pPr>
              <a:buFont typeface="Wingdings" charset="2"/>
              <a:buChar char="v"/>
            </a:pPr>
            <a:endParaRPr lang="en-US" sz="2800" dirty="0"/>
          </a:p>
        </p:txBody>
      </p:sp>
    </p:spTree>
    <p:extLst>
      <p:ext uri="{BB962C8B-B14F-4D97-AF65-F5344CB8AC3E}">
        <p14:creationId xmlns:p14="http://schemas.microsoft.com/office/powerpoint/2010/main" val="48659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The paper </a:t>
            </a:r>
            <a:r>
              <a:rPr lang="en-US" sz="2800" dirty="0"/>
              <a:t>should be 10 double-spaced pages, excluding graphs and </a:t>
            </a:r>
            <a:r>
              <a:rPr lang="en-US" sz="2800" dirty="0" smtClean="0"/>
              <a:t>tables</a:t>
            </a:r>
          </a:p>
          <a:p>
            <a:pPr>
              <a:buFont typeface="Wingdings" charset="2"/>
              <a:buChar char="v"/>
            </a:pPr>
            <a:r>
              <a:rPr lang="en-US" sz="2800" dirty="0" smtClean="0"/>
              <a:t> </a:t>
            </a:r>
            <a:r>
              <a:rPr lang="en-US" sz="2800" dirty="0"/>
              <a:t>Copy and plagiarize are prohibited, your score will be zero for plagiarism or copy without appropriate citation and reference (see MLA or APA citation style). </a:t>
            </a:r>
          </a:p>
          <a:p>
            <a:endParaRPr lang="en-US" sz="2800" dirty="0"/>
          </a:p>
        </p:txBody>
      </p:sp>
    </p:spTree>
    <p:extLst>
      <p:ext uri="{BB962C8B-B14F-4D97-AF65-F5344CB8AC3E}">
        <p14:creationId xmlns:p14="http://schemas.microsoft.com/office/powerpoint/2010/main" val="345214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r>
              <a:rPr lang="en-US" sz="4000" b="1" dirty="0" smtClean="0"/>
              <a:t>Please read A Guide to Writing </a:t>
            </a:r>
            <a:r>
              <a:rPr lang="en-US" sz="4000" b="1" smtClean="0"/>
              <a:t>in Economics</a:t>
            </a:r>
            <a:endParaRPr lang="en-US" sz="4000" b="1"/>
          </a:p>
        </p:txBody>
      </p:sp>
    </p:spTree>
    <p:extLst>
      <p:ext uri="{BB962C8B-B14F-4D97-AF65-F5344CB8AC3E}">
        <p14:creationId xmlns:p14="http://schemas.microsoft.com/office/powerpoint/2010/main" val="168884661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50</TotalTime>
  <Words>336</Words>
  <Application>Microsoft Macintosh PowerPoint</Application>
  <PresentationFormat>Widescreen</PresentationFormat>
  <Paragraphs>38</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Calibri</vt:lpstr>
      <vt:lpstr>Calibri Light</vt:lpstr>
      <vt:lpstr>Wingdings</vt:lpstr>
      <vt:lpstr>Retrospect</vt:lpstr>
      <vt:lpstr>Guideline on your paper and presentation </vt:lpstr>
      <vt:lpstr>Introduction </vt:lpstr>
      <vt:lpstr>Economics Theoretical Framework</vt:lpstr>
      <vt:lpstr>Data</vt:lpstr>
      <vt:lpstr>PowerPoint Presentation</vt:lpstr>
      <vt:lpstr>Methodology</vt:lpstr>
      <vt:lpstr>References </vt:lpstr>
      <vt:lpstr>PowerPoint Presentation</vt:lpstr>
      <vt:lpstr>PowerPoint Presentation</vt:lpstr>
    </vt:vector>
  </TitlesOfParts>
  <Company/>
  <LinksUpToDate>false</LinksUpToDate>
  <SharedDoc>false</SharedDoc>
  <HyperlinksChanged>false</HyperlinksChanged>
  <AppVersion>15.0023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Guideline on your paper and presentation </dc:title>
  <dc:creator>Microsoft Office User</dc:creator>
  <cp:lastModifiedBy>Microsoft Office User</cp:lastModifiedBy>
  <cp:revision>12</cp:revision>
  <dcterms:created xsi:type="dcterms:W3CDTF">2016-10-19T23:23:41Z</dcterms:created>
  <dcterms:modified xsi:type="dcterms:W3CDTF">2016-10-20T03:35:44Z</dcterms:modified>
</cp:coreProperties>
</file>