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70" d="100"/>
          <a:sy n="70" d="100"/>
        </p:scale>
        <p:origin x="5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8416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0865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6931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smtClean="0"/>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41087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11/18/18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300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smtClean="0"/>
              <a:t>11/18/18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65835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11/18/18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049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92490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115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015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156492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11/18/18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85832283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 y="1214438"/>
            <a:ext cx="7772400" cy="2387600"/>
          </a:xfrm>
        </p:spPr>
        <p:txBody>
          <a:bodyPr/>
          <a:lstStyle/>
          <a:p>
            <a:r>
              <a:rPr lang="en-US"/>
              <a:t>A-T-A-R Model</a:t>
            </a:r>
          </a:p>
        </p:txBody>
      </p:sp>
      <p:sp>
        <p:nvSpPr>
          <p:cNvPr id="3" name="Subtitle 2"/>
          <p:cNvSpPr>
            <a:spLocks noGrp="1"/>
          </p:cNvSpPr>
          <p:nvPr>
            <p:ph type="subTitle" idx="1"/>
          </p:nvPr>
        </p:nvSpPr>
        <p:spPr>
          <a:xfrm>
            <a:off x="876612" y="3602038"/>
            <a:ext cx="6858000" cy="1655762"/>
          </a:xfrm>
        </p:spPr>
        <p:txBody>
          <a:bodyPr/>
          <a:lstStyle/>
          <a:p>
            <a:r>
              <a:rPr lang="en-US"/>
              <a:t>MK 312 Additional Handouts by Ajarn Suwalya K.</a:t>
            </a:r>
          </a:p>
        </p:txBody>
      </p:sp>
      <p:pic>
        <p:nvPicPr>
          <p:cNvPr id="4" name="Picture 3"/>
          <p:cNvPicPr>
            <a:picLocks noChangeAspect="1"/>
          </p:cNvPicPr>
          <p:nvPr/>
        </p:nvPicPr>
        <p:blipFill>
          <a:blip r:embed="rId2"/>
          <a:stretch>
            <a:fillRect/>
          </a:stretch>
        </p:blipFill>
        <p:spPr>
          <a:xfrm>
            <a:off x="6824897" y="287909"/>
            <a:ext cx="1819431" cy="2295811"/>
          </a:xfrm>
          <a:prstGeom prst="rect">
            <a:avLst/>
          </a:prstGeom>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4" y="285749"/>
            <a:ext cx="1930765" cy="243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OfficeLight_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OfficeLight_16x9</Template>
  <TotalTime>17</TotalTime>
  <Words>300</Words>
  <Application>Microsoft Macintosh PowerPoint</Application>
  <PresentationFormat>On-screen Show (4:3)</PresentationFormat>
  <Paragraphs>22</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Calibri</vt:lpstr>
      <vt:lpstr>Arial</vt:lpstr>
      <vt:lpstr>OfficeLight_16x9</vt:lpstr>
      <vt:lpstr>A-T-A-R Model</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Suwalya Ja</cp:lastModifiedBy>
  <cp:revision>14</cp:revision>
  <dcterms:created xsi:type="dcterms:W3CDTF">2016-11-17T15:06:45Z</dcterms:created>
  <dcterms:modified xsi:type="dcterms:W3CDTF">2018-11-18T05:59:15Z</dcterms:modified>
</cp:coreProperties>
</file>