
<file path=[Content_Types].xml><?xml version="1.0" encoding="utf-8"?>
<Types xmlns="http://schemas.openxmlformats.org/package/2006/content-types">
  <Default ContentType="image/jpeg" Extension="jpg"/>
  <Default ContentType="application/x-fontdata" Extension="fntdata"/>
  <Default ContentType="image/gif" Extension="gif"/>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autoCompressPictures="0" embedTrueTypeFonts="1"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5143500" cx="9144000"/>
  <p:notesSz cx="6858000" cy="9144000"/>
  <p:embeddedFontLst>
    <p:embeddedFont>
      <p:font typeface="Corsiva"/>
      <p:regular r:id="rId22"/>
      <p:bold r:id="rId23"/>
      <p:italic r:id="rId24"/>
      <p:boldItalic r:id="rId25"/>
    </p:embeddedFont>
    <p:embeddedFont>
      <p:font typeface="Economica"/>
      <p:regular r:id="rId26"/>
      <p:bold r:id="rId27"/>
      <p:italic r:id="rId28"/>
      <p:boldItalic r:id="rId29"/>
    </p:embeddedFont>
    <p:embeddedFont>
      <p:font typeface="Open Sans"/>
      <p:regular r:id="rId30"/>
      <p:bold r:id="rId31"/>
      <p:italic r:id="rId32"/>
      <p:boldItalic r:id="rId3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Corsiva-regular.fntdata"/><Relationship Id="rId21" Type="http://schemas.openxmlformats.org/officeDocument/2006/relationships/slide" Target="slides/slide17.xml"/><Relationship Id="rId24" Type="http://schemas.openxmlformats.org/officeDocument/2006/relationships/font" Target="fonts/Corsiva-italic.fntdata"/><Relationship Id="rId23" Type="http://schemas.openxmlformats.org/officeDocument/2006/relationships/font" Target="fonts/Corsiva-bold.fntdata"/><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Economica-regular.fntdata"/><Relationship Id="rId25" Type="http://schemas.openxmlformats.org/officeDocument/2006/relationships/font" Target="fonts/Corsiva-boldItalic.fntdata"/><Relationship Id="rId28" Type="http://schemas.openxmlformats.org/officeDocument/2006/relationships/font" Target="fonts/Economica-italic.fntdata"/><Relationship Id="rId27" Type="http://schemas.openxmlformats.org/officeDocument/2006/relationships/font" Target="fonts/Economica-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Economica-boldItalic.fntdata"/><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font" Target="fonts/OpenSans-bold.fntdata"/><Relationship Id="rId30" Type="http://schemas.openxmlformats.org/officeDocument/2006/relationships/font" Target="fonts/OpenSans-regular.fntdata"/><Relationship Id="rId11" Type="http://schemas.openxmlformats.org/officeDocument/2006/relationships/slide" Target="slides/slide7.xml"/><Relationship Id="rId33" Type="http://schemas.openxmlformats.org/officeDocument/2006/relationships/font" Target="fonts/OpenSans-boldItalic.fntdata"/><Relationship Id="rId10" Type="http://schemas.openxmlformats.org/officeDocument/2006/relationships/slide" Target="slides/slide6.xml"/><Relationship Id="rId32" Type="http://schemas.openxmlformats.org/officeDocument/2006/relationships/font" Target="fonts/OpenSans-italic.fntdata"/><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2" name="Shape 2"/>
        <p:cNvGrpSpPr/>
        <p:nvPr/>
      </p:nvGrpSpPr>
      <p:grpSpPr>
        <a:xfrm>
          <a:off x="0" y="0"/>
          <a:ext cx="0" cy="0"/>
          <a:chOff x="0" y="0"/>
          <a:chExt cx="0" cy="0"/>
        </a:xfrm>
      </p:grpSpPr>
      <p:sp>
        <p:nvSpPr>
          <p:cNvPr id="3" name="Shape 3"/>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med" w="med" type="none"/>
            <a:tailEnd len="med" w="med" type="none"/>
          </a:ln>
        </p:spPr>
      </p:sp>
      <p:sp>
        <p:nvSpPr>
          <p:cNvPr id="4" name="Shape 4"/>
          <p:cNvSpPr txBox="1"/>
          <p:nvPr>
            <p:ph idx="1" type="body"/>
          </p:nvPr>
        </p:nvSpPr>
        <p:spPr>
          <a:xfrm>
            <a:off x="685800" y="4343400"/>
            <a:ext cx="5486399" cy="4114800"/>
          </a:xfrm>
          <a:prstGeom prst="rect">
            <a:avLst/>
          </a:prstGeom>
          <a:noFill/>
          <a:ln>
            <a:noFill/>
          </a:ln>
        </p:spPr>
        <p:txBody>
          <a:bodyPr anchorCtr="0" anchor="t" bIns="91425" lIns="91425" rIns="91425" tIns="91425"/>
          <a:lstStyle>
            <a:lvl1pPr lvl="0">
              <a:spcBef>
                <a:spcPts val="0"/>
              </a:spcBef>
              <a:defRPr sz="1100"/>
            </a:lvl1pPr>
            <a:lvl2pPr lvl="1">
              <a:spcBef>
                <a:spcPts val="0"/>
              </a:spcBef>
              <a:defRPr sz="1100"/>
            </a:lvl2pPr>
            <a:lvl3pPr lvl="2">
              <a:spcBef>
                <a:spcPts val="0"/>
              </a:spcBef>
              <a:defRPr sz="1100"/>
            </a:lvl3pPr>
            <a:lvl4pPr lvl="3">
              <a:spcBef>
                <a:spcPts val="0"/>
              </a:spcBef>
              <a:defRPr sz="1100"/>
            </a:lvl4pPr>
            <a:lvl5pPr lvl="4">
              <a:spcBef>
                <a:spcPts val="0"/>
              </a:spcBef>
              <a:defRPr sz="1100"/>
            </a:lvl5pPr>
            <a:lvl6pPr lvl="5">
              <a:spcBef>
                <a:spcPts val="0"/>
              </a:spcBef>
              <a:defRPr sz="1100"/>
            </a:lvl6pPr>
            <a:lvl7pPr lvl="6">
              <a:spcBef>
                <a:spcPts val="0"/>
              </a:spcBef>
              <a:defRPr sz="1100"/>
            </a:lvl7pPr>
            <a:lvl8pPr lvl="7">
              <a:spcBef>
                <a:spcPts val="0"/>
              </a:spcBef>
              <a:defRPr sz="1100"/>
            </a:lvl8pPr>
            <a:lvl9pPr lvl="8">
              <a:spcBef>
                <a:spcPts val="0"/>
              </a:spcBef>
              <a:defRPr sz="1100"/>
            </a:lvl9pPr>
          </a:lstStyle>
          <a:p/>
        </p:txBody>
      </p:sp>
    </p:spTree>
  </p:cSld>
  <p:clrMap accent1="accent1" accent2="accent2" accent3="accent3" accent4="accent4" accent5="accent5" accent6="accent6" bg1="lt1" bg2="dk2" tx1="dk1" tx2="lt2" folHlink="folHlink" hlink="hlink"/>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58" name="Shape 58"/>
        <p:cNvGrpSpPr/>
        <p:nvPr/>
      </p:nvGrpSpPr>
      <p:grpSpPr>
        <a:xfrm>
          <a:off x="0" y="0"/>
          <a:ext cx="0" cy="0"/>
          <a:chOff x="0" y="0"/>
          <a:chExt cx="0" cy="0"/>
        </a:xfrm>
      </p:grpSpPr>
      <p:sp>
        <p:nvSpPr>
          <p:cNvPr id="59" name="Shape 59"/>
          <p:cNvSpPr/>
          <p:nvPr>
            <p:ph idx="2" type="sldImg"/>
          </p:nvPr>
        </p:nvSpPr>
        <p:spPr>
          <a:xfrm>
            <a:off x="381300" y="685800"/>
            <a:ext cx="6096075" cy="3429000"/>
          </a:xfrm>
          <a:custGeom>
            <a:pathLst>
              <a:path extrusionOk="0" h="120000" w="120000">
                <a:moveTo>
                  <a:pt x="0" y="0"/>
                </a:moveTo>
                <a:lnTo>
                  <a:pt x="120000" y="0"/>
                </a:lnTo>
                <a:lnTo>
                  <a:pt x="120000" y="120000"/>
                </a:lnTo>
                <a:lnTo>
                  <a:pt x="0" y="120000"/>
                </a:lnTo>
                <a:close/>
              </a:path>
            </a:pathLst>
          </a:custGeom>
        </p:spPr>
      </p:sp>
      <p:sp>
        <p:nvSpPr>
          <p:cNvPr id="60" name="Shape 60"/>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rPr lang="en"/>
              <a:t>Good morning everyone. Today we will be doing a presentation on the topic of GMOs. Our topic is: who benefits and loses from GMOs? We will be discussing the benefits and the disadvantages of BMOs in modern day society.</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65" name="Shape 65"/>
        <p:cNvGrpSpPr/>
        <p:nvPr/>
      </p:nvGrpSpPr>
      <p:grpSpPr>
        <a:xfrm>
          <a:off x="0" y="0"/>
          <a:ext cx="0" cy="0"/>
          <a:chOff x="0" y="0"/>
          <a:chExt cx="0" cy="0"/>
        </a:xfrm>
      </p:grpSpPr>
      <p:sp>
        <p:nvSpPr>
          <p:cNvPr id="66" name="Shape 6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67" name="Shape 6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rPr lang="en"/>
              <a:t>What is a GMO? I’m sure you have all heard of GMOs as it is the newest fad in the health and nutrition industry and it is all social media as a very controversial topic. To those that do not not, GMO stands for “genetically modified organism.” GMOs are plants or animals created through the process of genetic engineering. This is an experimental technology by which one obtains DNA from one species and inputs into a different species. The DNA genes come from various organisms like bacteria, viruses, insects, animals, and even humans. This method is very different from our conventional methods of growing plants. It is also an unstable combination of plants that do not regularly occur in nature so that also raises a point of ethics.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73" name="Shape 73"/>
        <p:cNvGrpSpPr/>
        <p:nvPr/>
      </p:nvGrpSpPr>
      <p:grpSpPr>
        <a:xfrm>
          <a:off x="0" y="0"/>
          <a:ext cx="0" cy="0"/>
          <a:chOff x="0" y="0"/>
          <a:chExt cx="0" cy="0"/>
        </a:xfrm>
      </p:grpSpPr>
      <p:sp>
        <p:nvSpPr>
          <p:cNvPr id="74" name="Shape 7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75" name="Shape 75"/>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rPr lang="en"/>
              <a:t>GMOs were only recently popularized within the health industry, but it has been around hundreds of years. It began around ten thousand years ago when humans began using selective breeding to produce crops. This means that people picked out the best crops to grow in harsh weather conditions and long seasons. In 1700s, farmers and scientists got together to begin cross-breeding plants within a species. In the mid 1900s, between 1940s and 1950s was when genetic mutation of plants was introduced and further developed into the 1980s and 1990s. The first GM crop to be produced was an antibiotic-resistant tobacco plant. Following that was the first GMO food, the Flavr Savr tomato that would take longer to rot than a regular tomato. Other GMO crops also became readily available in 1995, such as GMO crops of potatos, canola, cotton that was resistant to certain herbicides, virus-resistant squash, and other tomatoes.</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0" name="Shape 80"/>
        <p:cNvGrpSpPr/>
        <p:nvPr/>
      </p:nvGrpSpPr>
      <p:grpSpPr>
        <a:xfrm>
          <a:off x="0" y="0"/>
          <a:ext cx="0" cy="0"/>
          <a:chOff x="0" y="0"/>
          <a:chExt cx="0" cy="0"/>
        </a:xfrm>
      </p:grpSpPr>
      <p:sp>
        <p:nvSpPr>
          <p:cNvPr id="81" name="Shape 8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2" name="Shape 82"/>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85" name="Shape 85"/>
        <p:cNvGrpSpPr/>
        <p:nvPr/>
      </p:nvGrpSpPr>
      <p:grpSpPr>
        <a:xfrm>
          <a:off x="0" y="0"/>
          <a:ext cx="0" cy="0"/>
          <a:chOff x="0" y="0"/>
          <a:chExt cx="0" cy="0"/>
        </a:xfrm>
      </p:grpSpPr>
      <p:sp>
        <p:nvSpPr>
          <p:cNvPr id="86" name="Shape 8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87" name="Shape 8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2" name="Shape 92"/>
        <p:cNvGrpSpPr/>
        <p:nvPr/>
      </p:nvGrpSpPr>
      <p:grpSpPr>
        <a:xfrm>
          <a:off x="0" y="0"/>
          <a:ext cx="0" cy="0"/>
          <a:chOff x="0" y="0"/>
          <a:chExt cx="0" cy="0"/>
        </a:xfrm>
      </p:grpSpPr>
      <p:sp>
        <p:nvSpPr>
          <p:cNvPr id="93" name="Shape 9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4" name="Shape 9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97" name="Shape 97"/>
        <p:cNvGrpSpPr/>
        <p:nvPr/>
      </p:nvGrpSpPr>
      <p:grpSpPr>
        <a:xfrm>
          <a:off x="0" y="0"/>
          <a:ext cx="0" cy="0"/>
          <a:chOff x="0" y="0"/>
          <a:chExt cx="0" cy="0"/>
        </a:xfrm>
      </p:grpSpPr>
      <p:sp>
        <p:nvSpPr>
          <p:cNvPr id="98" name="Shape 98"/>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99" name="Shape 99"/>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02" name="Shape 102"/>
        <p:cNvGrpSpPr/>
        <p:nvPr/>
      </p:nvGrpSpPr>
      <p:grpSpPr>
        <a:xfrm>
          <a:off x="0" y="0"/>
          <a:ext cx="0" cy="0"/>
          <a:chOff x="0" y="0"/>
          <a:chExt cx="0" cy="0"/>
        </a:xfrm>
      </p:grpSpPr>
      <p:sp>
        <p:nvSpPr>
          <p:cNvPr id="103" name="Shape 10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04" name="Shape 10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12" name="Shape 112"/>
        <p:cNvGrpSpPr/>
        <p:nvPr/>
      </p:nvGrpSpPr>
      <p:grpSpPr>
        <a:xfrm>
          <a:off x="0" y="0"/>
          <a:ext cx="0" cy="0"/>
          <a:chOff x="0" y="0"/>
          <a:chExt cx="0" cy="0"/>
        </a:xfrm>
      </p:grpSpPr>
      <p:sp>
        <p:nvSpPr>
          <p:cNvPr id="113" name="Shape 11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14" name="Shape 11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22" name="Shape 122"/>
        <p:cNvGrpSpPr/>
        <p:nvPr/>
      </p:nvGrpSpPr>
      <p:grpSpPr>
        <a:xfrm>
          <a:off x="0" y="0"/>
          <a:ext cx="0" cy="0"/>
          <a:chOff x="0" y="0"/>
          <a:chExt cx="0" cy="0"/>
        </a:xfrm>
      </p:grpSpPr>
      <p:sp>
        <p:nvSpPr>
          <p:cNvPr id="123" name="Shape 12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24" name="Shape 12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0" name="Shape 130"/>
        <p:cNvGrpSpPr/>
        <p:nvPr/>
      </p:nvGrpSpPr>
      <p:grpSpPr>
        <a:xfrm>
          <a:off x="0" y="0"/>
          <a:ext cx="0" cy="0"/>
          <a:chOff x="0" y="0"/>
          <a:chExt cx="0" cy="0"/>
        </a:xfrm>
      </p:grpSpPr>
      <p:sp>
        <p:nvSpPr>
          <p:cNvPr id="131" name="Shape 131"/>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2" name="Shape 132"/>
          <p:cNvSpPr txBox="1"/>
          <p:nvPr>
            <p:ph idx="1" type="body"/>
          </p:nvPr>
        </p:nvSpPr>
        <p:spPr>
          <a:xfrm>
            <a:off x="685800" y="4343400"/>
            <a:ext cx="5486400"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35" name="Shape 135"/>
        <p:cNvGrpSpPr/>
        <p:nvPr/>
      </p:nvGrpSpPr>
      <p:grpSpPr>
        <a:xfrm>
          <a:off x="0" y="0"/>
          <a:ext cx="0" cy="0"/>
          <a:chOff x="0" y="0"/>
          <a:chExt cx="0" cy="0"/>
        </a:xfrm>
      </p:grpSpPr>
      <p:sp>
        <p:nvSpPr>
          <p:cNvPr id="136" name="Shape 136"/>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37" name="Shape 137"/>
          <p:cNvSpPr txBox="1"/>
          <p:nvPr>
            <p:ph idx="1" type="body"/>
          </p:nvPr>
        </p:nvSpPr>
        <p:spPr>
          <a:xfrm>
            <a:off x="685800" y="4343400"/>
            <a:ext cx="5486399" cy="4114800"/>
          </a:xfrm>
          <a:prstGeom prst="rect">
            <a:avLst/>
          </a:prstGeom>
        </p:spPr>
        <p:txBody>
          <a:bodyPr anchorCtr="0" anchor="t" bIns="91425" lIns="91425" rIns="91425" tIns="91425">
            <a:noAutofit/>
          </a:bodyPr>
          <a:lstStyle/>
          <a:p>
            <a:pPr lvl="0" rtl="0">
              <a:spcBef>
                <a:spcPts val="0"/>
              </a:spcBef>
              <a:buNone/>
            </a:pPr>
            <a:r>
              <a:rPr lang="en"/>
              <a:t>There are many disadvantages of GMOs and we have narrowed it down to a few that we will discuss about in the following slides, such as the environmental risk and the health risks. There is also the concern of the monopolization of GMO production by a specific company known as Monsanto. GMO creates hybrid seeds and superbugs and super weeds that will be harder to get rid of, as well as death of the more natural and beneficial bugs like bees and butterflies. There is also the cross contamination of other crops and plants. Lastly, GMOs have been reported to affect suicide rates, which we will later discuss.</a:t>
            </a: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43" name="Shape 143"/>
        <p:cNvGrpSpPr/>
        <p:nvPr/>
      </p:nvGrpSpPr>
      <p:grpSpPr>
        <a:xfrm>
          <a:off x="0" y="0"/>
          <a:ext cx="0" cy="0"/>
          <a:chOff x="0" y="0"/>
          <a:chExt cx="0" cy="0"/>
        </a:xfrm>
      </p:grpSpPr>
      <p:sp>
        <p:nvSpPr>
          <p:cNvPr id="144" name="Shape 144"/>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45" name="Shape 145"/>
          <p:cNvSpPr txBox="1"/>
          <p:nvPr>
            <p:ph idx="1" type="body"/>
          </p:nvPr>
        </p:nvSpPr>
        <p:spPr>
          <a:xfrm>
            <a:off x="685800" y="4343400"/>
            <a:ext cx="5486399"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2" name="Shape 152"/>
        <p:cNvGrpSpPr/>
        <p:nvPr/>
      </p:nvGrpSpPr>
      <p:grpSpPr>
        <a:xfrm>
          <a:off x="0" y="0"/>
          <a:ext cx="0" cy="0"/>
          <a:chOff x="0" y="0"/>
          <a:chExt cx="0" cy="0"/>
        </a:xfrm>
      </p:grpSpPr>
      <p:sp>
        <p:nvSpPr>
          <p:cNvPr id="153" name="Shape 153"/>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54" name="Shape 154"/>
          <p:cNvSpPr txBox="1"/>
          <p:nvPr>
            <p:ph idx="1" type="body"/>
          </p:nvPr>
        </p:nvSpPr>
        <p:spPr>
          <a:xfrm>
            <a:off x="685800" y="4343400"/>
            <a:ext cx="5486399"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59" name="Shape 159"/>
        <p:cNvGrpSpPr/>
        <p:nvPr/>
      </p:nvGrpSpPr>
      <p:grpSpPr>
        <a:xfrm>
          <a:off x="0" y="0"/>
          <a:ext cx="0" cy="0"/>
          <a:chOff x="0" y="0"/>
          <a:chExt cx="0" cy="0"/>
        </a:xfrm>
      </p:grpSpPr>
      <p:sp>
        <p:nvSpPr>
          <p:cNvPr id="160" name="Shape 160"/>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61" name="Shape 161"/>
          <p:cNvSpPr txBox="1"/>
          <p:nvPr>
            <p:ph idx="1" type="body"/>
          </p:nvPr>
        </p:nvSpPr>
        <p:spPr>
          <a:xfrm>
            <a:off x="685800" y="4343400"/>
            <a:ext cx="5486399" cy="4114800"/>
          </a:xfrm>
          <a:prstGeom prst="rect">
            <a:avLst/>
          </a:prstGeom>
        </p:spPr>
        <p:txBody>
          <a:bodyPr anchorCtr="0" anchor="t" bIns="91425" lIns="91425" rIns="91425" tIns="91425">
            <a:noAutofit/>
          </a:bodyPr>
          <a:lstStyle/>
          <a:p>
            <a:pPr lvl="0" rtl="0">
              <a:spcBef>
                <a:spcPts val="0"/>
              </a:spcBef>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68" name="Shape 168"/>
        <p:cNvGrpSpPr/>
        <p:nvPr/>
      </p:nvGrpSpPr>
      <p:grpSpPr>
        <a:xfrm>
          <a:off x="0" y="0"/>
          <a:ext cx="0" cy="0"/>
          <a:chOff x="0" y="0"/>
          <a:chExt cx="0" cy="0"/>
        </a:xfrm>
      </p:grpSpPr>
      <p:sp>
        <p:nvSpPr>
          <p:cNvPr id="169" name="Shape 169"/>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70" name="Shape 170"/>
          <p:cNvSpPr txBox="1"/>
          <p:nvPr>
            <p:ph idx="1" type="body"/>
          </p:nvPr>
        </p:nvSpPr>
        <p:spPr>
          <a:xfrm>
            <a:off x="685800" y="4343400"/>
            <a:ext cx="5486399" cy="4114800"/>
          </a:xfrm>
          <a:prstGeom prst="rect">
            <a:avLst/>
          </a:prstGeom>
        </p:spPr>
        <p:txBody>
          <a:bodyPr anchorCtr="0" anchor="t" bIns="91425" lIns="91425" rIns="91425" tIns="91425">
            <a:noAutofit/>
          </a:bodyPr>
          <a:lstStyle/>
          <a:p>
            <a:pPr lvl="0">
              <a:spcBef>
                <a:spcPts val="0"/>
              </a:spcBef>
              <a:buNone/>
            </a:pPr>
            <a:r>
              <a:rPr lang="en"/>
              <a:t>In conclusion, GMOs both are good and bad. Ultimately it is the consumer’s decision to decide whether or not they want to purchase it at the supermarket or grocery store because this will either increase or decrease demand of these crops for the farmers. You make the decision!</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showMasterPhAnim="0" showMasterSp="0">
  <p:cSld>
    <p:spTree>
      <p:nvGrpSpPr>
        <p:cNvPr id="174" name="Shape 174"/>
        <p:cNvGrpSpPr/>
        <p:nvPr/>
      </p:nvGrpSpPr>
      <p:grpSpPr>
        <a:xfrm>
          <a:off x="0" y="0"/>
          <a:ext cx="0" cy="0"/>
          <a:chOff x="0" y="0"/>
          <a:chExt cx="0" cy="0"/>
        </a:xfrm>
      </p:grpSpPr>
      <p:sp>
        <p:nvSpPr>
          <p:cNvPr id="175" name="Shape 175"/>
          <p:cNvSpPr/>
          <p:nvPr>
            <p:ph idx="2" type="sldImg"/>
          </p:nvPr>
        </p:nvSpPr>
        <p:spPr>
          <a:xfrm>
            <a:off x="381300" y="685800"/>
            <a:ext cx="6096000" cy="3429000"/>
          </a:xfrm>
          <a:custGeom>
            <a:pathLst>
              <a:path extrusionOk="0" h="120000" w="120000">
                <a:moveTo>
                  <a:pt x="0" y="0"/>
                </a:moveTo>
                <a:lnTo>
                  <a:pt x="120000" y="0"/>
                </a:lnTo>
                <a:lnTo>
                  <a:pt x="120000" y="120000"/>
                </a:lnTo>
                <a:lnTo>
                  <a:pt x="0" y="120000"/>
                </a:lnTo>
                <a:close/>
              </a:path>
            </a:pathLst>
          </a:custGeom>
        </p:spPr>
      </p:sp>
      <p:sp>
        <p:nvSpPr>
          <p:cNvPr id="176" name="Shape 176"/>
          <p:cNvSpPr txBox="1"/>
          <p:nvPr>
            <p:ph idx="1" type="body"/>
          </p:nvPr>
        </p:nvSpPr>
        <p:spPr>
          <a:xfrm>
            <a:off x="685800" y="4343400"/>
            <a:ext cx="5486399" cy="4114800"/>
          </a:xfrm>
          <a:prstGeom prst="rect">
            <a:avLst/>
          </a:prstGeom>
        </p:spPr>
        <p:txBody>
          <a:bodyPr anchorCtr="0" anchor="t" bIns="91425" lIns="91425" rIns="91425" tIns="91425">
            <a:noAutofit/>
          </a:bodyPr>
          <a:lstStyle/>
          <a:p>
            <a:pPr lvl="0" rtl="0">
              <a:spcBef>
                <a:spcPts val="0"/>
              </a:spcBef>
              <a:buNone/>
            </a:pPr>
            <a:r>
              <a:rPr lang="en"/>
              <a:t>Thank you.</a:t>
            </a: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
  <p:cSld name="Title slide">
    <p:spTree>
      <p:nvGrpSpPr>
        <p:cNvPr id="9" name="Shape 9"/>
        <p:cNvGrpSpPr/>
        <p:nvPr/>
      </p:nvGrpSpPr>
      <p:grpSpPr>
        <a:xfrm>
          <a:off x="0" y="0"/>
          <a:ext cx="0" cy="0"/>
          <a:chOff x="0" y="0"/>
          <a:chExt cx="0" cy="0"/>
        </a:xfrm>
      </p:grpSpPr>
      <p:sp>
        <p:nvSpPr>
          <p:cNvPr id="10" name="Shape 10"/>
          <p:cNvSpPr/>
          <p:nvPr/>
        </p:nvSpPr>
        <p:spPr>
          <a:xfrm>
            <a:off x="2744012" y="756700"/>
            <a:ext cx="1081625" cy="1124950"/>
          </a:xfrm>
          <a:custGeom>
            <a:pathLst>
              <a:path extrusionOk="0" h="44998" w="43265">
                <a:moveTo>
                  <a:pt x="0" y="44998"/>
                </a:moveTo>
                <a:lnTo>
                  <a:pt x="0" y="0"/>
                </a:lnTo>
                <a:lnTo>
                  <a:pt x="43265" y="0"/>
                </a:lnTo>
              </a:path>
            </a:pathLst>
          </a:custGeom>
          <a:noFill/>
          <a:ln cap="flat" cmpd="sng" w="28575">
            <a:solidFill>
              <a:schemeClr val="lt2"/>
            </a:solidFill>
            <a:prstDash val="solid"/>
            <a:miter/>
            <a:headEnd len="med" w="med" type="none"/>
            <a:tailEnd len="med" w="med" type="none"/>
          </a:ln>
        </p:spPr>
      </p:sp>
      <p:sp>
        <p:nvSpPr>
          <p:cNvPr id="11" name="Shape 11"/>
          <p:cNvSpPr/>
          <p:nvPr/>
        </p:nvSpPr>
        <p:spPr>
          <a:xfrm rot="10800000">
            <a:off x="5318350" y="3266725"/>
            <a:ext cx="1081625" cy="1124950"/>
          </a:xfrm>
          <a:custGeom>
            <a:pathLst>
              <a:path extrusionOk="0" h="44998" w="43265">
                <a:moveTo>
                  <a:pt x="0" y="44998"/>
                </a:moveTo>
                <a:lnTo>
                  <a:pt x="0" y="0"/>
                </a:lnTo>
                <a:lnTo>
                  <a:pt x="43265" y="0"/>
                </a:lnTo>
              </a:path>
            </a:pathLst>
          </a:custGeom>
          <a:noFill/>
          <a:ln cap="flat" cmpd="sng" w="28575">
            <a:solidFill>
              <a:schemeClr val="lt2"/>
            </a:solidFill>
            <a:prstDash val="solid"/>
            <a:miter/>
            <a:headEnd len="med" w="med" type="none"/>
            <a:tailEnd len="med" w="med" type="none"/>
          </a:ln>
        </p:spPr>
      </p:sp>
      <p:sp>
        <p:nvSpPr>
          <p:cNvPr id="12" name="Shape 12"/>
          <p:cNvSpPr txBox="1"/>
          <p:nvPr>
            <p:ph type="ctrTitle"/>
          </p:nvPr>
        </p:nvSpPr>
        <p:spPr>
          <a:xfrm>
            <a:off x="3044700" y="1444255"/>
            <a:ext cx="3054600" cy="1537199"/>
          </a:xfrm>
          <a:prstGeom prst="rect">
            <a:avLst/>
          </a:prstGeom>
        </p:spPr>
        <p:txBody>
          <a:bodyPr anchorCtr="0" anchor="b" bIns="91425" lIns="91425" rIns="91425" tIns="91425"/>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p:txBody>
      </p:sp>
      <p:sp>
        <p:nvSpPr>
          <p:cNvPr id="13" name="Shape 13"/>
          <p:cNvSpPr txBox="1"/>
          <p:nvPr>
            <p:ph idx="1" type="subTitle"/>
          </p:nvPr>
        </p:nvSpPr>
        <p:spPr>
          <a:xfrm>
            <a:off x="3044700" y="3116580"/>
            <a:ext cx="3054600" cy="701399"/>
          </a:xfrm>
          <a:prstGeom prst="rect">
            <a:avLst/>
          </a:prstGeom>
        </p:spPr>
        <p:txBody>
          <a:bodyPr anchorCtr="0" anchor="t" bIns="91425" lIns="91425" rIns="91425" tIns="91425"/>
          <a:lstStyle>
            <a:lvl1pPr lvl="0" algn="ctr">
              <a:lnSpc>
                <a:spcPct val="100000"/>
              </a:lnSpc>
              <a:spcBef>
                <a:spcPts val="0"/>
              </a:spcBef>
              <a:spcAft>
                <a:spcPts val="0"/>
              </a:spcAft>
              <a:buSzPct val="100000"/>
              <a:buFont typeface="Economica"/>
              <a:buNone/>
              <a:defRPr sz="2100">
                <a:latin typeface="Economica"/>
                <a:ea typeface="Economica"/>
                <a:cs typeface="Economica"/>
                <a:sym typeface="Economica"/>
              </a:defRPr>
            </a:lvl1pPr>
            <a:lvl2pPr lvl="1" algn="ctr">
              <a:lnSpc>
                <a:spcPct val="100000"/>
              </a:lnSpc>
              <a:spcBef>
                <a:spcPts val="0"/>
              </a:spcBef>
              <a:spcAft>
                <a:spcPts val="0"/>
              </a:spcAft>
              <a:buSzPct val="100000"/>
              <a:buFont typeface="Economica"/>
              <a:buNone/>
              <a:defRPr sz="2100">
                <a:latin typeface="Economica"/>
                <a:ea typeface="Economica"/>
                <a:cs typeface="Economica"/>
                <a:sym typeface="Economica"/>
              </a:defRPr>
            </a:lvl2pPr>
            <a:lvl3pPr lvl="2" algn="ctr">
              <a:lnSpc>
                <a:spcPct val="100000"/>
              </a:lnSpc>
              <a:spcBef>
                <a:spcPts val="0"/>
              </a:spcBef>
              <a:spcAft>
                <a:spcPts val="0"/>
              </a:spcAft>
              <a:buSzPct val="100000"/>
              <a:buFont typeface="Economica"/>
              <a:buNone/>
              <a:defRPr sz="2100">
                <a:latin typeface="Economica"/>
                <a:ea typeface="Economica"/>
                <a:cs typeface="Economica"/>
                <a:sym typeface="Economica"/>
              </a:defRPr>
            </a:lvl3pPr>
            <a:lvl4pPr lvl="3" algn="ctr">
              <a:lnSpc>
                <a:spcPct val="100000"/>
              </a:lnSpc>
              <a:spcBef>
                <a:spcPts val="0"/>
              </a:spcBef>
              <a:spcAft>
                <a:spcPts val="0"/>
              </a:spcAft>
              <a:buSzPct val="100000"/>
              <a:buFont typeface="Economica"/>
              <a:buNone/>
              <a:defRPr sz="2100">
                <a:latin typeface="Economica"/>
                <a:ea typeface="Economica"/>
                <a:cs typeface="Economica"/>
                <a:sym typeface="Economica"/>
              </a:defRPr>
            </a:lvl4pPr>
            <a:lvl5pPr lvl="4" algn="ctr">
              <a:lnSpc>
                <a:spcPct val="100000"/>
              </a:lnSpc>
              <a:spcBef>
                <a:spcPts val="0"/>
              </a:spcBef>
              <a:spcAft>
                <a:spcPts val="0"/>
              </a:spcAft>
              <a:buSzPct val="100000"/>
              <a:buFont typeface="Economica"/>
              <a:buNone/>
              <a:defRPr sz="2100">
                <a:latin typeface="Economica"/>
                <a:ea typeface="Economica"/>
                <a:cs typeface="Economica"/>
                <a:sym typeface="Economica"/>
              </a:defRPr>
            </a:lvl5pPr>
            <a:lvl6pPr lvl="5" algn="ctr">
              <a:lnSpc>
                <a:spcPct val="100000"/>
              </a:lnSpc>
              <a:spcBef>
                <a:spcPts val="0"/>
              </a:spcBef>
              <a:spcAft>
                <a:spcPts val="0"/>
              </a:spcAft>
              <a:buSzPct val="100000"/>
              <a:buFont typeface="Economica"/>
              <a:buNone/>
              <a:defRPr sz="2100">
                <a:latin typeface="Economica"/>
                <a:ea typeface="Economica"/>
                <a:cs typeface="Economica"/>
                <a:sym typeface="Economica"/>
              </a:defRPr>
            </a:lvl6pPr>
            <a:lvl7pPr lvl="6" algn="ctr">
              <a:lnSpc>
                <a:spcPct val="100000"/>
              </a:lnSpc>
              <a:spcBef>
                <a:spcPts val="0"/>
              </a:spcBef>
              <a:spcAft>
                <a:spcPts val="0"/>
              </a:spcAft>
              <a:buSzPct val="100000"/>
              <a:buFont typeface="Economica"/>
              <a:buNone/>
              <a:defRPr sz="2100">
                <a:latin typeface="Economica"/>
                <a:ea typeface="Economica"/>
                <a:cs typeface="Economica"/>
                <a:sym typeface="Economica"/>
              </a:defRPr>
            </a:lvl7pPr>
            <a:lvl8pPr lvl="7" algn="ctr">
              <a:lnSpc>
                <a:spcPct val="100000"/>
              </a:lnSpc>
              <a:spcBef>
                <a:spcPts val="0"/>
              </a:spcBef>
              <a:spcAft>
                <a:spcPts val="0"/>
              </a:spcAft>
              <a:buSzPct val="100000"/>
              <a:buFont typeface="Economica"/>
              <a:buNone/>
              <a:defRPr sz="2100">
                <a:latin typeface="Economica"/>
                <a:ea typeface="Economica"/>
                <a:cs typeface="Economica"/>
                <a:sym typeface="Economica"/>
              </a:defRPr>
            </a:lvl8pPr>
            <a:lvl9pPr lvl="8" algn="ctr">
              <a:lnSpc>
                <a:spcPct val="100000"/>
              </a:lnSpc>
              <a:spcBef>
                <a:spcPts val="0"/>
              </a:spcBef>
              <a:spcAft>
                <a:spcPts val="0"/>
              </a:spcAft>
              <a:buSzPct val="100000"/>
              <a:buFont typeface="Economica"/>
              <a:buNone/>
              <a:defRPr sz="2100">
                <a:latin typeface="Economica"/>
                <a:ea typeface="Economica"/>
                <a:cs typeface="Economica"/>
                <a:sym typeface="Economica"/>
              </a:defRPr>
            </a:lvl9pPr>
          </a:lstStyle>
          <a:p/>
        </p:txBody>
      </p:sp>
      <p:sp>
        <p:nvSpPr>
          <p:cNvPr id="14" name="Shape 14"/>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secHead">
  <p:cSld name="Section header">
    <p:spTree>
      <p:nvGrpSpPr>
        <p:cNvPr id="15" name="Shape 15"/>
        <p:cNvGrpSpPr/>
        <p:nvPr/>
      </p:nvGrpSpPr>
      <p:grpSpPr>
        <a:xfrm>
          <a:off x="0" y="0"/>
          <a:ext cx="0" cy="0"/>
          <a:chOff x="0" y="0"/>
          <a:chExt cx="0" cy="0"/>
        </a:xfrm>
      </p:grpSpPr>
      <p:sp>
        <p:nvSpPr>
          <p:cNvPr id="16" name="Shape 16"/>
          <p:cNvSpPr/>
          <p:nvPr/>
        </p:nvSpPr>
        <p:spPr>
          <a:xfrm flipH="1">
            <a:off x="7595937" y="460225"/>
            <a:ext cx="1081625" cy="1124950"/>
          </a:xfrm>
          <a:custGeom>
            <a:pathLst>
              <a:path extrusionOk="0" h="44998" w="43265">
                <a:moveTo>
                  <a:pt x="0" y="44998"/>
                </a:moveTo>
                <a:lnTo>
                  <a:pt x="0" y="0"/>
                </a:lnTo>
                <a:lnTo>
                  <a:pt x="43265" y="0"/>
                </a:lnTo>
              </a:path>
            </a:pathLst>
          </a:custGeom>
          <a:noFill/>
          <a:ln cap="flat" cmpd="sng" w="28575">
            <a:solidFill>
              <a:schemeClr val="lt2"/>
            </a:solidFill>
            <a:prstDash val="solid"/>
            <a:miter/>
            <a:headEnd len="med" w="med" type="none"/>
            <a:tailEnd len="med" w="med" type="none"/>
          </a:ln>
        </p:spPr>
      </p:sp>
      <p:sp>
        <p:nvSpPr>
          <p:cNvPr id="17" name="Shape 17"/>
          <p:cNvSpPr/>
          <p:nvPr/>
        </p:nvSpPr>
        <p:spPr>
          <a:xfrm flipH="1" rot="10800000">
            <a:off x="466425" y="3558325"/>
            <a:ext cx="1081625" cy="1124950"/>
          </a:xfrm>
          <a:custGeom>
            <a:pathLst>
              <a:path extrusionOk="0" h="44998" w="43265">
                <a:moveTo>
                  <a:pt x="0" y="44998"/>
                </a:moveTo>
                <a:lnTo>
                  <a:pt x="0" y="0"/>
                </a:lnTo>
                <a:lnTo>
                  <a:pt x="43265" y="0"/>
                </a:lnTo>
              </a:path>
            </a:pathLst>
          </a:custGeom>
          <a:noFill/>
          <a:ln cap="flat" cmpd="sng" w="28575">
            <a:solidFill>
              <a:schemeClr val="lt2"/>
            </a:solidFill>
            <a:prstDash val="solid"/>
            <a:miter/>
            <a:headEnd len="med" w="med" type="none"/>
            <a:tailEnd len="med" w="med" type="none"/>
          </a:ln>
        </p:spPr>
      </p:sp>
      <p:sp>
        <p:nvSpPr>
          <p:cNvPr id="18" name="Shape 18"/>
          <p:cNvSpPr txBox="1"/>
          <p:nvPr>
            <p:ph type="title"/>
          </p:nvPr>
        </p:nvSpPr>
        <p:spPr>
          <a:xfrm>
            <a:off x="773700" y="1806450"/>
            <a:ext cx="7596600" cy="1530600"/>
          </a:xfrm>
          <a:prstGeom prst="rect">
            <a:avLst/>
          </a:prstGeom>
        </p:spPr>
        <p:txBody>
          <a:bodyPr anchorCtr="0" anchor="ctr" bIns="91425" lIns="91425" rIns="91425" tIns="91425"/>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p:txBody>
      </p:sp>
      <p:sp>
        <p:nvSpPr>
          <p:cNvPr id="19" name="Shape 19"/>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x">
  <p:cSld name="Title and body">
    <p:spTree>
      <p:nvGrpSpPr>
        <p:cNvPr id="20" name="Shape 20"/>
        <p:cNvGrpSpPr/>
        <p:nvPr/>
      </p:nvGrpSpPr>
      <p:grpSpPr>
        <a:xfrm>
          <a:off x="0" y="0"/>
          <a:ext cx="0" cy="0"/>
          <a:chOff x="0" y="0"/>
          <a:chExt cx="0" cy="0"/>
        </a:xfrm>
      </p:grpSpPr>
      <p:sp>
        <p:nvSpPr>
          <p:cNvPr id="21" name="Shape 21"/>
          <p:cNvSpPr/>
          <p:nvPr/>
        </p:nvSpPr>
        <p:spPr>
          <a:xfrm>
            <a:off x="0" y="5045700"/>
            <a:ext cx="9144000" cy="97800"/>
          </a:xfrm>
          <a:prstGeom prst="rect">
            <a:avLst/>
          </a:prstGeom>
          <a:solidFill>
            <a:schemeClr val="lt2"/>
          </a:solidFill>
          <a:ln>
            <a:noFill/>
          </a:ln>
        </p:spPr>
        <p:txBody>
          <a:bodyPr anchorCtr="0" anchor="ctr" bIns="91425" lIns="91425" rIns="91425" tIns="91425">
            <a:noAutofit/>
          </a:bodyPr>
          <a:lstStyle/>
          <a:p>
            <a:pPr lvl="0">
              <a:spcBef>
                <a:spcPts val="0"/>
              </a:spcBef>
              <a:buNone/>
            </a:pPr>
            <a:r>
              <a:t/>
            </a:r>
            <a:endParaRPr/>
          </a:p>
        </p:txBody>
      </p:sp>
      <p:sp>
        <p:nvSpPr>
          <p:cNvPr id="22" name="Shape 22"/>
          <p:cNvSpPr txBox="1"/>
          <p:nvPr>
            <p:ph type="title"/>
          </p:nvPr>
        </p:nvSpPr>
        <p:spPr>
          <a:xfrm>
            <a:off x="311700" y="315925"/>
            <a:ext cx="8520599" cy="831299"/>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3" name="Shape 23"/>
          <p:cNvSpPr txBox="1"/>
          <p:nvPr>
            <p:ph idx="1" type="body"/>
          </p:nvPr>
        </p:nvSpPr>
        <p:spPr>
          <a:xfrm>
            <a:off x="311700" y="1225225"/>
            <a:ext cx="8520599" cy="3354000"/>
          </a:xfrm>
          <a:prstGeom prst="rect">
            <a:avLst/>
          </a:prstGeom>
        </p:spPr>
        <p:txBody>
          <a:bodyPr anchorCtr="0" anchor="t"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4" name="Shape 24"/>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woColTx">
  <p:cSld name="Title and two columns">
    <p:spTree>
      <p:nvGrpSpPr>
        <p:cNvPr id="25" name="Shape 25"/>
        <p:cNvGrpSpPr/>
        <p:nvPr/>
      </p:nvGrpSpPr>
      <p:grpSpPr>
        <a:xfrm>
          <a:off x="0" y="0"/>
          <a:ext cx="0" cy="0"/>
          <a:chOff x="0" y="0"/>
          <a:chExt cx="0" cy="0"/>
        </a:xfrm>
      </p:grpSpPr>
      <p:sp>
        <p:nvSpPr>
          <p:cNvPr id="26" name="Shape 26"/>
          <p:cNvSpPr txBox="1"/>
          <p:nvPr>
            <p:ph type="title"/>
          </p:nvPr>
        </p:nvSpPr>
        <p:spPr>
          <a:xfrm>
            <a:off x="311700" y="315925"/>
            <a:ext cx="8520599" cy="831299"/>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27" name="Shape 27"/>
          <p:cNvSpPr txBox="1"/>
          <p:nvPr>
            <p:ph idx="1" type="body"/>
          </p:nvPr>
        </p:nvSpPr>
        <p:spPr>
          <a:xfrm>
            <a:off x="311700" y="1225225"/>
            <a:ext cx="3999899" cy="3354000"/>
          </a:xfrm>
          <a:prstGeom prst="rect">
            <a:avLst/>
          </a:prstGeom>
        </p:spPr>
        <p:txBody>
          <a:bodyPr anchorCtr="0" anchor="t" bIns="91425" lIns="91425" rIns="91425"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28" name="Shape 28"/>
          <p:cNvSpPr txBox="1"/>
          <p:nvPr>
            <p:ph idx="2" type="body"/>
          </p:nvPr>
        </p:nvSpPr>
        <p:spPr>
          <a:xfrm>
            <a:off x="4832400" y="1225225"/>
            <a:ext cx="3999899" cy="3354000"/>
          </a:xfrm>
          <a:prstGeom prst="rect">
            <a:avLst/>
          </a:prstGeom>
        </p:spPr>
        <p:txBody>
          <a:bodyPr anchorCtr="0" anchor="t" bIns="91425" lIns="91425" rIns="91425" tIns="91425"/>
          <a:lstStyle>
            <a:lvl1pPr lvl="0">
              <a:spcBef>
                <a:spcPts val="0"/>
              </a:spcBef>
              <a:buSzPct val="100000"/>
              <a:defRPr sz="14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29" name="Shape 29"/>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titleOnly">
  <p:cSld name="Title only">
    <p:spTree>
      <p:nvGrpSpPr>
        <p:cNvPr id="30" name="Shape 30"/>
        <p:cNvGrpSpPr/>
        <p:nvPr/>
      </p:nvGrpSpPr>
      <p:grpSpPr>
        <a:xfrm>
          <a:off x="0" y="0"/>
          <a:ext cx="0" cy="0"/>
          <a:chOff x="0" y="0"/>
          <a:chExt cx="0" cy="0"/>
        </a:xfrm>
      </p:grpSpPr>
      <p:sp>
        <p:nvSpPr>
          <p:cNvPr id="31" name="Shape 31"/>
          <p:cNvSpPr txBox="1"/>
          <p:nvPr>
            <p:ph type="title"/>
          </p:nvPr>
        </p:nvSpPr>
        <p:spPr>
          <a:xfrm>
            <a:off x="311700" y="315925"/>
            <a:ext cx="8520599" cy="831299"/>
          </a:xfrm>
          <a:prstGeom prst="rect">
            <a:avLst/>
          </a:prstGeom>
        </p:spPr>
        <p:txBody>
          <a:bodyPr anchorCtr="0" anchor="b" bIns="91425" lIns="91425" rIns="91425" tIns="91425"/>
          <a:lstStyle>
            <a:lvl1pPr lvl="0">
              <a:spcBef>
                <a:spcPts val="0"/>
              </a:spcBef>
              <a:defRPr/>
            </a:lvl1pPr>
            <a:lvl2pPr lvl="1">
              <a:spcBef>
                <a:spcPts val="0"/>
              </a:spcBef>
              <a:defRPr/>
            </a:lvl2pPr>
            <a:lvl3pPr lvl="2">
              <a:spcBef>
                <a:spcPts val="0"/>
              </a:spcBef>
              <a:defRPr/>
            </a:lvl3pPr>
            <a:lvl4pPr lvl="3">
              <a:spcBef>
                <a:spcPts val="0"/>
              </a:spcBef>
              <a:defRPr/>
            </a:lvl4pPr>
            <a:lvl5pPr lvl="4">
              <a:spcBef>
                <a:spcPts val="0"/>
              </a:spcBef>
              <a:defRPr/>
            </a:lvl5pPr>
            <a:lvl6pPr lvl="5">
              <a:spcBef>
                <a:spcPts val="0"/>
              </a:spcBef>
              <a:defRPr/>
            </a:lvl6pPr>
            <a:lvl7pPr lvl="6">
              <a:spcBef>
                <a:spcPts val="0"/>
              </a:spcBef>
              <a:defRPr/>
            </a:lvl7pPr>
            <a:lvl8pPr lvl="7">
              <a:spcBef>
                <a:spcPts val="0"/>
              </a:spcBef>
              <a:defRPr/>
            </a:lvl8pPr>
            <a:lvl9pPr lvl="8">
              <a:spcBef>
                <a:spcPts val="0"/>
              </a:spcBef>
              <a:defRPr/>
            </a:lvl9pPr>
          </a:lstStyle>
          <a:p/>
        </p:txBody>
      </p:sp>
      <p:sp>
        <p:nvSpPr>
          <p:cNvPr id="32" name="Shape 32"/>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One column text">
    <p:spTree>
      <p:nvGrpSpPr>
        <p:cNvPr id="33" name="Shape 33"/>
        <p:cNvGrpSpPr/>
        <p:nvPr/>
      </p:nvGrpSpPr>
      <p:grpSpPr>
        <a:xfrm>
          <a:off x="0" y="0"/>
          <a:ext cx="0" cy="0"/>
          <a:chOff x="0" y="0"/>
          <a:chExt cx="0" cy="0"/>
        </a:xfrm>
      </p:grpSpPr>
      <p:sp>
        <p:nvSpPr>
          <p:cNvPr id="34" name="Shape 34"/>
          <p:cNvSpPr txBox="1"/>
          <p:nvPr>
            <p:ph type="title"/>
          </p:nvPr>
        </p:nvSpPr>
        <p:spPr>
          <a:xfrm>
            <a:off x="311700" y="555600"/>
            <a:ext cx="2807999" cy="755699"/>
          </a:xfrm>
          <a:prstGeom prst="rect">
            <a:avLst/>
          </a:prstGeom>
        </p:spPr>
        <p:txBody>
          <a:bodyPr anchorCtr="0" anchor="b" bIns="91425" lIns="91425" rIns="91425" tIns="91425"/>
          <a:lstStyle>
            <a:lvl1pPr lvl="0">
              <a:spcBef>
                <a:spcPts val="0"/>
              </a:spcBef>
              <a:buSzPct val="100000"/>
              <a:defRPr sz="3000"/>
            </a:lvl1pPr>
            <a:lvl2pPr lvl="1">
              <a:spcBef>
                <a:spcPts val="0"/>
              </a:spcBef>
              <a:buSzPct val="100000"/>
              <a:defRPr sz="3000"/>
            </a:lvl2pPr>
            <a:lvl3pPr lvl="2">
              <a:spcBef>
                <a:spcPts val="0"/>
              </a:spcBef>
              <a:buSzPct val="100000"/>
              <a:defRPr sz="3000"/>
            </a:lvl3pPr>
            <a:lvl4pPr lvl="3">
              <a:spcBef>
                <a:spcPts val="0"/>
              </a:spcBef>
              <a:buSzPct val="100000"/>
              <a:defRPr sz="3000"/>
            </a:lvl4pPr>
            <a:lvl5pPr lvl="4">
              <a:spcBef>
                <a:spcPts val="0"/>
              </a:spcBef>
              <a:buSzPct val="100000"/>
              <a:defRPr sz="3000"/>
            </a:lvl5pPr>
            <a:lvl6pPr lvl="5">
              <a:spcBef>
                <a:spcPts val="0"/>
              </a:spcBef>
              <a:buSzPct val="100000"/>
              <a:defRPr sz="3000"/>
            </a:lvl6pPr>
            <a:lvl7pPr lvl="6">
              <a:spcBef>
                <a:spcPts val="0"/>
              </a:spcBef>
              <a:buSzPct val="100000"/>
              <a:defRPr sz="3000"/>
            </a:lvl7pPr>
            <a:lvl8pPr lvl="7">
              <a:spcBef>
                <a:spcPts val="0"/>
              </a:spcBef>
              <a:buSzPct val="100000"/>
              <a:defRPr sz="3000"/>
            </a:lvl8pPr>
            <a:lvl9pPr lvl="8">
              <a:spcBef>
                <a:spcPts val="0"/>
              </a:spcBef>
              <a:buSzPct val="100000"/>
              <a:defRPr sz="3000"/>
            </a:lvl9pPr>
          </a:lstStyle>
          <a:p/>
        </p:txBody>
      </p:sp>
      <p:sp>
        <p:nvSpPr>
          <p:cNvPr id="35" name="Shape 35"/>
          <p:cNvSpPr txBox="1"/>
          <p:nvPr>
            <p:ph idx="1" type="body"/>
          </p:nvPr>
        </p:nvSpPr>
        <p:spPr>
          <a:xfrm>
            <a:off x="311700" y="1399399"/>
            <a:ext cx="2807999" cy="2784900"/>
          </a:xfrm>
          <a:prstGeom prst="rect">
            <a:avLst/>
          </a:prstGeom>
        </p:spPr>
        <p:txBody>
          <a:bodyPr anchorCtr="0" anchor="t" bIns="91425" lIns="91425" rIns="91425" tIns="91425"/>
          <a:lstStyle>
            <a:lvl1pPr lvl="0">
              <a:spcBef>
                <a:spcPts val="0"/>
              </a:spcBef>
              <a:buSzPct val="100000"/>
              <a:defRPr sz="1200"/>
            </a:lvl1pPr>
            <a:lvl2pPr lvl="1">
              <a:spcBef>
                <a:spcPts val="0"/>
              </a:spcBef>
              <a:buSzPct val="100000"/>
              <a:defRPr sz="1200"/>
            </a:lvl2pPr>
            <a:lvl3pPr lvl="2">
              <a:spcBef>
                <a:spcPts val="0"/>
              </a:spcBef>
              <a:buSzPct val="100000"/>
              <a:defRPr sz="1200"/>
            </a:lvl3pPr>
            <a:lvl4pPr lvl="3">
              <a:spcBef>
                <a:spcPts val="0"/>
              </a:spcBef>
              <a:buSzPct val="100000"/>
              <a:defRPr sz="1200"/>
            </a:lvl4pPr>
            <a:lvl5pPr lvl="4">
              <a:spcBef>
                <a:spcPts val="0"/>
              </a:spcBef>
              <a:buSzPct val="100000"/>
              <a:defRPr sz="1200"/>
            </a:lvl5pPr>
            <a:lvl6pPr lvl="5">
              <a:spcBef>
                <a:spcPts val="0"/>
              </a:spcBef>
              <a:buSzPct val="100000"/>
              <a:defRPr sz="1200"/>
            </a:lvl6pPr>
            <a:lvl7pPr lvl="6">
              <a:spcBef>
                <a:spcPts val="0"/>
              </a:spcBef>
              <a:buSzPct val="100000"/>
              <a:defRPr sz="1200"/>
            </a:lvl7pPr>
            <a:lvl8pPr lvl="7">
              <a:spcBef>
                <a:spcPts val="0"/>
              </a:spcBef>
              <a:buSzPct val="100000"/>
              <a:defRPr sz="1200"/>
            </a:lvl8pPr>
            <a:lvl9pPr lvl="8">
              <a:spcBef>
                <a:spcPts val="0"/>
              </a:spcBef>
              <a:buSzPct val="100000"/>
              <a:defRPr sz="1200"/>
            </a:lvl9pPr>
          </a:lstStyle>
          <a:p/>
        </p:txBody>
      </p:sp>
      <p:sp>
        <p:nvSpPr>
          <p:cNvPr id="36" name="Shape 36"/>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Main point">
    <p:spTree>
      <p:nvGrpSpPr>
        <p:cNvPr id="37" name="Shape 37"/>
        <p:cNvGrpSpPr/>
        <p:nvPr/>
      </p:nvGrpSpPr>
      <p:grpSpPr>
        <a:xfrm>
          <a:off x="0" y="0"/>
          <a:ext cx="0" cy="0"/>
          <a:chOff x="0" y="0"/>
          <a:chExt cx="0" cy="0"/>
        </a:xfrm>
      </p:grpSpPr>
      <p:sp>
        <p:nvSpPr>
          <p:cNvPr id="38" name="Shape 38"/>
          <p:cNvSpPr/>
          <p:nvPr/>
        </p:nvSpPr>
        <p:spPr>
          <a:xfrm>
            <a:off x="0" y="5045700"/>
            <a:ext cx="9144000" cy="97800"/>
          </a:xfrm>
          <a:prstGeom prst="rect">
            <a:avLst/>
          </a:prstGeom>
          <a:solidFill>
            <a:schemeClr val="lt2"/>
          </a:solidFill>
          <a:ln>
            <a:noFill/>
          </a:ln>
        </p:spPr>
        <p:txBody>
          <a:bodyPr anchorCtr="0" anchor="ctr" bIns="91425" lIns="91425" rIns="91425" tIns="91425">
            <a:noAutofit/>
          </a:bodyPr>
          <a:lstStyle/>
          <a:p>
            <a:pPr lvl="0">
              <a:spcBef>
                <a:spcPts val="0"/>
              </a:spcBef>
              <a:buNone/>
            </a:pPr>
            <a:r>
              <a:t/>
            </a:r>
            <a:endParaRPr/>
          </a:p>
        </p:txBody>
      </p:sp>
      <p:sp>
        <p:nvSpPr>
          <p:cNvPr id="39" name="Shape 39"/>
          <p:cNvSpPr txBox="1"/>
          <p:nvPr>
            <p:ph type="title"/>
          </p:nvPr>
        </p:nvSpPr>
        <p:spPr>
          <a:xfrm>
            <a:off x="490250" y="450150"/>
            <a:ext cx="5878799" cy="4090800"/>
          </a:xfrm>
          <a:prstGeom prst="rect">
            <a:avLst/>
          </a:prstGeom>
        </p:spPr>
        <p:txBody>
          <a:bodyPr anchorCtr="0" anchor="ctr" bIns="91425" lIns="91425" rIns="91425" tIns="91425"/>
          <a:lstStyle>
            <a:lvl1pPr lvl="0">
              <a:spcBef>
                <a:spcPts val="0"/>
              </a:spcBef>
              <a:buSzPct val="100000"/>
              <a:defRPr sz="4800"/>
            </a:lvl1pPr>
            <a:lvl2pPr lvl="1">
              <a:spcBef>
                <a:spcPts val="0"/>
              </a:spcBef>
              <a:buSzPct val="100000"/>
              <a:defRPr sz="4800"/>
            </a:lvl2pPr>
            <a:lvl3pPr lvl="2">
              <a:spcBef>
                <a:spcPts val="0"/>
              </a:spcBef>
              <a:buSzPct val="100000"/>
              <a:defRPr sz="4800"/>
            </a:lvl3pPr>
            <a:lvl4pPr lvl="3">
              <a:spcBef>
                <a:spcPts val="0"/>
              </a:spcBef>
              <a:buSzPct val="100000"/>
              <a:defRPr sz="4800"/>
            </a:lvl4pPr>
            <a:lvl5pPr lvl="4">
              <a:spcBef>
                <a:spcPts val="0"/>
              </a:spcBef>
              <a:buSzPct val="100000"/>
              <a:defRPr sz="4800"/>
            </a:lvl5pPr>
            <a:lvl6pPr lvl="5">
              <a:spcBef>
                <a:spcPts val="0"/>
              </a:spcBef>
              <a:buSzPct val="100000"/>
              <a:defRPr sz="4800"/>
            </a:lvl6pPr>
            <a:lvl7pPr lvl="6">
              <a:spcBef>
                <a:spcPts val="0"/>
              </a:spcBef>
              <a:buSzPct val="100000"/>
              <a:defRPr sz="4800"/>
            </a:lvl7pPr>
            <a:lvl8pPr lvl="7">
              <a:spcBef>
                <a:spcPts val="0"/>
              </a:spcBef>
              <a:buSzPct val="100000"/>
              <a:defRPr sz="4800"/>
            </a:lvl8pPr>
            <a:lvl9pPr lvl="8">
              <a:spcBef>
                <a:spcPts val="0"/>
              </a:spcBef>
              <a:buSzPct val="100000"/>
              <a:defRPr sz="4800"/>
            </a:lvl9pPr>
          </a:lstStyle>
          <a:p/>
        </p:txBody>
      </p:sp>
      <p:sp>
        <p:nvSpPr>
          <p:cNvPr id="40" name="Shape 40"/>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Section title and description">
    <p:spTree>
      <p:nvGrpSpPr>
        <p:cNvPr id="41" name="Shape 41"/>
        <p:cNvGrpSpPr/>
        <p:nvPr/>
      </p:nvGrpSpPr>
      <p:grpSpPr>
        <a:xfrm>
          <a:off x="0" y="0"/>
          <a:ext cx="0" cy="0"/>
          <a:chOff x="0" y="0"/>
          <a:chExt cx="0" cy="0"/>
        </a:xfrm>
      </p:grpSpPr>
      <p:sp>
        <p:nvSpPr>
          <p:cNvPr id="42" name="Shape 42"/>
          <p:cNvSpPr/>
          <p:nvPr/>
        </p:nvSpPr>
        <p:spPr>
          <a:xfrm>
            <a:off x="4572000" y="-25"/>
            <a:ext cx="4572000" cy="5143499"/>
          </a:xfrm>
          <a:prstGeom prst="rect">
            <a:avLst/>
          </a:prstGeom>
          <a:solidFill>
            <a:schemeClr val="lt2"/>
          </a:solidFill>
          <a:ln>
            <a:noFill/>
          </a:ln>
        </p:spPr>
        <p:txBody>
          <a:bodyPr anchorCtr="0" anchor="ctr" bIns="91425" lIns="91425" rIns="91425" tIns="91425">
            <a:noAutofit/>
          </a:bodyPr>
          <a:lstStyle/>
          <a:p>
            <a:pPr lvl="0">
              <a:spcBef>
                <a:spcPts val="0"/>
              </a:spcBef>
              <a:buNone/>
            </a:pPr>
            <a:r>
              <a:t/>
            </a:r>
            <a:endParaRPr/>
          </a:p>
        </p:txBody>
      </p:sp>
      <p:cxnSp>
        <p:nvCxnSpPr>
          <p:cNvPr id="43" name="Shape 43"/>
          <p:cNvCxnSpPr/>
          <p:nvPr/>
        </p:nvCxnSpPr>
        <p:spPr>
          <a:xfrm>
            <a:off x="5029675" y="4495500"/>
            <a:ext cx="468300" cy="0"/>
          </a:xfrm>
          <a:prstGeom prst="straightConnector1">
            <a:avLst/>
          </a:prstGeom>
          <a:noFill/>
          <a:ln cap="flat" cmpd="sng" w="19050">
            <a:solidFill>
              <a:schemeClr val="lt1"/>
            </a:solidFill>
            <a:prstDash val="solid"/>
            <a:round/>
            <a:headEnd len="med" w="med" type="none"/>
            <a:tailEnd len="med" w="med" type="none"/>
          </a:ln>
        </p:spPr>
      </p:cxnSp>
      <p:sp>
        <p:nvSpPr>
          <p:cNvPr id="44" name="Shape 44"/>
          <p:cNvSpPr txBox="1"/>
          <p:nvPr>
            <p:ph type="title"/>
          </p:nvPr>
        </p:nvSpPr>
        <p:spPr>
          <a:xfrm>
            <a:off x="265500" y="929275"/>
            <a:ext cx="4045199" cy="1786199"/>
          </a:xfrm>
          <a:prstGeom prst="rect">
            <a:avLst/>
          </a:prstGeom>
        </p:spPr>
        <p:txBody>
          <a:bodyPr anchorCtr="0" anchor="b" bIns="91425" lIns="91425" rIns="91425" tIns="91425"/>
          <a:lstStyle>
            <a:lvl1pPr lvl="0" algn="ctr">
              <a:spcBef>
                <a:spcPts val="0"/>
              </a:spcBef>
              <a:buClr>
                <a:schemeClr val="lt2"/>
              </a:buClr>
              <a:defRPr>
                <a:solidFill>
                  <a:schemeClr val="lt2"/>
                </a:solidFill>
              </a:defRPr>
            </a:lvl1pPr>
            <a:lvl2pPr lvl="1" algn="ctr">
              <a:spcBef>
                <a:spcPts val="0"/>
              </a:spcBef>
              <a:buClr>
                <a:schemeClr val="lt2"/>
              </a:buClr>
              <a:defRPr>
                <a:solidFill>
                  <a:schemeClr val="lt2"/>
                </a:solidFill>
              </a:defRPr>
            </a:lvl2pPr>
            <a:lvl3pPr lvl="2" algn="ctr">
              <a:spcBef>
                <a:spcPts val="0"/>
              </a:spcBef>
              <a:buClr>
                <a:schemeClr val="lt2"/>
              </a:buClr>
              <a:defRPr>
                <a:solidFill>
                  <a:schemeClr val="lt2"/>
                </a:solidFill>
              </a:defRPr>
            </a:lvl3pPr>
            <a:lvl4pPr lvl="3" algn="ctr">
              <a:spcBef>
                <a:spcPts val="0"/>
              </a:spcBef>
              <a:buClr>
                <a:schemeClr val="lt2"/>
              </a:buClr>
              <a:defRPr>
                <a:solidFill>
                  <a:schemeClr val="lt2"/>
                </a:solidFill>
              </a:defRPr>
            </a:lvl4pPr>
            <a:lvl5pPr lvl="4" algn="ctr">
              <a:spcBef>
                <a:spcPts val="0"/>
              </a:spcBef>
              <a:buClr>
                <a:schemeClr val="lt2"/>
              </a:buClr>
              <a:defRPr>
                <a:solidFill>
                  <a:schemeClr val="lt2"/>
                </a:solidFill>
              </a:defRPr>
            </a:lvl5pPr>
            <a:lvl6pPr lvl="5" algn="ctr">
              <a:spcBef>
                <a:spcPts val="0"/>
              </a:spcBef>
              <a:buClr>
                <a:schemeClr val="lt2"/>
              </a:buClr>
              <a:defRPr>
                <a:solidFill>
                  <a:schemeClr val="lt2"/>
                </a:solidFill>
              </a:defRPr>
            </a:lvl6pPr>
            <a:lvl7pPr lvl="6" algn="ctr">
              <a:spcBef>
                <a:spcPts val="0"/>
              </a:spcBef>
              <a:buClr>
                <a:schemeClr val="lt2"/>
              </a:buClr>
              <a:defRPr>
                <a:solidFill>
                  <a:schemeClr val="lt2"/>
                </a:solidFill>
              </a:defRPr>
            </a:lvl7pPr>
            <a:lvl8pPr lvl="7" algn="ctr">
              <a:spcBef>
                <a:spcPts val="0"/>
              </a:spcBef>
              <a:buClr>
                <a:schemeClr val="lt2"/>
              </a:buClr>
              <a:defRPr>
                <a:solidFill>
                  <a:schemeClr val="lt2"/>
                </a:solidFill>
              </a:defRPr>
            </a:lvl8pPr>
            <a:lvl9pPr lvl="8" algn="ctr">
              <a:spcBef>
                <a:spcPts val="0"/>
              </a:spcBef>
              <a:buClr>
                <a:schemeClr val="lt2"/>
              </a:buClr>
              <a:defRPr>
                <a:solidFill>
                  <a:schemeClr val="lt2"/>
                </a:solidFill>
              </a:defRPr>
            </a:lvl9pPr>
          </a:lstStyle>
          <a:p/>
        </p:txBody>
      </p:sp>
      <p:sp>
        <p:nvSpPr>
          <p:cNvPr id="45" name="Shape 45"/>
          <p:cNvSpPr txBox="1"/>
          <p:nvPr>
            <p:ph idx="1" type="subTitle"/>
          </p:nvPr>
        </p:nvSpPr>
        <p:spPr>
          <a:xfrm>
            <a:off x="265500" y="2769000"/>
            <a:ext cx="4045199" cy="1574099"/>
          </a:xfrm>
          <a:prstGeom prst="rect">
            <a:avLst/>
          </a:prstGeom>
        </p:spPr>
        <p:txBody>
          <a:bodyPr anchorCtr="0" anchor="t" bIns="91425" lIns="91425" rIns="91425" tIns="91425"/>
          <a:lstStyle>
            <a:lvl1pPr lvl="0" algn="ctr">
              <a:lnSpc>
                <a:spcPct val="100000"/>
              </a:lnSpc>
              <a:spcBef>
                <a:spcPts val="0"/>
              </a:spcBef>
              <a:spcAft>
                <a:spcPts val="0"/>
              </a:spcAft>
              <a:buSzPct val="100000"/>
              <a:buFont typeface="Economica"/>
              <a:buNone/>
              <a:defRPr sz="2400">
                <a:latin typeface="Economica"/>
                <a:ea typeface="Economica"/>
                <a:cs typeface="Economica"/>
                <a:sym typeface="Economica"/>
              </a:defRPr>
            </a:lvl1pPr>
            <a:lvl2pPr lvl="1" algn="ctr">
              <a:lnSpc>
                <a:spcPct val="100000"/>
              </a:lnSpc>
              <a:spcBef>
                <a:spcPts val="0"/>
              </a:spcBef>
              <a:spcAft>
                <a:spcPts val="0"/>
              </a:spcAft>
              <a:buSzPct val="100000"/>
              <a:buFont typeface="Economica"/>
              <a:buNone/>
              <a:defRPr sz="2400">
                <a:latin typeface="Economica"/>
                <a:ea typeface="Economica"/>
                <a:cs typeface="Economica"/>
                <a:sym typeface="Economica"/>
              </a:defRPr>
            </a:lvl2pPr>
            <a:lvl3pPr lvl="2" algn="ctr">
              <a:lnSpc>
                <a:spcPct val="100000"/>
              </a:lnSpc>
              <a:spcBef>
                <a:spcPts val="0"/>
              </a:spcBef>
              <a:spcAft>
                <a:spcPts val="0"/>
              </a:spcAft>
              <a:buSzPct val="100000"/>
              <a:buFont typeface="Economica"/>
              <a:buNone/>
              <a:defRPr sz="2400">
                <a:latin typeface="Economica"/>
                <a:ea typeface="Economica"/>
                <a:cs typeface="Economica"/>
                <a:sym typeface="Economica"/>
              </a:defRPr>
            </a:lvl3pPr>
            <a:lvl4pPr lvl="3" algn="ctr">
              <a:lnSpc>
                <a:spcPct val="100000"/>
              </a:lnSpc>
              <a:spcBef>
                <a:spcPts val="0"/>
              </a:spcBef>
              <a:spcAft>
                <a:spcPts val="0"/>
              </a:spcAft>
              <a:buSzPct val="100000"/>
              <a:buFont typeface="Economica"/>
              <a:buNone/>
              <a:defRPr sz="2400">
                <a:latin typeface="Economica"/>
                <a:ea typeface="Economica"/>
                <a:cs typeface="Economica"/>
                <a:sym typeface="Economica"/>
              </a:defRPr>
            </a:lvl4pPr>
            <a:lvl5pPr lvl="4" algn="ctr">
              <a:lnSpc>
                <a:spcPct val="100000"/>
              </a:lnSpc>
              <a:spcBef>
                <a:spcPts val="0"/>
              </a:spcBef>
              <a:spcAft>
                <a:spcPts val="0"/>
              </a:spcAft>
              <a:buSzPct val="100000"/>
              <a:buFont typeface="Economica"/>
              <a:buNone/>
              <a:defRPr sz="2400">
                <a:latin typeface="Economica"/>
                <a:ea typeface="Economica"/>
                <a:cs typeface="Economica"/>
                <a:sym typeface="Economica"/>
              </a:defRPr>
            </a:lvl5pPr>
            <a:lvl6pPr lvl="5" algn="ctr">
              <a:lnSpc>
                <a:spcPct val="100000"/>
              </a:lnSpc>
              <a:spcBef>
                <a:spcPts val="0"/>
              </a:spcBef>
              <a:spcAft>
                <a:spcPts val="0"/>
              </a:spcAft>
              <a:buSzPct val="100000"/>
              <a:buFont typeface="Economica"/>
              <a:buNone/>
              <a:defRPr sz="2400">
                <a:latin typeface="Economica"/>
                <a:ea typeface="Economica"/>
                <a:cs typeface="Economica"/>
                <a:sym typeface="Economica"/>
              </a:defRPr>
            </a:lvl6pPr>
            <a:lvl7pPr lvl="6" algn="ctr">
              <a:lnSpc>
                <a:spcPct val="100000"/>
              </a:lnSpc>
              <a:spcBef>
                <a:spcPts val="0"/>
              </a:spcBef>
              <a:spcAft>
                <a:spcPts val="0"/>
              </a:spcAft>
              <a:buSzPct val="100000"/>
              <a:buFont typeface="Economica"/>
              <a:buNone/>
              <a:defRPr sz="2400">
                <a:latin typeface="Economica"/>
                <a:ea typeface="Economica"/>
                <a:cs typeface="Economica"/>
                <a:sym typeface="Economica"/>
              </a:defRPr>
            </a:lvl7pPr>
            <a:lvl8pPr lvl="7" algn="ctr">
              <a:lnSpc>
                <a:spcPct val="100000"/>
              </a:lnSpc>
              <a:spcBef>
                <a:spcPts val="0"/>
              </a:spcBef>
              <a:spcAft>
                <a:spcPts val="0"/>
              </a:spcAft>
              <a:buSzPct val="100000"/>
              <a:buFont typeface="Economica"/>
              <a:buNone/>
              <a:defRPr sz="2400">
                <a:latin typeface="Economica"/>
                <a:ea typeface="Economica"/>
                <a:cs typeface="Economica"/>
                <a:sym typeface="Economica"/>
              </a:defRPr>
            </a:lvl8pPr>
            <a:lvl9pPr lvl="8" algn="ctr">
              <a:lnSpc>
                <a:spcPct val="100000"/>
              </a:lnSpc>
              <a:spcBef>
                <a:spcPts val="0"/>
              </a:spcBef>
              <a:spcAft>
                <a:spcPts val="0"/>
              </a:spcAft>
              <a:buSzPct val="100000"/>
              <a:buFont typeface="Economica"/>
              <a:buNone/>
              <a:defRPr sz="2400">
                <a:latin typeface="Economica"/>
                <a:ea typeface="Economica"/>
                <a:cs typeface="Economica"/>
                <a:sym typeface="Economica"/>
              </a:defRPr>
            </a:lvl9pPr>
          </a:lstStyle>
          <a:p/>
        </p:txBody>
      </p:sp>
      <p:sp>
        <p:nvSpPr>
          <p:cNvPr id="46" name="Shape 46"/>
          <p:cNvSpPr txBox="1"/>
          <p:nvPr>
            <p:ph idx="2" type="body"/>
          </p:nvPr>
        </p:nvSpPr>
        <p:spPr>
          <a:xfrm>
            <a:off x="4939500" y="724200"/>
            <a:ext cx="3837000" cy="3695099"/>
          </a:xfrm>
          <a:prstGeom prst="rect">
            <a:avLst/>
          </a:prstGeom>
        </p:spPr>
        <p:txBody>
          <a:bodyPr anchorCtr="0" anchor="ctr" bIns="91425" lIns="91425" rIns="91425" tIns="91425"/>
          <a:lstStyle>
            <a:lvl1pPr lvl="0">
              <a:spcBef>
                <a:spcPts val="0"/>
              </a:spcBef>
              <a:buClr>
                <a:schemeClr val="lt1"/>
              </a:buClr>
              <a:defRPr>
                <a:solidFill>
                  <a:schemeClr val="lt1"/>
                </a:solidFill>
              </a:defRPr>
            </a:lvl1pPr>
            <a:lvl2pPr lvl="1">
              <a:spcBef>
                <a:spcPts val="0"/>
              </a:spcBef>
              <a:buClr>
                <a:schemeClr val="lt1"/>
              </a:buClr>
              <a:defRPr>
                <a:solidFill>
                  <a:schemeClr val="lt1"/>
                </a:solidFill>
              </a:defRPr>
            </a:lvl2pPr>
            <a:lvl3pPr lvl="2">
              <a:spcBef>
                <a:spcPts val="0"/>
              </a:spcBef>
              <a:buClr>
                <a:schemeClr val="lt1"/>
              </a:buClr>
              <a:defRPr>
                <a:solidFill>
                  <a:schemeClr val="lt1"/>
                </a:solidFill>
              </a:defRPr>
            </a:lvl3pPr>
            <a:lvl4pPr lvl="3">
              <a:spcBef>
                <a:spcPts val="0"/>
              </a:spcBef>
              <a:buClr>
                <a:schemeClr val="lt1"/>
              </a:buClr>
              <a:defRPr>
                <a:solidFill>
                  <a:schemeClr val="lt1"/>
                </a:solidFill>
              </a:defRPr>
            </a:lvl4pPr>
            <a:lvl5pPr lvl="4">
              <a:spcBef>
                <a:spcPts val="0"/>
              </a:spcBef>
              <a:buClr>
                <a:schemeClr val="lt1"/>
              </a:buClr>
              <a:defRPr>
                <a:solidFill>
                  <a:schemeClr val="lt1"/>
                </a:solidFill>
              </a:defRPr>
            </a:lvl5pPr>
            <a:lvl6pPr lvl="5">
              <a:spcBef>
                <a:spcPts val="0"/>
              </a:spcBef>
              <a:buClr>
                <a:schemeClr val="lt1"/>
              </a:buClr>
              <a:defRPr>
                <a:solidFill>
                  <a:schemeClr val="lt1"/>
                </a:solidFill>
              </a:defRPr>
            </a:lvl6pPr>
            <a:lvl7pPr lvl="6">
              <a:spcBef>
                <a:spcPts val="0"/>
              </a:spcBef>
              <a:buClr>
                <a:schemeClr val="lt1"/>
              </a:buClr>
              <a:defRPr>
                <a:solidFill>
                  <a:schemeClr val="lt1"/>
                </a:solidFill>
              </a:defRPr>
            </a:lvl7pPr>
            <a:lvl8pPr lvl="7">
              <a:spcBef>
                <a:spcPts val="0"/>
              </a:spcBef>
              <a:buClr>
                <a:schemeClr val="lt1"/>
              </a:buClr>
              <a:defRPr>
                <a:solidFill>
                  <a:schemeClr val="lt1"/>
                </a:solidFill>
              </a:defRPr>
            </a:lvl8pPr>
            <a:lvl9pPr lvl="8">
              <a:spcBef>
                <a:spcPts val="0"/>
              </a:spcBef>
              <a:buClr>
                <a:schemeClr val="lt1"/>
              </a:buClr>
              <a:defRPr>
                <a:solidFill>
                  <a:schemeClr val="lt1"/>
                </a:solidFill>
              </a:defRPr>
            </a:lvl9pPr>
          </a:lstStyle>
          <a:p/>
        </p:txBody>
      </p:sp>
      <p:sp>
        <p:nvSpPr>
          <p:cNvPr id="47" name="Shape 47"/>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solidFill>
                  <a:schemeClr val="lt1"/>
                </a:solidFill>
              </a:rPr>
              <a:t>‹#›</a:t>
            </a:fl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Caption">
    <p:spTree>
      <p:nvGrpSpPr>
        <p:cNvPr id="48" name="Shape 48"/>
        <p:cNvGrpSpPr/>
        <p:nvPr/>
      </p:nvGrpSpPr>
      <p:grpSpPr>
        <a:xfrm>
          <a:off x="0" y="0"/>
          <a:ext cx="0" cy="0"/>
          <a:chOff x="0" y="0"/>
          <a:chExt cx="0" cy="0"/>
        </a:xfrm>
      </p:grpSpPr>
      <p:sp>
        <p:nvSpPr>
          <p:cNvPr id="49" name="Shape 49"/>
          <p:cNvSpPr txBox="1"/>
          <p:nvPr>
            <p:ph idx="1" type="body"/>
          </p:nvPr>
        </p:nvSpPr>
        <p:spPr>
          <a:xfrm>
            <a:off x="319500" y="4218925"/>
            <a:ext cx="5998800" cy="598799"/>
          </a:xfrm>
          <a:prstGeom prst="rect">
            <a:avLst/>
          </a:prstGeom>
        </p:spPr>
        <p:txBody>
          <a:bodyPr anchorCtr="0" anchor="ctr" bIns="91425" lIns="91425" rIns="91425" tIns="91425"/>
          <a:lstStyle>
            <a:lvl1pPr lvl="0">
              <a:lnSpc>
                <a:spcPct val="100000"/>
              </a:lnSpc>
              <a:spcBef>
                <a:spcPts val="0"/>
              </a:spcBef>
              <a:spcAft>
                <a:spcPts val="0"/>
              </a:spcAft>
              <a:buSzPct val="100000"/>
              <a:buFont typeface="Economica"/>
              <a:buNone/>
              <a:defRPr sz="2400">
                <a:latin typeface="Economica"/>
                <a:ea typeface="Economica"/>
                <a:cs typeface="Economica"/>
                <a:sym typeface="Economica"/>
              </a:defRPr>
            </a:lvl1pPr>
          </a:lstStyle>
          <a:p/>
        </p:txBody>
      </p:sp>
      <p:sp>
        <p:nvSpPr>
          <p:cNvPr id="50" name="Shape 50"/>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name="Big number">
    <p:spTree>
      <p:nvGrpSpPr>
        <p:cNvPr id="51" name="Shape 51"/>
        <p:cNvGrpSpPr/>
        <p:nvPr/>
      </p:nvGrpSpPr>
      <p:grpSpPr>
        <a:xfrm>
          <a:off x="0" y="0"/>
          <a:ext cx="0" cy="0"/>
          <a:chOff x="0" y="0"/>
          <a:chExt cx="0" cy="0"/>
        </a:xfrm>
      </p:grpSpPr>
      <p:sp>
        <p:nvSpPr>
          <p:cNvPr id="52" name="Shape 52"/>
          <p:cNvSpPr/>
          <p:nvPr/>
        </p:nvSpPr>
        <p:spPr>
          <a:xfrm>
            <a:off x="0" y="5045700"/>
            <a:ext cx="9144000" cy="97800"/>
          </a:xfrm>
          <a:prstGeom prst="rect">
            <a:avLst/>
          </a:prstGeom>
          <a:solidFill>
            <a:schemeClr val="lt2"/>
          </a:solidFill>
          <a:ln>
            <a:noFill/>
          </a:ln>
        </p:spPr>
        <p:txBody>
          <a:bodyPr anchorCtr="0" anchor="ctr" bIns="91425" lIns="91425" rIns="91425" tIns="91425">
            <a:noAutofit/>
          </a:bodyPr>
          <a:lstStyle/>
          <a:p>
            <a:pPr lvl="0">
              <a:spcBef>
                <a:spcPts val="0"/>
              </a:spcBef>
              <a:buNone/>
            </a:pPr>
            <a:r>
              <a:t/>
            </a:r>
            <a:endParaRPr/>
          </a:p>
        </p:txBody>
      </p:sp>
      <p:sp>
        <p:nvSpPr>
          <p:cNvPr id="53" name="Shape 53"/>
          <p:cNvSpPr txBox="1"/>
          <p:nvPr>
            <p:ph type="title"/>
          </p:nvPr>
        </p:nvSpPr>
        <p:spPr>
          <a:xfrm>
            <a:off x="311700" y="957125"/>
            <a:ext cx="8520599" cy="2128799"/>
          </a:xfrm>
          <a:prstGeom prst="rect">
            <a:avLst/>
          </a:prstGeom>
        </p:spPr>
        <p:txBody>
          <a:bodyPr anchorCtr="0" anchor="ctr" bIns="91425" lIns="91425" rIns="91425" tIns="91425"/>
          <a:lstStyle>
            <a:lvl1pPr lvl="0" algn="ctr">
              <a:spcBef>
                <a:spcPts val="0"/>
              </a:spcBef>
              <a:buClr>
                <a:schemeClr val="lt2"/>
              </a:buClr>
              <a:buSzPct val="100000"/>
              <a:defRPr sz="16000">
                <a:solidFill>
                  <a:schemeClr val="lt2"/>
                </a:solidFill>
              </a:defRPr>
            </a:lvl1pPr>
            <a:lvl2pPr lvl="1" algn="ctr">
              <a:spcBef>
                <a:spcPts val="0"/>
              </a:spcBef>
              <a:buClr>
                <a:schemeClr val="lt2"/>
              </a:buClr>
              <a:buSzPct val="100000"/>
              <a:defRPr sz="16000">
                <a:solidFill>
                  <a:schemeClr val="lt2"/>
                </a:solidFill>
              </a:defRPr>
            </a:lvl2pPr>
            <a:lvl3pPr lvl="2" algn="ctr">
              <a:spcBef>
                <a:spcPts val="0"/>
              </a:spcBef>
              <a:buClr>
                <a:schemeClr val="lt2"/>
              </a:buClr>
              <a:buSzPct val="100000"/>
              <a:defRPr sz="16000">
                <a:solidFill>
                  <a:schemeClr val="lt2"/>
                </a:solidFill>
              </a:defRPr>
            </a:lvl3pPr>
            <a:lvl4pPr lvl="3" algn="ctr">
              <a:spcBef>
                <a:spcPts val="0"/>
              </a:spcBef>
              <a:buClr>
                <a:schemeClr val="lt2"/>
              </a:buClr>
              <a:buSzPct val="100000"/>
              <a:defRPr sz="16000">
                <a:solidFill>
                  <a:schemeClr val="lt2"/>
                </a:solidFill>
              </a:defRPr>
            </a:lvl4pPr>
            <a:lvl5pPr lvl="4" algn="ctr">
              <a:spcBef>
                <a:spcPts val="0"/>
              </a:spcBef>
              <a:buClr>
                <a:schemeClr val="lt2"/>
              </a:buClr>
              <a:buSzPct val="100000"/>
              <a:defRPr sz="16000">
                <a:solidFill>
                  <a:schemeClr val="lt2"/>
                </a:solidFill>
              </a:defRPr>
            </a:lvl5pPr>
            <a:lvl6pPr lvl="5" algn="ctr">
              <a:spcBef>
                <a:spcPts val="0"/>
              </a:spcBef>
              <a:buClr>
                <a:schemeClr val="lt2"/>
              </a:buClr>
              <a:buSzPct val="100000"/>
              <a:defRPr sz="16000">
                <a:solidFill>
                  <a:schemeClr val="lt2"/>
                </a:solidFill>
              </a:defRPr>
            </a:lvl6pPr>
            <a:lvl7pPr lvl="6" algn="ctr">
              <a:spcBef>
                <a:spcPts val="0"/>
              </a:spcBef>
              <a:buClr>
                <a:schemeClr val="lt2"/>
              </a:buClr>
              <a:buSzPct val="100000"/>
              <a:defRPr sz="16000">
                <a:solidFill>
                  <a:schemeClr val="lt2"/>
                </a:solidFill>
              </a:defRPr>
            </a:lvl7pPr>
            <a:lvl8pPr lvl="7" algn="ctr">
              <a:spcBef>
                <a:spcPts val="0"/>
              </a:spcBef>
              <a:buClr>
                <a:schemeClr val="lt2"/>
              </a:buClr>
              <a:buSzPct val="100000"/>
              <a:defRPr sz="16000">
                <a:solidFill>
                  <a:schemeClr val="lt2"/>
                </a:solidFill>
              </a:defRPr>
            </a:lvl8pPr>
            <a:lvl9pPr lvl="8" algn="ctr">
              <a:spcBef>
                <a:spcPts val="0"/>
              </a:spcBef>
              <a:buClr>
                <a:schemeClr val="lt2"/>
              </a:buClr>
              <a:buSzPct val="100000"/>
              <a:defRPr sz="16000">
                <a:solidFill>
                  <a:schemeClr val="lt2"/>
                </a:solidFill>
              </a:defRPr>
            </a:lvl9pPr>
          </a:lstStyle>
          <a:p/>
        </p:txBody>
      </p:sp>
      <p:sp>
        <p:nvSpPr>
          <p:cNvPr id="54" name="Shape 54"/>
          <p:cNvSpPr txBox="1"/>
          <p:nvPr>
            <p:ph idx="1" type="body"/>
          </p:nvPr>
        </p:nvSpPr>
        <p:spPr>
          <a:xfrm>
            <a:off x="311700" y="3162000"/>
            <a:ext cx="8520599" cy="1071599"/>
          </a:xfrm>
          <a:prstGeom prst="rect">
            <a:avLst/>
          </a:prstGeom>
        </p:spPr>
        <p:txBody>
          <a:bodyPr anchorCtr="0" anchor="t" bIns="91425" lIns="91425" rIns="91425" tIns="91425"/>
          <a:lstStyle>
            <a:lvl1pPr lvl="0" algn="ctr">
              <a:spcBef>
                <a:spcPts val="0"/>
              </a:spcBef>
              <a:defRPr/>
            </a:lvl1pPr>
            <a:lvl2pPr lvl="1" algn="ctr">
              <a:spcBef>
                <a:spcPts val="0"/>
              </a:spcBef>
              <a:defRPr/>
            </a:lvl2pPr>
            <a:lvl3pPr lvl="2" algn="ctr">
              <a:spcBef>
                <a:spcPts val="0"/>
              </a:spcBef>
              <a:defRPr/>
            </a:lvl3pPr>
            <a:lvl4pPr lvl="3" algn="ctr">
              <a:spcBef>
                <a:spcPts val="0"/>
              </a:spcBef>
              <a:defRPr/>
            </a:lvl4pPr>
            <a:lvl5pPr lvl="4" algn="ctr">
              <a:spcBef>
                <a:spcPts val="0"/>
              </a:spcBef>
              <a:defRPr/>
            </a:lvl5pPr>
            <a:lvl6pPr lvl="5" algn="ctr">
              <a:spcBef>
                <a:spcPts val="0"/>
              </a:spcBef>
              <a:defRPr/>
            </a:lvl6pPr>
            <a:lvl7pPr lvl="6" algn="ctr">
              <a:spcBef>
                <a:spcPts val="0"/>
              </a:spcBef>
              <a:defRPr/>
            </a:lvl7pPr>
            <a:lvl8pPr lvl="7" algn="ctr">
              <a:spcBef>
                <a:spcPts val="0"/>
              </a:spcBef>
              <a:defRPr/>
            </a:lvl8pPr>
            <a:lvl9pPr lvl="8" algn="ctr">
              <a:spcBef>
                <a:spcPts val="0"/>
              </a:spcBef>
              <a:defRPr/>
            </a:lvl9pPr>
          </a:lstStyle>
          <a:p/>
        </p:txBody>
      </p:sp>
      <p:sp>
        <p:nvSpPr>
          <p:cNvPr id="55" name="Shape 55"/>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type="blank">
  <p:cSld name="Blank">
    <p:spTree>
      <p:nvGrpSpPr>
        <p:cNvPr id="56" name="Shape 56"/>
        <p:cNvGrpSpPr/>
        <p:nvPr/>
      </p:nvGrpSpPr>
      <p:grpSpPr>
        <a:xfrm>
          <a:off x="0" y="0"/>
          <a:ext cx="0" cy="0"/>
          <a:chOff x="0" y="0"/>
          <a:chExt cx="0" cy="0"/>
        </a:xfrm>
      </p:grpSpPr>
      <p:sp>
        <p:nvSpPr>
          <p:cNvPr id="57" name="Shape 57"/>
          <p:cNvSpPr txBox="1"/>
          <p:nvPr>
            <p:ph idx="12" type="sldNum"/>
          </p:nvPr>
        </p:nvSpPr>
        <p:spPr>
          <a:xfrm>
            <a:off x="8472457" y="4663216"/>
            <a:ext cx="548699" cy="393600"/>
          </a:xfrm>
          <a:prstGeom prst="rect">
            <a:avLst/>
          </a:prstGeom>
        </p:spPr>
        <p:txBody>
          <a:bodyPr anchorCtr="0" anchor="ctr" bIns="91425" lIns="91425" rIns="91425" tIns="91425">
            <a:noAutofit/>
          </a:bodyPr>
          <a:lstStyle/>
          <a:p>
            <a:pPr lvl="0">
              <a:spcBef>
                <a:spcPts val="0"/>
              </a:spcBef>
              <a:buNone/>
            </a:pPr>
            <a:fld id="{00000000-1234-1234-1234-123412341234}" type="slidenum">
              <a:rPr lang="en"/>
              <a:t>‹#›</a:t>
            </a:fld>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bg>
      <p:bgPr>
        <a:solidFill>
          <a:schemeClr val="lt1"/>
        </a:solidFill>
      </p:bgPr>
    </p:bg>
    <p:spTree>
      <p:nvGrpSpPr>
        <p:cNvPr id="5" name="Shape 5"/>
        <p:cNvGrpSpPr/>
        <p:nvPr/>
      </p:nvGrpSpPr>
      <p:grpSpPr>
        <a:xfrm>
          <a:off x="0" y="0"/>
          <a:ext cx="0" cy="0"/>
          <a:chOff x="0" y="0"/>
          <a:chExt cx="0" cy="0"/>
        </a:xfrm>
      </p:grpSpPr>
      <p:sp>
        <p:nvSpPr>
          <p:cNvPr id="6" name="Shape 6"/>
          <p:cNvSpPr txBox="1"/>
          <p:nvPr>
            <p:ph type="title"/>
          </p:nvPr>
        </p:nvSpPr>
        <p:spPr>
          <a:xfrm>
            <a:off x="311700" y="315925"/>
            <a:ext cx="8520599" cy="831299"/>
          </a:xfrm>
          <a:prstGeom prst="rect">
            <a:avLst/>
          </a:prstGeom>
          <a:noFill/>
          <a:ln>
            <a:noFill/>
          </a:ln>
        </p:spPr>
        <p:txBody>
          <a:bodyPr anchorCtr="0" anchor="b" bIns="91425" lIns="91425" rIns="91425" tIns="91425"/>
          <a:lstStyle>
            <a:lvl1pPr lvl="0">
              <a:spcBef>
                <a:spcPts val="0"/>
              </a:spcBef>
              <a:buClr>
                <a:schemeClr val="dk1"/>
              </a:buClr>
              <a:buSzPct val="100000"/>
              <a:buFont typeface="Economica"/>
              <a:buNone/>
              <a:defRPr sz="4200">
                <a:solidFill>
                  <a:schemeClr val="dk1"/>
                </a:solidFill>
                <a:latin typeface="Economica"/>
                <a:ea typeface="Economica"/>
                <a:cs typeface="Economica"/>
                <a:sym typeface="Economica"/>
              </a:defRPr>
            </a:lvl1pPr>
            <a:lvl2pPr lvl="1">
              <a:spcBef>
                <a:spcPts val="0"/>
              </a:spcBef>
              <a:buClr>
                <a:schemeClr val="dk1"/>
              </a:buClr>
              <a:buSzPct val="100000"/>
              <a:buFont typeface="Economica"/>
              <a:buNone/>
              <a:defRPr sz="4200">
                <a:solidFill>
                  <a:schemeClr val="dk1"/>
                </a:solidFill>
                <a:latin typeface="Economica"/>
                <a:ea typeface="Economica"/>
                <a:cs typeface="Economica"/>
                <a:sym typeface="Economica"/>
              </a:defRPr>
            </a:lvl2pPr>
            <a:lvl3pPr lvl="2">
              <a:spcBef>
                <a:spcPts val="0"/>
              </a:spcBef>
              <a:buClr>
                <a:schemeClr val="dk1"/>
              </a:buClr>
              <a:buSzPct val="100000"/>
              <a:buFont typeface="Economica"/>
              <a:buNone/>
              <a:defRPr sz="4200">
                <a:solidFill>
                  <a:schemeClr val="dk1"/>
                </a:solidFill>
                <a:latin typeface="Economica"/>
                <a:ea typeface="Economica"/>
                <a:cs typeface="Economica"/>
                <a:sym typeface="Economica"/>
              </a:defRPr>
            </a:lvl3pPr>
            <a:lvl4pPr lvl="3">
              <a:spcBef>
                <a:spcPts val="0"/>
              </a:spcBef>
              <a:buClr>
                <a:schemeClr val="dk1"/>
              </a:buClr>
              <a:buSzPct val="100000"/>
              <a:buFont typeface="Economica"/>
              <a:buNone/>
              <a:defRPr sz="4200">
                <a:solidFill>
                  <a:schemeClr val="dk1"/>
                </a:solidFill>
                <a:latin typeface="Economica"/>
                <a:ea typeface="Economica"/>
                <a:cs typeface="Economica"/>
                <a:sym typeface="Economica"/>
              </a:defRPr>
            </a:lvl4pPr>
            <a:lvl5pPr lvl="4">
              <a:spcBef>
                <a:spcPts val="0"/>
              </a:spcBef>
              <a:buClr>
                <a:schemeClr val="dk1"/>
              </a:buClr>
              <a:buSzPct val="100000"/>
              <a:buFont typeface="Economica"/>
              <a:buNone/>
              <a:defRPr sz="4200">
                <a:solidFill>
                  <a:schemeClr val="dk1"/>
                </a:solidFill>
                <a:latin typeface="Economica"/>
                <a:ea typeface="Economica"/>
                <a:cs typeface="Economica"/>
                <a:sym typeface="Economica"/>
              </a:defRPr>
            </a:lvl5pPr>
            <a:lvl6pPr lvl="5">
              <a:spcBef>
                <a:spcPts val="0"/>
              </a:spcBef>
              <a:buClr>
                <a:schemeClr val="dk1"/>
              </a:buClr>
              <a:buSzPct val="100000"/>
              <a:buFont typeface="Economica"/>
              <a:buNone/>
              <a:defRPr sz="4200">
                <a:solidFill>
                  <a:schemeClr val="dk1"/>
                </a:solidFill>
                <a:latin typeface="Economica"/>
                <a:ea typeface="Economica"/>
                <a:cs typeface="Economica"/>
                <a:sym typeface="Economica"/>
              </a:defRPr>
            </a:lvl6pPr>
            <a:lvl7pPr lvl="6">
              <a:spcBef>
                <a:spcPts val="0"/>
              </a:spcBef>
              <a:buClr>
                <a:schemeClr val="dk1"/>
              </a:buClr>
              <a:buSzPct val="100000"/>
              <a:buFont typeface="Economica"/>
              <a:buNone/>
              <a:defRPr sz="4200">
                <a:solidFill>
                  <a:schemeClr val="dk1"/>
                </a:solidFill>
                <a:latin typeface="Economica"/>
                <a:ea typeface="Economica"/>
                <a:cs typeface="Economica"/>
                <a:sym typeface="Economica"/>
              </a:defRPr>
            </a:lvl7pPr>
            <a:lvl8pPr lvl="7">
              <a:spcBef>
                <a:spcPts val="0"/>
              </a:spcBef>
              <a:buClr>
                <a:schemeClr val="dk1"/>
              </a:buClr>
              <a:buSzPct val="100000"/>
              <a:buFont typeface="Economica"/>
              <a:buNone/>
              <a:defRPr sz="4200">
                <a:solidFill>
                  <a:schemeClr val="dk1"/>
                </a:solidFill>
                <a:latin typeface="Economica"/>
                <a:ea typeface="Economica"/>
                <a:cs typeface="Economica"/>
                <a:sym typeface="Economica"/>
              </a:defRPr>
            </a:lvl8pPr>
            <a:lvl9pPr lvl="8">
              <a:spcBef>
                <a:spcPts val="0"/>
              </a:spcBef>
              <a:buClr>
                <a:schemeClr val="dk1"/>
              </a:buClr>
              <a:buSzPct val="100000"/>
              <a:buFont typeface="Economica"/>
              <a:buNone/>
              <a:defRPr sz="4200">
                <a:solidFill>
                  <a:schemeClr val="dk1"/>
                </a:solidFill>
                <a:latin typeface="Economica"/>
                <a:ea typeface="Economica"/>
                <a:cs typeface="Economica"/>
                <a:sym typeface="Economica"/>
              </a:defRPr>
            </a:lvl9pPr>
          </a:lstStyle>
          <a:p/>
        </p:txBody>
      </p:sp>
      <p:sp>
        <p:nvSpPr>
          <p:cNvPr id="7" name="Shape 7"/>
          <p:cNvSpPr txBox="1"/>
          <p:nvPr>
            <p:ph idx="1" type="body"/>
          </p:nvPr>
        </p:nvSpPr>
        <p:spPr>
          <a:xfrm>
            <a:off x="311700" y="1225225"/>
            <a:ext cx="8520599" cy="3354000"/>
          </a:xfrm>
          <a:prstGeom prst="rect">
            <a:avLst/>
          </a:prstGeom>
          <a:noFill/>
          <a:ln>
            <a:noFill/>
          </a:ln>
        </p:spPr>
        <p:txBody>
          <a:bodyPr anchorCtr="0" anchor="t" bIns="91425" lIns="91425" rIns="91425" tIns="91425"/>
          <a:lstStyle>
            <a:lvl1pPr lvl="0">
              <a:lnSpc>
                <a:spcPct val="115000"/>
              </a:lnSpc>
              <a:spcBef>
                <a:spcPts val="0"/>
              </a:spcBef>
              <a:spcAft>
                <a:spcPts val="1600"/>
              </a:spcAft>
              <a:buClr>
                <a:schemeClr val="dk1"/>
              </a:buClr>
              <a:buSzPct val="100000"/>
              <a:buFont typeface="Open Sans"/>
              <a:defRPr sz="1800">
                <a:solidFill>
                  <a:schemeClr val="dk1"/>
                </a:solidFill>
                <a:latin typeface="Open Sans"/>
                <a:ea typeface="Open Sans"/>
                <a:cs typeface="Open Sans"/>
                <a:sym typeface="Open Sans"/>
              </a:defRPr>
            </a:lvl1pPr>
            <a:lvl2pPr lvl="1">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2pPr>
            <a:lvl3pPr lvl="2">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3pPr>
            <a:lvl4pPr lvl="3">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4pPr>
            <a:lvl5pPr lvl="4">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5pPr>
            <a:lvl6pPr lvl="5">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6pPr>
            <a:lvl7pPr lvl="6">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7pPr>
            <a:lvl8pPr lvl="7">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8pPr>
            <a:lvl9pPr lvl="8">
              <a:lnSpc>
                <a:spcPct val="115000"/>
              </a:lnSpc>
              <a:spcBef>
                <a:spcPts val="0"/>
              </a:spcBef>
              <a:spcAft>
                <a:spcPts val="1600"/>
              </a:spcAft>
              <a:buClr>
                <a:schemeClr val="dk1"/>
              </a:buClr>
              <a:buFont typeface="Open Sans"/>
              <a:defRPr>
                <a:solidFill>
                  <a:schemeClr val="dk1"/>
                </a:solidFill>
                <a:latin typeface="Open Sans"/>
                <a:ea typeface="Open Sans"/>
                <a:cs typeface="Open Sans"/>
                <a:sym typeface="Open Sans"/>
              </a:defRPr>
            </a:lvl9pPr>
          </a:lstStyle>
          <a:p/>
        </p:txBody>
      </p:sp>
      <p:sp>
        <p:nvSpPr>
          <p:cNvPr id="8" name="Shape 8"/>
          <p:cNvSpPr txBox="1"/>
          <p:nvPr>
            <p:ph idx="12" type="sldNum"/>
          </p:nvPr>
        </p:nvSpPr>
        <p:spPr>
          <a:xfrm>
            <a:off x="8472457" y="4663216"/>
            <a:ext cx="548699" cy="393600"/>
          </a:xfrm>
          <a:prstGeom prst="rect">
            <a:avLst/>
          </a:prstGeom>
          <a:noFill/>
          <a:ln>
            <a:noFill/>
          </a:ln>
        </p:spPr>
        <p:txBody>
          <a:bodyPr anchorCtr="0" anchor="ctr" bIns="91425" lIns="91425" rIns="91425" tIns="91425">
            <a:noAutofit/>
          </a:bodyPr>
          <a:lstStyle/>
          <a:p>
            <a:pPr lvl="0" algn="r">
              <a:spcBef>
                <a:spcPts val="0"/>
              </a:spcBef>
              <a:buNone/>
            </a:pPr>
            <a:fld id="{00000000-1234-1234-1234-123412341234}" type="slidenum">
              <a:rPr lang="en" sz="1000">
                <a:solidFill>
                  <a:schemeClr val="dk1"/>
                </a:solidFill>
                <a:latin typeface="Economica"/>
                <a:ea typeface="Economica"/>
                <a:cs typeface="Economica"/>
                <a:sym typeface="Economica"/>
              </a:rPr>
              <a:t>‹#›</a:t>
            </a:fld>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p:titleStyle>
    <p:body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None/>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0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xml"/><Relationship Id="rId3" Type="http://schemas.openxmlformats.org/officeDocument/2006/relationships/image" Target="../media/image0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3.xml"/><Relationship Id="rId3" Type="http://schemas.openxmlformats.org/officeDocument/2006/relationships/image" Target="../media/image04.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4.xml"/><Relationship Id="rId3" Type="http://schemas.openxmlformats.org/officeDocument/2006/relationships/image" Target="../media/image08.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0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05.jpg"/><Relationship Id="rId4" Type="http://schemas.openxmlformats.org/officeDocument/2006/relationships/image" Target="../media/image14.jpg"/><Relationship Id="rId5" Type="http://schemas.openxmlformats.org/officeDocument/2006/relationships/image" Target="../media/image00.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03.png"/><Relationship Id="rId4" Type="http://schemas.openxmlformats.org/officeDocument/2006/relationships/image" Target="../media/image07.png"/><Relationship Id="rId5" Type="http://schemas.openxmlformats.org/officeDocument/2006/relationships/image" Target="../media/image10.png"/><Relationship Id="rId6"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2.xml"/><Relationship Id="rId3" Type="http://schemas.openxmlformats.org/officeDocument/2006/relationships/image" Target="../media/image09.jpg"/><Relationship Id="rId4" Type="http://schemas.openxmlformats.org/officeDocument/2006/relationships/image" Target="../media/image11.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3.xml"/><Relationship Id="rId3" Type="http://schemas.openxmlformats.org/officeDocument/2006/relationships/image" Target="../media/image13.png"/><Relationship Id="rId4" Type="http://schemas.openxmlformats.org/officeDocument/2006/relationships/image" Target="../media/image20.png"/><Relationship Id="rId5" Type="http://schemas.openxmlformats.org/officeDocument/2006/relationships/image" Target="../media/image18.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4.xml"/><Relationship Id="rId3" Type="http://schemas.openxmlformats.org/officeDocument/2006/relationships/image" Target="../media/image16.gif"/></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 Id="rId3" Type="http://schemas.openxmlformats.org/officeDocument/2006/relationships/image" Target="../media/image17.png"/><Relationship Id="rId4" Type="http://schemas.openxmlformats.org/officeDocument/2006/relationships/image" Target="../media/image19.jpg"/><Relationship Id="rId5" Type="http://schemas.openxmlformats.org/officeDocument/2006/relationships/image" Target="../media/image22.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21.jp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1" name="Shape 61"/>
        <p:cNvGrpSpPr/>
        <p:nvPr/>
      </p:nvGrpSpPr>
      <p:grpSpPr>
        <a:xfrm>
          <a:off x="0" y="0"/>
          <a:ext cx="0" cy="0"/>
          <a:chOff x="0" y="0"/>
          <a:chExt cx="0" cy="0"/>
        </a:xfrm>
      </p:grpSpPr>
      <p:pic>
        <p:nvPicPr>
          <p:cNvPr id="62" name="Shape 62"/>
          <p:cNvPicPr preferRelativeResize="0"/>
          <p:nvPr/>
        </p:nvPicPr>
        <p:blipFill>
          <a:blip r:embed="rId3">
            <a:alphaModFix/>
          </a:blip>
          <a:stretch>
            <a:fillRect/>
          </a:stretch>
        </p:blipFill>
        <p:spPr>
          <a:xfrm>
            <a:off x="571425" y="2116725"/>
            <a:ext cx="3672624" cy="2511600"/>
          </a:xfrm>
          <a:prstGeom prst="rect">
            <a:avLst/>
          </a:prstGeom>
          <a:noFill/>
          <a:ln>
            <a:noFill/>
          </a:ln>
        </p:spPr>
      </p:pic>
      <p:sp>
        <p:nvSpPr>
          <p:cNvPr id="63" name="Shape 63"/>
          <p:cNvSpPr txBox="1"/>
          <p:nvPr>
            <p:ph type="ctrTitle"/>
          </p:nvPr>
        </p:nvSpPr>
        <p:spPr>
          <a:xfrm>
            <a:off x="2704425" y="1015300"/>
            <a:ext cx="5015100" cy="1901400"/>
          </a:xfrm>
          <a:prstGeom prst="rect">
            <a:avLst/>
          </a:prstGeom>
        </p:spPr>
        <p:txBody>
          <a:bodyPr anchorCtr="0" anchor="t" bIns="91425" lIns="91425" rIns="91425" tIns="91425">
            <a:noAutofit/>
          </a:bodyPr>
          <a:lstStyle/>
          <a:p>
            <a:pPr lvl="0" rtl="0">
              <a:spcBef>
                <a:spcPts val="0"/>
              </a:spcBef>
              <a:buNone/>
            </a:pPr>
            <a:r>
              <a:rPr lang="en"/>
              <a:t>Who benefits and loses </a:t>
            </a:r>
          </a:p>
          <a:p>
            <a:pPr lvl="0">
              <a:spcBef>
                <a:spcPts val="0"/>
              </a:spcBef>
              <a:buNone/>
            </a:pPr>
            <a:r>
              <a:rPr lang="en"/>
              <a:t>from GMOs?</a:t>
            </a:r>
          </a:p>
        </p:txBody>
      </p:sp>
      <p:sp>
        <p:nvSpPr>
          <p:cNvPr id="64" name="Shape 64"/>
          <p:cNvSpPr txBox="1"/>
          <p:nvPr>
            <p:ph idx="1" type="subTitle"/>
          </p:nvPr>
        </p:nvSpPr>
        <p:spPr>
          <a:xfrm>
            <a:off x="3900800" y="2846825"/>
            <a:ext cx="2430300" cy="1453499"/>
          </a:xfrm>
          <a:prstGeom prst="rect">
            <a:avLst/>
          </a:prstGeom>
        </p:spPr>
        <p:txBody>
          <a:bodyPr anchorCtr="0" anchor="t" bIns="91425" lIns="91425" rIns="91425" tIns="91425">
            <a:noAutofit/>
          </a:bodyPr>
          <a:lstStyle/>
          <a:p>
            <a:pPr indent="457200" lvl="0" marL="0" rtl="0" algn="r">
              <a:spcBef>
                <a:spcPts val="0"/>
              </a:spcBef>
              <a:buNone/>
            </a:pPr>
            <a:r>
              <a:rPr lang="en" sz="1400"/>
              <a:t>Pimolporn Jintarith </a:t>
            </a:r>
          </a:p>
          <a:p>
            <a:pPr indent="0" lvl="0" marL="457200" rtl="0" algn="r">
              <a:spcBef>
                <a:spcPts val="0"/>
              </a:spcBef>
              <a:buNone/>
            </a:pPr>
            <a:r>
              <a:rPr lang="en" sz="1400"/>
              <a:t>Shoko Tanaka </a:t>
            </a:r>
          </a:p>
          <a:p>
            <a:pPr indent="0" lvl="0" marL="457200" rtl="0" algn="r">
              <a:spcBef>
                <a:spcPts val="0"/>
              </a:spcBef>
              <a:buNone/>
            </a:pPr>
            <a:r>
              <a:rPr lang="en" sz="1400"/>
              <a:t>Suthasinee Temrat </a:t>
            </a:r>
          </a:p>
          <a:p>
            <a:pPr indent="0" lvl="0" marL="457200" rtl="0" algn="r">
              <a:spcBef>
                <a:spcPts val="0"/>
              </a:spcBef>
              <a:buNone/>
            </a:pPr>
            <a:r>
              <a:rPr lang="en" sz="1400"/>
              <a:t>Akiyuki Maeda </a:t>
            </a:r>
          </a:p>
          <a:p>
            <a:pPr indent="0" lvl="0" marL="457200" rtl="0" algn="r">
              <a:spcBef>
                <a:spcPts val="0"/>
              </a:spcBef>
              <a:buNone/>
            </a:pPr>
            <a:r>
              <a:rPr lang="en" sz="1400"/>
              <a:t>Mei Deng </a:t>
            </a:r>
          </a:p>
          <a:p>
            <a:pPr indent="0" lvl="0" marL="457200" algn="r">
              <a:spcBef>
                <a:spcPts val="0"/>
              </a:spcBef>
              <a:buNone/>
            </a:pPr>
            <a:r>
              <a:rPr lang="en" sz="1400"/>
              <a:t>Haruka Hachiya</a:t>
            </a:r>
          </a:p>
        </p:txBody>
      </p:sp>
    </p:spTree>
  </p:cSld>
  <p:clrMapOvr>
    <a:masterClrMapping/>
  </p:clrMapOvr>
  <p:transition spd="slow">
    <p:fade/>
  </p:transition>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68" name="Shape 68"/>
        <p:cNvGrpSpPr/>
        <p:nvPr/>
      </p:nvGrpSpPr>
      <p:grpSpPr>
        <a:xfrm>
          <a:off x="0" y="0"/>
          <a:ext cx="0" cy="0"/>
          <a:chOff x="0" y="0"/>
          <a:chExt cx="0" cy="0"/>
        </a:xfrm>
      </p:grpSpPr>
      <p:sp>
        <p:nvSpPr>
          <p:cNvPr id="69" name="Shape 69"/>
          <p:cNvSpPr txBox="1"/>
          <p:nvPr>
            <p:ph idx="1" type="body"/>
          </p:nvPr>
        </p:nvSpPr>
        <p:spPr>
          <a:xfrm>
            <a:off x="311700" y="1147225"/>
            <a:ext cx="4133099" cy="3700500"/>
          </a:xfrm>
          <a:prstGeom prst="rect">
            <a:avLst/>
          </a:prstGeom>
          <a:ln cap="flat" cmpd="sng" w="9525">
            <a:solidFill>
              <a:srgbClr val="EA9999"/>
            </a:solidFill>
            <a:prstDash val="solid"/>
            <a:round/>
            <a:headEnd len="med" w="med" type="none"/>
            <a:tailEnd len="med" w="med" type="none"/>
          </a:ln>
        </p:spPr>
        <p:txBody>
          <a:bodyPr anchorCtr="0" anchor="t" bIns="91425" lIns="91425" rIns="91425" tIns="91425">
            <a:noAutofit/>
          </a:bodyPr>
          <a:lstStyle/>
          <a:p>
            <a:pPr indent="-317500" lvl="0" marL="457200" rtl="0">
              <a:spcBef>
                <a:spcPts val="0"/>
              </a:spcBef>
              <a:buClr>
                <a:srgbClr val="666666"/>
              </a:buClr>
              <a:buSzPct val="100000"/>
              <a:buFont typeface="Arial"/>
            </a:pPr>
            <a:r>
              <a:rPr lang="en" sz="1400">
                <a:solidFill>
                  <a:srgbClr val="666666"/>
                </a:solidFill>
                <a:highlight>
                  <a:srgbClr val="FFFFFF"/>
                </a:highlight>
                <a:latin typeface="Arial"/>
                <a:ea typeface="Arial"/>
                <a:cs typeface="Arial"/>
                <a:sym typeface="Arial"/>
              </a:rPr>
              <a:t>Plants or animals created through the process of Genetic Engineering (GE)</a:t>
            </a:r>
          </a:p>
          <a:p>
            <a:pPr indent="-317500" lvl="0" marL="457200" rtl="0">
              <a:spcBef>
                <a:spcPts val="0"/>
              </a:spcBef>
              <a:buClr>
                <a:srgbClr val="666666"/>
              </a:buClr>
              <a:buSzPct val="100000"/>
              <a:buFont typeface="Arial"/>
            </a:pPr>
            <a:r>
              <a:rPr lang="en" sz="1400">
                <a:solidFill>
                  <a:srgbClr val="666666"/>
                </a:solidFill>
                <a:highlight>
                  <a:srgbClr val="FFFFFF"/>
                </a:highlight>
                <a:latin typeface="Arial"/>
                <a:ea typeface="Arial"/>
                <a:cs typeface="Arial"/>
                <a:sym typeface="Arial"/>
              </a:rPr>
              <a:t>Experimental technology by obtaining DNA from one species into a different species</a:t>
            </a:r>
          </a:p>
          <a:p>
            <a:pPr indent="-317500" lvl="1" marL="914400" rtl="0">
              <a:spcBef>
                <a:spcPts val="0"/>
              </a:spcBef>
              <a:buClr>
                <a:srgbClr val="666666"/>
              </a:buClr>
              <a:buSzPct val="100000"/>
              <a:buFont typeface="Arial"/>
            </a:pPr>
            <a:r>
              <a:rPr lang="en" sz="1400">
                <a:solidFill>
                  <a:srgbClr val="666666"/>
                </a:solidFill>
                <a:highlight>
                  <a:srgbClr val="FFFFFF"/>
                </a:highlight>
                <a:latin typeface="Arial"/>
                <a:ea typeface="Arial"/>
                <a:cs typeface="Arial"/>
                <a:sym typeface="Arial"/>
              </a:rPr>
              <a:t>Foreign gene may come from bacteria, viruses, insects, animals or even humans</a:t>
            </a:r>
          </a:p>
          <a:p>
            <a:pPr indent="-317500" lvl="0" marL="457200" rtl="0">
              <a:spcBef>
                <a:spcPts val="0"/>
              </a:spcBef>
              <a:buClr>
                <a:srgbClr val="666666"/>
              </a:buClr>
              <a:buSzPct val="100000"/>
              <a:buFont typeface="Arial"/>
            </a:pPr>
            <a:r>
              <a:rPr lang="en" sz="1400">
                <a:solidFill>
                  <a:srgbClr val="666666"/>
                </a:solidFill>
                <a:highlight>
                  <a:srgbClr val="FFFFFF"/>
                </a:highlight>
                <a:latin typeface="Arial"/>
                <a:ea typeface="Arial"/>
                <a:cs typeface="Arial"/>
                <a:sym typeface="Arial"/>
              </a:rPr>
              <a:t>Biotechnology VS conventional methods</a:t>
            </a:r>
          </a:p>
          <a:p>
            <a:pPr indent="-317500" lvl="0" marL="457200" rtl="0">
              <a:spcBef>
                <a:spcPts val="0"/>
              </a:spcBef>
              <a:buClr>
                <a:srgbClr val="666666"/>
              </a:buClr>
              <a:buSzPct val="100000"/>
              <a:buFont typeface="Arial"/>
            </a:pPr>
            <a:r>
              <a:rPr lang="en" sz="1400">
                <a:solidFill>
                  <a:srgbClr val="CC0000"/>
                </a:solidFill>
                <a:highlight>
                  <a:srgbClr val="FFFFFF"/>
                </a:highlight>
                <a:latin typeface="Arial"/>
                <a:ea typeface="Arial"/>
                <a:cs typeface="Arial"/>
                <a:sym typeface="Arial"/>
              </a:rPr>
              <a:t>UNSTABLE combination </a:t>
            </a:r>
            <a:r>
              <a:rPr lang="en" sz="1400">
                <a:solidFill>
                  <a:srgbClr val="666666"/>
                </a:solidFill>
                <a:highlight>
                  <a:srgbClr val="FFFFFF"/>
                </a:highlight>
                <a:latin typeface="Arial"/>
                <a:ea typeface="Arial"/>
                <a:cs typeface="Arial"/>
                <a:sym typeface="Arial"/>
              </a:rPr>
              <a:t>of plants, animals, bacterial and viral genes that </a:t>
            </a:r>
            <a:r>
              <a:rPr lang="en" sz="1400">
                <a:solidFill>
                  <a:srgbClr val="980000"/>
                </a:solidFill>
                <a:highlight>
                  <a:srgbClr val="FFFFFF"/>
                </a:highlight>
                <a:latin typeface="Arial"/>
                <a:ea typeface="Arial"/>
                <a:cs typeface="Arial"/>
                <a:sym typeface="Arial"/>
              </a:rPr>
              <a:t>CANNOT OCCUR IN NATURE </a:t>
            </a:r>
            <a:r>
              <a:rPr lang="en" sz="1400">
                <a:solidFill>
                  <a:srgbClr val="666666"/>
                </a:solidFill>
                <a:highlight>
                  <a:srgbClr val="FFFFFF"/>
                </a:highlight>
                <a:latin typeface="Arial"/>
                <a:ea typeface="Arial"/>
                <a:cs typeface="Arial"/>
                <a:sym typeface="Arial"/>
              </a:rPr>
              <a:t>or in traditional breeding</a:t>
            </a:r>
            <a:br>
              <a:rPr lang="en" sz="1400">
                <a:solidFill>
                  <a:srgbClr val="666666"/>
                </a:solidFill>
                <a:highlight>
                  <a:srgbClr val="FFFFFF"/>
                </a:highlight>
                <a:latin typeface="Arial"/>
                <a:ea typeface="Arial"/>
                <a:cs typeface="Arial"/>
                <a:sym typeface="Arial"/>
              </a:rPr>
            </a:br>
            <a:br>
              <a:rPr lang="en" sz="1400">
                <a:solidFill>
                  <a:srgbClr val="666666"/>
                </a:solidFill>
                <a:highlight>
                  <a:srgbClr val="FFFFFF"/>
                </a:highlight>
                <a:latin typeface="Arial"/>
                <a:ea typeface="Arial"/>
                <a:cs typeface="Arial"/>
                <a:sym typeface="Arial"/>
              </a:rPr>
            </a:br>
          </a:p>
        </p:txBody>
      </p:sp>
      <p:sp>
        <p:nvSpPr>
          <p:cNvPr id="70" name="Shape 70"/>
          <p:cNvSpPr txBox="1"/>
          <p:nvPr>
            <p:ph type="title"/>
          </p:nvPr>
        </p:nvSpPr>
        <p:spPr>
          <a:xfrm>
            <a:off x="311700" y="315925"/>
            <a:ext cx="8520599" cy="831299"/>
          </a:xfrm>
          <a:prstGeom prst="rect">
            <a:avLst/>
          </a:prstGeom>
        </p:spPr>
        <p:txBody>
          <a:bodyPr anchorCtr="0" anchor="b" bIns="91425" lIns="91425" rIns="91425" tIns="91425">
            <a:noAutofit/>
          </a:bodyPr>
          <a:lstStyle/>
          <a:p>
            <a:pPr lvl="0">
              <a:spcBef>
                <a:spcPts val="0"/>
              </a:spcBef>
              <a:buNone/>
            </a:pPr>
            <a:r>
              <a:rPr lang="en"/>
              <a:t>What is GMO?</a:t>
            </a:r>
          </a:p>
        </p:txBody>
      </p:sp>
      <p:pic>
        <p:nvPicPr>
          <p:cNvPr id="71" name="Shape 71"/>
          <p:cNvPicPr preferRelativeResize="0"/>
          <p:nvPr/>
        </p:nvPicPr>
        <p:blipFill>
          <a:blip r:embed="rId3">
            <a:alphaModFix/>
          </a:blip>
          <a:stretch>
            <a:fillRect/>
          </a:stretch>
        </p:blipFill>
        <p:spPr>
          <a:xfrm>
            <a:off x="5126125" y="1987719"/>
            <a:ext cx="3359749" cy="2099849"/>
          </a:xfrm>
          <a:prstGeom prst="rect">
            <a:avLst/>
          </a:prstGeom>
          <a:noFill/>
          <a:ln>
            <a:noFill/>
          </a:ln>
        </p:spPr>
      </p:pic>
      <p:sp>
        <p:nvSpPr>
          <p:cNvPr id="72" name="Shape 72"/>
          <p:cNvSpPr txBox="1"/>
          <p:nvPr>
            <p:ph type="title"/>
          </p:nvPr>
        </p:nvSpPr>
        <p:spPr>
          <a:xfrm>
            <a:off x="4886350" y="1056675"/>
            <a:ext cx="3723899" cy="548699"/>
          </a:xfrm>
          <a:prstGeom prst="rect">
            <a:avLst/>
          </a:prstGeom>
          <a:ln cap="flat" cmpd="sng" w="9525">
            <a:solidFill>
              <a:srgbClr val="000000"/>
            </a:solidFill>
            <a:prstDash val="dashDot"/>
            <a:round/>
            <a:headEnd len="med" w="med" type="none"/>
            <a:tailEnd len="med" w="med" type="none"/>
          </a:ln>
        </p:spPr>
        <p:txBody>
          <a:bodyPr anchorCtr="0" anchor="ctr" bIns="91425" lIns="91425" rIns="91425" tIns="91425">
            <a:noAutofit/>
          </a:bodyPr>
          <a:lstStyle/>
          <a:p>
            <a:pPr lvl="0" rtl="0" algn="ctr">
              <a:spcBef>
                <a:spcPts val="0"/>
              </a:spcBef>
              <a:buNone/>
            </a:pPr>
            <a:r>
              <a:rPr i="1" lang="en" sz="2400"/>
              <a:t>GMO = genetically modified organism</a:t>
            </a:r>
          </a:p>
        </p:txBody>
      </p:sp>
    </p:spTree>
  </p:cSld>
  <p:clrMapOvr>
    <a:masterClrMapping/>
  </p:clrMapOvr>
  <p:transition spd="slow">
    <p:fade/>
  </p:transition>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76" name="Shape 76"/>
        <p:cNvGrpSpPr/>
        <p:nvPr/>
      </p:nvGrpSpPr>
      <p:grpSpPr>
        <a:xfrm>
          <a:off x="0" y="0"/>
          <a:ext cx="0" cy="0"/>
          <a:chOff x="0" y="0"/>
          <a:chExt cx="0" cy="0"/>
        </a:xfrm>
      </p:grpSpPr>
      <p:pic>
        <p:nvPicPr>
          <p:cNvPr id="77" name="Shape 77"/>
          <p:cNvPicPr preferRelativeResize="0"/>
          <p:nvPr/>
        </p:nvPicPr>
        <p:blipFill>
          <a:blip r:embed="rId3">
            <a:alphaModFix/>
          </a:blip>
          <a:stretch>
            <a:fillRect/>
          </a:stretch>
        </p:blipFill>
        <p:spPr>
          <a:xfrm>
            <a:off x="2" y="0"/>
            <a:ext cx="4860696" cy="5143500"/>
          </a:xfrm>
          <a:prstGeom prst="rect">
            <a:avLst/>
          </a:prstGeom>
          <a:noFill/>
          <a:ln>
            <a:noFill/>
          </a:ln>
        </p:spPr>
      </p:pic>
      <p:sp>
        <p:nvSpPr>
          <p:cNvPr id="78" name="Shape 78"/>
          <p:cNvSpPr txBox="1"/>
          <p:nvPr>
            <p:ph idx="1" type="body"/>
          </p:nvPr>
        </p:nvSpPr>
        <p:spPr>
          <a:xfrm>
            <a:off x="5010275" y="1365025"/>
            <a:ext cx="4182600" cy="3885900"/>
          </a:xfrm>
          <a:prstGeom prst="rect">
            <a:avLst/>
          </a:prstGeom>
        </p:spPr>
        <p:txBody>
          <a:bodyPr anchorCtr="0" anchor="t" bIns="91425" lIns="91425" rIns="91425" tIns="91425">
            <a:noAutofit/>
          </a:bodyPr>
          <a:lstStyle/>
          <a:p>
            <a:pPr indent="-311150" lvl="0" marL="457200" marR="0" rtl="0" algn="l">
              <a:lnSpc>
                <a:spcPct val="115000"/>
              </a:lnSpc>
              <a:spcBef>
                <a:spcPts val="0"/>
              </a:spcBef>
              <a:spcAft>
                <a:spcPts val="1600"/>
              </a:spcAft>
              <a:buClr>
                <a:srgbClr val="000000"/>
              </a:buClr>
              <a:buSzPct val="100000"/>
              <a:buFont typeface="Arial"/>
            </a:pPr>
            <a:r>
              <a:rPr lang="en" sz="1300">
                <a:solidFill>
                  <a:srgbClr val="000000"/>
                </a:solidFill>
                <a:latin typeface="Arial"/>
                <a:ea typeface="Arial"/>
                <a:cs typeface="Arial"/>
                <a:sym typeface="Arial"/>
              </a:rPr>
              <a:t>(1982) First GM crop: antibiotic-resistant </a:t>
            </a:r>
            <a:r>
              <a:rPr b="1" lang="en" sz="1300">
                <a:solidFill>
                  <a:srgbClr val="000000"/>
                </a:solidFill>
                <a:latin typeface="Arial"/>
                <a:ea typeface="Arial"/>
                <a:cs typeface="Arial"/>
                <a:sym typeface="Arial"/>
              </a:rPr>
              <a:t>tobacco plant </a:t>
            </a:r>
          </a:p>
          <a:p>
            <a:pPr indent="-311150" lvl="0" marL="457200" marR="0" rtl="0" algn="l">
              <a:lnSpc>
                <a:spcPct val="115000"/>
              </a:lnSpc>
              <a:spcBef>
                <a:spcPts val="0"/>
              </a:spcBef>
              <a:spcAft>
                <a:spcPts val="1600"/>
              </a:spcAft>
              <a:buClr>
                <a:srgbClr val="000000"/>
              </a:buClr>
              <a:buSzPct val="100000"/>
              <a:buFont typeface="Arial"/>
            </a:pPr>
            <a:r>
              <a:rPr lang="en" sz="1300">
                <a:solidFill>
                  <a:srgbClr val="000000"/>
                </a:solidFill>
                <a:latin typeface="Arial"/>
                <a:ea typeface="Arial"/>
                <a:cs typeface="Arial"/>
                <a:sym typeface="Arial"/>
              </a:rPr>
              <a:t>(1994) First GMO food: Flavr Savr </a:t>
            </a:r>
            <a:r>
              <a:rPr b="1" lang="en" sz="1300">
                <a:solidFill>
                  <a:srgbClr val="000000"/>
                </a:solidFill>
                <a:latin typeface="Arial"/>
                <a:ea typeface="Arial"/>
                <a:cs typeface="Arial"/>
                <a:sym typeface="Arial"/>
              </a:rPr>
              <a:t>tomato </a:t>
            </a:r>
            <a:r>
              <a:rPr lang="en" sz="1300">
                <a:solidFill>
                  <a:srgbClr val="000000"/>
                </a:solidFill>
                <a:latin typeface="Arial"/>
                <a:ea typeface="Arial"/>
                <a:cs typeface="Arial"/>
                <a:sym typeface="Arial"/>
              </a:rPr>
              <a:t>by Calgene </a:t>
            </a:r>
          </a:p>
          <a:p>
            <a:pPr indent="-311150" lvl="0" marL="457200" marR="0" rtl="0" algn="l">
              <a:lnSpc>
                <a:spcPct val="115000"/>
              </a:lnSpc>
              <a:spcBef>
                <a:spcPts val="0"/>
              </a:spcBef>
              <a:spcAft>
                <a:spcPts val="1600"/>
              </a:spcAft>
              <a:buClr>
                <a:srgbClr val="000000"/>
              </a:buClr>
              <a:buSzPct val="100000"/>
              <a:buFont typeface="Arial"/>
            </a:pPr>
            <a:r>
              <a:rPr lang="en" sz="1300">
                <a:solidFill>
                  <a:srgbClr val="000000"/>
                </a:solidFill>
                <a:latin typeface="Arial"/>
                <a:ea typeface="Arial"/>
                <a:cs typeface="Arial"/>
                <a:sym typeface="Arial"/>
              </a:rPr>
              <a:t>(1995) Other GMO crops:</a:t>
            </a:r>
          </a:p>
          <a:p>
            <a:pPr indent="-311150" lvl="1" marL="914400" rtl="0">
              <a:lnSpc>
                <a:spcPct val="115000"/>
              </a:lnSpc>
              <a:spcBef>
                <a:spcPts val="0"/>
              </a:spcBef>
              <a:spcAft>
                <a:spcPts val="0"/>
              </a:spcAft>
              <a:buClr>
                <a:srgbClr val="000000"/>
              </a:buClr>
              <a:buSzPct val="100000"/>
              <a:buFont typeface="Arial"/>
            </a:pPr>
            <a:r>
              <a:rPr i="1" lang="en" sz="1300">
                <a:latin typeface="Arial"/>
                <a:ea typeface="Arial"/>
                <a:cs typeface="Arial"/>
                <a:sym typeface="Arial"/>
              </a:rPr>
              <a:t>Bacillus thuringiensis </a:t>
            </a:r>
            <a:r>
              <a:rPr lang="en" sz="1300">
                <a:latin typeface="Arial"/>
                <a:ea typeface="Arial"/>
                <a:cs typeface="Arial"/>
                <a:sym typeface="Arial"/>
              </a:rPr>
              <a:t>(Bt) </a:t>
            </a:r>
            <a:r>
              <a:rPr b="1" lang="en" sz="1300">
                <a:latin typeface="Arial"/>
                <a:ea typeface="Arial"/>
                <a:cs typeface="Arial"/>
                <a:sym typeface="Arial"/>
              </a:rPr>
              <a:t>potato </a:t>
            </a:r>
          </a:p>
          <a:p>
            <a:pPr indent="-311150" lvl="1" marL="914400" marR="0" rtl="0" algn="l">
              <a:lnSpc>
                <a:spcPct val="115000"/>
              </a:lnSpc>
              <a:spcBef>
                <a:spcPts val="0"/>
              </a:spcBef>
              <a:spcAft>
                <a:spcPts val="1600"/>
              </a:spcAft>
              <a:buClr>
                <a:srgbClr val="000000"/>
              </a:buClr>
              <a:buSzPct val="100000"/>
              <a:buFont typeface="Arial"/>
            </a:pPr>
            <a:r>
              <a:rPr b="1" lang="en" sz="1300">
                <a:solidFill>
                  <a:srgbClr val="000000"/>
                </a:solidFill>
                <a:latin typeface="Arial"/>
                <a:ea typeface="Arial"/>
                <a:cs typeface="Arial"/>
                <a:sym typeface="Arial"/>
              </a:rPr>
              <a:t>canola </a:t>
            </a:r>
            <a:r>
              <a:rPr lang="en" sz="1300">
                <a:solidFill>
                  <a:srgbClr val="000000"/>
                </a:solidFill>
                <a:latin typeface="Arial"/>
                <a:ea typeface="Arial"/>
                <a:cs typeface="Arial"/>
                <a:sym typeface="Arial"/>
              </a:rPr>
              <a:t>with modified oil composition</a:t>
            </a:r>
          </a:p>
          <a:p>
            <a:pPr indent="-311150" lvl="1" marL="914400" marR="0" rtl="0" algn="l">
              <a:lnSpc>
                <a:spcPct val="115000"/>
              </a:lnSpc>
              <a:spcBef>
                <a:spcPts val="0"/>
              </a:spcBef>
              <a:spcAft>
                <a:spcPts val="1600"/>
              </a:spcAft>
              <a:buClr>
                <a:srgbClr val="000000"/>
              </a:buClr>
              <a:buSzPct val="100000"/>
              <a:buFont typeface="Arial"/>
            </a:pPr>
            <a:r>
              <a:rPr b="1" lang="en" sz="1300">
                <a:solidFill>
                  <a:srgbClr val="000000"/>
                </a:solidFill>
                <a:latin typeface="Arial"/>
                <a:ea typeface="Arial"/>
                <a:cs typeface="Arial"/>
                <a:sym typeface="Arial"/>
              </a:rPr>
              <a:t>cotton </a:t>
            </a:r>
            <a:r>
              <a:rPr lang="en" sz="1300">
                <a:solidFill>
                  <a:srgbClr val="000000"/>
                </a:solidFill>
                <a:latin typeface="Arial"/>
                <a:ea typeface="Arial"/>
                <a:cs typeface="Arial"/>
                <a:sym typeface="Arial"/>
              </a:rPr>
              <a:t>resistant to the herbicide bromoxynil</a:t>
            </a:r>
          </a:p>
          <a:p>
            <a:pPr indent="-311150" lvl="1" marL="914400" marR="0" rtl="0" algn="l">
              <a:lnSpc>
                <a:spcPct val="115000"/>
              </a:lnSpc>
              <a:spcBef>
                <a:spcPts val="0"/>
              </a:spcBef>
              <a:spcAft>
                <a:spcPts val="1600"/>
              </a:spcAft>
              <a:buClr>
                <a:srgbClr val="000000"/>
              </a:buClr>
              <a:buSzPct val="100000"/>
              <a:buFont typeface="Arial"/>
            </a:pPr>
            <a:r>
              <a:rPr lang="en" sz="1300">
                <a:solidFill>
                  <a:srgbClr val="000000"/>
                </a:solidFill>
                <a:latin typeface="Arial"/>
                <a:ea typeface="Arial"/>
                <a:cs typeface="Arial"/>
                <a:sym typeface="Arial"/>
              </a:rPr>
              <a:t>virus-resistant </a:t>
            </a:r>
            <a:r>
              <a:rPr b="1" lang="en" sz="1300">
                <a:solidFill>
                  <a:srgbClr val="000000"/>
                </a:solidFill>
                <a:latin typeface="Arial"/>
                <a:ea typeface="Arial"/>
                <a:cs typeface="Arial"/>
                <a:sym typeface="Arial"/>
              </a:rPr>
              <a:t>squash</a:t>
            </a:r>
          </a:p>
          <a:p>
            <a:pPr indent="-311150" lvl="1" marL="914400" marR="0" rtl="0" algn="l">
              <a:lnSpc>
                <a:spcPct val="115000"/>
              </a:lnSpc>
              <a:spcBef>
                <a:spcPts val="0"/>
              </a:spcBef>
              <a:spcAft>
                <a:spcPts val="1600"/>
              </a:spcAft>
              <a:buClr>
                <a:srgbClr val="000000"/>
              </a:buClr>
              <a:buSzPct val="100000"/>
              <a:buFont typeface="Arial"/>
            </a:pPr>
            <a:r>
              <a:rPr lang="en" sz="1300">
                <a:solidFill>
                  <a:srgbClr val="000000"/>
                </a:solidFill>
                <a:latin typeface="Arial"/>
                <a:ea typeface="Arial"/>
                <a:cs typeface="Arial"/>
                <a:sym typeface="Arial"/>
              </a:rPr>
              <a:t>delayed ripening </a:t>
            </a:r>
            <a:r>
              <a:rPr b="1" lang="en" sz="1300">
                <a:solidFill>
                  <a:srgbClr val="000000"/>
                </a:solidFill>
                <a:latin typeface="Arial"/>
                <a:ea typeface="Arial"/>
                <a:cs typeface="Arial"/>
                <a:sym typeface="Arial"/>
              </a:rPr>
              <a:t>tomatoes</a:t>
            </a:r>
          </a:p>
        </p:txBody>
      </p:sp>
      <p:sp>
        <p:nvSpPr>
          <p:cNvPr id="79" name="Shape 79"/>
          <p:cNvSpPr txBox="1"/>
          <p:nvPr/>
        </p:nvSpPr>
        <p:spPr>
          <a:xfrm>
            <a:off x="5149350" y="374250"/>
            <a:ext cx="2603700" cy="759600"/>
          </a:xfrm>
          <a:prstGeom prst="rect">
            <a:avLst/>
          </a:prstGeom>
          <a:noFill/>
          <a:ln>
            <a:noFill/>
          </a:ln>
        </p:spPr>
        <p:txBody>
          <a:bodyPr anchorCtr="0" anchor="t" bIns="91425" lIns="91425" rIns="91425" tIns="91425">
            <a:noAutofit/>
          </a:bodyPr>
          <a:lstStyle/>
          <a:p>
            <a:pPr lvl="0" rtl="0">
              <a:spcBef>
                <a:spcPts val="0"/>
              </a:spcBef>
              <a:buNone/>
            </a:pPr>
            <a:r>
              <a:rPr lang="en" sz="3600">
                <a:latin typeface="Economica"/>
                <a:ea typeface="Economica"/>
                <a:cs typeface="Economica"/>
                <a:sym typeface="Economica"/>
              </a:rPr>
              <a:t>History of GMOs</a:t>
            </a:r>
          </a:p>
        </p:txBody>
      </p:sp>
    </p:spTree>
  </p:cSld>
  <p:clrMapOvr>
    <a:masterClrMapping/>
  </p:clrMapOvr>
  <p:transition spd="slow">
    <p:fade/>
  </p:transition>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3" name="Shape 83"/>
        <p:cNvGrpSpPr/>
        <p:nvPr/>
      </p:nvGrpSpPr>
      <p:grpSpPr>
        <a:xfrm>
          <a:off x="0" y="0"/>
          <a:ext cx="0" cy="0"/>
          <a:chOff x="0" y="0"/>
          <a:chExt cx="0" cy="0"/>
        </a:xfrm>
      </p:grpSpPr>
      <p:pic>
        <p:nvPicPr>
          <p:cNvPr id="84" name="Shape 84"/>
          <p:cNvPicPr preferRelativeResize="0"/>
          <p:nvPr/>
        </p:nvPicPr>
        <p:blipFill>
          <a:blip r:embed="rId3">
            <a:alphaModFix/>
          </a:blip>
          <a:stretch>
            <a:fillRect/>
          </a:stretch>
        </p:blipFill>
        <p:spPr>
          <a:xfrm>
            <a:off x="315124" y="0"/>
            <a:ext cx="8513738" cy="5143499"/>
          </a:xfrm>
          <a:prstGeom prst="rect">
            <a:avLst/>
          </a:prstGeom>
          <a:noFill/>
          <a:ln>
            <a:noFill/>
          </a:ln>
        </p:spPr>
      </p:pic>
    </p:spTree>
  </p:cSld>
  <p:clrMapOvr>
    <a:masterClrMapping/>
  </p:clrMapOvr>
  <p:transition spd="slow">
    <p:fade/>
  </p:transition>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88" name="Shape 88"/>
        <p:cNvGrpSpPr/>
        <p:nvPr/>
      </p:nvGrpSpPr>
      <p:grpSpPr>
        <a:xfrm>
          <a:off x="0" y="0"/>
          <a:ext cx="0" cy="0"/>
          <a:chOff x="0" y="0"/>
          <a:chExt cx="0" cy="0"/>
        </a:xfrm>
      </p:grpSpPr>
      <p:sp>
        <p:nvSpPr>
          <p:cNvPr id="89" name="Shape 89"/>
          <p:cNvSpPr txBox="1"/>
          <p:nvPr/>
        </p:nvSpPr>
        <p:spPr>
          <a:xfrm>
            <a:off x="593900" y="1796675"/>
            <a:ext cx="3623100" cy="2803499"/>
          </a:xfrm>
          <a:prstGeom prst="rect">
            <a:avLst/>
          </a:prstGeom>
          <a:noFill/>
          <a:ln cap="flat" cmpd="sng" w="9525">
            <a:solidFill>
              <a:srgbClr val="EA9999"/>
            </a:solidFill>
            <a:prstDash val="solid"/>
            <a:round/>
            <a:headEnd len="med" w="med" type="none"/>
            <a:tailEnd len="med" w="med" type="none"/>
          </a:ln>
        </p:spPr>
        <p:txBody>
          <a:bodyPr anchorCtr="0" anchor="t" bIns="91425" lIns="91425" rIns="91425" tIns="91425">
            <a:noAutofit/>
          </a:bodyPr>
          <a:lstStyle/>
          <a:p>
            <a:pPr lvl="0" rtl="0">
              <a:lnSpc>
                <a:spcPct val="158967"/>
              </a:lnSpc>
              <a:spcBef>
                <a:spcPts val="0"/>
              </a:spcBef>
              <a:spcAft>
                <a:spcPts val="0"/>
              </a:spcAft>
              <a:buNone/>
            </a:pPr>
            <a:r>
              <a:rPr lang="en" sz="1150">
                <a:solidFill>
                  <a:srgbClr val="373737"/>
                </a:solidFill>
                <a:highlight>
                  <a:srgbClr val="FFFFFF"/>
                </a:highlight>
              </a:rPr>
              <a:t>Countries with mandatory labeling include:</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Australia</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China</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Japan</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New Zealand</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Russia</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All countries in the European Union</a:t>
            </a:r>
          </a:p>
        </p:txBody>
      </p:sp>
      <p:sp>
        <p:nvSpPr>
          <p:cNvPr id="90" name="Shape 90"/>
          <p:cNvSpPr txBox="1"/>
          <p:nvPr>
            <p:ph type="title"/>
          </p:nvPr>
        </p:nvSpPr>
        <p:spPr>
          <a:xfrm>
            <a:off x="311700" y="237575"/>
            <a:ext cx="8520599" cy="1277999"/>
          </a:xfrm>
          <a:prstGeom prst="rect">
            <a:avLst/>
          </a:prstGeom>
        </p:spPr>
        <p:txBody>
          <a:bodyPr anchorCtr="0" anchor="b" bIns="91425" lIns="91425" rIns="91425" tIns="91425">
            <a:noAutofit/>
          </a:bodyPr>
          <a:lstStyle/>
          <a:p>
            <a:pPr lvl="0" rtl="0" algn="ctr">
              <a:lnSpc>
                <a:spcPct val="158967"/>
              </a:lnSpc>
              <a:spcBef>
                <a:spcPts val="0"/>
              </a:spcBef>
              <a:spcAft>
                <a:spcPts val="1900"/>
              </a:spcAft>
              <a:buNone/>
            </a:pPr>
            <a:r>
              <a:t/>
            </a:r>
            <a:endParaRPr b="1" sz="3600">
              <a:solidFill>
                <a:srgbClr val="FF0000"/>
              </a:solidFill>
              <a:highlight>
                <a:srgbClr val="FFFFFF"/>
              </a:highlight>
              <a:latin typeface="Open Sans"/>
              <a:ea typeface="Open Sans"/>
              <a:cs typeface="Open Sans"/>
              <a:sym typeface="Open Sans"/>
            </a:endParaRPr>
          </a:p>
          <a:p>
            <a:pPr lvl="0" rtl="0" algn="ctr">
              <a:spcBef>
                <a:spcPts val="0"/>
              </a:spcBef>
              <a:buNone/>
            </a:pPr>
            <a:r>
              <a:rPr lang="en" sz="3600"/>
              <a:t>The USA and Canada, largest producers of GMOs crops but do not mandate labels for GMO foods</a:t>
            </a:r>
          </a:p>
        </p:txBody>
      </p:sp>
      <p:sp>
        <p:nvSpPr>
          <p:cNvPr id="91" name="Shape 91"/>
          <p:cNvSpPr txBox="1"/>
          <p:nvPr/>
        </p:nvSpPr>
        <p:spPr>
          <a:xfrm>
            <a:off x="4627200" y="1627475"/>
            <a:ext cx="4205100" cy="3141899"/>
          </a:xfrm>
          <a:prstGeom prst="rect">
            <a:avLst/>
          </a:prstGeom>
          <a:noFill/>
          <a:ln cap="flat" cmpd="sng" w="9525">
            <a:solidFill>
              <a:srgbClr val="EA9999"/>
            </a:solidFill>
            <a:prstDash val="solid"/>
            <a:round/>
            <a:headEnd len="med" w="med" type="none"/>
            <a:tailEnd len="med" w="med" type="none"/>
          </a:ln>
        </p:spPr>
        <p:txBody>
          <a:bodyPr anchorCtr="0" anchor="t" bIns="91425" lIns="91425" rIns="91425" tIns="91425">
            <a:noAutofit/>
          </a:bodyPr>
          <a:lstStyle/>
          <a:p>
            <a:pPr lvl="0" rtl="0">
              <a:lnSpc>
                <a:spcPct val="158967"/>
              </a:lnSpc>
              <a:spcBef>
                <a:spcPts val="0"/>
              </a:spcBef>
              <a:spcAft>
                <a:spcPts val="0"/>
              </a:spcAft>
              <a:buNone/>
            </a:pPr>
            <a:r>
              <a:rPr lang="en" sz="1150">
                <a:solidFill>
                  <a:srgbClr val="373737"/>
                </a:solidFill>
                <a:highlight>
                  <a:srgbClr val="FFFFFF"/>
                </a:highlight>
              </a:rPr>
              <a:t>Some the countries with severe restrictions or bans against GMO food production or sales include:</a:t>
            </a:r>
          </a:p>
          <a:p>
            <a:pPr indent="-301625" lvl="0" marL="825500" rtl="0">
              <a:lnSpc>
                <a:spcPct val="158967"/>
              </a:lnSpc>
              <a:spcBef>
                <a:spcPts val="0"/>
              </a:spcBef>
              <a:spcAft>
                <a:spcPts val="0"/>
              </a:spcAft>
              <a:buClr>
                <a:srgbClr val="373737"/>
              </a:buClr>
              <a:buSzPct val="95833"/>
            </a:pPr>
            <a:r>
              <a:rPr lang="en" sz="1150">
                <a:solidFill>
                  <a:srgbClr val="373737"/>
                </a:solidFill>
                <a:highlight>
                  <a:srgbClr val="FFFFFF"/>
                </a:highlight>
              </a:rPr>
              <a:t>Germany</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Switzerland</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Hungary</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Ireland</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Philippines</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Australia</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Peru</a:t>
            </a:r>
          </a:p>
          <a:p>
            <a:pPr indent="-301625" lvl="0" marL="825500" rtl="0">
              <a:lnSpc>
                <a:spcPct val="158967"/>
              </a:lnSpc>
              <a:spcBef>
                <a:spcPts val="0"/>
              </a:spcBef>
              <a:spcAft>
                <a:spcPts val="1900"/>
              </a:spcAft>
              <a:buClr>
                <a:srgbClr val="373737"/>
              </a:buClr>
              <a:buSzPct val="95833"/>
            </a:pPr>
            <a:r>
              <a:rPr lang="en" sz="1150">
                <a:solidFill>
                  <a:srgbClr val="373737"/>
                </a:solidFill>
                <a:highlight>
                  <a:srgbClr val="FFFFFF"/>
                </a:highlight>
              </a:rPr>
              <a:t>Japan</a:t>
            </a:r>
          </a:p>
        </p:txBody>
      </p:sp>
    </p:spTree>
  </p:cSld>
  <p:clrMapOvr>
    <a:masterClrMapping/>
  </p:clrMapOvr>
  <p:transition spd="slow">
    <p:fade/>
  </p:transition>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95" name="Shape 95"/>
        <p:cNvGrpSpPr/>
        <p:nvPr/>
      </p:nvGrpSpPr>
      <p:grpSpPr>
        <a:xfrm>
          <a:off x="0" y="0"/>
          <a:ext cx="0" cy="0"/>
          <a:chOff x="0" y="0"/>
          <a:chExt cx="0" cy="0"/>
        </a:xfrm>
      </p:grpSpPr>
      <p:pic>
        <p:nvPicPr>
          <p:cNvPr id="96" name="Shape 96"/>
          <p:cNvPicPr preferRelativeResize="0"/>
          <p:nvPr/>
        </p:nvPicPr>
        <p:blipFill>
          <a:blip r:embed="rId3">
            <a:alphaModFix/>
          </a:blip>
          <a:stretch>
            <a:fillRect/>
          </a:stretch>
        </p:blipFill>
        <p:spPr>
          <a:xfrm>
            <a:off x="1330708" y="0"/>
            <a:ext cx="6482582" cy="5143499"/>
          </a:xfrm>
          <a:prstGeom prst="rect">
            <a:avLst/>
          </a:prstGeom>
          <a:noFill/>
          <a:ln>
            <a:noFill/>
          </a:ln>
        </p:spPr>
      </p:pic>
    </p:spTree>
  </p:cSld>
  <p:clrMapOvr>
    <a:masterClrMapping/>
  </p:clrMapOvr>
  <p:transition spd="slow">
    <p:fade/>
  </p:transition>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0" name="Shape 100"/>
        <p:cNvGrpSpPr/>
        <p:nvPr/>
      </p:nvGrpSpPr>
      <p:grpSpPr>
        <a:xfrm>
          <a:off x="0" y="0"/>
          <a:ext cx="0" cy="0"/>
          <a:chOff x="0" y="0"/>
          <a:chExt cx="0" cy="0"/>
        </a:xfrm>
      </p:grpSpPr>
      <p:sp>
        <p:nvSpPr>
          <p:cNvPr id="101" name="Shape 101"/>
          <p:cNvSpPr txBox="1"/>
          <p:nvPr>
            <p:ph type="title"/>
          </p:nvPr>
        </p:nvSpPr>
        <p:spPr>
          <a:xfrm>
            <a:off x="1219200" y="1576349"/>
            <a:ext cx="6705600" cy="1990800"/>
          </a:xfrm>
          <a:prstGeom prst="rect">
            <a:avLst/>
          </a:prstGeom>
        </p:spPr>
        <p:txBody>
          <a:bodyPr anchorCtr="0" anchor="b" bIns="91425" lIns="91425" rIns="91425" tIns="91425">
            <a:noAutofit/>
          </a:bodyPr>
          <a:lstStyle/>
          <a:p>
            <a:pPr lvl="0" rtl="0" algn="ctr">
              <a:spcBef>
                <a:spcPts val="0"/>
              </a:spcBef>
              <a:buNone/>
            </a:pPr>
            <a:r>
              <a:rPr lang="en" sz="6000"/>
              <a:t>Benefits of GMOs</a:t>
            </a:r>
          </a:p>
          <a:p>
            <a:pPr lvl="0" algn="ctr">
              <a:spcBef>
                <a:spcPts val="0"/>
              </a:spcBef>
              <a:buClr>
                <a:schemeClr val="dk1"/>
              </a:buClr>
              <a:buSzPct val="25000"/>
              <a:buFont typeface="Arial"/>
              <a:buNone/>
            </a:pPr>
            <a:r>
              <a:rPr lang="en" sz="6000"/>
              <a:t>(Pros) </a:t>
            </a:r>
          </a:p>
        </p:txBody>
      </p:sp>
    </p:spTree>
  </p:cSld>
  <p:clrMapOvr>
    <a:masterClrMapping/>
  </p:clrMapOvr>
  <p:transition spd="slow">
    <p:fade/>
  </p:transition>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05" name="Shape 105"/>
        <p:cNvGrpSpPr/>
        <p:nvPr/>
      </p:nvGrpSpPr>
      <p:grpSpPr>
        <a:xfrm>
          <a:off x="0" y="0"/>
          <a:ext cx="0" cy="0"/>
          <a:chOff x="0" y="0"/>
          <a:chExt cx="0" cy="0"/>
        </a:xfrm>
      </p:grpSpPr>
      <p:sp>
        <p:nvSpPr>
          <p:cNvPr id="106" name="Shape 106"/>
          <p:cNvSpPr txBox="1"/>
          <p:nvPr>
            <p:ph type="title"/>
          </p:nvPr>
        </p:nvSpPr>
        <p:spPr>
          <a:xfrm>
            <a:off x="311700" y="315925"/>
            <a:ext cx="8520599" cy="831299"/>
          </a:xfrm>
          <a:prstGeom prst="rect">
            <a:avLst/>
          </a:prstGeom>
        </p:spPr>
        <p:txBody>
          <a:bodyPr anchorCtr="0" anchor="b" bIns="91425" lIns="91425" rIns="91425" tIns="91425">
            <a:noAutofit/>
          </a:bodyPr>
          <a:lstStyle/>
          <a:p>
            <a:pPr lvl="0" rtl="0">
              <a:spcBef>
                <a:spcPts val="0"/>
              </a:spcBef>
              <a:buNone/>
            </a:pPr>
            <a:r>
              <a:rPr lang="en" sz="3600">
                <a:solidFill>
                  <a:srgbClr val="000000"/>
                </a:solidFill>
              </a:rPr>
              <a:t>Benefits of GMOs - </a:t>
            </a:r>
            <a:r>
              <a:rPr b="1" lang="en" sz="3600">
                <a:solidFill>
                  <a:srgbClr val="6AA84F"/>
                </a:solidFill>
              </a:rPr>
              <a:t>Consumer Side</a:t>
            </a:r>
          </a:p>
        </p:txBody>
      </p:sp>
      <p:sp>
        <p:nvSpPr>
          <p:cNvPr id="107" name="Shape 107"/>
          <p:cNvSpPr txBox="1"/>
          <p:nvPr>
            <p:ph idx="1" type="body"/>
          </p:nvPr>
        </p:nvSpPr>
        <p:spPr>
          <a:xfrm>
            <a:off x="235500" y="1072825"/>
            <a:ext cx="5733600" cy="3354000"/>
          </a:xfrm>
          <a:prstGeom prst="rect">
            <a:avLst/>
          </a:prstGeom>
        </p:spPr>
        <p:txBody>
          <a:bodyPr anchorCtr="0" anchor="t" bIns="91425" lIns="91425" rIns="91425" tIns="91425">
            <a:noAutofit/>
          </a:bodyPr>
          <a:lstStyle/>
          <a:p>
            <a:pPr indent="-317500" lvl="0" marL="457200" rtl="0">
              <a:lnSpc>
                <a:spcPct val="115000"/>
              </a:lnSpc>
              <a:spcBef>
                <a:spcPts val="0"/>
              </a:spcBef>
              <a:spcAft>
                <a:spcPts val="1000"/>
              </a:spcAft>
              <a:buSzPct val="100000"/>
              <a:buFont typeface="Trebuchet MS"/>
              <a:buChar char="●"/>
            </a:pPr>
            <a:r>
              <a:rPr lang="en" sz="1400">
                <a:latin typeface="Trebuchet MS"/>
                <a:ea typeface="Trebuchet MS"/>
                <a:cs typeface="Trebuchet MS"/>
                <a:sym typeface="Trebuchet MS"/>
              </a:rPr>
              <a:t>Reduced world’s hunger; provide sufficient food for humans</a:t>
            </a:r>
          </a:p>
          <a:p>
            <a:pPr indent="-317500" lvl="0" marL="457200" rtl="0">
              <a:lnSpc>
                <a:spcPct val="115000"/>
              </a:lnSpc>
              <a:spcBef>
                <a:spcPts val="1000"/>
              </a:spcBef>
              <a:spcAft>
                <a:spcPts val="1000"/>
              </a:spcAft>
              <a:buSzPct val="100000"/>
              <a:buChar char="●"/>
            </a:pPr>
            <a:r>
              <a:rPr lang="en" sz="1400">
                <a:solidFill>
                  <a:srgbClr val="000000"/>
                </a:solidFill>
                <a:latin typeface="Trebuchet MS"/>
                <a:ea typeface="Trebuchet MS"/>
                <a:cs typeface="Trebuchet MS"/>
                <a:sym typeface="Trebuchet MS"/>
              </a:rPr>
              <a:t>Reduced pesticide residue products, which are healthier for all people. Particularly,</a:t>
            </a:r>
            <a:r>
              <a:rPr lang="en" sz="1400">
                <a:highlight>
                  <a:srgbClr val="FFFFFF"/>
                </a:highlight>
                <a:latin typeface="Arial"/>
                <a:ea typeface="Arial"/>
                <a:cs typeface="Arial"/>
                <a:sym typeface="Arial"/>
              </a:rPr>
              <a:t> </a:t>
            </a:r>
            <a:r>
              <a:rPr lang="en" sz="1400">
                <a:solidFill>
                  <a:srgbClr val="000000"/>
                </a:solidFill>
                <a:latin typeface="Trebuchet MS"/>
                <a:ea typeface="Trebuchet MS"/>
                <a:cs typeface="Trebuchet MS"/>
                <a:sym typeface="Trebuchet MS"/>
              </a:rPr>
              <a:t>for women and children who are sensitive to their impacts.  </a:t>
            </a:r>
          </a:p>
          <a:p>
            <a:pPr indent="-317500" lvl="0" marL="457200" rtl="0">
              <a:lnSpc>
                <a:spcPct val="115000"/>
              </a:lnSpc>
              <a:spcBef>
                <a:spcPts val="0"/>
              </a:spcBef>
              <a:spcAft>
                <a:spcPts val="0"/>
              </a:spcAft>
              <a:buClr>
                <a:srgbClr val="000000"/>
              </a:buClr>
              <a:buSzPct val="100000"/>
              <a:buFont typeface="Trebuchet MS"/>
              <a:buChar char="●"/>
            </a:pPr>
            <a:r>
              <a:rPr lang="en" sz="1400">
                <a:solidFill>
                  <a:srgbClr val="000000"/>
                </a:solidFill>
                <a:latin typeface="Trebuchet MS"/>
                <a:ea typeface="Trebuchet MS"/>
                <a:cs typeface="Trebuchet MS"/>
                <a:sym typeface="Trebuchet MS"/>
              </a:rPr>
              <a:t>Enhanced nutritional content to benefit consumer’s health</a:t>
            </a:r>
          </a:p>
          <a:p>
            <a:pPr indent="-228600" lvl="1" marL="914400" rtl="0">
              <a:lnSpc>
                <a:spcPct val="115000"/>
              </a:lnSpc>
              <a:spcBef>
                <a:spcPts val="0"/>
              </a:spcBef>
              <a:spcAft>
                <a:spcPts val="0"/>
              </a:spcAft>
              <a:buFont typeface="Trebuchet MS"/>
              <a:buChar char="○"/>
            </a:pPr>
            <a:r>
              <a:rPr lang="en">
                <a:latin typeface="Trebuchet MS"/>
                <a:ea typeface="Trebuchet MS"/>
                <a:cs typeface="Trebuchet MS"/>
                <a:sym typeface="Trebuchet MS"/>
              </a:rPr>
              <a:t>For example: soybean with an increased level of omega-3 fatty acids</a:t>
            </a:r>
          </a:p>
          <a:p>
            <a:pPr lvl="0">
              <a:lnSpc>
                <a:spcPct val="115000"/>
              </a:lnSpc>
              <a:spcBef>
                <a:spcPts val="0"/>
              </a:spcBef>
              <a:spcAft>
                <a:spcPts val="1000"/>
              </a:spcAft>
              <a:buNone/>
            </a:pPr>
            <a:r>
              <a:t/>
            </a:r>
            <a:endParaRPr sz="1400">
              <a:solidFill>
                <a:srgbClr val="000000"/>
              </a:solidFill>
              <a:latin typeface="Trebuchet MS"/>
              <a:ea typeface="Trebuchet MS"/>
              <a:cs typeface="Trebuchet MS"/>
              <a:sym typeface="Trebuchet MS"/>
            </a:endParaRPr>
          </a:p>
        </p:txBody>
      </p:sp>
      <p:grpSp>
        <p:nvGrpSpPr>
          <p:cNvPr id="108" name="Shape 108"/>
          <p:cNvGrpSpPr/>
          <p:nvPr/>
        </p:nvGrpSpPr>
        <p:grpSpPr>
          <a:xfrm>
            <a:off x="834400" y="3420675"/>
            <a:ext cx="3981749" cy="1379924"/>
            <a:chOff x="834400" y="3573075"/>
            <a:chExt cx="3981749" cy="1379924"/>
          </a:xfrm>
        </p:grpSpPr>
        <p:pic>
          <p:nvPicPr>
            <p:cNvPr id="109" name="Shape 109"/>
            <p:cNvPicPr preferRelativeResize="0"/>
            <p:nvPr/>
          </p:nvPicPr>
          <p:blipFill>
            <a:blip r:embed="rId3">
              <a:alphaModFix/>
            </a:blip>
            <a:stretch>
              <a:fillRect/>
            </a:stretch>
          </p:blipFill>
          <p:spPr>
            <a:xfrm>
              <a:off x="834400" y="3573075"/>
              <a:ext cx="2640975" cy="1379924"/>
            </a:xfrm>
            <a:prstGeom prst="rect">
              <a:avLst/>
            </a:prstGeom>
            <a:noFill/>
            <a:ln>
              <a:noFill/>
            </a:ln>
          </p:spPr>
        </p:pic>
        <p:pic>
          <p:nvPicPr>
            <p:cNvPr id="110" name="Shape 110"/>
            <p:cNvPicPr preferRelativeResize="0"/>
            <p:nvPr/>
          </p:nvPicPr>
          <p:blipFill rotWithShape="1">
            <a:blip r:embed="rId4">
              <a:alphaModFix/>
            </a:blip>
            <a:srcRect b="0" l="0" r="46346" t="0"/>
            <a:stretch/>
          </p:blipFill>
          <p:spPr>
            <a:xfrm>
              <a:off x="3399175" y="3573075"/>
              <a:ext cx="1416974" cy="1379924"/>
            </a:xfrm>
            <a:prstGeom prst="rect">
              <a:avLst/>
            </a:prstGeom>
            <a:noFill/>
            <a:ln>
              <a:noFill/>
            </a:ln>
          </p:spPr>
        </p:pic>
      </p:grpSp>
      <p:pic>
        <p:nvPicPr>
          <p:cNvPr id="111" name="Shape 111"/>
          <p:cNvPicPr preferRelativeResize="0"/>
          <p:nvPr/>
        </p:nvPicPr>
        <p:blipFill>
          <a:blip r:embed="rId5">
            <a:alphaModFix/>
          </a:blip>
          <a:stretch>
            <a:fillRect/>
          </a:stretch>
        </p:blipFill>
        <p:spPr>
          <a:xfrm>
            <a:off x="6037975" y="1628950"/>
            <a:ext cx="2858775" cy="2947174"/>
          </a:xfrm>
          <a:prstGeom prst="rect">
            <a:avLst/>
          </a:prstGeom>
          <a:noFill/>
          <a:ln>
            <a:noFill/>
          </a:ln>
        </p:spPr>
      </p:pic>
    </p:spTree>
  </p:cSld>
  <p:clrMapOvr>
    <a:masterClrMapping/>
  </p:clrMapOvr>
  <p:transition spd="slow">
    <p:fade/>
  </p:transition>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15" name="Shape 115"/>
        <p:cNvGrpSpPr/>
        <p:nvPr/>
      </p:nvGrpSpPr>
      <p:grpSpPr>
        <a:xfrm>
          <a:off x="0" y="0"/>
          <a:ext cx="0" cy="0"/>
          <a:chOff x="0" y="0"/>
          <a:chExt cx="0" cy="0"/>
        </a:xfrm>
      </p:grpSpPr>
      <p:sp>
        <p:nvSpPr>
          <p:cNvPr id="116" name="Shape 116"/>
          <p:cNvSpPr txBox="1"/>
          <p:nvPr>
            <p:ph type="title"/>
          </p:nvPr>
        </p:nvSpPr>
        <p:spPr>
          <a:xfrm>
            <a:off x="311700" y="315925"/>
            <a:ext cx="8520599" cy="831299"/>
          </a:xfrm>
          <a:prstGeom prst="rect">
            <a:avLst/>
          </a:prstGeom>
        </p:spPr>
        <p:txBody>
          <a:bodyPr anchorCtr="0" anchor="b" bIns="91425" lIns="91425" rIns="91425" tIns="91425">
            <a:noAutofit/>
          </a:bodyPr>
          <a:lstStyle/>
          <a:p>
            <a:pPr lvl="0" rtl="0">
              <a:spcBef>
                <a:spcPts val="0"/>
              </a:spcBef>
              <a:buNone/>
            </a:pPr>
            <a:r>
              <a:rPr lang="en" sz="3600"/>
              <a:t>Benefits of GMOs - </a:t>
            </a:r>
            <a:r>
              <a:rPr b="1" lang="en" sz="3600">
                <a:solidFill>
                  <a:srgbClr val="CC0000"/>
                </a:solidFill>
              </a:rPr>
              <a:t>Producer Side</a:t>
            </a:r>
          </a:p>
        </p:txBody>
      </p:sp>
      <p:sp>
        <p:nvSpPr>
          <p:cNvPr id="117" name="Shape 117"/>
          <p:cNvSpPr txBox="1"/>
          <p:nvPr>
            <p:ph idx="1" type="body"/>
          </p:nvPr>
        </p:nvSpPr>
        <p:spPr>
          <a:xfrm>
            <a:off x="311700" y="1067650"/>
            <a:ext cx="8520599" cy="3511500"/>
          </a:xfrm>
          <a:prstGeom prst="rect">
            <a:avLst/>
          </a:prstGeom>
        </p:spPr>
        <p:txBody>
          <a:bodyPr anchorCtr="0" anchor="t" bIns="91425" lIns="91425" rIns="91425" tIns="91425">
            <a:noAutofit/>
          </a:bodyPr>
          <a:lstStyle/>
          <a:p>
            <a:pPr indent="-317500" lvl="0" marL="457200" rtl="0">
              <a:lnSpc>
                <a:spcPct val="143181"/>
              </a:lnSpc>
              <a:spcBef>
                <a:spcPts val="0"/>
              </a:spcBef>
              <a:spcAft>
                <a:spcPts val="0"/>
              </a:spcAft>
              <a:buClr>
                <a:srgbClr val="000000"/>
              </a:buClr>
              <a:buSzPct val="100000"/>
              <a:buFont typeface="Trebuchet MS"/>
            </a:pPr>
            <a:r>
              <a:rPr lang="en" sz="1400">
                <a:solidFill>
                  <a:srgbClr val="000000"/>
                </a:solidFill>
                <a:latin typeface="Trebuchet MS"/>
                <a:ea typeface="Trebuchet MS"/>
                <a:cs typeface="Trebuchet MS"/>
                <a:sym typeface="Trebuchet MS"/>
              </a:rPr>
              <a:t>Bigger yields to create more efficient use of land</a:t>
            </a:r>
          </a:p>
          <a:p>
            <a:pPr indent="-317500" lvl="0" marL="457200" rtl="0">
              <a:lnSpc>
                <a:spcPct val="143181"/>
              </a:lnSpc>
              <a:spcBef>
                <a:spcPts val="0"/>
              </a:spcBef>
              <a:spcAft>
                <a:spcPts val="0"/>
              </a:spcAft>
              <a:buClr>
                <a:srgbClr val="000000"/>
              </a:buClr>
              <a:buSzPct val="100000"/>
              <a:buFont typeface="Trebuchet MS"/>
            </a:pPr>
            <a:r>
              <a:rPr lang="en" sz="1400">
                <a:solidFill>
                  <a:srgbClr val="000000"/>
                </a:solidFill>
                <a:latin typeface="Trebuchet MS"/>
                <a:ea typeface="Trebuchet MS"/>
                <a:cs typeface="Trebuchet MS"/>
                <a:sym typeface="Trebuchet MS"/>
              </a:rPr>
              <a:t>Delivering high yields in tough environmental conditions</a:t>
            </a:r>
          </a:p>
          <a:p>
            <a:pPr indent="-317500" lvl="0" marL="457200" rtl="0">
              <a:lnSpc>
                <a:spcPct val="143181"/>
              </a:lnSpc>
              <a:spcBef>
                <a:spcPts val="0"/>
              </a:spcBef>
              <a:spcAft>
                <a:spcPts val="0"/>
              </a:spcAft>
              <a:buSzPct val="100000"/>
              <a:buFont typeface="Arial"/>
            </a:pPr>
            <a:r>
              <a:rPr lang="en" sz="1400">
                <a:latin typeface="Trebuchet MS"/>
                <a:ea typeface="Trebuchet MS"/>
                <a:cs typeface="Trebuchet MS"/>
                <a:sym typeface="Trebuchet MS"/>
              </a:rPr>
              <a:t>Creating plants better resistant to weeds, pest and other diseases </a:t>
            </a:r>
          </a:p>
          <a:p>
            <a:pPr indent="-317500" lvl="0" marL="457200" rtl="0">
              <a:lnSpc>
                <a:spcPct val="143181"/>
              </a:lnSpc>
              <a:spcBef>
                <a:spcPts val="0"/>
              </a:spcBef>
              <a:spcAft>
                <a:spcPts val="0"/>
              </a:spcAft>
              <a:buSzPct val="100000"/>
              <a:buFont typeface="Arial"/>
            </a:pPr>
            <a:r>
              <a:rPr lang="en" sz="1400">
                <a:latin typeface="Trebuchet MS"/>
                <a:ea typeface="Trebuchet MS"/>
                <a:cs typeface="Trebuchet MS"/>
                <a:sym typeface="Trebuchet MS"/>
              </a:rPr>
              <a:t>less uses of herbicides and other pesticides </a:t>
            </a:r>
          </a:p>
          <a:p>
            <a:pPr indent="-317500" lvl="0" marL="457200" rtl="0">
              <a:lnSpc>
                <a:spcPct val="143181"/>
              </a:lnSpc>
              <a:spcBef>
                <a:spcPts val="0"/>
              </a:spcBef>
              <a:spcAft>
                <a:spcPts val="0"/>
              </a:spcAft>
              <a:buSzPct val="100000"/>
              <a:buFont typeface="Arial"/>
            </a:pPr>
            <a:r>
              <a:rPr lang="en" sz="1400">
                <a:latin typeface="Trebuchet MS"/>
                <a:ea typeface="Trebuchet MS"/>
                <a:cs typeface="Trebuchet MS"/>
                <a:sym typeface="Trebuchet MS"/>
              </a:rPr>
              <a:t>Foods with a longer shelf life for easier shipping</a:t>
            </a:r>
          </a:p>
          <a:p>
            <a:pPr indent="-317500" lvl="0" marL="457200" rtl="0">
              <a:lnSpc>
                <a:spcPct val="143181"/>
              </a:lnSpc>
              <a:spcBef>
                <a:spcPts val="0"/>
              </a:spcBef>
              <a:spcAft>
                <a:spcPts val="0"/>
              </a:spcAft>
              <a:buClr>
                <a:srgbClr val="000000"/>
              </a:buClr>
              <a:buSzPct val="100000"/>
              <a:buFont typeface="Trebuchet MS"/>
            </a:pPr>
            <a:r>
              <a:rPr lang="en" sz="1400">
                <a:solidFill>
                  <a:srgbClr val="000000"/>
                </a:solidFill>
                <a:highlight>
                  <a:srgbClr val="FFFFFF"/>
                </a:highlight>
                <a:latin typeface="Trebuchet MS"/>
                <a:ea typeface="Trebuchet MS"/>
                <a:cs typeface="Trebuchet MS"/>
                <a:sym typeface="Trebuchet MS"/>
              </a:rPr>
              <a:t>Crop biotechnology helps farmers earn reasonable incomes for their work</a:t>
            </a:r>
          </a:p>
          <a:p>
            <a:pPr indent="-317500" lvl="0" marL="457200" rtl="0">
              <a:lnSpc>
                <a:spcPct val="143181"/>
              </a:lnSpc>
              <a:spcBef>
                <a:spcPts val="0"/>
              </a:spcBef>
              <a:spcAft>
                <a:spcPts val="0"/>
              </a:spcAft>
              <a:buClr>
                <a:srgbClr val="000000"/>
              </a:buClr>
              <a:buSzPct val="100000"/>
              <a:buFont typeface="Trebuchet MS"/>
            </a:pPr>
            <a:r>
              <a:rPr lang="en" sz="1400">
                <a:solidFill>
                  <a:srgbClr val="000000"/>
                </a:solidFill>
                <a:highlight>
                  <a:srgbClr val="FFFFFF"/>
                </a:highlight>
                <a:latin typeface="Trebuchet MS"/>
                <a:ea typeface="Trebuchet MS"/>
                <a:cs typeface="Trebuchet MS"/>
                <a:sym typeface="Trebuchet MS"/>
              </a:rPr>
              <a:t>Crop biotechnology continues to be a good investment for farmers around the world especially for developing countries</a:t>
            </a:r>
          </a:p>
          <a:p>
            <a:pPr lvl="0">
              <a:lnSpc>
                <a:spcPct val="143181"/>
              </a:lnSpc>
              <a:spcBef>
                <a:spcPts val="0"/>
              </a:spcBef>
              <a:spcAft>
                <a:spcPts val="0"/>
              </a:spcAft>
              <a:buNone/>
            </a:pPr>
            <a:r>
              <a:t/>
            </a:r>
            <a:endParaRPr sz="1400">
              <a:solidFill>
                <a:srgbClr val="000000"/>
              </a:solidFill>
              <a:highlight>
                <a:srgbClr val="FFFFFF"/>
              </a:highlight>
              <a:latin typeface="Trebuchet MS"/>
              <a:ea typeface="Trebuchet MS"/>
              <a:cs typeface="Trebuchet MS"/>
              <a:sym typeface="Trebuchet MS"/>
            </a:endParaRPr>
          </a:p>
        </p:txBody>
      </p:sp>
      <p:pic>
        <p:nvPicPr>
          <p:cNvPr id="118" name="Shape 118"/>
          <p:cNvPicPr preferRelativeResize="0"/>
          <p:nvPr/>
        </p:nvPicPr>
        <p:blipFill rotWithShape="1">
          <a:blip r:embed="rId3">
            <a:alphaModFix/>
          </a:blip>
          <a:srcRect b="27346" l="16715" r="17085" t="14132"/>
          <a:stretch/>
        </p:blipFill>
        <p:spPr>
          <a:xfrm>
            <a:off x="5651625" y="3516125"/>
            <a:ext cx="2809899" cy="1396500"/>
          </a:xfrm>
          <a:prstGeom prst="rect">
            <a:avLst/>
          </a:prstGeom>
          <a:noFill/>
          <a:ln>
            <a:noFill/>
          </a:ln>
        </p:spPr>
      </p:pic>
      <p:pic>
        <p:nvPicPr>
          <p:cNvPr id="119" name="Shape 119"/>
          <p:cNvPicPr preferRelativeResize="0"/>
          <p:nvPr/>
        </p:nvPicPr>
        <p:blipFill>
          <a:blip r:embed="rId4">
            <a:alphaModFix/>
          </a:blip>
          <a:stretch>
            <a:fillRect/>
          </a:stretch>
        </p:blipFill>
        <p:spPr>
          <a:xfrm>
            <a:off x="3171687" y="3675676"/>
            <a:ext cx="1939175" cy="1236949"/>
          </a:xfrm>
          <a:prstGeom prst="rect">
            <a:avLst/>
          </a:prstGeom>
          <a:noFill/>
          <a:ln>
            <a:noFill/>
          </a:ln>
        </p:spPr>
      </p:pic>
      <p:pic>
        <p:nvPicPr>
          <p:cNvPr id="120" name="Shape 120"/>
          <p:cNvPicPr preferRelativeResize="0"/>
          <p:nvPr/>
        </p:nvPicPr>
        <p:blipFill>
          <a:blip r:embed="rId5">
            <a:alphaModFix/>
          </a:blip>
          <a:stretch>
            <a:fillRect/>
          </a:stretch>
        </p:blipFill>
        <p:spPr>
          <a:xfrm>
            <a:off x="942875" y="3713462"/>
            <a:ext cx="1688073" cy="1161374"/>
          </a:xfrm>
          <a:prstGeom prst="rect">
            <a:avLst/>
          </a:prstGeom>
          <a:noFill/>
          <a:ln>
            <a:noFill/>
          </a:ln>
        </p:spPr>
      </p:pic>
      <p:pic>
        <p:nvPicPr>
          <p:cNvPr id="121" name="Shape 121"/>
          <p:cNvPicPr preferRelativeResize="0"/>
          <p:nvPr/>
        </p:nvPicPr>
        <p:blipFill rotWithShape="1">
          <a:blip r:embed="rId6">
            <a:alphaModFix/>
          </a:blip>
          <a:srcRect b="0" l="0" r="0" t="34810"/>
          <a:stretch/>
        </p:blipFill>
        <p:spPr>
          <a:xfrm>
            <a:off x="6130675" y="1305299"/>
            <a:ext cx="2853346" cy="1396500"/>
          </a:xfrm>
          <a:prstGeom prst="rect">
            <a:avLst/>
          </a:prstGeom>
          <a:noFill/>
          <a:ln>
            <a:noFill/>
          </a:ln>
        </p:spPr>
      </p:pic>
    </p:spTree>
  </p:cSld>
  <p:clrMapOvr>
    <a:masterClrMapping/>
  </p:clrMapOvr>
  <p:transition spd="slow">
    <p:fade/>
  </p:transition>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25" name="Shape 125"/>
        <p:cNvGrpSpPr/>
        <p:nvPr/>
      </p:nvGrpSpPr>
      <p:grpSpPr>
        <a:xfrm>
          <a:off x="0" y="0"/>
          <a:ext cx="0" cy="0"/>
          <a:chOff x="0" y="0"/>
          <a:chExt cx="0" cy="0"/>
        </a:xfrm>
      </p:grpSpPr>
      <p:sp>
        <p:nvSpPr>
          <p:cNvPr id="126" name="Shape 126"/>
          <p:cNvSpPr txBox="1"/>
          <p:nvPr>
            <p:ph type="title"/>
          </p:nvPr>
        </p:nvSpPr>
        <p:spPr>
          <a:xfrm>
            <a:off x="204450" y="340200"/>
            <a:ext cx="8735100" cy="593999"/>
          </a:xfrm>
          <a:prstGeom prst="rect">
            <a:avLst/>
          </a:prstGeom>
        </p:spPr>
        <p:txBody>
          <a:bodyPr anchorCtr="0" anchor="b" bIns="91425" lIns="91425" rIns="91425" tIns="91425">
            <a:noAutofit/>
          </a:bodyPr>
          <a:lstStyle/>
          <a:p>
            <a:pPr lvl="0" rtl="0">
              <a:spcBef>
                <a:spcPts val="0"/>
              </a:spcBef>
              <a:buNone/>
            </a:pPr>
            <a:r>
              <a:rPr lang="en" sz="3600"/>
              <a:t>Benefits of GMOs </a:t>
            </a:r>
            <a:r>
              <a:rPr lang="en" sz="3000">
                <a:solidFill>
                  <a:srgbClr val="000000"/>
                </a:solidFill>
              </a:rPr>
              <a:t>- </a:t>
            </a:r>
            <a:r>
              <a:rPr b="1" lang="en" sz="3000">
                <a:solidFill>
                  <a:srgbClr val="E69138"/>
                </a:solidFill>
              </a:rPr>
              <a:t>Environmental Impacts</a:t>
            </a:r>
          </a:p>
        </p:txBody>
      </p:sp>
      <p:sp>
        <p:nvSpPr>
          <p:cNvPr id="127" name="Shape 127"/>
          <p:cNvSpPr txBox="1"/>
          <p:nvPr>
            <p:ph idx="1" type="body"/>
          </p:nvPr>
        </p:nvSpPr>
        <p:spPr>
          <a:xfrm>
            <a:off x="311700" y="1019125"/>
            <a:ext cx="4492200" cy="3560099"/>
          </a:xfrm>
          <a:prstGeom prst="rect">
            <a:avLst/>
          </a:prstGeom>
        </p:spPr>
        <p:txBody>
          <a:bodyPr anchorCtr="0" anchor="t" bIns="91425" lIns="91425" rIns="91425" tIns="91425">
            <a:noAutofit/>
          </a:bodyPr>
          <a:lstStyle/>
          <a:p>
            <a:pPr indent="-317500" lvl="0" marL="457200" rtl="0">
              <a:spcBef>
                <a:spcPts val="0"/>
              </a:spcBef>
              <a:buSzPct val="100000"/>
              <a:buFont typeface="Trebuchet MS"/>
            </a:pPr>
            <a:r>
              <a:rPr lang="en" sz="1400">
                <a:highlight>
                  <a:srgbClr val="FFFFFF"/>
                </a:highlight>
                <a:latin typeface="Trebuchet MS"/>
                <a:ea typeface="Trebuchet MS"/>
                <a:cs typeface="Trebuchet MS"/>
                <a:sym typeface="Trebuchet MS"/>
              </a:rPr>
              <a:t>Fewer chemical Applications</a:t>
            </a:r>
          </a:p>
          <a:p>
            <a:pPr indent="-317500" lvl="0" marL="457200" rtl="0">
              <a:spcBef>
                <a:spcPts val="0"/>
              </a:spcBef>
              <a:buSzPct val="100000"/>
              <a:buFont typeface="Trebuchet MS"/>
            </a:pPr>
            <a:r>
              <a:rPr lang="en" sz="1400">
                <a:highlight>
                  <a:srgbClr val="FFFFFF"/>
                </a:highlight>
                <a:latin typeface="Trebuchet MS"/>
                <a:ea typeface="Trebuchet MS"/>
                <a:cs typeface="Trebuchet MS"/>
                <a:sym typeface="Trebuchet MS"/>
              </a:rPr>
              <a:t>Improve water quality</a:t>
            </a:r>
          </a:p>
          <a:p>
            <a:pPr indent="-317500" lvl="0" marL="457200" rtl="0">
              <a:spcBef>
                <a:spcPts val="0"/>
              </a:spcBef>
              <a:buSzPct val="100000"/>
              <a:buFont typeface="Trebuchet MS"/>
            </a:pPr>
            <a:r>
              <a:rPr lang="en" sz="1400">
                <a:highlight>
                  <a:srgbClr val="FFFFFF"/>
                </a:highlight>
                <a:latin typeface="Trebuchet MS"/>
                <a:ea typeface="Trebuchet MS"/>
                <a:cs typeface="Trebuchet MS"/>
                <a:sym typeface="Trebuchet MS"/>
              </a:rPr>
              <a:t>Reducing Greenhouse gases</a:t>
            </a:r>
          </a:p>
          <a:p>
            <a:pPr indent="-317500" lvl="0" marL="457200" rtl="0">
              <a:spcBef>
                <a:spcPts val="0"/>
              </a:spcBef>
              <a:buSzPct val="100000"/>
              <a:buFont typeface="Trebuchet MS"/>
            </a:pPr>
            <a:r>
              <a:rPr b="1" lang="en" sz="1400">
                <a:highlight>
                  <a:srgbClr val="FFFFFF"/>
                </a:highlight>
                <a:latin typeface="Trebuchet MS"/>
                <a:ea typeface="Trebuchet MS"/>
                <a:cs typeface="Trebuchet MS"/>
                <a:sym typeface="Trebuchet MS"/>
              </a:rPr>
              <a:t>CASE STUDY:</a:t>
            </a:r>
            <a:r>
              <a:rPr lang="en" sz="1400">
                <a:highlight>
                  <a:srgbClr val="FFFFFF"/>
                </a:highlight>
                <a:latin typeface="Trebuchet MS"/>
                <a:ea typeface="Trebuchet MS"/>
                <a:cs typeface="Trebuchet MS"/>
                <a:sym typeface="Trebuchet MS"/>
              </a:rPr>
              <a:t> Soil salinity in San Joaquin Valley, USA</a:t>
            </a:r>
          </a:p>
          <a:p>
            <a:pPr indent="-317500" lvl="0" marL="457200" rtl="0">
              <a:spcBef>
                <a:spcPts val="0"/>
              </a:spcBef>
              <a:buSzPct val="100000"/>
              <a:buFont typeface="Trebuchet MS"/>
            </a:pPr>
            <a:r>
              <a:rPr lang="en" sz="1400">
                <a:highlight>
                  <a:srgbClr val="FFFFFF"/>
                </a:highlight>
                <a:latin typeface="Trebuchet MS"/>
                <a:ea typeface="Trebuchet MS"/>
                <a:cs typeface="Trebuchet MS"/>
                <a:sym typeface="Trebuchet MS"/>
              </a:rPr>
              <a:t>Crops less able to grow and in some cases unable to grow at all</a:t>
            </a:r>
          </a:p>
          <a:p>
            <a:pPr indent="-317500" lvl="0" marL="457200" rtl="0">
              <a:lnSpc>
                <a:spcPct val="150000"/>
              </a:lnSpc>
              <a:spcBef>
                <a:spcPts val="0"/>
              </a:spcBef>
              <a:spcAft>
                <a:spcPts val="0"/>
              </a:spcAft>
              <a:buSzPct val="100000"/>
              <a:buFont typeface="Trebuchet MS"/>
            </a:pPr>
            <a:r>
              <a:rPr lang="en" sz="1400">
                <a:latin typeface="Trebuchet MS"/>
                <a:ea typeface="Trebuchet MS"/>
                <a:cs typeface="Trebuchet MS"/>
                <a:sym typeface="Trebuchet MS"/>
              </a:rPr>
              <a:t>A gene from the </a:t>
            </a:r>
            <a:r>
              <a:rPr lang="en" sz="1400">
                <a:solidFill>
                  <a:srgbClr val="E69138"/>
                </a:solidFill>
                <a:latin typeface="Trebuchet MS"/>
                <a:ea typeface="Trebuchet MS"/>
                <a:cs typeface="Trebuchet MS"/>
                <a:sym typeface="Trebuchet MS"/>
              </a:rPr>
              <a:t>grey mangrove, </a:t>
            </a:r>
            <a:r>
              <a:rPr i="1" lang="en" sz="1400" u="sng">
                <a:solidFill>
                  <a:srgbClr val="E69138"/>
                </a:solidFill>
                <a:latin typeface="Trebuchet MS"/>
                <a:ea typeface="Trebuchet MS"/>
                <a:cs typeface="Trebuchet MS"/>
                <a:sym typeface="Trebuchet MS"/>
              </a:rPr>
              <a:t>Avicennia marina</a:t>
            </a:r>
            <a:r>
              <a:rPr lang="en" sz="1400">
                <a:solidFill>
                  <a:srgbClr val="E69138"/>
                </a:solidFill>
                <a:latin typeface="Trebuchet MS"/>
                <a:ea typeface="Trebuchet MS"/>
                <a:cs typeface="Trebuchet MS"/>
                <a:sym typeface="Trebuchet MS"/>
              </a:rPr>
              <a:t>,</a:t>
            </a:r>
            <a:r>
              <a:rPr lang="en" sz="1400">
                <a:latin typeface="Trebuchet MS"/>
                <a:ea typeface="Trebuchet MS"/>
                <a:cs typeface="Trebuchet MS"/>
                <a:sym typeface="Trebuchet MS"/>
              </a:rPr>
              <a:t> has been genetically implanted into the crops, making it able to tolerate salt stress as well as showing tolerance to other ionic stresses.</a:t>
            </a:r>
          </a:p>
          <a:p>
            <a:pPr lvl="0" rtl="0">
              <a:lnSpc>
                <a:spcPct val="150000"/>
              </a:lnSpc>
              <a:spcBef>
                <a:spcPts val="0"/>
              </a:spcBef>
              <a:spcAft>
                <a:spcPts val="0"/>
              </a:spcAft>
              <a:buNone/>
            </a:pPr>
            <a:r>
              <a:t/>
            </a:r>
            <a:endParaRPr sz="1400">
              <a:latin typeface="Trebuchet MS"/>
              <a:ea typeface="Trebuchet MS"/>
              <a:cs typeface="Trebuchet MS"/>
              <a:sym typeface="Trebuchet MS"/>
            </a:endParaRPr>
          </a:p>
          <a:p>
            <a:pPr lvl="0" rtl="0">
              <a:lnSpc>
                <a:spcPct val="150000"/>
              </a:lnSpc>
              <a:spcBef>
                <a:spcPts val="0"/>
              </a:spcBef>
              <a:spcAft>
                <a:spcPts val="0"/>
              </a:spcAft>
              <a:buNone/>
            </a:pPr>
            <a:r>
              <a:t/>
            </a:r>
            <a:endParaRPr sz="1400">
              <a:latin typeface="Trebuchet MS"/>
              <a:ea typeface="Trebuchet MS"/>
              <a:cs typeface="Trebuchet MS"/>
              <a:sym typeface="Trebuchet MS"/>
            </a:endParaRPr>
          </a:p>
          <a:p>
            <a:pPr lvl="0" rtl="0">
              <a:lnSpc>
                <a:spcPct val="150000"/>
              </a:lnSpc>
              <a:spcBef>
                <a:spcPts val="0"/>
              </a:spcBef>
              <a:spcAft>
                <a:spcPts val="0"/>
              </a:spcAft>
              <a:buNone/>
            </a:pPr>
            <a:r>
              <a:t/>
            </a:r>
            <a:endParaRPr sz="1400">
              <a:latin typeface="Trebuchet MS"/>
              <a:ea typeface="Trebuchet MS"/>
              <a:cs typeface="Trebuchet MS"/>
              <a:sym typeface="Trebuchet MS"/>
            </a:endParaRPr>
          </a:p>
          <a:p>
            <a:pPr lvl="0" rtl="0">
              <a:lnSpc>
                <a:spcPct val="150000"/>
              </a:lnSpc>
              <a:spcBef>
                <a:spcPts val="0"/>
              </a:spcBef>
              <a:spcAft>
                <a:spcPts val="0"/>
              </a:spcAft>
              <a:buNone/>
            </a:pPr>
            <a:r>
              <a:t/>
            </a:r>
            <a:endParaRPr sz="1400">
              <a:latin typeface="Trebuchet MS"/>
              <a:ea typeface="Trebuchet MS"/>
              <a:cs typeface="Trebuchet MS"/>
              <a:sym typeface="Trebuchet MS"/>
            </a:endParaRPr>
          </a:p>
          <a:p>
            <a:pPr lvl="0" rtl="0">
              <a:lnSpc>
                <a:spcPct val="150000"/>
              </a:lnSpc>
              <a:spcBef>
                <a:spcPts val="0"/>
              </a:spcBef>
              <a:spcAft>
                <a:spcPts val="0"/>
              </a:spcAft>
              <a:buNone/>
            </a:pPr>
            <a:r>
              <a:t/>
            </a:r>
            <a:endParaRPr sz="1400">
              <a:latin typeface="Trebuchet MS"/>
              <a:ea typeface="Trebuchet MS"/>
              <a:cs typeface="Trebuchet MS"/>
              <a:sym typeface="Trebuchet MS"/>
            </a:endParaRPr>
          </a:p>
          <a:p>
            <a:pPr lvl="0">
              <a:spcBef>
                <a:spcPts val="0"/>
              </a:spcBef>
              <a:buNone/>
            </a:pPr>
            <a:r>
              <a:t/>
            </a:r>
            <a:endParaRPr sz="1400">
              <a:highlight>
                <a:srgbClr val="FFFFFF"/>
              </a:highlight>
              <a:latin typeface="Trebuchet MS"/>
              <a:ea typeface="Trebuchet MS"/>
              <a:cs typeface="Trebuchet MS"/>
              <a:sym typeface="Trebuchet MS"/>
            </a:endParaRPr>
          </a:p>
        </p:txBody>
      </p:sp>
      <p:pic>
        <p:nvPicPr>
          <p:cNvPr id="128" name="Shape 128"/>
          <p:cNvPicPr preferRelativeResize="0"/>
          <p:nvPr/>
        </p:nvPicPr>
        <p:blipFill rotWithShape="1">
          <a:blip r:embed="rId3">
            <a:alphaModFix/>
          </a:blip>
          <a:srcRect b="26324" l="0" r="51231" t="0"/>
          <a:stretch/>
        </p:blipFill>
        <p:spPr>
          <a:xfrm>
            <a:off x="5410425" y="1122650"/>
            <a:ext cx="2668775" cy="1894124"/>
          </a:xfrm>
          <a:prstGeom prst="rect">
            <a:avLst/>
          </a:prstGeom>
          <a:noFill/>
          <a:ln>
            <a:noFill/>
          </a:ln>
        </p:spPr>
      </p:pic>
      <p:pic>
        <p:nvPicPr>
          <p:cNvPr id="129" name="Shape 129"/>
          <p:cNvPicPr preferRelativeResize="0"/>
          <p:nvPr/>
        </p:nvPicPr>
        <p:blipFill rotWithShape="1">
          <a:blip r:embed="rId3">
            <a:alphaModFix/>
          </a:blip>
          <a:srcRect b="23994" l="49715" r="0" t="0"/>
          <a:stretch/>
        </p:blipFill>
        <p:spPr>
          <a:xfrm>
            <a:off x="5410425" y="3016775"/>
            <a:ext cx="2729449" cy="1938174"/>
          </a:xfrm>
          <a:prstGeom prst="rect">
            <a:avLst/>
          </a:prstGeom>
          <a:noFill/>
          <a:ln>
            <a:noFill/>
          </a:ln>
        </p:spPr>
      </p:pic>
    </p:spTree>
  </p:cSld>
  <p:clrMapOvr>
    <a:masterClrMapping/>
  </p:clrMapOvr>
  <p:transition spd="slow">
    <p:fade/>
  </p:transition>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3" name="Shape 133"/>
        <p:cNvGrpSpPr/>
        <p:nvPr/>
      </p:nvGrpSpPr>
      <p:grpSpPr>
        <a:xfrm>
          <a:off x="0" y="0"/>
          <a:ext cx="0" cy="0"/>
          <a:chOff x="0" y="0"/>
          <a:chExt cx="0" cy="0"/>
        </a:xfrm>
      </p:grpSpPr>
      <p:sp>
        <p:nvSpPr>
          <p:cNvPr id="134" name="Shape 134"/>
          <p:cNvSpPr txBox="1"/>
          <p:nvPr>
            <p:ph type="title"/>
          </p:nvPr>
        </p:nvSpPr>
        <p:spPr>
          <a:xfrm>
            <a:off x="1219200" y="1576349"/>
            <a:ext cx="6705600" cy="1990800"/>
          </a:xfrm>
          <a:prstGeom prst="rect">
            <a:avLst/>
          </a:prstGeom>
        </p:spPr>
        <p:txBody>
          <a:bodyPr anchorCtr="0" anchor="b" bIns="91425" lIns="91425" rIns="91425" tIns="91425">
            <a:noAutofit/>
          </a:bodyPr>
          <a:lstStyle/>
          <a:p>
            <a:pPr lvl="0" rtl="0" algn="ctr">
              <a:spcBef>
                <a:spcPts val="0"/>
              </a:spcBef>
              <a:buNone/>
            </a:pPr>
            <a:r>
              <a:rPr lang="en" sz="6000"/>
              <a:t>Disadvantages of GMOs</a:t>
            </a:r>
          </a:p>
          <a:p>
            <a:pPr lvl="0" rtl="0" algn="ctr">
              <a:spcBef>
                <a:spcPts val="0"/>
              </a:spcBef>
              <a:buNone/>
            </a:pPr>
            <a:r>
              <a:rPr lang="en" sz="6000"/>
              <a:t>(Cons) </a:t>
            </a:r>
          </a:p>
        </p:txBody>
      </p:sp>
    </p:spTree>
  </p:cSld>
  <p:clrMapOvr>
    <a:masterClrMapping/>
  </p:clrMapOvr>
  <p:transition spd="slow">
    <p:fade/>
  </p:transition>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38" name="Shape 138"/>
        <p:cNvGrpSpPr/>
        <p:nvPr/>
      </p:nvGrpSpPr>
      <p:grpSpPr>
        <a:xfrm>
          <a:off x="0" y="0"/>
          <a:ext cx="0" cy="0"/>
          <a:chOff x="0" y="0"/>
          <a:chExt cx="0" cy="0"/>
        </a:xfrm>
      </p:grpSpPr>
      <p:sp>
        <p:nvSpPr>
          <p:cNvPr id="139" name="Shape 139"/>
          <p:cNvSpPr txBox="1"/>
          <p:nvPr>
            <p:ph type="title"/>
          </p:nvPr>
        </p:nvSpPr>
        <p:spPr>
          <a:xfrm>
            <a:off x="311700" y="315925"/>
            <a:ext cx="8520599" cy="831299"/>
          </a:xfrm>
          <a:prstGeom prst="rect">
            <a:avLst/>
          </a:prstGeom>
        </p:spPr>
        <p:txBody>
          <a:bodyPr anchorCtr="0" anchor="b" bIns="91425" lIns="91425" rIns="91425" tIns="91425">
            <a:noAutofit/>
          </a:bodyPr>
          <a:lstStyle/>
          <a:p>
            <a:pPr lvl="0" rtl="0">
              <a:spcBef>
                <a:spcPts val="0"/>
              </a:spcBef>
              <a:buNone/>
            </a:pPr>
            <a:r>
              <a:rPr lang="en"/>
              <a:t>Disadvantages of GMOs - </a:t>
            </a:r>
            <a:r>
              <a:rPr b="1" lang="en" sz="3800">
                <a:solidFill>
                  <a:srgbClr val="6AA84F"/>
                </a:solidFill>
              </a:rPr>
              <a:t>Key Disadvantages</a:t>
            </a:r>
          </a:p>
        </p:txBody>
      </p:sp>
      <p:sp>
        <p:nvSpPr>
          <p:cNvPr id="140" name="Shape 140"/>
          <p:cNvSpPr txBox="1"/>
          <p:nvPr>
            <p:ph idx="1" type="body"/>
          </p:nvPr>
        </p:nvSpPr>
        <p:spPr>
          <a:xfrm>
            <a:off x="311700" y="1216475"/>
            <a:ext cx="8520599" cy="3706499"/>
          </a:xfrm>
          <a:prstGeom prst="rect">
            <a:avLst/>
          </a:prstGeom>
        </p:spPr>
        <p:txBody>
          <a:bodyPr anchorCtr="0" anchor="t" bIns="91425" lIns="91425" rIns="91425" tIns="91425">
            <a:noAutofit/>
          </a:bodyPr>
          <a:lstStyle/>
          <a:p>
            <a:pPr indent="-330200" lvl="0" marL="457200" rtl="0">
              <a:lnSpc>
                <a:spcPct val="150000"/>
              </a:lnSpc>
              <a:spcBef>
                <a:spcPts val="0"/>
              </a:spcBef>
              <a:spcAft>
                <a:spcPts val="0"/>
              </a:spcAft>
              <a:buSzPct val="100000"/>
              <a:buFont typeface="Arial"/>
              <a:buChar char="●"/>
            </a:pPr>
            <a:r>
              <a:rPr lang="en" sz="1600">
                <a:latin typeface="Arial"/>
                <a:ea typeface="Arial"/>
                <a:cs typeface="Arial"/>
                <a:sym typeface="Arial"/>
              </a:rPr>
              <a:t>Risks on the </a:t>
            </a:r>
            <a:r>
              <a:rPr b="1" lang="en" sz="1600">
                <a:latin typeface="Arial"/>
                <a:ea typeface="Arial"/>
                <a:cs typeface="Arial"/>
                <a:sym typeface="Arial"/>
              </a:rPr>
              <a:t>environment</a:t>
            </a:r>
            <a:r>
              <a:rPr lang="en" sz="1600">
                <a:latin typeface="Arial"/>
                <a:ea typeface="Arial"/>
                <a:cs typeface="Arial"/>
                <a:sym typeface="Arial"/>
              </a:rPr>
              <a:t> or </a:t>
            </a:r>
            <a:r>
              <a:rPr b="1" lang="en" sz="1600">
                <a:latin typeface="Arial"/>
                <a:ea typeface="Arial"/>
                <a:cs typeface="Arial"/>
                <a:sym typeface="Arial"/>
              </a:rPr>
              <a:t>people’s health</a:t>
            </a:r>
            <a:r>
              <a:rPr lang="en" sz="1600">
                <a:latin typeface="Arial"/>
                <a:ea typeface="Arial"/>
                <a:cs typeface="Arial"/>
                <a:sym typeface="Arial"/>
              </a:rPr>
              <a:t>?</a:t>
            </a:r>
          </a:p>
          <a:p>
            <a:pPr indent="-330200" lvl="0" marL="457200" rtl="0">
              <a:lnSpc>
                <a:spcPct val="150000"/>
              </a:lnSpc>
              <a:spcBef>
                <a:spcPts val="0"/>
              </a:spcBef>
              <a:spcAft>
                <a:spcPts val="0"/>
              </a:spcAft>
              <a:buSzPct val="100000"/>
              <a:buFont typeface="Arial"/>
              <a:buChar char="●"/>
            </a:pPr>
            <a:r>
              <a:rPr b="1" lang="en" sz="1600">
                <a:latin typeface="Arial"/>
                <a:ea typeface="Arial"/>
                <a:cs typeface="Arial"/>
                <a:sym typeface="Arial"/>
              </a:rPr>
              <a:t>Monopolizing</a:t>
            </a:r>
            <a:r>
              <a:rPr lang="en" sz="1600">
                <a:latin typeface="Arial"/>
                <a:ea typeface="Arial"/>
                <a:cs typeface="Arial"/>
                <a:sym typeface="Arial"/>
              </a:rPr>
              <a:t> GMO production?</a:t>
            </a:r>
          </a:p>
          <a:p>
            <a:pPr indent="-330200" lvl="0" marL="457200" rtl="0">
              <a:lnSpc>
                <a:spcPct val="150000"/>
              </a:lnSpc>
              <a:spcBef>
                <a:spcPts val="0"/>
              </a:spcBef>
              <a:spcAft>
                <a:spcPts val="0"/>
              </a:spcAft>
              <a:buSzPct val="100000"/>
              <a:buFont typeface="Arial"/>
              <a:buChar char="●"/>
            </a:pPr>
            <a:r>
              <a:rPr b="1" lang="en" sz="1600">
                <a:latin typeface="Arial"/>
                <a:ea typeface="Arial"/>
                <a:cs typeface="Arial"/>
                <a:sym typeface="Arial"/>
              </a:rPr>
              <a:t>Hybrid seeds</a:t>
            </a:r>
            <a:r>
              <a:rPr lang="en" sz="1600">
                <a:latin typeface="Arial"/>
                <a:ea typeface="Arial"/>
                <a:cs typeface="Arial"/>
                <a:sym typeface="Arial"/>
              </a:rPr>
              <a:t>? </a:t>
            </a:r>
            <a:r>
              <a:rPr b="1" lang="en" sz="1600">
                <a:latin typeface="Arial"/>
                <a:ea typeface="Arial"/>
                <a:cs typeface="Arial"/>
                <a:sym typeface="Arial"/>
              </a:rPr>
              <a:t>Superbugs</a:t>
            </a:r>
            <a:r>
              <a:rPr lang="en" sz="1600">
                <a:latin typeface="Arial"/>
                <a:ea typeface="Arial"/>
                <a:cs typeface="Arial"/>
                <a:sym typeface="Arial"/>
              </a:rPr>
              <a:t>, </a:t>
            </a:r>
            <a:r>
              <a:rPr b="1" lang="en" sz="1600">
                <a:latin typeface="Arial"/>
                <a:ea typeface="Arial"/>
                <a:cs typeface="Arial"/>
                <a:sym typeface="Arial"/>
              </a:rPr>
              <a:t>Superweeds</a:t>
            </a:r>
            <a:r>
              <a:rPr lang="en" sz="1600">
                <a:latin typeface="Arial"/>
                <a:ea typeface="Arial"/>
                <a:cs typeface="Arial"/>
                <a:sym typeface="Arial"/>
              </a:rPr>
              <a:t>? </a:t>
            </a:r>
          </a:p>
          <a:p>
            <a:pPr indent="-330200" lvl="0" marL="457200" rtl="0">
              <a:lnSpc>
                <a:spcPct val="150000"/>
              </a:lnSpc>
              <a:spcBef>
                <a:spcPts val="0"/>
              </a:spcBef>
              <a:spcAft>
                <a:spcPts val="0"/>
              </a:spcAft>
              <a:buSzPct val="100000"/>
              <a:buFont typeface="Arial"/>
              <a:buChar char="●"/>
            </a:pPr>
            <a:r>
              <a:rPr b="1" lang="en" sz="1600">
                <a:latin typeface="Arial"/>
                <a:ea typeface="Arial"/>
                <a:cs typeface="Arial"/>
                <a:sym typeface="Arial"/>
              </a:rPr>
              <a:t>Death </a:t>
            </a:r>
            <a:r>
              <a:rPr lang="en" sz="1600">
                <a:latin typeface="Arial"/>
                <a:ea typeface="Arial"/>
                <a:cs typeface="Arial"/>
                <a:sym typeface="Arial"/>
              </a:rPr>
              <a:t>of vital </a:t>
            </a:r>
            <a:r>
              <a:rPr b="1" lang="en" sz="1600">
                <a:latin typeface="Arial"/>
                <a:ea typeface="Arial"/>
                <a:cs typeface="Arial"/>
                <a:sym typeface="Arial"/>
              </a:rPr>
              <a:t>beneficial bugs</a:t>
            </a:r>
            <a:r>
              <a:rPr lang="en" sz="1600">
                <a:latin typeface="Arial"/>
                <a:ea typeface="Arial"/>
                <a:cs typeface="Arial"/>
                <a:sym typeface="Arial"/>
              </a:rPr>
              <a:t>(bees, butterflies)?</a:t>
            </a:r>
          </a:p>
          <a:p>
            <a:pPr indent="-330200" lvl="0" marL="457200" rtl="0">
              <a:lnSpc>
                <a:spcPct val="150000"/>
              </a:lnSpc>
              <a:spcBef>
                <a:spcPts val="0"/>
              </a:spcBef>
              <a:spcAft>
                <a:spcPts val="0"/>
              </a:spcAft>
              <a:buSzPct val="100000"/>
              <a:buFont typeface="Arial"/>
              <a:buChar char="●"/>
            </a:pPr>
            <a:r>
              <a:rPr lang="en" sz="1600">
                <a:latin typeface="Arial"/>
                <a:ea typeface="Arial"/>
                <a:cs typeface="Arial"/>
                <a:sym typeface="Arial"/>
              </a:rPr>
              <a:t>Cross </a:t>
            </a:r>
            <a:r>
              <a:rPr b="1" lang="en" sz="1600">
                <a:latin typeface="Arial"/>
                <a:ea typeface="Arial"/>
                <a:cs typeface="Arial"/>
                <a:sym typeface="Arial"/>
              </a:rPr>
              <a:t>contamination</a:t>
            </a:r>
            <a:r>
              <a:rPr lang="en" sz="1600">
                <a:latin typeface="Arial"/>
                <a:ea typeface="Arial"/>
                <a:cs typeface="Arial"/>
                <a:sym typeface="Arial"/>
              </a:rPr>
              <a:t> of other crops and plants?</a:t>
            </a:r>
          </a:p>
          <a:p>
            <a:pPr indent="-330200" lvl="0" marL="457200" rtl="0">
              <a:lnSpc>
                <a:spcPct val="150000"/>
              </a:lnSpc>
              <a:spcBef>
                <a:spcPts val="0"/>
              </a:spcBef>
              <a:spcAft>
                <a:spcPts val="0"/>
              </a:spcAft>
              <a:buSzPct val="100000"/>
              <a:buFont typeface="Arial"/>
              <a:buChar char="●"/>
            </a:pPr>
            <a:r>
              <a:rPr lang="en" sz="1600">
                <a:latin typeface="Arial"/>
                <a:ea typeface="Arial"/>
                <a:cs typeface="Arial"/>
                <a:sym typeface="Arial"/>
              </a:rPr>
              <a:t>Increased GMO </a:t>
            </a:r>
            <a:r>
              <a:rPr b="1" lang="en" sz="1600">
                <a:latin typeface="Arial"/>
                <a:ea typeface="Arial"/>
                <a:cs typeface="Arial"/>
                <a:sym typeface="Arial"/>
              </a:rPr>
              <a:t>farmer’s suicide</a:t>
            </a:r>
            <a:r>
              <a:rPr lang="en" sz="1600">
                <a:latin typeface="Arial"/>
                <a:ea typeface="Arial"/>
                <a:cs typeface="Arial"/>
                <a:sym typeface="Arial"/>
              </a:rPr>
              <a:t> rates?                                                   </a:t>
            </a:r>
          </a:p>
          <a:p>
            <a:pPr indent="-330200" lvl="0" marL="457200" rtl="0">
              <a:lnSpc>
                <a:spcPct val="150000"/>
              </a:lnSpc>
              <a:spcBef>
                <a:spcPts val="0"/>
              </a:spcBef>
              <a:spcAft>
                <a:spcPts val="0"/>
              </a:spcAft>
              <a:buSzPct val="100000"/>
              <a:buFont typeface="Arial"/>
              <a:buChar char="●"/>
            </a:pPr>
            <a:r>
              <a:rPr lang="en" sz="1600">
                <a:latin typeface="Arial"/>
                <a:ea typeface="Arial"/>
                <a:cs typeface="Arial"/>
                <a:sym typeface="Arial"/>
              </a:rPr>
              <a:t>etc…..</a:t>
            </a:r>
          </a:p>
        </p:txBody>
      </p:sp>
      <p:pic>
        <p:nvPicPr>
          <p:cNvPr id="141" name="Shape 141"/>
          <p:cNvPicPr preferRelativeResize="0"/>
          <p:nvPr/>
        </p:nvPicPr>
        <p:blipFill>
          <a:blip r:embed="rId3">
            <a:alphaModFix/>
          </a:blip>
          <a:stretch>
            <a:fillRect/>
          </a:stretch>
        </p:blipFill>
        <p:spPr>
          <a:xfrm>
            <a:off x="6116225" y="1114750"/>
            <a:ext cx="2764649" cy="2914000"/>
          </a:xfrm>
          <a:prstGeom prst="rect">
            <a:avLst/>
          </a:prstGeom>
          <a:noFill/>
          <a:ln>
            <a:noFill/>
          </a:ln>
        </p:spPr>
      </p:pic>
      <p:pic>
        <p:nvPicPr>
          <p:cNvPr id="142" name="Shape 142"/>
          <p:cNvPicPr preferRelativeResize="0"/>
          <p:nvPr/>
        </p:nvPicPr>
        <p:blipFill>
          <a:blip r:embed="rId4">
            <a:alphaModFix/>
          </a:blip>
          <a:stretch>
            <a:fillRect/>
          </a:stretch>
        </p:blipFill>
        <p:spPr>
          <a:xfrm>
            <a:off x="4693724" y="3148400"/>
            <a:ext cx="1779675" cy="1774575"/>
          </a:xfrm>
          <a:prstGeom prst="rect">
            <a:avLst/>
          </a:prstGeom>
          <a:noFill/>
          <a:ln>
            <a:noFill/>
          </a:ln>
        </p:spPr>
      </p:pic>
    </p:spTree>
  </p:cSld>
  <p:clrMapOvr>
    <a:masterClrMapping/>
  </p:clrMapOvr>
  <p:transition spd="slow">
    <p:fade/>
  </p:transition>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46" name="Shape 146"/>
        <p:cNvGrpSpPr/>
        <p:nvPr/>
      </p:nvGrpSpPr>
      <p:grpSpPr>
        <a:xfrm>
          <a:off x="0" y="0"/>
          <a:ext cx="0" cy="0"/>
          <a:chOff x="0" y="0"/>
          <a:chExt cx="0" cy="0"/>
        </a:xfrm>
      </p:grpSpPr>
      <p:sp>
        <p:nvSpPr>
          <p:cNvPr id="147" name="Shape 147"/>
          <p:cNvSpPr txBox="1"/>
          <p:nvPr>
            <p:ph type="title"/>
          </p:nvPr>
        </p:nvSpPr>
        <p:spPr>
          <a:xfrm>
            <a:off x="311700" y="315925"/>
            <a:ext cx="8520599" cy="831299"/>
          </a:xfrm>
          <a:prstGeom prst="rect">
            <a:avLst/>
          </a:prstGeom>
        </p:spPr>
        <p:txBody>
          <a:bodyPr anchorCtr="0" anchor="b" bIns="91425" lIns="91425" rIns="91425" tIns="91425">
            <a:noAutofit/>
          </a:bodyPr>
          <a:lstStyle/>
          <a:p>
            <a:pPr lvl="0" rtl="0">
              <a:lnSpc>
                <a:spcPct val="115000"/>
              </a:lnSpc>
              <a:spcBef>
                <a:spcPts val="0"/>
              </a:spcBef>
              <a:buNone/>
            </a:pPr>
            <a:r>
              <a:rPr lang="en"/>
              <a:t>Cons of GMOs </a:t>
            </a:r>
            <a:r>
              <a:rPr lang="en" sz="2400">
                <a:latin typeface="Arial"/>
                <a:ea typeface="Arial"/>
                <a:cs typeface="Arial"/>
                <a:sym typeface="Arial"/>
              </a:rPr>
              <a:t>- </a:t>
            </a:r>
            <a:r>
              <a:rPr b="1" lang="en" sz="3000">
                <a:solidFill>
                  <a:srgbClr val="CC4125"/>
                </a:solidFill>
              </a:rPr>
              <a:t>Environmental Risks</a:t>
            </a:r>
          </a:p>
        </p:txBody>
      </p:sp>
      <p:sp>
        <p:nvSpPr>
          <p:cNvPr id="148" name="Shape 148"/>
          <p:cNvSpPr txBox="1"/>
          <p:nvPr>
            <p:ph idx="1" type="body"/>
          </p:nvPr>
        </p:nvSpPr>
        <p:spPr>
          <a:xfrm>
            <a:off x="155850" y="1063325"/>
            <a:ext cx="8832299" cy="1962899"/>
          </a:xfrm>
          <a:prstGeom prst="rect">
            <a:avLst/>
          </a:prstGeom>
        </p:spPr>
        <p:txBody>
          <a:bodyPr anchorCtr="0" anchor="t" bIns="91425" lIns="91425" rIns="91425" tIns="91425">
            <a:noAutofit/>
          </a:bodyPr>
          <a:lstStyle/>
          <a:p>
            <a:pPr lvl="0" rtl="0">
              <a:lnSpc>
                <a:spcPct val="100000"/>
              </a:lnSpc>
              <a:spcBef>
                <a:spcPts val="0"/>
              </a:spcBef>
              <a:buNone/>
            </a:pPr>
            <a:r>
              <a:rPr b="1" lang="en" sz="1600">
                <a:latin typeface="Arial"/>
                <a:ea typeface="Arial"/>
                <a:cs typeface="Arial"/>
                <a:sym typeface="Arial"/>
              </a:rPr>
              <a:t>〈Risk on Environment〉</a:t>
            </a:r>
          </a:p>
          <a:p>
            <a:pPr indent="-317500" lvl="0" marL="457200" rtl="0">
              <a:lnSpc>
                <a:spcPct val="150000"/>
              </a:lnSpc>
              <a:spcBef>
                <a:spcPts val="2300"/>
              </a:spcBef>
              <a:spcAft>
                <a:spcPts val="0"/>
              </a:spcAft>
              <a:buSzPct val="100000"/>
              <a:buFont typeface="Arial"/>
            </a:pPr>
            <a:r>
              <a:rPr i="1" lang="en" sz="1400">
                <a:solidFill>
                  <a:srgbClr val="343434"/>
                </a:solidFill>
                <a:highlight>
                  <a:srgbClr val="FFFFFF"/>
                </a:highlight>
                <a:latin typeface="Arial"/>
                <a:ea typeface="Arial"/>
                <a:cs typeface="Arial"/>
                <a:sym typeface="Arial"/>
              </a:rPr>
              <a:t>Harm Biodiversity</a:t>
            </a:r>
            <a:r>
              <a:rPr lang="en" sz="1400">
                <a:solidFill>
                  <a:srgbClr val="343434"/>
                </a:solidFill>
                <a:highlight>
                  <a:srgbClr val="FFFFFF"/>
                </a:highlight>
                <a:latin typeface="Arial"/>
                <a:ea typeface="Arial"/>
                <a:cs typeface="Arial"/>
                <a:sym typeface="Arial"/>
              </a:rPr>
              <a:t>…worsing the influences of large-scale monoculture, kill bees and butterflies</a:t>
            </a:r>
          </a:p>
          <a:p>
            <a:pPr indent="-317500" lvl="0" marL="457200" rtl="0">
              <a:lnSpc>
                <a:spcPct val="150000"/>
              </a:lnSpc>
              <a:spcBef>
                <a:spcPts val="2300"/>
              </a:spcBef>
              <a:spcAft>
                <a:spcPts val="0"/>
              </a:spcAft>
              <a:buSzPct val="100000"/>
              <a:buFont typeface="Arial"/>
            </a:pPr>
            <a:r>
              <a:rPr i="1" lang="en" sz="1400">
                <a:solidFill>
                  <a:srgbClr val="343434"/>
                </a:solidFill>
                <a:highlight>
                  <a:srgbClr val="FFFFFF"/>
                </a:highlight>
                <a:latin typeface="Arial"/>
                <a:ea typeface="Arial"/>
                <a:cs typeface="Arial"/>
                <a:sym typeface="Arial"/>
              </a:rPr>
              <a:t>Cross-Pollination Contaminates Regular Crops</a:t>
            </a:r>
            <a:r>
              <a:rPr lang="en" sz="1400">
                <a:solidFill>
                  <a:srgbClr val="343434"/>
                </a:solidFill>
                <a:highlight>
                  <a:srgbClr val="FFFFFF"/>
                </a:highlight>
                <a:latin typeface="Arial"/>
                <a:ea typeface="Arial"/>
                <a:cs typeface="Arial"/>
                <a:sym typeface="Arial"/>
              </a:rPr>
              <a:t>...it’s hard to get rid of hybrids, even if they are harmful</a:t>
            </a:r>
          </a:p>
          <a:p>
            <a:pPr indent="-317500" lvl="0" marL="457200" rtl="0">
              <a:lnSpc>
                <a:spcPct val="150000"/>
              </a:lnSpc>
              <a:spcBef>
                <a:spcPts val="0"/>
              </a:spcBef>
              <a:buSzPct val="100000"/>
              <a:buFont typeface="Arial"/>
            </a:pPr>
            <a:r>
              <a:rPr i="1" lang="en" sz="1400">
                <a:latin typeface="Arial"/>
                <a:ea typeface="Arial"/>
                <a:cs typeface="Arial"/>
                <a:sym typeface="Arial"/>
              </a:rPr>
              <a:t>Environmental Pollutions</a:t>
            </a:r>
            <a:r>
              <a:rPr lang="en" sz="1400">
                <a:latin typeface="Arial"/>
                <a:ea typeface="Arial"/>
                <a:cs typeface="Arial"/>
                <a:sym typeface="Arial"/>
              </a:rPr>
              <a:t> because of contradictorily increased use of herbicides(weeds killer) and petroleum, or Appearance of Superbugs and Superweeds immune to these chemicals </a:t>
            </a:r>
          </a:p>
        </p:txBody>
      </p:sp>
      <p:pic>
        <p:nvPicPr>
          <p:cNvPr id="149" name="Shape 149"/>
          <p:cNvPicPr preferRelativeResize="0"/>
          <p:nvPr/>
        </p:nvPicPr>
        <p:blipFill>
          <a:blip r:embed="rId3">
            <a:alphaModFix/>
          </a:blip>
          <a:stretch>
            <a:fillRect/>
          </a:stretch>
        </p:blipFill>
        <p:spPr>
          <a:xfrm>
            <a:off x="6204824" y="3111499"/>
            <a:ext cx="2836799" cy="1755424"/>
          </a:xfrm>
          <a:prstGeom prst="rect">
            <a:avLst/>
          </a:prstGeom>
          <a:noFill/>
          <a:ln>
            <a:noFill/>
          </a:ln>
        </p:spPr>
      </p:pic>
      <p:pic>
        <p:nvPicPr>
          <p:cNvPr id="150" name="Shape 150"/>
          <p:cNvPicPr preferRelativeResize="0"/>
          <p:nvPr/>
        </p:nvPicPr>
        <p:blipFill>
          <a:blip r:embed="rId4">
            <a:alphaModFix/>
          </a:blip>
          <a:stretch>
            <a:fillRect/>
          </a:stretch>
        </p:blipFill>
        <p:spPr>
          <a:xfrm>
            <a:off x="2673337" y="3144681"/>
            <a:ext cx="3378137" cy="1689068"/>
          </a:xfrm>
          <a:prstGeom prst="rect">
            <a:avLst/>
          </a:prstGeom>
          <a:noFill/>
          <a:ln>
            <a:noFill/>
          </a:ln>
        </p:spPr>
      </p:pic>
      <p:pic>
        <p:nvPicPr>
          <p:cNvPr id="151" name="Shape 151"/>
          <p:cNvPicPr preferRelativeResize="0"/>
          <p:nvPr/>
        </p:nvPicPr>
        <p:blipFill>
          <a:blip r:embed="rId5">
            <a:alphaModFix/>
          </a:blip>
          <a:stretch>
            <a:fillRect/>
          </a:stretch>
        </p:blipFill>
        <p:spPr>
          <a:xfrm>
            <a:off x="118475" y="3144675"/>
            <a:ext cx="2401525" cy="1689075"/>
          </a:xfrm>
          <a:prstGeom prst="rect">
            <a:avLst/>
          </a:prstGeom>
          <a:noFill/>
          <a:ln>
            <a:noFill/>
          </a:ln>
        </p:spPr>
      </p:pic>
    </p:spTree>
  </p:cSld>
  <p:clrMapOvr>
    <a:masterClrMapping/>
  </p:clrMapOvr>
  <p:transition spd="slow">
    <p:fade/>
  </p:transition>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55" name="Shape 155"/>
        <p:cNvGrpSpPr/>
        <p:nvPr/>
      </p:nvGrpSpPr>
      <p:grpSpPr>
        <a:xfrm>
          <a:off x="0" y="0"/>
          <a:ext cx="0" cy="0"/>
          <a:chOff x="0" y="0"/>
          <a:chExt cx="0" cy="0"/>
        </a:xfrm>
      </p:grpSpPr>
      <p:sp>
        <p:nvSpPr>
          <p:cNvPr id="156" name="Shape 156"/>
          <p:cNvSpPr txBox="1"/>
          <p:nvPr>
            <p:ph type="title"/>
          </p:nvPr>
        </p:nvSpPr>
        <p:spPr>
          <a:xfrm>
            <a:off x="311700" y="315925"/>
            <a:ext cx="8520599" cy="831299"/>
          </a:xfrm>
          <a:prstGeom prst="rect">
            <a:avLst/>
          </a:prstGeom>
        </p:spPr>
        <p:txBody>
          <a:bodyPr anchorCtr="0" anchor="b" bIns="91425" lIns="91425" rIns="91425" tIns="91425">
            <a:noAutofit/>
          </a:bodyPr>
          <a:lstStyle/>
          <a:p>
            <a:pPr lvl="0" rtl="0">
              <a:lnSpc>
                <a:spcPct val="115000"/>
              </a:lnSpc>
              <a:spcBef>
                <a:spcPts val="0"/>
              </a:spcBef>
              <a:buNone/>
            </a:pPr>
            <a:r>
              <a:rPr lang="en"/>
              <a:t>Cons of GMOs </a:t>
            </a:r>
            <a:r>
              <a:rPr lang="en" sz="2400">
                <a:latin typeface="Arial"/>
                <a:ea typeface="Arial"/>
                <a:cs typeface="Arial"/>
                <a:sym typeface="Arial"/>
              </a:rPr>
              <a:t>- </a:t>
            </a:r>
            <a:r>
              <a:rPr b="1" lang="en" sz="3000">
                <a:solidFill>
                  <a:srgbClr val="CC4125"/>
                </a:solidFill>
              </a:rPr>
              <a:t>Human Health Risks</a:t>
            </a:r>
          </a:p>
        </p:txBody>
      </p:sp>
      <p:sp>
        <p:nvSpPr>
          <p:cNvPr id="157" name="Shape 157"/>
          <p:cNvSpPr txBox="1"/>
          <p:nvPr>
            <p:ph idx="1" type="body"/>
          </p:nvPr>
        </p:nvSpPr>
        <p:spPr>
          <a:xfrm>
            <a:off x="311700" y="1225225"/>
            <a:ext cx="3137699" cy="3354000"/>
          </a:xfrm>
          <a:prstGeom prst="rect">
            <a:avLst/>
          </a:prstGeom>
        </p:spPr>
        <p:txBody>
          <a:bodyPr anchorCtr="0" anchor="t" bIns="91425" lIns="91425" rIns="91425" tIns="91425">
            <a:noAutofit/>
          </a:bodyPr>
          <a:lstStyle/>
          <a:p>
            <a:pPr lvl="0" rtl="0">
              <a:lnSpc>
                <a:spcPct val="100000"/>
              </a:lnSpc>
              <a:spcBef>
                <a:spcPts val="0"/>
              </a:spcBef>
              <a:buNone/>
            </a:pPr>
            <a:r>
              <a:rPr b="1" lang="en" sz="1600"/>
              <a:t>〈Risk on People’s Health〉</a:t>
            </a:r>
          </a:p>
          <a:p>
            <a:pPr indent="-317500" lvl="0" marL="457200" rtl="0">
              <a:lnSpc>
                <a:spcPct val="115000"/>
              </a:lnSpc>
              <a:spcBef>
                <a:spcPts val="0"/>
              </a:spcBef>
              <a:buSzPct val="100000"/>
            </a:pPr>
            <a:r>
              <a:rPr lang="en" sz="1400"/>
              <a:t>contaminates soil and groundwater, the residents who drink or use it suffer them. </a:t>
            </a:r>
          </a:p>
          <a:p>
            <a:pPr indent="-317500" lvl="0" marL="457200" rtl="0">
              <a:lnSpc>
                <a:spcPct val="115000"/>
              </a:lnSpc>
              <a:spcBef>
                <a:spcPts val="0"/>
              </a:spcBef>
              <a:buSzPct val="100000"/>
            </a:pPr>
            <a:r>
              <a:rPr lang="en" sz="1400"/>
              <a:t>Increased Chronic Diseases such as cancer, allergy, leukemia</a:t>
            </a:r>
          </a:p>
          <a:p>
            <a:pPr indent="-317500" lvl="0" marL="457200" rtl="0">
              <a:lnSpc>
                <a:spcPct val="115000"/>
              </a:lnSpc>
              <a:spcBef>
                <a:spcPts val="0"/>
              </a:spcBef>
              <a:buSzPct val="100000"/>
            </a:pPr>
            <a:r>
              <a:rPr lang="en" sz="1400"/>
              <a:t>Difficult to prove the causation between GMOs and health problems</a:t>
            </a:r>
          </a:p>
          <a:p>
            <a:pPr lvl="0" rtl="0">
              <a:spcBef>
                <a:spcPts val="0"/>
              </a:spcBef>
              <a:buNone/>
            </a:pPr>
            <a:r>
              <a:t/>
            </a:r>
            <a:endParaRPr sz="1400"/>
          </a:p>
        </p:txBody>
      </p:sp>
      <p:pic>
        <p:nvPicPr>
          <p:cNvPr id="158" name="Shape 158"/>
          <p:cNvPicPr preferRelativeResize="0"/>
          <p:nvPr/>
        </p:nvPicPr>
        <p:blipFill>
          <a:blip r:embed="rId3">
            <a:alphaModFix/>
          </a:blip>
          <a:stretch>
            <a:fillRect/>
          </a:stretch>
        </p:blipFill>
        <p:spPr>
          <a:xfrm>
            <a:off x="3373350" y="980175"/>
            <a:ext cx="5384575" cy="3844075"/>
          </a:xfrm>
          <a:prstGeom prst="rect">
            <a:avLst/>
          </a:prstGeom>
          <a:noFill/>
          <a:ln>
            <a:noFill/>
          </a:ln>
        </p:spPr>
      </p:pic>
    </p:spTree>
  </p:cSld>
  <p:clrMapOvr>
    <a:masterClrMapping/>
  </p:clrMapOvr>
  <p:transition spd="slow">
    <p:fade/>
  </p:transition>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62" name="Shape 162"/>
        <p:cNvGrpSpPr/>
        <p:nvPr/>
      </p:nvGrpSpPr>
      <p:grpSpPr>
        <a:xfrm>
          <a:off x="0" y="0"/>
          <a:ext cx="0" cy="0"/>
          <a:chOff x="0" y="0"/>
          <a:chExt cx="0" cy="0"/>
        </a:xfrm>
      </p:grpSpPr>
      <p:sp>
        <p:nvSpPr>
          <p:cNvPr id="163" name="Shape 163"/>
          <p:cNvSpPr txBox="1"/>
          <p:nvPr>
            <p:ph idx="1" type="body"/>
          </p:nvPr>
        </p:nvSpPr>
        <p:spPr>
          <a:xfrm>
            <a:off x="311700" y="1019125"/>
            <a:ext cx="8520599" cy="3560099"/>
          </a:xfrm>
          <a:prstGeom prst="rect">
            <a:avLst/>
          </a:prstGeom>
        </p:spPr>
        <p:txBody>
          <a:bodyPr anchorCtr="0" anchor="t" bIns="91425" lIns="91425" rIns="91425" tIns="91425">
            <a:noAutofit/>
          </a:bodyPr>
          <a:lstStyle/>
          <a:p>
            <a:pPr indent="-228600" lvl="0" marL="457200" rtl="0">
              <a:spcBef>
                <a:spcPts val="0"/>
              </a:spcBef>
              <a:buChar char="●"/>
            </a:pPr>
            <a:r>
              <a:rPr lang="en"/>
              <a:t>About 300,000 Indian farmer suicides between 1990 to 2014 </a:t>
            </a:r>
          </a:p>
          <a:p>
            <a:pPr indent="-228600" lvl="0" marL="457200" rtl="0">
              <a:spcBef>
                <a:spcPts val="0"/>
              </a:spcBef>
              <a:buChar char="●"/>
            </a:pPr>
            <a:r>
              <a:rPr lang="en"/>
              <a:t>Monsanto monopolized in USA,  selling GMO agricultural products</a:t>
            </a:r>
          </a:p>
          <a:p>
            <a:pPr indent="-228600" lvl="0" marL="457200" rtl="0">
              <a:spcBef>
                <a:spcPts val="0"/>
              </a:spcBef>
              <a:buChar char="●"/>
            </a:pPr>
            <a:r>
              <a:rPr lang="en"/>
              <a:t>Monsanto’s seeds bought at a high price, causing farmers to go into debt </a:t>
            </a:r>
          </a:p>
          <a:p>
            <a:pPr indent="-228600" lvl="0" marL="457200" rtl="0">
              <a:spcBef>
                <a:spcPts val="0"/>
              </a:spcBef>
              <a:buChar char="●"/>
            </a:pPr>
            <a:r>
              <a:rPr lang="en"/>
              <a:t>Harvest was small because bags had tolerance and seeds were not fit for India soil.</a:t>
            </a:r>
          </a:p>
          <a:p>
            <a:pPr indent="-228600" lvl="0" marL="457200" rtl="0">
              <a:spcBef>
                <a:spcPts val="0"/>
              </a:spcBef>
              <a:buChar char="●"/>
            </a:pPr>
            <a:r>
              <a:rPr lang="en"/>
              <a:t>Farmers commit suicide because they cannot pay off loans</a:t>
            </a:r>
          </a:p>
          <a:p>
            <a:pPr lvl="0" rtl="0">
              <a:spcBef>
                <a:spcPts val="0"/>
              </a:spcBef>
              <a:buNone/>
            </a:pPr>
            <a:r>
              <a:t/>
            </a:r>
            <a:endParaRPr sz="1600"/>
          </a:p>
          <a:p>
            <a:pPr lvl="0" rtl="0">
              <a:spcBef>
                <a:spcPts val="0"/>
              </a:spcBef>
              <a:buClr>
                <a:schemeClr val="dk1"/>
              </a:buClr>
              <a:buSzPct val="68750"/>
              <a:buFont typeface="Arial"/>
              <a:buNone/>
            </a:pPr>
            <a:r>
              <a:t/>
            </a:r>
            <a:endParaRPr sz="1600"/>
          </a:p>
          <a:p>
            <a:pPr lvl="0" rtl="0">
              <a:lnSpc>
                <a:spcPct val="100000"/>
              </a:lnSpc>
              <a:spcBef>
                <a:spcPts val="0"/>
              </a:spcBef>
              <a:spcAft>
                <a:spcPts val="0"/>
              </a:spcAft>
              <a:buNone/>
            </a:pPr>
            <a:r>
              <a:t/>
            </a:r>
            <a:endParaRPr b="1" sz="1600">
              <a:solidFill>
                <a:srgbClr val="E69138"/>
              </a:solidFill>
              <a:latin typeface="Arial"/>
              <a:ea typeface="Arial"/>
              <a:cs typeface="Arial"/>
              <a:sym typeface="Arial"/>
            </a:endParaRPr>
          </a:p>
          <a:p>
            <a:pPr lvl="0" rtl="0">
              <a:spcBef>
                <a:spcPts val="0"/>
              </a:spcBef>
              <a:buNone/>
            </a:pPr>
            <a:r>
              <a:t/>
            </a:r>
            <a:endParaRPr sz="1600">
              <a:highlight>
                <a:srgbClr val="FFFFFF"/>
              </a:highlight>
              <a:latin typeface="Trebuchet MS"/>
              <a:ea typeface="Trebuchet MS"/>
              <a:cs typeface="Trebuchet MS"/>
              <a:sym typeface="Trebuchet MS"/>
            </a:endParaRPr>
          </a:p>
        </p:txBody>
      </p:sp>
      <p:sp>
        <p:nvSpPr>
          <p:cNvPr id="164" name="Shape 164"/>
          <p:cNvSpPr txBox="1"/>
          <p:nvPr>
            <p:ph type="title"/>
          </p:nvPr>
        </p:nvSpPr>
        <p:spPr>
          <a:xfrm>
            <a:off x="204450" y="340200"/>
            <a:ext cx="8735100" cy="593999"/>
          </a:xfrm>
          <a:prstGeom prst="rect">
            <a:avLst/>
          </a:prstGeom>
        </p:spPr>
        <p:txBody>
          <a:bodyPr anchorCtr="0" anchor="b" bIns="91425" lIns="91425" rIns="91425" tIns="91425">
            <a:noAutofit/>
          </a:bodyPr>
          <a:lstStyle/>
          <a:p>
            <a:pPr lvl="0" rtl="0">
              <a:spcBef>
                <a:spcPts val="0"/>
              </a:spcBef>
              <a:buNone/>
            </a:pPr>
            <a:r>
              <a:rPr lang="en"/>
              <a:t>Cons of GMOs </a:t>
            </a:r>
            <a:r>
              <a:rPr lang="en" sz="3000">
                <a:solidFill>
                  <a:srgbClr val="E69138"/>
                </a:solidFill>
              </a:rPr>
              <a:t>- </a:t>
            </a:r>
            <a:r>
              <a:rPr b="1" lang="en" sz="3000">
                <a:solidFill>
                  <a:srgbClr val="E69138"/>
                </a:solidFill>
              </a:rPr>
              <a:t>Case Study : Producer Impact</a:t>
            </a:r>
          </a:p>
        </p:txBody>
      </p:sp>
      <p:pic>
        <p:nvPicPr>
          <p:cNvPr id="165" name="Shape 165"/>
          <p:cNvPicPr preferRelativeResize="0"/>
          <p:nvPr/>
        </p:nvPicPr>
        <p:blipFill>
          <a:blip r:embed="rId3">
            <a:alphaModFix/>
          </a:blip>
          <a:stretch>
            <a:fillRect/>
          </a:stretch>
        </p:blipFill>
        <p:spPr>
          <a:xfrm>
            <a:off x="573650" y="3059200"/>
            <a:ext cx="2516874" cy="1781299"/>
          </a:xfrm>
          <a:prstGeom prst="rect">
            <a:avLst/>
          </a:prstGeom>
          <a:noFill/>
          <a:ln>
            <a:noFill/>
          </a:ln>
        </p:spPr>
      </p:pic>
      <p:pic>
        <p:nvPicPr>
          <p:cNvPr id="166" name="Shape 166"/>
          <p:cNvPicPr preferRelativeResize="0"/>
          <p:nvPr/>
        </p:nvPicPr>
        <p:blipFill rotWithShape="1">
          <a:blip r:embed="rId4">
            <a:alphaModFix/>
          </a:blip>
          <a:srcRect b="0" l="0" r="7467" t="18120"/>
          <a:stretch/>
        </p:blipFill>
        <p:spPr>
          <a:xfrm>
            <a:off x="6014925" y="3137797"/>
            <a:ext cx="2328950" cy="1624100"/>
          </a:xfrm>
          <a:prstGeom prst="rect">
            <a:avLst/>
          </a:prstGeom>
          <a:noFill/>
          <a:ln>
            <a:noFill/>
          </a:ln>
        </p:spPr>
      </p:pic>
      <p:pic>
        <p:nvPicPr>
          <p:cNvPr id="167" name="Shape 167"/>
          <p:cNvPicPr preferRelativeResize="0"/>
          <p:nvPr/>
        </p:nvPicPr>
        <p:blipFill>
          <a:blip r:embed="rId5">
            <a:alphaModFix/>
          </a:blip>
          <a:stretch>
            <a:fillRect/>
          </a:stretch>
        </p:blipFill>
        <p:spPr>
          <a:xfrm>
            <a:off x="3365200" y="2980600"/>
            <a:ext cx="2375060" cy="1781299"/>
          </a:xfrm>
          <a:prstGeom prst="rect">
            <a:avLst/>
          </a:prstGeom>
          <a:noFill/>
          <a:ln>
            <a:noFill/>
          </a:ln>
        </p:spPr>
      </p:pic>
    </p:spTree>
  </p:cSld>
  <p:clrMapOvr>
    <a:masterClrMapping/>
  </p:clrMapOvr>
  <p:transition spd="slow">
    <p:fade/>
  </p:transition>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1" name="Shape 171"/>
        <p:cNvGrpSpPr/>
        <p:nvPr/>
      </p:nvGrpSpPr>
      <p:grpSpPr>
        <a:xfrm>
          <a:off x="0" y="0"/>
          <a:ext cx="0" cy="0"/>
          <a:chOff x="0" y="0"/>
          <a:chExt cx="0" cy="0"/>
        </a:xfrm>
      </p:grpSpPr>
      <p:sp>
        <p:nvSpPr>
          <p:cNvPr id="172" name="Shape 172"/>
          <p:cNvSpPr txBox="1"/>
          <p:nvPr>
            <p:ph type="title"/>
          </p:nvPr>
        </p:nvSpPr>
        <p:spPr>
          <a:xfrm>
            <a:off x="311700" y="315925"/>
            <a:ext cx="8520599" cy="831299"/>
          </a:xfrm>
          <a:prstGeom prst="rect">
            <a:avLst/>
          </a:prstGeom>
        </p:spPr>
        <p:txBody>
          <a:bodyPr anchorCtr="0" anchor="b" bIns="91425" lIns="91425" rIns="91425" tIns="91425">
            <a:noAutofit/>
          </a:bodyPr>
          <a:lstStyle/>
          <a:p>
            <a:pPr lvl="0">
              <a:spcBef>
                <a:spcPts val="0"/>
              </a:spcBef>
              <a:buNone/>
            </a:pPr>
            <a:r>
              <a:rPr lang="en"/>
              <a:t>Conclusion</a:t>
            </a:r>
          </a:p>
        </p:txBody>
      </p:sp>
      <p:pic>
        <p:nvPicPr>
          <p:cNvPr id="173" name="Shape 173"/>
          <p:cNvPicPr preferRelativeResize="0"/>
          <p:nvPr/>
        </p:nvPicPr>
        <p:blipFill>
          <a:blip r:embed="rId3">
            <a:alphaModFix/>
          </a:blip>
          <a:stretch>
            <a:fillRect/>
          </a:stretch>
        </p:blipFill>
        <p:spPr>
          <a:xfrm>
            <a:off x="2537045" y="1147225"/>
            <a:ext cx="4069901" cy="3184351"/>
          </a:xfrm>
          <a:prstGeom prst="rect">
            <a:avLst/>
          </a:prstGeom>
          <a:noFill/>
          <a:ln>
            <a:noFill/>
          </a:ln>
        </p:spPr>
      </p:pic>
    </p:spTree>
  </p:cSld>
  <p:clrMapOvr>
    <a:masterClrMapping/>
  </p:clrMapOvr>
  <p:transition spd="slow">
    <p:fade/>
  </p:transition>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p:cSld>
    <p:spTree>
      <p:nvGrpSpPr>
        <p:cNvPr id="177" name="Shape 177"/>
        <p:cNvGrpSpPr/>
        <p:nvPr/>
      </p:nvGrpSpPr>
      <p:grpSpPr>
        <a:xfrm>
          <a:off x="0" y="0"/>
          <a:ext cx="0" cy="0"/>
          <a:chOff x="0" y="0"/>
          <a:chExt cx="0" cy="0"/>
        </a:xfrm>
      </p:grpSpPr>
      <p:sp>
        <p:nvSpPr>
          <p:cNvPr id="178" name="Shape 178"/>
          <p:cNvSpPr txBox="1"/>
          <p:nvPr/>
        </p:nvSpPr>
        <p:spPr>
          <a:xfrm>
            <a:off x="3908400" y="1881900"/>
            <a:ext cx="1327200" cy="1379699"/>
          </a:xfrm>
          <a:prstGeom prst="rect">
            <a:avLst/>
          </a:prstGeom>
          <a:noFill/>
          <a:ln>
            <a:noFill/>
          </a:ln>
        </p:spPr>
        <p:txBody>
          <a:bodyPr anchorCtr="0" anchor="ctr" bIns="91425" lIns="91425" rIns="91425" tIns="91425">
            <a:noAutofit/>
          </a:bodyPr>
          <a:lstStyle/>
          <a:p>
            <a:pPr lvl="0" rtl="0" algn="ctr">
              <a:lnSpc>
                <a:spcPct val="115000"/>
              </a:lnSpc>
              <a:spcBef>
                <a:spcPts val="0"/>
              </a:spcBef>
              <a:spcAft>
                <a:spcPts val="1600"/>
              </a:spcAft>
              <a:buNone/>
            </a:pPr>
            <a:r>
              <a:rPr i="1" lang="en" sz="4800">
                <a:latin typeface="Corsiva"/>
                <a:ea typeface="Corsiva"/>
                <a:cs typeface="Corsiva"/>
                <a:sym typeface="Corsiva"/>
              </a:rPr>
              <a:t>fin</a:t>
            </a:r>
          </a:p>
        </p:txBody>
      </p:sp>
    </p:spTree>
  </p:cSld>
  <p:clrMapOvr>
    <a:masterClrMapping/>
  </p:clrMapOvr>
  <p:transition spd="slow">
    <p:fade/>
  </p:transition>
</p:sld>
</file>

<file path=ppt/theme/theme1.xml><?xml version="1.0" encoding="utf-8"?>
<a:theme xmlns:a="http://schemas.openxmlformats.org/drawingml/2006/main" xmlns:r="http://schemas.openxmlformats.org/officeDocument/2006/relationships" name="luxe">
  <a:themeElements>
    <a:clrScheme name="Luxe">
      <a:dk1>
        <a:srgbClr val="000000"/>
      </a:dk1>
      <a:lt1>
        <a:srgbClr val="FFFFFF"/>
      </a:lt1>
      <a:dk2>
        <a:srgbClr val="B7B7B7"/>
      </a:dk2>
      <a:lt2>
        <a:srgbClr val="CCA677"/>
      </a:lt2>
      <a:accent1>
        <a:srgbClr val="5D4037"/>
      </a:accent1>
      <a:accent2>
        <a:srgbClr val="455A64"/>
      </a:accent2>
      <a:accent3>
        <a:srgbClr val="607D8B"/>
      </a:accent3>
      <a:accent4>
        <a:srgbClr val="78909C"/>
      </a:accent4>
      <a:accent5>
        <a:srgbClr val="57BB8A"/>
      </a:accent5>
      <a:accent6>
        <a:srgbClr val="DCE755"/>
      </a:accent6>
      <a:hlink>
        <a:srgbClr val="57BB8A"/>
      </a:hlink>
      <a:folHlink>
        <a:srgbClr val="57BB8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Theme">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