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764" r:id="rId2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5" autoAdjust="0"/>
    <p:restoredTop sz="94660"/>
  </p:normalViewPr>
  <p:slideViewPr>
    <p:cSldViewPr snapToGrid="0">
      <p:cViewPr varScale="1">
        <p:scale>
          <a:sx n="97" d="100"/>
          <a:sy n="97" d="100"/>
        </p:scale>
        <p:origin x="86" y="3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0A2D017-E2AB-3DEE-6B66-659F4A69E7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2373F43-0FE6-54FA-FF7B-539B8D6DCE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DD7960A-FDC0-EA6A-C7DA-2F93C1063B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86FCF-9B55-4B2E-83E0-ECA2B12921A6}" type="datetimeFigureOut">
              <a:rPr lang="nl-NL" smtClean="0"/>
              <a:t>11-7-2022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CC13AAF-9765-8A4E-9125-64C25140D3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5CEFFDD-3636-CE46-8D4C-4DE18DEF66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A1424-3D82-42A0-9360-12B3C608DC1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444900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BEA8273-A958-554F-1E7B-302AA4EA72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59DA739-54BB-F63E-D910-97B0D51CE4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AC1F106-6E27-E377-8CA1-CE75EA6228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86FCF-9B55-4B2E-83E0-ECA2B12921A6}" type="datetimeFigureOut">
              <a:rPr lang="nl-NL" smtClean="0"/>
              <a:t>11-7-2022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020F9E1-6E02-CCE5-1121-5183CDDD0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0AB238A-C16E-B7DA-9077-777EB36B11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A1424-3D82-42A0-9360-12B3C608DC1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428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8A8D147-3A8D-5158-2459-2331CDFE49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42C63E41-D4B3-63A2-92C6-D3514B0501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43F9616-166A-9D1D-33A9-7CDEF34F55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86FCF-9B55-4B2E-83E0-ECA2B12921A6}" type="datetimeFigureOut">
              <a:rPr lang="nl-NL" smtClean="0"/>
              <a:t>11-7-2022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F7EC9CF-3F0F-D173-AA81-9CFE717250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9A318B8-79C3-3EB2-3AFB-CFF991C6F1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A1424-3D82-42A0-9360-12B3C608DC1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161672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0062CEE-8DEF-8D77-9DDD-36615EBEE1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14C8CD7-6C30-6948-179E-233E2F29449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992E07BE-78F7-BFA1-32CC-190843C33D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FB7DF792-AB1C-FABF-D523-71A3C253D5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86FCF-9B55-4B2E-83E0-ECA2B12921A6}" type="datetimeFigureOut">
              <a:rPr lang="nl-NL" smtClean="0"/>
              <a:t>11-7-2022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583EE1E7-DD84-717C-969F-4448B11765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EDD9F9F3-6660-EE98-C8D5-57855CC269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A1424-3D82-42A0-9360-12B3C608DC1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82320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322A8D6-A2F6-C695-15E6-C5B7BC4E53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CB780B9A-18A7-2895-88AD-648C834587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6C3BF8AF-DFAA-9610-4E62-5020934818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9E89E1FD-E7D0-05E8-72D3-805B69A31EC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59CC586C-D16E-B4D5-4020-8E05D10B62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98F02E63-7273-DCC9-BD6C-7CB00D8B16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86FCF-9B55-4B2E-83E0-ECA2B12921A6}" type="datetimeFigureOut">
              <a:rPr lang="nl-NL" smtClean="0"/>
              <a:t>11-7-2022</a:t>
            </a:fld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96E895BC-6122-5EBE-4995-26ED9B39AE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C3284E8A-C8FA-DC90-D25F-FC1FAF74D8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A1424-3D82-42A0-9360-12B3C608DC1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156449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FD01426-62B9-BF44-D32C-166DCA1812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B16601DA-D1F8-2AC4-5ED4-257E93458F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86FCF-9B55-4B2E-83E0-ECA2B12921A6}" type="datetimeFigureOut">
              <a:rPr lang="nl-NL" smtClean="0"/>
              <a:t>11-7-2022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C0A65E71-4666-0A6C-9708-3C8502502A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66FDD2DD-E51F-13C3-D002-9D69A1A3AE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A1424-3D82-42A0-9360-12B3C608DC1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087347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376BEBE4-0951-60B4-9EA3-7ED2B258D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86FCF-9B55-4B2E-83E0-ECA2B12921A6}" type="datetimeFigureOut">
              <a:rPr lang="nl-NL" smtClean="0"/>
              <a:t>11-7-2022</a:t>
            </a:fld>
            <a:endParaRPr lang="nl-NL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69E236E6-CAFC-767B-871E-652F29F50C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6C6ADD43-11FB-FD65-D7B1-AC4FBC49D5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A1424-3D82-42A0-9360-12B3C608DC1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062298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EB636CF-8DF8-7B98-E6F6-F17941B24F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75CC604-64E7-F541-6F63-50B4B0970D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6052BC0F-296A-2CCA-31CD-6E5210F5BF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2812FA43-0EE0-D740-85E6-DFBEDB6414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86FCF-9B55-4B2E-83E0-ECA2B12921A6}" type="datetimeFigureOut">
              <a:rPr lang="nl-NL" smtClean="0"/>
              <a:t>11-7-2022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7EAEA679-D417-F8C1-9F50-EB4AB5070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D698F14C-9E97-D62B-3EAF-ABEA7954EA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A1424-3D82-42A0-9360-12B3C608DC1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150213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EFC5867-E01D-CF81-A5A0-81AD61E2DC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43838901-68B1-959B-E638-404DF93B213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3F78CC4C-8484-721A-B5E5-E58E0FAD46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A8778E08-DB65-389C-55D9-7AF3FECE32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86FCF-9B55-4B2E-83E0-ECA2B12921A6}" type="datetimeFigureOut">
              <a:rPr lang="nl-NL" smtClean="0"/>
              <a:t>11-7-2022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F38B9E85-F59B-BA4B-AA5F-3A89DDDE43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42AFC44B-4A8F-2A5B-2622-5FBA07F93F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A1424-3D82-42A0-9360-12B3C608DC1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19090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7F6489B-A4DF-F1B1-D6AF-AA7C26B501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130AF0A0-4D21-BBD1-E596-E928EBF704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A0D703B-6AB5-7EBD-C693-66880E5465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86FCF-9B55-4B2E-83E0-ECA2B12921A6}" type="datetimeFigureOut">
              <a:rPr lang="nl-NL" smtClean="0"/>
              <a:t>11-7-2022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D365A92A-6749-166F-3E41-6E5637C8AE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231064C-9EA5-E1E4-FA29-6D2FF4A122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A1424-3D82-42A0-9360-12B3C608DC1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316548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3A292CDB-6144-BE53-A3E3-1D6BBCCE632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E701A799-4827-D764-3A2D-AAD4F11E00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556D685-17BC-4AA9-B8FD-5B1436B15B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86FCF-9B55-4B2E-83E0-ECA2B12921A6}" type="datetimeFigureOut">
              <a:rPr lang="nl-NL" smtClean="0"/>
              <a:t>11-7-2022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3D106DF-A59E-DBB2-1279-A18EDD7169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E648BFB-C41E-1C5B-85BD-5F4568449C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A1424-3D82-42A0-9360-12B3C608DC1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421910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4A455A6C-E593-3B5C-7134-E100EB65B0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F6652C0-32B2-6B71-6973-ACAD8F937F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3485F45-1CC0-E0CC-A6F5-3D432D6CBB0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086FCF-9B55-4B2E-83E0-ECA2B12921A6}" type="datetimeFigureOut">
              <a:rPr lang="nl-NL" smtClean="0"/>
              <a:t>11-7-2022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99A941CA-8035-B7D4-C28B-CC4D7F9F522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B08DEBC-F2DE-6794-EC9C-C243458478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FA1424-3D82-42A0-9360-12B3C608DC1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064666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B309515-9C48-5DB8-1375-F784A0F7EF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nl-NL" dirty="0"/>
              <a:t>Research paper 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1D27C62-A631-0049-F04E-0C41628DBC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  <a:defRPr/>
            </a:pPr>
            <a:endParaRPr lang="nl-NL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defRPr/>
            </a:pPr>
            <a:r>
              <a:rPr lang="nl-NL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Words</a:t>
            </a:r>
            <a:r>
              <a:rPr lang="nl-NL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3000</a:t>
            </a:r>
          </a:p>
          <a:p>
            <a:pPr>
              <a:lnSpc>
                <a:spcPct val="107000"/>
              </a:lnSpc>
              <a:spcAft>
                <a:spcPts val="800"/>
              </a:spcAft>
              <a:defRPr/>
            </a:pP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Topic: any topic related to the course	</a:t>
            </a:r>
            <a:endParaRPr lang="nl-NL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defRPr/>
            </a:pP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Research question and sub-questions</a:t>
            </a:r>
            <a:endParaRPr lang="nl-NL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defRPr/>
            </a:pP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Find relevant sources</a:t>
            </a:r>
            <a:endParaRPr lang="nl-NL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defRPr/>
            </a:pP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Answer your sub- questions</a:t>
            </a:r>
            <a:endParaRPr lang="nl-NL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defRPr/>
            </a:pP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Answer your main question</a:t>
            </a:r>
            <a:endParaRPr lang="nl-NL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defRPr/>
            </a:pP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Write an introduction and a conclusion</a:t>
            </a:r>
          </a:p>
          <a:p>
            <a:pPr>
              <a:lnSpc>
                <a:spcPct val="107000"/>
              </a:lnSpc>
              <a:spcAft>
                <a:spcPts val="800"/>
              </a:spcAft>
              <a:defRPr/>
            </a:pP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https://www.youtube.com/watch?v=elZ3gPdEENI</a:t>
            </a:r>
          </a:p>
          <a:p>
            <a:pPr>
              <a:lnSpc>
                <a:spcPct val="107000"/>
              </a:lnSpc>
              <a:spcAft>
                <a:spcPts val="800"/>
              </a:spcAft>
              <a:defRPr/>
            </a:pPr>
            <a:endParaRPr lang="nl-NL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nl-NL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02C1FC0E-D99E-2777-4D62-EAA79D5558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DEC4DD-B1D7-4E75-8DEC-904346701190}" type="slidenum">
              <a:rPr lang="en-GB" altLang="nl-NL" smtClean="0"/>
              <a:pPr>
                <a:defRPr/>
              </a:pPr>
              <a:t>1</a:t>
            </a:fld>
            <a:endParaRPr lang="en-GB" altLang="nl-NL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</Words>
  <Application>Microsoft Office PowerPoint</Application>
  <PresentationFormat>Breedbeeld</PresentationFormat>
  <Paragraphs>11</Paragraphs>
  <Slides>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Kantoorthema</vt:lpstr>
      <vt:lpstr>Research paper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Research paper </dc:title>
  <dc:creator>Rogier Busser</dc:creator>
  <cp:lastModifiedBy>Rogier Busser</cp:lastModifiedBy>
  <cp:revision>1</cp:revision>
  <dcterms:created xsi:type="dcterms:W3CDTF">2022-07-11T10:45:13Z</dcterms:created>
  <dcterms:modified xsi:type="dcterms:W3CDTF">2022-07-11T10:45:38Z</dcterms:modified>
</cp:coreProperties>
</file>