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8"/>
  </p:notesMasterIdLst>
  <p:sldIdLst>
    <p:sldId id="410" r:id="rId2"/>
    <p:sldId id="409" r:id="rId3"/>
    <p:sldId id="412" r:id="rId4"/>
    <p:sldId id="423" r:id="rId5"/>
    <p:sldId id="424" r:id="rId6"/>
    <p:sldId id="42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350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16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6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4288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2495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Chapter 8: Homework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718" y="2648263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853781"/>
            <a:ext cx="8069500" cy="5298722"/>
          </a:xfrm>
        </p:spPr>
        <p:txBody>
          <a:bodyPr/>
          <a:lstStyle/>
          <a:p>
            <a:pPr marL="0" indent="0">
              <a:buNone/>
            </a:pPr>
            <a:r>
              <a:rPr lang="en-US" b="1" u="sng">
                <a:latin typeface="Arial" charset="0"/>
                <a:ea typeface="Arial" charset="0"/>
                <a:cs typeface="Arial" charset="0"/>
              </a:rPr>
              <a:t>Group Homework #1: Chapter Presentations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1.Each group will be assigned 2 cases/class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&amp; presented in the following class.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You are allowed on more than 3 page ppt slides, and 7 minutes presentation for each case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Contents should include :Summary of case and answers, suggestions etc.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After each presentation, we will have class discussion therefore everyone should read the cases before coming to class.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701">
            <a:off x="7339017" y="318092"/>
            <a:ext cx="1091681" cy="14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868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024328" y="1126761"/>
            <a:ext cx="7511322" cy="262328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Chapter Presentation 8.1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210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00659" y="1447800"/>
            <a:ext cx="7215002" cy="4572000"/>
          </a:xfrm>
        </p:spPr>
      </p:pic>
    </p:spTree>
    <p:extLst>
      <p:ext uri="{BB962C8B-B14F-4D97-AF65-F5344CB8AC3E}">
        <p14:creationId xmlns:p14="http://schemas.microsoft.com/office/powerpoint/2010/main" val="195097721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11046" y="-342699"/>
            <a:ext cx="4559508" cy="2533761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8.2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214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400" y="337280"/>
            <a:ext cx="4603860" cy="6163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26638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5459" y="-724525"/>
            <a:ext cx="8808410" cy="1461541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2800" dirty="0">
                <a:solidFill>
                  <a:schemeClr val="hlink"/>
                </a:solidFill>
              </a:rPr>
              <a:t>Group Homework-New Retail Business Location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167795" y="924393"/>
            <a:ext cx="8808410" cy="69889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 dirty="0">
                <a:latin typeface="Arial" charset="0"/>
                <a:ea typeface="Arial" charset="0"/>
                <a:cs typeface="Arial" charset="0"/>
              </a:rPr>
              <a:t>Group Homework #2: Project Mini-presentation 3</a:t>
            </a:r>
          </a:p>
          <a:p>
            <a:pPr marL="0" indent="0">
              <a:buNone/>
            </a:pPr>
            <a:endParaRPr lang="en-US" sz="2000" b="1" u="sng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1.You are to discuss your new retail business in terms of location.</a:t>
            </a: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2. Prepare a 7-10 minute presentation about the direction of your new business location.</a:t>
            </a:r>
          </a:p>
          <a:p>
            <a:pPr marL="457200" indent="-457200">
              <a:buAutoNum type="arabicPeriod"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What location are you planning to open your store (flagship) at? Please specify direct address with map.</a:t>
            </a:r>
          </a:p>
          <a:p>
            <a:pPr marL="457200" indent="-457200">
              <a:buAutoNum type="arabicPeriod"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What factors justify this location?</a:t>
            </a:r>
          </a:p>
          <a:p>
            <a:pPr marL="457200" indent="-457200">
              <a:buAutoNum type="arabicPeriod"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What costs are you prepared to pay in terms of rental and please justify why?</a:t>
            </a:r>
          </a:p>
          <a:p>
            <a:pPr marL="457200" indent="-457200">
              <a:buAutoNum type="arabicPeriod"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What is your plan for future business expansion?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3. Presentation due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this coming Monday March 26,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please include logo and name of group and member names on the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slides and print me 4 slides per page copy.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234809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732</TotalTime>
  <Words>224</Words>
  <Application>Microsoft Office PowerPoint</Application>
  <PresentationFormat>นำเสนอทางหน้าจอ (4:3)</PresentationFormat>
  <Paragraphs>27</Paragraphs>
  <Slides>6</Slides>
  <Notes>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6</vt:i4>
      </vt:variant>
    </vt:vector>
  </HeadingPairs>
  <TitlesOfParts>
    <vt:vector size="7" baseType="lpstr">
      <vt:lpstr>Equity</vt:lpstr>
      <vt:lpstr>Chapter 8: Homework</vt:lpstr>
      <vt:lpstr>Group Homework</vt:lpstr>
      <vt:lpstr>Chapter Presentation 8.1 Page 210</vt:lpstr>
      <vt:lpstr>Chapter Presentation 8.2 Page 214</vt:lpstr>
      <vt:lpstr>Group Homework-New Retail Business Location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EasyUpdate</cp:lastModifiedBy>
  <cp:revision>319</cp:revision>
  <dcterms:created xsi:type="dcterms:W3CDTF">2015-02-03T09:41:51Z</dcterms:created>
  <dcterms:modified xsi:type="dcterms:W3CDTF">2018-03-16T05:44:33Z</dcterms:modified>
</cp:coreProperties>
</file>