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1"/>
  </p:notesMasterIdLst>
  <p:sldIdLst>
    <p:sldId id="256" r:id="rId2"/>
    <p:sldId id="286" r:id="rId3"/>
    <p:sldId id="258" r:id="rId4"/>
    <p:sldId id="259" r:id="rId5"/>
    <p:sldId id="288" r:id="rId6"/>
    <p:sldId id="264" r:id="rId7"/>
    <p:sldId id="257" r:id="rId8"/>
    <p:sldId id="261" r:id="rId9"/>
    <p:sldId id="262" r:id="rId10"/>
    <p:sldId id="266" r:id="rId11"/>
    <p:sldId id="267" r:id="rId12"/>
    <p:sldId id="268" r:id="rId13"/>
    <p:sldId id="270" r:id="rId14"/>
    <p:sldId id="276" r:id="rId15"/>
    <p:sldId id="280" r:id="rId16"/>
    <p:sldId id="282" r:id="rId17"/>
    <p:sldId id="289" r:id="rId18"/>
    <p:sldId id="293" r:id="rId19"/>
    <p:sldId id="292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78" autoAdjust="0"/>
    <p:restoredTop sz="94660"/>
  </p:normalViewPr>
  <p:slideViewPr>
    <p:cSldViewPr>
      <p:cViewPr varScale="1">
        <p:scale>
          <a:sx n="87" d="100"/>
          <a:sy n="87" d="100"/>
        </p:scale>
        <p:origin x="15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987DA-6401-454B-B915-1416FB9AB346}" type="datetimeFigureOut">
              <a:rPr lang="en-US" smtClean="0"/>
              <a:pPr/>
              <a:t>6/25/2019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C44F8-AE14-4F93-A8E2-195F42980F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01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FB105FB-8A53-497A-8510-BAEA839DBE11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A8ED-BFF9-4C1E-BB09-47A319A34EB5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E8D02-FE7E-47EC-980C-0BADBC5FFF68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EE5D423-616B-4959-938E-02941787BE99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EB243B-9DB9-49B4-AFE6-5C18A9DCAE5D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C47A-6FDD-4180-B1ED-3D9B31885272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AFF0-888E-4167-BC1D-04A1548C954C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45A1-9C5A-42C0-9BBD-2F5B410995FD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9D74FE3-CB50-4471-8132-129DC47E8AFF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9324-E358-4AE2-8ECF-0D6060EE70C5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1CD8CC9-1535-4F80-BA61-9089AC16EFB9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388E8C7-8117-4E7A-AF58-6997CCACE535}" type="datetime1">
              <a:rPr lang="en-US" smtClean="0"/>
              <a:pPr/>
              <a:t>6/25/2019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How to write Economics paper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124200"/>
            <a:ext cx="6400800" cy="1752600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 smtClean="0"/>
              <a:t>Dr.Anin</a:t>
            </a:r>
            <a:r>
              <a:rPr lang="en-US" dirty="0" smtClean="0"/>
              <a:t> Aroonruengsawat</a:t>
            </a:r>
            <a:endParaRPr lang="en-US" dirty="0" smtClean="0"/>
          </a:p>
          <a:p>
            <a:r>
              <a:rPr lang="en-US" dirty="0" smtClean="0"/>
              <a:t>EE 551/561 semester </a:t>
            </a:r>
            <a:r>
              <a:rPr lang="en-US" dirty="0" smtClean="0"/>
              <a:t>S/2019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Ppt.  </a:t>
            </a:r>
            <a:r>
              <a:rPr lang="en-US" dirty="0"/>
              <a:t>m</a:t>
            </a:r>
            <a:r>
              <a:rPr lang="en-US" dirty="0" smtClean="0"/>
              <a:t>ade by Dr.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A0E-0A0F-40F4-B62E-722C3232325F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economics paper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Theoretical paper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Develop new model or theory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Adjust or improving existing model or </a:t>
            </a:r>
            <a:r>
              <a:rPr lang="en-US" dirty="0" smtClean="0"/>
              <a:t>theory</a:t>
            </a:r>
          </a:p>
          <a:p>
            <a:pPr lvl="1">
              <a:buFont typeface="Wingdings" pitchFamily="2" charset="2"/>
              <a:buChar char="ü"/>
            </a:pPr>
            <a:endParaRPr lang="en-US" dirty="0" smtClean="0"/>
          </a:p>
          <a:p>
            <a:r>
              <a:rPr lang="en-US" dirty="0" smtClean="0"/>
              <a:t>Empirical paper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Use existing data or information to test hypothesis based on existing economic theory or economic concept</a:t>
            </a:r>
          </a:p>
          <a:p>
            <a:pPr lvl="1">
              <a:buFont typeface="Wingdings" pitchFamily="2" charset="2"/>
              <a:buChar char="ü"/>
            </a:pPr>
            <a:endParaRPr lang="en-US" dirty="0" smtClean="0"/>
          </a:p>
          <a:p>
            <a:pPr lvl="1">
              <a:buFont typeface="Wingdings" pitchFamily="2" charset="2"/>
              <a:buChar char="ü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Find topic</a:t>
            </a:r>
          </a:p>
          <a:p>
            <a:r>
              <a:rPr lang="en-US" dirty="0" smtClean="0"/>
              <a:t>Write outline</a:t>
            </a:r>
          </a:p>
          <a:p>
            <a:r>
              <a:rPr lang="en-US" dirty="0" smtClean="0"/>
              <a:t>Draft a paper 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Proposal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Final report</a:t>
            </a:r>
          </a:p>
          <a:p>
            <a:r>
              <a:rPr lang="en-US" dirty="0" smtClean="0"/>
              <a:t>Write abstract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Read/Listen</a:t>
            </a:r>
            <a:endParaRPr lang="en-US" dirty="0" smtClean="0"/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Articles in refereed economics journal and 	</a:t>
            </a:r>
            <a:r>
              <a:rPr lang="en-US" dirty="0" smtClean="0"/>
              <a:t>  other </a:t>
            </a:r>
            <a:r>
              <a:rPr lang="en-US" dirty="0" smtClean="0"/>
              <a:t>related journals.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Newspapers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</a:t>
            </a:r>
            <a:r>
              <a:rPr lang="en-US" dirty="0" smtClean="0"/>
              <a:t>Reports</a:t>
            </a:r>
            <a:endParaRPr lang="en-US" dirty="0" smtClean="0"/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News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</a:t>
            </a:r>
            <a:r>
              <a:rPr lang="en-US" dirty="0" smtClean="0"/>
              <a:t> </a:t>
            </a:r>
            <a:r>
              <a:rPr lang="en-US" dirty="0" smtClean="0"/>
              <a:t>Attending </a:t>
            </a:r>
            <a:r>
              <a:rPr lang="en-US" dirty="0" smtClean="0"/>
              <a:t>Seminar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/>
              <a:t>	</a:t>
            </a:r>
          </a:p>
          <a:p>
            <a:pPr marL="0" indent="0">
              <a:buNone/>
            </a:pPr>
            <a:r>
              <a:rPr lang="en-US" dirty="0" smtClean="0"/>
              <a:t>                            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Make a decision on type of paper: </a:t>
            </a:r>
          </a:p>
          <a:p>
            <a:pPr>
              <a:buNone/>
            </a:pPr>
            <a:r>
              <a:rPr lang="en-US" dirty="0" smtClean="0"/>
              <a:t>		- Theoretical paper vs. Empirical paper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Make a decision on area or issue of interest</a:t>
            </a:r>
          </a:p>
          <a:p>
            <a:pPr lvl="1">
              <a:buNone/>
            </a:pPr>
            <a:r>
              <a:rPr lang="en-US" dirty="0" smtClean="0"/>
              <a:t>	</a:t>
            </a:r>
            <a:r>
              <a:rPr lang="th-TH" dirty="0" smtClean="0"/>
              <a:t>	</a:t>
            </a:r>
            <a:r>
              <a:rPr lang="en-US" sz="2900" dirty="0" smtClean="0"/>
              <a:t>- Trade</a:t>
            </a:r>
          </a:p>
          <a:p>
            <a:pPr lvl="1">
              <a:buNone/>
            </a:pPr>
            <a:r>
              <a:rPr lang="en-US" sz="2900" dirty="0"/>
              <a:t>	</a:t>
            </a:r>
            <a:r>
              <a:rPr lang="en-US" sz="2900" dirty="0" smtClean="0"/>
              <a:t>	- Investment</a:t>
            </a:r>
          </a:p>
          <a:p>
            <a:pPr lvl="1">
              <a:buNone/>
            </a:pPr>
            <a:r>
              <a:rPr lang="en-US" sz="2900" dirty="0" smtClean="0"/>
              <a:t>		- Economic Development</a:t>
            </a:r>
          </a:p>
          <a:p>
            <a:pPr lvl="1">
              <a:buNone/>
            </a:pPr>
            <a:r>
              <a:rPr lang="en-US" sz="2900" dirty="0"/>
              <a:t>	</a:t>
            </a:r>
            <a:r>
              <a:rPr lang="en-US" sz="2900" dirty="0" smtClean="0"/>
              <a:t>	- Labor market</a:t>
            </a:r>
          </a:p>
          <a:p>
            <a:pPr lvl="1">
              <a:buNone/>
            </a:pPr>
            <a:r>
              <a:rPr lang="en-US" sz="2900" dirty="0" smtClean="0"/>
              <a:t>		 </a:t>
            </a:r>
            <a:r>
              <a:rPr lang="th-TH" sz="2900" dirty="0" smtClean="0"/>
              <a:t> </a:t>
            </a:r>
            <a:r>
              <a:rPr lang="en-US" sz="2900" dirty="0" smtClean="0"/>
              <a:t>etc.</a:t>
            </a:r>
          </a:p>
          <a:p>
            <a:pPr lvl="1">
              <a:buNone/>
            </a:pPr>
            <a:endParaRPr lang="en-US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paper (Outline)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600200"/>
            <a:ext cx="8385048" cy="4495800"/>
          </a:xfrm>
        </p:spPr>
        <p:txBody>
          <a:bodyPr>
            <a:normAutofit/>
          </a:bodyPr>
          <a:lstStyle/>
          <a:p>
            <a:r>
              <a:rPr lang="en-US" dirty="0" smtClean="0"/>
              <a:t>Abstract</a:t>
            </a:r>
          </a:p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Literature review</a:t>
            </a:r>
          </a:p>
          <a:p>
            <a:r>
              <a:rPr lang="en-US" dirty="0" smtClean="0"/>
              <a:t>Theoretical framework or Conceptual framework</a:t>
            </a:r>
          </a:p>
          <a:p>
            <a:r>
              <a:rPr lang="en-US" dirty="0" smtClean="0"/>
              <a:t>Research methods</a:t>
            </a:r>
          </a:p>
          <a:p>
            <a:r>
              <a:rPr lang="en-US" dirty="0" smtClean="0"/>
              <a:t>Results</a:t>
            </a:r>
          </a:p>
          <a:p>
            <a:r>
              <a:rPr lang="en-US" dirty="0" smtClean="0"/>
              <a:t>Limitation </a:t>
            </a:r>
            <a:r>
              <a:rPr lang="en-US" dirty="0" smtClean="0"/>
              <a:t>(optional)</a:t>
            </a:r>
            <a:endParaRPr lang="en-US" dirty="0" smtClean="0"/>
          </a:p>
          <a:p>
            <a:r>
              <a:rPr lang="en-US" dirty="0" smtClean="0"/>
              <a:t>Summary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Abstract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One paragraph explaining objectives of your paper and  key findings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Normally write after finish writing the paper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Needs for the </a:t>
            </a:r>
            <a:r>
              <a:rPr lang="en-US" dirty="0" smtClean="0"/>
              <a:t>study</a:t>
            </a:r>
          </a:p>
          <a:p>
            <a:pPr lvl="1"/>
            <a:r>
              <a:rPr lang="en-US" dirty="0" smtClean="0"/>
              <a:t>stylized facts </a:t>
            </a:r>
            <a:endParaRPr lang="en-US" dirty="0" smtClean="0"/>
          </a:p>
          <a:p>
            <a:r>
              <a:rPr lang="en-US" dirty="0" smtClean="0"/>
              <a:t>Clear objectives of the paper or main research </a:t>
            </a:r>
            <a:r>
              <a:rPr lang="en-US" dirty="0" smtClean="0"/>
              <a:t>questions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 review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58200" cy="4525963"/>
          </a:xfrm>
        </p:spPr>
        <p:txBody>
          <a:bodyPr>
            <a:normAutofit/>
          </a:bodyPr>
          <a:lstStyle/>
          <a:p>
            <a:pPr marL="320040" lvl="2" indent="-320040">
              <a:spcBef>
                <a:spcPts val="700"/>
              </a:spcBef>
              <a:buSzPct val="60000"/>
              <a:buFont typeface="Wingdings"/>
              <a:buChar char=""/>
            </a:pPr>
            <a:r>
              <a:rPr lang="en-US" sz="3200" dirty="0"/>
              <a:t>Find relevant papers </a:t>
            </a:r>
            <a:endParaRPr lang="en-US" sz="3200" dirty="0" smtClean="0"/>
          </a:p>
          <a:p>
            <a:pPr marL="320040" lvl="2" indent="-320040">
              <a:spcBef>
                <a:spcPts val="700"/>
              </a:spcBef>
              <a:buSzPct val="60000"/>
              <a:buFont typeface="Wingdings"/>
              <a:buChar char=""/>
            </a:pPr>
            <a:r>
              <a:rPr lang="en-US" sz="3200" dirty="0" smtClean="0"/>
              <a:t>Read </a:t>
            </a:r>
            <a:r>
              <a:rPr lang="en-US" sz="3200" dirty="0" smtClean="0"/>
              <a:t>the paper abstract and skim through the </a:t>
            </a:r>
            <a:r>
              <a:rPr lang="en-US" sz="3200" dirty="0" smtClean="0"/>
              <a:t>paper.</a:t>
            </a:r>
          </a:p>
          <a:p>
            <a:pPr marL="320040" lvl="2" indent="-320040">
              <a:spcBef>
                <a:spcPts val="700"/>
              </a:spcBef>
              <a:buSzPct val="60000"/>
              <a:buFont typeface="Wingdings"/>
              <a:buChar char=""/>
            </a:pPr>
            <a:r>
              <a:rPr lang="en-US" sz="3200" dirty="0" smtClean="0"/>
              <a:t>Summarize , compare and contrast findings from the literatures</a:t>
            </a:r>
          </a:p>
          <a:p>
            <a:pPr marL="0" lvl="2" indent="0">
              <a:spcBef>
                <a:spcPts val="700"/>
              </a:spcBef>
              <a:buSzPct val="60000"/>
              <a:buNone/>
            </a:pPr>
            <a:endParaRPr lang="en-US" sz="3200" dirty="0" smtClean="0"/>
          </a:p>
          <a:p>
            <a:pPr>
              <a:buNone/>
            </a:pPr>
            <a:r>
              <a:rPr lang="en-US" sz="4000" dirty="0" smtClean="0">
                <a:solidFill>
                  <a:srgbClr val="0000CC"/>
                </a:solidFill>
              </a:rPr>
              <a:t>		</a:t>
            </a:r>
            <a:endParaRPr lang="en-US" sz="4000" dirty="0" smtClean="0">
              <a:solidFill>
                <a:srgbClr val="0000C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Conceptual framework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Theories or framework used for your </a:t>
            </a:r>
            <a:r>
              <a:rPr lang="en-US" dirty="0" smtClean="0"/>
              <a:t>articles</a:t>
            </a:r>
          </a:p>
          <a:p>
            <a:r>
              <a:rPr lang="en-US" dirty="0" smtClean="0"/>
              <a:t>Framework </a:t>
            </a:r>
            <a:r>
              <a:rPr lang="en-US" dirty="0" smtClean="0"/>
              <a:t>is very </a:t>
            </a:r>
            <a:r>
              <a:rPr lang="en-US" dirty="0" smtClean="0"/>
              <a:t>important. It is the foundation for the analysis of your report/research paper.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 Methods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 </a:t>
            </a:r>
            <a:r>
              <a:rPr lang="en-US" dirty="0" smtClean="0"/>
              <a:t>empirical paper, this section may include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Source of data: </a:t>
            </a:r>
          </a:p>
          <a:p>
            <a:pPr lvl="3">
              <a:buFont typeface="Wingdings" pitchFamily="2" charset="2"/>
              <a:buChar char="ü"/>
            </a:pPr>
            <a:r>
              <a:rPr lang="en-US" sz="3200" dirty="0" smtClean="0">
                <a:solidFill>
                  <a:srgbClr val="0000CC"/>
                </a:solidFill>
              </a:rPr>
              <a:t>Primary data </a:t>
            </a:r>
            <a:r>
              <a:rPr lang="en-US" sz="3200" dirty="0" smtClean="0"/>
              <a:t>and/or</a:t>
            </a:r>
          </a:p>
          <a:p>
            <a:pPr lvl="3">
              <a:buFont typeface="Wingdings" pitchFamily="2" charset="2"/>
              <a:buChar char="ü"/>
            </a:pPr>
            <a:r>
              <a:rPr lang="en-US" sz="3200" dirty="0" smtClean="0">
                <a:solidFill>
                  <a:srgbClr val="0000CC"/>
                </a:solidFill>
              </a:rPr>
              <a:t>Secondary data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Methods to analyze data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Show all your </a:t>
            </a:r>
            <a:r>
              <a:rPr lang="en-US" dirty="0" smtClean="0"/>
              <a:t>findings</a:t>
            </a:r>
            <a:endParaRPr lang="en-US" dirty="0"/>
          </a:p>
          <a:p>
            <a:r>
              <a:rPr lang="en-US" dirty="0" smtClean="0"/>
              <a:t>Your finding should be </a:t>
            </a:r>
            <a:r>
              <a:rPr lang="en-US" dirty="0"/>
              <a:t>r</a:t>
            </a:r>
            <a:r>
              <a:rPr lang="en-US" dirty="0" smtClean="0"/>
              <a:t>elevant to the objectives </a:t>
            </a:r>
            <a:r>
              <a:rPr lang="en-US" dirty="0" smtClean="0"/>
              <a:t>of </a:t>
            </a:r>
            <a:r>
              <a:rPr lang="en-US" dirty="0" smtClean="0"/>
              <a:t>the paper.</a:t>
            </a:r>
            <a:endParaRPr lang="en-US" dirty="0" smtClean="0"/>
          </a:p>
          <a:p>
            <a:r>
              <a:rPr lang="en-US" dirty="0" smtClean="0"/>
              <a:t>Give policy recommendation if possible.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Data collection</a:t>
            </a:r>
          </a:p>
          <a:p>
            <a:r>
              <a:rPr lang="en-US" dirty="0" smtClean="0"/>
              <a:t>Variables used in the study</a:t>
            </a:r>
          </a:p>
          <a:p>
            <a:r>
              <a:rPr lang="en-US" dirty="0" smtClean="0"/>
              <a:t>Strong assumptions</a:t>
            </a:r>
          </a:p>
          <a:p>
            <a:r>
              <a:rPr lang="en-US" dirty="0" smtClean="0"/>
              <a:t>Scope of the study</a:t>
            </a:r>
          </a:p>
          <a:p>
            <a:r>
              <a:rPr lang="en-US" dirty="0" smtClean="0"/>
              <a:t>Application of the study </a:t>
            </a:r>
          </a:p>
          <a:p>
            <a:pPr>
              <a:buNone/>
            </a:pPr>
            <a:r>
              <a:rPr lang="en-US" dirty="0" smtClean="0"/>
              <a:t>	etc.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Main findings (based on main objectives)</a:t>
            </a:r>
          </a:p>
          <a:p>
            <a:r>
              <a:rPr lang="en-US" dirty="0" smtClean="0"/>
              <a:t>Main recommendation for relevant parties</a:t>
            </a:r>
          </a:p>
          <a:p>
            <a:r>
              <a:rPr lang="en-US" dirty="0" smtClean="0"/>
              <a:t>Recommendation for further study</a:t>
            </a:r>
          </a:p>
          <a:p>
            <a:r>
              <a:rPr lang="en-US" dirty="0" smtClean="0"/>
              <a:t>Tips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Should not write anything news that never mention in the paper before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Should not copy and paste paragraphs from the results section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Useful sources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600" dirty="0" smtClean="0"/>
              <a:t>World Bank</a:t>
            </a:r>
          </a:p>
          <a:p>
            <a:r>
              <a:rPr lang="en-US" sz="2600" dirty="0" smtClean="0"/>
              <a:t>ADB</a:t>
            </a:r>
          </a:p>
          <a:p>
            <a:r>
              <a:rPr lang="en-US" sz="2600" dirty="0" smtClean="0"/>
              <a:t>WTO </a:t>
            </a:r>
          </a:p>
          <a:p>
            <a:r>
              <a:rPr lang="en-US" sz="2600" dirty="0" smtClean="0"/>
              <a:t>World Economic Forum</a:t>
            </a:r>
          </a:p>
          <a:p>
            <a:r>
              <a:rPr lang="en-US" sz="2600" dirty="0" smtClean="0"/>
              <a:t>Various other international organization</a:t>
            </a:r>
          </a:p>
          <a:p>
            <a:r>
              <a:rPr lang="en-US" sz="2600" dirty="0" smtClean="0"/>
              <a:t>Central Bank of each country</a:t>
            </a:r>
            <a:endParaRPr lang="en-US" sz="2600" dirty="0"/>
          </a:p>
          <a:p>
            <a:r>
              <a:rPr lang="en-US" sz="2600" dirty="0" smtClean="0"/>
              <a:t>Hard copy journals</a:t>
            </a:r>
          </a:p>
          <a:p>
            <a:r>
              <a:rPr lang="en-US" sz="2600" dirty="0" smtClean="0"/>
              <a:t>Electronic journals, such as </a:t>
            </a:r>
          </a:p>
          <a:p>
            <a:pPr lvl="1"/>
            <a:r>
              <a:rPr lang="en-US" sz="2600" dirty="0" err="1" smtClean="0"/>
              <a:t>Econlit</a:t>
            </a:r>
            <a:endParaRPr lang="en-US" sz="2600" dirty="0" smtClean="0"/>
          </a:p>
          <a:p>
            <a:pPr lvl="1"/>
            <a:r>
              <a:rPr lang="en-US" sz="2600" dirty="0" err="1" smtClean="0"/>
              <a:t>Jstor</a:t>
            </a:r>
            <a:r>
              <a:rPr lang="en-US" sz="2600" dirty="0" smtClean="0"/>
              <a:t>  *****</a:t>
            </a:r>
          </a:p>
          <a:p>
            <a:pPr>
              <a:buNone/>
            </a:pPr>
            <a:r>
              <a:rPr lang="en-US" sz="2600" dirty="0"/>
              <a:t>	</a:t>
            </a:r>
            <a:r>
              <a:rPr lang="en-US" sz="2600" dirty="0" smtClean="0"/>
              <a:t>		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Writing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American Psychological Association (APA) style</a:t>
            </a:r>
          </a:p>
          <a:p>
            <a:r>
              <a:rPr lang="en-US" dirty="0" smtClean="0"/>
              <a:t>Chicago style</a:t>
            </a:r>
          </a:p>
          <a:p>
            <a:r>
              <a:rPr lang="en-US" dirty="0" smtClean="0"/>
              <a:t>Modern Language Association (MLA) style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This class……we will use APA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Effects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ASEAN-China Free Trade Agreement on Vietnam garment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export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Effects of AEC on labor movement in CLMV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Effects of foreign investment on poverty reduction in the Lao PDR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Impact of external uncertainty on Vietnam export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3">
              <a:buNone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11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8000"/>
                </a:solidFill>
              </a:rPr>
              <a:t>Opportunities and risks of investing in Myanmar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8000"/>
                </a:solidFill>
              </a:rPr>
              <a:t>Education problem among CLMV countries.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8000"/>
                </a:solidFill>
              </a:rPr>
              <a:t>Medical tourism roadmap for Thailand.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008000"/>
                </a:solidFill>
              </a:rPr>
              <a:t>Why do investors shift production base from Thailand to Vietnam?</a:t>
            </a:r>
          </a:p>
          <a:p>
            <a:endParaRPr lang="en-US" dirty="0"/>
          </a:p>
          <a:p>
            <a:endParaRPr lang="en-US" dirty="0" smtClean="0"/>
          </a:p>
          <a:p>
            <a:pPr>
              <a:buNone/>
            </a:pPr>
            <a:endParaRPr lang="en-US" sz="2800" dirty="0" smtClean="0"/>
          </a:p>
          <a:p>
            <a:pPr lvl="3">
              <a:buNone/>
            </a:pPr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85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CC"/>
                </a:solidFill>
              </a:rPr>
              <a:t>Topics can range from very broad perspective to very specific one, for example</a:t>
            </a:r>
          </a:p>
          <a:p>
            <a:endParaRPr lang="en-US" sz="1400" dirty="0" smtClean="0">
              <a:solidFill>
                <a:srgbClr val="0000CC"/>
              </a:solidFill>
            </a:endParaRP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Effects of </a:t>
            </a:r>
            <a:r>
              <a:rPr lang="en-US" dirty="0" smtClean="0"/>
              <a:t>Vietnam </a:t>
            </a:r>
            <a:r>
              <a:rPr lang="en-US" dirty="0" smtClean="0"/>
              <a:t>bilateral trade agreement on Vietnam manufacturing products export</a:t>
            </a:r>
          </a:p>
          <a:p>
            <a:pPr>
              <a:buNone/>
            </a:pPr>
            <a:endParaRPr lang="en-US" sz="1400" dirty="0" smtClean="0"/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Effects of ASEAN-China Free Trade Agreement on Vietnam garment export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</a:p>
          <a:p>
            <a:pPr>
              <a:buNone/>
            </a:pPr>
            <a:endParaRPr lang="en-US" sz="2800" dirty="0" smtClean="0"/>
          </a:p>
          <a:p>
            <a:pPr lvl="3">
              <a:buNone/>
            </a:pPr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18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1295</TotalTime>
  <Words>492</Words>
  <Application>Microsoft Office PowerPoint</Application>
  <PresentationFormat>On-screen Show (4:3)</PresentationFormat>
  <Paragraphs>163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Angsana New</vt:lpstr>
      <vt:lpstr>Arial</vt:lpstr>
      <vt:lpstr>Calibri</vt:lpstr>
      <vt:lpstr>Cambria</vt:lpstr>
      <vt:lpstr>Times New Roman</vt:lpstr>
      <vt:lpstr>Wingdings</vt:lpstr>
      <vt:lpstr>Wingdings 2</vt:lpstr>
      <vt:lpstr>Median</vt:lpstr>
      <vt:lpstr>How to write Economics paper</vt:lpstr>
      <vt:lpstr>Types of economics paper</vt:lpstr>
      <vt:lpstr>Process</vt:lpstr>
      <vt:lpstr>How to find topic for the paper</vt:lpstr>
      <vt:lpstr>How to find topic for the paper</vt:lpstr>
      <vt:lpstr>Structure of paper (Outline)</vt:lpstr>
      <vt:lpstr>Abstract</vt:lpstr>
      <vt:lpstr>Introduction</vt:lpstr>
      <vt:lpstr>Literature review</vt:lpstr>
      <vt:lpstr>Conceptual framework</vt:lpstr>
      <vt:lpstr>Research Methods</vt:lpstr>
      <vt:lpstr>Results</vt:lpstr>
      <vt:lpstr>Limitation</vt:lpstr>
      <vt:lpstr>Conclusion</vt:lpstr>
      <vt:lpstr>Useful sources</vt:lpstr>
      <vt:lpstr>Writing style</vt:lpstr>
      <vt:lpstr>How to find topic for the paper</vt:lpstr>
      <vt:lpstr>How to find topic for the paper</vt:lpstr>
      <vt:lpstr>How to find topic for the paper</vt:lpstr>
    </vt:vector>
  </TitlesOfParts>
  <Company>Sony Electronics,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Note</dc:creator>
  <cp:lastModifiedBy>Anin   Aroonruengsawat</cp:lastModifiedBy>
  <cp:revision>67</cp:revision>
  <dcterms:created xsi:type="dcterms:W3CDTF">2009-08-09T09:53:11Z</dcterms:created>
  <dcterms:modified xsi:type="dcterms:W3CDTF">2019-06-25T01:15:09Z</dcterms:modified>
</cp:coreProperties>
</file>