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92" d="100"/>
          <a:sy n="92" d="100"/>
        </p:scale>
        <p:origin x="-1576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80D22-3EDC-894C-8C3C-4547ADE1EC2C}" type="datetimeFigureOut">
              <a:rPr lang="en-US" smtClean="0"/>
              <a:t>1/22/16 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DA0D6-EFF5-154C-8D32-8E7E25752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74797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80D22-3EDC-894C-8C3C-4547ADE1EC2C}" type="datetimeFigureOut">
              <a:rPr lang="en-US" smtClean="0"/>
              <a:t>1/22/16 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DA0D6-EFF5-154C-8D32-8E7E25752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26223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80D22-3EDC-894C-8C3C-4547ADE1EC2C}" type="datetimeFigureOut">
              <a:rPr lang="en-US" smtClean="0"/>
              <a:t>1/22/16 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DA0D6-EFF5-154C-8D32-8E7E25752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344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80D22-3EDC-894C-8C3C-4547ADE1EC2C}" type="datetimeFigureOut">
              <a:rPr lang="en-US" smtClean="0"/>
              <a:t>1/22/16 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DA0D6-EFF5-154C-8D32-8E7E25752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02770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80D22-3EDC-894C-8C3C-4547ADE1EC2C}" type="datetimeFigureOut">
              <a:rPr lang="en-US" smtClean="0"/>
              <a:t>1/22/16 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DA0D6-EFF5-154C-8D32-8E7E25752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43508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80D22-3EDC-894C-8C3C-4547ADE1EC2C}" type="datetimeFigureOut">
              <a:rPr lang="en-US" smtClean="0"/>
              <a:t>1/22/16 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DA0D6-EFF5-154C-8D32-8E7E25752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30360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80D22-3EDC-894C-8C3C-4547ADE1EC2C}" type="datetimeFigureOut">
              <a:rPr lang="en-US" smtClean="0"/>
              <a:t>1/22/16 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DA0D6-EFF5-154C-8D32-8E7E25752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79735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80D22-3EDC-894C-8C3C-4547ADE1EC2C}" type="datetimeFigureOut">
              <a:rPr lang="en-US" smtClean="0"/>
              <a:t>1/22/16 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DA0D6-EFF5-154C-8D32-8E7E25752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70798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80D22-3EDC-894C-8C3C-4547ADE1EC2C}" type="datetimeFigureOut">
              <a:rPr lang="en-US" smtClean="0"/>
              <a:t>1/22/16 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DA0D6-EFF5-154C-8D32-8E7E25752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9177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80D22-3EDC-894C-8C3C-4547ADE1EC2C}" type="datetimeFigureOut">
              <a:rPr lang="en-US" smtClean="0"/>
              <a:t>1/22/16 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DA0D6-EFF5-154C-8D32-8E7E25752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85113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80D22-3EDC-894C-8C3C-4547ADE1EC2C}" type="datetimeFigureOut">
              <a:rPr lang="en-US" smtClean="0"/>
              <a:t>1/22/16 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DA0D6-EFF5-154C-8D32-8E7E25752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3317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280D22-3EDC-894C-8C3C-4547ADE1EC2C}" type="datetimeFigureOut">
              <a:rPr lang="en-US" smtClean="0"/>
              <a:t>1/22/16 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CDA0D6-EFF5-154C-8D32-8E7E25752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34981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jpg"/><Relationship Id="rId7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Shot 2559-01-22 at 4.26.26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3340" y="735122"/>
            <a:ext cx="462701" cy="460102"/>
          </a:xfrm>
          <a:prstGeom prst="rect">
            <a:avLst/>
          </a:prstGeom>
        </p:spPr>
      </p:pic>
      <p:pic>
        <p:nvPicPr>
          <p:cNvPr id="8" name="Picture 7" descr="Screen Shot 2559-01-22 at 4.34.53 P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19" y="966396"/>
            <a:ext cx="1818948" cy="206753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34319" y="831764"/>
            <a:ext cx="1932681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dirty="0" smtClean="0"/>
              <a:t>Farmers : oranges</a:t>
            </a:r>
            <a:endParaRPr lang="en-US" b="1" dirty="0"/>
          </a:p>
        </p:txBody>
      </p:sp>
      <p:pic>
        <p:nvPicPr>
          <p:cNvPr id="11" name="Picture 10" descr="Screen Shot 2559-01-22 at 4.40.18 PM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081" y="4728001"/>
            <a:ext cx="1737894" cy="1607848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757526" y="4045097"/>
            <a:ext cx="1818948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dirty="0" smtClean="0"/>
              <a:t>Consumers: eat</a:t>
            </a:r>
            <a:endParaRPr lang="en-US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2418512" y="2177978"/>
            <a:ext cx="1214828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5,000 </a:t>
            </a:r>
            <a:r>
              <a:rPr lang="en-US" dirty="0" err="1" smtClean="0"/>
              <a:t>Bht</a:t>
            </a:r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2813340" y="3194332"/>
            <a:ext cx="1214828" cy="369332"/>
          </a:xfrm>
          <a:prstGeom prst="rect">
            <a:avLst/>
          </a:prstGeom>
          <a:solidFill>
            <a:srgbClr val="F2DCDB"/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1</a:t>
            </a:r>
            <a:r>
              <a:rPr lang="en-US" dirty="0" smtClean="0"/>
              <a:t>,000 </a:t>
            </a:r>
            <a:r>
              <a:rPr lang="en-US" dirty="0" err="1" smtClean="0"/>
              <a:t>Bht</a:t>
            </a:r>
            <a:endParaRPr lang="en-US" dirty="0"/>
          </a:p>
        </p:txBody>
      </p:sp>
      <p:sp>
        <p:nvSpPr>
          <p:cNvPr id="16" name="Right Arrow 15"/>
          <p:cNvSpPr/>
          <p:nvPr/>
        </p:nvSpPr>
        <p:spPr>
          <a:xfrm flipV="1">
            <a:off x="3883455" y="2177978"/>
            <a:ext cx="1127712" cy="301275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 descr="Screen Shot 2559-01-22 at 4.46.41 PM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7800" y="1327769"/>
            <a:ext cx="2324100" cy="1371600"/>
          </a:xfrm>
          <a:prstGeom prst="rect">
            <a:avLst/>
          </a:prstGeom>
        </p:spPr>
      </p:pic>
      <p:sp>
        <p:nvSpPr>
          <p:cNvPr id="18" name="Right Arrow 17"/>
          <p:cNvSpPr/>
          <p:nvPr/>
        </p:nvSpPr>
        <p:spPr>
          <a:xfrm rot="7306928">
            <a:off x="1940541" y="3143987"/>
            <a:ext cx="1235209" cy="339657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/>
          <p:cNvSpPr txBox="1"/>
          <p:nvPr/>
        </p:nvSpPr>
        <p:spPr>
          <a:xfrm>
            <a:off x="5499219" y="807572"/>
            <a:ext cx="1932681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dirty="0" smtClean="0"/>
              <a:t>Factory : orange juice in bottles </a:t>
            </a:r>
            <a:endParaRPr lang="en-US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3883455" y="1487258"/>
            <a:ext cx="1214828" cy="369332"/>
          </a:xfrm>
          <a:prstGeom prst="rect">
            <a:avLst/>
          </a:prstGeom>
          <a:solidFill>
            <a:srgbClr val="F2DCDB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4,000 </a:t>
            </a:r>
            <a:r>
              <a:rPr lang="en-US" dirty="0" err="1" smtClean="0"/>
              <a:t>Bht</a:t>
            </a:r>
            <a:endParaRPr lang="en-US" dirty="0"/>
          </a:p>
        </p:txBody>
      </p:sp>
      <p:pic>
        <p:nvPicPr>
          <p:cNvPr id="21" name="Picture 20" descr="475401649_550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1900" y="1574643"/>
            <a:ext cx="1181554" cy="1124726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7398626" y="2825000"/>
            <a:ext cx="1214828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7,000 </a:t>
            </a:r>
            <a:r>
              <a:rPr lang="en-US" dirty="0" err="1" smtClean="0"/>
              <a:t>Bht</a:t>
            </a:r>
            <a:endParaRPr lang="en-US" dirty="0"/>
          </a:p>
        </p:txBody>
      </p:sp>
      <p:pic>
        <p:nvPicPr>
          <p:cNvPr id="24" name="Picture 23" descr="Screen Shot 2559-01-22 at 5.12.12 PM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8045" y="4617553"/>
            <a:ext cx="2476500" cy="1930400"/>
          </a:xfrm>
          <a:prstGeom prst="rect">
            <a:avLst/>
          </a:prstGeom>
        </p:spPr>
      </p:pic>
      <p:sp>
        <p:nvSpPr>
          <p:cNvPr id="25" name="Right Arrow 24"/>
          <p:cNvSpPr/>
          <p:nvPr/>
        </p:nvSpPr>
        <p:spPr>
          <a:xfrm rot="7306928">
            <a:off x="6814296" y="3604325"/>
            <a:ext cx="1235209" cy="339657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4905582" y="4229763"/>
            <a:ext cx="2056667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dirty="0" smtClean="0"/>
              <a:t>Consumers: drink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3762127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23</Words>
  <Application>Microsoft Macintosh PowerPoint</Application>
  <PresentationFormat>On-screen Show (4:3)</PresentationFormat>
  <Paragraphs>8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Sicha</dc:creator>
  <cp:lastModifiedBy>Sicha</cp:lastModifiedBy>
  <cp:revision>5</cp:revision>
  <dcterms:created xsi:type="dcterms:W3CDTF">2016-01-22T09:22:55Z</dcterms:created>
  <dcterms:modified xsi:type="dcterms:W3CDTF">2016-01-22T10:13:44Z</dcterms:modified>
</cp:coreProperties>
</file>