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diagrams/drawing2.xml" ContentType="application/vnd.ms-office.drawingml.diagramDrawing+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colors6.xml" ContentType="application/vnd.openxmlformats-officedocument.drawingml.diagramColor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notesSlides/notesSlide1.xml" ContentType="application/vnd.openxmlformats-officedocument.presentationml.notesSlide+xml"/>
  <Override PartName="/ppt/diagrams/drawing3.xml" ContentType="application/vnd.ms-office.drawingml.diagramDrawing+xml"/>
  <Override PartName="/ppt/notesSlides/notesSlide3.xml" ContentType="application/vnd.openxmlformats-officedocument.presentationml.notesSlide+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data5.xml" ContentType="application/vnd.openxmlformats-officedocument.drawingml.diagramData+xml"/>
  <Override PartName="/ppt/diagrams/data3.xml" ContentType="application/vnd.openxmlformats-officedocument.drawingml.diagramData+xml"/>
  <Override PartName="/ppt/notesSlides/notesSlide6.xml" ContentType="application/vnd.openxmlformats-officedocument.presentationml.notesSlide+xml"/>
  <Override PartName="/ppt/diagrams/colors5.xml" ContentType="application/vnd.openxmlformats-officedocument.drawingml.diagramColors+xml"/>
  <Override PartName="/ppt/diagrams/drawing6.xml" ContentType="application/vnd.ms-office.drawingml.diagramDrawing+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notesSlides/notesSlide4.xml" ContentType="application/vnd.openxmlformats-officedocument.presentationml.notesSlide+xml"/>
  <Override PartName="/ppt/diagrams/drawing4.xml" ContentType="application/vnd.ms-office.drawingml.diagramDrawing+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53"/>
  </p:notesMasterIdLst>
  <p:sldIdLst>
    <p:sldId id="257" r:id="rId2"/>
    <p:sldId id="282" r:id="rId3"/>
    <p:sldId id="283" r:id="rId4"/>
    <p:sldId id="284" r:id="rId5"/>
    <p:sldId id="285" r:id="rId6"/>
    <p:sldId id="286" r:id="rId7"/>
    <p:sldId id="287" r:id="rId8"/>
    <p:sldId id="288" r:id="rId9"/>
    <p:sldId id="289" r:id="rId10"/>
    <p:sldId id="290" r:id="rId11"/>
    <p:sldId id="291" r:id="rId12"/>
    <p:sldId id="292" r:id="rId13"/>
    <p:sldId id="293" r:id="rId14"/>
    <p:sldId id="294" r:id="rId15"/>
    <p:sldId id="324" r:id="rId16"/>
    <p:sldId id="325" r:id="rId17"/>
    <p:sldId id="295" r:id="rId18"/>
    <p:sldId id="296" r:id="rId19"/>
    <p:sldId id="328" r:id="rId20"/>
    <p:sldId id="297" r:id="rId21"/>
    <p:sldId id="315" r:id="rId22"/>
    <p:sldId id="316" r:id="rId23"/>
    <p:sldId id="317" r:id="rId24"/>
    <p:sldId id="318" r:id="rId25"/>
    <p:sldId id="319" r:id="rId26"/>
    <p:sldId id="298" r:id="rId27"/>
    <p:sldId id="321" r:id="rId28"/>
    <p:sldId id="322" r:id="rId29"/>
    <p:sldId id="329" r:id="rId30"/>
    <p:sldId id="299" r:id="rId31"/>
    <p:sldId id="300" r:id="rId32"/>
    <p:sldId id="301" r:id="rId33"/>
    <p:sldId id="302" r:id="rId34"/>
    <p:sldId id="326" r:id="rId35"/>
    <p:sldId id="327" r:id="rId36"/>
    <p:sldId id="320" r:id="rId37"/>
    <p:sldId id="303" r:id="rId38"/>
    <p:sldId id="304" r:id="rId39"/>
    <p:sldId id="305" r:id="rId40"/>
    <p:sldId id="306" r:id="rId41"/>
    <p:sldId id="307" r:id="rId42"/>
    <p:sldId id="308" r:id="rId43"/>
    <p:sldId id="309" r:id="rId44"/>
    <p:sldId id="310" r:id="rId45"/>
    <p:sldId id="311" r:id="rId46"/>
    <p:sldId id="312" r:id="rId47"/>
    <p:sldId id="313" r:id="rId48"/>
    <p:sldId id="314" r:id="rId49"/>
    <p:sldId id="279" r:id="rId50"/>
    <p:sldId id="280" r:id="rId51"/>
    <p:sldId id="281" r:id="rId52"/>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4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image" Target="../media/image21.png"/><Relationship Id="rId5" Type="http://schemas.openxmlformats.org/officeDocument/2006/relationships/image" Target="../media/image25.png"/><Relationship Id="rId4" Type="http://schemas.openxmlformats.org/officeDocument/2006/relationships/image" Target="../media/image24.jpeg"/></Relationships>
</file>

<file path=ppt/diagrams/_rels/data4.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image" Target="../media/image31.jpeg"/><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png"/></Relationships>
</file>

<file path=ppt/diagrams/_rels/data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image" Target="../media/image43.jpeg"/></Relationships>
</file>

<file path=ppt/diagrams/_rels/data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image" Target="../media/image46.jpeg"/><Relationship Id="rId6" Type="http://schemas.openxmlformats.org/officeDocument/2006/relationships/image" Target="../media/image51.png"/><Relationship Id="rId5" Type="http://schemas.openxmlformats.org/officeDocument/2006/relationships/image" Target="../media/image50.jpeg"/><Relationship Id="rId4" Type="http://schemas.openxmlformats.org/officeDocument/2006/relationships/image" Target="../media/image49.png"/></Relationships>
</file>

<file path=ppt/diagrams/_rels/drawing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1.jpeg"/><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jpeg"/></Relationships>
</file>

<file path=ppt/diagrams/_rels/drawing4.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image" Target="../media/image31.jpeg"/><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png"/></Relationships>
</file>

<file path=ppt/diagrams/_rels/drawing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image" Target="../media/image1.jpeg"/><Relationship Id="rId4" Type="http://schemas.openxmlformats.org/officeDocument/2006/relationships/image" Target="../media/image45.jpeg"/></Relationships>
</file>

<file path=ppt/diagrams/_rels/drawing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image" Target="../media/image46.jpeg"/><Relationship Id="rId6" Type="http://schemas.openxmlformats.org/officeDocument/2006/relationships/image" Target="../media/image51.png"/><Relationship Id="rId5" Type="http://schemas.openxmlformats.org/officeDocument/2006/relationships/image" Target="../media/image50.jpeg"/><Relationship Id="rId4" Type="http://schemas.openxmlformats.org/officeDocument/2006/relationships/image" Target="../media/image49.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1" csCatId="colorful" phldr="1"/>
      <dgm:spPr/>
      <dgm:t>
        <a:bodyPr/>
        <a:lstStyle/>
        <a:p>
          <a:endParaRPr lang="th-TH"/>
        </a:p>
      </dgm:t>
    </dgm:pt>
    <dgm:pt modelId="{47F38155-BB93-4E64-98C9-986CB4F3AFAA}">
      <dgm:prSet phldrT="[ข้อความ]"/>
      <dgm:spPr/>
      <dgm:t>
        <a:bodyPr/>
        <a:lstStyle/>
        <a:p>
          <a:r>
            <a:rPr lang="en-US" dirty="0" smtClean="0"/>
            <a:t>Core Benefit</a:t>
          </a:r>
          <a:endParaRPr lang="th-TH" dirty="0"/>
        </a:p>
      </dgm:t>
    </dgm:pt>
    <dgm:pt modelId="{B1B8E15F-8B9D-4670-A3E1-56661C756A85}" type="parTrans" cxnId="{5773B93B-1A40-4448-9629-55FE12D845D8}">
      <dgm:prSet/>
      <dgm:spPr/>
      <dgm:t>
        <a:bodyPr/>
        <a:lstStyle/>
        <a:p>
          <a:endParaRPr lang="th-TH"/>
        </a:p>
      </dgm:t>
    </dgm:pt>
    <dgm:pt modelId="{835B8FD0-0E70-43DE-8D79-EAEC0177DF4E}" type="sibTrans" cxnId="{5773B93B-1A40-4448-9629-55FE12D845D8}">
      <dgm:prSet/>
      <dgm:spPr/>
      <dgm:t>
        <a:bodyPr/>
        <a:lstStyle/>
        <a:p>
          <a:endParaRPr lang="th-TH"/>
        </a:p>
      </dgm:t>
    </dgm:pt>
    <dgm:pt modelId="{B92FC572-68AC-4E71-8299-B6DAA442E80F}">
      <dgm:prSet phldrT="[ข้อความ]"/>
      <dgm:spPr/>
      <dgm:t>
        <a:bodyPr/>
        <a:lstStyle/>
        <a:p>
          <a:r>
            <a:rPr lang="en-US" dirty="0" smtClean="0"/>
            <a:t>the fundamental need or want that consumers satisfy by consuming the product or service.  </a:t>
          </a:r>
          <a:endParaRPr lang="th-TH" dirty="0"/>
        </a:p>
      </dgm:t>
    </dgm:pt>
    <dgm:pt modelId="{11AD104A-325C-47F0-A3A3-88C008E51A1C}" type="parTrans" cxnId="{E1F32ADA-FF64-42C9-A602-A750F7298D40}">
      <dgm:prSet/>
      <dgm:spPr/>
      <dgm:t>
        <a:bodyPr/>
        <a:lstStyle/>
        <a:p>
          <a:endParaRPr lang="th-TH"/>
        </a:p>
      </dgm:t>
    </dgm:pt>
    <dgm:pt modelId="{DD7F5045-8D57-493A-BC8C-AF1E76BF28DC}" type="sibTrans" cxnId="{E1F32ADA-FF64-42C9-A602-A750F7298D40}">
      <dgm:prSet/>
      <dgm:spPr/>
      <dgm:t>
        <a:bodyPr/>
        <a:lstStyle/>
        <a:p>
          <a:endParaRPr lang="th-TH"/>
        </a:p>
      </dgm:t>
    </dgm:pt>
    <dgm:pt modelId="{C12A370B-3A33-448D-B19B-DDA68C6B60BF}">
      <dgm:prSet phldrT="[ข้อความ]"/>
      <dgm:spPr/>
      <dgm:t>
        <a:bodyPr/>
        <a:lstStyle/>
        <a:p>
          <a:r>
            <a:rPr lang="en-US" dirty="0" smtClean="0"/>
            <a:t>Expected</a:t>
          </a:r>
          <a:endParaRPr lang="th-TH" dirty="0"/>
        </a:p>
      </dgm:t>
    </dgm:pt>
    <dgm:pt modelId="{496C7F9C-86AD-4787-B606-64BBB527801C}" type="parTrans" cxnId="{B848D8AB-4F6B-44BD-9F25-C9812DCF4770}">
      <dgm:prSet/>
      <dgm:spPr/>
      <dgm:t>
        <a:bodyPr/>
        <a:lstStyle/>
        <a:p>
          <a:endParaRPr lang="th-TH"/>
        </a:p>
      </dgm:t>
    </dgm:pt>
    <dgm:pt modelId="{B392D031-E6C8-42FA-8981-9C15611AD32E}" type="sibTrans" cxnId="{B848D8AB-4F6B-44BD-9F25-C9812DCF4770}">
      <dgm:prSet/>
      <dgm:spPr/>
      <dgm:t>
        <a:bodyPr/>
        <a:lstStyle/>
        <a:p>
          <a:endParaRPr lang="th-TH"/>
        </a:p>
      </dgm:t>
    </dgm:pt>
    <dgm:pt modelId="{B9D33D6F-74DC-4673-BD8C-E0CA248F44A1}">
      <dgm:prSet phldrT="[ข้อความ]"/>
      <dgm:spPr/>
      <dgm:t>
        <a:bodyPr/>
        <a:lstStyle/>
        <a:p>
          <a:r>
            <a:rPr lang="en-US" dirty="0" smtClean="0"/>
            <a:t>is a set of attributes or characteristics that buyers normally expect and agree to when they purchase a product.  </a:t>
          </a:r>
          <a:endParaRPr lang="th-TH" dirty="0"/>
        </a:p>
      </dgm:t>
    </dgm:pt>
    <dgm:pt modelId="{41420439-68DD-4841-8BD7-4F3FB155239F}" type="parTrans" cxnId="{04557A23-D1CA-4443-9A4D-3882DEF3F5AC}">
      <dgm:prSet/>
      <dgm:spPr/>
      <dgm:t>
        <a:bodyPr/>
        <a:lstStyle/>
        <a:p>
          <a:endParaRPr lang="th-TH"/>
        </a:p>
      </dgm:t>
    </dgm:pt>
    <dgm:pt modelId="{4E908468-343E-4939-87C2-3DFB3D8F7462}" type="sibTrans" cxnId="{04557A23-D1CA-4443-9A4D-3882DEF3F5AC}">
      <dgm:prSet/>
      <dgm:spPr/>
      <dgm:t>
        <a:bodyPr/>
        <a:lstStyle/>
        <a:p>
          <a:endParaRPr lang="th-TH"/>
        </a:p>
      </dgm:t>
    </dgm:pt>
    <dgm:pt modelId="{04C08025-3AA4-4DDE-AFEF-9C54B36B3D6B}">
      <dgm:prSet phldrT="[ข้อความ]"/>
      <dgm:spPr/>
      <dgm:t>
        <a:bodyPr/>
        <a:lstStyle/>
        <a:p>
          <a:r>
            <a:rPr lang="en-US" dirty="0" smtClean="0"/>
            <a:t>Augmented</a:t>
          </a:r>
          <a:endParaRPr lang="th-TH" dirty="0"/>
        </a:p>
      </dgm:t>
    </dgm:pt>
    <dgm:pt modelId="{46DF98F5-8367-4081-B182-828E21C72DB6}" type="parTrans" cxnId="{CA3C0E1C-B5E8-475E-801C-8DF0A8C9F756}">
      <dgm:prSet/>
      <dgm:spPr/>
      <dgm:t>
        <a:bodyPr/>
        <a:lstStyle/>
        <a:p>
          <a:endParaRPr lang="th-TH"/>
        </a:p>
      </dgm:t>
    </dgm:pt>
    <dgm:pt modelId="{0ED46EC3-00C5-4CB7-A45C-78362ADB156A}" type="sibTrans" cxnId="{CA3C0E1C-B5E8-475E-801C-8DF0A8C9F756}">
      <dgm:prSet/>
      <dgm:spPr/>
      <dgm:t>
        <a:bodyPr/>
        <a:lstStyle/>
        <a:p>
          <a:endParaRPr lang="th-TH"/>
        </a:p>
      </dgm:t>
    </dgm:pt>
    <dgm:pt modelId="{F6746E83-BCBE-4B31-9330-C9E13B1099DE}">
      <dgm:prSet phldrT="[ข้อความ]"/>
      <dgm:spPr/>
      <dgm:t>
        <a:bodyPr/>
        <a:lstStyle/>
        <a:p>
          <a:r>
            <a:rPr lang="en-US" dirty="0" smtClean="0"/>
            <a:t>Potential</a:t>
          </a:r>
          <a:endParaRPr lang="th-TH" dirty="0"/>
        </a:p>
      </dgm:t>
    </dgm:pt>
    <dgm:pt modelId="{D852F144-6E3D-492D-902E-FE9B2152EF58}" type="parTrans" cxnId="{B1114E32-9C22-4B2D-A7A9-8067F3C90391}">
      <dgm:prSet/>
      <dgm:spPr/>
      <dgm:t>
        <a:bodyPr/>
        <a:lstStyle/>
        <a:p>
          <a:endParaRPr lang="th-TH"/>
        </a:p>
      </dgm:t>
    </dgm:pt>
    <dgm:pt modelId="{D6F41351-D87D-44E7-A471-38D0562110F3}" type="sibTrans" cxnId="{B1114E32-9C22-4B2D-A7A9-8067F3C90391}">
      <dgm:prSet/>
      <dgm:spPr/>
      <dgm:t>
        <a:bodyPr/>
        <a:lstStyle/>
        <a:p>
          <a:endParaRPr lang="th-TH"/>
        </a:p>
      </dgm:t>
    </dgm:pt>
    <dgm:pt modelId="{54001AC8-D8F3-4FCD-A4BD-1F33B086BC0E}">
      <dgm:prSet phldrT="[ข้อความ]"/>
      <dgm:spPr/>
      <dgm:t>
        <a:bodyPr/>
        <a:lstStyle/>
        <a:p>
          <a:endParaRPr lang="th-TH" dirty="0"/>
        </a:p>
      </dgm:t>
    </dgm:pt>
    <dgm:pt modelId="{D901F6E8-202A-4A90-9BAC-A69C064BE51D}" type="parTrans" cxnId="{C4506D40-9C73-4943-80F2-78572714186E}">
      <dgm:prSet/>
      <dgm:spPr/>
      <dgm:t>
        <a:bodyPr/>
        <a:lstStyle/>
        <a:p>
          <a:endParaRPr lang="th-TH"/>
        </a:p>
      </dgm:t>
    </dgm:pt>
    <dgm:pt modelId="{4389C8D1-0BC4-4796-B361-91FD1BF7E39B}" type="sibTrans" cxnId="{C4506D40-9C73-4943-80F2-78572714186E}">
      <dgm:prSet/>
      <dgm:spPr/>
      <dgm:t>
        <a:bodyPr/>
        <a:lstStyle/>
        <a:p>
          <a:endParaRPr lang="th-TH"/>
        </a:p>
      </dgm:t>
    </dgm:pt>
    <dgm:pt modelId="{9B247AF9-C893-484F-8A5A-681349EF1045}">
      <dgm:prSet/>
      <dgm:spPr/>
      <dgm:t>
        <a:bodyPr/>
        <a:lstStyle/>
        <a:p>
          <a:r>
            <a:rPr lang="en-US" dirty="0" smtClean="0"/>
            <a:t>includes additional product attributes, benefits, or related services that distinguish the product from competitors. </a:t>
          </a:r>
          <a:endParaRPr lang="th-TH" dirty="0"/>
        </a:p>
      </dgm:t>
    </dgm:pt>
    <dgm:pt modelId="{31662D44-498F-4841-A494-6AFF33DAE1A8}" type="parTrans" cxnId="{08AC7083-195B-4131-92D7-DE8D38080983}">
      <dgm:prSet/>
      <dgm:spPr/>
      <dgm:t>
        <a:bodyPr/>
        <a:lstStyle/>
        <a:p>
          <a:endParaRPr lang="th-TH"/>
        </a:p>
      </dgm:t>
    </dgm:pt>
    <dgm:pt modelId="{EDC9B0B2-B6C4-470D-8AA8-9D4247DDEE23}" type="sibTrans" cxnId="{08AC7083-195B-4131-92D7-DE8D38080983}">
      <dgm:prSet/>
      <dgm:spPr/>
      <dgm:t>
        <a:bodyPr/>
        <a:lstStyle/>
        <a:p>
          <a:endParaRPr lang="th-TH"/>
        </a:p>
      </dgm:t>
    </dgm:pt>
    <dgm:pt modelId="{FEF68871-1D93-4E25-9509-20F5EDF067F9}">
      <dgm:prSet phldrT="[ข้อความ]"/>
      <dgm:spPr/>
      <dgm:t>
        <a:bodyPr/>
        <a:lstStyle/>
        <a:p>
          <a:r>
            <a:rPr lang="en-US" dirty="0" smtClean="0"/>
            <a:t>includes all the augmentations and transformations that a product might ultimately undergo in the future.</a:t>
          </a:r>
          <a:endParaRPr lang="th-TH" dirty="0"/>
        </a:p>
      </dgm:t>
    </dgm:pt>
    <dgm:pt modelId="{03BA7847-A065-41EF-B9A0-0B72DAC7C471}" type="parTrans" cxnId="{713DEFCB-DA97-41F9-B2D3-16A4CB4E9AF8}">
      <dgm:prSet/>
      <dgm:spPr/>
      <dgm:t>
        <a:bodyPr/>
        <a:lstStyle/>
        <a:p>
          <a:endParaRPr lang="th-TH"/>
        </a:p>
      </dgm:t>
    </dgm:pt>
    <dgm:pt modelId="{F48A16B2-D8A9-4442-B8F0-D69EB28CD36E}" type="sibTrans" cxnId="{713DEFCB-DA97-41F9-B2D3-16A4CB4E9AF8}">
      <dgm:prSet/>
      <dgm:spPr/>
      <dgm:t>
        <a:bodyPr/>
        <a:lstStyle/>
        <a:p>
          <a:endParaRPr lang="th-TH"/>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t>
        <a:bodyPr/>
        <a:lstStyle/>
        <a:p>
          <a:endParaRPr lang="th-TH"/>
        </a:p>
      </dgm:t>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t>
        <a:bodyPr/>
        <a:lstStyle/>
        <a:p>
          <a:endParaRPr lang="th-TH"/>
        </a:p>
      </dgm:t>
    </dgm:pt>
    <dgm:pt modelId="{055C5DAF-A0CC-4B30-A4FA-DBDCEED84653}" type="pres">
      <dgm:prSet presAssocID="{C12A370B-3A33-448D-B19B-DDA68C6B60BF}" presName="composite" presStyleCnt="0"/>
      <dgm:spPr/>
      <dgm:t>
        <a:bodyPr/>
        <a:lstStyle/>
        <a:p>
          <a:endParaRPr lang="th-TH"/>
        </a:p>
      </dgm:t>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t>
        <a:bodyPr/>
        <a:lstStyle/>
        <a:p>
          <a:endParaRPr lang="th-TH"/>
        </a:p>
      </dgm:t>
    </dgm:pt>
    <dgm:pt modelId="{5DEBC108-7041-4A8E-83C3-121486AF75AE}" type="pres">
      <dgm:prSet presAssocID="{04C08025-3AA4-4DDE-AFEF-9C54B36B3D6B}" presName="composite" presStyleCnt="0"/>
      <dgm:spPr/>
      <dgm:t>
        <a:bodyPr/>
        <a:lstStyle/>
        <a:p>
          <a:endParaRPr lang="th-TH"/>
        </a:p>
      </dgm:t>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t>
        <a:bodyPr/>
        <a:lstStyle/>
        <a:p>
          <a:endParaRPr lang="th-TH"/>
        </a:p>
      </dgm:t>
    </dgm:pt>
    <dgm:pt modelId="{985417D7-4C7B-49F9-9B19-962E84B40BC1}" type="pres">
      <dgm:prSet presAssocID="{F6746E83-BCBE-4B31-9330-C9E13B1099DE}" presName="composite" presStyleCnt="0"/>
      <dgm:spPr/>
      <dgm:t>
        <a:bodyPr/>
        <a:lstStyle/>
        <a:p>
          <a:endParaRPr lang="th-TH"/>
        </a:p>
      </dgm:t>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5773B93B-1A40-4448-9629-55FE12D845D8}" srcId="{C02C1D19-0CEF-4A42-A5FA-156953624993}" destId="{47F38155-BB93-4E64-98C9-986CB4F3AFAA}" srcOrd="0" destOrd="0" parTransId="{B1B8E15F-8B9D-4670-A3E1-56661C756A85}" sibTransId="{835B8FD0-0E70-43DE-8D79-EAEC0177DF4E}"/>
    <dgm:cxn modelId="{E1F32ADA-FF64-42C9-A602-A750F7298D40}" srcId="{47F38155-BB93-4E64-98C9-986CB4F3AFAA}" destId="{B92FC572-68AC-4E71-8299-B6DAA442E80F}" srcOrd="0" destOrd="0" parTransId="{11AD104A-325C-47F0-A3A3-88C008E51A1C}" sibTransId="{DD7F5045-8D57-493A-BC8C-AF1E76BF28DC}"/>
    <dgm:cxn modelId="{19E9D57F-C525-4F7A-9577-2F4A64964E24}" type="presOf" srcId="{C12A370B-3A33-448D-B19B-DDA68C6B60BF}" destId="{1B334655-14E1-492B-8B47-D426084E86A9}"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08AC7083-195B-4131-92D7-DE8D38080983}" srcId="{04C08025-3AA4-4DDE-AFEF-9C54B36B3D6B}" destId="{9B247AF9-C893-484F-8A5A-681349EF1045}" srcOrd="1" destOrd="0" parTransId="{31662D44-498F-4841-A494-6AFF33DAE1A8}" sibTransId="{EDC9B0B2-B6C4-470D-8AA8-9D4247DDEE23}"/>
    <dgm:cxn modelId="{AB74B9B3-9361-4FD8-82E7-D2144464269A}" type="presOf" srcId="{C02C1D19-0CEF-4A42-A5FA-156953624993}" destId="{943B573F-6B14-4DC6-A017-B895CC04C690}" srcOrd="0" destOrd="0" presId="urn:microsoft.com/office/officeart/2005/8/layout/chevron2"/>
    <dgm:cxn modelId="{C3268A70-CBB4-4BB4-97B7-1A36C725CD71}" type="presOf" srcId="{B92FC572-68AC-4E71-8299-B6DAA442E80F}" destId="{3D6222C6-46B0-48CF-85C8-52FE14EF6C19}" srcOrd="0" destOrd="0" presId="urn:microsoft.com/office/officeart/2005/8/layout/chevron2"/>
    <dgm:cxn modelId="{25F2074D-82C3-4253-A0BB-422716EB3511}" type="presOf" srcId="{FEF68871-1D93-4E25-9509-20F5EDF067F9}" destId="{227DD40D-B7DC-41AB-980B-C52636240A0C}" srcOrd="0" destOrd="0" presId="urn:microsoft.com/office/officeart/2005/8/layout/chevron2"/>
    <dgm:cxn modelId="{B848D8AB-4F6B-44BD-9F25-C9812DCF4770}" srcId="{C02C1D19-0CEF-4A42-A5FA-156953624993}" destId="{C12A370B-3A33-448D-B19B-DDA68C6B60BF}" srcOrd="1" destOrd="0" parTransId="{496C7F9C-86AD-4787-B606-64BBB527801C}" sibTransId="{B392D031-E6C8-42FA-8981-9C15611AD32E}"/>
    <dgm:cxn modelId="{CA3C0E1C-B5E8-475E-801C-8DF0A8C9F756}" srcId="{C02C1D19-0CEF-4A42-A5FA-156953624993}" destId="{04C08025-3AA4-4DDE-AFEF-9C54B36B3D6B}" srcOrd="2" destOrd="0" parTransId="{46DF98F5-8367-4081-B182-828E21C72DB6}" sibTransId="{0ED46EC3-00C5-4CB7-A45C-78362ADB156A}"/>
    <dgm:cxn modelId="{E1672E7D-7017-4AA7-9D99-21F1308F9AF3}" type="presOf" srcId="{B9D33D6F-74DC-4673-BD8C-E0CA248F44A1}" destId="{4DB1D2E6-6F1A-4545-A335-4EFBC98ED1F6}" srcOrd="0" destOrd="0" presId="urn:microsoft.com/office/officeart/2005/8/layout/chevron2"/>
    <dgm:cxn modelId="{F4A8A395-0A04-4A3F-8AA8-7E848A1B4766}" type="presOf" srcId="{F6746E83-BCBE-4B31-9330-C9E13B1099DE}" destId="{035E2189-DC57-4964-8565-B9A7E9934F00}" srcOrd="0" destOrd="0" presId="urn:microsoft.com/office/officeart/2005/8/layout/chevron2"/>
    <dgm:cxn modelId="{F130DE2E-4D07-457D-8D1C-EB689A147DA5}" type="presOf" srcId="{9B247AF9-C893-484F-8A5A-681349EF1045}" destId="{305077AB-F452-47CB-B8B9-7B449E5B6ADF}" srcOrd="0" destOrd="1" presId="urn:microsoft.com/office/officeart/2005/8/layout/chevron2"/>
    <dgm:cxn modelId="{0C0064B1-E0C3-4996-B880-7E7DC40A3206}" type="presOf" srcId="{04C08025-3AA4-4DDE-AFEF-9C54B36B3D6B}" destId="{2669AF15-15A6-4DC3-8D28-FD7E9847959E}" srcOrd="0" destOrd="0" presId="urn:microsoft.com/office/officeart/2005/8/layout/chevron2"/>
    <dgm:cxn modelId="{8B8C8015-E352-4E28-AC43-C8C0B79E370B}" type="presOf" srcId="{47F38155-BB93-4E64-98C9-986CB4F3AFAA}" destId="{2338767B-FA8F-48DE-A2B5-B50E6230CA41}" srcOrd="0" destOrd="0" presId="urn:microsoft.com/office/officeart/2005/8/layout/chevron2"/>
    <dgm:cxn modelId="{6EF18586-4FFB-4EFA-AE97-9F140E811793}" type="presOf" srcId="{54001AC8-D8F3-4FCD-A4BD-1F33B086BC0E}" destId="{305077AB-F452-47CB-B8B9-7B449E5B6ADF}" srcOrd="0" destOrd="0" presId="urn:microsoft.com/office/officeart/2005/8/layout/chevron2"/>
    <dgm:cxn modelId="{04557A23-D1CA-4443-9A4D-3882DEF3F5AC}" srcId="{C12A370B-3A33-448D-B19B-DDA68C6B60BF}" destId="{B9D33D6F-74DC-4673-BD8C-E0CA248F44A1}" srcOrd="0" destOrd="0" parTransId="{41420439-68DD-4841-8BD7-4F3FB155239F}" sibTransId="{4E908468-343E-4939-87C2-3DFB3D8F7462}"/>
    <dgm:cxn modelId="{C4506D40-9C73-4943-80F2-78572714186E}" srcId="{04C08025-3AA4-4DDE-AFEF-9C54B36B3D6B}" destId="{54001AC8-D8F3-4FCD-A4BD-1F33B086BC0E}" srcOrd="0" destOrd="0" parTransId="{D901F6E8-202A-4A90-9BAC-A69C064BE51D}" sibTransId="{4389C8D1-0BC4-4796-B361-91FD1BF7E39B}"/>
    <dgm:cxn modelId="{B1114E32-9C22-4B2D-A7A9-8067F3C90391}" srcId="{C02C1D19-0CEF-4A42-A5FA-156953624993}" destId="{F6746E83-BCBE-4B31-9330-C9E13B1099DE}" srcOrd="3" destOrd="0" parTransId="{D852F144-6E3D-492D-902E-FE9B2152EF58}" sibTransId="{D6F41351-D87D-44E7-A471-38D0562110F3}"/>
    <dgm:cxn modelId="{35B8C875-23F1-46EF-8C43-81C0EA91D031}" type="presParOf" srcId="{943B573F-6B14-4DC6-A017-B895CC04C690}" destId="{EB087091-B34A-42BA-ABC3-623563AEB1A3}" srcOrd="0" destOrd="0" presId="urn:microsoft.com/office/officeart/2005/8/layout/chevron2"/>
    <dgm:cxn modelId="{2B84A784-C0DF-4F41-9F1D-0F866182AA01}" type="presParOf" srcId="{EB087091-B34A-42BA-ABC3-623563AEB1A3}" destId="{2338767B-FA8F-48DE-A2B5-B50E6230CA41}" srcOrd="0" destOrd="0" presId="urn:microsoft.com/office/officeart/2005/8/layout/chevron2"/>
    <dgm:cxn modelId="{93C42D21-6662-4D90-93FD-CEAA4B1CA3E6}" type="presParOf" srcId="{EB087091-B34A-42BA-ABC3-623563AEB1A3}" destId="{3D6222C6-46B0-48CF-85C8-52FE14EF6C19}" srcOrd="1" destOrd="0" presId="urn:microsoft.com/office/officeart/2005/8/layout/chevron2"/>
    <dgm:cxn modelId="{D7B05E56-BC78-4C55-AEDD-F717D9B8EFF0}" type="presParOf" srcId="{943B573F-6B14-4DC6-A017-B895CC04C690}" destId="{E2D74986-7BBA-41C9-9639-28400C087B33}" srcOrd="1" destOrd="0" presId="urn:microsoft.com/office/officeart/2005/8/layout/chevron2"/>
    <dgm:cxn modelId="{328D96A1-4156-4414-883F-6B7A3D71FBC3}" type="presParOf" srcId="{943B573F-6B14-4DC6-A017-B895CC04C690}" destId="{055C5DAF-A0CC-4B30-A4FA-DBDCEED84653}" srcOrd="2" destOrd="0" presId="urn:microsoft.com/office/officeart/2005/8/layout/chevron2"/>
    <dgm:cxn modelId="{15ED36AC-2835-4E82-9122-BE9AA262532D}" type="presParOf" srcId="{055C5DAF-A0CC-4B30-A4FA-DBDCEED84653}" destId="{1B334655-14E1-492B-8B47-D426084E86A9}" srcOrd="0" destOrd="0" presId="urn:microsoft.com/office/officeart/2005/8/layout/chevron2"/>
    <dgm:cxn modelId="{9BE471B1-2E74-4611-9EE2-D0B9E56982C2}" type="presParOf" srcId="{055C5DAF-A0CC-4B30-A4FA-DBDCEED84653}" destId="{4DB1D2E6-6F1A-4545-A335-4EFBC98ED1F6}" srcOrd="1" destOrd="0" presId="urn:microsoft.com/office/officeart/2005/8/layout/chevron2"/>
    <dgm:cxn modelId="{07334C7D-8DFA-45B9-A1C3-BE9C4DF5B2D1}" type="presParOf" srcId="{943B573F-6B14-4DC6-A017-B895CC04C690}" destId="{2511F8DD-BA7E-40C7-8271-D68FB4ABEB49}" srcOrd="3" destOrd="0" presId="urn:microsoft.com/office/officeart/2005/8/layout/chevron2"/>
    <dgm:cxn modelId="{A4D920F3-3A84-4578-8E1D-1F964C102A83}" type="presParOf" srcId="{943B573F-6B14-4DC6-A017-B895CC04C690}" destId="{5DEBC108-7041-4A8E-83C3-121486AF75AE}" srcOrd="4" destOrd="0" presId="urn:microsoft.com/office/officeart/2005/8/layout/chevron2"/>
    <dgm:cxn modelId="{BBA6FD53-34A5-4CF7-99F0-E49E74554F9D}" type="presParOf" srcId="{5DEBC108-7041-4A8E-83C3-121486AF75AE}" destId="{2669AF15-15A6-4DC3-8D28-FD7E9847959E}" srcOrd="0" destOrd="0" presId="urn:microsoft.com/office/officeart/2005/8/layout/chevron2"/>
    <dgm:cxn modelId="{FEE53533-D5D2-4AB6-86D1-41C63B04C312}" type="presParOf" srcId="{5DEBC108-7041-4A8E-83C3-121486AF75AE}" destId="{305077AB-F452-47CB-B8B9-7B449E5B6ADF}" srcOrd="1" destOrd="0" presId="urn:microsoft.com/office/officeart/2005/8/layout/chevron2"/>
    <dgm:cxn modelId="{BCB39F36-7DC3-47F9-B040-467F613CDF3D}" type="presParOf" srcId="{943B573F-6B14-4DC6-A017-B895CC04C690}" destId="{776A6028-4C3B-40DA-B7AB-033E1D559070}" srcOrd="5" destOrd="0" presId="urn:microsoft.com/office/officeart/2005/8/layout/chevron2"/>
    <dgm:cxn modelId="{728F7BB8-F01C-4335-9323-48CF3F9FDF30}" type="presParOf" srcId="{943B573F-6B14-4DC6-A017-B895CC04C690}" destId="{985417D7-4C7B-49F9-9B19-962E84B40BC1}" srcOrd="6" destOrd="0" presId="urn:microsoft.com/office/officeart/2005/8/layout/chevron2"/>
    <dgm:cxn modelId="{A5D2D50D-810C-42CD-863A-B19306AC5923}" type="presParOf" srcId="{985417D7-4C7B-49F9-9B19-962E84B40BC1}" destId="{035E2189-DC57-4964-8565-B9A7E9934F00}" srcOrd="0" destOrd="0" presId="urn:microsoft.com/office/officeart/2005/8/layout/chevron2"/>
    <dgm:cxn modelId="{3C512D77-9B9E-4845-A117-3DC040F0AAB3}"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th-TH"/>
        </a:p>
      </dgm:t>
    </dgm:pt>
    <dgm:pt modelId="{47F38155-BB93-4E64-98C9-986CB4F3AFAA}">
      <dgm:prSet phldrT="[ข้อความ]"/>
      <dgm:spPr/>
      <dgm:t>
        <a:bodyPr/>
        <a:lstStyle/>
        <a:p>
          <a:r>
            <a:rPr lang="en-US" dirty="0" smtClean="0"/>
            <a:t>Core Benefit</a:t>
          </a:r>
          <a:endParaRPr lang="th-TH" dirty="0"/>
        </a:p>
      </dgm:t>
    </dgm:pt>
    <dgm:pt modelId="{B1B8E15F-8B9D-4670-A3E1-56661C756A85}" type="parTrans" cxnId="{5773B93B-1A40-4448-9629-55FE12D845D8}">
      <dgm:prSet/>
      <dgm:spPr/>
      <dgm:t>
        <a:bodyPr/>
        <a:lstStyle/>
        <a:p>
          <a:endParaRPr lang="th-TH"/>
        </a:p>
      </dgm:t>
    </dgm:pt>
    <dgm:pt modelId="{835B8FD0-0E70-43DE-8D79-EAEC0177DF4E}" type="sibTrans" cxnId="{5773B93B-1A40-4448-9629-55FE12D845D8}">
      <dgm:prSet/>
      <dgm:spPr/>
      <dgm:t>
        <a:bodyPr/>
        <a:lstStyle/>
        <a:p>
          <a:endParaRPr lang="th-TH"/>
        </a:p>
      </dgm:t>
    </dgm:pt>
    <dgm:pt modelId="{B92FC572-68AC-4E71-8299-B6DAA442E80F}">
      <dgm:prSet phldrT="[ข้อความ]"/>
      <dgm:spPr/>
      <dgm:t>
        <a:bodyPr/>
        <a:lstStyle/>
        <a:p>
          <a:r>
            <a:rPr lang="en-US" dirty="0" smtClean="0"/>
            <a:t>the fundamental need or want that consumers satisfy by consuming the product or service.  </a:t>
          </a:r>
          <a:endParaRPr lang="th-TH" dirty="0"/>
        </a:p>
      </dgm:t>
    </dgm:pt>
    <dgm:pt modelId="{11AD104A-325C-47F0-A3A3-88C008E51A1C}" type="parTrans" cxnId="{E1F32ADA-FF64-42C9-A602-A750F7298D40}">
      <dgm:prSet/>
      <dgm:spPr/>
      <dgm:t>
        <a:bodyPr/>
        <a:lstStyle/>
        <a:p>
          <a:endParaRPr lang="th-TH"/>
        </a:p>
      </dgm:t>
    </dgm:pt>
    <dgm:pt modelId="{DD7F5045-8D57-493A-BC8C-AF1E76BF28DC}" type="sibTrans" cxnId="{E1F32ADA-FF64-42C9-A602-A750F7298D40}">
      <dgm:prSet/>
      <dgm:spPr/>
      <dgm:t>
        <a:bodyPr/>
        <a:lstStyle/>
        <a:p>
          <a:endParaRPr lang="th-TH"/>
        </a:p>
      </dgm:t>
    </dgm:pt>
    <dgm:pt modelId="{C12A370B-3A33-448D-B19B-DDA68C6B60BF}">
      <dgm:prSet phldrT="[ข้อความ]"/>
      <dgm:spPr/>
      <dgm:t>
        <a:bodyPr/>
        <a:lstStyle/>
        <a:p>
          <a:r>
            <a:rPr lang="en-US" dirty="0" smtClean="0"/>
            <a:t>Expected</a:t>
          </a:r>
          <a:endParaRPr lang="th-TH" dirty="0"/>
        </a:p>
      </dgm:t>
    </dgm:pt>
    <dgm:pt modelId="{496C7F9C-86AD-4787-B606-64BBB527801C}" type="parTrans" cxnId="{B848D8AB-4F6B-44BD-9F25-C9812DCF4770}">
      <dgm:prSet/>
      <dgm:spPr/>
      <dgm:t>
        <a:bodyPr/>
        <a:lstStyle/>
        <a:p>
          <a:endParaRPr lang="th-TH"/>
        </a:p>
      </dgm:t>
    </dgm:pt>
    <dgm:pt modelId="{B392D031-E6C8-42FA-8981-9C15611AD32E}" type="sibTrans" cxnId="{B848D8AB-4F6B-44BD-9F25-C9812DCF4770}">
      <dgm:prSet/>
      <dgm:spPr/>
      <dgm:t>
        <a:bodyPr/>
        <a:lstStyle/>
        <a:p>
          <a:endParaRPr lang="th-TH"/>
        </a:p>
      </dgm:t>
    </dgm:pt>
    <dgm:pt modelId="{B9D33D6F-74DC-4673-BD8C-E0CA248F44A1}">
      <dgm:prSet phldrT="[ข้อความ]"/>
      <dgm:spPr/>
      <dgm:t>
        <a:bodyPr/>
        <a:lstStyle/>
        <a:p>
          <a:r>
            <a:rPr lang="en-US" dirty="0" smtClean="0"/>
            <a:t>is a set of attributes or characteristics that buyers normally expect and agree to when they purchase a product.  </a:t>
          </a:r>
          <a:endParaRPr lang="th-TH" dirty="0"/>
        </a:p>
      </dgm:t>
    </dgm:pt>
    <dgm:pt modelId="{41420439-68DD-4841-8BD7-4F3FB155239F}" type="parTrans" cxnId="{04557A23-D1CA-4443-9A4D-3882DEF3F5AC}">
      <dgm:prSet/>
      <dgm:spPr/>
      <dgm:t>
        <a:bodyPr/>
        <a:lstStyle/>
        <a:p>
          <a:endParaRPr lang="th-TH"/>
        </a:p>
      </dgm:t>
    </dgm:pt>
    <dgm:pt modelId="{4E908468-343E-4939-87C2-3DFB3D8F7462}" type="sibTrans" cxnId="{04557A23-D1CA-4443-9A4D-3882DEF3F5AC}">
      <dgm:prSet/>
      <dgm:spPr/>
      <dgm:t>
        <a:bodyPr/>
        <a:lstStyle/>
        <a:p>
          <a:endParaRPr lang="th-TH"/>
        </a:p>
      </dgm:t>
    </dgm:pt>
    <dgm:pt modelId="{04C08025-3AA4-4DDE-AFEF-9C54B36B3D6B}">
      <dgm:prSet phldrT="[ข้อความ]"/>
      <dgm:spPr/>
      <dgm:t>
        <a:bodyPr/>
        <a:lstStyle/>
        <a:p>
          <a:r>
            <a:rPr lang="en-US" dirty="0" smtClean="0"/>
            <a:t>Augmented</a:t>
          </a:r>
          <a:endParaRPr lang="th-TH" dirty="0"/>
        </a:p>
      </dgm:t>
    </dgm:pt>
    <dgm:pt modelId="{46DF98F5-8367-4081-B182-828E21C72DB6}" type="parTrans" cxnId="{CA3C0E1C-B5E8-475E-801C-8DF0A8C9F756}">
      <dgm:prSet/>
      <dgm:spPr/>
      <dgm:t>
        <a:bodyPr/>
        <a:lstStyle/>
        <a:p>
          <a:endParaRPr lang="th-TH"/>
        </a:p>
      </dgm:t>
    </dgm:pt>
    <dgm:pt modelId="{0ED46EC3-00C5-4CB7-A45C-78362ADB156A}" type="sibTrans" cxnId="{CA3C0E1C-B5E8-475E-801C-8DF0A8C9F756}">
      <dgm:prSet/>
      <dgm:spPr/>
      <dgm:t>
        <a:bodyPr/>
        <a:lstStyle/>
        <a:p>
          <a:endParaRPr lang="th-TH"/>
        </a:p>
      </dgm:t>
    </dgm:pt>
    <dgm:pt modelId="{F6746E83-BCBE-4B31-9330-C9E13B1099DE}">
      <dgm:prSet phldrT="[ข้อความ]"/>
      <dgm:spPr/>
      <dgm:t>
        <a:bodyPr/>
        <a:lstStyle/>
        <a:p>
          <a:r>
            <a:rPr lang="en-US" dirty="0" smtClean="0"/>
            <a:t>Potential</a:t>
          </a:r>
          <a:endParaRPr lang="th-TH" dirty="0"/>
        </a:p>
      </dgm:t>
    </dgm:pt>
    <dgm:pt modelId="{D852F144-6E3D-492D-902E-FE9B2152EF58}" type="parTrans" cxnId="{B1114E32-9C22-4B2D-A7A9-8067F3C90391}">
      <dgm:prSet/>
      <dgm:spPr/>
      <dgm:t>
        <a:bodyPr/>
        <a:lstStyle/>
        <a:p>
          <a:endParaRPr lang="th-TH"/>
        </a:p>
      </dgm:t>
    </dgm:pt>
    <dgm:pt modelId="{D6F41351-D87D-44E7-A471-38D0562110F3}" type="sibTrans" cxnId="{B1114E32-9C22-4B2D-A7A9-8067F3C90391}">
      <dgm:prSet/>
      <dgm:spPr/>
      <dgm:t>
        <a:bodyPr/>
        <a:lstStyle/>
        <a:p>
          <a:endParaRPr lang="th-TH"/>
        </a:p>
      </dgm:t>
    </dgm:pt>
    <dgm:pt modelId="{54001AC8-D8F3-4FCD-A4BD-1F33B086BC0E}">
      <dgm:prSet phldrT="[ข้อความ]"/>
      <dgm:spPr/>
      <dgm:t>
        <a:bodyPr/>
        <a:lstStyle/>
        <a:p>
          <a:endParaRPr lang="th-TH" dirty="0"/>
        </a:p>
      </dgm:t>
    </dgm:pt>
    <dgm:pt modelId="{D901F6E8-202A-4A90-9BAC-A69C064BE51D}" type="parTrans" cxnId="{C4506D40-9C73-4943-80F2-78572714186E}">
      <dgm:prSet/>
      <dgm:spPr/>
      <dgm:t>
        <a:bodyPr/>
        <a:lstStyle/>
        <a:p>
          <a:endParaRPr lang="th-TH"/>
        </a:p>
      </dgm:t>
    </dgm:pt>
    <dgm:pt modelId="{4389C8D1-0BC4-4796-B361-91FD1BF7E39B}" type="sibTrans" cxnId="{C4506D40-9C73-4943-80F2-78572714186E}">
      <dgm:prSet/>
      <dgm:spPr/>
      <dgm:t>
        <a:bodyPr/>
        <a:lstStyle/>
        <a:p>
          <a:endParaRPr lang="th-TH"/>
        </a:p>
      </dgm:t>
    </dgm:pt>
    <dgm:pt modelId="{9B247AF9-C893-484F-8A5A-681349EF1045}">
      <dgm:prSet/>
      <dgm:spPr/>
      <dgm:t>
        <a:bodyPr/>
        <a:lstStyle/>
        <a:p>
          <a:r>
            <a:rPr lang="en-US" dirty="0" smtClean="0"/>
            <a:t>includes additional product attributes, benefits, or related services that distinguish the product from competitors. </a:t>
          </a:r>
          <a:endParaRPr lang="th-TH" dirty="0"/>
        </a:p>
      </dgm:t>
    </dgm:pt>
    <dgm:pt modelId="{31662D44-498F-4841-A494-6AFF33DAE1A8}" type="parTrans" cxnId="{08AC7083-195B-4131-92D7-DE8D38080983}">
      <dgm:prSet/>
      <dgm:spPr/>
      <dgm:t>
        <a:bodyPr/>
        <a:lstStyle/>
        <a:p>
          <a:endParaRPr lang="th-TH"/>
        </a:p>
      </dgm:t>
    </dgm:pt>
    <dgm:pt modelId="{EDC9B0B2-B6C4-470D-8AA8-9D4247DDEE23}" type="sibTrans" cxnId="{08AC7083-195B-4131-92D7-DE8D38080983}">
      <dgm:prSet/>
      <dgm:spPr/>
      <dgm:t>
        <a:bodyPr/>
        <a:lstStyle/>
        <a:p>
          <a:endParaRPr lang="th-TH"/>
        </a:p>
      </dgm:t>
    </dgm:pt>
    <dgm:pt modelId="{FEF68871-1D93-4E25-9509-20F5EDF067F9}">
      <dgm:prSet phldrT="[ข้อความ]"/>
      <dgm:spPr/>
      <dgm:t>
        <a:bodyPr/>
        <a:lstStyle/>
        <a:p>
          <a:r>
            <a:rPr lang="en-US" dirty="0" smtClean="0"/>
            <a:t>includes all the augmentations and transformations that a product might ultimately undergo in the future.</a:t>
          </a:r>
          <a:endParaRPr lang="th-TH" dirty="0"/>
        </a:p>
      </dgm:t>
    </dgm:pt>
    <dgm:pt modelId="{03BA7847-A065-41EF-B9A0-0B72DAC7C471}" type="parTrans" cxnId="{713DEFCB-DA97-41F9-B2D3-16A4CB4E9AF8}">
      <dgm:prSet/>
      <dgm:spPr/>
      <dgm:t>
        <a:bodyPr/>
        <a:lstStyle/>
        <a:p>
          <a:endParaRPr lang="th-TH"/>
        </a:p>
      </dgm:t>
    </dgm:pt>
    <dgm:pt modelId="{F48A16B2-D8A9-4442-B8F0-D69EB28CD36E}" type="sibTrans" cxnId="{713DEFCB-DA97-41F9-B2D3-16A4CB4E9AF8}">
      <dgm:prSet/>
      <dgm:spPr/>
      <dgm:t>
        <a:bodyPr/>
        <a:lstStyle/>
        <a:p>
          <a:endParaRPr lang="th-TH"/>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t>
        <a:bodyPr/>
        <a:lstStyle/>
        <a:p>
          <a:endParaRPr lang="th-TH"/>
        </a:p>
      </dgm:t>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t>
        <a:bodyPr/>
        <a:lstStyle/>
        <a:p>
          <a:endParaRPr lang="th-TH"/>
        </a:p>
      </dgm:t>
    </dgm:pt>
    <dgm:pt modelId="{055C5DAF-A0CC-4B30-A4FA-DBDCEED84653}" type="pres">
      <dgm:prSet presAssocID="{C12A370B-3A33-448D-B19B-DDA68C6B60BF}" presName="composite" presStyleCnt="0"/>
      <dgm:spPr/>
      <dgm:t>
        <a:bodyPr/>
        <a:lstStyle/>
        <a:p>
          <a:endParaRPr lang="th-TH"/>
        </a:p>
      </dgm:t>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t>
        <a:bodyPr/>
        <a:lstStyle/>
        <a:p>
          <a:endParaRPr lang="th-TH"/>
        </a:p>
      </dgm:t>
    </dgm:pt>
    <dgm:pt modelId="{5DEBC108-7041-4A8E-83C3-121486AF75AE}" type="pres">
      <dgm:prSet presAssocID="{04C08025-3AA4-4DDE-AFEF-9C54B36B3D6B}" presName="composite" presStyleCnt="0"/>
      <dgm:spPr/>
      <dgm:t>
        <a:bodyPr/>
        <a:lstStyle/>
        <a:p>
          <a:endParaRPr lang="th-TH"/>
        </a:p>
      </dgm:t>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t>
        <a:bodyPr/>
        <a:lstStyle/>
        <a:p>
          <a:endParaRPr lang="th-TH"/>
        </a:p>
      </dgm:t>
    </dgm:pt>
    <dgm:pt modelId="{985417D7-4C7B-49F9-9B19-962E84B40BC1}" type="pres">
      <dgm:prSet presAssocID="{F6746E83-BCBE-4B31-9330-C9E13B1099DE}" presName="composite" presStyleCnt="0"/>
      <dgm:spPr/>
      <dgm:t>
        <a:bodyPr/>
        <a:lstStyle/>
        <a:p>
          <a:endParaRPr lang="th-TH"/>
        </a:p>
      </dgm:t>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5773B93B-1A40-4448-9629-55FE12D845D8}" srcId="{C02C1D19-0CEF-4A42-A5FA-156953624993}" destId="{47F38155-BB93-4E64-98C9-986CB4F3AFAA}" srcOrd="0" destOrd="0" parTransId="{B1B8E15F-8B9D-4670-A3E1-56661C756A85}" sibTransId="{835B8FD0-0E70-43DE-8D79-EAEC0177DF4E}"/>
    <dgm:cxn modelId="{E1F32ADA-FF64-42C9-A602-A750F7298D40}" srcId="{47F38155-BB93-4E64-98C9-986CB4F3AFAA}" destId="{B92FC572-68AC-4E71-8299-B6DAA442E80F}" srcOrd="0" destOrd="0" parTransId="{11AD104A-325C-47F0-A3A3-88C008E51A1C}" sibTransId="{DD7F5045-8D57-493A-BC8C-AF1E76BF28DC}"/>
    <dgm:cxn modelId="{005A5738-37BB-4BF4-B0AD-33218F6C32E3}" type="presOf" srcId="{54001AC8-D8F3-4FCD-A4BD-1F33B086BC0E}" destId="{305077AB-F452-47CB-B8B9-7B449E5B6ADF}"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08AC7083-195B-4131-92D7-DE8D38080983}" srcId="{04C08025-3AA4-4DDE-AFEF-9C54B36B3D6B}" destId="{9B247AF9-C893-484F-8A5A-681349EF1045}" srcOrd="1" destOrd="0" parTransId="{31662D44-498F-4841-A494-6AFF33DAE1A8}" sibTransId="{EDC9B0B2-B6C4-470D-8AA8-9D4247DDEE23}"/>
    <dgm:cxn modelId="{96CE677D-CAEA-43B1-AE25-78950EAD70C2}" type="presOf" srcId="{C12A370B-3A33-448D-B19B-DDA68C6B60BF}" destId="{1B334655-14E1-492B-8B47-D426084E86A9}" srcOrd="0" destOrd="0" presId="urn:microsoft.com/office/officeart/2005/8/layout/chevron2"/>
    <dgm:cxn modelId="{CA3C0E1C-B5E8-475E-801C-8DF0A8C9F756}" srcId="{C02C1D19-0CEF-4A42-A5FA-156953624993}" destId="{04C08025-3AA4-4DDE-AFEF-9C54B36B3D6B}" srcOrd="2" destOrd="0" parTransId="{46DF98F5-8367-4081-B182-828E21C72DB6}" sibTransId="{0ED46EC3-00C5-4CB7-A45C-78362ADB156A}"/>
    <dgm:cxn modelId="{B848D8AB-4F6B-44BD-9F25-C9812DCF4770}" srcId="{C02C1D19-0CEF-4A42-A5FA-156953624993}" destId="{C12A370B-3A33-448D-B19B-DDA68C6B60BF}" srcOrd="1" destOrd="0" parTransId="{496C7F9C-86AD-4787-B606-64BBB527801C}" sibTransId="{B392D031-E6C8-42FA-8981-9C15611AD32E}"/>
    <dgm:cxn modelId="{B08E714A-1821-4ED1-999A-9A723168EA02}" type="presOf" srcId="{C02C1D19-0CEF-4A42-A5FA-156953624993}" destId="{943B573F-6B14-4DC6-A017-B895CC04C690}" srcOrd="0" destOrd="0" presId="urn:microsoft.com/office/officeart/2005/8/layout/chevron2"/>
    <dgm:cxn modelId="{24B3EAC2-6F08-48E4-B2B5-DDC92EFED345}" type="presOf" srcId="{9B247AF9-C893-484F-8A5A-681349EF1045}" destId="{305077AB-F452-47CB-B8B9-7B449E5B6ADF}" srcOrd="0" destOrd="1" presId="urn:microsoft.com/office/officeart/2005/8/layout/chevron2"/>
    <dgm:cxn modelId="{04557A23-D1CA-4443-9A4D-3882DEF3F5AC}" srcId="{C12A370B-3A33-448D-B19B-DDA68C6B60BF}" destId="{B9D33D6F-74DC-4673-BD8C-E0CA248F44A1}" srcOrd="0" destOrd="0" parTransId="{41420439-68DD-4841-8BD7-4F3FB155239F}" sibTransId="{4E908468-343E-4939-87C2-3DFB3D8F7462}"/>
    <dgm:cxn modelId="{F2C9E647-1BE2-4A6F-8AA9-C20C5515AEA7}" type="presOf" srcId="{B9D33D6F-74DC-4673-BD8C-E0CA248F44A1}" destId="{4DB1D2E6-6F1A-4545-A335-4EFBC98ED1F6}" srcOrd="0" destOrd="0" presId="urn:microsoft.com/office/officeart/2005/8/layout/chevron2"/>
    <dgm:cxn modelId="{B2EFE6A6-D879-412B-91C2-79EDC33AC7A4}" type="presOf" srcId="{F6746E83-BCBE-4B31-9330-C9E13B1099DE}" destId="{035E2189-DC57-4964-8565-B9A7E9934F00}" srcOrd="0" destOrd="0" presId="urn:microsoft.com/office/officeart/2005/8/layout/chevron2"/>
    <dgm:cxn modelId="{24C0A299-B44D-4081-8C0D-A4B8B88B8F1A}" type="presOf" srcId="{B92FC572-68AC-4E71-8299-B6DAA442E80F}" destId="{3D6222C6-46B0-48CF-85C8-52FE14EF6C19}" srcOrd="0" destOrd="0" presId="urn:microsoft.com/office/officeart/2005/8/layout/chevron2"/>
    <dgm:cxn modelId="{D9CAACB1-44C5-4C0D-9D92-0B24F891166E}" type="presOf" srcId="{47F38155-BB93-4E64-98C9-986CB4F3AFAA}" destId="{2338767B-FA8F-48DE-A2B5-B50E6230CA41}" srcOrd="0" destOrd="0" presId="urn:microsoft.com/office/officeart/2005/8/layout/chevron2"/>
    <dgm:cxn modelId="{B8E2E7B0-779D-4EAC-8972-F7E8DE4C0790}" type="presOf" srcId="{04C08025-3AA4-4DDE-AFEF-9C54B36B3D6B}" destId="{2669AF15-15A6-4DC3-8D28-FD7E9847959E}" srcOrd="0" destOrd="0" presId="urn:microsoft.com/office/officeart/2005/8/layout/chevron2"/>
    <dgm:cxn modelId="{C4506D40-9C73-4943-80F2-78572714186E}" srcId="{04C08025-3AA4-4DDE-AFEF-9C54B36B3D6B}" destId="{54001AC8-D8F3-4FCD-A4BD-1F33B086BC0E}" srcOrd="0" destOrd="0" parTransId="{D901F6E8-202A-4A90-9BAC-A69C064BE51D}" sibTransId="{4389C8D1-0BC4-4796-B361-91FD1BF7E39B}"/>
    <dgm:cxn modelId="{B1114E32-9C22-4B2D-A7A9-8067F3C90391}" srcId="{C02C1D19-0CEF-4A42-A5FA-156953624993}" destId="{F6746E83-BCBE-4B31-9330-C9E13B1099DE}" srcOrd="3" destOrd="0" parTransId="{D852F144-6E3D-492D-902E-FE9B2152EF58}" sibTransId="{D6F41351-D87D-44E7-A471-38D0562110F3}"/>
    <dgm:cxn modelId="{158C1559-CF08-402B-8ED3-7DEA79EC3E33}" type="presOf" srcId="{FEF68871-1D93-4E25-9509-20F5EDF067F9}" destId="{227DD40D-B7DC-41AB-980B-C52636240A0C}" srcOrd="0" destOrd="0" presId="urn:microsoft.com/office/officeart/2005/8/layout/chevron2"/>
    <dgm:cxn modelId="{F2035480-EA9E-4B89-8E1F-E5C8D3A4D6A1}" type="presParOf" srcId="{943B573F-6B14-4DC6-A017-B895CC04C690}" destId="{EB087091-B34A-42BA-ABC3-623563AEB1A3}" srcOrd="0" destOrd="0" presId="urn:microsoft.com/office/officeart/2005/8/layout/chevron2"/>
    <dgm:cxn modelId="{8DB4D3DB-ED05-45FA-98DE-F481C3EBF616}" type="presParOf" srcId="{EB087091-B34A-42BA-ABC3-623563AEB1A3}" destId="{2338767B-FA8F-48DE-A2B5-B50E6230CA41}" srcOrd="0" destOrd="0" presId="urn:microsoft.com/office/officeart/2005/8/layout/chevron2"/>
    <dgm:cxn modelId="{F58B5742-EFA0-4990-B62F-84A5CEAD1169}" type="presParOf" srcId="{EB087091-B34A-42BA-ABC3-623563AEB1A3}" destId="{3D6222C6-46B0-48CF-85C8-52FE14EF6C19}" srcOrd="1" destOrd="0" presId="urn:microsoft.com/office/officeart/2005/8/layout/chevron2"/>
    <dgm:cxn modelId="{BC33341C-D0BD-4A3D-8301-1D69FFEB98B1}" type="presParOf" srcId="{943B573F-6B14-4DC6-A017-B895CC04C690}" destId="{E2D74986-7BBA-41C9-9639-28400C087B33}" srcOrd="1" destOrd="0" presId="urn:microsoft.com/office/officeart/2005/8/layout/chevron2"/>
    <dgm:cxn modelId="{55C8F064-7E46-456E-BDE6-817A53CCC40C}" type="presParOf" srcId="{943B573F-6B14-4DC6-A017-B895CC04C690}" destId="{055C5DAF-A0CC-4B30-A4FA-DBDCEED84653}" srcOrd="2" destOrd="0" presId="urn:microsoft.com/office/officeart/2005/8/layout/chevron2"/>
    <dgm:cxn modelId="{59595554-839C-4CE2-9572-70A4DA568710}" type="presParOf" srcId="{055C5DAF-A0CC-4B30-A4FA-DBDCEED84653}" destId="{1B334655-14E1-492B-8B47-D426084E86A9}" srcOrd="0" destOrd="0" presId="urn:microsoft.com/office/officeart/2005/8/layout/chevron2"/>
    <dgm:cxn modelId="{8059DFD4-34EA-4FE8-9952-11275F9BFBF7}" type="presParOf" srcId="{055C5DAF-A0CC-4B30-A4FA-DBDCEED84653}" destId="{4DB1D2E6-6F1A-4545-A335-4EFBC98ED1F6}" srcOrd="1" destOrd="0" presId="urn:microsoft.com/office/officeart/2005/8/layout/chevron2"/>
    <dgm:cxn modelId="{80B1B769-441B-48EE-B078-8BF5708EBA24}" type="presParOf" srcId="{943B573F-6B14-4DC6-A017-B895CC04C690}" destId="{2511F8DD-BA7E-40C7-8271-D68FB4ABEB49}" srcOrd="3" destOrd="0" presId="urn:microsoft.com/office/officeart/2005/8/layout/chevron2"/>
    <dgm:cxn modelId="{01C28205-5D42-4F5F-A5DC-27446C4867B0}" type="presParOf" srcId="{943B573F-6B14-4DC6-A017-B895CC04C690}" destId="{5DEBC108-7041-4A8E-83C3-121486AF75AE}" srcOrd="4" destOrd="0" presId="urn:microsoft.com/office/officeart/2005/8/layout/chevron2"/>
    <dgm:cxn modelId="{6324798F-847E-49F5-958F-8F1288CEA21F}" type="presParOf" srcId="{5DEBC108-7041-4A8E-83C3-121486AF75AE}" destId="{2669AF15-15A6-4DC3-8D28-FD7E9847959E}" srcOrd="0" destOrd="0" presId="urn:microsoft.com/office/officeart/2005/8/layout/chevron2"/>
    <dgm:cxn modelId="{2EDC53B9-C0F7-4013-8728-2E466B126874}" type="presParOf" srcId="{5DEBC108-7041-4A8E-83C3-121486AF75AE}" destId="{305077AB-F452-47CB-B8B9-7B449E5B6ADF}" srcOrd="1" destOrd="0" presId="urn:microsoft.com/office/officeart/2005/8/layout/chevron2"/>
    <dgm:cxn modelId="{1DD75657-ABA8-4F35-9EBF-0CE54DB2FB17}" type="presParOf" srcId="{943B573F-6B14-4DC6-A017-B895CC04C690}" destId="{776A6028-4C3B-40DA-B7AB-033E1D559070}" srcOrd="5" destOrd="0" presId="urn:microsoft.com/office/officeart/2005/8/layout/chevron2"/>
    <dgm:cxn modelId="{87070057-B17D-450B-9748-9DB23228DD09}" type="presParOf" srcId="{943B573F-6B14-4DC6-A017-B895CC04C690}" destId="{985417D7-4C7B-49F9-9B19-962E84B40BC1}" srcOrd="6" destOrd="0" presId="urn:microsoft.com/office/officeart/2005/8/layout/chevron2"/>
    <dgm:cxn modelId="{8A34605D-8DD7-4E0A-9190-6E15C13144BC}" type="presParOf" srcId="{985417D7-4C7B-49F9-9B19-962E84B40BC1}" destId="{035E2189-DC57-4964-8565-B9A7E9934F00}" srcOrd="0" destOrd="0" presId="urn:microsoft.com/office/officeart/2005/8/layout/chevron2"/>
    <dgm:cxn modelId="{58708962-2658-4CC6-BEA5-551183E4C475}"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C01A6B7-3C5E-4FCA-BE22-123F3DC7BEC0}" type="doc">
      <dgm:prSet loTypeId="urn:microsoft.com/office/officeart/2005/8/layout/vList4" loCatId="list" qsTypeId="urn:microsoft.com/office/officeart/2005/8/quickstyle/3d2" qsCatId="3D" csTypeId="urn:microsoft.com/office/officeart/2005/8/colors/colorful2" csCatId="colorful" phldr="1"/>
      <dgm:spPr/>
      <dgm:t>
        <a:bodyPr/>
        <a:lstStyle/>
        <a:p>
          <a:endParaRPr lang="th-TH"/>
        </a:p>
      </dgm:t>
    </dgm:pt>
    <dgm:pt modelId="{E49626F3-2A32-42C3-B8FA-4D77C0B1DD3A}">
      <dgm:prSet/>
      <dgm:spPr/>
      <dgm:t>
        <a:bodyPr/>
        <a:lstStyle/>
        <a:p>
          <a:r>
            <a:rPr lang="en-US" altLang="ja-JP" b="1" dirty="0" smtClean="0">
              <a:ea typeface="MS PGothic" pitchFamily="34" charset="-128"/>
            </a:rPr>
            <a:t>Identify the brand</a:t>
          </a:r>
        </a:p>
      </dgm:t>
    </dgm:pt>
    <dgm:pt modelId="{76A96B22-6ED5-4787-BAB1-9D5183AAF6E8}" type="parTrans" cxnId="{A8EB7587-F650-4C18-AD06-83668CB53BF9}">
      <dgm:prSet/>
      <dgm:spPr/>
      <dgm:t>
        <a:bodyPr/>
        <a:lstStyle/>
        <a:p>
          <a:endParaRPr lang="th-TH" b="1"/>
        </a:p>
      </dgm:t>
    </dgm:pt>
    <dgm:pt modelId="{17C214A8-BA20-435A-B7D5-CCF8F4E17408}" type="sibTrans" cxnId="{A8EB7587-F650-4C18-AD06-83668CB53BF9}">
      <dgm:prSet/>
      <dgm:spPr/>
      <dgm:t>
        <a:bodyPr/>
        <a:lstStyle/>
        <a:p>
          <a:endParaRPr lang="th-TH" b="1"/>
        </a:p>
      </dgm:t>
    </dgm:pt>
    <dgm:pt modelId="{7BCA72EF-585A-4DDD-ADA2-7EE577919C04}">
      <dgm:prSet/>
      <dgm:spPr/>
      <dgm:t>
        <a:bodyPr/>
        <a:lstStyle/>
        <a:p>
          <a:r>
            <a:rPr lang="en-US" altLang="ja-JP" b="1" dirty="0" smtClean="0">
              <a:ea typeface="MS PGothic" pitchFamily="34" charset="-128"/>
            </a:rPr>
            <a:t>Convey descriptive and persuasive information</a:t>
          </a:r>
        </a:p>
      </dgm:t>
    </dgm:pt>
    <dgm:pt modelId="{A8B48257-658B-4FF3-A85E-947A239DBAE5}" type="parTrans" cxnId="{1EE05995-A5E5-4D84-B6DC-6D67F6E08D49}">
      <dgm:prSet/>
      <dgm:spPr/>
      <dgm:t>
        <a:bodyPr/>
        <a:lstStyle/>
        <a:p>
          <a:endParaRPr lang="th-TH" b="1"/>
        </a:p>
      </dgm:t>
    </dgm:pt>
    <dgm:pt modelId="{979585D2-3717-4C66-88C9-8B5F8924C628}" type="sibTrans" cxnId="{1EE05995-A5E5-4D84-B6DC-6D67F6E08D49}">
      <dgm:prSet/>
      <dgm:spPr/>
      <dgm:t>
        <a:bodyPr/>
        <a:lstStyle/>
        <a:p>
          <a:endParaRPr lang="th-TH" b="1"/>
        </a:p>
      </dgm:t>
    </dgm:pt>
    <dgm:pt modelId="{78B5294A-5491-42B1-A2D8-2DAD71415162}">
      <dgm:prSet/>
      <dgm:spPr/>
      <dgm:t>
        <a:bodyPr/>
        <a:lstStyle/>
        <a:p>
          <a:r>
            <a:rPr lang="en-US" altLang="ja-JP" b="1" dirty="0" smtClean="0">
              <a:ea typeface="MS PGothic" pitchFamily="34" charset="-128"/>
            </a:rPr>
            <a:t>Facilitate product transportation and protection</a:t>
          </a:r>
        </a:p>
      </dgm:t>
    </dgm:pt>
    <dgm:pt modelId="{5FC81C69-D436-4827-A78C-295E793E826B}" type="parTrans" cxnId="{127217EB-5117-4091-8AAC-7B6326D685CD}">
      <dgm:prSet/>
      <dgm:spPr/>
      <dgm:t>
        <a:bodyPr/>
        <a:lstStyle/>
        <a:p>
          <a:endParaRPr lang="th-TH" b="1"/>
        </a:p>
      </dgm:t>
    </dgm:pt>
    <dgm:pt modelId="{9FE5D154-3B1C-4296-A13D-61F17D804950}" type="sibTrans" cxnId="{127217EB-5117-4091-8AAC-7B6326D685CD}">
      <dgm:prSet/>
      <dgm:spPr/>
      <dgm:t>
        <a:bodyPr/>
        <a:lstStyle/>
        <a:p>
          <a:endParaRPr lang="th-TH" b="1"/>
        </a:p>
      </dgm:t>
    </dgm:pt>
    <dgm:pt modelId="{78F5903B-6F67-43E3-94FF-167D2C1E67B9}">
      <dgm:prSet/>
      <dgm:spPr/>
      <dgm:t>
        <a:bodyPr/>
        <a:lstStyle/>
        <a:p>
          <a:r>
            <a:rPr lang="en-US" altLang="ja-JP" b="1" dirty="0" smtClean="0">
              <a:ea typeface="MS PGothic" pitchFamily="34" charset="-128"/>
            </a:rPr>
            <a:t>Assist at-home storage</a:t>
          </a:r>
        </a:p>
      </dgm:t>
    </dgm:pt>
    <dgm:pt modelId="{E8F50AC5-B562-4BC9-8946-92DB136B0EBD}" type="parTrans" cxnId="{2DB3DA8D-82CE-4912-BC65-3ED6EDFE494A}">
      <dgm:prSet/>
      <dgm:spPr/>
      <dgm:t>
        <a:bodyPr/>
        <a:lstStyle/>
        <a:p>
          <a:endParaRPr lang="th-TH" b="1"/>
        </a:p>
      </dgm:t>
    </dgm:pt>
    <dgm:pt modelId="{7D5E8B15-67D1-4685-9492-D76EDE39EE02}" type="sibTrans" cxnId="{2DB3DA8D-82CE-4912-BC65-3ED6EDFE494A}">
      <dgm:prSet/>
      <dgm:spPr/>
      <dgm:t>
        <a:bodyPr/>
        <a:lstStyle/>
        <a:p>
          <a:endParaRPr lang="th-TH" b="1"/>
        </a:p>
      </dgm:t>
    </dgm:pt>
    <dgm:pt modelId="{B2E0BF06-D852-49EE-A217-D18AD6B993F5}">
      <dgm:prSet/>
      <dgm:spPr/>
      <dgm:t>
        <a:bodyPr/>
        <a:lstStyle/>
        <a:p>
          <a:r>
            <a:rPr lang="en-US" altLang="ja-JP" b="1" dirty="0" smtClean="0">
              <a:ea typeface="MS PGothic" pitchFamily="34" charset="-128"/>
            </a:rPr>
            <a:t>Aid product consumption</a:t>
          </a:r>
          <a:endParaRPr lang="en-US" altLang="ja-JP" b="1" dirty="0">
            <a:ea typeface="MS PGothic" pitchFamily="34" charset="-128"/>
          </a:endParaRPr>
        </a:p>
      </dgm:t>
    </dgm:pt>
    <dgm:pt modelId="{4F102426-3B43-4223-9C73-1F3A87904A61}" type="parTrans" cxnId="{D44CA01D-813C-4EAD-8618-31AD758DC8A2}">
      <dgm:prSet/>
      <dgm:spPr/>
      <dgm:t>
        <a:bodyPr/>
        <a:lstStyle/>
        <a:p>
          <a:endParaRPr lang="th-TH" b="1"/>
        </a:p>
      </dgm:t>
    </dgm:pt>
    <dgm:pt modelId="{15C49EEA-2CF8-4FA2-A798-10B2757B9DFA}" type="sibTrans" cxnId="{D44CA01D-813C-4EAD-8618-31AD758DC8A2}">
      <dgm:prSet/>
      <dgm:spPr/>
      <dgm:t>
        <a:bodyPr/>
        <a:lstStyle/>
        <a:p>
          <a:endParaRPr lang="th-TH" b="1"/>
        </a:p>
      </dgm:t>
    </dgm:pt>
    <dgm:pt modelId="{2C9D8DFB-7726-4671-B692-6034C4E7F208}" type="pres">
      <dgm:prSet presAssocID="{9C01A6B7-3C5E-4FCA-BE22-123F3DC7BEC0}" presName="linear" presStyleCnt="0">
        <dgm:presLayoutVars>
          <dgm:dir/>
          <dgm:resizeHandles val="exact"/>
        </dgm:presLayoutVars>
      </dgm:prSet>
      <dgm:spPr/>
      <dgm:t>
        <a:bodyPr/>
        <a:lstStyle/>
        <a:p>
          <a:endParaRPr lang="th-TH"/>
        </a:p>
      </dgm:t>
    </dgm:pt>
    <dgm:pt modelId="{8C544AB6-72B5-46F8-A23C-3E9AD1BFB165}" type="pres">
      <dgm:prSet presAssocID="{E49626F3-2A32-42C3-B8FA-4D77C0B1DD3A}" presName="comp" presStyleCnt="0"/>
      <dgm:spPr/>
    </dgm:pt>
    <dgm:pt modelId="{DF8002A0-8535-421E-97D0-A02FBB9C7E10}" type="pres">
      <dgm:prSet presAssocID="{E49626F3-2A32-42C3-B8FA-4D77C0B1DD3A}" presName="box" presStyleLbl="node1" presStyleIdx="0" presStyleCnt="5"/>
      <dgm:spPr/>
      <dgm:t>
        <a:bodyPr/>
        <a:lstStyle/>
        <a:p>
          <a:endParaRPr lang="th-TH"/>
        </a:p>
      </dgm:t>
    </dgm:pt>
    <dgm:pt modelId="{E1A1A2E3-5D9F-4561-A74E-6CAB4759F09C}" type="pres">
      <dgm:prSet presAssocID="{E49626F3-2A32-42C3-B8FA-4D77C0B1DD3A}" presName="img" presStyleLbl="fgImgPlace1" presStyleIdx="0" presStyleCnt="5"/>
      <dgm:spPr>
        <a:blipFill rotWithShape="0">
          <a:blip xmlns:r="http://schemas.openxmlformats.org/officeDocument/2006/relationships" r:embed="rId1"/>
          <a:stretch>
            <a:fillRect/>
          </a:stretch>
        </a:blipFill>
      </dgm:spPr>
    </dgm:pt>
    <dgm:pt modelId="{D3894F87-4441-434D-9645-59E8EDA60D6E}" type="pres">
      <dgm:prSet presAssocID="{E49626F3-2A32-42C3-B8FA-4D77C0B1DD3A}" presName="text" presStyleLbl="node1" presStyleIdx="0" presStyleCnt="5">
        <dgm:presLayoutVars>
          <dgm:bulletEnabled val="1"/>
        </dgm:presLayoutVars>
      </dgm:prSet>
      <dgm:spPr/>
      <dgm:t>
        <a:bodyPr/>
        <a:lstStyle/>
        <a:p>
          <a:endParaRPr lang="th-TH"/>
        </a:p>
      </dgm:t>
    </dgm:pt>
    <dgm:pt modelId="{2D245665-7665-4EB0-8278-B83488834DA6}" type="pres">
      <dgm:prSet presAssocID="{17C214A8-BA20-435A-B7D5-CCF8F4E17408}" presName="spacer" presStyleCnt="0"/>
      <dgm:spPr/>
    </dgm:pt>
    <dgm:pt modelId="{7DD5990D-A18A-48A9-B201-5A7DF2672C75}" type="pres">
      <dgm:prSet presAssocID="{7BCA72EF-585A-4DDD-ADA2-7EE577919C04}" presName="comp" presStyleCnt="0"/>
      <dgm:spPr/>
    </dgm:pt>
    <dgm:pt modelId="{47220306-1AB3-402D-AF17-36E7D73679A5}" type="pres">
      <dgm:prSet presAssocID="{7BCA72EF-585A-4DDD-ADA2-7EE577919C04}" presName="box" presStyleLbl="node1" presStyleIdx="1" presStyleCnt="5"/>
      <dgm:spPr/>
      <dgm:t>
        <a:bodyPr/>
        <a:lstStyle/>
        <a:p>
          <a:endParaRPr lang="th-TH"/>
        </a:p>
      </dgm:t>
    </dgm:pt>
    <dgm:pt modelId="{DBAA68FE-4BDA-4631-97FC-11A6912A6E11}" type="pres">
      <dgm:prSet presAssocID="{7BCA72EF-585A-4DDD-ADA2-7EE577919C04}" presName="img" presStyleLbl="fgImgPlace1" presStyleIdx="1" presStyleCnt="5" custScaleX="75164"/>
      <dgm:spPr>
        <a:blipFill rotWithShape="0">
          <a:blip xmlns:r="http://schemas.openxmlformats.org/officeDocument/2006/relationships" r:embed="rId2"/>
          <a:stretch>
            <a:fillRect/>
          </a:stretch>
        </a:blipFill>
      </dgm:spPr>
    </dgm:pt>
    <dgm:pt modelId="{555CFEEC-F167-4A16-B976-82E05EAF6EF0}" type="pres">
      <dgm:prSet presAssocID="{7BCA72EF-585A-4DDD-ADA2-7EE577919C04}" presName="text" presStyleLbl="node1" presStyleIdx="1" presStyleCnt="5">
        <dgm:presLayoutVars>
          <dgm:bulletEnabled val="1"/>
        </dgm:presLayoutVars>
      </dgm:prSet>
      <dgm:spPr/>
      <dgm:t>
        <a:bodyPr/>
        <a:lstStyle/>
        <a:p>
          <a:endParaRPr lang="th-TH"/>
        </a:p>
      </dgm:t>
    </dgm:pt>
    <dgm:pt modelId="{1054251C-CEC5-4D15-BC45-2D73C2830D79}" type="pres">
      <dgm:prSet presAssocID="{979585D2-3717-4C66-88C9-8B5F8924C628}" presName="spacer" presStyleCnt="0"/>
      <dgm:spPr/>
    </dgm:pt>
    <dgm:pt modelId="{A710EF5A-4055-41B7-87DD-32CD59C7E0CE}" type="pres">
      <dgm:prSet presAssocID="{78B5294A-5491-42B1-A2D8-2DAD71415162}" presName="comp" presStyleCnt="0"/>
      <dgm:spPr/>
    </dgm:pt>
    <dgm:pt modelId="{6607DDB4-D502-4B89-BBD4-8E76DB69BEC8}" type="pres">
      <dgm:prSet presAssocID="{78B5294A-5491-42B1-A2D8-2DAD71415162}" presName="box" presStyleLbl="node1" presStyleIdx="2" presStyleCnt="5"/>
      <dgm:spPr/>
      <dgm:t>
        <a:bodyPr/>
        <a:lstStyle/>
        <a:p>
          <a:endParaRPr lang="th-TH"/>
        </a:p>
      </dgm:t>
    </dgm:pt>
    <dgm:pt modelId="{7F9C726E-6FB7-45F0-8C1E-F2DE5B8A1E8B}" type="pres">
      <dgm:prSet presAssocID="{78B5294A-5491-42B1-A2D8-2DAD71415162}" presName="img" presStyleLbl="fgImgPlace1" presStyleIdx="2" presStyleCnt="5"/>
      <dgm:spPr>
        <a:blipFill rotWithShape="0">
          <a:blip xmlns:r="http://schemas.openxmlformats.org/officeDocument/2006/relationships" r:embed="rId3"/>
          <a:stretch>
            <a:fillRect/>
          </a:stretch>
        </a:blipFill>
      </dgm:spPr>
    </dgm:pt>
    <dgm:pt modelId="{238D54E8-5EAE-4BEB-8AD9-48B3A4F2AEE3}" type="pres">
      <dgm:prSet presAssocID="{78B5294A-5491-42B1-A2D8-2DAD71415162}" presName="text" presStyleLbl="node1" presStyleIdx="2" presStyleCnt="5">
        <dgm:presLayoutVars>
          <dgm:bulletEnabled val="1"/>
        </dgm:presLayoutVars>
      </dgm:prSet>
      <dgm:spPr/>
      <dgm:t>
        <a:bodyPr/>
        <a:lstStyle/>
        <a:p>
          <a:endParaRPr lang="th-TH"/>
        </a:p>
      </dgm:t>
    </dgm:pt>
    <dgm:pt modelId="{30814E91-B3DD-4592-B161-D7EAB3764A78}" type="pres">
      <dgm:prSet presAssocID="{9FE5D154-3B1C-4296-A13D-61F17D804950}" presName="spacer" presStyleCnt="0"/>
      <dgm:spPr/>
    </dgm:pt>
    <dgm:pt modelId="{4304912C-E096-4FEB-8637-D7958FF59659}" type="pres">
      <dgm:prSet presAssocID="{78F5903B-6F67-43E3-94FF-167D2C1E67B9}" presName="comp" presStyleCnt="0"/>
      <dgm:spPr/>
    </dgm:pt>
    <dgm:pt modelId="{07A18269-E1FE-4732-8C32-A1B87A0AF584}" type="pres">
      <dgm:prSet presAssocID="{78F5903B-6F67-43E3-94FF-167D2C1E67B9}" presName="box" presStyleLbl="node1" presStyleIdx="3" presStyleCnt="5"/>
      <dgm:spPr/>
      <dgm:t>
        <a:bodyPr/>
        <a:lstStyle/>
        <a:p>
          <a:endParaRPr lang="th-TH"/>
        </a:p>
      </dgm:t>
    </dgm:pt>
    <dgm:pt modelId="{7E2BBE2B-E5D1-4CFC-8B48-69D78764F9C1}" type="pres">
      <dgm:prSet presAssocID="{78F5903B-6F67-43E3-94FF-167D2C1E67B9}" presName="img" presStyleLbl="fgImgPlace1" presStyleIdx="3" presStyleCnt="5" custScaleX="75164"/>
      <dgm:spPr>
        <a:blipFill rotWithShape="0">
          <a:blip xmlns:r="http://schemas.openxmlformats.org/officeDocument/2006/relationships" r:embed="rId4"/>
          <a:stretch>
            <a:fillRect/>
          </a:stretch>
        </a:blipFill>
      </dgm:spPr>
    </dgm:pt>
    <dgm:pt modelId="{21C63030-3DD5-40FD-995F-9432197B1539}" type="pres">
      <dgm:prSet presAssocID="{78F5903B-6F67-43E3-94FF-167D2C1E67B9}" presName="text" presStyleLbl="node1" presStyleIdx="3" presStyleCnt="5">
        <dgm:presLayoutVars>
          <dgm:bulletEnabled val="1"/>
        </dgm:presLayoutVars>
      </dgm:prSet>
      <dgm:spPr/>
      <dgm:t>
        <a:bodyPr/>
        <a:lstStyle/>
        <a:p>
          <a:endParaRPr lang="th-TH"/>
        </a:p>
      </dgm:t>
    </dgm:pt>
    <dgm:pt modelId="{9184CBE6-DC57-40E8-A2A7-73066E4FC2B8}" type="pres">
      <dgm:prSet presAssocID="{7D5E8B15-67D1-4685-9492-D76EDE39EE02}" presName="spacer" presStyleCnt="0"/>
      <dgm:spPr/>
    </dgm:pt>
    <dgm:pt modelId="{129EC947-FF61-4FD8-8D05-D416072CBBCC}" type="pres">
      <dgm:prSet presAssocID="{B2E0BF06-D852-49EE-A217-D18AD6B993F5}" presName="comp" presStyleCnt="0"/>
      <dgm:spPr/>
    </dgm:pt>
    <dgm:pt modelId="{AB0BECB7-FBD1-46D9-A775-1D9574AF9C23}" type="pres">
      <dgm:prSet presAssocID="{B2E0BF06-D852-49EE-A217-D18AD6B993F5}" presName="box" presStyleLbl="node1" presStyleIdx="4" presStyleCnt="5"/>
      <dgm:spPr/>
      <dgm:t>
        <a:bodyPr/>
        <a:lstStyle/>
        <a:p>
          <a:endParaRPr lang="th-TH"/>
        </a:p>
      </dgm:t>
    </dgm:pt>
    <dgm:pt modelId="{6BAA6519-5E07-4AD9-8105-7A1090EEB6E6}" type="pres">
      <dgm:prSet presAssocID="{B2E0BF06-D852-49EE-A217-D18AD6B993F5}" presName="img" presStyleLbl="fgImgPlace1" presStyleIdx="4" presStyleCnt="5" custScaleX="86883"/>
      <dgm:spPr>
        <a:blipFill rotWithShape="0">
          <a:blip xmlns:r="http://schemas.openxmlformats.org/officeDocument/2006/relationships" r:embed="rId5"/>
          <a:stretch>
            <a:fillRect/>
          </a:stretch>
        </a:blipFill>
      </dgm:spPr>
    </dgm:pt>
    <dgm:pt modelId="{4C0A3E01-E0BA-4359-9606-C5FA9B115667}" type="pres">
      <dgm:prSet presAssocID="{B2E0BF06-D852-49EE-A217-D18AD6B993F5}" presName="text" presStyleLbl="node1" presStyleIdx="4" presStyleCnt="5">
        <dgm:presLayoutVars>
          <dgm:bulletEnabled val="1"/>
        </dgm:presLayoutVars>
      </dgm:prSet>
      <dgm:spPr/>
      <dgm:t>
        <a:bodyPr/>
        <a:lstStyle/>
        <a:p>
          <a:endParaRPr lang="th-TH"/>
        </a:p>
      </dgm:t>
    </dgm:pt>
  </dgm:ptLst>
  <dgm:cxnLst>
    <dgm:cxn modelId="{ACFD8C96-9C70-4CB5-B1DE-C56F928EF7CD}" type="presOf" srcId="{78F5903B-6F67-43E3-94FF-167D2C1E67B9}" destId="{07A18269-E1FE-4732-8C32-A1B87A0AF584}" srcOrd="0" destOrd="0" presId="urn:microsoft.com/office/officeart/2005/8/layout/vList4"/>
    <dgm:cxn modelId="{A410F603-992A-4551-9152-82033C719A30}" type="presOf" srcId="{7BCA72EF-585A-4DDD-ADA2-7EE577919C04}" destId="{47220306-1AB3-402D-AF17-36E7D73679A5}" srcOrd="0" destOrd="0" presId="urn:microsoft.com/office/officeart/2005/8/layout/vList4"/>
    <dgm:cxn modelId="{BB73B634-352E-4A37-B498-843B0F37871D}" type="presOf" srcId="{B2E0BF06-D852-49EE-A217-D18AD6B993F5}" destId="{4C0A3E01-E0BA-4359-9606-C5FA9B115667}" srcOrd="1" destOrd="0" presId="urn:microsoft.com/office/officeart/2005/8/layout/vList4"/>
    <dgm:cxn modelId="{6DDE4F00-B056-4B46-882E-0ABEB14B40C2}" type="presOf" srcId="{78B5294A-5491-42B1-A2D8-2DAD71415162}" destId="{238D54E8-5EAE-4BEB-8AD9-48B3A4F2AEE3}" srcOrd="1" destOrd="0" presId="urn:microsoft.com/office/officeart/2005/8/layout/vList4"/>
    <dgm:cxn modelId="{1EE05995-A5E5-4D84-B6DC-6D67F6E08D49}" srcId="{9C01A6B7-3C5E-4FCA-BE22-123F3DC7BEC0}" destId="{7BCA72EF-585A-4DDD-ADA2-7EE577919C04}" srcOrd="1" destOrd="0" parTransId="{A8B48257-658B-4FF3-A85E-947A239DBAE5}" sibTransId="{979585D2-3717-4C66-88C9-8B5F8924C628}"/>
    <dgm:cxn modelId="{127217EB-5117-4091-8AAC-7B6326D685CD}" srcId="{9C01A6B7-3C5E-4FCA-BE22-123F3DC7BEC0}" destId="{78B5294A-5491-42B1-A2D8-2DAD71415162}" srcOrd="2" destOrd="0" parTransId="{5FC81C69-D436-4827-A78C-295E793E826B}" sibTransId="{9FE5D154-3B1C-4296-A13D-61F17D804950}"/>
    <dgm:cxn modelId="{B76322DB-1EEB-489A-BB7A-72DAE516ACE0}" type="presOf" srcId="{E49626F3-2A32-42C3-B8FA-4D77C0B1DD3A}" destId="{D3894F87-4441-434D-9645-59E8EDA60D6E}" srcOrd="1" destOrd="0" presId="urn:microsoft.com/office/officeart/2005/8/layout/vList4"/>
    <dgm:cxn modelId="{8CA93120-B8A6-4F49-B83A-39F049F20B28}" type="presOf" srcId="{78F5903B-6F67-43E3-94FF-167D2C1E67B9}" destId="{21C63030-3DD5-40FD-995F-9432197B1539}" srcOrd="1" destOrd="0" presId="urn:microsoft.com/office/officeart/2005/8/layout/vList4"/>
    <dgm:cxn modelId="{A8EB7587-F650-4C18-AD06-83668CB53BF9}" srcId="{9C01A6B7-3C5E-4FCA-BE22-123F3DC7BEC0}" destId="{E49626F3-2A32-42C3-B8FA-4D77C0B1DD3A}" srcOrd="0" destOrd="0" parTransId="{76A96B22-6ED5-4787-BAB1-9D5183AAF6E8}" sibTransId="{17C214A8-BA20-435A-B7D5-CCF8F4E17408}"/>
    <dgm:cxn modelId="{3A897C95-0DF3-4DB2-BCFA-A8A2EC7B29AE}" type="presOf" srcId="{9C01A6B7-3C5E-4FCA-BE22-123F3DC7BEC0}" destId="{2C9D8DFB-7726-4671-B692-6034C4E7F208}" srcOrd="0" destOrd="0" presId="urn:microsoft.com/office/officeart/2005/8/layout/vList4"/>
    <dgm:cxn modelId="{2DB3DA8D-82CE-4912-BC65-3ED6EDFE494A}" srcId="{9C01A6B7-3C5E-4FCA-BE22-123F3DC7BEC0}" destId="{78F5903B-6F67-43E3-94FF-167D2C1E67B9}" srcOrd="3" destOrd="0" parTransId="{E8F50AC5-B562-4BC9-8946-92DB136B0EBD}" sibTransId="{7D5E8B15-67D1-4685-9492-D76EDE39EE02}"/>
    <dgm:cxn modelId="{EB287AC3-AA79-432F-BA39-A9AA6880FE6A}" type="presOf" srcId="{E49626F3-2A32-42C3-B8FA-4D77C0B1DD3A}" destId="{DF8002A0-8535-421E-97D0-A02FBB9C7E10}" srcOrd="0" destOrd="0" presId="urn:microsoft.com/office/officeart/2005/8/layout/vList4"/>
    <dgm:cxn modelId="{0CE5B8EA-0D01-4DDB-99C9-84D2AE7B8885}" type="presOf" srcId="{B2E0BF06-D852-49EE-A217-D18AD6B993F5}" destId="{AB0BECB7-FBD1-46D9-A775-1D9574AF9C23}" srcOrd="0" destOrd="0" presId="urn:microsoft.com/office/officeart/2005/8/layout/vList4"/>
    <dgm:cxn modelId="{D44CA01D-813C-4EAD-8618-31AD758DC8A2}" srcId="{9C01A6B7-3C5E-4FCA-BE22-123F3DC7BEC0}" destId="{B2E0BF06-D852-49EE-A217-D18AD6B993F5}" srcOrd="4" destOrd="0" parTransId="{4F102426-3B43-4223-9C73-1F3A87904A61}" sibTransId="{15C49EEA-2CF8-4FA2-A798-10B2757B9DFA}"/>
    <dgm:cxn modelId="{52EA80C9-9BD5-4E6E-B138-F96AB8971415}" type="presOf" srcId="{7BCA72EF-585A-4DDD-ADA2-7EE577919C04}" destId="{555CFEEC-F167-4A16-B976-82E05EAF6EF0}" srcOrd="1" destOrd="0" presId="urn:microsoft.com/office/officeart/2005/8/layout/vList4"/>
    <dgm:cxn modelId="{E3A89DD9-0777-4B39-8B0D-8BDB8E016BEE}" type="presOf" srcId="{78B5294A-5491-42B1-A2D8-2DAD71415162}" destId="{6607DDB4-D502-4B89-BBD4-8E76DB69BEC8}" srcOrd="0" destOrd="0" presId="urn:microsoft.com/office/officeart/2005/8/layout/vList4"/>
    <dgm:cxn modelId="{68940195-FD74-4FD6-BD5D-F593A2E9FC3D}" type="presParOf" srcId="{2C9D8DFB-7726-4671-B692-6034C4E7F208}" destId="{8C544AB6-72B5-46F8-A23C-3E9AD1BFB165}" srcOrd="0" destOrd="0" presId="urn:microsoft.com/office/officeart/2005/8/layout/vList4"/>
    <dgm:cxn modelId="{FA82EE8E-C8E8-4975-B52F-3251724AAA82}" type="presParOf" srcId="{8C544AB6-72B5-46F8-A23C-3E9AD1BFB165}" destId="{DF8002A0-8535-421E-97D0-A02FBB9C7E10}" srcOrd="0" destOrd="0" presId="urn:microsoft.com/office/officeart/2005/8/layout/vList4"/>
    <dgm:cxn modelId="{8F226A0D-6A47-4558-9B6F-EB295BEED406}" type="presParOf" srcId="{8C544AB6-72B5-46F8-A23C-3E9AD1BFB165}" destId="{E1A1A2E3-5D9F-4561-A74E-6CAB4759F09C}" srcOrd="1" destOrd="0" presId="urn:microsoft.com/office/officeart/2005/8/layout/vList4"/>
    <dgm:cxn modelId="{0F77CE2A-8ECF-45E2-A5A0-E2C3D57DAE28}" type="presParOf" srcId="{8C544AB6-72B5-46F8-A23C-3E9AD1BFB165}" destId="{D3894F87-4441-434D-9645-59E8EDA60D6E}" srcOrd="2" destOrd="0" presId="urn:microsoft.com/office/officeart/2005/8/layout/vList4"/>
    <dgm:cxn modelId="{9438BBE1-F7C8-4996-B708-0A25AC0F26D3}" type="presParOf" srcId="{2C9D8DFB-7726-4671-B692-6034C4E7F208}" destId="{2D245665-7665-4EB0-8278-B83488834DA6}" srcOrd="1" destOrd="0" presId="urn:microsoft.com/office/officeart/2005/8/layout/vList4"/>
    <dgm:cxn modelId="{B2234E3B-88B3-463E-A878-CAD2E3728714}" type="presParOf" srcId="{2C9D8DFB-7726-4671-B692-6034C4E7F208}" destId="{7DD5990D-A18A-48A9-B201-5A7DF2672C75}" srcOrd="2" destOrd="0" presId="urn:microsoft.com/office/officeart/2005/8/layout/vList4"/>
    <dgm:cxn modelId="{4159780A-A47E-4CBB-9F25-18D79A06942A}" type="presParOf" srcId="{7DD5990D-A18A-48A9-B201-5A7DF2672C75}" destId="{47220306-1AB3-402D-AF17-36E7D73679A5}" srcOrd="0" destOrd="0" presId="urn:microsoft.com/office/officeart/2005/8/layout/vList4"/>
    <dgm:cxn modelId="{3F6CA7E2-A7CD-4AFD-8B13-70EF79A596FD}" type="presParOf" srcId="{7DD5990D-A18A-48A9-B201-5A7DF2672C75}" destId="{DBAA68FE-4BDA-4631-97FC-11A6912A6E11}" srcOrd="1" destOrd="0" presId="urn:microsoft.com/office/officeart/2005/8/layout/vList4"/>
    <dgm:cxn modelId="{D31D298D-875E-4955-ADA8-D272396EB401}" type="presParOf" srcId="{7DD5990D-A18A-48A9-B201-5A7DF2672C75}" destId="{555CFEEC-F167-4A16-B976-82E05EAF6EF0}" srcOrd="2" destOrd="0" presId="urn:microsoft.com/office/officeart/2005/8/layout/vList4"/>
    <dgm:cxn modelId="{3C4145A1-E12B-48AD-B7A1-5A5EC9CEE897}" type="presParOf" srcId="{2C9D8DFB-7726-4671-B692-6034C4E7F208}" destId="{1054251C-CEC5-4D15-BC45-2D73C2830D79}" srcOrd="3" destOrd="0" presId="urn:microsoft.com/office/officeart/2005/8/layout/vList4"/>
    <dgm:cxn modelId="{11B99458-9D98-43D5-8AB6-38476EDCA166}" type="presParOf" srcId="{2C9D8DFB-7726-4671-B692-6034C4E7F208}" destId="{A710EF5A-4055-41B7-87DD-32CD59C7E0CE}" srcOrd="4" destOrd="0" presId="urn:microsoft.com/office/officeart/2005/8/layout/vList4"/>
    <dgm:cxn modelId="{5740CB57-9C1E-43AD-BD42-F279E71016F7}" type="presParOf" srcId="{A710EF5A-4055-41B7-87DD-32CD59C7E0CE}" destId="{6607DDB4-D502-4B89-BBD4-8E76DB69BEC8}" srcOrd="0" destOrd="0" presId="urn:microsoft.com/office/officeart/2005/8/layout/vList4"/>
    <dgm:cxn modelId="{EF05A638-7FF7-4E50-ADCC-61250EF51019}" type="presParOf" srcId="{A710EF5A-4055-41B7-87DD-32CD59C7E0CE}" destId="{7F9C726E-6FB7-45F0-8C1E-F2DE5B8A1E8B}" srcOrd="1" destOrd="0" presId="urn:microsoft.com/office/officeart/2005/8/layout/vList4"/>
    <dgm:cxn modelId="{E0C23672-E6AD-4A45-926F-7B526DDDFBA3}" type="presParOf" srcId="{A710EF5A-4055-41B7-87DD-32CD59C7E0CE}" destId="{238D54E8-5EAE-4BEB-8AD9-48B3A4F2AEE3}" srcOrd="2" destOrd="0" presId="urn:microsoft.com/office/officeart/2005/8/layout/vList4"/>
    <dgm:cxn modelId="{2CD7C5DA-BB4D-4ED4-A810-38E967845666}" type="presParOf" srcId="{2C9D8DFB-7726-4671-B692-6034C4E7F208}" destId="{30814E91-B3DD-4592-B161-D7EAB3764A78}" srcOrd="5" destOrd="0" presId="urn:microsoft.com/office/officeart/2005/8/layout/vList4"/>
    <dgm:cxn modelId="{9DA1783D-BFB9-4A29-90CF-93841531859C}" type="presParOf" srcId="{2C9D8DFB-7726-4671-B692-6034C4E7F208}" destId="{4304912C-E096-4FEB-8637-D7958FF59659}" srcOrd="6" destOrd="0" presId="urn:microsoft.com/office/officeart/2005/8/layout/vList4"/>
    <dgm:cxn modelId="{57191F62-A518-4BD3-8C86-85293E9AB76B}" type="presParOf" srcId="{4304912C-E096-4FEB-8637-D7958FF59659}" destId="{07A18269-E1FE-4732-8C32-A1B87A0AF584}" srcOrd="0" destOrd="0" presId="urn:microsoft.com/office/officeart/2005/8/layout/vList4"/>
    <dgm:cxn modelId="{D15B6204-8075-49B8-82D9-51B2C9D18BE0}" type="presParOf" srcId="{4304912C-E096-4FEB-8637-D7958FF59659}" destId="{7E2BBE2B-E5D1-4CFC-8B48-69D78764F9C1}" srcOrd="1" destOrd="0" presId="urn:microsoft.com/office/officeart/2005/8/layout/vList4"/>
    <dgm:cxn modelId="{5FB4F7F4-6C72-47E6-8494-80454B9F147E}" type="presParOf" srcId="{4304912C-E096-4FEB-8637-D7958FF59659}" destId="{21C63030-3DD5-40FD-995F-9432197B1539}" srcOrd="2" destOrd="0" presId="urn:microsoft.com/office/officeart/2005/8/layout/vList4"/>
    <dgm:cxn modelId="{4990D705-7F86-45F5-9657-4F0C9A0A0FDC}" type="presParOf" srcId="{2C9D8DFB-7726-4671-B692-6034C4E7F208}" destId="{9184CBE6-DC57-40E8-A2A7-73066E4FC2B8}" srcOrd="7" destOrd="0" presId="urn:microsoft.com/office/officeart/2005/8/layout/vList4"/>
    <dgm:cxn modelId="{331D32C4-0C8E-4CD2-83FA-DAF9AD4BE1B7}" type="presParOf" srcId="{2C9D8DFB-7726-4671-B692-6034C4E7F208}" destId="{129EC947-FF61-4FD8-8D05-D416072CBBCC}" srcOrd="8" destOrd="0" presId="urn:microsoft.com/office/officeart/2005/8/layout/vList4"/>
    <dgm:cxn modelId="{25DFB4F8-920D-40EA-A186-730A8CA2FD67}" type="presParOf" srcId="{129EC947-FF61-4FD8-8D05-D416072CBBCC}" destId="{AB0BECB7-FBD1-46D9-A775-1D9574AF9C23}" srcOrd="0" destOrd="0" presId="urn:microsoft.com/office/officeart/2005/8/layout/vList4"/>
    <dgm:cxn modelId="{281D7412-F84C-4C70-BB47-DACC4CC7CF52}" type="presParOf" srcId="{129EC947-FF61-4FD8-8D05-D416072CBBCC}" destId="{6BAA6519-5E07-4AD9-8105-7A1090EEB6E6}" srcOrd="1" destOrd="0" presId="urn:microsoft.com/office/officeart/2005/8/layout/vList4"/>
    <dgm:cxn modelId="{EB7316C7-EA5E-4599-B8E0-A7DC83981C88}" type="presParOf" srcId="{129EC947-FF61-4FD8-8D05-D416072CBBCC}" destId="{4C0A3E01-E0BA-4359-9606-C5FA9B115667}" srcOrd="2" destOrd="0" presId="urn:microsoft.com/office/officeart/2005/8/layout/vList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554AC4-D662-476A-83D2-7D913642A30E}" type="doc">
      <dgm:prSet loTypeId="urn:microsoft.com/office/officeart/2005/8/layout/pList1" loCatId="list" qsTypeId="urn:microsoft.com/office/officeart/2005/8/quickstyle/simple1" qsCatId="simple" csTypeId="urn:microsoft.com/office/officeart/2005/8/colors/accent1_2" csCatId="accent1" phldr="1"/>
      <dgm:spPr/>
    </dgm:pt>
    <dgm:pt modelId="{C3CFED09-0938-40C1-8433-D69994F1423F}">
      <dgm:prSet phldrT="[ข้อความ]"/>
      <dgm:spPr/>
      <dgm:t>
        <a:bodyPr/>
        <a:lstStyle/>
        <a:p>
          <a:r>
            <a:rPr lang="en-US" dirty="0" smtClean="0"/>
            <a:t>Physical goods</a:t>
          </a:r>
          <a:endParaRPr lang="th-TH" dirty="0"/>
        </a:p>
      </dgm:t>
    </dgm:pt>
    <dgm:pt modelId="{2EA8CF33-8B64-45AD-8768-05B4F85D2186}" type="parTrans" cxnId="{82B3AD11-69F5-4A8C-A1C2-DEDEAC1282F9}">
      <dgm:prSet/>
      <dgm:spPr/>
      <dgm:t>
        <a:bodyPr/>
        <a:lstStyle/>
        <a:p>
          <a:endParaRPr lang="th-TH"/>
        </a:p>
      </dgm:t>
    </dgm:pt>
    <dgm:pt modelId="{E24F1B69-525C-4EC9-BD7B-DAD6A712CA0E}" type="sibTrans" cxnId="{82B3AD11-69F5-4A8C-A1C2-DEDEAC1282F9}">
      <dgm:prSet/>
      <dgm:spPr/>
      <dgm:t>
        <a:bodyPr/>
        <a:lstStyle/>
        <a:p>
          <a:endParaRPr lang="th-TH"/>
        </a:p>
      </dgm:t>
    </dgm:pt>
    <dgm:pt modelId="{EC0A5966-1E85-457C-A4FC-9F4B7A3F5E9A}">
      <dgm:prSet/>
      <dgm:spPr/>
      <dgm:t>
        <a:bodyPr/>
        <a:lstStyle/>
        <a:p>
          <a:r>
            <a:rPr lang="en-US" dirty="0" smtClean="0"/>
            <a:t>Services</a:t>
          </a:r>
        </a:p>
      </dgm:t>
    </dgm:pt>
    <dgm:pt modelId="{2BA4F1F8-26DB-4515-BF76-FE1E9B7B6D81}" type="parTrans" cxnId="{62CC1D12-FDFB-4EA5-89E2-CBBE3892310C}">
      <dgm:prSet/>
      <dgm:spPr/>
      <dgm:t>
        <a:bodyPr/>
        <a:lstStyle/>
        <a:p>
          <a:endParaRPr lang="th-TH"/>
        </a:p>
      </dgm:t>
    </dgm:pt>
    <dgm:pt modelId="{122513B9-263A-4AAE-9031-426D4E1F1ACD}" type="sibTrans" cxnId="{62CC1D12-FDFB-4EA5-89E2-CBBE3892310C}">
      <dgm:prSet/>
      <dgm:spPr/>
      <dgm:t>
        <a:bodyPr/>
        <a:lstStyle/>
        <a:p>
          <a:endParaRPr lang="th-TH"/>
        </a:p>
      </dgm:t>
    </dgm:pt>
    <dgm:pt modelId="{D19262E8-9D37-4165-91AF-1E6A763075D2}">
      <dgm:prSet/>
      <dgm:spPr/>
      <dgm:t>
        <a:bodyPr/>
        <a:lstStyle/>
        <a:p>
          <a:r>
            <a:rPr lang="en-US" dirty="0" smtClean="0"/>
            <a:t>Retailers and distributors</a:t>
          </a:r>
        </a:p>
      </dgm:t>
    </dgm:pt>
    <dgm:pt modelId="{6013B619-3999-4728-853D-9B5A78D10AED}" type="parTrans" cxnId="{F82572F5-46A5-4381-A2F3-63512B82CD1E}">
      <dgm:prSet/>
      <dgm:spPr/>
      <dgm:t>
        <a:bodyPr/>
        <a:lstStyle/>
        <a:p>
          <a:endParaRPr lang="th-TH"/>
        </a:p>
      </dgm:t>
    </dgm:pt>
    <dgm:pt modelId="{9607B40E-1724-4326-8CFD-1E728B611507}" type="sibTrans" cxnId="{F82572F5-46A5-4381-A2F3-63512B82CD1E}">
      <dgm:prSet/>
      <dgm:spPr/>
      <dgm:t>
        <a:bodyPr/>
        <a:lstStyle/>
        <a:p>
          <a:endParaRPr lang="th-TH"/>
        </a:p>
      </dgm:t>
    </dgm:pt>
    <dgm:pt modelId="{D057AF75-460E-494B-836B-E893A06C69F1}">
      <dgm:prSet/>
      <dgm:spPr/>
      <dgm:t>
        <a:bodyPr/>
        <a:lstStyle/>
        <a:p>
          <a:r>
            <a:rPr lang="en-US" dirty="0" smtClean="0"/>
            <a:t>Online products and services</a:t>
          </a:r>
        </a:p>
      </dgm:t>
    </dgm:pt>
    <dgm:pt modelId="{D2D22CEE-0339-4DFC-AB1A-F35787E4F059}" type="parTrans" cxnId="{A8768B14-6B75-4D9F-AC80-84A6E80DD9FC}">
      <dgm:prSet/>
      <dgm:spPr/>
      <dgm:t>
        <a:bodyPr/>
        <a:lstStyle/>
        <a:p>
          <a:endParaRPr lang="th-TH"/>
        </a:p>
      </dgm:t>
    </dgm:pt>
    <dgm:pt modelId="{953CABBF-F388-4AB5-9604-4EDA7D058E89}" type="sibTrans" cxnId="{A8768B14-6B75-4D9F-AC80-84A6E80DD9FC}">
      <dgm:prSet/>
      <dgm:spPr/>
      <dgm:t>
        <a:bodyPr/>
        <a:lstStyle/>
        <a:p>
          <a:endParaRPr lang="th-TH"/>
        </a:p>
      </dgm:t>
    </dgm:pt>
    <dgm:pt modelId="{D71EBF4F-2F99-4562-B12C-0ECCE5FC7270}">
      <dgm:prSet/>
      <dgm:spPr/>
      <dgm:t>
        <a:bodyPr/>
        <a:lstStyle/>
        <a:p>
          <a:r>
            <a:rPr lang="en-US" dirty="0" smtClean="0"/>
            <a:t>People and organizations</a:t>
          </a:r>
        </a:p>
      </dgm:t>
    </dgm:pt>
    <dgm:pt modelId="{2366A14A-0679-4A7F-ACB7-4E15CCCC41EE}" type="parTrans" cxnId="{17D7D8B6-6624-4C80-B127-E53B45E57C70}">
      <dgm:prSet/>
      <dgm:spPr/>
      <dgm:t>
        <a:bodyPr/>
        <a:lstStyle/>
        <a:p>
          <a:endParaRPr lang="th-TH"/>
        </a:p>
      </dgm:t>
    </dgm:pt>
    <dgm:pt modelId="{89019E1F-5B50-442B-8414-05465616B8EF}" type="sibTrans" cxnId="{17D7D8B6-6624-4C80-B127-E53B45E57C70}">
      <dgm:prSet/>
      <dgm:spPr/>
      <dgm:t>
        <a:bodyPr/>
        <a:lstStyle/>
        <a:p>
          <a:endParaRPr lang="th-TH"/>
        </a:p>
      </dgm:t>
    </dgm:pt>
    <dgm:pt modelId="{E4BBE131-0974-4F0E-83E1-3AA2FB8783F9}">
      <dgm:prSet/>
      <dgm:spPr/>
      <dgm:t>
        <a:bodyPr/>
        <a:lstStyle/>
        <a:p>
          <a:r>
            <a:rPr lang="en-US" dirty="0" smtClean="0"/>
            <a:t>Sports, arts, and entertainment</a:t>
          </a:r>
        </a:p>
      </dgm:t>
    </dgm:pt>
    <dgm:pt modelId="{5614BE30-2769-499B-8F26-6FB2FD256004}" type="parTrans" cxnId="{A3B392EC-DC8F-4862-9B6E-A6BE96F09627}">
      <dgm:prSet/>
      <dgm:spPr/>
      <dgm:t>
        <a:bodyPr/>
        <a:lstStyle/>
        <a:p>
          <a:endParaRPr lang="th-TH"/>
        </a:p>
      </dgm:t>
    </dgm:pt>
    <dgm:pt modelId="{1E6EA039-C1B7-4651-A0E3-357F3D711D31}" type="sibTrans" cxnId="{A3B392EC-DC8F-4862-9B6E-A6BE96F09627}">
      <dgm:prSet/>
      <dgm:spPr/>
      <dgm:t>
        <a:bodyPr/>
        <a:lstStyle/>
        <a:p>
          <a:endParaRPr lang="th-TH"/>
        </a:p>
      </dgm:t>
    </dgm:pt>
    <dgm:pt modelId="{E9B2C1FB-D807-4946-AE19-A6D68158415D}">
      <dgm:prSet/>
      <dgm:spPr/>
      <dgm:t>
        <a:bodyPr/>
        <a:lstStyle/>
        <a:p>
          <a:r>
            <a:rPr lang="en-US" dirty="0" smtClean="0"/>
            <a:t>Geographic locations</a:t>
          </a:r>
        </a:p>
      </dgm:t>
    </dgm:pt>
    <dgm:pt modelId="{624CCB43-98C4-42B6-9B85-729B001BB1F1}" type="parTrans" cxnId="{A7C9FB9F-7751-47CC-AABA-C997727C7EC6}">
      <dgm:prSet/>
      <dgm:spPr/>
      <dgm:t>
        <a:bodyPr/>
        <a:lstStyle/>
        <a:p>
          <a:endParaRPr lang="th-TH"/>
        </a:p>
      </dgm:t>
    </dgm:pt>
    <dgm:pt modelId="{783C8B78-4434-431D-9D7C-2894D69E0F89}" type="sibTrans" cxnId="{A7C9FB9F-7751-47CC-AABA-C997727C7EC6}">
      <dgm:prSet/>
      <dgm:spPr/>
      <dgm:t>
        <a:bodyPr/>
        <a:lstStyle/>
        <a:p>
          <a:endParaRPr lang="th-TH"/>
        </a:p>
      </dgm:t>
    </dgm:pt>
    <dgm:pt modelId="{6BCEE7D8-CDF6-40CE-95D6-2CCFEBB628B7}">
      <dgm:prSet/>
      <dgm:spPr/>
      <dgm:t>
        <a:bodyPr/>
        <a:lstStyle/>
        <a:p>
          <a:r>
            <a:rPr lang="en-US" dirty="0" smtClean="0"/>
            <a:t>Ideas and cause</a:t>
          </a:r>
          <a:endParaRPr lang="th-TH" dirty="0"/>
        </a:p>
      </dgm:t>
    </dgm:pt>
    <dgm:pt modelId="{33E5CF93-15FE-4D3D-A971-FE12B6D98171}" type="parTrans" cxnId="{AF7EBF9D-5F6A-40C8-89EF-F5B87C4ED8CA}">
      <dgm:prSet/>
      <dgm:spPr/>
      <dgm:t>
        <a:bodyPr/>
        <a:lstStyle/>
        <a:p>
          <a:endParaRPr lang="th-TH"/>
        </a:p>
      </dgm:t>
    </dgm:pt>
    <dgm:pt modelId="{88F86C13-963C-4389-A3E0-8AA6FE24A3DE}" type="sibTrans" cxnId="{AF7EBF9D-5F6A-40C8-89EF-F5B87C4ED8CA}">
      <dgm:prSet/>
      <dgm:spPr/>
      <dgm:t>
        <a:bodyPr/>
        <a:lstStyle/>
        <a:p>
          <a:endParaRPr lang="th-TH"/>
        </a:p>
      </dgm:t>
    </dgm:pt>
    <dgm:pt modelId="{DD4EBE7D-C900-43DB-87FC-4EE1BFB8CA8D}" type="pres">
      <dgm:prSet presAssocID="{AD554AC4-D662-476A-83D2-7D913642A30E}" presName="Name0" presStyleCnt="0">
        <dgm:presLayoutVars>
          <dgm:dir/>
          <dgm:resizeHandles val="exact"/>
        </dgm:presLayoutVars>
      </dgm:prSet>
      <dgm:spPr/>
    </dgm:pt>
    <dgm:pt modelId="{8E881419-FFEE-4697-B553-4F5C0FFAB3FC}" type="pres">
      <dgm:prSet presAssocID="{C3CFED09-0938-40C1-8433-D69994F1423F}" presName="compNode" presStyleCnt="0"/>
      <dgm:spPr/>
    </dgm:pt>
    <dgm:pt modelId="{5C970BCC-7F0F-4DE0-9EEC-C79E6A6FDD17}" type="pres">
      <dgm:prSet presAssocID="{C3CFED09-0938-40C1-8433-D69994F1423F}" presName="pictRect" presStyleLbl="node1" presStyleIdx="0" presStyleCnt="8"/>
      <dgm:spPr>
        <a:blipFill rotWithShape="0">
          <a:blip xmlns:r="http://schemas.openxmlformats.org/officeDocument/2006/relationships" r:embed="rId1"/>
          <a:stretch>
            <a:fillRect/>
          </a:stretch>
        </a:blipFill>
      </dgm:spPr>
    </dgm:pt>
    <dgm:pt modelId="{5F089A0A-B536-473E-8364-DB6EDCD518AE}" type="pres">
      <dgm:prSet presAssocID="{C3CFED09-0938-40C1-8433-D69994F1423F}" presName="textRect" presStyleLbl="revTx" presStyleIdx="0" presStyleCnt="8">
        <dgm:presLayoutVars>
          <dgm:bulletEnabled val="1"/>
        </dgm:presLayoutVars>
      </dgm:prSet>
      <dgm:spPr/>
      <dgm:t>
        <a:bodyPr/>
        <a:lstStyle/>
        <a:p>
          <a:endParaRPr lang="th-TH"/>
        </a:p>
      </dgm:t>
    </dgm:pt>
    <dgm:pt modelId="{339E8C47-8B68-46E5-8D98-07C83AEFB3C3}" type="pres">
      <dgm:prSet presAssocID="{E24F1B69-525C-4EC9-BD7B-DAD6A712CA0E}" presName="sibTrans" presStyleLbl="sibTrans2D1" presStyleIdx="0" presStyleCnt="0"/>
      <dgm:spPr/>
      <dgm:t>
        <a:bodyPr/>
        <a:lstStyle/>
        <a:p>
          <a:endParaRPr lang="th-TH"/>
        </a:p>
      </dgm:t>
    </dgm:pt>
    <dgm:pt modelId="{39136955-F51F-4134-8562-C9FC2FB2B510}" type="pres">
      <dgm:prSet presAssocID="{EC0A5966-1E85-457C-A4FC-9F4B7A3F5E9A}" presName="compNode" presStyleCnt="0"/>
      <dgm:spPr/>
    </dgm:pt>
    <dgm:pt modelId="{400BB9D4-5EA6-478D-A200-FCC23AE3E03F}" type="pres">
      <dgm:prSet presAssocID="{EC0A5966-1E85-457C-A4FC-9F4B7A3F5E9A}" presName="pictRect" presStyleLbl="node1" presStyleIdx="1" presStyleCnt="8"/>
      <dgm:spPr>
        <a:blipFill rotWithShape="0">
          <a:blip xmlns:r="http://schemas.openxmlformats.org/officeDocument/2006/relationships" r:embed="rId2"/>
          <a:stretch>
            <a:fillRect/>
          </a:stretch>
        </a:blipFill>
      </dgm:spPr>
    </dgm:pt>
    <dgm:pt modelId="{E81AA29F-ADCC-4F46-B190-69003C8B699D}" type="pres">
      <dgm:prSet presAssocID="{EC0A5966-1E85-457C-A4FC-9F4B7A3F5E9A}" presName="textRect" presStyleLbl="revTx" presStyleIdx="1" presStyleCnt="8">
        <dgm:presLayoutVars>
          <dgm:bulletEnabled val="1"/>
        </dgm:presLayoutVars>
      </dgm:prSet>
      <dgm:spPr/>
      <dgm:t>
        <a:bodyPr/>
        <a:lstStyle/>
        <a:p>
          <a:endParaRPr lang="th-TH"/>
        </a:p>
      </dgm:t>
    </dgm:pt>
    <dgm:pt modelId="{BB437222-8E9B-4931-B128-E51437BEBE18}" type="pres">
      <dgm:prSet presAssocID="{122513B9-263A-4AAE-9031-426D4E1F1ACD}" presName="sibTrans" presStyleLbl="sibTrans2D1" presStyleIdx="0" presStyleCnt="0"/>
      <dgm:spPr/>
      <dgm:t>
        <a:bodyPr/>
        <a:lstStyle/>
        <a:p>
          <a:endParaRPr lang="th-TH"/>
        </a:p>
      </dgm:t>
    </dgm:pt>
    <dgm:pt modelId="{B9F732FA-D9DD-49B1-A108-F869EC94E28B}" type="pres">
      <dgm:prSet presAssocID="{D19262E8-9D37-4165-91AF-1E6A763075D2}" presName="compNode" presStyleCnt="0"/>
      <dgm:spPr/>
    </dgm:pt>
    <dgm:pt modelId="{15D2F1E8-FF3C-4761-B990-74031E80694A}" type="pres">
      <dgm:prSet presAssocID="{D19262E8-9D37-4165-91AF-1E6A763075D2}" presName="pictRect" presStyleLbl="node1" presStyleIdx="2" presStyleCnt="8"/>
      <dgm:spPr>
        <a:blipFill rotWithShape="0">
          <a:blip xmlns:r="http://schemas.openxmlformats.org/officeDocument/2006/relationships" r:embed="rId3"/>
          <a:stretch>
            <a:fillRect/>
          </a:stretch>
        </a:blipFill>
      </dgm:spPr>
    </dgm:pt>
    <dgm:pt modelId="{D74E084D-C5CC-4653-8B78-EA8BE22DC8FE}" type="pres">
      <dgm:prSet presAssocID="{D19262E8-9D37-4165-91AF-1E6A763075D2}" presName="textRect" presStyleLbl="revTx" presStyleIdx="2" presStyleCnt="8">
        <dgm:presLayoutVars>
          <dgm:bulletEnabled val="1"/>
        </dgm:presLayoutVars>
      </dgm:prSet>
      <dgm:spPr/>
      <dgm:t>
        <a:bodyPr/>
        <a:lstStyle/>
        <a:p>
          <a:endParaRPr lang="th-TH"/>
        </a:p>
      </dgm:t>
    </dgm:pt>
    <dgm:pt modelId="{151DED19-2A29-41AA-AB8D-3CBBAE9092BE}" type="pres">
      <dgm:prSet presAssocID="{9607B40E-1724-4326-8CFD-1E728B611507}" presName="sibTrans" presStyleLbl="sibTrans2D1" presStyleIdx="0" presStyleCnt="0"/>
      <dgm:spPr/>
      <dgm:t>
        <a:bodyPr/>
        <a:lstStyle/>
        <a:p>
          <a:endParaRPr lang="th-TH"/>
        </a:p>
      </dgm:t>
    </dgm:pt>
    <dgm:pt modelId="{C829AD04-FB4F-4066-83EE-96716ED14E92}" type="pres">
      <dgm:prSet presAssocID="{D057AF75-460E-494B-836B-E893A06C69F1}" presName="compNode" presStyleCnt="0"/>
      <dgm:spPr/>
    </dgm:pt>
    <dgm:pt modelId="{6C7FA635-D60B-41A3-A26E-311CDE7C1971}" type="pres">
      <dgm:prSet presAssocID="{D057AF75-460E-494B-836B-E893A06C69F1}" presName="pictRect" presStyleLbl="node1" presStyleIdx="3" presStyleCnt="8"/>
      <dgm:spPr>
        <a:blipFill rotWithShape="0">
          <a:blip xmlns:r="http://schemas.openxmlformats.org/officeDocument/2006/relationships" r:embed="rId4"/>
          <a:stretch>
            <a:fillRect/>
          </a:stretch>
        </a:blipFill>
      </dgm:spPr>
    </dgm:pt>
    <dgm:pt modelId="{B462E320-55F7-4E0D-9A6D-8CDC5D3A127E}" type="pres">
      <dgm:prSet presAssocID="{D057AF75-460E-494B-836B-E893A06C69F1}" presName="textRect" presStyleLbl="revTx" presStyleIdx="3" presStyleCnt="8">
        <dgm:presLayoutVars>
          <dgm:bulletEnabled val="1"/>
        </dgm:presLayoutVars>
      </dgm:prSet>
      <dgm:spPr/>
      <dgm:t>
        <a:bodyPr/>
        <a:lstStyle/>
        <a:p>
          <a:endParaRPr lang="th-TH"/>
        </a:p>
      </dgm:t>
    </dgm:pt>
    <dgm:pt modelId="{9BD4911D-19C5-4B28-A62E-89A6BAD9FA86}" type="pres">
      <dgm:prSet presAssocID="{953CABBF-F388-4AB5-9604-4EDA7D058E89}" presName="sibTrans" presStyleLbl="sibTrans2D1" presStyleIdx="0" presStyleCnt="0"/>
      <dgm:spPr/>
      <dgm:t>
        <a:bodyPr/>
        <a:lstStyle/>
        <a:p>
          <a:endParaRPr lang="th-TH"/>
        </a:p>
      </dgm:t>
    </dgm:pt>
    <dgm:pt modelId="{F56F46F4-AABE-4808-BB7F-B0F6FD4478D0}" type="pres">
      <dgm:prSet presAssocID="{D71EBF4F-2F99-4562-B12C-0ECCE5FC7270}" presName="compNode" presStyleCnt="0"/>
      <dgm:spPr/>
    </dgm:pt>
    <dgm:pt modelId="{AAB09DD7-386A-4EA6-8B8F-35E895B925B7}" type="pres">
      <dgm:prSet presAssocID="{D71EBF4F-2F99-4562-B12C-0ECCE5FC7270}" presName="pictRect" presStyleLbl="node1" presStyleIdx="4" presStyleCnt="8"/>
      <dgm:spPr>
        <a:blipFill rotWithShape="0">
          <a:blip xmlns:r="http://schemas.openxmlformats.org/officeDocument/2006/relationships" r:embed="rId5"/>
          <a:stretch>
            <a:fillRect/>
          </a:stretch>
        </a:blipFill>
      </dgm:spPr>
    </dgm:pt>
    <dgm:pt modelId="{F024AFC2-2119-454B-86CD-2FEDB7C87FCD}" type="pres">
      <dgm:prSet presAssocID="{D71EBF4F-2F99-4562-B12C-0ECCE5FC7270}" presName="textRect" presStyleLbl="revTx" presStyleIdx="4" presStyleCnt="8">
        <dgm:presLayoutVars>
          <dgm:bulletEnabled val="1"/>
        </dgm:presLayoutVars>
      </dgm:prSet>
      <dgm:spPr/>
      <dgm:t>
        <a:bodyPr/>
        <a:lstStyle/>
        <a:p>
          <a:endParaRPr lang="th-TH"/>
        </a:p>
      </dgm:t>
    </dgm:pt>
    <dgm:pt modelId="{9B3521E9-B300-448E-A97E-B645B80ADBB1}" type="pres">
      <dgm:prSet presAssocID="{89019E1F-5B50-442B-8414-05465616B8EF}" presName="sibTrans" presStyleLbl="sibTrans2D1" presStyleIdx="0" presStyleCnt="0"/>
      <dgm:spPr/>
      <dgm:t>
        <a:bodyPr/>
        <a:lstStyle/>
        <a:p>
          <a:endParaRPr lang="th-TH"/>
        </a:p>
      </dgm:t>
    </dgm:pt>
    <dgm:pt modelId="{8B05C72C-A987-4A01-9302-059F25604E41}" type="pres">
      <dgm:prSet presAssocID="{E4BBE131-0974-4F0E-83E1-3AA2FB8783F9}" presName="compNode" presStyleCnt="0"/>
      <dgm:spPr/>
    </dgm:pt>
    <dgm:pt modelId="{1E2B4288-6A15-41CD-83D8-80FAE0D0EB1E}" type="pres">
      <dgm:prSet presAssocID="{E4BBE131-0974-4F0E-83E1-3AA2FB8783F9}" presName="pictRect" presStyleLbl="node1" presStyleIdx="5" presStyleCnt="8"/>
      <dgm:spPr>
        <a:blipFill rotWithShape="0">
          <a:blip xmlns:r="http://schemas.openxmlformats.org/officeDocument/2006/relationships" r:embed="rId6"/>
          <a:stretch>
            <a:fillRect/>
          </a:stretch>
        </a:blipFill>
      </dgm:spPr>
    </dgm:pt>
    <dgm:pt modelId="{6F56BEED-D0DD-4A9D-B0BA-849972C1ADDC}" type="pres">
      <dgm:prSet presAssocID="{E4BBE131-0974-4F0E-83E1-3AA2FB8783F9}" presName="textRect" presStyleLbl="revTx" presStyleIdx="5" presStyleCnt="8">
        <dgm:presLayoutVars>
          <dgm:bulletEnabled val="1"/>
        </dgm:presLayoutVars>
      </dgm:prSet>
      <dgm:spPr/>
      <dgm:t>
        <a:bodyPr/>
        <a:lstStyle/>
        <a:p>
          <a:endParaRPr lang="th-TH"/>
        </a:p>
      </dgm:t>
    </dgm:pt>
    <dgm:pt modelId="{550EA472-0C6C-4636-8AA0-8A9B5155845C}" type="pres">
      <dgm:prSet presAssocID="{1E6EA039-C1B7-4651-A0E3-357F3D711D31}" presName="sibTrans" presStyleLbl="sibTrans2D1" presStyleIdx="0" presStyleCnt="0"/>
      <dgm:spPr/>
      <dgm:t>
        <a:bodyPr/>
        <a:lstStyle/>
        <a:p>
          <a:endParaRPr lang="th-TH"/>
        </a:p>
      </dgm:t>
    </dgm:pt>
    <dgm:pt modelId="{D8A9553E-74B3-4DDF-86D6-0FC5E4782494}" type="pres">
      <dgm:prSet presAssocID="{E9B2C1FB-D807-4946-AE19-A6D68158415D}" presName="compNode" presStyleCnt="0"/>
      <dgm:spPr/>
    </dgm:pt>
    <dgm:pt modelId="{C56F20AA-8BB9-4AC7-9F62-8330DC6A1461}" type="pres">
      <dgm:prSet presAssocID="{E9B2C1FB-D807-4946-AE19-A6D68158415D}" presName="pictRect" presStyleLbl="node1" presStyleIdx="6" presStyleCnt="8"/>
      <dgm:spPr>
        <a:blipFill rotWithShape="0">
          <a:blip xmlns:r="http://schemas.openxmlformats.org/officeDocument/2006/relationships" r:embed="rId7"/>
          <a:stretch>
            <a:fillRect/>
          </a:stretch>
        </a:blipFill>
      </dgm:spPr>
    </dgm:pt>
    <dgm:pt modelId="{AF496C16-87CB-454F-9ED6-574FE61117DC}" type="pres">
      <dgm:prSet presAssocID="{E9B2C1FB-D807-4946-AE19-A6D68158415D}" presName="textRect" presStyleLbl="revTx" presStyleIdx="6" presStyleCnt="8">
        <dgm:presLayoutVars>
          <dgm:bulletEnabled val="1"/>
        </dgm:presLayoutVars>
      </dgm:prSet>
      <dgm:spPr/>
      <dgm:t>
        <a:bodyPr/>
        <a:lstStyle/>
        <a:p>
          <a:endParaRPr lang="th-TH"/>
        </a:p>
      </dgm:t>
    </dgm:pt>
    <dgm:pt modelId="{C3918144-BF24-47BD-A3EE-FA005B587667}" type="pres">
      <dgm:prSet presAssocID="{783C8B78-4434-431D-9D7C-2894D69E0F89}" presName="sibTrans" presStyleLbl="sibTrans2D1" presStyleIdx="0" presStyleCnt="0"/>
      <dgm:spPr/>
      <dgm:t>
        <a:bodyPr/>
        <a:lstStyle/>
        <a:p>
          <a:endParaRPr lang="th-TH"/>
        </a:p>
      </dgm:t>
    </dgm:pt>
    <dgm:pt modelId="{2E87D60D-4259-4E00-B872-9F3AA21E112E}" type="pres">
      <dgm:prSet presAssocID="{6BCEE7D8-CDF6-40CE-95D6-2CCFEBB628B7}" presName="compNode" presStyleCnt="0"/>
      <dgm:spPr/>
    </dgm:pt>
    <dgm:pt modelId="{DD7F232F-8361-41A5-AB47-87E4BD3BDE02}" type="pres">
      <dgm:prSet presAssocID="{6BCEE7D8-CDF6-40CE-95D6-2CCFEBB628B7}" presName="pictRect" presStyleLbl="node1" presStyleIdx="7" presStyleCnt="8"/>
      <dgm:spPr>
        <a:blipFill rotWithShape="0">
          <a:blip xmlns:r="http://schemas.openxmlformats.org/officeDocument/2006/relationships" r:embed="rId8"/>
          <a:stretch>
            <a:fillRect/>
          </a:stretch>
        </a:blipFill>
      </dgm:spPr>
    </dgm:pt>
    <dgm:pt modelId="{029B5EA2-88C5-462C-ADB2-1F12E6ED7755}" type="pres">
      <dgm:prSet presAssocID="{6BCEE7D8-CDF6-40CE-95D6-2CCFEBB628B7}" presName="textRect" presStyleLbl="revTx" presStyleIdx="7" presStyleCnt="8">
        <dgm:presLayoutVars>
          <dgm:bulletEnabled val="1"/>
        </dgm:presLayoutVars>
      </dgm:prSet>
      <dgm:spPr/>
      <dgm:t>
        <a:bodyPr/>
        <a:lstStyle/>
        <a:p>
          <a:endParaRPr lang="th-TH"/>
        </a:p>
      </dgm:t>
    </dgm:pt>
  </dgm:ptLst>
  <dgm:cxnLst>
    <dgm:cxn modelId="{A8768B14-6B75-4D9F-AC80-84A6E80DD9FC}" srcId="{AD554AC4-D662-476A-83D2-7D913642A30E}" destId="{D057AF75-460E-494B-836B-E893A06C69F1}" srcOrd="3" destOrd="0" parTransId="{D2D22CEE-0339-4DFC-AB1A-F35787E4F059}" sibTransId="{953CABBF-F388-4AB5-9604-4EDA7D058E89}"/>
    <dgm:cxn modelId="{FB6459F3-75B0-4474-A0B2-896678749D91}" type="presOf" srcId="{C3CFED09-0938-40C1-8433-D69994F1423F}" destId="{5F089A0A-B536-473E-8364-DB6EDCD518AE}" srcOrd="0" destOrd="0" presId="urn:microsoft.com/office/officeart/2005/8/layout/pList1"/>
    <dgm:cxn modelId="{E05509EA-B93F-4864-B1F4-71EDAB00A276}" type="presOf" srcId="{122513B9-263A-4AAE-9031-426D4E1F1ACD}" destId="{BB437222-8E9B-4931-B128-E51437BEBE18}" srcOrd="0" destOrd="0" presId="urn:microsoft.com/office/officeart/2005/8/layout/pList1"/>
    <dgm:cxn modelId="{79DF83F9-E2C8-4583-951C-51B97F7F7F10}" type="presOf" srcId="{D71EBF4F-2F99-4562-B12C-0ECCE5FC7270}" destId="{F024AFC2-2119-454B-86CD-2FEDB7C87FCD}" srcOrd="0" destOrd="0" presId="urn:microsoft.com/office/officeart/2005/8/layout/pList1"/>
    <dgm:cxn modelId="{A4AA0B2D-1A61-479D-B5FD-8942758EF2E4}" type="presOf" srcId="{E4BBE131-0974-4F0E-83E1-3AA2FB8783F9}" destId="{6F56BEED-D0DD-4A9D-B0BA-849972C1ADDC}" srcOrd="0" destOrd="0" presId="urn:microsoft.com/office/officeart/2005/8/layout/pList1"/>
    <dgm:cxn modelId="{62CC1D12-FDFB-4EA5-89E2-CBBE3892310C}" srcId="{AD554AC4-D662-476A-83D2-7D913642A30E}" destId="{EC0A5966-1E85-457C-A4FC-9F4B7A3F5E9A}" srcOrd="1" destOrd="0" parTransId="{2BA4F1F8-26DB-4515-BF76-FE1E9B7B6D81}" sibTransId="{122513B9-263A-4AAE-9031-426D4E1F1ACD}"/>
    <dgm:cxn modelId="{6765A85B-9E91-45E5-BB5D-66CCF79EDE95}" type="presOf" srcId="{E9B2C1FB-D807-4946-AE19-A6D68158415D}" destId="{AF496C16-87CB-454F-9ED6-574FE61117DC}" srcOrd="0" destOrd="0" presId="urn:microsoft.com/office/officeart/2005/8/layout/pList1"/>
    <dgm:cxn modelId="{25329786-0061-4A86-A467-3FAC9DFB9436}" type="presOf" srcId="{6BCEE7D8-CDF6-40CE-95D6-2CCFEBB628B7}" destId="{029B5EA2-88C5-462C-ADB2-1F12E6ED7755}" srcOrd="0" destOrd="0" presId="urn:microsoft.com/office/officeart/2005/8/layout/pList1"/>
    <dgm:cxn modelId="{CBD3C054-020F-4C6B-80AF-F41A094D77C1}" type="presOf" srcId="{9607B40E-1724-4326-8CFD-1E728B611507}" destId="{151DED19-2A29-41AA-AB8D-3CBBAE9092BE}" srcOrd="0" destOrd="0" presId="urn:microsoft.com/office/officeart/2005/8/layout/pList1"/>
    <dgm:cxn modelId="{AF7EBF9D-5F6A-40C8-89EF-F5B87C4ED8CA}" srcId="{AD554AC4-D662-476A-83D2-7D913642A30E}" destId="{6BCEE7D8-CDF6-40CE-95D6-2CCFEBB628B7}" srcOrd="7" destOrd="0" parTransId="{33E5CF93-15FE-4D3D-A971-FE12B6D98171}" sibTransId="{88F86C13-963C-4389-A3E0-8AA6FE24A3DE}"/>
    <dgm:cxn modelId="{1CD95C1D-213A-405F-894F-FE9E64350AC6}" type="presOf" srcId="{E24F1B69-525C-4EC9-BD7B-DAD6A712CA0E}" destId="{339E8C47-8B68-46E5-8D98-07C83AEFB3C3}" srcOrd="0" destOrd="0" presId="urn:microsoft.com/office/officeart/2005/8/layout/pList1"/>
    <dgm:cxn modelId="{F62011AA-2D0C-439E-B62A-C477E1A16D68}" type="presOf" srcId="{953CABBF-F388-4AB5-9604-4EDA7D058E89}" destId="{9BD4911D-19C5-4B28-A62E-89A6BAD9FA86}" srcOrd="0" destOrd="0" presId="urn:microsoft.com/office/officeart/2005/8/layout/pList1"/>
    <dgm:cxn modelId="{AE71DF25-CABF-4C54-A3D7-184C70E40A38}" type="presOf" srcId="{783C8B78-4434-431D-9D7C-2894D69E0F89}" destId="{C3918144-BF24-47BD-A3EE-FA005B587667}" srcOrd="0" destOrd="0" presId="urn:microsoft.com/office/officeart/2005/8/layout/pList1"/>
    <dgm:cxn modelId="{A7C9FB9F-7751-47CC-AABA-C997727C7EC6}" srcId="{AD554AC4-D662-476A-83D2-7D913642A30E}" destId="{E9B2C1FB-D807-4946-AE19-A6D68158415D}" srcOrd="6" destOrd="0" parTransId="{624CCB43-98C4-42B6-9B85-729B001BB1F1}" sibTransId="{783C8B78-4434-431D-9D7C-2894D69E0F89}"/>
    <dgm:cxn modelId="{17D7D8B6-6624-4C80-B127-E53B45E57C70}" srcId="{AD554AC4-D662-476A-83D2-7D913642A30E}" destId="{D71EBF4F-2F99-4562-B12C-0ECCE5FC7270}" srcOrd="4" destOrd="0" parTransId="{2366A14A-0679-4A7F-ACB7-4E15CCCC41EE}" sibTransId="{89019E1F-5B50-442B-8414-05465616B8EF}"/>
    <dgm:cxn modelId="{16C22440-ADCB-4475-ADBF-276A19B68934}" type="presOf" srcId="{D19262E8-9D37-4165-91AF-1E6A763075D2}" destId="{D74E084D-C5CC-4653-8B78-EA8BE22DC8FE}" srcOrd="0" destOrd="0" presId="urn:microsoft.com/office/officeart/2005/8/layout/pList1"/>
    <dgm:cxn modelId="{8FC57E1C-DC90-4F2B-9D83-AD6C411A69D8}" type="presOf" srcId="{89019E1F-5B50-442B-8414-05465616B8EF}" destId="{9B3521E9-B300-448E-A97E-B645B80ADBB1}" srcOrd="0" destOrd="0" presId="urn:microsoft.com/office/officeart/2005/8/layout/pList1"/>
    <dgm:cxn modelId="{82B3AD11-69F5-4A8C-A1C2-DEDEAC1282F9}" srcId="{AD554AC4-D662-476A-83D2-7D913642A30E}" destId="{C3CFED09-0938-40C1-8433-D69994F1423F}" srcOrd="0" destOrd="0" parTransId="{2EA8CF33-8B64-45AD-8768-05B4F85D2186}" sibTransId="{E24F1B69-525C-4EC9-BD7B-DAD6A712CA0E}"/>
    <dgm:cxn modelId="{4B070EAE-2ACF-40F0-9696-3038F3C6E86F}" type="presOf" srcId="{EC0A5966-1E85-457C-A4FC-9F4B7A3F5E9A}" destId="{E81AA29F-ADCC-4F46-B190-69003C8B699D}" srcOrd="0" destOrd="0" presId="urn:microsoft.com/office/officeart/2005/8/layout/pList1"/>
    <dgm:cxn modelId="{A3B392EC-DC8F-4862-9B6E-A6BE96F09627}" srcId="{AD554AC4-D662-476A-83D2-7D913642A30E}" destId="{E4BBE131-0974-4F0E-83E1-3AA2FB8783F9}" srcOrd="5" destOrd="0" parTransId="{5614BE30-2769-499B-8F26-6FB2FD256004}" sibTransId="{1E6EA039-C1B7-4651-A0E3-357F3D711D31}"/>
    <dgm:cxn modelId="{F82572F5-46A5-4381-A2F3-63512B82CD1E}" srcId="{AD554AC4-D662-476A-83D2-7D913642A30E}" destId="{D19262E8-9D37-4165-91AF-1E6A763075D2}" srcOrd="2" destOrd="0" parTransId="{6013B619-3999-4728-853D-9B5A78D10AED}" sibTransId="{9607B40E-1724-4326-8CFD-1E728B611507}"/>
    <dgm:cxn modelId="{DEC9EBDF-F152-483E-8A61-9CC9EFFA6562}" type="presOf" srcId="{1E6EA039-C1B7-4651-A0E3-357F3D711D31}" destId="{550EA472-0C6C-4636-8AA0-8A9B5155845C}" srcOrd="0" destOrd="0" presId="urn:microsoft.com/office/officeart/2005/8/layout/pList1"/>
    <dgm:cxn modelId="{32696FDC-4A51-4BA5-9012-10ACC455E78E}" type="presOf" srcId="{AD554AC4-D662-476A-83D2-7D913642A30E}" destId="{DD4EBE7D-C900-43DB-87FC-4EE1BFB8CA8D}" srcOrd="0" destOrd="0" presId="urn:microsoft.com/office/officeart/2005/8/layout/pList1"/>
    <dgm:cxn modelId="{05A26D9F-5F2F-4B0A-8B45-52C4E277B1F5}" type="presOf" srcId="{D057AF75-460E-494B-836B-E893A06C69F1}" destId="{B462E320-55F7-4E0D-9A6D-8CDC5D3A127E}" srcOrd="0" destOrd="0" presId="urn:microsoft.com/office/officeart/2005/8/layout/pList1"/>
    <dgm:cxn modelId="{A073DC57-89DA-442A-A152-091AAA8FC3AB}" type="presParOf" srcId="{DD4EBE7D-C900-43DB-87FC-4EE1BFB8CA8D}" destId="{8E881419-FFEE-4697-B553-4F5C0FFAB3FC}" srcOrd="0" destOrd="0" presId="urn:microsoft.com/office/officeart/2005/8/layout/pList1"/>
    <dgm:cxn modelId="{5C3B89AF-0967-426B-9775-B41E067679A8}" type="presParOf" srcId="{8E881419-FFEE-4697-B553-4F5C0FFAB3FC}" destId="{5C970BCC-7F0F-4DE0-9EEC-C79E6A6FDD17}" srcOrd="0" destOrd="0" presId="urn:microsoft.com/office/officeart/2005/8/layout/pList1"/>
    <dgm:cxn modelId="{ADB0412C-EF3A-4580-BE93-3F7FA9B75D2E}" type="presParOf" srcId="{8E881419-FFEE-4697-B553-4F5C0FFAB3FC}" destId="{5F089A0A-B536-473E-8364-DB6EDCD518AE}" srcOrd="1" destOrd="0" presId="urn:microsoft.com/office/officeart/2005/8/layout/pList1"/>
    <dgm:cxn modelId="{90E70DCE-CC80-410F-96D6-7FE483B4534E}" type="presParOf" srcId="{DD4EBE7D-C900-43DB-87FC-4EE1BFB8CA8D}" destId="{339E8C47-8B68-46E5-8D98-07C83AEFB3C3}" srcOrd="1" destOrd="0" presId="urn:microsoft.com/office/officeart/2005/8/layout/pList1"/>
    <dgm:cxn modelId="{40527E46-7674-4D2F-81C1-F113B44C21C4}" type="presParOf" srcId="{DD4EBE7D-C900-43DB-87FC-4EE1BFB8CA8D}" destId="{39136955-F51F-4134-8562-C9FC2FB2B510}" srcOrd="2" destOrd="0" presId="urn:microsoft.com/office/officeart/2005/8/layout/pList1"/>
    <dgm:cxn modelId="{A0291973-4836-415D-84FD-86BAAE5953BC}" type="presParOf" srcId="{39136955-F51F-4134-8562-C9FC2FB2B510}" destId="{400BB9D4-5EA6-478D-A200-FCC23AE3E03F}" srcOrd="0" destOrd="0" presId="urn:microsoft.com/office/officeart/2005/8/layout/pList1"/>
    <dgm:cxn modelId="{D21C109C-37BB-4616-95E3-26E673D7520F}" type="presParOf" srcId="{39136955-F51F-4134-8562-C9FC2FB2B510}" destId="{E81AA29F-ADCC-4F46-B190-69003C8B699D}" srcOrd="1" destOrd="0" presId="urn:microsoft.com/office/officeart/2005/8/layout/pList1"/>
    <dgm:cxn modelId="{EE53E57E-6A65-43DF-A859-F85F2CDB5483}" type="presParOf" srcId="{DD4EBE7D-C900-43DB-87FC-4EE1BFB8CA8D}" destId="{BB437222-8E9B-4931-B128-E51437BEBE18}" srcOrd="3" destOrd="0" presId="urn:microsoft.com/office/officeart/2005/8/layout/pList1"/>
    <dgm:cxn modelId="{41EA49D3-2C98-4769-8E95-D0D88F5AC471}" type="presParOf" srcId="{DD4EBE7D-C900-43DB-87FC-4EE1BFB8CA8D}" destId="{B9F732FA-D9DD-49B1-A108-F869EC94E28B}" srcOrd="4" destOrd="0" presId="urn:microsoft.com/office/officeart/2005/8/layout/pList1"/>
    <dgm:cxn modelId="{64F6259D-FC63-411F-9623-E7C74FB2B39D}" type="presParOf" srcId="{B9F732FA-D9DD-49B1-A108-F869EC94E28B}" destId="{15D2F1E8-FF3C-4761-B990-74031E80694A}" srcOrd="0" destOrd="0" presId="urn:microsoft.com/office/officeart/2005/8/layout/pList1"/>
    <dgm:cxn modelId="{C58C037E-D302-4F85-A506-15016F8AA8A3}" type="presParOf" srcId="{B9F732FA-D9DD-49B1-A108-F869EC94E28B}" destId="{D74E084D-C5CC-4653-8B78-EA8BE22DC8FE}" srcOrd="1" destOrd="0" presId="urn:microsoft.com/office/officeart/2005/8/layout/pList1"/>
    <dgm:cxn modelId="{8011517D-5FF5-4D62-84A7-3195D9565B43}" type="presParOf" srcId="{DD4EBE7D-C900-43DB-87FC-4EE1BFB8CA8D}" destId="{151DED19-2A29-41AA-AB8D-3CBBAE9092BE}" srcOrd="5" destOrd="0" presId="urn:microsoft.com/office/officeart/2005/8/layout/pList1"/>
    <dgm:cxn modelId="{4A69E4CC-EE9F-49EF-BE80-6C8A66DD4EB9}" type="presParOf" srcId="{DD4EBE7D-C900-43DB-87FC-4EE1BFB8CA8D}" destId="{C829AD04-FB4F-4066-83EE-96716ED14E92}" srcOrd="6" destOrd="0" presId="urn:microsoft.com/office/officeart/2005/8/layout/pList1"/>
    <dgm:cxn modelId="{CE4D27D6-A082-4731-B5A0-4AC737915AF0}" type="presParOf" srcId="{C829AD04-FB4F-4066-83EE-96716ED14E92}" destId="{6C7FA635-D60B-41A3-A26E-311CDE7C1971}" srcOrd="0" destOrd="0" presId="urn:microsoft.com/office/officeart/2005/8/layout/pList1"/>
    <dgm:cxn modelId="{660372AF-F62D-4A5E-A979-375BE1203780}" type="presParOf" srcId="{C829AD04-FB4F-4066-83EE-96716ED14E92}" destId="{B462E320-55F7-4E0D-9A6D-8CDC5D3A127E}" srcOrd="1" destOrd="0" presId="urn:microsoft.com/office/officeart/2005/8/layout/pList1"/>
    <dgm:cxn modelId="{4BF0AF49-46CE-4107-80DF-A631D689ED15}" type="presParOf" srcId="{DD4EBE7D-C900-43DB-87FC-4EE1BFB8CA8D}" destId="{9BD4911D-19C5-4B28-A62E-89A6BAD9FA86}" srcOrd="7" destOrd="0" presId="urn:microsoft.com/office/officeart/2005/8/layout/pList1"/>
    <dgm:cxn modelId="{6071E859-EAA2-4DF1-A95A-14674FAE4D51}" type="presParOf" srcId="{DD4EBE7D-C900-43DB-87FC-4EE1BFB8CA8D}" destId="{F56F46F4-AABE-4808-BB7F-B0F6FD4478D0}" srcOrd="8" destOrd="0" presId="urn:microsoft.com/office/officeart/2005/8/layout/pList1"/>
    <dgm:cxn modelId="{37860487-9C74-4511-9A8C-89EED734476D}" type="presParOf" srcId="{F56F46F4-AABE-4808-BB7F-B0F6FD4478D0}" destId="{AAB09DD7-386A-4EA6-8B8F-35E895B925B7}" srcOrd="0" destOrd="0" presId="urn:microsoft.com/office/officeart/2005/8/layout/pList1"/>
    <dgm:cxn modelId="{A405AD0B-3972-48C0-866A-0EF3783907A0}" type="presParOf" srcId="{F56F46F4-AABE-4808-BB7F-B0F6FD4478D0}" destId="{F024AFC2-2119-454B-86CD-2FEDB7C87FCD}" srcOrd="1" destOrd="0" presId="urn:microsoft.com/office/officeart/2005/8/layout/pList1"/>
    <dgm:cxn modelId="{A4B65371-DC7B-423B-89A3-46C59655C1F0}" type="presParOf" srcId="{DD4EBE7D-C900-43DB-87FC-4EE1BFB8CA8D}" destId="{9B3521E9-B300-448E-A97E-B645B80ADBB1}" srcOrd="9" destOrd="0" presId="urn:microsoft.com/office/officeart/2005/8/layout/pList1"/>
    <dgm:cxn modelId="{A192E11D-69E4-4D37-9348-C49590FF20AF}" type="presParOf" srcId="{DD4EBE7D-C900-43DB-87FC-4EE1BFB8CA8D}" destId="{8B05C72C-A987-4A01-9302-059F25604E41}" srcOrd="10" destOrd="0" presId="urn:microsoft.com/office/officeart/2005/8/layout/pList1"/>
    <dgm:cxn modelId="{19B7CD05-B249-4976-960F-69D3574F7188}" type="presParOf" srcId="{8B05C72C-A987-4A01-9302-059F25604E41}" destId="{1E2B4288-6A15-41CD-83D8-80FAE0D0EB1E}" srcOrd="0" destOrd="0" presId="urn:microsoft.com/office/officeart/2005/8/layout/pList1"/>
    <dgm:cxn modelId="{73FABBF5-6155-4571-B324-90CFDF14832F}" type="presParOf" srcId="{8B05C72C-A987-4A01-9302-059F25604E41}" destId="{6F56BEED-D0DD-4A9D-B0BA-849972C1ADDC}" srcOrd="1" destOrd="0" presId="urn:microsoft.com/office/officeart/2005/8/layout/pList1"/>
    <dgm:cxn modelId="{AFA6FB54-B9EF-4FA5-AC8B-CF576A5FBEB9}" type="presParOf" srcId="{DD4EBE7D-C900-43DB-87FC-4EE1BFB8CA8D}" destId="{550EA472-0C6C-4636-8AA0-8A9B5155845C}" srcOrd="11" destOrd="0" presId="urn:microsoft.com/office/officeart/2005/8/layout/pList1"/>
    <dgm:cxn modelId="{05A1C3B8-A9D4-4145-BB8B-A11CBA419909}" type="presParOf" srcId="{DD4EBE7D-C900-43DB-87FC-4EE1BFB8CA8D}" destId="{D8A9553E-74B3-4DDF-86D6-0FC5E4782494}" srcOrd="12" destOrd="0" presId="urn:microsoft.com/office/officeart/2005/8/layout/pList1"/>
    <dgm:cxn modelId="{8D71156F-23E0-49C4-AF32-699144CF666D}" type="presParOf" srcId="{D8A9553E-74B3-4DDF-86D6-0FC5E4782494}" destId="{C56F20AA-8BB9-4AC7-9F62-8330DC6A1461}" srcOrd="0" destOrd="0" presId="urn:microsoft.com/office/officeart/2005/8/layout/pList1"/>
    <dgm:cxn modelId="{9005CD71-52EE-4139-B9EE-9BE5607EB4AD}" type="presParOf" srcId="{D8A9553E-74B3-4DDF-86D6-0FC5E4782494}" destId="{AF496C16-87CB-454F-9ED6-574FE61117DC}" srcOrd="1" destOrd="0" presId="urn:microsoft.com/office/officeart/2005/8/layout/pList1"/>
    <dgm:cxn modelId="{5FA51821-8DF3-4F73-B264-0DD83FE2CC9F}" type="presParOf" srcId="{DD4EBE7D-C900-43DB-87FC-4EE1BFB8CA8D}" destId="{C3918144-BF24-47BD-A3EE-FA005B587667}" srcOrd="13" destOrd="0" presId="urn:microsoft.com/office/officeart/2005/8/layout/pList1"/>
    <dgm:cxn modelId="{0FA7096C-D942-400D-9B6B-E10F24B8248B}" type="presParOf" srcId="{DD4EBE7D-C900-43DB-87FC-4EE1BFB8CA8D}" destId="{2E87D60D-4259-4E00-B872-9F3AA21E112E}" srcOrd="14" destOrd="0" presId="urn:microsoft.com/office/officeart/2005/8/layout/pList1"/>
    <dgm:cxn modelId="{ACD21DB0-4233-4B1E-A17C-F784546934E9}" type="presParOf" srcId="{2E87D60D-4259-4E00-B872-9F3AA21E112E}" destId="{DD7F232F-8361-41A5-AB47-87E4BD3BDE02}" srcOrd="0" destOrd="0" presId="urn:microsoft.com/office/officeart/2005/8/layout/pList1"/>
    <dgm:cxn modelId="{1BC8ACBD-CB2A-4BCD-9C28-4356487CC6E2}" type="presParOf" srcId="{2E87D60D-4259-4E00-B872-9F3AA21E112E}" destId="{029B5EA2-88C5-462C-ADB2-1F12E6ED7755}" srcOrd="1" destOrd="0" presId="urn:microsoft.com/office/officeart/2005/8/layout/p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70A944E-3986-46CF-B7E2-444982963353}" type="doc">
      <dgm:prSet loTypeId="urn:microsoft.com/office/officeart/2005/8/layout/hList7" loCatId="list" qsTypeId="urn:microsoft.com/office/officeart/2005/8/quickstyle/3d2" qsCatId="3D" csTypeId="urn:microsoft.com/office/officeart/2005/8/colors/colorful1" csCatId="colorful" phldr="1"/>
      <dgm:spPr/>
      <dgm:t>
        <a:bodyPr/>
        <a:lstStyle/>
        <a:p>
          <a:endParaRPr lang="th-TH"/>
        </a:p>
      </dgm:t>
    </dgm:pt>
    <dgm:pt modelId="{A5606A5D-1267-449F-A189-E5E0CF7064F5}">
      <dgm:prSet/>
      <dgm:spPr/>
      <dgm:t>
        <a:bodyPr/>
        <a:lstStyle/>
        <a:p>
          <a:r>
            <a:rPr lang="en-US" b="1" dirty="0" smtClean="0"/>
            <a:t>Brand quality</a:t>
          </a:r>
          <a:endParaRPr lang="en-US" b="1" dirty="0"/>
        </a:p>
      </dgm:t>
    </dgm:pt>
    <dgm:pt modelId="{BC54183F-78F6-42A3-93F9-EA5F5FAA163B}" type="parTrans" cxnId="{9A05345E-CFF1-4B4F-983B-DD044D4411A5}">
      <dgm:prSet/>
      <dgm:spPr/>
      <dgm:t>
        <a:bodyPr/>
        <a:lstStyle/>
        <a:p>
          <a:endParaRPr lang="th-TH" b="1"/>
        </a:p>
      </dgm:t>
    </dgm:pt>
    <dgm:pt modelId="{6A17B37C-563B-43F8-B80C-B7AC1891E728}" type="sibTrans" cxnId="{9A05345E-CFF1-4B4F-983B-DD044D4411A5}">
      <dgm:prSet/>
      <dgm:spPr/>
      <dgm:t>
        <a:bodyPr/>
        <a:lstStyle/>
        <a:p>
          <a:endParaRPr lang="th-TH" b="1"/>
        </a:p>
      </dgm:t>
    </dgm:pt>
    <dgm:pt modelId="{55F11BE5-F0AB-4ECA-89D8-33DEDC0A81F0}">
      <dgm:prSet/>
      <dgm:spPr/>
      <dgm:t>
        <a:bodyPr/>
        <a:lstStyle/>
        <a:p>
          <a:r>
            <a:rPr lang="en-US" b="1" dirty="0" smtClean="0"/>
            <a:t>Value</a:t>
          </a:r>
          <a:endParaRPr lang="en-US" b="1" dirty="0"/>
        </a:p>
      </dgm:t>
    </dgm:pt>
    <dgm:pt modelId="{953FA624-CEBB-427F-8711-6B23C5CDF20E}" type="parTrans" cxnId="{E9746309-1602-4515-BA5A-0BF1DB44F744}">
      <dgm:prSet/>
      <dgm:spPr/>
      <dgm:t>
        <a:bodyPr/>
        <a:lstStyle/>
        <a:p>
          <a:endParaRPr lang="th-TH" b="1"/>
        </a:p>
      </dgm:t>
    </dgm:pt>
    <dgm:pt modelId="{D06E1B58-9774-4AE5-9C33-6980134CC485}" type="sibTrans" cxnId="{E9746309-1602-4515-BA5A-0BF1DB44F744}">
      <dgm:prSet/>
      <dgm:spPr/>
      <dgm:t>
        <a:bodyPr/>
        <a:lstStyle/>
        <a:p>
          <a:endParaRPr lang="th-TH" b="1"/>
        </a:p>
      </dgm:t>
    </dgm:pt>
    <dgm:pt modelId="{D161685A-8F6A-4E09-9437-291BBB760A35}">
      <dgm:prSet/>
      <dgm:spPr/>
      <dgm:t>
        <a:bodyPr/>
        <a:lstStyle/>
        <a:p>
          <a:r>
            <a:rPr lang="en-US" b="1" dirty="0" smtClean="0"/>
            <a:t>Satisfaction</a:t>
          </a:r>
          <a:endParaRPr lang="en-US" b="1" dirty="0"/>
        </a:p>
      </dgm:t>
    </dgm:pt>
    <dgm:pt modelId="{190AEF2F-4CA2-4912-A206-5810D9DB6722}" type="parTrans" cxnId="{5A4F6DD1-74A2-4D3B-9E5A-05312FDCD2A6}">
      <dgm:prSet/>
      <dgm:spPr/>
      <dgm:t>
        <a:bodyPr/>
        <a:lstStyle/>
        <a:p>
          <a:endParaRPr lang="th-TH" b="1"/>
        </a:p>
      </dgm:t>
    </dgm:pt>
    <dgm:pt modelId="{75E07972-D11F-4044-8A33-6AA5B2612DCA}" type="sibTrans" cxnId="{5A4F6DD1-74A2-4D3B-9E5A-05312FDCD2A6}">
      <dgm:prSet/>
      <dgm:spPr/>
      <dgm:t>
        <a:bodyPr/>
        <a:lstStyle/>
        <a:p>
          <a:endParaRPr lang="th-TH" b="1"/>
        </a:p>
      </dgm:t>
    </dgm:pt>
    <dgm:pt modelId="{89FE149D-3E37-4491-8D90-B68A190D69C8}">
      <dgm:prSet/>
      <dgm:spPr/>
      <dgm:t>
        <a:bodyPr/>
        <a:lstStyle/>
        <a:p>
          <a:r>
            <a:rPr lang="en-US" b="1" dirty="0" smtClean="0"/>
            <a:t>Brand credibility</a:t>
          </a:r>
          <a:endParaRPr lang="en-US" b="1" dirty="0"/>
        </a:p>
      </dgm:t>
    </dgm:pt>
    <dgm:pt modelId="{E245A8D8-5C3C-4BC2-8A47-F4934A75272F}" type="parTrans" cxnId="{C9BD5164-C6E4-4A8A-B26E-22FD618E4807}">
      <dgm:prSet/>
      <dgm:spPr/>
      <dgm:t>
        <a:bodyPr/>
        <a:lstStyle/>
        <a:p>
          <a:endParaRPr lang="th-TH" b="1"/>
        </a:p>
      </dgm:t>
    </dgm:pt>
    <dgm:pt modelId="{3C37D779-A6E0-47E0-9172-D099D01CFDBA}" type="sibTrans" cxnId="{C9BD5164-C6E4-4A8A-B26E-22FD618E4807}">
      <dgm:prSet/>
      <dgm:spPr/>
      <dgm:t>
        <a:bodyPr/>
        <a:lstStyle/>
        <a:p>
          <a:endParaRPr lang="th-TH" b="1"/>
        </a:p>
      </dgm:t>
    </dgm:pt>
    <dgm:pt modelId="{E468F829-514E-46A9-9999-0BDE1C2C362B}">
      <dgm:prSet/>
      <dgm:spPr/>
      <dgm:t>
        <a:bodyPr/>
        <a:lstStyle/>
        <a:p>
          <a:r>
            <a:rPr lang="en-US" b="1" dirty="0" smtClean="0"/>
            <a:t>Expertise</a:t>
          </a:r>
          <a:endParaRPr lang="en-US" b="1" dirty="0"/>
        </a:p>
      </dgm:t>
    </dgm:pt>
    <dgm:pt modelId="{B4F61A48-6CAE-4606-91CD-673C8642985A}" type="parTrans" cxnId="{0E5D6693-9936-4E69-9729-40FF0E147F59}">
      <dgm:prSet/>
      <dgm:spPr/>
      <dgm:t>
        <a:bodyPr/>
        <a:lstStyle/>
        <a:p>
          <a:endParaRPr lang="th-TH" b="1"/>
        </a:p>
      </dgm:t>
    </dgm:pt>
    <dgm:pt modelId="{E6102AFF-B791-4019-8A3A-BFC1FEE0105E}" type="sibTrans" cxnId="{0E5D6693-9936-4E69-9729-40FF0E147F59}">
      <dgm:prSet/>
      <dgm:spPr/>
      <dgm:t>
        <a:bodyPr/>
        <a:lstStyle/>
        <a:p>
          <a:endParaRPr lang="th-TH" b="1"/>
        </a:p>
      </dgm:t>
    </dgm:pt>
    <dgm:pt modelId="{7DAD43F2-6470-41D5-8393-09D385214C03}">
      <dgm:prSet/>
      <dgm:spPr/>
      <dgm:t>
        <a:bodyPr/>
        <a:lstStyle/>
        <a:p>
          <a:r>
            <a:rPr lang="en-US" b="1" dirty="0" smtClean="0"/>
            <a:t>Trustworthiness</a:t>
          </a:r>
          <a:endParaRPr lang="en-US" b="1" dirty="0"/>
        </a:p>
      </dgm:t>
    </dgm:pt>
    <dgm:pt modelId="{683F252C-5878-4988-BB6C-7C2816CB80F2}" type="parTrans" cxnId="{A2D24411-37F8-4D35-944A-3A6FA81DF53C}">
      <dgm:prSet/>
      <dgm:spPr/>
      <dgm:t>
        <a:bodyPr/>
        <a:lstStyle/>
        <a:p>
          <a:endParaRPr lang="th-TH" b="1"/>
        </a:p>
      </dgm:t>
    </dgm:pt>
    <dgm:pt modelId="{2AA921E1-8904-4151-8D37-7A25AB5946F5}" type="sibTrans" cxnId="{A2D24411-37F8-4D35-944A-3A6FA81DF53C}">
      <dgm:prSet/>
      <dgm:spPr/>
      <dgm:t>
        <a:bodyPr/>
        <a:lstStyle/>
        <a:p>
          <a:endParaRPr lang="th-TH" b="1"/>
        </a:p>
      </dgm:t>
    </dgm:pt>
    <dgm:pt modelId="{BDCC0409-3CA4-4154-859F-01459665E024}">
      <dgm:prSet/>
      <dgm:spPr/>
      <dgm:t>
        <a:bodyPr/>
        <a:lstStyle/>
        <a:p>
          <a:r>
            <a:rPr lang="en-US" b="1" dirty="0" smtClean="0"/>
            <a:t>Likeability</a:t>
          </a:r>
          <a:endParaRPr lang="en-US" b="1" dirty="0"/>
        </a:p>
      </dgm:t>
    </dgm:pt>
    <dgm:pt modelId="{DF181A0F-D93B-4EE4-99D9-A08D95B8C93A}" type="parTrans" cxnId="{C6D8880A-B8D0-46C3-BE1B-A6DE4C8EE446}">
      <dgm:prSet/>
      <dgm:spPr/>
      <dgm:t>
        <a:bodyPr/>
        <a:lstStyle/>
        <a:p>
          <a:endParaRPr lang="th-TH" b="1"/>
        </a:p>
      </dgm:t>
    </dgm:pt>
    <dgm:pt modelId="{CAADF244-25DF-4AFD-B97B-226DBB2BE491}" type="sibTrans" cxnId="{C6D8880A-B8D0-46C3-BE1B-A6DE4C8EE446}">
      <dgm:prSet/>
      <dgm:spPr/>
      <dgm:t>
        <a:bodyPr/>
        <a:lstStyle/>
        <a:p>
          <a:endParaRPr lang="th-TH" b="1"/>
        </a:p>
      </dgm:t>
    </dgm:pt>
    <dgm:pt modelId="{5F2817DE-21CC-480A-B850-B20A91C54395}">
      <dgm:prSet/>
      <dgm:spPr/>
      <dgm:t>
        <a:bodyPr/>
        <a:lstStyle/>
        <a:p>
          <a:r>
            <a:rPr lang="en-US" b="1" dirty="0" smtClean="0"/>
            <a:t>Brand consideration</a:t>
          </a:r>
          <a:endParaRPr lang="en-US" b="1" dirty="0"/>
        </a:p>
      </dgm:t>
    </dgm:pt>
    <dgm:pt modelId="{5EA78A07-EB79-4976-976D-D623472B7526}" type="parTrans" cxnId="{37986DD9-AF03-47D1-8207-C19D132525BE}">
      <dgm:prSet/>
      <dgm:spPr/>
      <dgm:t>
        <a:bodyPr/>
        <a:lstStyle/>
        <a:p>
          <a:endParaRPr lang="th-TH" b="1"/>
        </a:p>
      </dgm:t>
    </dgm:pt>
    <dgm:pt modelId="{05A87E81-265E-4ED7-9257-743D50DDADBD}" type="sibTrans" cxnId="{37986DD9-AF03-47D1-8207-C19D132525BE}">
      <dgm:prSet/>
      <dgm:spPr/>
      <dgm:t>
        <a:bodyPr/>
        <a:lstStyle/>
        <a:p>
          <a:endParaRPr lang="th-TH" b="1"/>
        </a:p>
      </dgm:t>
    </dgm:pt>
    <dgm:pt modelId="{BBC6F4E0-458E-4A96-A583-E5323CB5F744}">
      <dgm:prSet/>
      <dgm:spPr/>
      <dgm:t>
        <a:bodyPr/>
        <a:lstStyle/>
        <a:p>
          <a:r>
            <a:rPr lang="en-US" b="1" dirty="0" smtClean="0"/>
            <a:t>Relevance</a:t>
          </a:r>
          <a:endParaRPr lang="en-US" b="1" dirty="0"/>
        </a:p>
      </dgm:t>
    </dgm:pt>
    <dgm:pt modelId="{B551F5FE-64ED-4EDA-B4E6-89E74E94187D}" type="parTrans" cxnId="{78225660-496A-4AB2-9FA6-91E21B4D5160}">
      <dgm:prSet/>
      <dgm:spPr/>
      <dgm:t>
        <a:bodyPr/>
        <a:lstStyle/>
        <a:p>
          <a:endParaRPr lang="th-TH" b="1"/>
        </a:p>
      </dgm:t>
    </dgm:pt>
    <dgm:pt modelId="{A7E529B3-D93B-414F-A4D9-4685B9CEED0C}" type="sibTrans" cxnId="{78225660-496A-4AB2-9FA6-91E21B4D5160}">
      <dgm:prSet/>
      <dgm:spPr/>
      <dgm:t>
        <a:bodyPr/>
        <a:lstStyle/>
        <a:p>
          <a:endParaRPr lang="th-TH" b="1"/>
        </a:p>
      </dgm:t>
    </dgm:pt>
    <dgm:pt modelId="{69E527A0-167A-4DEB-80DD-C06436F04BB2}">
      <dgm:prSet/>
      <dgm:spPr/>
      <dgm:t>
        <a:bodyPr/>
        <a:lstStyle/>
        <a:p>
          <a:r>
            <a:rPr lang="en-US" b="1" dirty="0" smtClean="0"/>
            <a:t>Brand superiority</a:t>
          </a:r>
          <a:endParaRPr lang="en-US" b="1" dirty="0"/>
        </a:p>
      </dgm:t>
    </dgm:pt>
    <dgm:pt modelId="{046ED617-C9A4-487D-822E-9E88AEE4CF36}" type="parTrans" cxnId="{EAC7B2B0-71EF-4072-BC19-49BD1128B72B}">
      <dgm:prSet/>
      <dgm:spPr/>
      <dgm:t>
        <a:bodyPr/>
        <a:lstStyle/>
        <a:p>
          <a:endParaRPr lang="th-TH" b="1"/>
        </a:p>
      </dgm:t>
    </dgm:pt>
    <dgm:pt modelId="{D5ADE73E-F264-409C-A42A-A47E1C921490}" type="sibTrans" cxnId="{EAC7B2B0-71EF-4072-BC19-49BD1128B72B}">
      <dgm:prSet/>
      <dgm:spPr/>
      <dgm:t>
        <a:bodyPr/>
        <a:lstStyle/>
        <a:p>
          <a:endParaRPr lang="th-TH" b="1"/>
        </a:p>
      </dgm:t>
    </dgm:pt>
    <dgm:pt modelId="{1A47950E-5BD5-4D80-9B36-303F0A887673}">
      <dgm:prSet/>
      <dgm:spPr/>
      <dgm:t>
        <a:bodyPr/>
        <a:lstStyle/>
        <a:p>
          <a:r>
            <a:rPr lang="en-US" b="1" dirty="0" smtClean="0"/>
            <a:t>Differentiation</a:t>
          </a:r>
          <a:endParaRPr lang="en-US" b="1" dirty="0"/>
        </a:p>
      </dgm:t>
    </dgm:pt>
    <dgm:pt modelId="{CBC9611A-596C-4752-9766-ED53D81C9023}" type="parTrans" cxnId="{A436E167-5EAC-4AF2-B039-37A9EFDCD061}">
      <dgm:prSet/>
      <dgm:spPr/>
      <dgm:t>
        <a:bodyPr/>
        <a:lstStyle/>
        <a:p>
          <a:endParaRPr lang="th-TH" b="1"/>
        </a:p>
      </dgm:t>
    </dgm:pt>
    <dgm:pt modelId="{3FBA5B91-EB35-40E6-8B5A-7D6B654C79E7}" type="sibTrans" cxnId="{A436E167-5EAC-4AF2-B039-37A9EFDCD061}">
      <dgm:prSet/>
      <dgm:spPr/>
      <dgm:t>
        <a:bodyPr/>
        <a:lstStyle/>
        <a:p>
          <a:endParaRPr lang="th-TH" b="1"/>
        </a:p>
      </dgm:t>
    </dgm:pt>
    <dgm:pt modelId="{11D85513-C2F3-46A6-889B-BFE6410ED932}" type="pres">
      <dgm:prSet presAssocID="{C70A944E-3986-46CF-B7E2-444982963353}" presName="Name0" presStyleCnt="0">
        <dgm:presLayoutVars>
          <dgm:dir/>
          <dgm:resizeHandles val="exact"/>
        </dgm:presLayoutVars>
      </dgm:prSet>
      <dgm:spPr/>
      <dgm:t>
        <a:bodyPr/>
        <a:lstStyle/>
        <a:p>
          <a:endParaRPr lang="th-TH"/>
        </a:p>
      </dgm:t>
    </dgm:pt>
    <dgm:pt modelId="{53C785EF-1B4C-45A8-9330-625E7086FC9B}" type="pres">
      <dgm:prSet presAssocID="{C70A944E-3986-46CF-B7E2-444982963353}" presName="fgShape" presStyleLbl="fgShp" presStyleIdx="0" presStyleCnt="1"/>
      <dgm:spPr/>
    </dgm:pt>
    <dgm:pt modelId="{10B87F3C-1A7B-47D4-81F9-16891386FBD3}" type="pres">
      <dgm:prSet presAssocID="{C70A944E-3986-46CF-B7E2-444982963353}" presName="linComp" presStyleCnt="0"/>
      <dgm:spPr/>
    </dgm:pt>
    <dgm:pt modelId="{3FC89F76-F428-4727-B339-E7985C2BCB62}" type="pres">
      <dgm:prSet presAssocID="{A5606A5D-1267-449F-A189-E5E0CF7064F5}" presName="compNode" presStyleCnt="0"/>
      <dgm:spPr/>
    </dgm:pt>
    <dgm:pt modelId="{6596AA8C-2BDB-4C41-AF92-BC58A771A924}" type="pres">
      <dgm:prSet presAssocID="{A5606A5D-1267-449F-A189-E5E0CF7064F5}" presName="bkgdShape" presStyleLbl="node1" presStyleIdx="0" presStyleCnt="4"/>
      <dgm:spPr/>
      <dgm:t>
        <a:bodyPr/>
        <a:lstStyle/>
        <a:p>
          <a:endParaRPr lang="th-TH"/>
        </a:p>
      </dgm:t>
    </dgm:pt>
    <dgm:pt modelId="{20CFDCD7-E6B3-45E5-802E-A77C0F809537}" type="pres">
      <dgm:prSet presAssocID="{A5606A5D-1267-449F-A189-E5E0CF7064F5}" presName="nodeTx" presStyleLbl="node1" presStyleIdx="0" presStyleCnt="4">
        <dgm:presLayoutVars>
          <dgm:bulletEnabled val="1"/>
        </dgm:presLayoutVars>
      </dgm:prSet>
      <dgm:spPr/>
      <dgm:t>
        <a:bodyPr/>
        <a:lstStyle/>
        <a:p>
          <a:endParaRPr lang="th-TH"/>
        </a:p>
      </dgm:t>
    </dgm:pt>
    <dgm:pt modelId="{01F2C796-4710-43C3-B505-48C8FA649BA0}" type="pres">
      <dgm:prSet presAssocID="{A5606A5D-1267-449F-A189-E5E0CF7064F5}" presName="invisiNode" presStyleLbl="node1" presStyleIdx="0" presStyleCnt="4"/>
      <dgm:spPr/>
    </dgm:pt>
    <dgm:pt modelId="{1AC51E3D-FDF4-42BD-AB43-1DD3B550AA64}" type="pres">
      <dgm:prSet presAssocID="{A5606A5D-1267-449F-A189-E5E0CF7064F5}" presName="imagNode" presStyleLbl="fgImgPlace1" presStyleIdx="0" presStyleCnt="4"/>
      <dgm:spPr>
        <a:blipFill rotWithShape="0">
          <a:blip xmlns:r="http://schemas.openxmlformats.org/officeDocument/2006/relationships" r:embed="rId1"/>
          <a:stretch>
            <a:fillRect/>
          </a:stretch>
        </a:blipFill>
      </dgm:spPr>
    </dgm:pt>
    <dgm:pt modelId="{8F5B258F-1099-47EA-BC03-275840905328}" type="pres">
      <dgm:prSet presAssocID="{6A17B37C-563B-43F8-B80C-B7AC1891E728}" presName="sibTrans" presStyleLbl="sibTrans2D1" presStyleIdx="0" presStyleCnt="0"/>
      <dgm:spPr/>
      <dgm:t>
        <a:bodyPr/>
        <a:lstStyle/>
        <a:p>
          <a:endParaRPr lang="th-TH"/>
        </a:p>
      </dgm:t>
    </dgm:pt>
    <dgm:pt modelId="{66F4CD2F-7710-418B-86F1-EC29E10123E9}" type="pres">
      <dgm:prSet presAssocID="{89FE149D-3E37-4491-8D90-B68A190D69C8}" presName="compNode" presStyleCnt="0"/>
      <dgm:spPr/>
    </dgm:pt>
    <dgm:pt modelId="{EEDBC823-2DDF-41F9-AEFC-6E1EADFC547B}" type="pres">
      <dgm:prSet presAssocID="{89FE149D-3E37-4491-8D90-B68A190D69C8}" presName="bkgdShape" presStyleLbl="node1" presStyleIdx="1" presStyleCnt="4"/>
      <dgm:spPr/>
      <dgm:t>
        <a:bodyPr/>
        <a:lstStyle/>
        <a:p>
          <a:endParaRPr lang="th-TH"/>
        </a:p>
      </dgm:t>
    </dgm:pt>
    <dgm:pt modelId="{1525C9C5-5024-4EF1-AD0B-8466122BF439}" type="pres">
      <dgm:prSet presAssocID="{89FE149D-3E37-4491-8D90-B68A190D69C8}" presName="nodeTx" presStyleLbl="node1" presStyleIdx="1" presStyleCnt="4">
        <dgm:presLayoutVars>
          <dgm:bulletEnabled val="1"/>
        </dgm:presLayoutVars>
      </dgm:prSet>
      <dgm:spPr/>
      <dgm:t>
        <a:bodyPr/>
        <a:lstStyle/>
        <a:p>
          <a:endParaRPr lang="th-TH"/>
        </a:p>
      </dgm:t>
    </dgm:pt>
    <dgm:pt modelId="{E0A0439C-6AA7-45D1-B929-9ED8799E3DEC}" type="pres">
      <dgm:prSet presAssocID="{89FE149D-3E37-4491-8D90-B68A190D69C8}" presName="invisiNode" presStyleLbl="node1" presStyleIdx="1" presStyleCnt="4"/>
      <dgm:spPr/>
    </dgm:pt>
    <dgm:pt modelId="{DB984FDB-1F44-4A49-AD58-9D207FF53B18}" type="pres">
      <dgm:prSet presAssocID="{89FE149D-3E37-4491-8D90-B68A190D69C8}" presName="imagNode" presStyleLbl="fgImgPlace1" presStyleIdx="1" presStyleCnt="4"/>
      <dgm:spPr>
        <a:blipFill rotWithShape="0">
          <a:blip xmlns:r="http://schemas.openxmlformats.org/officeDocument/2006/relationships" r:embed="rId2"/>
          <a:stretch>
            <a:fillRect/>
          </a:stretch>
        </a:blipFill>
      </dgm:spPr>
    </dgm:pt>
    <dgm:pt modelId="{A27679DF-BAA8-4597-BBD9-BE39FF99D399}" type="pres">
      <dgm:prSet presAssocID="{3C37D779-A6E0-47E0-9172-D099D01CFDBA}" presName="sibTrans" presStyleLbl="sibTrans2D1" presStyleIdx="0" presStyleCnt="0"/>
      <dgm:spPr/>
      <dgm:t>
        <a:bodyPr/>
        <a:lstStyle/>
        <a:p>
          <a:endParaRPr lang="th-TH"/>
        </a:p>
      </dgm:t>
    </dgm:pt>
    <dgm:pt modelId="{4B746494-38F8-4B26-BA0D-0120657DC0D7}" type="pres">
      <dgm:prSet presAssocID="{5F2817DE-21CC-480A-B850-B20A91C54395}" presName="compNode" presStyleCnt="0"/>
      <dgm:spPr/>
    </dgm:pt>
    <dgm:pt modelId="{9328714E-981C-4E90-BDC6-3D1BFBE0DA9A}" type="pres">
      <dgm:prSet presAssocID="{5F2817DE-21CC-480A-B850-B20A91C54395}" presName="bkgdShape" presStyleLbl="node1" presStyleIdx="2" presStyleCnt="4"/>
      <dgm:spPr/>
      <dgm:t>
        <a:bodyPr/>
        <a:lstStyle/>
        <a:p>
          <a:endParaRPr lang="th-TH"/>
        </a:p>
      </dgm:t>
    </dgm:pt>
    <dgm:pt modelId="{44AAFFFD-E98D-4E0C-96C2-51F17A849B90}" type="pres">
      <dgm:prSet presAssocID="{5F2817DE-21CC-480A-B850-B20A91C54395}" presName="nodeTx" presStyleLbl="node1" presStyleIdx="2" presStyleCnt="4">
        <dgm:presLayoutVars>
          <dgm:bulletEnabled val="1"/>
        </dgm:presLayoutVars>
      </dgm:prSet>
      <dgm:spPr/>
      <dgm:t>
        <a:bodyPr/>
        <a:lstStyle/>
        <a:p>
          <a:endParaRPr lang="th-TH"/>
        </a:p>
      </dgm:t>
    </dgm:pt>
    <dgm:pt modelId="{EBF04689-B2C7-434A-9A1D-69B2348DAF28}" type="pres">
      <dgm:prSet presAssocID="{5F2817DE-21CC-480A-B850-B20A91C54395}" presName="invisiNode" presStyleLbl="node1" presStyleIdx="2" presStyleCnt="4"/>
      <dgm:spPr/>
    </dgm:pt>
    <dgm:pt modelId="{9CD4D44A-6B47-494F-8CF8-7733A0FDFFA7}" type="pres">
      <dgm:prSet presAssocID="{5F2817DE-21CC-480A-B850-B20A91C54395}" presName="imagNode" presStyleLbl="fgImgPlace1" presStyleIdx="2" presStyleCnt="4"/>
      <dgm:spPr>
        <a:blipFill rotWithShape="0">
          <a:blip xmlns:r="http://schemas.openxmlformats.org/officeDocument/2006/relationships" r:embed="rId3"/>
          <a:stretch>
            <a:fillRect/>
          </a:stretch>
        </a:blipFill>
      </dgm:spPr>
    </dgm:pt>
    <dgm:pt modelId="{3F7FC946-A82C-4929-80E6-7E4D7B33018B}" type="pres">
      <dgm:prSet presAssocID="{05A87E81-265E-4ED7-9257-743D50DDADBD}" presName="sibTrans" presStyleLbl="sibTrans2D1" presStyleIdx="0" presStyleCnt="0"/>
      <dgm:spPr/>
      <dgm:t>
        <a:bodyPr/>
        <a:lstStyle/>
        <a:p>
          <a:endParaRPr lang="th-TH"/>
        </a:p>
      </dgm:t>
    </dgm:pt>
    <dgm:pt modelId="{B75BF2FB-1C55-48EC-8772-447F22D4F19A}" type="pres">
      <dgm:prSet presAssocID="{69E527A0-167A-4DEB-80DD-C06436F04BB2}" presName="compNode" presStyleCnt="0"/>
      <dgm:spPr/>
    </dgm:pt>
    <dgm:pt modelId="{CB94AD48-2125-42D4-B664-F68FB9C29562}" type="pres">
      <dgm:prSet presAssocID="{69E527A0-167A-4DEB-80DD-C06436F04BB2}" presName="bkgdShape" presStyleLbl="node1" presStyleIdx="3" presStyleCnt="4"/>
      <dgm:spPr/>
      <dgm:t>
        <a:bodyPr/>
        <a:lstStyle/>
        <a:p>
          <a:endParaRPr lang="th-TH"/>
        </a:p>
      </dgm:t>
    </dgm:pt>
    <dgm:pt modelId="{FFD96300-7181-4CFE-B389-DD154435E3E6}" type="pres">
      <dgm:prSet presAssocID="{69E527A0-167A-4DEB-80DD-C06436F04BB2}" presName="nodeTx" presStyleLbl="node1" presStyleIdx="3" presStyleCnt="4">
        <dgm:presLayoutVars>
          <dgm:bulletEnabled val="1"/>
        </dgm:presLayoutVars>
      </dgm:prSet>
      <dgm:spPr/>
      <dgm:t>
        <a:bodyPr/>
        <a:lstStyle/>
        <a:p>
          <a:endParaRPr lang="th-TH"/>
        </a:p>
      </dgm:t>
    </dgm:pt>
    <dgm:pt modelId="{94F2925C-77A8-4791-AED9-3743EEEB9128}" type="pres">
      <dgm:prSet presAssocID="{69E527A0-167A-4DEB-80DD-C06436F04BB2}" presName="invisiNode" presStyleLbl="node1" presStyleIdx="3" presStyleCnt="4"/>
      <dgm:spPr/>
    </dgm:pt>
    <dgm:pt modelId="{439F2FB8-DDDE-4AB5-9565-986D6637AF4E}" type="pres">
      <dgm:prSet presAssocID="{69E527A0-167A-4DEB-80DD-C06436F04BB2}" presName="imagNode" presStyleLbl="fgImgPlace1" presStyleIdx="3" presStyleCnt="4"/>
      <dgm:spPr/>
    </dgm:pt>
  </dgm:ptLst>
  <dgm:cxnLst>
    <dgm:cxn modelId="{6FE59A18-4F50-44EC-9803-E8DD55B1E8E0}" type="presOf" srcId="{89FE149D-3E37-4491-8D90-B68A190D69C8}" destId="{1525C9C5-5024-4EF1-AD0B-8466122BF439}" srcOrd="1" destOrd="0" presId="urn:microsoft.com/office/officeart/2005/8/layout/hList7"/>
    <dgm:cxn modelId="{AB896298-8577-4B0A-A266-4FF0CBE0FAFB}" type="presOf" srcId="{BDCC0409-3CA4-4154-859F-01459665E024}" destId="{1525C9C5-5024-4EF1-AD0B-8466122BF439}" srcOrd="1" destOrd="3" presId="urn:microsoft.com/office/officeart/2005/8/layout/hList7"/>
    <dgm:cxn modelId="{E27B4E9F-B961-4EB8-B29B-0B07868E295E}" type="presOf" srcId="{6A17B37C-563B-43F8-B80C-B7AC1891E728}" destId="{8F5B258F-1099-47EA-BC03-275840905328}" srcOrd="0" destOrd="0" presId="urn:microsoft.com/office/officeart/2005/8/layout/hList7"/>
    <dgm:cxn modelId="{44BD34A4-E551-493B-B51D-3885A15CD0B0}" type="presOf" srcId="{1A47950E-5BD5-4D80-9B36-303F0A887673}" destId="{FFD96300-7181-4CFE-B389-DD154435E3E6}" srcOrd="1" destOrd="1" presId="urn:microsoft.com/office/officeart/2005/8/layout/hList7"/>
    <dgm:cxn modelId="{C6D8880A-B8D0-46C3-BE1B-A6DE4C8EE446}" srcId="{89FE149D-3E37-4491-8D90-B68A190D69C8}" destId="{BDCC0409-3CA4-4154-859F-01459665E024}" srcOrd="2" destOrd="0" parTransId="{DF181A0F-D93B-4EE4-99D9-A08D95B8C93A}" sibTransId="{CAADF244-25DF-4AFD-B97B-226DBB2BE491}"/>
    <dgm:cxn modelId="{45440133-28B8-471D-96C3-02FA024A3601}" type="presOf" srcId="{05A87E81-265E-4ED7-9257-743D50DDADBD}" destId="{3F7FC946-A82C-4929-80E6-7E4D7B33018B}" srcOrd="0" destOrd="0" presId="urn:microsoft.com/office/officeart/2005/8/layout/hList7"/>
    <dgm:cxn modelId="{A2D24411-37F8-4D35-944A-3A6FA81DF53C}" srcId="{89FE149D-3E37-4491-8D90-B68A190D69C8}" destId="{7DAD43F2-6470-41D5-8393-09D385214C03}" srcOrd="1" destOrd="0" parTransId="{683F252C-5878-4988-BB6C-7C2816CB80F2}" sibTransId="{2AA921E1-8904-4151-8D37-7A25AB5946F5}"/>
    <dgm:cxn modelId="{0E3965BE-FA65-4730-85E6-E1D6114EE667}" type="presOf" srcId="{69E527A0-167A-4DEB-80DD-C06436F04BB2}" destId="{FFD96300-7181-4CFE-B389-DD154435E3E6}" srcOrd="1" destOrd="0" presId="urn:microsoft.com/office/officeart/2005/8/layout/hList7"/>
    <dgm:cxn modelId="{A4EBA56B-E989-4C14-A1C5-26B3711332C2}" type="presOf" srcId="{A5606A5D-1267-449F-A189-E5E0CF7064F5}" destId="{20CFDCD7-E6B3-45E5-802E-A77C0F809537}" srcOrd="1" destOrd="0" presId="urn:microsoft.com/office/officeart/2005/8/layout/hList7"/>
    <dgm:cxn modelId="{BFEA2AC3-18FB-4991-A8AE-4233E916DA6A}" type="presOf" srcId="{69E527A0-167A-4DEB-80DD-C06436F04BB2}" destId="{CB94AD48-2125-42D4-B664-F68FB9C29562}" srcOrd="0" destOrd="0" presId="urn:microsoft.com/office/officeart/2005/8/layout/hList7"/>
    <dgm:cxn modelId="{EAC7B2B0-71EF-4072-BC19-49BD1128B72B}" srcId="{C70A944E-3986-46CF-B7E2-444982963353}" destId="{69E527A0-167A-4DEB-80DD-C06436F04BB2}" srcOrd="3" destOrd="0" parTransId="{046ED617-C9A4-487D-822E-9E88AEE4CF36}" sibTransId="{D5ADE73E-F264-409C-A42A-A47E1C921490}"/>
    <dgm:cxn modelId="{E86B3DD3-FACC-49DF-8FE2-A984A71B542F}" type="presOf" srcId="{BBC6F4E0-458E-4A96-A583-E5323CB5F744}" destId="{44AAFFFD-E98D-4E0C-96C2-51F17A849B90}" srcOrd="1" destOrd="1" presId="urn:microsoft.com/office/officeart/2005/8/layout/hList7"/>
    <dgm:cxn modelId="{E9746309-1602-4515-BA5A-0BF1DB44F744}" srcId="{A5606A5D-1267-449F-A189-E5E0CF7064F5}" destId="{55F11BE5-F0AB-4ECA-89D8-33DEDC0A81F0}" srcOrd="0" destOrd="0" parTransId="{953FA624-CEBB-427F-8711-6B23C5CDF20E}" sibTransId="{D06E1B58-9774-4AE5-9C33-6980134CC485}"/>
    <dgm:cxn modelId="{A436E167-5EAC-4AF2-B039-37A9EFDCD061}" srcId="{69E527A0-167A-4DEB-80DD-C06436F04BB2}" destId="{1A47950E-5BD5-4D80-9B36-303F0A887673}" srcOrd="0" destOrd="0" parTransId="{CBC9611A-596C-4752-9766-ED53D81C9023}" sibTransId="{3FBA5B91-EB35-40E6-8B5A-7D6B654C79E7}"/>
    <dgm:cxn modelId="{78225660-496A-4AB2-9FA6-91E21B4D5160}" srcId="{5F2817DE-21CC-480A-B850-B20A91C54395}" destId="{BBC6F4E0-458E-4A96-A583-E5323CB5F744}" srcOrd="0" destOrd="0" parTransId="{B551F5FE-64ED-4EDA-B4E6-89E74E94187D}" sibTransId="{A7E529B3-D93B-414F-A4D9-4685B9CEED0C}"/>
    <dgm:cxn modelId="{4240E6CC-748F-44DD-B49E-334B705897AE}" type="presOf" srcId="{E468F829-514E-46A9-9999-0BDE1C2C362B}" destId="{1525C9C5-5024-4EF1-AD0B-8466122BF439}" srcOrd="1" destOrd="1" presId="urn:microsoft.com/office/officeart/2005/8/layout/hList7"/>
    <dgm:cxn modelId="{5A4F6DD1-74A2-4D3B-9E5A-05312FDCD2A6}" srcId="{A5606A5D-1267-449F-A189-E5E0CF7064F5}" destId="{D161685A-8F6A-4E09-9437-291BBB760A35}" srcOrd="1" destOrd="0" parTransId="{190AEF2F-4CA2-4912-A206-5810D9DB6722}" sibTransId="{75E07972-D11F-4044-8A33-6AA5B2612DCA}"/>
    <dgm:cxn modelId="{9A05345E-CFF1-4B4F-983B-DD044D4411A5}" srcId="{C70A944E-3986-46CF-B7E2-444982963353}" destId="{A5606A5D-1267-449F-A189-E5E0CF7064F5}" srcOrd="0" destOrd="0" parTransId="{BC54183F-78F6-42A3-93F9-EA5F5FAA163B}" sibTransId="{6A17B37C-563B-43F8-B80C-B7AC1891E728}"/>
    <dgm:cxn modelId="{70622506-48EF-403C-A80E-7513B50851C4}" type="presOf" srcId="{BBC6F4E0-458E-4A96-A583-E5323CB5F744}" destId="{9328714E-981C-4E90-BDC6-3D1BFBE0DA9A}" srcOrd="0" destOrd="1" presId="urn:microsoft.com/office/officeart/2005/8/layout/hList7"/>
    <dgm:cxn modelId="{B67B2A8E-6472-4894-85DC-CB97F4396C4B}" type="presOf" srcId="{D161685A-8F6A-4E09-9437-291BBB760A35}" destId="{6596AA8C-2BDB-4C41-AF92-BC58A771A924}" srcOrd="0" destOrd="2" presId="urn:microsoft.com/office/officeart/2005/8/layout/hList7"/>
    <dgm:cxn modelId="{573EDC02-8D92-4238-8A84-96C7F283918F}" type="presOf" srcId="{E468F829-514E-46A9-9999-0BDE1C2C362B}" destId="{EEDBC823-2DDF-41F9-AEFC-6E1EADFC547B}" srcOrd="0" destOrd="1" presId="urn:microsoft.com/office/officeart/2005/8/layout/hList7"/>
    <dgm:cxn modelId="{CE22258A-BD9F-4969-91F5-BE422A43D7FC}" type="presOf" srcId="{7DAD43F2-6470-41D5-8393-09D385214C03}" destId="{1525C9C5-5024-4EF1-AD0B-8466122BF439}" srcOrd="1" destOrd="2" presId="urn:microsoft.com/office/officeart/2005/8/layout/hList7"/>
    <dgm:cxn modelId="{DB5EDD1D-9635-424D-9514-24F5C3BF04F2}" type="presOf" srcId="{D161685A-8F6A-4E09-9437-291BBB760A35}" destId="{20CFDCD7-E6B3-45E5-802E-A77C0F809537}" srcOrd="1" destOrd="2" presId="urn:microsoft.com/office/officeart/2005/8/layout/hList7"/>
    <dgm:cxn modelId="{06C6ABA0-F079-4C28-B9C4-2C72D904C3DC}" type="presOf" srcId="{C70A944E-3986-46CF-B7E2-444982963353}" destId="{11D85513-C2F3-46A6-889B-BFE6410ED932}" srcOrd="0" destOrd="0" presId="urn:microsoft.com/office/officeart/2005/8/layout/hList7"/>
    <dgm:cxn modelId="{3E75D904-19D0-4CCB-8C94-BF82B9DA8124}" type="presOf" srcId="{55F11BE5-F0AB-4ECA-89D8-33DEDC0A81F0}" destId="{6596AA8C-2BDB-4C41-AF92-BC58A771A924}" srcOrd="0" destOrd="1" presId="urn:microsoft.com/office/officeart/2005/8/layout/hList7"/>
    <dgm:cxn modelId="{58EF229B-0306-4296-BAAE-31AA85EB9CBA}" type="presOf" srcId="{5F2817DE-21CC-480A-B850-B20A91C54395}" destId="{9328714E-981C-4E90-BDC6-3D1BFBE0DA9A}" srcOrd="0" destOrd="0" presId="urn:microsoft.com/office/officeart/2005/8/layout/hList7"/>
    <dgm:cxn modelId="{ECB16AA3-80C7-4681-B6A9-603850A5AF37}" type="presOf" srcId="{7DAD43F2-6470-41D5-8393-09D385214C03}" destId="{EEDBC823-2DDF-41F9-AEFC-6E1EADFC547B}" srcOrd="0" destOrd="2" presId="urn:microsoft.com/office/officeart/2005/8/layout/hList7"/>
    <dgm:cxn modelId="{48D57CAD-A0E0-47A9-877B-44596C1E56F5}" type="presOf" srcId="{A5606A5D-1267-449F-A189-E5E0CF7064F5}" destId="{6596AA8C-2BDB-4C41-AF92-BC58A771A924}" srcOrd="0" destOrd="0" presId="urn:microsoft.com/office/officeart/2005/8/layout/hList7"/>
    <dgm:cxn modelId="{C9BD5164-C6E4-4A8A-B26E-22FD618E4807}" srcId="{C70A944E-3986-46CF-B7E2-444982963353}" destId="{89FE149D-3E37-4491-8D90-B68A190D69C8}" srcOrd="1" destOrd="0" parTransId="{E245A8D8-5C3C-4BC2-8A47-F4934A75272F}" sibTransId="{3C37D779-A6E0-47E0-9172-D099D01CFDBA}"/>
    <dgm:cxn modelId="{37986DD9-AF03-47D1-8207-C19D132525BE}" srcId="{C70A944E-3986-46CF-B7E2-444982963353}" destId="{5F2817DE-21CC-480A-B850-B20A91C54395}" srcOrd="2" destOrd="0" parTransId="{5EA78A07-EB79-4976-976D-D623472B7526}" sibTransId="{05A87E81-265E-4ED7-9257-743D50DDADBD}"/>
    <dgm:cxn modelId="{9593F2A1-70D4-47E6-BB25-85FCEE936190}" type="presOf" srcId="{BDCC0409-3CA4-4154-859F-01459665E024}" destId="{EEDBC823-2DDF-41F9-AEFC-6E1EADFC547B}" srcOrd="0" destOrd="3" presId="urn:microsoft.com/office/officeart/2005/8/layout/hList7"/>
    <dgm:cxn modelId="{8B4DDF9E-C2DF-4625-91BE-41433188D4A5}" type="presOf" srcId="{1A47950E-5BD5-4D80-9B36-303F0A887673}" destId="{CB94AD48-2125-42D4-B664-F68FB9C29562}" srcOrd="0" destOrd="1" presId="urn:microsoft.com/office/officeart/2005/8/layout/hList7"/>
    <dgm:cxn modelId="{291D9166-F3A4-40C6-B935-460332BAD163}" type="presOf" srcId="{55F11BE5-F0AB-4ECA-89D8-33DEDC0A81F0}" destId="{20CFDCD7-E6B3-45E5-802E-A77C0F809537}" srcOrd="1" destOrd="1" presId="urn:microsoft.com/office/officeart/2005/8/layout/hList7"/>
    <dgm:cxn modelId="{31EF5CFB-0B1F-4B09-8274-691897710A5A}" type="presOf" srcId="{89FE149D-3E37-4491-8D90-B68A190D69C8}" destId="{EEDBC823-2DDF-41F9-AEFC-6E1EADFC547B}" srcOrd="0" destOrd="0" presId="urn:microsoft.com/office/officeart/2005/8/layout/hList7"/>
    <dgm:cxn modelId="{0E5D6693-9936-4E69-9729-40FF0E147F59}" srcId="{89FE149D-3E37-4491-8D90-B68A190D69C8}" destId="{E468F829-514E-46A9-9999-0BDE1C2C362B}" srcOrd="0" destOrd="0" parTransId="{B4F61A48-6CAE-4606-91CD-673C8642985A}" sibTransId="{E6102AFF-B791-4019-8A3A-BFC1FEE0105E}"/>
    <dgm:cxn modelId="{41DDE851-B99E-46F5-8639-2BE0C7C0FA75}" type="presOf" srcId="{3C37D779-A6E0-47E0-9172-D099D01CFDBA}" destId="{A27679DF-BAA8-4597-BBD9-BE39FF99D399}" srcOrd="0" destOrd="0" presId="urn:microsoft.com/office/officeart/2005/8/layout/hList7"/>
    <dgm:cxn modelId="{0B6F7A96-A93A-443B-8C57-2470ADD1C990}" type="presOf" srcId="{5F2817DE-21CC-480A-B850-B20A91C54395}" destId="{44AAFFFD-E98D-4E0C-96C2-51F17A849B90}" srcOrd="1" destOrd="0" presId="urn:microsoft.com/office/officeart/2005/8/layout/hList7"/>
    <dgm:cxn modelId="{23E67024-64AB-476B-87E6-D871763532F7}" type="presParOf" srcId="{11D85513-C2F3-46A6-889B-BFE6410ED932}" destId="{53C785EF-1B4C-45A8-9330-625E7086FC9B}" srcOrd="0" destOrd="0" presId="urn:microsoft.com/office/officeart/2005/8/layout/hList7"/>
    <dgm:cxn modelId="{2F376E84-5187-4612-878F-E8C332644F5B}" type="presParOf" srcId="{11D85513-C2F3-46A6-889B-BFE6410ED932}" destId="{10B87F3C-1A7B-47D4-81F9-16891386FBD3}" srcOrd="1" destOrd="0" presId="urn:microsoft.com/office/officeart/2005/8/layout/hList7"/>
    <dgm:cxn modelId="{B5B2291C-62E9-43F6-A5C6-93338DD71B13}" type="presParOf" srcId="{10B87F3C-1A7B-47D4-81F9-16891386FBD3}" destId="{3FC89F76-F428-4727-B339-E7985C2BCB62}" srcOrd="0" destOrd="0" presId="urn:microsoft.com/office/officeart/2005/8/layout/hList7"/>
    <dgm:cxn modelId="{00F034A6-3FB5-4950-8530-A8BEB840ECA4}" type="presParOf" srcId="{3FC89F76-F428-4727-B339-E7985C2BCB62}" destId="{6596AA8C-2BDB-4C41-AF92-BC58A771A924}" srcOrd="0" destOrd="0" presId="urn:microsoft.com/office/officeart/2005/8/layout/hList7"/>
    <dgm:cxn modelId="{E98AD7B3-BB1F-4AA2-AE4C-07759C170F78}" type="presParOf" srcId="{3FC89F76-F428-4727-B339-E7985C2BCB62}" destId="{20CFDCD7-E6B3-45E5-802E-A77C0F809537}" srcOrd="1" destOrd="0" presId="urn:microsoft.com/office/officeart/2005/8/layout/hList7"/>
    <dgm:cxn modelId="{5C03AF6F-1950-4579-972E-D74FBAF1BF33}" type="presParOf" srcId="{3FC89F76-F428-4727-B339-E7985C2BCB62}" destId="{01F2C796-4710-43C3-B505-48C8FA649BA0}" srcOrd="2" destOrd="0" presId="urn:microsoft.com/office/officeart/2005/8/layout/hList7"/>
    <dgm:cxn modelId="{1C1A15F1-FE5E-4522-BFBF-943FFF791517}" type="presParOf" srcId="{3FC89F76-F428-4727-B339-E7985C2BCB62}" destId="{1AC51E3D-FDF4-42BD-AB43-1DD3B550AA64}" srcOrd="3" destOrd="0" presId="urn:microsoft.com/office/officeart/2005/8/layout/hList7"/>
    <dgm:cxn modelId="{207D0903-E033-46B6-9B19-9502F7DACA7C}" type="presParOf" srcId="{10B87F3C-1A7B-47D4-81F9-16891386FBD3}" destId="{8F5B258F-1099-47EA-BC03-275840905328}" srcOrd="1" destOrd="0" presId="urn:microsoft.com/office/officeart/2005/8/layout/hList7"/>
    <dgm:cxn modelId="{352C6CB9-02EF-469B-907A-79482A602442}" type="presParOf" srcId="{10B87F3C-1A7B-47D4-81F9-16891386FBD3}" destId="{66F4CD2F-7710-418B-86F1-EC29E10123E9}" srcOrd="2" destOrd="0" presId="urn:microsoft.com/office/officeart/2005/8/layout/hList7"/>
    <dgm:cxn modelId="{EAF10040-80C8-410E-B319-2A283B4DB348}" type="presParOf" srcId="{66F4CD2F-7710-418B-86F1-EC29E10123E9}" destId="{EEDBC823-2DDF-41F9-AEFC-6E1EADFC547B}" srcOrd="0" destOrd="0" presId="urn:microsoft.com/office/officeart/2005/8/layout/hList7"/>
    <dgm:cxn modelId="{CE54BDB1-4038-4A94-B08E-FEAEAFE0CFC3}" type="presParOf" srcId="{66F4CD2F-7710-418B-86F1-EC29E10123E9}" destId="{1525C9C5-5024-4EF1-AD0B-8466122BF439}" srcOrd="1" destOrd="0" presId="urn:microsoft.com/office/officeart/2005/8/layout/hList7"/>
    <dgm:cxn modelId="{35AB7415-5336-4875-A398-E553D7671050}" type="presParOf" srcId="{66F4CD2F-7710-418B-86F1-EC29E10123E9}" destId="{E0A0439C-6AA7-45D1-B929-9ED8799E3DEC}" srcOrd="2" destOrd="0" presId="urn:microsoft.com/office/officeart/2005/8/layout/hList7"/>
    <dgm:cxn modelId="{12480265-690D-408C-B652-7E47F26FC3AD}" type="presParOf" srcId="{66F4CD2F-7710-418B-86F1-EC29E10123E9}" destId="{DB984FDB-1F44-4A49-AD58-9D207FF53B18}" srcOrd="3" destOrd="0" presId="urn:microsoft.com/office/officeart/2005/8/layout/hList7"/>
    <dgm:cxn modelId="{41759ED6-F2C1-4AE2-8F55-2E9A7900D7A0}" type="presParOf" srcId="{10B87F3C-1A7B-47D4-81F9-16891386FBD3}" destId="{A27679DF-BAA8-4597-BBD9-BE39FF99D399}" srcOrd="3" destOrd="0" presId="urn:microsoft.com/office/officeart/2005/8/layout/hList7"/>
    <dgm:cxn modelId="{31972792-997E-4685-B468-6CE4CA60DC35}" type="presParOf" srcId="{10B87F3C-1A7B-47D4-81F9-16891386FBD3}" destId="{4B746494-38F8-4B26-BA0D-0120657DC0D7}" srcOrd="4" destOrd="0" presId="urn:microsoft.com/office/officeart/2005/8/layout/hList7"/>
    <dgm:cxn modelId="{514AD58F-81A4-4AF6-90D1-AC69AADD14D1}" type="presParOf" srcId="{4B746494-38F8-4B26-BA0D-0120657DC0D7}" destId="{9328714E-981C-4E90-BDC6-3D1BFBE0DA9A}" srcOrd="0" destOrd="0" presId="urn:microsoft.com/office/officeart/2005/8/layout/hList7"/>
    <dgm:cxn modelId="{C8AB074F-97D9-4688-953F-5B113A660639}" type="presParOf" srcId="{4B746494-38F8-4B26-BA0D-0120657DC0D7}" destId="{44AAFFFD-E98D-4E0C-96C2-51F17A849B90}" srcOrd="1" destOrd="0" presId="urn:microsoft.com/office/officeart/2005/8/layout/hList7"/>
    <dgm:cxn modelId="{0F5EB5A8-6AA7-44CD-8A71-FE0444AAED8D}" type="presParOf" srcId="{4B746494-38F8-4B26-BA0D-0120657DC0D7}" destId="{EBF04689-B2C7-434A-9A1D-69B2348DAF28}" srcOrd="2" destOrd="0" presId="urn:microsoft.com/office/officeart/2005/8/layout/hList7"/>
    <dgm:cxn modelId="{A95E2692-C869-4FCB-ADE0-88B99DC9AAA5}" type="presParOf" srcId="{4B746494-38F8-4B26-BA0D-0120657DC0D7}" destId="{9CD4D44A-6B47-494F-8CF8-7733A0FDFFA7}" srcOrd="3" destOrd="0" presId="urn:microsoft.com/office/officeart/2005/8/layout/hList7"/>
    <dgm:cxn modelId="{42A711DA-1D2F-412D-96B6-87DDD71DB1A8}" type="presParOf" srcId="{10B87F3C-1A7B-47D4-81F9-16891386FBD3}" destId="{3F7FC946-A82C-4929-80E6-7E4D7B33018B}" srcOrd="5" destOrd="0" presId="urn:microsoft.com/office/officeart/2005/8/layout/hList7"/>
    <dgm:cxn modelId="{61B48821-6064-48DE-9AA2-AB9C48B9545C}" type="presParOf" srcId="{10B87F3C-1A7B-47D4-81F9-16891386FBD3}" destId="{B75BF2FB-1C55-48EC-8772-447F22D4F19A}" srcOrd="6" destOrd="0" presId="urn:microsoft.com/office/officeart/2005/8/layout/hList7"/>
    <dgm:cxn modelId="{14554D73-68D1-4723-A83C-9E662AA6ABF6}" type="presParOf" srcId="{B75BF2FB-1C55-48EC-8772-447F22D4F19A}" destId="{CB94AD48-2125-42D4-B664-F68FB9C29562}" srcOrd="0" destOrd="0" presId="urn:microsoft.com/office/officeart/2005/8/layout/hList7"/>
    <dgm:cxn modelId="{E4CDB166-8409-4877-BB36-0385F7C67454}" type="presParOf" srcId="{B75BF2FB-1C55-48EC-8772-447F22D4F19A}" destId="{FFD96300-7181-4CFE-B389-DD154435E3E6}" srcOrd="1" destOrd="0" presId="urn:microsoft.com/office/officeart/2005/8/layout/hList7"/>
    <dgm:cxn modelId="{4994ADE1-626B-423C-9173-80560CA69E35}" type="presParOf" srcId="{B75BF2FB-1C55-48EC-8772-447F22D4F19A}" destId="{94F2925C-77A8-4791-AED9-3743EEEB9128}" srcOrd="2" destOrd="0" presId="urn:microsoft.com/office/officeart/2005/8/layout/hList7"/>
    <dgm:cxn modelId="{720138C2-34E0-4E44-A5AF-3BFD149FC88A}" type="presParOf" srcId="{B75BF2FB-1C55-48EC-8772-447F22D4F19A}" destId="{439F2FB8-DDDE-4AB5-9565-986D6637AF4E}" srcOrd="3" destOrd="0" presId="urn:microsoft.com/office/officeart/2005/8/layout/hList7"/>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C76E885-051F-4E3E-86F0-2B6676EBB4FA}" type="doc">
      <dgm:prSet loTypeId="urn:microsoft.com/office/officeart/2005/8/layout/bList2" loCatId="list" qsTypeId="urn:microsoft.com/office/officeart/2005/8/quickstyle/simple1" qsCatId="simple" csTypeId="urn:microsoft.com/office/officeart/2005/8/colors/colorful2" csCatId="colorful" phldr="1"/>
      <dgm:spPr/>
      <dgm:t>
        <a:bodyPr/>
        <a:lstStyle/>
        <a:p>
          <a:endParaRPr lang="th-TH"/>
        </a:p>
      </dgm:t>
    </dgm:pt>
    <dgm:pt modelId="{C61592B8-2ACF-4AF9-B7C5-7F446AC9E314}">
      <dgm:prSet/>
      <dgm:spPr/>
      <dgm:t>
        <a:bodyPr/>
        <a:lstStyle/>
        <a:p>
          <a:r>
            <a:rPr lang="en-US" b="1" dirty="0" smtClean="0"/>
            <a:t>Warmth</a:t>
          </a:r>
        </a:p>
      </dgm:t>
    </dgm:pt>
    <dgm:pt modelId="{07A724EA-51F2-45EF-B58B-1BE24FF8595B}" type="parTrans" cxnId="{B62D6BBE-B8AD-4573-A962-988CC431303A}">
      <dgm:prSet/>
      <dgm:spPr/>
      <dgm:t>
        <a:bodyPr/>
        <a:lstStyle/>
        <a:p>
          <a:endParaRPr lang="th-TH" b="1"/>
        </a:p>
      </dgm:t>
    </dgm:pt>
    <dgm:pt modelId="{BD9646A1-BBE3-4920-97E1-58CB37E1BDE2}" type="sibTrans" cxnId="{B62D6BBE-B8AD-4573-A962-988CC431303A}">
      <dgm:prSet/>
      <dgm:spPr/>
      <dgm:t>
        <a:bodyPr/>
        <a:lstStyle/>
        <a:p>
          <a:endParaRPr lang="th-TH" b="1"/>
        </a:p>
      </dgm:t>
    </dgm:pt>
    <dgm:pt modelId="{8FF86ABC-ABA3-4891-9F4A-8BE3332F4828}">
      <dgm:prSet/>
      <dgm:spPr/>
      <dgm:t>
        <a:bodyPr/>
        <a:lstStyle/>
        <a:p>
          <a:r>
            <a:rPr lang="en-US" b="1" dirty="0" smtClean="0"/>
            <a:t>Fun</a:t>
          </a:r>
          <a:endParaRPr lang="en-US" b="1" dirty="0"/>
        </a:p>
      </dgm:t>
    </dgm:pt>
    <dgm:pt modelId="{C6290CA0-75A8-4D14-8D8E-21BFCE42CFAB}" type="parTrans" cxnId="{466E256D-E9AA-4D4C-B788-C7AB87B93B5E}">
      <dgm:prSet/>
      <dgm:spPr/>
      <dgm:t>
        <a:bodyPr/>
        <a:lstStyle/>
        <a:p>
          <a:endParaRPr lang="th-TH" b="1"/>
        </a:p>
      </dgm:t>
    </dgm:pt>
    <dgm:pt modelId="{48B30EC2-03E6-4894-9377-BFD25759BF6F}" type="sibTrans" cxnId="{466E256D-E9AA-4D4C-B788-C7AB87B93B5E}">
      <dgm:prSet/>
      <dgm:spPr/>
      <dgm:t>
        <a:bodyPr/>
        <a:lstStyle/>
        <a:p>
          <a:endParaRPr lang="th-TH" b="1"/>
        </a:p>
      </dgm:t>
    </dgm:pt>
    <dgm:pt modelId="{D0AF7268-FDD5-4B77-84BB-81B71233DC53}">
      <dgm:prSet/>
      <dgm:spPr/>
      <dgm:t>
        <a:bodyPr/>
        <a:lstStyle/>
        <a:p>
          <a:r>
            <a:rPr lang="en-US" b="1" dirty="0" smtClean="0"/>
            <a:t>Excitement</a:t>
          </a:r>
          <a:endParaRPr lang="en-US" b="1" dirty="0"/>
        </a:p>
      </dgm:t>
    </dgm:pt>
    <dgm:pt modelId="{A7D43A66-E9A7-409D-909B-0E27AC583F5E}" type="parTrans" cxnId="{9E5FAFD0-527B-4031-9BCE-C0F1DE3339E9}">
      <dgm:prSet/>
      <dgm:spPr/>
      <dgm:t>
        <a:bodyPr/>
        <a:lstStyle/>
        <a:p>
          <a:endParaRPr lang="th-TH" b="1"/>
        </a:p>
      </dgm:t>
    </dgm:pt>
    <dgm:pt modelId="{E7B27AA4-82E7-4496-8CE5-77E574EAB3FC}" type="sibTrans" cxnId="{9E5FAFD0-527B-4031-9BCE-C0F1DE3339E9}">
      <dgm:prSet/>
      <dgm:spPr/>
      <dgm:t>
        <a:bodyPr/>
        <a:lstStyle/>
        <a:p>
          <a:endParaRPr lang="th-TH" b="1"/>
        </a:p>
      </dgm:t>
    </dgm:pt>
    <dgm:pt modelId="{8DF5CA75-E6D9-4261-991C-A3DF2BC9DE98}">
      <dgm:prSet/>
      <dgm:spPr/>
      <dgm:t>
        <a:bodyPr/>
        <a:lstStyle/>
        <a:p>
          <a:r>
            <a:rPr lang="en-US" b="1" dirty="0" smtClean="0"/>
            <a:t>Security</a:t>
          </a:r>
          <a:endParaRPr lang="en-US" b="1" dirty="0"/>
        </a:p>
      </dgm:t>
    </dgm:pt>
    <dgm:pt modelId="{2A6AA5F0-66FA-472E-9270-11423F703EC7}" type="parTrans" cxnId="{146FC312-8F05-41C4-BBA1-75921A4991D2}">
      <dgm:prSet/>
      <dgm:spPr/>
      <dgm:t>
        <a:bodyPr/>
        <a:lstStyle/>
        <a:p>
          <a:endParaRPr lang="th-TH" b="1"/>
        </a:p>
      </dgm:t>
    </dgm:pt>
    <dgm:pt modelId="{F8AAB9D4-F3D5-4569-998C-F29BED22754C}" type="sibTrans" cxnId="{146FC312-8F05-41C4-BBA1-75921A4991D2}">
      <dgm:prSet/>
      <dgm:spPr/>
      <dgm:t>
        <a:bodyPr/>
        <a:lstStyle/>
        <a:p>
          <a:endParaRPr lang="th-TH" b="1"/>
        </a:p>
      </dgm:t>
    </dgm:pt>
    <dgm:pt modelId="{811AA5CB-AFAD-4AF2-B8E9-E605B0D3A82C}">
      <dgm:prSet/>
      <dgm:spPr/>
      <dgm:t>
        <a:bodyPr/>
        <a:lstStyle/>
        <a:p>
          <a:r>
            <a:rPr lang="en-US" b="1" dirty="0" smtClean="0"/>
            <a:t>Social Approval</a:t>
          </a:r>
          <a:endParaRPr lang="en-US" b="1" dirty="0"/>
        </a:p>
      </dgm:t>
    </dgm:pt>
    <dgm:pt modelId="{20513930-E0D6-43A3-884F-D07BE7E07D6D}" type="parTrans" cxnId="{292E664D-32DE-47CD-ABA3-44B39BB5FFB5}">
      <dgm:prSet/>
      <dgm:spPr/>
      <dgm:t>
        <a:bodyPr/>
        <a:lstStyle/>
        <a:p>
          <a:endParaRPr lang="th-TH" b="1"/>
        </a:p>
      </dgm:t>
    </dgm:pt>
    <dgm:pt modelId="{3840DE2C-FBCA-41C7-AF50-39925D1BA181}" type="sibTrans" cxnId="{292E664D-32DE-47CD-ABA3-44B39BB5FFB5}">
      <dgm:prSet/>
      <dgm:spPr/>
      <dgm:t>
        <a:bodyPr/>
        <a:lstStyle/>
        <a:p>
          <a:endParaRPr lang="th-TH" b="1"/>
        </a:p>
      </dgm:t>
    </dgm:pt>
    <dgm:pt modelId="{EE3450D0-3E0C-4E9E-BCFF-195453D9186A}">
      <dgm:prSet/>
      <dgm:spPr/>
      <dgm:t>
        <a:bodyPr/>
        <a:lstStyle/>
        <a:p>
          <a:r>
            <a:rPr lang="en-US" b="1" dirty="0" smtClean="0"/>
            <a:t>Self-respect</a:t>
          </a:r>
          <a:endParaRPr lang="en-US" b="1" dirty="0"/>
        </a:p>
      </dgm:t>
    </dgm:pt>
    <dgm:pt modelId="{520212CD-E657-400E-92FB-E7828F226AA4}" type="parTrans" cxnId="{EBD7C5A1-612E-48A7-A830-8BFE06FAA55E}">
      <dgm:prSet/>
      <dgm:spPr/>
      <dgm:t>
        <a:bodyPr/>
        <a:lstStyle/>
        <a:p>
          <a:endParaRPr lang="th-TH" b="1"/>
        </a:p>
      </dgm:t>
    </dgm:pt>
    <dgm:pt modelId="{83723CC1-1AD9-4150-899B-55817C2E6566}" type="sibTrans" cxnId="{EBD7C5A1-612E-48A7-A830-8BFE06FAA55E}">
      <dgm:prSet/>
      <dgm:spPr/>
      <dgm:t>
        <a:bodyPr/>
        <a:lstStyle/>
        <a:p>
          <a:endParaRPr lang="th-TH" b="1"/>
        </a:p>
      </dgm:t>
    </dgm:pt>
    <dgm:pt modelId="{9471CDFC-E7BC-4272-BE95-B696BAA17C32}" type="pres">
      <dgm:prSet presAssocID="{6C76E885-051F-4E3E-86F0-2B6676EBB4FA}" presName="diagram" presStyleCnt="0">
        <dgm:presLayoutVars>
          <dgm:dir/>
          <dgm:animLvl val="lvl"/>
          <dgm:resizeHandles val="exact"/>
        </dgm:presLayoutVars>
      </dgm:prSet>
      <dgm:spPr/>
      <dgm:t>
        <a:bodyPr/>
        <a:lstStyle/>
        <a:p>
          <a:endParaRPr lang="th-TH"/>
        </a:p>
      </dgm:t>
    </dgm:pt>
    <dgm:pt modelId="{3FA5EA8A-D7C5-4921-A576-CE15E0AAAEBD}" type="pres">
      <dgm:prSet presAssocID="{C61592B8-2ACF-4AF9-B7C5-7F446AC9E314}" presName="compNode" presStyleCnt="0"/>
      <dgm:spPr/>
    </dgm:pt>
    <dgm:pt modelId="{A58E2C5E-0271-47D8-9266-EDD4D59543EA}" type="pres">
      <dgm:prSet presAssocID="{C61592B8-2ACF-4AF9-B7C5-7F446AC9E314}" presName="childRect" presStyleLbl="bgAcc1" presStyleIdx="0" presStyleCnt="6">
        <dgm:presLayoutVars>
          <dgm:bulletEnabled val="1"/>
        </dgm:presLayoutVars>
      </dgm:prSet>
      <dgm:spPr/>
    </dgm:pt>
    <dgm:pt modelId="{25EE3B6E-F6EA-434A-9A5B-EE70B8CAACCF}" type="pres">
      <dgm:prSet presAssocID="{C61592B8-2ACF-4AF9-B7C5-7F446AC9E314}" presName="parentText" presStyleLbl="node1" presStyleIdx="0" presStyleCnt="0">
        <dgm:presLayoutVars>
          <dgm:chMax val="0"/>
          <dgm:bulletEnabled val="1"/>
        </dgm:presLayoutVars>
      </dgm:prSet>
      <dgm:spPr/>
      <dgm:t>
        <a:bodyPr/>
        <a:lstStyle/>
        <a:p>
          <a:endParaRPr lang="th-TH"/>
        </a:p>
      </dgm:t>
    </dgm:pt>
    <dgm:pt modelId="{EE86D0EB-3582-42E0-923E-A73E25111941}" type="pres">
      <dgm:prSet presAssocID="{C61592B8-2ACF-4AF9-B7C5-7F446AC9E314}" presName="parentRect" presStyleLbl="alignNode1" presStyleIdx="0" presStyleCnt="6"/>
      <dgm:spPr/>
      <dgm:t>
        <a:bodyPr/>
        <a:lstStyle/>
        <a:p>
          <a:endParaRPr lang="th-TH"/>
        </a:p>
      </dgm:t>
    </dgm:pt>
    <dgm:pt modelId="{A3226F6F-276E-4944-B584-FDCB548DD927}" type="pres">
      <dgm:prSet presAssocID="{C61592B8-2ACF-4AF9-B7C5-7F446AC9E314}" presName="adorn" presStyleLbl="fgAccFollowNode1" presStyleIdx="0" presStyleCnt="6" custScaleX="271593" custScaleY="209455" custLinFactX="-6906" custLinFactY="-69160" custLinFactNeighborX="-100000" custLinFactNeighborY="-100000"/>
      <dgm:spPr>
        <a:blipFill rotWithShape="0">
          <a:blip xmlns:r="http://schemas.openxmlformats.org/officeDocument/2006/relationships" r:embed="rId1"/>
          <a:stretch>
            <a:fillRect/>
          </a:stretch>
        </a:blipFill>
      </dgm:spPr>
    </dgm:pt>
    <dgm:pt modelId="{58CE2167-FD43-402A-A204-B9C3987FCF46}" type="pres">
      <dgm:prSet presAssocID="{BD9646A1-BBE3-4920-97E1-58CB37E1BDE2}" presName="sibTrans" presStyleLbl="sibTrans2D1" presStyleIdx="0" presStyleCnt="0"/>
      <dgm:spPr/>
      <dgm:t>
        <a:bodyPr/>
        <a:lstStyle/>
        <a:p>
          <a:endParaRPr lang="th-TH"/>
        </a:p>
      </dgm:t>
    </dgm:pt>
    <dgm:pt modelId="{C5EBBB6F-DB30-4626-80C3-86E87E969EB5}" type="pres">
      <dgm:prSet presAssocID="{8FF86ABC-ABA3-4891-9F4A-8BE3332F4828}" presName="compNode" presStyleCnt="0"/>
      <dgm:spPr/>
    </dgm:pt>
    <dgm:pt modelId="{2A24A774-94D8-40D1-9703-B870B367BAA8}" type="pres">
      <dgm:prSet presAssocID="{8FF86ABC-ABA3-4891-9F4A-8BE3332F4828}" presName="childRect" presStyleLbl="bgAcc1" presStyleIdx="1" presStyleCnt="6">
        <dgm:presLayoutVars>
          <dgm:bulletEnabled val="1"/>
        </dgm:presLayoutVars>
      </dgm:prSet>
      <dgm:spPr/>
    </dgm:pt>
    <dgm:pt modelId="{DCB3E4F8-4AF3-4A08-B0DF-691A590BFDCC}" type="pres">
      <dgm:prSet presAssocID="{8FF86ABC-ABA3-4891-9F4A-8BE3332F4828}" presName="parentText" presStyleLbl="node1" presStyleIdx="0" presStyleCnt="0">
        <dgm:presLayoutVars>
          <dgm:chMax val="0"/>
          <dgm:bulletEnabled val="1"/>
        </dgm:presLayoutVars>
      </dgm:prSet>
      <dgm:spPr/>
      <dgm:t>
        <a:bodyPr/>
        <a:lstStyle/>
        <a:p>
          <a:endParaRPr lang="th-TH"/>
        </a:p>
      </dgm:t>
    </dgm:pt>
    <dgm:pt modelId="{C8AF262F-3785-40DA-87B7-E2BB9DA1D729}" type="pres">
      <dgm:prSet presAssocID="{8FF86ABC-ABA3-4891-9F4A-8BE3332F4828}" presName="parentRect" presStyleLbl="alignNode1" presStyleIdx="1" presStyleCnt="6"/>
      <dgm:spPr/>
      <dgm:t>
        <a:bodyPr/>
        <a:lstStyle/>
        <a:p>
          <a:endParaRPr lang="th-TH"/>
        </a:p>
      </dgm:t>
    </dgm:pt>
    <dgm:pt modelId="{373A5CD8-156D-4DE5-896B-968D77BDB666}" type="pres">
      <dgm:prSet presAssocID="{8FF86ABC-ABA3-4891-9F4A-8BE3332F4828}" presName="adorn" presStyleLbl="fgAccFollowNode1" presStyleIdx="1" presStyleCnt="6" custScaleX="205091" custScaleY="241245" custLinFactX="-4919" custLinFactY="-60753" custLinFactNeighborX="-100000" custLinFactNeighborY="-100000"/>
      <dgm:spPr>
        <a:blipFill rotWithShape="0">
          <a:blip xmlns:r="http://schemas.openxmlformats.org/officeDocument/2006/relationships" r:embed="rId2"/>
          <a:stretch>
            <a:fillRect/>
          </a:stretch>
        </a:blipFill>
      </dgm:spPr>
    </dgm:pt>
    <dgm:pt modelId="{3AD2B06C-42AE-448E-AE91-5306775FCA7A}" type="pres">
      <dgm:prSet presAssocID="{48B30EC2-03E6-4894-9377-BFD25759BF6F}" presName="sibTrans" presStyleLbl="sibTrans2D1" presStyleIdx="0" presStyleCnt="0"/>
      <dgm:spPr/>
      <dgm:t>
        <a:bodyPr/>
        <a:lstStyle/>
        <a:p>
          <a:endParaRPr lang="th-TH"/>
        </a:p>
      </dgm:t>
    </dgm:pt>
    <dgm:pt modelId="{B3EA33AA-0BF6-4188-8682-F6AD698810AD}" type="pres">
      <dgm:prSet presAssocID="{D0AF7268-FDD5-4B77-84BB-81B71233DC53}" presName="compNode" presStyleCnt="0"/>
      <dgm:spPr/>
    </dgm:pt>
    <dgm:pt modelId="{90E52D11-7D71-4E30-919E-8F975257590D}" type="pres">
      <dgm:prSet presAssocID="{D0AF7268-FDD5-4B77-84BB-81B71233DC53}" presName="childRect" presStyleLbl="bgAcc1" presStyleIdx="2" presStyleCnt="6">
        <dgm:presLayoutVars>
          <dgm:bulletEnabled val="1"/>
        </dgm:presLayoutVars>
      </dgm:prSet>
      <dgm:spPr/>
    </dgm:pt>
    <dgm:pt modelId="{A1261303-DD8F-4746-8DAB-4D48217AEA92}" type="pres">
      <dgm:prSet presAssocID="{D0AF7268-FDD5-4B77-84BB-81B71233DC53}" presName="parentText" presStyleLbl="node1" presStyleIdx="0" presStyleCnt="0">
        <dgm:presLayoutVars>
          <dgm:chMax val="0"/>
          <dgm:bulletEnabled val="1"/>
        </dgm:presLayoutVars>
      </dgm:prSet>
      <dgm:spPr/>
      <dgm:t>
        <a:bodyPr/>
        <a:lstStyle/>
        <a:p>
          <a:endParaRPr lang="th-TH"/>
        </a:p>
      </dgm:t>
    </dgm:pt>
    <dgm:pt modelId="{4FC7CEC2-CAA0-403D-BA26-F5D01AD1E78A}" type="pres">
      <dgm:prSet presAssocID="{D0AF7268-FDD5-4B77-84BB-81B71233DC53}" presName="parentRect" presStyleLbl="alignNode1" presStyleIdx="2" presStyleCnt="6"/>
      <dgm:spPr/>
      <dgm:t>
        <a:bodyPr/>
        <a:lstStyle/>
        <a:p>
          <a:endParaRPr lang="th-TH"/>
        </a:p>
      </dgm:t>
    </dgm:pt>
    <dgm:pt modelId="{5D71C2C0-D6D5-470B-947E-71F00F5D000A}" type="pres">
      <dgm:prSet presAssocID="{D0AF7268-FDD5-4B77-84BB-81B71233DC53}" presName="adorn" presStyleLbl="fgAccFollowNode1" presStyleIdx="2" presStyleCnt="6" custScaleX="204924" custScaleY="217580" custLinFactX="-14794" custLinFactY="-80086" custLinFactNeighborX="-100000" custLinFactNeighborY="-100000"/>
      <dgm:spPr>
        <a:blipFill rotWithShape="0">
          <a:blip xmlns:r="http://schemas.openxmlformats.org/officeDocument/2006/relationships" r:embed="rId3"/>
          <a:stretch>
            <a:fillRect/>
          </a:stretch>
        </a:blipFill>
      </dgm:spPr>
    </dgm:pt>
    <dgm:pt modelId="{42F2BB80-4936-4489-8C09-1318384960C7}" type="pres">
      <dgm:prSet presAssocID="{E7B27AA4-82E7-4496-8CE5-77E574EAB3FC}" presName="sibTrans" presStyleLbl="sibTrans2D1" presStyleIdx="0" presStyleCnt="0"/>
      <dgm:spPr/>
      <dgm:t>
        <a:bodyPr/>
        <a:lstStyle/>
        <a:p>
          <a:endParaRPr lang="th-TH"/>
        </a:p>
      </dgm:t>
    </dgm:pt>
    <dgm:pt modelId="{58B19621-2E88-4E83-BDCC-BE8884B56BC1}" type="pres">
      <dgm:prSet presAssocID="{8DF5CA75-E6D9-4261-991C-A3DF2BC9DE98}" presName="compNode" presStyleCnt="0"/>
      <dgm:spPr/>
    </dgm:pt>
    <dgm:pt modelId="{4A162B2A-19D7-4016-BD92-E077C22F37E3}" type="pres">
      <dgm:prSet presAssocID="{8DF5CA75-E6D9-4261-991C-A3DF2BC9DE98}" presName="childRect" presStyleLbl="bgAcc1" presStyleIdx="3" presStyleCnt="6">
        <dgm:presLayoutVars>
          <dgm:bulletEnabled val="1"/>
        </dgm:presLayoutVars>
      </dgm:prSet>
      <dgm:spPr/>
    </dgm:pt>
    <dgm:pt modelId="{AFEE1984-120C-460A-9998-449CFE927EDE}" type="pres">
      <dgm:prSet presAssocID="{8DF5CA75-E6D9-4261-991C-A3DF2BC9DE98}" presName="parentText" presStyleLbl="node1" presStyleIdx="0" presStyleCnt="0">
        <dgm:presLayoutVars>
          <dgm:chMax val="0"/>
          <dgm:bulletEnabled val="1"/>
        </dgm:presLayoutVars>
      </dgm:prSet>
      <dgm:spPr/>
      <dgm:t>
        <a:bodyPr/>
        <a:lstStyle/>
        <a:p>
          <a:endParaRPr lang="th-TH"/>
        </a:p>
      </dgm:t>
    </dgm:pt>
    <dgm:pt modelId="{6EBB5902-75FA-49E1-86DD-3E0AD7978C95}" type="pres">
      <dgm:prSet presAssocID="{8DF5CA75-E6D9-4261-991C-A3DF2BC9DE98}" presName="parentRect" presStyleLbl="alignNode1" presStyleIdx="3" presStyleCnt="6"/>
      <dgm:spPr/>
      <dgm:t>
        <a:bodyPr/>
        <a:lstStyle/>
        <a:p>
          <a:endParaRPr lang="th-TH"/>
        </a:p>
      </dgm:t>
    </dgm:pt>
    <dgm:pt modelId="{1E6854A4-2CCD-4354-906A-E57356DEFEE1}" type="pres">
      <dgm:prSet presAssocID="{8DF5CA75-E6D9-4261-991C-A3DF2BC9DE98}" presName="adorn" presStyleLbl="fgAccFollowNode1" presStyleIdx="3" presStyleCnt="6" custScaleX="241857" custScaleY="237462" custLinFactX="-19419" custLinFactY="-72535" custLinFactNeighborX="-100000" custLinFactNeighborY="-100000"/>
      <dgm:spPr>
        <a:blipFill rotWithShape="0">
          <a:blip xmlns:r="http://schemas.openxmlformats.org/officeDocument/2006/relationships" r:embed="rId4"/>
          <a:stretch>
            <a:fillRect/>
          </a:stretch>
        </a:blipFill>
      </dgm:spPr>
    </dgm:pt>
    <dgm:pt modelId="{72027E14-CC3C-4919-9B90-BBE6DE844603}" type="pres">
      <dgm:prSet presAssocID="{F8AAB9D4-F3D5-4569-998C-F29BED22754C}" presName="sibTrans" presStyleLbl="sibTrans2D1" presStyleIdx="0" presStyleCnt="0"/>
      <dgm:spPr/>
      <dgm:t>
        <a:bodyPr/>
        <a:lstStyle/>
        <a:p>
          <a:endParaRPr lang="th-TH"/>
        </a:p>
      </dgm:t>
    </dgm:pt>
    <dgm:pt modelId="{4D867EEF-AEEE-40EF-BE28-AAEECFF74284}" type="pres">
      <dgm:prSet presAssocID="{811AA5CB-AFAD-4AF2-B8E9-E605B0D3A82C}" presName="compNode" presStyleCnt="0"/>
      <dgm:spPr/>
    </dgm:pt>
    <dgm:pt modelId="{1383F82F-FAEF-4383-82F2-C33FAF644BA9}" type="pres">
      <dgm:prSet presAssocID="{811AA5CB-AFAD-4AF2-B8E9-E605B0D3A82C}" presName="childRect" presStyleLbl="bgAcc1" presStyleIdx="4" presStyleCnt="6">
        <dgm:presLayoutVars>
          <dgm:bulletEnabled val="1"/>
        </dgm:presLayoutVars>
      </dgm:prSet>
      <dgm:spPr/>
    </dgm:pt>
    <dgm:pt modelId="{3E8F42D8-362F-4EBA-A43C-CA2943F5581D}" type="pres">
      <dgm:prSet presAssocID="{811AA5CB-AFAD-4AF2-B8E9-E605B0D3A82C}" presName="parentText" presStyleLbl="node1" presStyleIdx="0" presStyleCnt="0">
        <dgm:presLayoutVars>
          <dgm:chMax val="0"/>
          <dgm:bulletEnabled val="1"/>
        </dgm:presLayoutVars>
      </dgm:prSet>
      <dgm:spPr/>
      <dgm:t>
        <a:bodyPr/>
        <a:lstStyle/>
        <a:p>
          <a:endParaRPr lang="th-TH"/>
        </a:p>
      </dgm:t>
    </dgm:pt>
    <dgm:pt modelId="{C136A1A5-347C-40F5-B386-527973B6A43C}" type="pres">
      <dgm:prSet presAssocID="{811AA5CB-AFAD-4AF2-B8E9-E605B0D3A82C}" presName="parentRect" presStyleLbl="alignNode1" presStyleIdx="4" presStyleCnt="6"/>
      <dgm:spPr/>
      <dgm:t>
        <a:bodyPr/>
        <a:lstStyle/>
        <a:p>
          <a:endParaRPr lang="th-TH"/>
        </a:p>
      </dgm:t>
    </dgm:pt>
    <dgm:pt modelId="{0D393B27-AF6D-4322-AC6A-59A6772DF49B}" type="pres">
      <dgm:prSet presAssocID="{811AA5CB-AFAD-4AF2-B8E9-E605B0D3A82C}" presName="adorn" presStyleLbl="fgAccFollowNode1" presStyleIdx="4" presStyleCnt="6" custScaleX="218929" custScaleY="210386" custLinFactX="-23316" custLinFactY="-59728" custLinFactNeighborX="-100000" custLinFactNeighborY="-100000"/>
      <dgm:spPr>
        <a:blipFill rotWithShape="0">
          <a:blip xmlns:r="http://schemas.openxmlformats.org/officeDocument/2006/relationships" r:embed="rId5"/>
          <a:stretch>
            <a:fillRect/>
          </a:stretch>
        </a:blipFill>
      </dgm:spPr>
    </dgm:pt>
    <dgm:pt modelId="{891EFD37-26A2-4EC5-B4DA-212550383C19}" type="pres">
      <dgm:prSet presAssocID="{3840DE2C-FBCA-41C7-AF50-39925D1BA181}" presName="sibTrans" presStyleLbl="sibTrans2D1" presStyleIdx="0" presStyleCnt="0"/>
      <dgm:spPr/>
      <dgm:t>
        <a:bodyPr/>
        <a:lstStyle/>
        <a:p>
          <a:endParaRPr lang="th-TH"/>
        </a:p>
      </dgm:t>
    </dgm:pt>
    <dgm:pt modelId="{DE1B5D69-0EFB-42EE-B11A-C9FCB050D810}" type="pres">
      <dgm:prSet presAssocID="{EE3450D0-3E0C-4E9E-BCFF-195453D9186A}" presName="compNode" presStyleCnt="0"/>
      <dgm:spPr/>
    </dgm:pt>
    <dgm:pt modelId="{8BDD0738-1660-4C68-934B-E9CA2185242B}" type="pres">
      <dgm:prSet presAssocID="{EE3450D0-3E0C-4E9E-BCFF-195453D9186A}" presName="childRect" presStyleLbl="bgAcc1" presStyleIdx="5" presStyleCnt="6">
        <dgm:presLayoutVars>
          <dgm:bulletEnabled val="1"/>
        </dgm:presLayoutVars>
      </dgm:prSet>
      <dgm:spPr/>
    </dgm:pt>
    <dgm:pt modelId="{A402E542-F118-4582-BB5B-E4AFB0AE61F0}" type="pres">
      <dgm:prSet presAssocID="{EE3450D0-3E0C-4E9E-BCFF-195453D9186A}" presName="parentText" presStyleLbl="node1" presStyleIdx="0" presStyleCnt="0">
        <dgm:presLayoutVars>
          <dgm:chMax val="0"/>
          <dgm:bulletEnabled val="1"/>
        </dgm:presLayoutVars>
      </dgm:prSet>
      <dgm:spPr/>
      <dgm:t>
        <a:bodyPr/>
        <a:lstStyle/>
        <a:p>
          <a:endParaRPr lang="th-TH"/>
        </a:p>
      </dgm:t>
    </dgm:pt>
    <dgm:pt modelId="{443E268A-B9F1-42A6-9BE4-D8A5FF1A0E8F}" type="pres">
      <dgm:prSet presAssocID="{EE3450D0-3E0C-4E9E-BCFF-195453D9186A}" presName="parentRect" presStyleLbl="alignNode1" presStyleIdx="5" presStyleCnt="6"/>
      <dgm:spPr/>
      <dgm:t>
        <a:bodyPr/>
        <a:lstStyle/>
        <a:p>
          <a:endParaRPr lang="th-TH"/>
        </a:p>
      </dgm:t>
    </dgm:pt>
    <dgm:pt modelId="{9694F161-9C94-48FB-82B1-E58FE64E4161}" type="pres">
      <dgm:prSet presAssocID="{EE3450D0-3E0C-4E9E-BCFF-195453D9186A}" presName="adorn" presStyleLbl="fgAccFollowNode1" presStyleIdx="5" presStyleCnt="6" custScaleX="248636" custScaleY="261036" custLinFactX="-24377" custLinFactY="-77568" custLinFactNeighborX="-100000" custLinFactNeighborY="-100000"/>
      <dgm:spPr>
        <a:blipFill rotWithShape="0">
          <a:blip xmlns:r="http://schemas.openxmlformats.org/officeDocument/2006/relationships" r:embed="rId6"/>
          <a:stretch>
            <a:fillRect/>
          </a:stretch>
        </a:blipFill>
      </dgm:spPr>
    </dgm:pt>
  </dgm:ptLst>
  <dgm:cxnLst>
    <dgm:cxn modelId="{292E664D-32DE-47CD-ABA3-44B39BB5FFB5}" srcId="{6C76E885-051F-4E3E-86F0-2B6676EBB4FA}" destId="{811AA5CB-AFAD-4AF2-B8E9-E605B0D3A82C}" srcOrd="4" destOrd="0" parTransId="{20513930-E0D6-43A3-884F-D07BE7E07D6D}" sibTransId="{3840DE2C-FBCA-41C7-AF50-39925D1BA181}"/>
    <dgm:cxn modelId="{AC30FF46-52A8-497B-89E8-135627F2EB96}" type="presOf" srcId="{BD9646A1-BBE3-4920-97E1-58CB37E1BDE2}" destId="{58CE2167-FD43-402A-A204-B9C3987FCF46}" srcOrd="0" destOrd="0" presId="urn:microsoft.com/office/officeart/2005/8/layout/bList2"/>
    <dgm:cxn modelId="{724FC11D-F089-4CAF-A6B2-859603EF7BAB}" type="presOf" srcId="{48B30EC2-03E6-4894-9377-BFD25759BF6F}" destId="{3AD2B06C-42AE-448E-AE91-5306775FCA7A}" srcOrd="0" destOrd="0" presId="urn:microsoft.com/office/officeart/2005/8/layout/bList2"/>
    <dgm:cxn modelId="{50A1E00E-4997-4F23-AC45-0FA81C904E61}" type="presOf" srcId="{8FF86ABC-ABA3-4891-9F4A-8BE3332F4828}" destId="{DCB3E4F8-4AF3-4A08-B0DF-691A590BFDCC}" srcOrd="0" destOrd="0" presId="urn:microsoft.com/office/officeart/2005/8/layout/bList2"/>
    <dgm:cxn modelId="{7B5FFA52-F6CF-4B7C-9672-742E58D7B7F6}" type="presOf" srcId="{C61592B8-2ACF-4AF9-B7C5-7F446AC9E314}" destId="{25EE3B6E-F6EA-434A-9A5B-EE70B8CAACCF}" srcOrd="0" destOrd="0" presId="urn:microsoft.com/office/officeart/2005/8/layout/bList2"/>
    <dgm:cxn modelId="{061C5625-CCC4-4049-B2DE-A1585FD005DB}" type="presOf" srcId="{8DF5CA75-E6D9-4261-991C-A3DF2BC9DE98}" destId="{AFEE1984-120C-460A-9998-449CFE927EDE}" srcOrd="0" destOrd="0" presId="urn:microsoft.com/office/officeart/2005/8/layout/bList2"/>
    <dgm:cxn modelId="{F70F6E28-8159-4FB7-AFF8-118663DC9671}" type="presOf" srcId="{C61592B8-2ACF-4AF9-B7C5-7F446AC9E314}" destId="{EE86D0EB-3582-42E0-923E-A73E25111941}" srcOrd="1" destOrd="0" presId="urn:microsoft.com/office/officeart/2005/8/layout/bList2"/>
    <dgm:cxn modelId="{8CACC5FF-7ADF-4687-B0A9-7A0052323DCB}" type="presOf" srcId="{F8AAB9D4-F3D5-4569-998C-F29BED22754C}" destId="{72027E14-CC3C-4919-9B90-BBE6DE844603}" srcOrd="0" destOrd="0" presId="urn:microsoft.com/office/officeart/2005/8/layout/bList2"/>
    <dgm:cxn modelId="{9719208B-A629-45F9-8AF6-CAA5D2A39082}" type="presOf" srcId="{D0AF7268-FDD5-4B77-84BB-81B71233DC53}" destId="{4FC7CEC2-CAA0-403D-BA26-F5D01AD1E78A}" srcOrd="1" destOrd="0" presId="urn:microsoft.com/office/officeart/2005/8/layout/bList2"/>
    <dgm:cxn modelId="{D25DFCA7-37F7-4EF5-9618-0448EB3989B9}" type="presOf" srcId="{811AA5CB-AFAD-4AF2-B8E9-E605B0D3A82C}" destId="{3E8F42D8-362F-4EBA-A43C-CA2943F5581D}" srcOrd="0" destOrd="0" presId="urn:microsoft.com/office/officeart/2005/8/layout/bList2"/>
    <dgm:cxn modelId="{5FCE619A-ED85-49A7-8754-804F4F4456E1}" type="presOf" srcId="{EE3450D0-3E0C-4E9E-BCFF-195453D9186A}" destId="{443E268A-B9F1-42A6-9BE4-D8A5FF1A0E8F}" srcOrd="1" destOrd="0" presId="urn:microsoft.com/office/officeart/2005/8/layout/bList2"/>
    <dgm:cxn modelId="{EBD7C5A1-612E-48A7-A830-8BFE06FAA55E}" srcId="{6C76E885-051F-4E3E-86F0-2B6676EBB4FA}" destId="{EE3450D0-3E0C-4E9E-BCFF-195453D9186A}" srcOrd="5" destOrd="0" parTransId="{520212CD-E657-400E-92FB-E7828F226AA4}" sibTransId="{83723CC1-1AD9-4150-899B-55817C2E6566}"/>
    <dgm:cxn modelId="{B62D6BBE-B8AD-4573-A962-988CC431303A}" srcId="{6C76E885-051F-4E3E-86F0-2B6676EBB4FA}" destId="{C61592B8-2ACF-4AF9-B7C5-7F446AC9E314}" srcOrd="0" destOrd="0" parTransId="{07A724EA-51F2-45EF-B58B-1BE24FF8595B}" sibTransId="{BD9646A1-BBE3-4920-97E1-58CB37E1BDE2}"/>
    <dgm:cxn modelId="{BB8245E5-3088-48A8-AFAF-32819A939607}" type="presOf" srcId="{811AA5CB-AFAD-4AF2-B8E9-E605B0D3A82C}" destId="{C136A1A5-347C-40F5-B386-527973B6A43C}" srcOrd="1" destOrd="0" presId="urn:microsoft.com/office/officeart/2005/8/layout/bList2"/>
    <dgm:cxn modelId="{02ECEE64-43F6-4E5E-8ADE-E171D371AF80}" type="presOf" srcId="{D0AF7268-FDD5-4B77-84BB-81B71233DC53}" destId="{A1261303-DD8F-4746-8DAB-4D48217AEA92}" srcOrd="0" destOrd="0" presId="urn:microsoft.com/office/officeart/2005/8/layout/bList2"/>
    <dgm:cxn modelId="{3EC8015C-96C2-4A58-9E69-C18628754103}" type="presOf" srcId="{8FF86ABC-ABA3-4891-9F4A-8BE3332F4828}" destId="{C8AF262F-3785-40DA-87B7-E2BB9DA1D729}" srcOrd="1" destOrd="0" presId="urn:microsoft.com/office/officeart/2005/8/layout/bList2"/>
    <dgm:cxn modelId="{9E5FAFD0-527B-4031-9BCE-C0F1DE3339E9}" srcId="{6C76E885-051F-4E3E-86F0-2B6676EBB4FA}" destId="{D0AF7268-FDD5-4B77-84BB-81B71233DC53}" srcOrd="2" destOrd="0" parTransId="{A7D43A66-E9A7-409D-909B-0E27AC583F5E}" sibTransId="{E7B27AA4-82E7-4496-8CE5-77E574EAB3FC}"/>
    <dgm:cxn modelId="{466E256D-E9AA-4D4C-B788-C7AB87B93B5E}" srcId="{6C76E885-051F-4E3E-86F0-2B6676EBB4FA}" destId="{8FF86ABC-ABA3-4891-9F4A-8BE3332F4828}" srcOrd="1" destOrd="0" parTransId="{C6290CA0-75A8-4D14-8D8E-21BFCE42CFAB}" sibTransId="{48B30EC2-03E6-4894-9377-BFD25759BF6F}"/>
    <dgm:cxn modelId="{6DE8E85D-DF90-4288-A36E-50DD80731F1A}" type="presOf" srcId="{EE3450D0-3E0C-4E9E-BCFF-195453D9186A}" destId="{A402E542-F118-4582-BB5B-E4AFB0AE61F0}" srcOrd="0" destOrd="0" presId="urn:microsoft.com/office/officeart/2005/8/layout/bList2"/>
    <dgm:cxn modelId="{F7A8F797-72F8-43CB-8CA5-DE9F375ECFD7}" type="presOf" srcId="{E7B27AA4-82E7-4496-8CE5-77E574EAB3FC}" destId="{42F2BB80-4936-4489-8C09-1318384960C7}" srcOrd="0" destOrd="0" presId="urn:microsoft.com/office/officeart/2005/8/layout/bList2"/>
    <dgm:cxn modelId="{146FC312-8F05-41C4-BBA1-75921A4991D2}" srcId="{6C76E885-051F-4E3E-86F0-2B6676EBB4FA}" destId="{8DF5CA75-E6D9-4261-991C-A3DF2BC9DE98}" srcOrd="3" destOrd="0" parTransId="{2A6AA5F0-66FA-472E-9270-11423F703EC7}" sibTransId="{F8AAB9D4-F3D5-4569-998C-F29BED22754C}"/>
    <dgm:cxn modelId="{651798CB-C869-4F5F-818D-5377264C1588}" type="presOf" srcId="{3840DE2C-FBCA-41C7-AF50-39925D1BA181}" destId="{891EFD37-26A2-4EC5-B4DA-212550383C19}" srcOrd="0" destOrd="0" presId="urn:microsoft.com/office/officeart/2005/8/layout/bList2"/>
    <dgm:cxn modelId="{912E839A-F2D9-4A5B-BD3D-87B24F497D1E}" type="presOf" srcId="{8DF5CA75-E6D9-4261-991C-A3DF2BC9DE98}" destId="{6EBB5902-75FA-49E1-86DD-3E0AD7978C95}" srcOrd="1" destOrd="0" presId="urn:microsoft.com/office/officeart/2005/8/layout/bList2"/>
    <dgm:cxn modelId="{60EC207E-19BC-4F77-9D18-1A5747FCA31F}" type="presOf" srcId="{6C76E885-051F-4E3E-86F0-2B6676EBB4FA}" destId="{9471CDFC-E7BC-4272-BE95-B696BAA17C32}" srcOrd="0" destOrd="0" presId="urn:microsoft.com/office/officeart/2005/8/layout/bList2"/>
    <dgm:cxn modelId="{F10B50B6-1B36-48B1-B312-782E4D0D8566}" type="presParOf" srcId="{9471CDFC-E7BC-4272-BE95-B696BAA17C32}" destId="{3FA5EA8A-D7C5-4921-A576-CE15E0AAAEBD}" srcOrd="0" destOrd="0" presId="urn:microsoft.com/office/officeart/2005/8/layout/bList2"/>
    <dgm:cxn modelId="{205A1484-8181-4B0A-B549-B30BD71EA006}" type="presParOf" srcId="{3FA5EA8A-D7C5-4921-A576-CE15E0AAAEBD}" destId="{A58E2C5E-0271-47D8-9266-EDD4D59543EA}" srcOrd="0" destOrd="0" presId="urn:microsoft.com/office/officeart/2005/8/layout/bList2"/>
    <dgm:cxn modelId="{29D42F6F-AE20-4104-9069-BC9FC4471787}" type="presParOf" srcId="{3FA5EA8A-D7C5-4921-A576-CE15E0AAAEBD}" destId="{25EE3B6E-F6EA-434A-9A5B-EE70B8CAACCF}" srcOrd="1" destOrd="0" presId="urn:microsoft.com/office/officeart/2005/8/layout/bList2"/>
    <dgm:cxn modelId="{C92B3563-2891-4AC4-A176-6D8E645C51AD}" type="presParOf" srcId="{3FA5EA8A-D7C5-4921-A576-CE15E0AAAEBD}" destId="{EE86D0EB-3582-42E0-923E-A73E25111941}" srcOrd="2" destOrd="0" presId="urn:microsoft.com/office/officeart/2005/8/layout/bList2"/>
    <dgm:cxn modelId="{7FB174FA-BC62-4164-814A-DF1E098BFA80}" type="presParOf" srcId="{3FA5EA8A-D7C5-4921-A576-CE15E0AAAEBD}" destId="{A3226F6F-276E-4944-B584-FDCB548DD927}" srcOrd="3" destOrd="0" presId="urn:microsoft.com/office/officeart/2005/8/layout/bList2"/>
    <dgm:cxn modelId="{52D22B11-4E72-4CA0-8EF3-E758FB0362FA}" type="presParOf" srcId="{9471CDFC-E7BC-4272-BE95-B696BAA17C32}" destId="{58CE2167-FD43-402A-A204-B9C3987FCF46}" srcOrd="1" destOrd="0" presId="urn:microsoft.com/office/officeart/2005/8/layout/bList2"/>
    <dgm:cxn modelId="{03E4B0F8-205A-42E0-BCA9-638A86CD4322}" type="presParOf" srcId="{9471CDFC-E7BC-4272-BE95-B696BAA17C32}" destId="{C5EBBB6F-DB30-4626-80C3-86E87E969EB5}" srcOrd="2" destOrd="0" presId="urn:microsoft.com/office/officeart/2005/8/layout/bList2"/>
    <dgm:cxn modelId="{5ACC8A31-A13C-4332-88CF-EA5B735050BC}" type="presParOf" srcId="{C5EBBB6F-DB30-4626-80C3-86E87E969EB5}" destId="{2A24A774-94D8-40D1-9703-B870B367BAA8}" srcOrd="0" destOrd="0" presId="urn:microsoft.com/office/officeart/2005/8/layout/bList2"/>
    <dgm:cxn modelId="{501735EC-F1B7-46B3-A948-782422A71436}" type="presParOf" srcId="{C5EBBB6F-DB30-4626-80C3-86E87E969EB5}" destId="{DCB3E4F8-4AF3-4A08-B0DF-691A590BFDCC}" srcOrd="1" destOrd="0" presId="urn:microsoft.com/office/officeart/2005/8/layout/bList2"/>
    <dgm:cxn modelId="{0861E6F0-153D-4A93-826A-EAA27C5B2103}" type="presParOf" srcId="{C5EBBB6F-DB30-4626-80C3-86E87E969EB5}" destId="{C8AF262F-3785-40DA-87B7-E2BB9DA1D729}" srcOrd="2" destOrd="0" presId="urn:microsoft.com/office/officeart/2005/8/layout/bList2"/>
    <dgm:cxn modelId="{9BE4407B-98E1-4609-A2C5-DB77FD6254B2}" type="presParOf" srcId="{C5EBBB6F-DB30-4626-80C3-86E87E969EB5}" destId="{373A5CD8-156D-4DE5-896B-968D77BDB666}" srcOrd="3" destOrd="0" presId="urn:microsoft.com/office/officeart/2005/8/layout/bList2"/>
    <dgm:cxn modelId="{D2FA2229-FC26-4AAA-AF3D-FF15B3632AE8}" type="presParOf" srcId="{9471CDFC-E7BC-4272-BE95-B696BAA17C32}" destId="{3AD2B06C-42AE-448E-AE91-5306775FCA7A}" srcOrd="3" destOrd="0" presId="urn:microsoft.com/office/officeart/2005/8/layout/bList2"/>
    <dgm:cxn modelId="{63C9D984-76F4-4CB6-AEED-A850A34E7686}" type="presParOf" srcId="{9471CDFC-E7BC-4272-BE95-B696BAA17C32}" destId="{B3EA33AA-0BF6-4188-8682-F6AD698810AD}" srcOrd="4" destOrd="0" presId="urn:microsoft.com/office/officeart/2005/8/layout/bList2"/>
    <dgm:cxn modelId="{D49E4430-1430-4EF6-A1EA-ED0536BB1931}" type="presParOf" srcId="{B3EA33AA-0BF6-4188-8682-F6AD698810AD}" destId="{90E52D11-7D71-4E30-919E-8F975257590D}" srcOrd="0" destOrd="0" presId="urn:microsoft.com/office/officeart/2005/8/layout/bList2"/>
    <dgm:cxn modelId="{2052A7DF-6913-4918-B426-857F38F43040}" type="presParOf" srcId="{B3EA33AA-0BF6-4188-8682-F6AD698810AD}" destId="{A1261303-DD8F-4746-8DAB-4D48217AEA92}" srcOrd="1" destOrd="0" presId="urn:microsoft.com/office/officeart/2005/8/layout/bList2"/>
    <dgm:cxn modelId="{E50F97CC-BFE3-4737-B3E7-EDD4340291FD}" type="presParOf" srcId="{B3EA33AA-0BF6-4188-8682-F6AD698810AD}" destId="{4FC7CEC2-CAA0-403D-BA26-F5D01AD1E78A}" srcOrd="2" destOrd="0" presId="urn:microsoft.com/office/officeart/2005/8/layout/bList2"/>
    <dgm:cxn modelId="{DAE389ED-B55D-44C5-890B-38AA803438C4}" type="presParOf" srcId="{B3EA33AA-0BF6-4188-8682-F6AD698810AD}" destId="{5D71C2C0-D6D5-470B-947E-71F00F5D000A}" srcOrd="3" destOrd="0" presId="urn:microsoft.com/office/officeart/2005/8/layout/bList2"/>
    <dgm:cxn modelId="{C85BC01C-440B-45D1-82BC-84B5EF189536}" type="presParOf" srcId="{9471CDFC-E7BC-4272-BE95-B696BAA17C32}" destId="{42F2BB80-4936-4489-8C09-1318384960C7}" srcOrd="5" destOrd="0" presId="urn:microsoft.com/office/officeart/2005/8/layout/bList2"/>
    <dgm:cxn modelId="{694A63CB-E656-44AC-8629-F39784E9286E}" type="presParOf" srcId="{9471CDFC-E7BC-4272-BE95-B696BAA17C32}" destId="{58B19621-2E88-4E83-BDCC-BE8884B56BC1}" srcOrd="6" destOrd="0" presId="urn:microsoft.com/office/officeart/2005/8/layout/bList2"/>
    <dgm:cxn modelId="{F4183D85-9542-43D9-9AC1-A47DEC526F13}" type="presParOf" srcId="{58B19621-2E88-4E83-BDCC-BE8884B56BC1}" destId="{4A162B2A-19D7-4016-BD92-E077C22F37E3}" srcOrd="0" destOrd="0" presId="urn:microsoft.com/office/officeart/2005/8/layout/bList2"/>
    <dgm:cxn modelId="{4D6D9189-27AE-4960-8FB6-3A8E4E294A31}" type="presParOf" srcId="{58B19621-2E88-4E83-BDCC-BE8884B56BC1}" destId="{AFEE1984-120C-460A-9998-449CFE927EDE}" srcOrd="1" destOrd="0" presId="urn:microsoft.com/office/officeart/2005/8/layout/bList2"/>
    <dgm:cxn modelId="{8DEC5D28-BE5E-4DD3-BD55-1D9DC6A86BEB}" type="presParOf" srcId="{58B19621-2E88-4E83-BDCC-BE8884B56BC1}" destId="{6EBB5902-75FA-49E1-86DD-3E0AD7978C95}" srcOrd="2" destOrd="0" presId="urn:microsoft.com/office/officeart/2005/8/layout/bList2"/>
    <dgm:cxn modelId="{9FFE29A2-D898-4E7F-9CA8-5B409BEC90DE}" type="presParOf" srcId="{58B19621-2E88-4E83-BDCC-BE8884B56BC1}" destId="{1E6854A4-2CCD-4354-906A-E57356DEFEE1}" srcOrd="3" destOrd="0" presId="urn:microsoft.com/office/officeart/2005/8/layout/bList2"/>
    <dgm:cxn modelId="{8F10A2B1-4391-43DB-A66A-31393148E3D5}" type="presParOf" srcId="{9471CDFC-E7BC-4272-BE95-B696BAA17C32}" destId="{72027E14-CC3C-4919-9B90-BBE6DE844603}" srcOrd="7" destOrd="0" presId="urn:microsoft.com/office/officeart/2005/8/layout/bList2"/>
    <dgm:cxn modelId="{FD208D10-6731-438F-BE23-1D7871997D7A}" type="presParOf" srcId="{9471CDFC-E7BC-4272-BE95-B696BAA17C32}" destId="{4D867EEF-AEEE-40EF-BE28-AAEECFF74284}" srcOrd="8" destOrd="0" presId="urn:microsoft.com/office/officeart/2005/8/layout/bList2"/>
    <dgm:cxn modelId="{EDFA3CBF-E297-4AA6-A18C-E3D900904DB4}" type="presParOf" srcId="{4D867EEF-AEEE-40EF-BE28-AAEECFF74284}" destId="{1383F82F-FAEF-4383-82F2-C33FAF644BA9}" srcOrd="0" destOrd="0" presId="urn:microsoft.com/office/officeart/2005/8/layout/bList2"/>
    <dgm:cxn modelId="{EBEED736-F4E5-4CF1-B120-6CE141A30885}" type="presParOf" srcId="{4D867EEF-AEEE-40EF-BE28-AAEECFF74284}" destId="{3E8F42D8-362F-4EBA-A43C-CA2943F5581D}" srcOrd="1" destOrd="0" presId="urn:microsoft.com/office/officeart/2005/8/layout/bList2"/>
    <dgm:cxn modelId="{5E30B276-B966-47A1-B1BA-22F9A41EC829}" type="presParOf" srcId="{4D867EEF-AEEE-40EF-BE28-AAEECFF74284}" destId="{C136A1A5-347C-40F5-B386-527973B6A43C}" srcOrd="2" destOrd="0" presId="urn:microsoft.com/office/officeart/2005/8/layout/bList2"/>
    <dgm:cxn modelId="{8DE65A00-913B-434D-887E-26E69356BB51}" type="presParOf" srcId="{4D867EEF-AEEE-40EF-BE28-AAEECFF74284}" destId="{0D393B27-AF6D-4322-AC6A-59A6772DF49B}" srcOrd="3" destOrd="0" presId="urn:microsoft.com/office/officeart/2005/8/layout/bList2"/>
    <dgm:cxn modelId="{10409C26-7D98-4AD4-B9BA-A8A88AAE8699}" type="presParOf" srcId="{9471CDFC-E7BC-4272-BE95-B696BAA17C32}" destId="{891EFD37-26A2-4EC5-B4DA-212550383C19}" srcOrd="9" destOrd="0" presId="urn:microsoft.com/office/officeart/2005/8/layout/bList2"/>
    <dgm:cxn modelId="{B7AD2DA1-C6BF-4355-B1BE-92C1CBA477B3}" type="presParOf" srcId="{9471CDFC-E7BC-4272-BE95-B696BAA17C32}" destId="{DE1B5D69-0EFB-42EE-B11A-C9FCB050D810}" srcOrd="10" destOrd="0" presId="urn:microsoft.com/office/officeart/2005/8/layout/bList2"/>
    <dgm:cxn modelId="{0A419E02-4442-4A30-A37F-7966C3AB26FE}" type="presParOf" srcId="{DE1B5D69-0EFB-42EE-B11A-C9FCB050D810}" destId="{8BDD0738-1660-4C68-934B-E9CA2185242B}" srcOrd="0" destOrd="0" presId="urn:microsoft.com/office/officeart/2005/8/layout/bList2"/>
    <dgm:cxn modelId="{A2E0F1D0-0DE3-4AFF-8F00-10DA5F2B5CF3}" type="presParOf" srcId="{DE1B5D69-0EFB-42EE-B11A-C9FCB050D810}" destId="{A402E542-F118-4582-BB5B-E4AFB0AE61F0}" srcOrd="1" destOrd="0" presId="urn:microsoft.com/office/officeart/2005/8/layout/bList2"/>
    <dgm:cxn modelId="{515E2890-E17E-4E2E-A6FD-FA093705E31A}" type="presParOf" srcId="{DE1B5D69-0EFB-42EE-B11A-C9FCB050D810}" destId="{443E268A-B9F1-42A6-9BE4-D8A5FF1A0E8F}" srcOrd="2" destOrd="0" presId="urn:microsoft.com/office/officeart/2005/8/layout/bList2"/>
    <dgm:cxn modelId="{02E0BD01-B7D3-4ECA-B433-46D22E502424}" type="presParOf" srcId="{DE1B5D69-0EFB-42EE-B11A-C9FCB050D810}" destId="{9694F161-9C94-48FB-82B1-E58FE64E4161}" srcOrd="3" destOrd="0" presId="urn:microsoft.com/office/officeart/2005/8/layout/b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338767B-FA8F-48DE-A2B5-B50E6230CA41}">
      <dsp:nvSpPr>
        <dsp:cNvPr id="0" name=""/>
        <dsp:cNvSpPr/>
      </dsp:nvSpPr>
      <dsp:spPr>
        <a:xfrm rot="5400000">
          <a:off x="-224871" y="228832"/>
          <a:ext cx="1499145" cy="1049401"/>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n-US" sz="1700" kern="1200" dirty="0" smtClean="0"/>
            <a:t>Core Benefit</a:t>
          </a:r>
          <a:endParaRPr lang="th-TH" sz="1700" kern="1200" dirty="0"/>
        </a:p>
      </dsp:txBody>
      <dsp:txXfrm rot="5400000">
        <a:off x="-224871" y="228832"/>
        <a:ext cx="1499145" cy="1049401"/>
      </dsp:txXfrm>
    </dsp:sp>
    <dsp:sp modelId="{3D6222C6-46B0-48CF-85C8-52FE14EF6C19}">
      <dsp:nvSpPr>
        <dsp:cNvPr id="0" name=""/>
        <dsp:cNvSpPr/>
      </dsp:nvSpPr>
      <dsp:spPr>
        <a:xfrm rot="5400000">
          <a:off x="4359461" y="-3306098"/>
          <a:ext cx="974444" cy="7594564"/>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US" sz="1900" kern="1200" dirty="0" smtClean="0"/>
            <a:t>the fundamental need or want that consumers satisfy by consuming the product or service.  </a:t>
          </a:r>
          <a:endParaRPr lang="th-TH" sz="1900" kern="1200" dirty="0"/>
        </a:p>
      </dsp:txBody>
      <dsp:txXfrm rot="5400000">
        <a:off x="4359461" y="-3306098"/>
        <a:ext cx="974444" cy="7594564"/>
      </dsp:txXfrm>
    </dsp:sp>
    <dsp:sp modelId="{1B334655-14E1-492B-8B47-D426084E86A9}">
      <dsp:nvSpPr>
        <dsp:cNvPr id="0" name=""/>
        <dsp:cNvSpPr/>
      </dsp:nvSpPr>
      <dsp:spPr>
        <a:xfrm rot="5400000">
          <a:off x="-224871" y="1583857"/>
          <a:ext cx="1499145" cy="1049401"/>
        </a:xfrm>
        <a:prstGeom prst="chevron">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n-US" sz="1700" kern="1200" dirty="0" smtClean="0"/>
            <a:t>Expected</a:t>
          </a:r>
          <a:endParaRPr lang="th-TH" sz="1700" kern="1200" dirty="0"/>
        </a:p>
      </dsp:txBody>
      <dsp:txXfrm rot="5400000">
        <a:off x="-224871" y="1583857"/>
        <a:ext cx="1499145" cy="1049401"/>
      </dsp:txXfrm>
    </dsp:sp>
    <dsp:sp modelId="{4DB1D2E6-6F1A-4545-A335-4EFBC98ED1F6}">
      <dsp:nvSpPr>
        <dsp:cNvPr id="0" name=""/>
        <dsp:cNvSpPr/>
      </dsp:nvSpPr>
      <dsp:spPr>
        <a:xfrm rot="5400000">
          <a:off x="4359461" y="-1951074"/>
          <a:ext cx="974444" cy="7594564"/>
        </a:xfrm>
        <a:prstGeom prst="round2Same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US" sz="1900" kern="1200" dirty="0" smtClean="0"/>
            <a:t>is a set of attributes or characteristics that buyers normally expect and agree to when they purchase a product.  </a:t>
          </a:r>
          <a:endParaRPr lang="th-TH" sz="1900" kern="1200" dirty="0"/>
        </a:p>
      </dsp:txBody>
      <dsp:txXfrm rot="5400000">
        <a:off x="4359461" y="-1951074"/>
        <a:ext cx="974444" cy="7594564"/>
      </dsp:txXfrm>
    </dsp:sp>
    <dsp:sp modelId="{2669AF15-15A6-4DC3-8D28-FD7E9847959E}">
      <dsp:nvSpPr>
        <dsp:cNvPr id="0" name=""/>
        <dsp:cNvSpPr/>
      </dsp:nvSpPr>
      <dsp:spPr>
        <a:xfrm rot="5400000">
          <a:off x="-224871" y="2938881"/>
          <a:ext cx="1499145" cy="1049401"/>
        </a:xfrm>
        <a:prstGeom prst="chevron">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n-US" sz="1700" kern="1200" dirty="0" smtClean="0"/>
            <a:t>Augmented</a:t>
          </a:r>
          <a:endParaRPr lang="th-TH" sz="1700" kern="1200" dirty="0"/>
        </a:p>
      </dsp:txBody>
      <dsp:txXfrm rot="5400000">
        <a:off x="-224871" y="2938881"/>
        <a:ext cx="1499145" cy="1049401"/>
      </dsp:txXfrm>
    </dsp:sp>
    <dsp:sp modelId="{305077AB-F452-47CB-B8B9-7B449E5B6ADF}">
      <dsp:nvSpPr>
        <dsp:cNvPr id="0" name=""/>
        <dsp:cNvSpPr/>
      </dsp:nvSpPr>
      <dsp:spPr>
        <a:xfrm rot="5400000">
          <a:off x="4359461" y="-596050"/>
          <a:ext cx="974444" cy="7594564"/>
        </a:xfrm>
        <a:prstGeom prst="round2Same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endParaRPr lang="th-TH" sz="1900" kern="1200" dirty="0"/>
        </a:p>
        <a:p>
          <a:pPr marL="171450" lvl="1" indent="-171450" algn="l" defTabSz="844550">
            <a:lnSpc>
              <a:spcPct val="90000"/>
            </a:lnSpc>
            <a:spcBef>
              <a:spcPct val="0"/>
            </a:spcBef>
            <a:spcAft>
              <a:spcPct val="15000"/>
            </a:spcAft>
            <a:buChar char="••"/>
          </a:pPr>
          <a:r>
            <a:rPr lang="en-US" sz="1900" kern="1200" dirty="0" smtClean="0"/>
            <a:t>includes additional product attributes, benefits, or related services that distinguish the product from competitors. </a:t>
          </a:r>
          <a:endParaRPr lang="th-TH" sz="1900" kern="1200" dirty="0"/>
        </a:p>
      </dsp:txBody>
      <dsp:txXfrm rot="5400000">
        <a:off x="4359461" y="-596050"/>
        <a:ext cx="974444" cy="7594564"/>
      </dsp:txXfrm>
    </dsp:sp>
    <dsp:sp modelId="{035E2189-DC57-4964-8565-B9A7E9934F00}">
      <dsp:nvSpPr>
        <dsp:cNvPr id="0" name=""/>
        <dsp:cNvSpPr/>
      </dsp:nvSpPr>
      <dsp:spPr>
        <a:xfrm rot="5400000">
          <a:off x="-224871" y="4293905"/>
          <a:ext cx="1499145" cy="1049401"/>
        </a:xfrm>
        <a:prstGeom prst="chevron">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n-US" sz="1700" kern="1200" dirty="0" smtClean="0"/>
            <a:t>Potential</a:t>
          </a:r>
          <a:endParaRPr lang="th-TH" sz="1700" kern="1200" dirty="0"/>
        </a:p>
      </dsp:txBody>
      <dsp:txXfrm rot="5400000">
        <a:off x="-224871" y="4293905"/>
        <a:ext cx="1499145" cy="1049401"/>
      </dsp:txXfrm>
    </dsp:sp>
    <dsp:sp modelId="{227DD40D-B7DC-41AB-980B-C52636240A0C}">
      <dsp:nvSpPr>
        <dsp:cNvPr id="0" name=""/>
        <dsp:cNvSpPr/>
      </dsp:nvSpPr>
      <dsp:spPr>
        <a:xfrm rot="5400000">
          <a:off x="4359461" y="758973"/>
          <a:ext cx="974444" cy="7594564"/>
        </a:xfrm>
        <a:prstGeom prst="round2Same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n-US" sz="1900" kern="1200" dirty="0" smtClean="0"/>
            <a:t>includes all the augmentations and transformations that a product might ultimately undergo in the future.</a:t>
          </a:r>
          <a:endParaRPr lang="th-TH" sz="1900" kern="1200" dirty="0"/>
        </a:p>
      </dsp:txBody>
      <dsp:txXfrm rot="5400000">
        <a:off x="4359461" y="758973"/>
        <a:ext cx="974444" cy="7594564"/>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338767B-FA8F-48DE-A2B5-B50E6230CA41}">
      <dsp:nvSpPr>
        <dsp:cNvPr id="0" name=""/>
        <dsp:cNvSpPr/>
      </dsp:nvSpPr>
      <dsp:spPr>
        <a:xfrm rot="5400000">
          <a:off x="-380417" y="386386"/>
          <a:ext cx="1932404" cy="1171570"/>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kern="1200" dirty="0" smtClean="0"/>
            <a:t>Core Benefit</a:t>
          </a:r>
          <a:endParaRPr lang="th-TH" sz="2100" kern="1200" dirty="0"/>
        </a:p>
      </dsp:txBody>
      <dsp:txXfrm rot="5400000">
        <a:off x="-380417" y="386386"/>
        <a:ext cx="1932404" cy="1171570"/>
      </dsp:txXfrm>
    </dsp:sp>
    <dsp:sp modelId="{3D6222C6-46B0-48CF-85C8-52FE14EF6C19}">
      <dsp:nvSpPr>
        <dsp:cNvPr id="0" name=""/>
        <dsp:cNvSpPr/>
      </dsp:nvSpPr>
      <dsp:spPr>
        <a:xfrm rot="5400000">
          <a:off x="1376938" y="-199398"/>
          <a:ext cx="1346619" cy="1757355"/>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kern="1200" dirty="0" smtClean="0"/>
            <a:t>the fundamental need or want that consumers satisfy by consuming the product or service.  </a:t>
          </a:r>
          <a:endParaRPr lang="th-TH" sz="1200" kern="1200" dirty="0"/>
        </a:p>
      </dsp:txBody>
      <dsp:txXfrm rot="5400000">
        <a:off x="1376938" y="-199398"/>
        <a:ext cx="1346619" cy="1757355"/>
      </dsp:txXfrm>
    </dsp:sp>
    <dsp:sp modelId="{1B334655-14E1-492B-8B47-D426084E86A9}">
      <dsp:nvSpPr>
        <dsp:cNvPr id="0" name=""/>
        <dsp:cNvSpPr/>
      </dsp:nvSpPr>
      <dsp:spPr>
        <a:xfrm rot="5400000">
          <a:off x="-380417" y="2024272"/>
          <a:ext cx="1932404" cy="1171570"/>
        </a:xfrm>
        <a:prstGeom prst="chevron">
          <a:avLst/>
        </a:prstGeom>
        <a:solidFill>
          <a:schemeClr val="accent2">
            <a:hueOff val="635930"/>
            <a:satOff val="-14509"/>
            <a:lumOff val="5360"/>
            <a:alphaOff val="0"/>
          </a:schemeClr>
        </a:solidFill>
        <a:ln w="12700" cap="flat" cmpd="sng" algn="ctr">
          <a:solidFill>
            <a:schemeClr val="accent2">
              <a:hueOff val="635930"/>
              <a:satOff val="-14509"/>
              <a:lumOff val="536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kern="1200" dirty="0" smtClean="0"/>
            <a:t>Expected</a:t>
          </a:r>
          <a:endParaRPr lang="th-TH" sz="2100" kern="1200" dirty="0"/>
        </a:p>
      </dsp:txBody>
      <dsp:txXfrm rot="5400000">
        <a:off x="-380417" y="2024272"/>
        <a:ext cx="1932404" cy="1171570"/>
      </dsp:txXfrm>
    </dsp:sp>
    <dsp:sp modelId="{4DB1D2E6-6F1A-4545-A335-4EFBC98ED1F6}">
      <dsp:nvSpPr>
        <dsp:cNvPr id="0" name=""/>
        <dsp:cNvSpPr/>
      </dsp:nvSpPr>
      <dsp:spPr>
        <a:xfrm rot="5400000">
          <a:off x="1376938" y="1438486"/>
          <a:ext cx="1346619" cy="1757355"/>
        </a:xfrm>
        <a:prstGeom prst="round2SameRect">
          <a:avLst/>
        </a:prstGeom>
        <a:solidFill>
          <a:schemeClr val="lt1">
            <a:alpha val="90000"/>
            <a:hueOff val="0"/>
            <a:satOff val="0"/>
            <a:lumOff val="0"/>
            <a:alphaOff val="0"/>
          </a:schemeClr>
        </a:solidFill>
        <a:ln w="12700" cap="flat" cmpd="sng" algn="ctr">
          <a:solidFill>
            <a:schemeClr val="accent2">
              <a:hueOff val="635930"/>
              <a:satOff val="-14509"/>
              <a:lumOff val="536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kern="1200" dirty="0" smtClean="0"/>
            <a:t>is a set of attributes or characteristics that buyers normally expect and agree to when they purchase a product.  </a:t>
          </a:r>
          <a:endParaRPr lang="th-TH" sz="1200" kern="1200" dirty="0"/>
        </a:p>
      </dsp:txBody>
      <dsp:txXfrm rot="5400000">
        <a:off x="1376938" y="1438486"/>
        <a:ext cx="1346619" cy="1757355"/>
      </dsp:txXfrm>
    </dsp:sp>
    <dsp:sp modelId="{2669AF15-15A6-4DC3-8D28-FD7E9847959E}">
      <dsp:nvSpPr>
        <dsp:cNvPr id="0" name=""/>
        <dsp:cNvSpPr/>
      </dsp:nvSpPr>
      <dsp:spPr>
        <a:xfrm rot="5400000">
          <a:off x="-380417" y="3662157"/>
          <a:ext cx="1932404" cy="1171570"/>
        </a:xfrm>
        <a:prstGeom prst="chevron">
          <a:avLst/>
        </a:prstGeom>
        <a:solidFill>
          <a:schemeClr val="accent2">
            <a:hueOff val="1271860"/>
            <a:satOff val="-29019"/>
            <a:lumOff val="10719"/>
            <a:alphaOff val="0"/>
          </a:schemeClr>
        </a:solidFill>
        <a:ln w="12700" cap="flat" cmpd="sng" algn="ctr">
          <a:solidFill>
            <a:schemeClr val="accent2">
              <a:hueOff val="1271860"/>
              <a:satOff val="-29019"/>
              <a:lumOff val="1071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kern="1200" dirty="0" smtClean="0"/>
            <a:t>Augmented</a:t>
          </a:r>
          <a:endParaRPr lang="th-TH" sz="2100" kern="1200" dirty="0"/>
        </a:p>
      </dsp:txBody>
      <dsp:txXfrm rot="5400000">
        <a:off x="-380417" y="3662157"/>
        <a:ext cx="1932404" cy="1171570"/>
      </dsp:txXfrm>
    </dsp:sp>
    <dsp:sp modelId="{305077AB-F452-47CB-B8B9-7B449E5B6ADF}">
      <dsp:nvSpPr>
        <dsp:cNvPr id="0" name=""/>
        <dsp:cNvSpPr/>
      </dsp:nvSpPr>
      <dsp:spPr>
        <a:xfrm rot="5400000">
          <a:off x="1376938" y="3076372"/>
          <a:ext cx="1346619" cy="1757355"/>
        </a:xfrm>
        <a:prstGeom prst="round2SameRect">
          <a:avLst/>
        </a:prstGeom>
        <a:solidFill>
          <a:schemeClr val="lt1">
            <a:alpha val="90000"/>
            <a:hueOff val="0"/>
            <a:satOff val="0"/>
            <a:lumOff val="0"/>
            <a:alphaOff val="0"/>
          </a:schemeClr>
        </a:solidFill>
        <a:ln w="12700" cap="flat" cmpd="sng" algn="ctr">
          <a:solidFill>
            <a:schemeClr val="accent2">
              <a:hueOff val="1271860"/>
              <a:satOff val="-29019"/>
              <a:lumOff val="1071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endParaRPr lang="th-TH" sz="1200" kern="1200" dirty="0"/>
        </a:p>
        <a:p>
          <a:pPr marL="114300" lvl="1" indent="-114300" algn="l" defTabSz="533400">
            <a:lnSpc>
              <a:spcPct val="90000"/>
            </a:lnSpc>
            <a:spcBef>
              <a:spcPct val="0"/>
            </a:spcBef>
            <a:spcAft>
              <a:spcPct val="15000"/>
            </a:spcAft>
            <a:buChar char="••"/>
          </a:pPr>
          <a:r>
            <a:rPr lang="en-US" sz="1200" kern="1200" dirty="0" smtClean="0"/>
            <a:t>includes additional product attributes, benefits, or related services that distinguish the product from competitors. </a:t>
          </a:r>
          <a:endParaRPr lang="th-TH" sz="1200" kern="1200" dirty="0"/>
        </a:p>
      </dsp:txBody>
      <dsp:txXfrm rot="5400000">
        <a:off x="1376938" y="3076372"/>
        <a:ext cx="1346619" cy="1757355"/>
      </dsp:txXfrm>
    </dsp:sp>
    <dsp:sp modelId="{035E2189-DC57-4964-8565-B9A7E9934F00}">
      <dsp:nvSpPr>
        <dsp:cNvPr id="0" name=""/>
        <dsp:cNvSpPr/>
      </dsp:nvSpPr>
      <dsp:spPr>
        <a:xfrm rot="5400000">
          <a:off x="-380417" y="5300042"/>
          <a:ext cx="1932404" cy="1171570"/>
        </a:xfrm>
        <a:prstGeom prst="chevron">
          <a:avLst/>
        </a:prstGeom>
        <a:solidFill>
          <a:schemeClr val="accent2">
            <a:hueOff val="1907790"/>
            <a:satOff val="-43528"/>
            <a:lumOff val="16079"/>
            <a:alphaOff val="0"/>
          </a:schemeClr>
        </a:solidFill>
        <a:ln w="12700" cap="flat" cmpd="sng" algn="ctr">
          <a:solidFill>
            <a:schemeClr val="accent2">
              <a:hueOff val="1907790"/>
              <a:satOff val="-43528"/>
              <a:lumOff val="1607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kern="1200" dirty="0" smtClean="0"/>
            <a:t>Potential</a:t>
          </a:r>
          <a:endParaRPr lang="th-TH" sz="2100" kern="1200" dirty="0"/>
        </a:p>
      </dsp:txBody>
      <dsp:txXfrm rot="5400000">
        <a:off x="-380417" y="5300042"/>
        <a:ext cx="1932404" cy="1171570"/>
      </dsp:txXfrm>
    </dsp:sp>
    <dsp:sp modelId="{227DD40D-B7DC-41AB-980B-C52636240A0C}">
      <dsp:nvSpPr>
        <dsp:cNvPr id="0" name=""/>
        <dsp:cNvSpPr/>
      </dsp:nvSpPr>
      <dsp:spPr>
        <a:xfrm rot="5400000">
          <a:off x="1376938" y="4714257"/>
          <a:ext cx="1346619" cy="1757355"/>
        </a:xfrm>
        <a:prstGeom prst="round2SameRect">
          <a:avLst/>
        </a:prstGeom>
        <a:solidFill>
          <a:schemeClr val="lt1">
            <a:alpha val="90000"/>
            <a:hueOff val="0"/>
            <a:satOff val="0"/>
            <a:lumOff val="0"/>
            <a:alphaOff val="0"/>
          </a:schemeClr>
        </a:solidFill>
        <a:ln w="12700" cap="flat" cmpd="sng" algn="ctr">
          <a:solidFill>
            <a:schemeClr val="accent2">
              <a:hueOff val="1907790"/>
              <a:satOff val="-43528"/>
              <a:lumOff val="1607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kern="1200" dirty="0" smtClean="0"/>
            <a:t>includes all the augmentations and transformations that a product might ultimately undergo in the future.</a:t>
          </a:r>
          <a:endParaRPr lang="th-TH" sz="1200" kern="1200" dirty="0"/>
        </a:p>
      </dsp:txBody>
      <dsp:txXfrm rot="5400000">
        <a:off x="1376938" y="4714257"/>
        <a:ext cx="1346619" cy="1757355"/>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F8002A0-8535-421E-97D0-A02FBB9C7E10}">
      <dsp:nvSpPr>
        <dsp:cNvPr id="0" name=""/>
        <dsp:cNvSpPr/>
      </dsp:nvSpPr>
      <dsp:spPr>
        <a:xfrm>
          <a:off x="0" y="0"/>
          <a:ext cx="7358114" cy="765298"/>
        </a:xfrm>
        <a:prstGeom prst="roundRect">
          <a:avLst>
            <a:gd name="adj" fmla="val 10000"/>
          </a:avLst>
        </a:prstGeom>
        <a:blipFill rotWithShape="0">
          <a:blip xmlns:r="http://schemas.openxmlformats.org/officeDocument/2006/relationships" r:embed="rId1">
            <a:duotone>
              <a:schemeClr val="accent2">
                <a:hueOff val="0"/>
                <a:satOff val="0"/>
                <a:lumOff val="0"/>
                <a:alphaOff val="0"/>
                <a:shade val="22000"/>
                <a:satMod val="160000"/>
              </a:schemeClr>
              <a:schemeClr val="accent2">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Identify the brand</a:t>
          </a:r>
        </a:p>
      </dsp:txBody>
      <dsp:txXfrm>
        <a:off x="1548152" y="0"/>
        <a:ext cx="5809961" cy="765298"/>
      </dsp:txXfrm>
    </dsp:sp>
    <dsp:sp modelId="{E1A1A2E3-5D9F-4561-A74E-6CAB4759F09C}">
      <dsp:nvSpPr>
        <dsp:cNvPr id="0" name=""/>
        <dsp:cNvSpPr/>
      </dsp:nvSpPr>
      <dsp:spPr>
        <a:xfrm>
          <a:off x="76529" y="76529"/>
          <a:ext cx="1471622" cy="612238"/>
        </a:xfrm>
        <a:prstGeom prst="roundRect">
          <a:avLst>
            <a:gd name="adj" fmla="val 10000"/>
          </a:avLst>
        </a:prstGeom>
        <a:blipFill rotWithShape="0">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47220306-1AB3-402D-AF17-36E7D73679A5}">
      <dsp:nvSpPr>
        <dsp:cNvPr id="0" name=""/>
        <dsp:cNvSpPr/>
      </dsp:nvSpPr>
      <dsp:spPr>
        <a:xfrm>
          <a:off x="0" y="841828"/>
          <a:ext cx="7358114" cy="765298"/>
        </a:xfrm>
        <a:prstGeom prst="roundRect">
          <a:avLst>
            <a:gd name="adj" fmla="val 10000"/>
          </a:avLst>
        </a:prstGeom>
        <a:blipFill rotWithShape="0">
          <a:blip xmlns:r="http://schemas.openxmlformats.org/officeDocument/2006/relationships" r:embed="rId1">
            <a:duotone>
              <a:schemeClr val="accent2">
                <a:hueOff val="476948"/>
                <a:satOff val="-10882"/>
                <a:lumOff val="4020"/>
                <a:alphaOff val="0"/>
                <a:shade val="22000"/>
                <a:satMod val="160000"/>
              </a:schemeClr>
              <a:schemeClr val="accent2">
                <a:hueOff val="476948"/>
                <a:satOff val="-10882"/>
                <a:lumOff val="402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Convey descriptive and persuasive information</a:t>
          </a:r>
        </a:p>
      </dsp:txBody>
      <dsp:txXfrm>
        <a:off x="1548152" y="841828"/>
        <a:ext cx="5809961" cy="765298"/>
      </dsp:txXfrm>
    </dsp:sp>
    <dsp:sp modelId="{DBAA68FE-4BDA-4631-97FC-11A6912A6E11}">
      <dsp:nvSpPr>
        <dsp:cNvPr id="0" name=""/>
        <dsp:cNvSpPr/>
      </dsp:nvSpPr>
      <dsp:spPr>
        <a:xfrm>
          <a:off x="259275" y="918358"/>
          <a:ext cx="1106130" cy="612238"/>
        </a:xfrm>
        <a:prstGeom prst="roundRect">
          <a:avLst>
            <a:gd name="adj" fmla="val 10000"/>
          </a:avLst>
        </a:prstGeom>
        <a:blipFill rotWithShape="0">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6607DDB4-D502-4B89-BBD4-8E76DB69BEC8}">
      <dsp:nvSpPr>
        <dsp:cNvPr id="0" name=""/>
        <dsp:cNvSpPr/>
      </dsp:nvSpPr>
      <dsp:spPr>
        <a:xfrm>
          <a:off x="0" y="1683656"/>
          <a:ext cx="7358114" cy="765298"/>
        </a:xfrm>
        <a:prstGeom prst="roundRect">
          <a:avLst>
            <a:gd name="adj" fmla="val 10000"/>
          </a:avLst>
        </a:prstGeom>
        <a:blipFill rotWithShape="0">
          <a:blip xmlns:r="http://schemas.openxmlformats.org/officeDocument/2006/relationships" r:embed="rId1">
            <a:duotone>
              <a:schemeClr val="accent2">
                <a:hueOff val="953895"/>
                <a:satOff val="-21764"/>
                <a:lumOff val="8039"/>
                <a:alphaOff val="0"/>
                <a:shade val="22000"/>
                <a:satMod val="160000"/>
              </a:schemeClr>
              <a:schemeClr val="accent2">
                <a:hueOff val="953895"/>
                <a:satOff val="-21764"/>
                <a:lumOff val="8039"/>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Facilitate product transportation and protection</a:t>
          </a:r>
        </a:p>
      </dsp:txBody>
      <dsp:txXfrm>
        <a:off x="1548152" y="1683656"/>
        <a:ext cx="5809961" cy="765298"/>
      </dsp:txXfrm>
    </dsp:sp>
    <dsp:sp modelId="{7F9C726E-6FB7-45F0-8C1E-F2DE5B8A1E8B}">
      <dsp:nvSpPr>
        <dsp:cNvPr id="0" name=""/>
        <dsp:cNvSpPr/>
      </dsp:nvSpPr>
      <dsp:spPr>
        <a:xfrm>
          <a:off x="76529" y="1760186"/>
          <a:ext cx="1471622" cy="612238"/>
        </a:xfrm>
        <a:prstGeom prst="roundRect">
          <a:avLst>
            <a:gd name="adj" fmla="val 10000"/>
          </a:avLst>
        </a:prstGeom>
        <a:blipFill rotWithShape="0">
          <a:blip xmlns:r="http://schemas.openxmlformats.org/officeDocument/2006/relationships" r:embed="rId4"/>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07A18269-E1FE-4732-8C32-A1B87A0AF584}">
      <dsp:nvSpPr>
        <dsp:cNvPr id="0" name=""/>
        <dsp:cNvSpPr/>
      </dsp:nvSpPr>
      <dsp:spPr>
        <a:xfrm>
          <a:off x="0" y="2525484"/>
          <a:ext cx="7358114" cy="765298"/>
        </a:xfrm>
        <a:prstGeom prst="roundRect">
          <a:avLst>
            <a:gd name="adj" fmla="val 10000"/>
          </a:avLst>
        </a:prstGeom>
        <a:blipFill rotWithShape="0">
          <a:blip xmlns:r="http://schemas.openxmlformats.org/officeDocument/2006/relationships" r:embed="rId1">
            <a:duotone>
              <a:schemeClr val="accent2">
                <a:hueOff val="1430843"/>
                <a:satOff val="-32646"/>
                <a:lumOff val="12059"/>
                <a:alphaOff val="0"/>
                <a:shade val="22000"/>
                <a:satMod val="160000"/>
              </a:schemeClr>
              <a:schemeClr val="accent2">
                <a:hueOff val="1430843"/>
                <a:satOff val="-32646"/>
                <a:lumOff val="12059"/>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Assist at-home storage</a:t>
          </a:r>
        </a:p>
      </dsp:txBody>
      <dsp:txXfrm>
        <a:off x="1548152" y="2525484"/>
        <a:ext cx="5809961" cy="765298"/>
      </dsp:txXfrm>
    </dsp:sp>
    <dsp:sp modelId="{7E2BBE2B-E5D1-4CFC-8B48-69D78764F9C1}">
      <dsp:nvSpPr>
        <dsp:cNvPr id="0" name=""/>
        <dsp:cNvSpPr/>
      </dsp:nvSpPr>
      <dsp:spPr>
        <a:xfrm>
          <a:off x="259275" y="2602014"/>
          <a:ext cx="1106130" cy="612238"/>
        </a:xfrm>
        <a:prstGeom prst="roundRect">
          <a:avLst>
            <a:gd name="adj" fmla="val 10000"/>
          </a:avLst>
        </a:prstGeom>
        <a:blipFill rotWithShape="0">
          <a:blip xmlns:r="http://schemas.openxmlformats.org/officeDocument/2006/relationships" r:embed="rId5"/>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AB0BECB7-FBD1-46D9-A775-1D9574AF9C23}">
      <dsp:nvSpPr>
        <dsp:cNvPr id="0" name=""/>
        <dsp:cNvSpPr/>
      </dsp:nvSpPr>
      <dsp:spPr>
        <a:xfrm>
          <a:off x="0" y="3367312"/>
          <a:ext cx="7358114" cy="765298"/>
        </a:xfrm>
        <a:prstGeom prst="roundRect">
          <a:avLst>
            <a:gd name="adj" fmla="val 10000"/>
          </a:avLst>
        </a:prstGeom>
        <a:blipFill rotWithShape="0">
          <a:blip xmlns:r="http://schemas.openxmlformats.org/officeDocument/2006/relationships" r:embed="rId1">
            <a:duotone>
              <a:schemeClr val="accent2">
                <a:hueOff val="1907790"/>
                <a:satOff val="-43528"/>
                <a:lumOff val="16079"/>
                <a:alphaOff val="0"/>
                <a:shade val="22000"/>
                <a:satMod val="160000"/>
              </a:schemeClr>
              <a:schemeClr val="accent2">
                <a:hueOff val="1907790"/>
                <a:satOff val="-43528"/>
                <a:lumOff val="16079"/>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altLang="ja-JP" sz="2200" b="1" kern="1200" dirty="0" smtClean="0">
              <a:ea typeface="MS PGothic" pitchFamily="34" charset="-128"/>
            </a:rPr>
            <a:t>Aid product consumption</a:t>
          </a:r>
          <a:endParaRPr lang="en-US" altLang="ja-JP" sz="2200" b="1" kern="1200" dirty="0">
            <a:ea typeface="MS PGothic" pitchFamily="34" charset="-128"/>
          </a:endParaRPr>
        </a:p>
      </dsp:txBody>
      <dsp:txXfrm>
        <a:off x="1548152" y="3367312"/>
        <a:ext cx="5809961" cy="765298"/>
      </dsp:txXfrm>
    </dsp:sp>
    <dsp:sp modelId="{6BAA6519-5E07-4AD9-8105-7A1090EEB6E6}">
      <dsp:nvSpPr>
        <dsp:cNvPr id="0" name=""/>
        <dsp:cNvSpPr/>
      </dsp:nvSpPr>
      <dsp:spPr>
        <a:xfrm>
          <a:off x="173046" y="3443842"/>
          <a:ext cx="1278590" cy="612238"/>
        </a:xfrm>
        <a:prstGeom prst="roundRect">
          <a:avLst>
            <a:gd name="adj" fmla="val 10000"/>
          </a:avLst>
        </a:prstGeom>
        <a:blipFill rotWithShape="0">
          <a:blip xmlns:r="http://schemas.openxmlformats.org/officeDocument/2006/relationships" r:embed="rId6"/>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C970BCC-7F0F-4DE0-9EEC-C79E6A6FDD17}">
      <dsp:nvSpPr>
        <dsp:cNvPr id="0" name=""/>
        <dsp:cNvSpPr/>
      </dsp:nvSpPr>
      <dsp:spPr>
        <a:xfrm>
          <a:off x="3975" y="614475"/>
          <a:ext cx="1892032" cy="1303610"/>
        </a:xfrm>
        <a:prstGeom prst="roundRect">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089A0A-B536-473E-8364-DB6EDCD518AE}">
      <dsp:nvSpPr>
        <dsp:cNvPr id="0" name=""/>
        <dsp:cNvSpPr/>
      </dsp:nvSpPr>
      <dsp:spPr>
        <a:xfrm>
          <a:off x="3975" y="1918086"/>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en-US" sz="2000" kern="1200" dirty="0" smtClean="0"/>
            <a:t>Physical goods</a:t>
          </a:r>
          <a:endParaRPr lang="th-TH" sz="2000" kern="1200" dirty="0"/>
        </a:p>
      </dsp:txBody>
      <dsp:txXfrm>
        <a:off x="3975" y="1918086"/>
        <a:ext cx="1892032" cy="701944"/>
      </dsp:txXfrm>
    </dsp:sp>
    <dsp:sp modelId="{400BB9D4-5EA6-478D-A200-FCC23AE3E03F}">
      <dsp:nvSpPr>
        <dsp:cNvPr id="0" name=""/>
        <dsp:cNvSpPr/>
      </dsp:nvSpPr>
      <dsp:spPr>
        <a:xfrm>
          <a:off x="2085291" y="614475"/>
          <a:ext cx="1892032" cy="1303610"/>
        </a:xfrm>
        <a:prstGeom prst="roundRect">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1AA29F-ADCC-4F46-B190-69003C8B699D}">
      <dsp:nvSpPr>
        <dsp:cNvPr id="0" name=""/>
        <dsp:cNvSpPr/>
      </dsp:nvSpPr>
      <dsp:spPr>
        <a:xfrm>
          <a:off x="2085291" y="1918086"/>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en-US" sz="2000" kern="1200" dirty="0" smtClean="0"/>
            <a:t>Services</a:t>
          </a:r>
        </a:p>
      </dsp:txBody>
      <dsp:txXfrm>
        <a:off x="2085291" y="1918086"/>
        <a:ext cx="1892032" cy="701944"/>
      </dsp:txXfrm>
    </dsp:sp>
    <dsp:sp modelId="{15D2F1E8-FF3C-4761-B990-74031E80694A}">
      <dsp:nvSpPr>
        <dsp:cNvPr id="0" name=""/>
        <dsp:cNvSpPr/>
      </dsp:nvSpPr>
      <dsp:spPr>
        <a:xfrm>
          <a:off x="4166607" y="614475"/>
          <a:ext cx="1892032" cy="1303610"/>
        </a:xfrm>
        <a:prstGeom prst="roundRect">
          <a:avLst/>
        </a:prstGeom>
        <a:blipFill rotWithShape="0">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4E084D-C5CC-4653-8B78-EA8BE22DC8FE}">
      <dsp:nvSpPr>
        <dsp:cNvPr id="0" name=""/>
        <dsp:cNvSpPr/>
      </dsp:nvSpPr>
      <dsp:spPr>
        <a:xfrm>
          <a:off x="4166607" y="1918086"/>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en-US" sz="2000" kern="1200" dirty="0" smtClean="0"/>
            <a:t>Retailers and distributors</a:t>
          </a:r>
        </a:p>
      </dsp:txBody>
      <dsp:txXfrm>
        <a:off x="4166607" y="1918086"/>
        <a:ext cx="1892032" cy="701944"/>
      </dsp:txXfrm>
    </dsp:sp>
    <dsp:sp modelId="{6C7FA635-D60B-41A3-A26E-311CDE7C1971}">
      <dsp:nvSpPr>
        <dsp:cNvPr id="0" name=""/>
        <dsp:cNvSpPr/>
      </dsp:nvSpPr>
      <dsp:spPr>
        <a:xfrm>
          <a:off x="6247923" y="614475"/>
          <a:ext cx="1892032" cy="1303610"/>
        </a:xfrm>
        <a:prstGeom prst="roundRect">
          <a:avLst/>
        </a:prstGeom>
        <a:blipFill rotWithShape="0">
          <a:blip xmlns:r="http://schemas.openxmlformats.org/officeDocument/2006/relationships" r:embed="rId4"/>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62E320-55F7-4E0D-9A6D-8CDC5D3A127E}">
      <dsp:nvSpPr>
        <dsp:cNvPr id="0" name=""/>
        <dsp:cNvSpPr/>
      </dsp:nvSpPr>
      <dsp:spPr>
        <a:xfrm>
          <a:off x="6247923" y="1918086"/>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en-US" sz="2000" kern="1200" dirty="0" smtClean="0"/>
            <a:t>Online products and services</a:t>
          </a:r>
        </a:p>
      </dsp:txBody>
      <dsp:txXfrm>
        <a:off x="6247923" y="1918086"/>
        <a:ext cx="1892032" cy="701944"/>
      </dsp:txXfrm>
    </dsp:sp>
    <dsp:sp modelId="{AAB09DD7-386A-4EA6-8B8F-35E895B925B7}">
      <dsp:nvSpPr>
        <dsp:cNvPr id="0" name=""/>
        <dsp:cNvSpPr/>
      </dsp:nvSpPr>
      <dsp:spPr>
        <a:xfrm>
          <a:off x="3975" y="2809233"/>
          <a:ext cx="1892032" cy="1303610"/>
        </a:xfrm>
        <a:prstGeom prst="roundRect">
          <a:avLst/>
        </a:prstGeom>
        <a:blipFill rotWithShape="0">
          <a:blip xmlns:r="http://schemas.openxmlformats.org/officeDocument/2006/relationships" r:embed="rId5"/>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24AFC2-2119-454B-86CD-2FEDB7C87FCD}">
      <dsp:nvSpPr>
        <dsp:cNvPr id="0" name=""/>
        <dsp:cNvSpPr/>
      </dsp:nvSpPr>
      <dsp:spPr>
        <a:xfrm>
          <a:off x="3975" y="4112844"/>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en-US" sz="2000" kern="1200" dirty="0" smtClean="0"/>
            <a:t>People and organizations</a:t>
          </a:r>
        </a:p>
      </dsp:txBody>
      <dsp:txXfrm>
        <a:off x="3975" y="4112844"/>
        <a:ext cx="1892032" cy="701944"/>
      </dsp:txXfrm>
    </dsp:sp>
    <dsp:sp modelId="{1E2B4288-6A15-41CD-83D8-80FAE0D0EB1E}">
      <dsp:nvSpPr>
        <dsp:cNvPr id="0" name=""/>
        <dsp:cNvSpPr/>
      </dsp:nvSpPr>
      <dsp:spPr>
        <a:xfrm>
          <a:off x="2085291" y="2809233"/>
          <a:ext cx="1892032" cy="1303610"/>
        </a:xfrm>
        <a:prstGeom prst="roundRect">
          <a:avLst/>
        </a:prstGeom>
        <a:blipFill rotWithShape="0">
          <a:blip xmlns:r="http://schemas.openxmlformats.org/officeDocument/2006/relationships" r:embed="rId6"/>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56BEED-D0DD-4A9D-B0BA-849972C1ADDC}">
      <dsp:nvSpPr>
        <dsp:cNvPr id="0" name=""/>
        <dsp:cNvSpPr/>
      </dsp:nvSpPr>
      <dsp:spPr>
        <a:xfrm>
          <a:off x="2085291" y="4112844"/>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en-US" sz="2000" kern="1200" dirty="0" smtClean="0"/>
            <a:t>Sports, arts, and entertainment</a:t>
          </a:r>
        </a:p>
      </dsp:txBody>
      <dsp:txXfrm>
        <a:off x="2085291" y="4112844"/>
        <a:ext cx="1892032" cy="701944"/>
      </dsp:txXfrm>
    </dsp:sp>
    <dsp:sp modelId="{C56F20AA-8BB9-4AC7-9F62-8330DC6A1461}">
      <dsp:nvSpPr>
        <dsp:cNvPr id="0" name=""/>
        <dsp:cNvSpPr/>
      </dsp:nvSpPr>
      <dsp:spPr>
        <a:xfrm>
          <a:off x="4166607" y="2809233"/>
          <a:ext cx="1892032" cy="1303610"/>
        </a:xfrm>
        <a:prstGeom prst="roundRect">
          <a:avLst/>
        </a:prstGeom>
        <a:blipFill rotWithShape="0">
          <a:blip xmlns:r="http://schemas.openxmlformats.org/officeDocument/2006/relationships" r:embed="rId7"/>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496C16-87CB-454F-9ED6-574FE61117DC}">
      <dsp:nvSpPr>
        <dsp:cNvPr id="0" name=""/>
        <dsp:cNvSpPr/>
      </dsp:nvSpPr>
      <dsp:spPr>
        <a:xfrm>
          <a:off x="4166607" y="4112844"/>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en-US" sz="2000" kern="1200" dirty="0" smtClean="0"/>
            <a:t>Geographic locations</a:t>
          </a:r>
        </a:p>
      </dsp:txBody>
      <dsp:txXfrm>
        <a:off x="4166607" y="4112844"/>
        <a:ext cx="1892032" cy="701944"/>
      </dsp:txXfrm>
    </dsp:sp>
    <dsp:sp modelId="{DD7F232F-8361-41A5-AB47-87E4BD3BDE02}">
      <dsp:nvSpPr>
        <dsp:cNvPr id="0" name=""/>
        <dsp:cNvSpPr/>
      </dsp:nvSpPr>
      <dsp:spPr>
        <a:xfrm>
          <a:off x="6247923" y="2809233"/>
          <a:ext cx="1892032" cy="1303610"/>
        </a:xfrm>
        <a:prstGeom prst="roundRect">
          <a:avLst/>
        </a:prstGeom>
        <a:blipFill rotWithShape="0">
          <a:blip xmlns:r="http://schemas.openxmlformats.org/officeDocument/2006/relationships" r:embed="rId8"/>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9B5EA2-88C5-462C-ADB2-1F12E6ED7755}">
      <dsp:nvSpPr>
        <dsp:cNvPr id="0" name=""/>
        <dsp:cNvSpPr/>
      </dsp:nvSpPr>
      <dsp:spPr>
        <a:xfrm>
          <a:off x="6247923" y="4112844"/>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lvl="0" algn="ctr" defTabSz="889000">
            <a:lnSpc>
              <a:spcPct val="90000"/>
            </a:lnSpc>
            <a:spcBef>
              <a:spcPct val="0"/>
            </a:spcBef>
            <a:spcAft>
              <a:spcPct val="35000"/>
            </a:spcAft>
          </a:pPr>
          <a:r>
            <a:rPr lang="en-US" sz="2000" kern="1200" dirty="0" smtClean="0"/>
            <a:t>Ideas and cause</a:t>
          </a:r>
          <a:endParaRPr lang="th-TH" sz="2000" kern="1200" dirty="0"/>
        </a:p>
      </dsp:txBody>
      <dsp:txXfrm>
        <a:off x="6247923" y="4112844"/>
        <a:ext cx="1892032" cy="701944"/>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596AA8C-2BDB-4C41-AF92-BC58A771A924}">
      <dsp:nvSpPr>
        <dsp:cNvPr id="0" name=""/>
        <dsp:cNvSpPr/>
      </dsp:nvSpPr>
      <dsp:spPr>
        <a:xfrm>
          <a:off x="1421" y="0"/>
          <a:ext cx="1489769" cy="4064000"/>
        </a:xfrm>
        <a:prstGeom prst="roundRect">
          <a:avLst>
            <a:gd name="adj" fmla="val 10000"/>
          </a:avLst>
        </a:prstGeom>
        <a:blipFill rotWithShape="0">
          <a:blip xmlns:r="http://schemas.openxmlformats.org/officeDocument/2006/relationships" r:embed="rId1">
            <a:duotone>
              <a:schemeClr val="accent2">
                <a:hueOff val="0"/>
                <a:satOff val="0"/>
                <a:lumOff val="0"/>
                <a:alphaOff val="0"/>
                <a:shade val="22000"/>
                <a:satMod val="160000"/>
              </a:schemeClr>
              <a:schemeClr val="accent2">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t" anchorCtr="1">
          <a:noAutofit/>
        </a:bodyPr>
        <a:lstStyle/>
        <a:p>
          <a:pPr lvl="0" algn="l" defTabSz="711200">
            <a:lnSpc>
              <a:spcPct val="90000"/>
            </a:lnSpc>
            <a:spcBef>
              <a:spcPct val="0"/>
            </a:spcBef>
            <a:spcAft>
              <a:spcPct val="35000"/>
            </a:spcAft>
          </a:pPr>
          <a:r>
            <a:rPr lang="en-US" sz="1600" b="1" kern="1200" dirty="0" smtClean="0"/>
            <a:t>Brand quality</a:t>
          </a:r>
          <a:endParaRPr lang="en-US" sz="1600" b="1" kern="1200" dirty="0"/>
        </a:p>
        <a:p>
          <a:pPr marL="114300" lvl="1" indent="-114300" algn="l" defTabSz="533400">
            <a:lnSpc>
              <a:spcPct val="90000"/>
            </a:lnSpc>
            <a:spcBef>
              <a:spcPct val="0"/>
            </a:spcBef>
            <a:spcAft>
              <a:spcPct val="15000"/>
            </a:spcAft>
            <a:buChar char="••"/>
          </a:pPr>
          <a:r>
            <a:rPr lang="en-US" sz="1200" b="1" kern="1200" dirty="0" smtClean="0"/>
            <a:t>Value</a:t>
          </a:r>
          <a:endParaRPr lang="en-US" sz="1200" b="1" kern="1200" dirty="0"/>
        </a:p>
        <a:p>
          <a:pPr marL="114300" lvl="1" indent="-114300" algn="l" defTabSz="533400">
            <a:lnSpc>
              <a:spcPct val="90000"/>
            </a:lnSpc>
            <a:spcBef>
              <a:spcPct val="0"/>
            </a:spcBef>
            <a:spcAft>
              <a:spcPct val="15000"/>
            </a:spcAft>
            <a:buChar char="••"/>
          </a:pPr>
          <a:r>
            <a:rPr lang="en-US" sz="1200" b="1" kern="1200" dirty="0" smtClean="0"/>
            <a:t>Satisfaction</a:t>
          </a:r>
          <a:endParaRPr lang="en-US" sz="1200" b="1" kern="1200" dirty="0"/>
        </a:p>
      </dsp:txBody>
      <dsp:txXfrm>
        <a:off x="1421" y="1625600"/>
        <a:ext cx="1489769" cy="1625600"/>
      </dsp:txXfrm>
    </dsp:sp>
    <dsp:sp modelId="{1AC51E3D-FDF4-42BD-AB43-1DD3B550AA64}">
      <dsp:nvSpPr>
        <dsp:cNvPr id="0" name=""/>
        <dsp:cNvSpPr/>
      </dsp:nvSpPr>
      <dsp:spPr>
        <a:xfrm>
          <a:off x="69650" y="243840"/>
          <a:ext cx="1353312" cy="1353312"/>
        </a:xfrm>
        <a:prstGeom prst="ellipse">
          <a:avLst/>
        </a:prstGeom>
        <a:blipFill rotWithShape="0">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EEDBC823-2DDF-41F9-AEFC-6E1EADFC547B}">
      <dsp:nvSpPr>
        <dsp:cNvPr id="0" name=""/>
        <dsp:cNvSpPr/>
      </dsp:nvSpPr>
      <dsp:spPr>
        <a:xfrm>
          <a:off x="1535883" y="0"/>
          <a:ext cx="1489769" cy="4064000"/>
        </a:xfrm>
        <a:prstGeom prst="roundRect">
          <a:avLst>
            <a:gd name="adj" fmla="val 10000"/>
          </a:avLst>
        </a:prstGeom>
        <a:blipFill rotWithShape="0">
          <a:blip xmlns:r="http://schemas.openxmlformats.org/officeDocument/2006/relationships" r:embed="rId1">
            <a:duotone>
              <a:schemeClr val="accent3">
                <a:hueOff val="0"/>
                <a:satOff val="0"/>
                <a:lumOff val="0"/>
                <a:alphaOff val="0"/>
                <a:shade val="22000"/>
                <a:satMod val="160000"/>
              </a:schemeClr>
              <a:schemeClr val="accent3">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t" anchorCtr="1">
          <a:noAutofit/>
        </a:bodyPr>
        <a:lstStyle/>
        <a:p>
          <a:pPr lvl="0" algn="l" defTabSz="711200">
            <a:lnSpc>
              <a:spcPct val="90000"/>
            </a:lnSpc>
            <a:spcBef>
              <a:spcPct val="0"/>
            </a:spcBef>
            <a:spcAft>
              <a:spcPct val="35000"/>
            </a:spcAft>
          </a:pPr>
          <a:r>
            <a:rPr lang="en-US" sz="1600" b="1" kern="1200" dirty="0" smtClean="0"/>
            <a:t>Brand credibility</a:t>
          </a:r>
          <a:endParaRPr lang="en-US" sz="1600" b="1" kern="1200" dirty="0"/>
        </a:p>
        <a:p>
          <a:pPr marL="114300" lvl="1" indent="-114300" algn="l" defTabSz="533400">
            <a:lnSpc>
              <a:spcPct val="90000"/>
            </a:lnSpc>
            <a:spcBef>
              <a:spcPct val="0"/>
            </a:spcBef>
            <a:spcAft>
              <a:spcPct val="15000"/>
            </a:spcAft>
            <a:buChar char="••"/>
          </a:pPr>
          <a:r>
            <a:rPr lang="en-US" sz="1200" b="1" kern="1200" dirty="0" smtClean="0"/>
            <a:t>Expertise</a:t>
          </a:r>
          <a:endParaRPr lang="en-US" sz="1200" b="1" kern="1200" dirty="0"/>
        </a:p>
        <a:p>
          <a:pPr marL="114300" lvl="1" indent="-114300" algn="l" defTabSz="533400">
            <a:lnSpc>
              <a:spcPct val="90000"/>
            </a:lnSpc>
            <a:spcBef>
              <a:spcPct val="0"/>
            </a:spcBef>
            <a:spcAft>
              <a:spcPct val="15000"/>
            </a:spcAft>
            <a:buChar char="••"/>
          </a:pPr>
          <a:r>
            <a:rPr lang="en-US" sz="1200" b="1" kern="1200" dirty="0" smtClean="0"/>
            <a:t>Trustworthiness</a:t>
          </a:r>
          <a:endParaRPr lang="en-US" sz="1200" b="1" kern="1200" dirty="0"/>
        </a:p>
        <a:p>
          <a:pPr marL="114300" lvl="1" indent="-114300" algn="l" defTabSz="533400">
            <a:lnSpc>
              <a:spcPct val="90000"/>
            </a:lnSpc>
            <a:spcBef>
              <a:spcPct val="0"/>
            </a:spcBef>
            <a:spcAft>
              <a:spcPct val="15000"/>
            </a:spcAft>
            <a:buChar char="••"/>
          </a:pPr>
          <a:r>
            <a:rPr lang="en-US" sz="1200" b="1" kern="1200" dirty="0" smtClean="0"/>
            <a:t>Likeability</a:t>
          </a:r>
          <a:endParaRPr lang="en-US" sz="1200" b="1" kern="1200" dirty="0"/>
        </a:p>
      </dsp:txBody>
      <dsp:txXfrm>
        <a:off x="1535883" y="1625600"/>
        <a:ext cx="1489769" cy="1625600"/>
      </dsp:txXfrm>
    </dsp:sp>
    <dsp:sp modelId="{DB984FDB-1F44-4A49-AD58-9D207FF53B18}">
      <dsp:nvSpPr>
        <dsp:cNvPr id="0" name=""/>
        <dsp:cNvSpPr/>
      </dsp:nvSpPr>
      <dsp:spPr>
        <a:xfrm>
          <a:off x="1604112" y="243840"/>
          <a:ext cx="1353312" cy="1353312"/>
        </a:xfrm>
        <a:prstGeom prst="ellipse">
          <a:avLst/>
        </a:prstGeom>
        <a:blipFill rotWithShape="0">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9328714E-981C-4E90-BDC6-3D1BFBE0DA9A}">
      <dsp:nvSpPr>
        <dsp:cNvPr id="0" name=""/>
        <dsp:cNvSpPr/>
      </dsp:nvSpPr>
      <dsp:spPr>
        <a:xfrm>
          <a:off x="3070346" y="0"/>
          <a:ext cx="1489769" cy="4064000"/>
        </a:xfrm>
        <a:prstGeom prst="roundRect">
          <a:avLst>
            <a:gd name="adj" fmla="val 10000"/>
          </a:avLst>
        </a:prstGeom>
        <a:blipFill rotWithShape="0">
          <a:blip xmlns:r="http://schemas.openxmlformats.org/officeDocument/2006/relationships" r:embed="rId1">
            <a:duotone>
              <a:schemeClr val="accent4">
                <a:hueOff val="0"/>
                <a:satOff val="0"/>
                <a:lumOff val="0"/>
                <a:alphaOff val="0"/>
                <a:shade val="22000"/>
                <a:satMod val="160000"/>
              </a:schemeClr>
              <a:schemeClr val="accent4">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t" anchorCtr="1">
          <a:noAutofit/>
        </a:bodyPr>
        <a:lstStyle/>
        <a:p>
          <a:pPr lvl="0" algn="l" defTabSz="711200">
            <a:lnSpc>
              <a:spcPct val="90000"/>
            </a:lnSpc>
            <a:spcBef>
              <a:spcPct val="0"/>
            </a:spcBef>
            <a:spcAft>
              <a:spcPct val="35000"/>
            </a:spcAft>
          </a:pPr>
          <a:r>
            <a:rPr lang="en-US" sz="1600" b="1" kern="1200" dirty="0" smtClean="0"/>
            <a:t>Brand consideration</a:t>
          </a:r>
          <a:endParaRPr lang="en-US" sz="1600" b="1" kern="1200" dirty="0"/>
        </a:p>
        <a:p>
          <a:pPr marL="114300" lvl="1" indent="-114300" algn="l" defTabSz="533400">
            <a:lnSpc>
              <a:spcPct val="90000"/>
            </a:lnSpc>
            <a:spcBef>
              <a:spcPct val="0"/>
            </a:spcBef>
            <a:spcAft>
              <a:spcPct val="15000"/>
            </a:spcAft>
            <a:buChar char="••"/>
          </a:pPr>
          <a:r>
            <a:rPr lang="en-US" sz="1200" b="1" kern="1200" dirty="0" smtClean="0"/>
            <a:t>Relevance</a:t>
          </a:r>
          <a:endParaRPr lang="en-US" sz="1200" b="1" kern="1200" dirty="0"/>
        </a:p>
      </dsp:txBody>
      <dsp:txXfrm>
        <a:off x="3070346" y="1625600"/>
        <a:ext cx="1489769" cy="1625600"/>
      </dsp:txXfrm>
    </dsp:sp>
    <dsp:sp modelId="{9CD4D44A-6B47-494F-8CF8-7733A0FDFFA7}">
      <dsp:nvSpPr>
        <dsp:cNvPr id="0" name=""/>
        <dsp:cNvSpPr/>
      </dsp:nvSpPr>
      <dsp:spPr>
        <a:xfrm>
          <a:off x="3138575" y="243840"/>
          <a:ext cx="1353312" cy="1353312"/>
        </a:xfrm>
        <a:prstGeom prst="ellipse">
          <a:avLst/>
        </a:prstGeom>
        <a:blipFill rotWithShape="0">
          <a:blip xmlns:r="http://schemas.openxmlformats.org/officeDocument/2006/relationships" r:embed="rId4"/>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CB94AD48-2125-42D4-B664-F68FB9C29562}">
      <dsp:nvSpPr>
        <dsp:cNvPr id="0" name=""/>
        <dsp:cNvSpPr/>
      </dsp:nvSpPr>
      <dsp:spPr>
        <a:xfrm>
          <a:off x="4604809" y="0"/>
          <a:ext cx="1489769" cy="4064000"/>
        </a:xfrm>
        <a:prstGeom prst="roundRect">
          <a:avLst>
            <a:gd name="adj" fmla="val 10000"/>
          </a:avLst>
        </a:prstGeom>
        <a:blipFill rotWithShape="0">
          <a:blip xmlns:r="http://schemas.openxmlformats.org/officeDocument/2006/relationships" r:embed="rId1">
            <a:duotone>
              <a:schemeClr val="accent5">
                <a:hueOff val="0"/>
                <a:satOff val="0"/>
                <a:lumOff val="0"/>
                <a:alphaOff val="0"/>
                <a:shade val="22000"/>
                <a:satMod val="160000"/>
              </a:schemeClr>
              <a:schemeClr val="accent5">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t" anchorCtr="1">
          <a:noAutofit/>
        </a:bodyPr>
        <a:lstStyle/>
        <a:p>
          <a:pPr lvl="0" algn="l" defTabSz="711200">
            <a:lnSpc>
              <a:spcPct val="90000"/>
            </a:lnSpc>
            <a:spcBef>
              <a:spcPct val="0"/>
            </a:spcBef>
            <a:spcAft>
              <a:spcPct val="35000"/>
            </a:spcAft>
          </a:pPr>
          <a:r>
            <a:rPr lang="en-US" sz="1600" b="1" kern="1200" dirty="0" smtClean="0"/>
            <a:t>Brand superiority</a:t>
          </a:r>
          <a:endParaRPr lang="en-US" sz="1600" b="1" kern="1200" dirty="0"/>
        </a:p>
        <a:p>
          <a:pPr marL="114300" lvl="1" indent="-114300" algn="l" defTabSz="533400">
            <a:lnSpc>
              <a:spcPct val="90000"/>
            </a:lnSpc>
            <a:spcBef>
              <a:spcPct val="0"/>
            </a:spcBef>
            <a:spcAft>
              <a:spcPct val="15000"/>
            </a:spcAft>
            <a:buChar char="••"/>
          </a:pPr>
          <a:r>
            <a:rPr lang="en-US" sz="1200" b="1" kern="1200" dirty="0" smtClean="0"/>
            <a:t>Differentiation</a:t>
          </a:r>
          <a:endParaRPr lang="en-US" sz="1200" b="1" kern="1200" dirty="0"/>
        </a:p>
      </dsp:txBody>
      <dsp:txXfrm>
        <a:off x="4604809" y="1625600"/>
        <a:ext cx="1489769" cy="1625600"/>
      </dsp:txXfrm>
    </dsp:sp>
    <dsp:sp modelId="{439F2FB8-DDDE-4AB5-9565-986D6637AF4E}">
      <dsp:nvSpPr>
        <dsp:cNvPr id="0" name=""/>
        <dsp:cNvSpPr/>
      </dsp:nvSpPr>
      <dsp:spPr>
        <a:xfrm>
          <a:off x="4673037" y="243840"/>
          <a:ext cx="1353312" cy="1353312"/>
        </a:xfrm>
        <a:prstGeom prst="ellipse">
          <a:avLst/>
        </a:prstGeom>
        <a:solidFill>
          <a:schemeClr val="accent5">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53C785EF-1B4C-45A8-9330-625E7086FC9B}">
      <dsp:nvSpPr>
        <dsp:cNvPr id="0" name=""/>
        <dsp:cNvSpPr/>
      </dsp:nvSpPr>
      <dsp:spPr>
        <a:xfrm>
          <a:off x="243839" y="3251200"/>
          <a:ext cx="5608320" cy="609600"/>
        </a:xfrm>
        <a:prstGeom prst="leftRightArrow">
          <a:avLst/>
        </a:prstGeom>
        <a:solidFill>
          <a:schemeClr val="accent2">
            <a:tint val="40000"/>
            <a:hueOff val="0"/>
            <a:satOff val="0"/>
            <a:lumOff val="0"/>
            <a:alphaOff val="0"/>
          </a:schemeClr>
        </a:solidFill>
        <a:ln>
          <a:noFill/>
        </a:ln>
        <a:effectLst>
          <a:outerShdw blurRad="38100" dist="25400" dir="5400000" algn="t" rotWithShape="0">
            <a:srgbClr val="000000">
              <a:alpha val="50000"/>
            </a:srgbClr>
          </a:outerShdw>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58E2C5E-0271-47D8-9266-EDD4D59543EA}">
      <dsp:nvSpPr>
        <dsp:cNvPr id="0" name=""/>
        <dsp:cNvSpPr/>
      </dsp:nvSpPr>
      <dsp:spPr>
        <a:xfrm>
          <a:off x="867670" y="47457"/>
          <a:ext cx="1625586" cy="1213466"/>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E86D0EB-3582-42E0-923E-A73E25111941}">
      <dsp:nvSpPr>
        <dsp:cNvPr id="0" name=""/>
        <dsp:cNvSpPr/>
      </dsp:nvSpPr>
      <dsp:spPr>
        <a:xfrm>
          <a:off x="867670" y="1260923"/>
          <a:ext cx="1625586" cy="52179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0" rIns="21590" bIns="0" numCol="1" spcCol="1270" anchor="ctr" anchorCtr="0">
          <a:noAutofit/>
        </a:bodyPr>
        <a:lstStyle/>
        <a:p>
          <a:pPr lvl="0" algn="l" defTabSz="755650">
            <a:lnSpc>
              <a:spcPct val="90000"/>
            </a:lnSpc>
            <a:spcBef>
              <a:spcPct val="0"/>
            </a:spcBef>
            <a:spcAft>
              <a:spcPct val="35000"/>
            </a:spcAft>
          </a:pPr>
          <a:r>
            <a:rPr lang="en-US" sz="1700" b="1" kern="1200" dirty="0" smtClean="0"/>
            <a:t>Warmth</a:t>
          </a:r>
        </a:p>
      </dsp:txBody>
      <dsp:txXfrm>
        <a:off x="867670" y="1260923"/>
        <a:ext cx="1144779" cy="521790"/>
      </dsp:txXfrm>
    </dsp:sp>
    <dsp:sp modelId="{A3226F6F-276E-4944-B584-FDCB548DD927}">
      <dsp:nvSpPr>
        <dsp:cNvPr id="0" name=""/>
        <dsp:cNvSpPr/>
      </dsp:nvSpPr>
      <dsp:spPr>
        <a:xfrm>
          <a:off x="962043" y="69985"/>
          <a:ext cx="1545242" cy="1191705"/>
        </a:xfrm>
        <a:prstGeom prst="ellipse">
          <a:avLst/>
        </a:prstGeom>
        <a:blipFill rotWithShape="0">
          <a:blip xmlns:r="http://schemas.openxmlformats.org/officeDocument/2006/relationships" r:embed="rId1"/>
          <a:stretch>
            <a:fillRect/>
          </a:stretch>
        </a:blip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A24A774-94D8-40D1-9703-B870B367BAA8}">
      <dsp:nvSpPr>
        <dsp:cNvPr id="0" name=""/>
        <dsp:cNvSpPr/>
      </dsp:nvSpPr>
      <dsp:spPr>
        <a:xfrm>
          <a:off x="3256489" y="2240"/>
          <a:ext cx="1625586" cy="1213466"/>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2">
              <a:hueOff val="381558"/>
              <a:satOff val="-8706"/>
              <a:lumOff val="3216"/>
              <a:alphaOff val="0"/>
            </a:schemeClr>
          </a:solidFill>
          <a:prstDash val="solid"/>
        </a:ln>
        <a:effectLst/>
      </dsp:spPr>
      <dsp:style>
        <a:lnRef idx="2">
          <a:scrgbClr r="0" g="0" b="0"/>
        </a:lnRef>
        <a:fillRef idx="1">
          <a:scrgbClr r="0" g="0" b="0"/>
        </a:fillRef>
        <a:effectRef idx="0">
          <a:scrgbClr r="0" g="0" b="0"/>
        </a:effectRef>
        <a:fontRef idx="minor"/>
      </dsp:style>
    </dsp:sp>
    <dsp:sp modelId="{C8AF262F-3785-40DA-87B7-E2BB9DA1D729}">
      <dsp:nvSpPr>
        <dsp:cNvPr id="0" name=""/>
        <dsp:cNvSpPr/>
      </dsp:nvSpPr>
      <dsp:spPr>
        <a:xfrm>
          <a:off x="3256489" y="1215706"/>
          <a:ext cx="1625586" cy="521790"/>
        </a:xfrm>
        <a:prstGeom prst="rect">
          <a:avLst/>
        </a:prstGeom>
        <a:solidFill>
          <a:schemeClr val="accent2">
            <a:hueOff val="381558"/>
            <a:satOff val="-8706"/>
            <a:lumOff val="3216"/>
            <a:alphaOff val="0"/>
          </a:schemeClr>
        </a:solidFill>
        <a:ln w="12700" cap="flat" cmpd="sng" algn="ctr">
          <a:solidFill>
            <a:schemeClr val="accent2">
              <a:hueOff val="381558"/>
              <a:satOff val="-8706"/>
              <a:lumOff val="321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0" rIns="21590" bIns="0" numCol="1" spcCol="1270" anchor="ctr" anchorCtr="0">
          <a:noAutofit/>
        </a:bodyPr>
        <a:lstStyle/>
        <a:p>
          <a:pPr lvl="0" algn="l" defTabSz="755650">
            <a:lnSpc>
              <a:spcPct val="90000"/>
            </a:lnSpc>
            <a:spcBef>
              <a:spcPct val="0"/>
            </a:spcBef>
            <a:spcAft>
              <a:spcPct val="35000"/>
            </a:spcAft>
          </a:pPr>
          <a:r>
            <a:rPr lang="en-US" sz="1700" b="1" kern="1200" dirty="0" smtClean="0"/>
            <a:t>Fun</a:t>
          </a:r>
          <a:endParaRPr lang="en-US" sz="1700" b="1" kern="1200" dirty="0"/>
        </a:p>
      </dsp:txBody>
      <dsp:txXfrm>
        <a:off x="3256489" y="1215706"/>
        <a:ext cx="1144779" cy="521790"/>
      </dsp:txXfrm>
    </dsp:sp>
    <dsp:sp modelId="{373A5CD8-156D-4DE5-896B-968D77BDB666}">
      <dsp:nvSpPr>
        <dsp:cNvPr id="0" name=""/>
        <dsp:cNvSpPr/>
      </dsp:nvSpPr>
      <dsp:spPr>
        <a:xfrm>
          <a:off x="3551350" y="0"/>
          <a:ext cx="1166876" cy="1372576"/>
        </a:xfrm>
        <a:prstGeom prst="ellipse">
          <a:avLst/>
        </a:prstGeom>
        <a:blipFill rotWithShape="0">
          <a:blip xmlns:r="http://schemas.openxmlformats.org/officeDocument/2006/relationships" r:embed="rId2"/>
          <a:stretch>
            <a:fillRect/>
          </a:stretch>
        </a:blipFill>
        <a:ln w="12700" cap="flat" cmpd="sng" algn="ctr">
          <a:solidFill>
            <a:schemeClr val="accent2">
              <a:tint val="40000"/>
              <a:alpha val="90000"/>
              <a:hueOff val="394912"/>
              <a:satOff val="-1035"/>
              <a:lumOff val="370"/>
              <a:alphaOff val="0"/>
            </a:schemeClr>
          </a:solidFill>
          <a:prstDash val="solid"/>
        </a:ln>
        <a:effectLst/>
      </dsp:spPr>
      <dsp:style>
        <a:lnRef idx="2">
          <a:scrgbClr r="0" g="0" b="0"/>
        </a:lnRef>
        <a:fillRef idx="1">
          <a:scrgbClr r="0" g="0" b="0"/>
        </a:fillRef>
        <a:effectRef idx="0">
          <a:scrgbClr r="0" g="0" b="0"/>
        </a:effectRef>
        <a:fontRef idx="minor"/>
      </dsp:style>
    </dsp:sp>
    <dsp:sp modelId="{90E52D11-7D71-4E30-919E-8F975257590D}">
      <dsp:nvSpPr>
        <dsp:cNvPr id="0" name=""/>
        <dsp:cNvSpPr/>
      </dsp:nvSpPr>
      <dsp:spPr>
        <a:xfrm>
          <a:off x="5456124" y="35900"/>
          <a:ext cx="1625586" cy="1213466"/>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2">
              <a:hueOff val="763116"/>
              <a:satOff val="-17411"/>
              <a:lumOff val="6432"/>
              <a:alphaOff val="0"/>
            </a:schemeClr>
          </a:solidFill>
          <a:prstDash val="solid"/>
        </a:ln>
        <a:effectLst/>
      </dsp:spPr>
      <dsp:style>
        <a:lnRef idx="2">
          <a:scrgbClr r="0" g="0" b="0"/>
        </a:lnRef>
        <a:fillRef idx="1">
          <a:scrgbClr r="0" g="0" b="0"/>
        </a:fillRef>
        <a:effectRef idx="0">
          <a:scrgbClr r="0" g="0" b="0"/>
        </a:effectRef>
        <a:fontRef idx="minor"/>
      </dsp:style>
    </dsp:sp>
    <dsp:sp modelId="{4FC7CEC2-CAA0-403D-BA26-F5D01AD1E78A}">
      <dsp:nvSpPr>
        <dsp:cNvPr id="0" name=""/>
        <dsp:cNvSpPr/>
      </dsp:nvSpPr>
      <dsp:spPr>
        <a:xfrm>
          <a:off x="5456124" y="1249366"/>
          <a:ext cx="1625586" cy="521790"/>
        </a:xfrm>
        <a:prstGeom prst="rect">
          <a:avLst/>
        </a:prstGeom>
        <a:solidFill>
          <a:schemeClr val="accent2">
            <a:hueOff val="763116"/>
            <a:satOff val="-17411"/>
            <a:lumOff val="6432"/>
            <a:alphaOff val="0"/>
          </a:schemeClr>
        </a:solidFill>
        <a:ln w="12700" cap="flat" cmpd="sng" algn="ctr">
          <a:solidFill>
            <a:schemeClr val="accent2">
              <a:hueOff val="763116"/>
              <a:satOff val="-17411"/>
              <a:lumOff val="643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0" rIns="21590" bIns="0" numCol="1" spcCol="1270" anchor="ctr" anchorCtr="0">
          <a:noAutofit/>
        </a:bodyPr>
        <a:lstStyle/>
        <a:p>
          <a:pPr lvl="0" algn="l" defTabSz="755650">
            <a:lnSpc>
              <a:spcPct val="90000"/>
            </a:lnSpc>
            <a:spcBef>
              <a:spcPct val="0"/>
            </a:spcBef>
            <a:spcAft>
              <a:spcPct val="35000"/>
            </a:spcAft>
          </a:pPr>
          <a:r>
            <a:rPr lang="en-US" sz="1700" b="1" kern="1200" dirty="0" smtClean="0"/>
            <a:t>Excitement</a:t>
          </a:r>
          <a:endParaRPr lang="en-US" sz="1700" b="1" kern="1200" dirty="0"/>
        </a:p>
      </dsp:txBody>
      <dsp:txXfrm>
        <a:off x="5456124" y="1249366"/>
        <a:ext cx="1144779" cy="521790"/>
      </dsp:txXfrm>
    </dsp:sp>
    <dsp:sp modelId="{5D71C2C0-D6D5-470B-947E-71F00F5D000A}">
      <dsp:nvSpPr>
        <dsp:cNvPr id="0" name=""/>
        <dsp:cNvSpPr/>
      </dsp:nvSpPr>
      <dsp:spPr>
        <a:xfrm>
          <a:off x="5695277" y="0"/>
          <a:ext cx="1165926" cy="1237932"/>
        </a:xfrm>
        <a:prstGeom prst="ellipse">
          <a:avLst/>
        </a:prstGeom>
        <a:blipFill rotWithShape="0">
          <a:blip xmlns:r="http://schemas.openxmlformats.org/officeDocument/2006/relationships" r:embed="rId3"/>
          <a:stretch>
            <a:fillRect/>
          </a:stretch>
        </a:blipFill>
        <a:ln w="12700" cap="flat" cmpd="sng" algn="ctr">
          <a:solidFill>
            <a:schemeClr val="accent2">
              <a:tint val="40000"/>
              <a:alpha val="90000"/>
              <a:hueOff val="789824"/>
              <a:satOff val="-2069"/>
              <a:lumOff val="741"/>
              <a:alphaOff val="0"/>
            </a:schemeClr>
          </a:solidFill>
          <a:prstDash val="solid"/>
        </a:ln>
        <a:effectLst/>
      </dsp:spPr>
      <dsp:style>
        <a:lnRef idx="2">
          <a:scrgbClr r="0" g="0" b="0"/>
        </a:lnRef>
        <a:fillRef idx="1">
          <a:scrgbClr r="0" g="0" b="0"/>
        </a:fillRef>
        <a:effectRef idx="0">
          <a:scrgbClr r="0" g="0" b="0"/>
        </a:effectRef>
        <a:fontRef idx="minor"/>
      </dsp:style>
    </dsp:sp>
    <dsp:sp modelId="{4A162B2A-19D7-4016-BD92-E077C22F37E3}">
      <dsp:nvSpPr>
        <dsp:cNvPr id="0" name=""/>
        <dsp:cNvSpPr/>
      </dsp:nvSpPr>
      <dsp:spPr>
        <a:xfrm>
          <a:off x="828108" y="2584676"/>
          <a:ext cx="1625586" cy="1213466"/>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2">
              <a:hueOff val="1144674"/>
              <a:satOff val="-26117"/>
              <a:lumOff val="9647"/>
              <a:alphaOff val="0"/>
            </a:schemeClr>
          </a:solidFill>
          <a:prstDash val="solid"/>
        </a:ln>
        <a:effectLst/>
      </dsp:spPr>
      <dsp:style>
        <a:lnRef idx="2">
          <a:scrgbClr r="0" g="0" b="0"/>
        </a:lnRef>
        <a:fillRef idx="1">
          <a:scrgbClr r="0" g="0" b="0"/>
        </a:fillRef>
        <a:effectRef idx="0">
          <a:scrgbClr r="0" g="0" b="0"/>
        </a:effectRef>
        <a:fontRef idx="minor"/>
      </dsp:style>
    </dsp:sp>
    <dsp:sp modelId="{6EBB5902-75FA-49E1-86DD-3E0AD7978C95}">
      <dsp:nvSpPr>
        <dsp:cNvPr id="0" name=""/>
        <dsp:cNvSpPr/>
      </dsp:nvSpPr>
      <dsp:spPr>
        <a:xfrm>
          <a:off x="828108" y="3798142"/>
          <a:ext cx="1625586" cy="521790"/>
        </a:xfrm>
        <a:prstGeom prst="rect">
          <a:avLst/>
        </a:prstGeom>
        <a:solidFill>
          <a:schemeClr val="accent2">
            <a:hueOff val="1144674"/>
            <a:satOff val="-26117"/>
            <a:lumOff val="9647"/>
            <a:alphaOff val="0"/>
          </a:schemeClr>
        </a:solidFill>
        <a:ln w="12700" cap="flat" cmpd="sng" algn="ctr">
          <a:solidFill>
            <a:schemeClr val="accent2">
              <a:hueOff val="1144674"/>
              <a:satOff val="-26117"/>
              <a:lumOff val="964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0" rIns="21590" bIns="0" numCol="1" spcCol="1270" anchor="ctr" anchorCtr="0">
          <a:noAutofit/>
        </a:bodyPr>
        <a:lstStyle/>
        <a:p>
          <a:pPr lvl="0" algn="l" defTabSz="755650">
            <a:lnSpc>
              <a:spcPct val="90000"/>
            </a:lnSpc>
            <a:spcBef>
              <a:spcPct val="0"/>
            </a:spcBef>
            <a:spcAft>
              <a:spcPct val="35000"/>
            </a:spcAft>
          </a:pPr>
          <a:r>
            <a:rPr lang="en-US" sz="1700" b="1" kern="1200" dirty="0" smtClean="0"/>
            <a:t>Security</a:t>
          </a:r>
          <a:endParaRPr lang="en-US" sz="1700" b="1" kern="1200" dirty="0"/>
        </a:p>
      </dsp:txBody>
      <dsp:txXfrm>
        <a:off x="828108" y="3798142"/>
        <a:ext cx="1144779" cy="521790"/>
      </dsp:txXfrm>
    </dsp:sp>
    <dsp:sp modelId="{1E6854A4-2CCD-4354-906A-E57356DEFEE1}">
      <dsp:nvSpPr>
        <dsp:cNvPr id="0" name=""/>
        <dsp:cNvSpPr/>
      </dsp:nvSpPr>
      <dsp:spPr>
        <a:xfrm>
          <a:off x="935880" y="2508328"/>
          <a:ext cx="1376058" cy="1351052"/>
        </a:xfrm>
        <a:prstGeom prst="ellipse">
          <a:avLst/>
        </a:prstGeom>
        <a:blipFill rotWithShape="0">
          <a:blip xmlns:r="http://schemas.openxmlformats.org/officeDocument/2006/relationships" r:embed="rId4"/>
          <a:stretch>
            <a:fillRect/>
          </a:stretch>
        </a:blipFill>
        <a:ln w="12700" cap="flat" cmpd="sng" algn="ctr">
          <a:solidFill>
            <a:schemeClr val="accent2">
              <a:tint val="40000"/>
              <a:alpha val="90000"/>
              <a:hueOff val="1184737"/>
              <a:satOff val="-3104"/>
              <a:lumOff val="1111"/>
              <a:alphaOff val="0"/>
            </a:schemeClr>
          </a:solidFill>
          <a:prstDash val="solid"/>
        </a:ln>
        <a:effectLst/>
      </dsp:spPr>
      <dsp:style>
        <a:lnRef idx="2">
          <a:scrgbClr r="0" g="0" b="0"/>
        </a:lnRef>
        <a:fillRef idx="1">
          <a:scrgbClr r="0" g="0" b="0"/>
        </a:fillRef>
        <a:effectRef idx="0">
          <a:scrgbClr r="0" g="0" b="0"/>
        </a:effectRef>
        <a:fontRef idx="minor"/>
      </dsp:style>
    </dsp:sp>
    <dsp:sp modelId="{1383F82F-FAEF-4383-82F2-C33FAF644BA9}">
      <dsp:nvSpPr>
        <dsp:cNvPr id="0" name=""/>
        <dsp:cNvSpPr/>
      </dsp:nvSpPr>
      <dsp:spPr>
        <a:xfrm>
          <a:off x="3132334" y="2623189"/>
          <a:ext cx="1625586" cy="1213466"/>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2">
              <a:hueOff val="1526232"/>
              <a:satOff val="-34822"/>
              <a:lumOff val="12863"/>
              <a:alphaOff val="0"/>
            </a:schemeClr>
          </a:solidFill>
          <a:prstDash val="solid"/>
        </a:ln>
        <a:effectLst/>
      </dsp:spPr>
      <dsp:style>
        <a:lnRef idx="2">
          <a:scrgbClr r="0" g="0" b="0"/>
        </a:lnRef>
        <a:fillRef idx="1">
          <a:scrgbClr r="0" g="0" b="0"/>
        </a:fillRef>
        <a:effectRef idx="0">
          <a:scrgbClr r="0" g="0" b="0"/>
        </a:effectRef>
        <a:fontRef idx="minor"/>
      </dsp:style>
    </dsp:sp>
    <dsp:sp modelId="{C136A1A5-347C-40F5-B386-527973B6A43C}">
      <dsp:nvSpPr>
        <dsp:cNvPr id="0" name=""/>
        <dsp:cNvSpPr/>
      </dsp:nvSpPr>
      <dsp:spPr>
        <a:xfrm>
          <a:off x="3132334" y="3836655"/>
          <a:ext cx="1625586" cy="521790"/>
        </a:xfrm>
        <a:prstGeom prst="rect">
          <a:avLst/>
        </a:prstGeom>
        <a:solidFill>
          <a:schemeClr val="accent2">
            <a:hueOff val="1526232"/>
            <a:satOff val="-34822"/>
            <a:lumOff val="12863"/>
            <a:alphaOff val="0"/>
          </a:schemeClr>
        </a:solidFill>
        <a:ln w="12700" cap="flat" cmpd="sng" algn="ctr">
          <a:solidFill>
            <a:schemeClr val="accent2">
              <a:hueOff val="1526232"/>
              <a:satOff val="-34822"/>
              <a:lumOff val="1286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0" rIns="21590" bIns="0" numCol="1" spcCol="1270" anchor="ctr" anchorCtr="0">
          <a:noAutofit/>
        </a:bodyPr>
        <a:lstStyle/>
        <a:p>
          <a:pPr lvl="0" algn="l" defTabSz="755650">
            <a:lnSpc>
              <a:spcPct val="90000"/>
            </a:lnSpc>
            <a:spcBef>
              <a:spcPct val="0"/>
            </a:spcBef>
            <a:spcAft>
              <a:spcPct val="35000"/>
            </a:spcAft>
          </a:pPr>
          <a:r>
            <a:rPr lang="en-US" sz="1700" b="1" kern="1200" dirty="0" smtClean="0"/>
            <a:t>Social Approval</a:t>
          </a:r>
          <a:endParaRPr lang="en-US" sz="1700" b="1" kern="1200" dirty="0"/>
        </a:p>
      </dsp:txBody>
      <dsp:txXfrm>
        <a:off x="3132334" y="3836655"/>
        <a:ext cx="1144779" cy="521790"/>
      </dsp:txXfrm>
    </dsp:sp>
    <dsp:sp modelId="{0D393B27-AF6D-4322-AC6A-59A6772DF49B}">
      <dsp:nvSpPr>
        <dsp:cNvPr id="0" name=""/>
        <dsp:cNvSpPr/>
      </dsp:nvSpPr>
      <dsp:spPr>
        <a:xfrm>
          <a:off x="3283159" y="2696732"/>
          <a:ext cx="1245608" cy="1197002"/>
        </a:xfrm>
        <a:prstGeom prst="ellipse">
          <a:avLst/>
        </a:prstGeom>
        <a:blipFill rotWithShape="0">
          <a:blip xmlns:r="http://schemas.openxmlformats.org/officeDocument/2006/relationships" r:embed="rId5"/>
          <a:stretch>
            <a:fillRect/>
          </a:stretch>
        </a:blipFill>
        <a:ln w="12700" cap="flat" cmpd="sng" algn="ctr">
          <a:solidFill>
            <a:schemeClr val="accent2">
              <a:tint val="40000"/>
              <a:alpha val="90000"/>
              <a:hueOff val="1579649"/>
              <a:satOff val="-4138"/>
              <a:lumOff val="1482"/>
              <a:alphaOff val="0"/>
            </a:schemeClr>
          </a:solidFill>
          <a:prstDash val="solid"/>
        </a:ln>
        <a:effectLst/>
      </dsp:spPr>
      <dsp:style>
        <a:lnRef idx="2">
          <a:scrgbClr r="0" g="0" b="0"/>
        </a:lnRef>
        <a:fillRef idx="1">
          <a:scrgbClr r="0" g="0" b="0"/>
        </a:fillRef>
        <a:effectRef idx="0">
          <a:scrgbClr r="0" g="0" b="0"/>
        </a:effectRef>
        <a:fontRef idx="minor"/>
      </dsp:style>
    </dsp:sp>
    <dsp:sp modelId="{8BDD0738-1660-4C68-934B-E9CA2185242B}">
      <dsp:nvSpPr>
        <dsp:cNvPr id="0" name=""/>
        <dsp:cNvSpPr/>
      </dsp:nvSpPr>
      <dsp:spPr>
        <a:xfrm>
          <a:off x="5371335" y="2551145"/>
          <a:ext cx="1625586" cy="1213466"/>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2">
              <a:hueOff val="1907790"/>
              <a:satOff val="-43528"/>
              <a:lumOff val="16079"/>
              <a:alphaOff val="0"/>
            </a:schemeClr>
          </a:solidFill>
          <a:prstDash val="solid"/>
        </a:ln>
        <a:effectLst/>
      </dsp:spPr>
      <dsp:style>
        <a:lnRef idx="2">
          <a:scrgbClr r="0" g="0" b="0"/>
        </a:lnRef>
        <a:fillRef idx="1">
          <a:scrgbClr r="0" g="0" b="0"/>
        </a:fillRef>
        <a:effectRef idx="0">
          <a:scrgbClr r="0" g="0" b="0"/>
        </a:effectRef>
        <a:fontRef idx="minor"/>
      </dsp:style>
    </dsp:sp>
    <dsp:sp modelId="{443E268A-B9F1-42A6-9BE4-D8A5FF1A0E8F}">
      <dsp:nvSpPr>
        <dsp:cNvPr id="0" name=""/>
        <dsp:cNvSpPr/>
      </dsp:nvSpPr>
      <dsp:spPr>
        <a:xfrm>
          <a:off x="5371335" y="3764611"/>
          <a:ext cx="1625586" cy="521790"/>
        </a:xfrm>
        <a:prstGeom prst="rect">
          <a:avLst/>
        </a:prstGeom>
        <a:solidFill>
          <a:schemeClr val="accent2">
            <a:hueOff val="1907790"/>
            <a:satOff val="-43528"/>
            <a:lumOff val="16079"/>
            <a:alphaOff val="0"/>
          </a:schemeClr>
        </a:solidFill>
        <a:ln w="12700" cap="flat" cmpd="sng" algn="ctr">
          <a:solidFill>
            <a:schemeClr val="accent2">
              <a:hueOff val="1907790"/>
              <a:satOff val="-43528"/>
              <a:lumOff val="1607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0" rIns="21590" bIns="0" numCol="1" spcCol="1270" anchor="ctr" anchorCtr="0">
          <a:noAutofit/>
        </a:bodyPr>
        <a:lstStyle/>
        <a:p>
          <a:pPr lvl="0" algn="l" defTabSz="755650">
            <a:lnSpc>
              <a:spcPct val="90000"/>
            </a:lnSpc>
            <a:spcBef>
              <a:spcPct val="0"/>
            </a:spcBef>
            <a:spcAft>
              <a:spcPct val="35000"/>
            </a:spcAft>
          </a:pPr>
          <a:r>
            <a:rPr lang="en-US" sz="1700" b="1" kern="1200" dirty="0" smtClean="0"/>
            <a:t>Self-respect</a:t>
          </a:r>
          <a:endParaRPr lang="en-US" sz="1700" b="1" kern="1200" dirty="0"/>
        </a:p>
      </dsp:txBody>
      <dsp:txXfrm>
        <a:off x="5371335" y="3764611"/>
        <a:ext cx="1144779" cy="521790"/>
      </dsp:txXfrm>
    </dsp:sp>
    <dsp:sp modelId="{9694F161-9C94-48FB-82B1-E58FE64E4161}">
      <dsp:nvSpPr>
        <dsp:cNvPr id="0" name=""/>
        <dsp:cNvSpPr/>
      </dsp:nvSpPr>
      <dsp:spPr>
        <a:xfrm>
          <a:off x="5431614" y="2379099"/>
          <a:ext cx="1414627" cy="1485178"/>
        </a:xfrm>
        <a:prstGeom prst="ellipse">
          <a:avLst/>
        </a:prstGeom>
        <a:blipFill rotWithShape="0">
          <a:blip xmlns:r="http://schemas.openxmlformats.org/officeDocument/2006/relationships" r:embed="rId6"/>
          <a:stretch>
            <a:fillRect/>
          </a:stretch>
        </a:blipFill>
        <a:ln w="12700" cap="flat" cmpd="sng" algn="ctr">
          <a:solidFill>
            <a:schemeClr val="accent2">
              <a:tint val="40000"/>
              <a:alpha val="90000"/>
              <a:hueOff val="1974561"/>
              <a:satOff val="-5173"/>
              <a:lumOff val="1852"/>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List1">
  <dgm:title val=""/>
  <dgm:desc val=""/>
  <dgm:catLst>
    <dgm:cat type="list" pri="20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CF3095-C539-40B3-8B70-386137352157}" type="datetimeFigureOut">
              <a:rPr lang="th-TH" smtClean="0"/>
              <a:pPr/>
              <a:t>18/10/58</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32D317-0720-4946-850A-488197B7572D}"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xfrm>
            <a:off x="1150938" y="692150"/>
            <a:ext cx="4556125" cy="3416300"/>
          </a:xfrm>
          <a:ln/>
        </p:spPr>
      </p:sp>
      <p:sp>
        <p:nvSpPr>
          <p:cNvPr id="822275" name="Rectangle 3"/>
          <p:cNvSpPr>
            <a:spLocks noGrp="1" noChangeArrowheads="1"/>
          </p:cNvSpPr>
          <p:nvPr>
            <p:ph type="body" idx="1"/>
          </p:nvPr>
        </p:nvSpPr>
        <p:spPr/>
        <p:txBody>
          <a:bodyPr/>
          <a:lstStyle/>
          <a:p>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298" name="Rectangle 2"/>
          <p:cNvSpPr>
            <a:spLocks noGrp="1" noRot="1" noChangeAspect="1" noChangeArrowheads="1" noTextEdit="1"/>
          </p:cNvSpPr>
          <p:nvPr>
            <p:ph type="sldImg"/>
          </p:nvPr>
        </p:nvSpPr>
        <p:spPr>
          <a:xfrm>
            <a:off x="1150938" y="692150"/>
            <a:ext cx="4556125" cy="3416300"/>
          </a:xfrm>
          <a:ln/>
        </p:spPr>
      </p:sp>
      <p:sp>
        <p:nvSpPr>
          <p:cNvPr id="823299" name="Rectangle 3"/>
          <p:cNvSpPr>
            <a:spLocks noGrp="1" noChangeArrowheads="1"/>
          </p:cNvSpPr>
          <p:nvPr>
            <p:ph type="body" idx="1"/>
          </p:nvPr>
        </p:nvSpPr>
        <p:spPr/>
        <p:txBody>
          <a:bodyPr/>
          <a:lstStyle/>
          <a:p>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4322" name="Rectangle 2"/>
          <p:cNvSpPr>
            <a:spLocks noGrp="1" noRot="1" noChangeAspect="1" noChangeArrowheads="1" noTextEdit="1"/>
          </p:cNvSpPr>
          <p:nvPr>
            <p:ph type="sldImg"/>
          </p:nvPr>
        </p:nvSpPr>
        <p:spPr>
          <a:xfrm>
            <a:off x="1150938" y="692150"/>
            <a:ext cx="4556125" cy="3416300"/>
          </a:xfrm>
          <a:ln/>
        </p:spPr>
      </p:sp>
      <p:sp>
        <p:nvSpPr>
          <p:cNvPr id="824323" name="Rectangle 3"/>
          <p:cNvSpPr>
            <a:spLocks noGrp="1" noChangeArrowheads="1"/>
          </p:cNvSpPr>
          <p:nvPr>
            <p:ph type="body" idx="1"/>
          </p:nvPr>
        </p:nvSpPr>
        <p:spPr/>
        <p:txBody>
          <a:bodyPr/>
          <a:lstStyle/>
          <a:p>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5346" name="Rectangle 2"/>
          <p:cNvSpPr>
            <a:spLocks noGrp="1" noRot="1" noChangeAspect="1" noChangeArrowheads="1" noTextEdit="1"/>
          </p:cNvSpPr>
          <p:nvPr>
            <p:ph type="sldImg"/>
          </p:nvPr>
        </p:nvSpPr>
        <p:spPr>
          <a:xfrm>
            <a:off x="1150938" y="692150"/>
            <a:ext cx="4556125" cy="3416300"/>
          </a:xfrm>
          <a:ln/>
        </p:spPr>
      </p:sp>
      <p:sp>
        <p:nvSpPr>
          <p:cNvPr id="825347" name="Rectangle 3"/>
          <p:cNvSpPr>
            <a:spLocks noGrp="1" noChangeArrowheads="1"/>
          </p:cNvSpPr>
          <p:nvPr>
            <p:ph type="body" idx="1"/>
          </p:nvPr>
        </p:nvSpPr>
        <p:spPr/>
        <p:txBody>
          <a:bodyPr/>
          <a:lstStyle/>
          <a:p>
            <a:endParaRPr lang="th-TH"/>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6370" name="Rectangle 2"/>
          <p:cNvSpPr>
            <a:spLocks noGrp="1" noRot="1" noChangeAspect="1" noChangeArrowheads="1" noTextEdit="1"/>
          </p:cNvSpPr>
          <p:nvPr>
            <p:ph type="sldImg"/>
          </p:nvPr>
        </p:nvSpPr>
        <p:spPr>
          <a:xfrm>
            <a:off x="1150938" y="692150"/>
            <a:ext cx="4556125" cy="3416300"/>
          </a:xfrm>
          <a:ln/>
        </p:spPr>
      </p:sp>
      <p:sp>
        <p:nvSpPr>
          <p:cNvPr id="826371" name="Rectangle 3"/>
          <p:cNvSpPr>
            <a:spLocks noGrp="1" noChangeArrowheads="1"/>
          </p:cNvSpPr>
          <p:nvPr>
            <p:ph type="body" idx="1"/>
          </p:nvPr>
        </p:nvSpPr>
        <p:spPr/>
        <p:txBody>
          <a:bodyPr/>
          <a:lstStyle/>
          <a:p>
            <a:endParaRPr lang="th-TH"/>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3886200" y="0"/>
            <a:ext cx="2971800" cy="457200"/>
          </a:xfrm>
          <a:prstGeom prst="rect">
            <a:avLst/>
          </a:prstGeom>
          <a:noFill/>
          <a:ln w="12700">
            <a:noFill/>
            <a:miter lim="800000"/>
            <a:headEnd/>
            <a:tailEnd/>
          </a:ln>
        </p:spPr>
        <p:txBody>
          <a:bodyPr wrap="none" anchor="ctr"/>
          <a:lstStyle/>
          <a:p>
            <a:endParaRPr lang="th-TH"/>
          </a:p>
        </p:txBody>
      </p:sp>
      <p:sp>
        <p:nvSpPr>
          <p:cNvPr id="36867" name="Rectangle 3"/>
          <p:cNvSpPr>
            <a:spLocks noChangeArrowheads="1"/>
          </p:cNvSpPr>
          <p:nvPr/>
        </p:nvSpPr>
        <p:spPr bwMode="auto">
          <a:xfrm>
            <a:off x="3886200" y="8686800"/>
            <a:ext cx="2971800" cy="457200"/>
          </a:xfrm>
          <a:prstGeom prst="rect">
            <a:avLst/>
          </a:prstGeom>
          <a:noFill/>
          <a:ln w="12700">
            <a:noFill/>
            <a:miter lim="800000"/>
            <a:headEnd/>
            <a:tailEnd/>
          </a:ln>
        </p:spPr>
        <p:txBody>
          <a:bodyPr lIns="19050" tIns="0" rIns="19050" bIns="0" anchor="b"/>
          <a:lstStyle/>
          <a:p>
            <a:pPr algn="r"/>
            <a:r>
              <a:rPr lang="en-US" sz="1000" i="1">
                <a:latin typeface="Times New Roman" pitchFamily="18" charset="0"/>
              </a:rPr>
              <a:t>1</a:t>
            </a:r>
          </a:p>
        </p:txBody>
      </p:sp>
      <p:sp>
        <p:nvSpPr>
          <p:cNvPr id="36868" name="Rectangle 4"/>
          <p:cNvSpPr>
            <a:spLocks noChangeArrowheads="1"/>
          </p:cNvSpPr>
          <p:nvPr/>
        </p:nvSpPr>
        <p:spPr bwMode="auto">
          <a:xfrm>
            <a:off x="0" y="8686800"/>
            <a:ext cx="2971800" cy="457200"/>
          </a:xfrm>
          <a:prstGeom prst="rect">
            <a:avLst/>
          </a:prstGeom>
          <a:noFill/>
          <a:ln w="12700">
            <a:noFill/>
            <a:miter lim="800000"/>
            <a:headEnd/>
            <a:tailEnd/>
          </a:ln>
        </p:spPr>
        <p:txBody>
          <a:bodyPr wrap="none" anchor="ctr"/>
          <a:lstStyle/>
          <a:p>
            <a:endParaRPr lang="th-TH"/>
          </a:p>
        </p:txBody>
      </p:sp>
      <p:sp>
        <p:nvSpPr>
          <p:cNvPr id="36869" name="Rectangle 5"/>
          <p:cNvSpPr>
            <a:spLocks noChangeArrowheads="1"/>
          </p:cNvSpPr>
          <p:nvPr/>
        </p:nvSpPr>
        <p:spPr bwMode="auto">
          <a:xfrm>
            <a:off x="0" y="0"/>
            <a:ext cx="2971800" cy="457200"/>
          </a:xfrm>
          <a:prstGeom prst="rect">
            <a:avLst/>
          </a:prstGeom>
          <a:noFill/>
          <a:ln w="12700">
            <a:noFill/>
            <a:miter lim="800000"/>
            <a:headEnd/>
            <a:tailEnd/>
          </a:ln>
        </p:spPr>
        <p:txBody>
          <a:bodyPr wrap="none" anchor="ctr"/>
          <a:lstStyle/>
          <a:p>
            <a:endParaRPr lang="th-TH"/>
          </a:p>
        </p:txBody>
      </p:sp>
      <p:sp>
        <p:nvSpPr>
          <p:cNvPr id="36870" name="Rectangle 6"/>
          <p:cNvSpPr>
            <a:spLocks noGrp="1" noRot="1" noChangeAspect="1" noChangeArrowheads="1" noTextEdit="1"/>
          </p:cNvSpPr>
          <p:nvPr>
            <p:ph type="sldImg"/>
          </p:nvPr>
        </p:nvSpPr>
        <p:spPr>
          <a:xfrm>
            <a:off x="1150938" y="692150"/>
            <a:ext cx="4556125" cy="3416300"/>
          </a:xfrm>
          <a:ln cap="flat"/>
        </p:spPr>
      </p:sp>
      <p:sp>
        <p:nvSpPr>
          <p:cNvPr id="36871" name="Rectangle 7"/>
          <p:cNvSpPr>
            <a:spLocks noGrp="1" noChangeArrowheads="1"/>
          </p:cNvSpPr>
          <p:nvPr>
            <p:ph type="body" idx="1"/>
          </p:nvPr>
        </p:nvSpPr>
        <p:spPr>
          <a:noFill/>
          <a:ln w="9525"/>
        </p:spPr>
        <p:txBody>
          <a:bodyPr/>
          <a:lstStyle/>
          <a:p>
            <a:endParaRPr lang="th-TH"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7698" name="Rectangle 2"/>
          <p:cNvSpPr>
            <a:spLocks noGrp="1" noRot="1" noChangeAspect="1" noChangeArrowheads="1" noTextEdit="1"/>
          </p:cNvSpPr>
          <p:nvPr>
            <p:ph type="sldImg"/>
          </p:nvPr>
        </p:nvSpPr>
        <p:spPr>
          <a:xfrm>
            <a:off x="1150938" y="692150"/>
            <a:ext cx="4556125" cy="3416300"/>
          </a:xfrm>
          <a:ln/>
        </p:spPr>
      </p:sp>
      <p:sp>
        <p:nvSpPr>
          <p:cNvPr id="797699" name="Rectangle 3"/>
          <p:cNvSpPr>
            <a:spLocks noGrp="1" noChangeArrowheads="1"/>
          </p:cNvSpPr>
          <p:nvPr>
            <p:ph type="body" idx="1"/>
          </p:nvPr>
        </p:nvSpPr>
        <p:spPr/>
        <p:txBody>
          <a:bodyPr/>
          <a:lstStyle/>
          <a:p>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33E21ABA-B7C1-40EF-949B-FC490983290B}" type="datetimeFigureOut">
              <a:rPr lang="th-TH" smtClean="0"/>
              <a:pPr/>
              <a:t>18/10/58</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14C8D36-D6C6-4F32-94C1-577A13C63281}" type="slidenum">
              <a:rPr lang="th-TH"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18/10/58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3E21ABA-B7C1-40EF-949B-FC490983290B}" type="datetimeFigureOut">
              <a:rPr lang="th-TH" smtClean="0"/>
              <a:pPr/>
              <a:t>18/10/58</a:t>
            </a:fld>
            <a:endParaRPr lang="th-TH"/>
          </a:p>
        </p:txBody>
      </p:sp>
      <p:sp>
        <p:nvSpPr>
          <p:cNvPr id="5" name="Footer Placeholder 4"/>
          <p:cNvSpPr>
            <a:spLocks noGrp="1"/>
          </p:cNvSpPr>
          <p:nvPr>
            <p:ph type="ftr" sz="quarter" idx="11"/>
          </p:nvPr>
        </p:nvSpPr>
        <p:spPr>
          <a:xfrm>
            <a:off x="800100" y="6172200"/>
            <a:ext cx="4000500" cy="457200"/>
          </a:xfrm>
        </p:spPr>
        <p:txBody>
          <a:bodyPr/>
          <a:lstStyle/>
          <a:p>
            <a:endParaRPr lang="th-TH"/>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B14C8D36-D6C6-4F32-94C1-577A13C63281}"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3E21ABA-B7C1-40EF-949B-FC490983290B}" type="datetimeFigureOut">
              <a:rPr lang="th-TH" smtClean="0"/>
              <a:pPr/>
              <a:t>18/10/58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14C8D36-D6C6-4F32-94C1-577A13C63281}" type="slidenum">
              <a:rPr lang="th-TH" smtClean="0"/>
              <a:pPr/>
              <a:t>‹#›</a:t>
            </a:fld>
            <a:endParaRPr lang="th-TH"/>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33E21ABA-B7C1-40EF-949B-FC490983290B}" type="datetimeFigureOut">
              <a:rPr lang="th-TH" smtClean="0"/>
              <a:pPr/>
              <a:t>18/10/58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B14C8D36-D6C6-4F32-94C1-577A13C63281}" type="slidenum">
              <a:rPr lang="th-TH" smtClean="0"/>
              <a:pPr/>
              <a:t>‹#›</a:t>
            </a:fld>
            <a:endParaRPr lang="th-TH"/>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3E21ABA-B7C1-40EF-949B-FC490983290B}" type="datetimeFigureOut">
              <a:rPr lang="th-TH" smtClean="0"/>
              <a:pPr/>
              <a:t>18/10/58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E21ABA-B7C1-40EF-949B-FC490983290B}" type="datetimeFigureOut">
              <a:rPr lang="th-TH" smtClean="0"/>
              <a:pPr/>
              <a:t>18/10/58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3E21ABA-B7C1-40EF-949B-FC490983290B}" type="datetimeFigureOut">
              <a:rPr lang="th-TH" smtClean="0"/>
              <a:pPr/>
              <a:t>18/10/58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14C8D36-D6C6-4F32-94C1-577A13C63281}" type="slidenum">
              <a:rPr lang="th-TH" smtClean="0"/>
              <a:pPr/>
              <a:t>‹#›</a:t>
            </a:fld>
            <a:endParaRPr lang="th-TH"/>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3E21ABA-B7C1-40EF-949B-FC490983290B}" type="datetimeFigureOut">
              <a:rPr lang="th-TH" smtClean="0"/>
              <a:pPr/>
              <a:t>18/10/58</a:t>
            </a:fld>
            <a:endParaRPr lang="th-TH"/>
          </a:p>
        </p:txBody>
      </p:sp>
      <p:sp>
        <p:nvSpPr>
          <p:cNvPr id="6" name="Footer Placeholder 5"/>
          <p:cNvSpPr>
            <a:spLocks noGrp="1"/>
          </p:cNvSpPr>
          <p:nvPr>
            <p:ph type="ftr" sz="quarter" idx="11"/>
          </p:nvPr>
        </p:nvSpPr>
        <p:spPr>
          <a:xfrm>
            <a:off x="914400" y="6172200"/>
            <a:ext cx="3886200" cy="457200"/>
          </a:xfrm>
        </p:spPr>
        <p:txBody>
          <a:bodyPr/>
          <a:lstStyle/>
          <a:p>
            <a:endParaRPr lang="th-TH"/>
          </a:p>
        </p:txBody>
      </p:sp>
      <p:sp>
        <p:nvSpPr>
          <p:cNvPr id="7" name="Slide Number Placeholder 6"/>
          <p:cNvSpPr>
            <a:spLocks noGrp="1"/>
          </p:cNvSpPr>
          <p:nvPr>
            <p:ph type="sldNum" sz="quarter" idx="12"/>
          </p:nvPr>
        </p:nvSpPr>
        <p:spPr>
          <a:xfrm>
            <a:off x="146304" y="6208776"/>
            <a:ext cx="457200" cy="457200"/>
          </a:xfrm>
        </p:spPr>
        <p:txBody>
          <a:bodyPr/>
          <a:lstStyle/>
          <a:p>
            <a:fld id="{B14C8D36-D6C6-4F32-94C1-577A13C63281}" type="slidenum">
              <a:rPr lang="th-TH" smtClean="0"/>
              <a:pPr/>
              <a:t>‹#›</a:t>
            </a:fld>
            <a:endParaRPr lang="th-TH"/>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18/10/58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18/10/58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smtClean="0"/>
              <a:t>Klik for at redigere titeltypografi i masteren</a:t>
            </a:r>
            <a:endParaRPr lang="da-DK"/>
          </a:p>
        </p:txBody>
      </p:sp>
      <p:sp>
        <p:nvSpPr>
          <p:cNvPr id="3" name="Pladsholder til tekst 2"/>
          <p:cNvSpPr>
            <a:spLocks noGrp="1"/>
          </p:cNvSpPr>
          <p:nvPr>
            <p:ph type="body" sz="half" idx="1"/>
          </p:nvPr>
        </p:nvSpPr>
        <p:spPr>
          <a:xfrm>
            <a:off x="6858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6"/>
          <p:cNvSpPr>
            <a:spLocks noGrp="1" noChangeArrowheads="1"/>
          </p:cNvSpPr>
          <p:nvPr>
            <p:ph type="sldNum" sz="quarter" idx="10"/>
          </p:nvPr>
        </p:nvSpPr>
        <p:spPr>
          <a:ln/>
        </p:spPr>
        <p:txBody>
          <a:bodyPr/>
          <a:lstStyle>
            <a:lvl1pPr>
              <a:defRPr/>
            </a:lvl1pPr>
          </a:lstStyle>
          <a:p>
            <a:pPr>
              <a:defRPr/>
            </a:pPr>
            <a:fld id="{81CFFB93-C187-4770-B328-7BA44FC9AD4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3E21ABA-B7C1-40EF-949B-FC490983290B}" type="datetimeFigureOut">
              <a:rPr lang="th-TH" smtClean="0"/>
              <a:pPr/>
              <a:t>18/10/58</a:t>
            </a:fld>
            <a:endParaRPr lang="th-TH"/>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14C8D36-D6C6-4F32-94C1-577A13C63281}"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Layout" Target="../diagrams/layout2.xml"/><Relationship Id="rId7" Type="http://schemas.openxmlformats.org/officeDocument/2006/relationships/image" Target="../media/image14.jpe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11" Type="http://schemas.openxmlformats.org/officeDocument/2006/relationships/image" Target="../media/image18.jpeg"/><Relationship Id="rId5" Type="http://schemas.openxmlformats.org/officeDocument/2006/relationships/diagramColors" Target="../diagrams/colors2.xml"/><Relationship Id="rId10" Type="http://schemas.openxmlformats.org/officeDocument/2006/relationships/image" Target="../media/image17.jpeg"/><Relationship Id="rId4" Type="http://schemas.openxmlformats.org/officeDocument/2006/relationships/diagramQuickStyle" Target="../diagrams/quickStyle2.xml"/><Relationship Id="rId9" Type="http://schemas.openxmlformats.org/officeDocument/2006/relationships/image" Target="../media/image16.jpeg"/></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12.xml"/><Relationship Id="rId4" Type="http://schemas.openxmlformats.org/officeDocument/2006/relationships/image" Target="../media/image66.jpeg"/></Relationships>
</file>

<file path=ppt/slides/_rels/slide50.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642938" y="3286125"/>
            <a:ext cx="7929562" cy="2485809"/>
          </a:xfrm>
          <a:prstGeom prst="rect">
            <a:avLst/>
          </a:prstGeom>
          <a:noFill/>
          <a:ln w="12700">
            <a:noFill/>
            <a:miter lim="800000"/>
            <a:headEnd/>
            <a:tailEnd/>
          </a:ln>
        </p:spPr>
        <p:txBody>
          <a:bodyPr lIns="90488" tIns="44450" rIns="90488" bIns="44450">
            <a:spAutoFit/>
          </a:bodyPr>
          <a:lstStyle/>
          <a:p>
            <a:pPr algn="ctr"/>
            <a:r>
              <a:rPr lang="en-US" sz="4000" dirty="0">
                <a:cs typeface="Arial" pitchFamily="34" charset="0"/>
              </a:rPr>
              <a:t>MK 312 Marketing Management</a:t>
            </a:r>
          </a:p>
          <a:p>
            <a:pPr algn="ctr"/>
            <a:r>
              <a:rPr lang="en-US" sz="4000" dirty="0">
                <a:cs typeface="Arial" pitchFamily="34" charset="0"/>
              </a:rPr>
              <a:t>By </a:t>
            </a:r>
          </a:p>
          <a:p>
            <a:pPr algn="ctr"/>
            <a:r>
              <a:rPr lang="en-US" sz="4000" dirty="0" err="1" smtClean="0">
                <a:cs typeface="Arial" pitchFamily="34" charset="0"/>
              </a:rPr>
              <a:t>Aj.Suwalya</a:t>
            </a:r>
            <a:r>
              <a:rPr lang="en-US" sz="4000" dirty="0" smtClean="0">
                <a:cs typeface="Arial" pitchFamily="34" charset="0"/>
              </a:rPr>
              <a:t> </a:t>
            </a:r>
            <a:r>
              <a:rPr lang="en-US" sz="4000" dirty="0" smtClean="0">
                <a:cs typeface="Arial" pitchFamily="34" charset="0"/>
              </a:rPr>
              <a:t>K.</a:t>
            </a:r>
            <a:endParaRPr lang="en-US" sz="3600" dirty="0">
              <a:cs typeface="Arial" pitchFamily="34" charset="0"/>
            </a:endParaRPr>
          </a:p>
          <a:p>
            <a:pPr algn="ctr">
              <a:lnSpc>
                <a:spcPct val="70000"/>
              </a:lnSpc>
              <a:spcBef>
                <a:spcPct val="50000"/>
              </a:spcBef>
            </a:pPr>
            <a:endParaRPr lang="en-US" sz="2800" b="1" dirty="0">
              <a:cs typeface="Arial" pitchFamily="34" charset="0"/>
            </a:endParaRPr>
          </a:p>
        </p:txBody>
      </p:sp>
      <p:pic>
        <p:nvPicPr>
          <p:cNvPr id="14341" name="Picture 9"/>
          <p:cNvPicPr>
            <a:picLocks noChangeAspect="1" noChangeArrowheads="1"/>
          </p:cNvPicPr>
          <p:nvPr/>
        </p:nvPicPr>
        <p:blipFill>
          <a:blip r:embed="rId2" cstate="print"/>
          <a:srcRect/>
          <a:stretch>
            <a:fillRect/>
          </a:stretch>
        </p:blipFill>
        <p:spPr bwMode="auto">
          <a:xfrm>
            <a:off x="7572396" y="0"/>
            <a:ext cx="1047746" cy="1362070"/>
          </a:xfrm>
          <a:prstGeom prst="rect">
            <a:avLst/>
          </a:prstGeom>
          <a:noFill/>
          <a:ln w="9525">
            <a:noFill/>
            <a:miter lim="800000"/>
            <a:headEnd/>
            <a:tailEnd/>
          </a:ln>
        </p:spPr>
      </p:pic>
      <p:pic>
        <p:nvPicPr>
          <p:cNvPr id="14342" name="Picture 1"/>
          <p:cNvPicPr>
            <a:picLocks noChangeAspect="1" noChangeArrowheads="1"/>
          </p:cNvPicPr>
          <p:nvPr/>
        </p:nvPicPr>
        <p:blipFill>
          <a:blip r:embed="rId3" cstate="print"/>
          <a:srcRect/>
          <a:stretch>
            <a:fillRect/>
          </a:stretch>
        </p:blipFill>
        <p:spPr bwMode="auto">
          <a:xfrm>
            <a:off x="357158" y="142852"/>
            <a:ext cx="1000132" cy="1262601"/>
          </a:xfrm>
          <a:prstGeom prst="rect">
            <a:avLst/>
          </a:prstGeom>
          <a:noFill/>
          <a:ln w="9525">
            <a:noFill/>
            <a:miter lim="800000"/>
            <a:headEnd/>
            <a:tailEnd/>
          </a:ln>
        </p:spPr>
      </p:pic>
      <p:sp>
        <p:nvSpPr>
          <p:cNvPr id="7" name="สี่เหลี่ยมผืนผ้า 6"/>
          <p:cNvSpPr/>
          <p:nvPr/>
        </p:nvSpPr>
        <p:spPr>
          <a:xfrm>
            <a:off x="2857488" y="1643050"/>
            <a:ext cx="3914854" cy="1384995"/>
          </a:xfrm>
          <a:prstGeom prst="rect">
            <a:avLst/>
          </a:prstGeom>
        </p:spPr>
        <p:txBody>
          <a:bodyPr wrap="none">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a:t>
            </a:r>
            <a:r>
              <a:rPr lang="en-US" sz="4400" b="1" dirty="0" smtClean="0">
                <a:solidFill>
                  <a:schemeClr val="bg1"/>
                </a:solidFill>
                <a:latin typeface="+mj-lt"/>
                <a:cs typeface="Arial" pitchFamily="34" charset="0"/>
              </a:rPr>
              <a:t>7</a:t>
            </a:r>
            <a:endParaRPr lang="en-US" sz="4400" b="1" dirty="0">
              <a:solidFill>
                <a:schemeClr val="bg1"/>
              </a:solidFill>
              <a:latin typeface="+mj-lt"/>
              <a:cs typeface="Arial" pitchFamily="34" charset="0"/>
            </a:endParaRPr>
          </a:p>
          <a:p>
            <a:pPr>
              <a:defRPr/>
            </a:pPr>
            <a:r>
              <a:rPr lang="en-US" sz="2000" b="1" dirty="0" smtClean="0">
                <a:solidFill>
                  <a:schemeClr val="bg1"/>
                </a:solidFill>
                <a:latin typeface="+mj-lt"/>
                <a:cs typeface="Arial" pitchFamily="34" charset="0"/>
              </a:rPr>
              <a:t>Marketing Mix Decisions I: Product</a:t>
            </a:r>
            <a:endParaRPr lang="en-US" sz="2000" b="1" dirty="0">
              <a:solidFill>
                <a:schemeClr val="bg1"/>
              </a:solidFill>
              <a:latin typeface="+mj-lt"/>
              <a:cs typeface="Arial" pitchFamily="34" charset="0"/>
            </a:endParaRPr>
          </a:p>
          <a:p>
            <a:pPr>
              <a:defRPr/>
            </a:pPr>
            <a:endParaRPr lang="th-TH" sz="2000" b="1" dirty="0">
              <a:solidFill>
                <a:schemeClr val="bg1"/>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mtClean="0"/>
              <a:t>Ch. 7 - Learning objectives</a:t>
            </a:r>
          </a:p>
        </p:txBody>
      </p:sp>
      <p:sp>
        <p:nvSpPr>
          <p:cNvPr id="6160" name="Rectangle 16"/>
          <p:cNvSpPr>
            <a:spLocks noChangeArrowheads="1"/>
          </p:cNvSpPr>
          <p:nvPr/>
        </p:nvSpPr>
        <p:spPr bwMode="auto">
          <a:xfrm>
            <a:off x="228600" y="1643050"/>
            <a:ext cx="8701118" cy="5078313"/>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b="1" i="1" dirty="0">
                <a:solidFill>
                  <a:srgbClr val="000000"/>
                </a:solidFill>
                <a:effectLst>
                  <a:outerShdw blurRad="38100" dist="38100" dir="2700000" algn="tl">
                    <a:srgbClr val="C0C0C0"/>
                  </a:outerShdw>
                </a:effectLst>
                <a:latin typeface="Minion-Regular" charset="0"/>
              </a:rPr>
              <a:t>After studying this chapter you should be able to:</a:t>
            </a:r>
          </a:p>
          <a:p>
            <a:pPr eaLnBrk="0" hangingPunct="0">
              <a:spcBef>
                <a:spcPct val="50000"/>
              </a:spcBef>
              <a:defRPr/>
            </a:pPr>
            <a:r>
              <a:rPr lang="en-GB" sz="2400" dirty="0">
                <a:solidFill>
                  <a:srgbClr val="FF0000"/>
                </a:solidFill>
                <a:latin typeface="ZapfDingbats" charset="0"/>
              </a:rPr>
              <a:t>■</a:t>
            </a:r>
            <a:r>
              <a:rPr lang="en-GB" sz="2400" dirty="0">
                <a:solidFill>
                  <a:srgbClr val="000000"/>
                </a:solidFill>
                <a:latin typeface="ZapfDingbats" charset="0"/>
              </a:rPr>
              <a:t> </a:t>
            </a:r>
            <a:r>
              <a:rPr lang="en-GB" sz="2400" b="1" dirty="0">
                <a:solidFill>
                  <a:srgbClr val="FF0000"/>
                </a:solidFill>
                <a:effectLst>
                  <a:outerShdw blurRad="38100" dist="38100" dir="2700000" algn="tl">
                    <a:srgbClr val="C0C0C0"/>
                  </a:outerShdw>
                </a:effectLst>
                <a:latin typeface="Minion-Regular" charset="0"/>
              </a:rPr>
              <a:t>define the terms product and product levels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a:t>
            </a:r>
            <a:r>
              <a:rPr lang="en-GB" sz="2400" b="1" dirty="0">
                <a:solidFill>
                  <a:srgbClr val="FF0000"/>
                </a:solidFill>
                <a:effectLst>
                  <a:outerShdw blurRad="38100" dist="38100" dir="2700000" algn="tl">
                    <a:srgbClr val="C0C0C0"/>
                  </a:outerShdw>
                </a:effectLst>
                <a:latin typeface="Minion-Regular" charset="0"/>
              </a:rPr>
              <a:t>discuss the differences between services and goods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a:t>
            </a:r>
            <a:r>
              <a:rPr lang="en-GB" sz="2400" b="1" dirty="0">
                <a:solidFill>
                  <a:srgbClr val="FF0000"/>
                </a:solidFill>
                <a:effectLst>
                  <a:outerShdw blurRad="38100" dist="38100" dir="2700000" algn="tl">
                    <a:srgbClr val="C0C0C0"/>
                  </a:outerShdw>
                </a:effectLst>
                <a:latin typeface="Minion-Regular" charset="0"/>
              </a:rPr>
              <a:t>explain the different product differentiation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a:t>
            </a:r>
            <a:r>
              <a:rPr lang="en-GB" sz="2400" b="1" dirty="0">
                <a:solidFill>
                  <a:srgbClr val="FF0000"/>
                </a:solidFill>
                <a:effectLst>
                  <a:outerShdw blurRad="38100" dist="38100" dir="2700000" algn="tl">
                    <a:srgbClr val="C0C0C0"/>
                  </a:outerShdw>
                </a:effectLst>
                <a:latin typeface="Minion-Regular" charset="0"/>
              </a:rPr>
              <a:t>discuss the steps in new product development processes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a:t>
            </a:r>
            <a:r>
              <a:rPr lang="en-GB" sz="2400" b="1" dirty="0">
                <a:solidFill>
                  <a:srgbClr val="FF0000"/>
                </a:solidFill>
                <a:effectLst>
                  <a:outerShdw blurRad="38100" dist="38100" dir="2700000" algn="tl">
                    <a:srgbClr val="C0C0C0"/>
                  </a:outerShdw>
                </a:effectLst>
                <a:latin typeface="Minion-Regular" charset="0"/>
              </a:rPr>
              <a:t>explain the different product stretching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discuss important issues in brand equity and global branding.</a:t>
            </a:r>
            <a:endParaRPr lang="en-GB" sz="2400" b="1" dirty="0">
              <a:solidFill>
                <a:srgbClr val="FF0000"/>
              </a:solidFill>
              <a:effectLst>
                <a:outerShdw blurRad="38100" dist="38100" dir="2700000" algn="tl">
                  <a:srgbClr val="C0C0C0"/>
                </a:outerShdw>
              </a:effectLst>
              <a:latin typeface="Minion-Regular" charset="0"/>
            </a:endParaRPr>
          </a:p>
          <a:p>
            <a:pPr eaLnBrk="0" hangingPunct="0">
              <a:spcBef>
                <a:spcPct val="50000"/>
              </a:spcBef>
              <a:defRPr/>
            </a:pPr>
            <a:endParaRPr lang="en-GB" sz="2400" b="1" dirty="0">
              <a:solidFill>
                <a:srgbClr val="FF0000"/>
              </a:solidFill>
              <a:effectLst>
                <a:outerShdw blurRad="38100" dist="38100" dir="2700000" algn="tl">
                  <a:srgbClr val="C0C0C0"/>
                </a:outerShdw>
              </a:effectLst>
              <a:latin typeface="Minion-Regular"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85720" y="357166"/>
            <a:ext cx="7848600" cy="762000"/>
          </a:xfrm>
        </p:spPr>
        <p:txBody>
          <a:bodyPr/>
          <a:lstStyle/>
          <a:p>
            <a:pPr eaLnBrk="1" hangingPunct="1"/>
            <a:r>
              <a:rPr lang="en-GB" sz="3000" dirty="0" smtClean="0"/>
              <a:t>Levels of product decisions</a:t>
            </a:r>
          </a:p>
        </p:txBody>
      </p:sp>
      <p:sp>
        <p:nvSpPr>
          <p:cNvPr id="115715" name="Rectangle 3"/>
          <p:cNvSpPr>
            <a:spLocks noChangeArrowheads="1"/>
          </p:cNvSpPr>
          <p:nvPr/>
        </p:nvSpPr>
        <p:spPr bwMode="auto">
          <a:xfrm>
            <a:off x="285720" y="1500174"/>
            <a:ext cx="8572560" cy="4693593"/>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2600" b="1" i="1" dirty="0">
                <a:solidFill>
                  <a:srgbClr val="FF0000"/>
                </a:solidFill>
                <a:effectLst>
                  <a:outerShdw blurRad="38100" dist="38100" dir="2700000" algn="tl">
                    <a:srgbClr val="C0C0C0"/>
                  </a:outerShdw>
                </a:effectLst>
                <a:latin typeface="Minion-Regular" charset="0"/>
              </a:rPr>
              <a:t>The first level of product decisions concerns individual products or services that a firm manufactures and markets. </a:t>
            </a:r>
          </a:p>
          <a:p>
            <a:pPr eaLnBrk="0" hangingPunct="0">
              <a:spcBef>
                <a:spcPct val="50000"/>
              </a:spcBef>
              <a:defRPr/>
            </a:pPr>
            <a:r>
              <a:rPr lang="en-GB" sz="2600" b="1" i="1" u="sng" dirty="0">
                <a:solidFill>
                  <a:srgbClr val="FF0000"/>
                </a:solidFill>
                <a:effectLst>
                  <a:outerShdw blurRad="38100" dist="38100" dir="2700000" algn="tl">
                    <a:srgbClr val="C0C0C0"/>
                  </a:outerShdw>
                </a:effectLst>
                <a:latin typeface="Minion-Regular" charset="0"/>
              </a:rPr>
              <a:t>A </a:t>
            </a:r>
            <a:r>
              <a:rPr lang="en-GB" sz="2600" b="1" i="1" u="sng" dirty="0">
                <a:solidFill>
                  <a:srgbClr val="FF0000"/>
                </a:solidFill>
                <a:effectLst>
                  <a:outerShdw blurRad="38100" dist="38100" dir="2700000" algn="tl">
                    <a:srgbClr val="C0C0C0"/>
                  </a:outerShdw>
                </a:effectLst>
                <a:latin typeface="Minion-Italic" charset="0"/>
              </a:rPr>
              <a:t>product item</a:t>
            </a:r>
            <a:r>
              <a:rPr lang="en-GB" sz="2600" i="1" dirty="0">
                <a:solidFill>
                  <a:srgbClr val="000000"/>
                </a:solidFill>
                <a:latin typeface="Minion-Italic" charset="0"/>
              </a:rPr>
              <a:t> </a:t>
            </a:r>
            <a:r>
              <a:rPr lang="en-GB" sz="2600" dirty="0">
                <a:solidFill>
                  <a:srgbClr val="000000"/>
                </a:solidFill>
                <a:latin typeface="Minion-Regular" charset="0"/>
              </a:rPr>
              <a:t>is, then, by definition a separate product entity, identified by a certain design quality, features, packaging and branding. </a:t>
            </a:r>
          </a:p>
          <a:p>
            <a:pPr eaLnBrk="0" hangingPunct="0">
              <a:spcBef>
                <a:spcPct val="50000"/>
              </a:spcBef>
              <a:defRPr/>
            </a:pPr>
            <a:r>
              <a:rPr lang="en-GB" sz="2600" dirty="0">
                <a:solidFill>
                  <a:srgbClr val="000000"/>
                </a:solidFill>
                <a:latin typeface="Minion-Regular" charset="0"/>
              </a:rPr>
              <a:t>Individual product items that are closely related in some way to another are classed as </a:t>
            </a:r>
            <a:r>
              <a:rPr lang="en-GB" sz="2600" b="1" i="1" u="sng" dirty="0">
                <a:solidFill>
                  <a:srgbClr val="FF0000"/>
                </a:solidFill>
                <a:effectLst>
                  <a:outerShdw blurRad="38100" dist="38100" dir="2700000" algn="tl">
                    <a:srgbClr val="C0C0C0"/>
                  </a:outerShdw>
                </a:effectLst>
                <a:latin typeface="Minion-Italic" charset="0"/>
              </a:rPr>
              <a:t>product lines</a:t>
            </a:r>
            <a:r>
              <a:rPr lang="en-GB" sz="2600" dirty="0">
                <a:solidFill>
                  <a:srgbClr val="000000"/>
                </a:solidFill>
                <a:latin typeface="Minion-Regular" charset="0"/>
              </a:rPr>
              <a:t>. </a:t>
            </a:r>
          </a:p>
          <a:p>
            <a:pPr eaLnBrk="0" hangingPunct="0">
              <a:spcBef>
                <a:spcPct val="50000"/>
              </a:spcBef>
              <a:defRPr/>
            </a:pPr>
            <a:r>
              <a:rPr lang="en-GB" sz="2600" dirty="0">
                <a:solidFill>
                  <a:srgbClr val="000000"/>
                </a:solidFill>
                <a:latin typeface="Minion-Regular" charset="0"/>
              </a:rPr>
              <a:t>The </a:t>
            </a:r>
            <a:r>
              <a:rPr lang="en-GB" sz="2600" b="1" i="1" u="sng" dirty="0">
                <a:solidFill>
                  <a:srgbClr val="FF0000"/>
                </a:solidFill>
                <a:effectLst>
                  <a:outerShdw blurRad="38100" dist="38100" dir="2700000" algn="tl">
                    <a:srgbClr val="C0C0C0"/>
                  </a:outerShdw>
                </a:effectLst>
                <a:latin typeface="Minion-Italic" charset="0"/>
              </a:rPr>
              <a:t>product mix</a:t>
            </a:r>
            <a:r>
              <a:rPr lang="en-GB" sz="2600" i="1" dirty="0">
                <a:solidFill>
                  <a:srgbClr val="000000"/>
                </a:solidFill>
                <a:latin typeface="Minion-Italic" charset="0"/>
              </a:rPr>
              <a:t> </a:t>
            </a:r>
            <a:r>
              <a:rPr lang="en-GB" sz="2600" dirty="0">
                <a:solidFill>
                  <a:srgbClr val="000000"/>
                </a:solidFill>
                <a:latin typeface="Minion-Regular" charset="0"/>
              </a:rPr>
              <a:t>(see next slide) then constitutes the sum of individual product items and product lines.</a:t>
            </a:r>
          </a:p>
        </p:txBody>
      </p:sp>
      <p:pic>
        <p:nvPicPr>
          <p:cNvPr id="44034" name="Picture 2" descr="http://maikinwan.files.wordpress.com/2009/03/1153239172.gif"/>
          <p:cNvPicPr>
            <a:picLocks noChangeAspect="1" noChangeArrowheads="1"/>
          </p:cNvPicPr>
          <p:nvPr/>
        </p:nvPicPr>
        <p:blipFill>
          <a:blip r:embed="rId2" cstate="print"/>
          <a:srcRect/>
          <a:stretch>
            <a:fillRect/>
          </a:stretch>
        </p:blipFill>
        <p:spPr bwMode="auto">
          <a:xfrm>
            <a:off x="7286644" y="214290"/>
            <a:ext cx="1655091" cy="25669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85720" y="428604"/>
            <a:ext cx="8534400" cy="758952"/>
          </a:xfrm>
        </p:spPr>
        <p:txBody>
          <a:bodyPr>
            <a:normAutofit fontScale="90000"/>
          </a:bodyPr>
          <a:lstStyle/>
          <a:p>
            <a:pPr eaLnBrk="1" hangingPunct="1"/>
            <a:r>
              <a:rPr lang="en-US" sz="3500" dirty="0" smtClean="0"/>
              <a:t>Exhibit 7.1 Harley-Davidson’s ‘total experience’ product (HOG)</a:t>
            </a:r>
            <a:endParaRPr lang="th-TH" sz="3500" dirty="0" smtClean="0"/>
          </a:p>
        </p:txBody>
      </p:sp>
      <p:pic>
        <p:nvPicPr>
          <p:cNvPr id="6147" name="Picture 13" descr="MP03"/>
          <p:cNvPicPr>
            <a:picLocks noGrp="1" noChangeAspect="1" noChangeArrowheads="1"/>
          </p:cNvPicPr>
          <p:nvPr>
            <p:ph sz="quarter" idx="1"/>
          </p:nvPr>
        </p:nvPicPr>
        <p:blipFill>
          <a:blip r:embed="rId2" cstate="print"/>
          <a:stretch>
            <a:fillRect/>
          </a:stretch>
        </p:blipFill>
        <p:spPr>
          <a:xfrm>
            <a:off x="1350135" y="1447800"/>
            <a:ext cx="6900930" cy="4572000"/>
          </a:xfr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400" smtClean="0"/>
              <a:t>The product mix: ’Width’ and ’depth’</a:t>
            </a:r>
          </a:p>
        </p:txBody>
      </p:sp>
      <p:pic>
        <p:nvPicPr>
          <p:cNvPr id="7171" name="Picture 20"/>
          <p:cNvPicPr>
            <a:picLocks noChangeAspect="1" noChangeArrowheads="1"/>
          </p:cNvPicPr>
          <p:nvPr/>
        </p:nvPicPr>
        <p:blipFill>
          <a:blip r:embed="rId2" cstate="print"/>
          <a:srcRect/>
          <a:stretch>
            <a:fillRect/>
          </a:stretch>
        </p:blipFill>
        <p:spPr bwMode="auto">
          <a:xfrm>
            <a:off x="304800" y="685800"/>
            <a:ext cx="8229600" cy="5665788"/>
          </a:xfrm>
          <a:prstGeom prst="rect">
            <a:avLst/>
          </a:prstGeom>
          <a:noFill/>
          <a:ln w="9525">
            <a:noFill/>
            <a:miter lim="800000"/>
            <a:headEnd/>
            <a:tailEnd/>
          </a:ln>
        </p:spPr>
      </p:pic>
      <p:sp>
        <p:nvSpPr>
          <p:cNvPr id="7172" name="Text Box 21"/>
          <p:cNvSpPr txBox="1">
            <a:spLocks noChangeArrowheads="1"/>
          </p:cNvSpPr>
          <p:nvPr/>
        </p:nvSpPr>
        <p:spPr bwMode="auto">
          <a:xfrm>
            <a:off x="2362200" y="3276600"/>
            <a:ext cx="382588"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1.b</a:t>
            </a:r>
          </a:p>
        </p:txBody>
      </p:sp>
      <p:sp>
        <p:nvSpPr>
          <p:cNvPr id="7173" name="Text Box 22"/>
          <p:cNvSpPr txBox="1">
            <a:spLocks noChangeArrowheads="1"/>
          </p:cNvSpPr>
          <p:nvPr/>
        </p:nvSpPr>
        <p:spPr bwMode="auto">
          <a:xfrm>
            <a:off x="2362200" y="4495800"/>
            <a:ext cx="366713"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1.c</a:t>
            </a:r>
          </a:p>
        </p:txBody>
      </p:sp>
      <p:sp>
        <p:nvSpPr>
          <p:cNvPr id="7174" name="Text Box 24"/>
          <p:cNvSpPr txBox="1">
            <a:spLocks noChangeArrowheads="1"/>
          </p:cNvSpPr>
          <p:nvPr/>
        </p:nvSpPr>
        <p:spPr bwMode="auto">
          <a:xfrm>
            <a:off x="1600200" y="6400800"/>
            <a:ext cx="4808538" cy="304800"/>
          </a:xfrm>
          <a:prstGeom prst="rect">
            <a:avLst/>
          </a:prstGeom>
          <a:noFill/>
          <a:ln w="9525">
            <a:noFill/>
            <a:miter lim="800000"/>
            <a:headEnd/>
            <a:tailEnd/>
          </a:ln>
        </p:spPr>
        <p:txBody>
          <a:bodyPr wrap="none">
            <a:spAutoFit/>
          </a:bodyPr>
          <a:lstStyle/>
          <a:p>
            <a:pPr eaLnBrk="0" hangingPunct="0"/>
            <a:r>
              <a:rPr lang="en-GB" sz="1400" b="1" i="1">
                <a:solidFill>
                  <a:srgbClr val="000000"/>
                </a:solidFill>
                <a:latin typeface="Times New Roman" pitchFamily="18" charset="0"/>
              </a:rPr>
              <a:t>Please note the errors: Should be 1.b and 1.c for Product line 1</a:t>
            </a:r>
          </a:p>
        </p:txBody>
      </p:sp>
      <p:pic>
        <p:nvPicPr>
          <p:cNvPr id="41986" name="Picture 2" descr="http://1.bp.blogspot.com/_Ly_XqGar02A/TAPdPBgXjlI/AAAAAAAADlQ/CL4ZC2ElTaY/s1600/Sunsilk+Co-Creations.jpg"/>
          <p:cNvPicPr>
            <a:picLocks noChangeAspect="1" noChangeArrowheads="1"/>
          </p:cNvPicPr>
          <p:nvPr/>
        </p:nvPicPr>
        <p:blipFill>
          <a:blip r:embed="rId3" cstate="print"/>
          <a:srcRect/>
          <a:stretch>
            <a:fillRect/>
          </a:stretch>
        </p:blipFill>
        <p:spPr bwMode="auto">
          <a:xfrm>
            <a:off x="6215074" y="4357694"/>
            <a:ext cx="2574922" cy="172295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85786" y="0"/>
            <a:ext cx="7772400" cy="1143000"/>
          </a:xfrm>
        </p:spPr>
        <p:txBody>
          <a:bodyPr/>
          <a:lstStyle/>
          <a:p>
            <a:pPr eaLnBrk="1" hangingPunct="1"/>
            <a:r>
              <a:rPr lang="en-US" dirty="0" smtClean="0"/>
              <a:t>Different product levels</a:t>
            </a:r>
            <a:endParaRPr lang="th-TH" dirty="0" smtClean="0"/>
          </a:p>
        </p:txBody>
      </p:sp>
      <p:sp>
        <p:nvSpPr>
          <p:cNvPr id="148483" name="Rectangle 3"/>
          <p:cNvSpPr>
            <a:spLocks noGrp="1" noChangeArrowheads="1"/>
          </p:cNvSpPr>
          <p:nvPr>
            <p:ph type="body" sz="half" idx="1"/>
          </p:nvPr>
        </p:nvSpPr>
        <p:spPr>
          <a:xfrm>
            <a:off x="928662" y="1643050"/>
            <a:ext cx="7104084" cy="4429132"/>
          </a:xfrm>
          <a:solidFill>
            <a:schemeClr val="bg1">
              <a:alpha val="53000"/>
            </a:schemeClr>
          </a:solidFill>
          <a:ln w="76200" cmpd="tri">
            <a:solidFill>
              <a:srgbClr val="FF99CC"/>
            </a:solidFill>
          </a:ln>
        </p:spPr>
        <p:txBody>
          <a:bodyPr/>
          <a:lstStyle/>
          <a:p>
            <a:pPr eaLnBrk="1" hangingPunct="1">
              <a:defRPr/>
            </a:pPr>
            <a:endParaRPr lang="en-US" sz="2600" smtClean="0"/>
          </a:p>
          <a:p>
            <a:pPr eaLnBrk="1" hangingPunct="1">
              <a:defRPr/>
            </a:pPr>
            <a:r>
              <a:rPr lang="en-US" sz="2600" smtClean="0"/>
              <a:t>The </a:t>
            </a:r>
            <a:r>
              <a:rPr lang="en-US" sz="2600" b="1" i="1" smtClean="0">
                <a:solidFill>
                  <a:srgbClr val="FF0000"/>
                </a:solidFill>
                <a:effectLst>
                  <a:outerShdw blurRad="38100" dist="38100" dir="2700000" algn="tl">
                    <a:srgbClr val="C0C0C0"/>
                  </a:outerShdw>
                </a:effectLst>
              </a:rPr>
              <a:t>core product</a:t>
            </a:r>
            <a:r>
              <a:rPr lang="en-US" sz="2600" smtClean="0"/>
              <a:t> is the basis element of the firm’s offer to its customers.  It has to be right in order for customers to consider the other elements.</a:t>
            </a:r>
          </a:p>
          <a:p>
            <a:pPr eaLnBrk="1" hangingPunct="1">
              <a:defRPr/>
            </a:pPr>
            <a:r>
              <a:rPr lang="en-US" sz="2600" smtClean="0"/>
              <a:t>The core of the offer is </a:t>
            </a:r>
            <a:r>
              <a:rPr lang="en-US" sz="2600" b="1" i="1" smtClean="0">
                <a:solidFill>
                  <a:srgbClr val="FF0000"/>
                </a:solidFill>
                <a:effectLst>
                  <a:outerShdw blurRad="38100" dist="38100" dir="2700000" algn="tl">
                    <a:srgbClr val="C0C0C0"/>
                  </a:outerShdw>
                </a:effectLst>
              </a:rPr>
              <a:t>exemplified by a product or service in its simpliest form</a:t>
            </a:r>
            <a:r>
              <a:rPr lang="en-US" sz="2600" smtClean="0"/>
              <a:t>: The long distance telephone call, the bank account, the hotel room or flight to Paris.</a:t>
            </a:r>
            <a:endParaRPr lang="th-TH" sz="26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71472" y="214290"/>
            <a:ext cx="7848600" cy="762000"/>
          </a:xfrm>
        </p:spPr>
        <p:txBody>
          <a:bodyPr/>
          <a:lstStyle/>
          <a:p>
            <a:pPr eaLnBrk="1" hangingPunct="1"/>
            <a:r>
              <a:rPr lang="en-GB" sz="3000" dirty="0" smtClean="0"/>
              <a:t>Decisions about new products</a:t>
            </a:r>
          </a:p>
        </p:txBody>
      </p:sp>
      <p:sp>
        <p:nvSpPr>
          <p:cNvPr id="116739" name="Rectangle 3" descr="หยดน้ำ"/>
          <p:cNvSpPr>
            <a:spLocks noChangeArrowheads="1"/>
          </p:cNvSpPr>
          <p:nvPr/>
        </p:nvSpPr>
        <p:spPr bwMode="auto">
          <a:xfrm>
            <a:off x="285721" y="1714488"/>
            <a:ext cx="4214842" cy="4647426"/>
          </a:xfrm>
          <a:prstGeom prst="rect">
            <a:avLst/>
          </a:prstGeom>
          <a:noFill/>
          <a:ln w="76200">
            <a:solidFill>
              <a:srgbClr val="33CCCC"/>
            </a:solidFill>
            <a:miter lim="800000"/>
            <a:headEnd/>
            <a:tailEnd/>
          </a:ln>
          <a:effectLst/>
        </p:spPr>
        <p:txBody>
          <a:bodyPr wrap="square">
            <a:spAutoFit/>
          </a:bodyPr>
          <a:lstStyle/>
          <a:p>
            <a:pPr eaLnBrk="0" hangingPunct="0">
              <a:spcBef>
                <a:spcPct val="50000"/>
              </a:spcBef>
              <a:defRPr/>
            </a:pPr>
            <a:r>
              <a:rPr lang="en-GB" sz="2000" b="1" i="1" dirty="0">
                <a:solidFill>
                  <a:srgbClr val="000000"/>
                </a:solidFill>
                <a:effectLst>
                  <a:outerShdw blurRad="38100" dist="38100" dir="2700000" algn="tl">
                    <a:srgbClr val="FFFFFF"/>
                  </a:outerShdw>
                </a:effectLst>
                <a:latin typeface="Minion-Regular" charset="0"/>
              </a:rPr>
              <a:t>Decisions about new products should reflect consistency with existing product lines in relation to previously determined marketing objectives set for product provision in specified markets.</a:t>
            </a:r>
          </a:p>
          <a:p>
            <a:pPr eaLnBrk="0" hangingPunct="0">
              <a:spcBef>
                <a:spcPct val="50000"/>
              </a:spcBef>
              <a:defRPr/>
            </a:pPr>
            <a:r>
              <a:rPr lang="en-GB" sz="2400" b="1" i="1" dirty="0">
                <a:solidFill>
                  <a:srgbClr val="000000"/>
                </a:solidFill>
                <a:effectLst>
                  <a:outerShdw blurRad="38100" dist="38100" dir="2700000" algn="tl">
                    <a:srgbClr val="FFFFFF"/>
                  </a:outerShdw>
                </a:effectLst>
                <a:latin typeface="Minion-Regular" charset="0"/>
              </a:rPr>
              <a:t>Hence the addition to the </a:t>
            </a:r>
            <a:r>
              <a:rPr lang="en-GB" sz="2400" b="1" i="1" dirty="0">
                <a:solidFill>
                  <a:srgbClr val="FF0000"/>
                </a:solidFill>
                <a:effectLst>
                  <a:outerShdw blurRad="38100" dist="38100" dir="2700000" algn="tl">
                    <a:srgbClr val="000000"/>
                  </a:outerShdw>
                </a:effectLst>
                <a:latin typeface="Minion-Regular" charset="0"/>
              </a:rPr>
              <a:t>width of the mix and the depth within each product line should be compatible with the planned long-term marketing strategy,</a:t>
            </a:r>
          </a:p>
        </p:txBody>
      </p:sp>
      <p:pic>
        <p:nvPicPr>
          <p:cNvPr id="39938" name="Picture 2" descr="http://1800recycling.com/wp-content/uploads/2010/04/Frito-Lay.jpg"/>
          <p:cNvPicPr>
            <a:picLocks noChangeAspect="1" noChangeArrowheads="1"/>
          </p:cNvPicPr>
          <p:nvPr/>
        </p:nvPicPr>
        <p:blipFill>
          <a:blip r:embed="rId2" cstate="print"/>
          <a:srcRect/>
          <a:stretch>
            <a:fillRect/>
          </a:stretch>
        </p:blipFill>
        <p:spPr bwMode="auto">
          <a:xfrm>
            <a:off x="4786314" y="1142984"/>
            <a:ext cx="4095750" cy="571501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0"/>
            <a:ext cx="7848600" cy="762000"/>
          </a:xfrm>
        </p:spPr>
        <p:txBody>
          <a:bodyPr/>
          <a:lstStyle/>
          <a:p>
            <a:pPr eaLnBrk="1" hangingPunct="1"/>
            <a:r>
              <a:rPr lang="en-GB" sz="3000" smtClean="0"/>
              <a:t>Support services</a:t>
            </a:r>
          </a:p>
        </p:txBody>
      </p:sp>
      <p:sp>
        <p:nvSpPr>
          <p:cNvPr id="117763" name="Rectangle 3"/>
          <p:cNvSpPr>
            <a:spLocks noChangeArrowheads="1"/>
          </p:cNvSpPr>
          <p:nvPr/>
        </p:nvSpPr>
        <p:spPr bwMode="auto">
          <a:xfrm>
            <a:off x="285720" y="1500174"/>
            <a:ext cx="5429288" cy="5016758"/>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3200" b="1" i="1" dirty="0">
                <a:solidFill>
                  <a:srgbClr val="FF0000"/>
                </a:solidFill>
                <a:effectLst>
                  <a:outerShdw blurRad="38100" dist="38100" dir="2700000" algn="tl">
                    <a:srgbClr val="C0C0C0"/>
                  </a:outerShdw>
                </a:effectLst>
                <a:latin typeface="Minion-Regular" charset="0"/>
              </a:rPr>
              <a:t>Services such as deliveries, repairs, installation, warranties and payment plans help to differentiate a company and provide added value for customers by reducing psychological sources of irritation, time or energy costs.</a:t>
            </a:r>
          </a:p>
        </p:txBody>
      </p:sp>
      <p:pic>
        <p:nvPicPr>
          <p:cNvPr id="38914" name="Picture 2" descr="http://www.kawasakica.net/wp-content/uploads/2010/08/warranty-nuevo.jpg"/>
          <p:cNvPicPr>
            <a:picLocks noChangeAspect="1" noChangeArrowheads="1"/>
          </p:cNvPicPr>
          <p:nvPr/>
        </p:nvPicPr>
        <p:blipFill>
          <a:blip r:embed="rId2" cstate="print"/>
          <a:srcRect/>
          <a:stretch>
            <a:fillRect/>
          </a:stretch>
        </p:blipFill>
        <p:spPr bwMode="auto">
          <a:xfrm>
            <a:off x="6286512" y="285728"/>
            <a:ext cx="2690798" cy="26907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3400" y="0"/>
            <a:ext cx="7848600" cy="762000"/>
          </a:xfrm>
        </p:spPr>
        <p:txBody>
          <a:bodyPr/>
          <a:lstStyle/>
          <a:p>
            <a:pPr eaLnBrk="1" hangingPunct="1"/>
            <a:r>
              <a:rPr lang="da-DK" sz="3000" smtClean="0"/>
              <a:t>Support services</a:t>
            </a:r>
            <a:endParaRPr lang="en-US" sz="3000" smtClean="0"/>
          </a:p>
        </p:txBody>
      </p:sp>
      <p:sp>
        <p:nvSpPr>
          <p:cNvPr id="131075" name="Rectangle 3"/>
          <p:cNvSpPr>
            <a:spLocks noChangeArrowheads="1"/>
          </p:cNvSpPr>
          <p:nvPr/>
        </p:nvSpPr>
        <p:spPr bwMode="auto">
          <a:xfrm>
            <a:off x="357158" y="1857364"/>
            <a:ext cx="6357982" cy="4401205"/>
          </a:xfrm>
          <a:prstGeom prst="rect">
            <a:avLst/>
          </a:prstGeom>
          <a:solidFill>
            <a:schemeClr val="bg1">
              <a:alpha val="78999"/>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US" sz="2800" b="1" i="1">
                <a:solidFill>
                  <a:srgbClr val="333399"/>
                </a:solidFill>
                <a:effectLst>
                  <a:outerShdw blurRad="38100" dist="38100" dir="2700000" algn="tl">
                    <a:srgbClr val="C0C0C0"/>
                  </a:outerShdw>
                </a:effectLst>
                <a:latin typeface="Minion-Regular" charset="0"/>
              </a:rPr>
              <a:t>Enhancing the core product through the addition of services is a very sound</a:t>
            </a:r>
            <a:r>
              <a:rPr lang="da-DK" sz="2800" b="1" i="1">
                <a:solidFill>
                  <a:srgbClr val="333399"/>
                </a:solidFill>
                <a:effectLst>
                  <a:outerShdw blurRad="38100" dist="38100" dir="2700000" algn="tl">
                    <a:srgbClr val="C0C0C0"/>
                  </a:outerShdw>
                </a:effectLst>
                <a:latin typeface="Minion-Regular" charset="0"/>
              </a:rPr>
              <a:t> </a:t>
            </a:r>
            <a:r>
              <a:rPr lang="en-US" sz="2800" b="1" i="1">
                <a:solidFill>
                  <a:srgbClr val="333399"/>
                </a:solidFill>
                <a:effectLst>
                  <a:outerShdw blurRad="38100" dist="38100" dir="2700000" algn="tl">
                    <a:srgbClr val="C0C0C0"/>
                  </a:outerShdw>
                </a:effectLst>
                <a:latin typeface="Minion-Regular" charset="0"/>
              </a:rPr>
              <a:t>strategy, but many of the services and enhancements that we may consider adding</a:t>
            </a:r>
            <a:r>
              <a:rPr lang="da-DK" sz="2800" b="1" i="1">
                <a:solidFill>
                  <a:srgbClr val="333399"/>
                </a:solidFill>
                <a:effectLst>
                  <a:outerShdw blurRad="38100" dist="38100" dir="2700000" algn="tl">
                    <a:srgbClr val="C0C0C0"/>
                  </a:outerShdw>
                </a:effectLst>
                <a:latin typeface="Minion-Regular" charset="0"/>
              </a:rPr>
              <a:t> </a:t>
            </a:r>
            <a:r>
              <a:rPr lang="en-US" sz="2800" b="1" i="1">
                <a:solidFill>
                  <a:srgbClr val="333399"/>
                </a:solidFill>
                <a:effectLst>
                  <a:outerShdw blurRad="38100" dist="38100" dir="2700000" algn="tl">
                    <a:srgbClr val="C0C0C0"/>
                  </a:outerShdw>
                </a:effectLst>
                <a:latin typeface="Minion-Regular" charset="0"/>
              </a:rPr>
              <a:t>are, as mentioned above, easily copied by the competition and have in fact become</a:t>
            </a:r>
            <a:r>
              <a:rPr lang="da-DK" sz="2800" b="1" i="1">
                <a:solidFill>
                  <a:srgbClr val="333399"/>
                </a:solidFill>
                <a:effectLst>
                  <a:outerShdw blurRad="38100" dist="38100" dir="2700000" algn="tl">
                    <a:srgbClr val="C0C0C0"/>
                  </a:outerShdw>
                </a:effectLst>
                <a:latin typeface="Minion-Regular" charset="0"/>
              </a:rPr>
              <a:t> </a:t>
            </a:r>
            <a:r>
              <a:rPr lang="en-US" sz="2800" b="1" i="1">
                <a:solidFill>
                  <a:srgbClr val="333399"/>
                </a:solidFill>
                <a:effectLst>
                  <a:outerShdw blurRad="38100" dist="38100" dir="2700000" algn="tl">
                    <a:srgbClr val="C0C0C0"/>
                  </a:outerShdw>
                </a:effectLst>
                <a:latin typeface="Minion-Regular" charset="0"/>
              </a:rPr>
              <a:t>standard equipment in the value proposition of many companies</a:t>
            </a:r>
          </a:p>
        </p:txBody>
      </p:sp>
      <p:pic>
        <p:nvPicPr>
          <p:cNvPr id="37890" name="Picture 2" descr="http://image.lineage2.in.th/bbsupload/race/20071101414321IMG_1349.jpg"/>
          <p:cNvPicPr>
            <a:picLocks noChangeAspect="1" noChangeArrowheads="1"/>
          </p:cNvPicPr>
          <p:nvPr/>
        </p:nvPicPr>
        <p:blipFill>
          <a:blip r:embed="rId2" cstate="print"/>
          <a:srcRect/>
          <a:stretch>
            <a:fillRect/>
          </a:stretch>
        </p:blipFill>
        <p:spPr bwMode="auto">
          <a:xfrm>
            <a:off x="6929454" y="214290"/>
            <a:ext cx="2071702" cy="3113308"/>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85784" y="214290"/>
            <a:ext cx="7848600" cy="762000"/>
          </a:xfrm>
        </p:spPr>
        <p:txBody>
          <a:bodyPr/>
          <a:lstStyle/>
          <a:p>
            <a:pPr eaLnBrk="1" hangingPunct="1"/>
            <a:r>
              <a:rPr lang="da-DK" sz="3000" smtClean="0"/>
              <a:t>Service excellence</a:t>
            </a:r>
            <a:endParaRPr lang="en-US" sz="3000" smtClean="0"/>
          </a:p>
        </p:txBody>
      </p:sp>
      <p:sp>
        <p:nvSpPr>
          <p:cNvPr id="132099" name="Rectangle 3"/>
          <p:cNvSpPr>
            <a:spLocks noChangeArrowheads="1"/>
          </p:cNvSpPr>
          <p:nvPr/>
        </p:nvSpPr>
        <p:spPr bwMode="auto">
          <a:xfrm>
            <a:off x="428596" y="1643050"/>
            <a:ext cx="5000628" cy="4801314"/>
          </a:xfrm>
          <a:prstGeom prst="rect">
            <a:avLst/>
          </a:prstGeom>
          <a:solidFill>
            <a:schemeClr val="bg1">
              <a:alpha val="45000"/>
            </a:schemeClr>
          </a:solidFill>
          <a:ln w="57150" cmpd="thinThick">
            <a:solidFill>
              <a:srgbClr val="FF0000"/>
            </a:solidFill>
            <a:miter lim="800000"/>
            <a:headEnd/>
            <a:tailEnd/>
          </a:ln>
          <a:effectLst/>
        </p:spPr>
        <p:txBody>
          <a:bodyPr wrap="square">
            <a:spAutoFit/>
          </a:bodyPr>
          <a:lstStyle/>
          <a:p>
            <a:pPr eaLnBrk="0" hangingPunct="0">
              <a:spcBef>
                <a:spcPct val="50000"/>
              </a:spcBef>
              <a:defRPr/>
            </a:pPr>
            <a:r>
              <a:rPr lang="en-US" sz="2800" b="1" i="1" dirty="0">
                <a:solidFill>
                  <a:srgbClr val="FF0000"/>
                </a:solidFill>
                <a:effectLst>
                  <a:outerShdw blurRad="38100" dist="38100" dir="2700000" algn="tl">
                    <a:srgbClr val="C0C0C0"/>
                  </a:outerShdw>
                </a:effectLst>
                <a:latin typeface="Minion-Regular" charset="0"/>
              </a:rPr>
              <a:t>At the technical performance level, companies strive to deliver on their promises</a:t>
            </a:r>
            <a:r>
              <a:rPr lang="da-DK" sz="2800" b="1" i="1" dirty="0">
                <a:solidFill>
                  <a:srgbClr val="FF0000"/>
                </a:solidFill>
                <a:effectLst>
                  <a:outerShdw blurRad="38100" dist="38100" dir="2700000" algn="tl">
                    <a:srgbClr val="C0C0C0"/>
                  </a:outerShdw>
                </a:effectLst>
                <a:latin typeface="Minion-Regular" charset="0"/>
              </a:rPr>
              <a:t> </a:t>
            </a:r>
            <a:r>
              <a:rPr lang="en-US" sz="2800" b="1" i="1" dirty="0">
                <a:solidFill>
                  <a:srgbClr val="FF0000"/>
                </a:solidFill>
                <a:effectLst>
                  <a:outerShdw blurRad="38100" dist="38100" dir="2700000" algn="tl">
                    <a:srgbClr val="C0C0C0"/>
                  </a:outerShdw>
                </a:effectLst>
                <a:latin typeface="Minion-Regular" charset="0"/>
              </a:rPr>
              <a:t>and establish themselves as leaders in </a:t>
            </a:r>
            <a:r>
              <a:rPr lang="en-US" sz="2800" b="1" i="1" dirty="0">
                <a:solidFill>
                  <a:srgbClr val="333399"/>
                </a:solidFill>
                <a:effectLst>
                  <a:outerShdw blurRad="38100" dist="38100" dir="2700000" algn="tl">
                    <a:srgbClr val="C0C0C0"/>
                  </a:outerShdw>
                </a:effectLst>
                <a:latin typeface="Minion-Regular" charset="0"/>
              </a:rPr>
              <a:t>‘service excellence’. </a:t>
            </a:r>
          </a:p>
          <a:p>
            <a:pPr eaLnBrk="0" hangingPunct="0">
              <a:spcBef>
                <a:spcPct val="50000"/>
              </a:spcBef>
              <a:defRPr/>
            </a:pPr>
            <a:r>
              <a:rPr lang="en-US" sz="2000" b="1" dirty="0">
                <a:effectLst>
                  <a:outerShdw blurRad="38100" dist="38100" dir="2700000" algn="tl">
                    <a:srgbClr val="C0C0C0"/>
                  </a:outerShdw>
                </a:effectLst>
                <a:latin typeface="Minion-Regular" charset="0"/>
              </a:rPr>
              <a:t>They are becoming more</a:t>
            </a:r>
            <a:r>
              <a:rPr lang="da-DK" sz="2000" b="1" dirty="0">
                <a:effectLst>
                  <a:outerShdw blurRad="38100" dist="38100" dir="2700000" algn="tl">
                    <a:srgbClr val="C0C0C0"/>
                  </a:outerShdw>
                </a:effectLst>
                <a:latin typeface="Minion-Regular" charset="0"/>
              </a:rPr>
              <a:t> </a:t>
            </a:r>
            <a:r>
              <a:rPr lang="en-US" sz="2000" b="1" dirty="0">
                <a:effectLst>
                  <a:outerShdw blurRad="38100" dist="38100" dir="2700000" algn="tl">
                    <a:srgbClr val="C0C0C0"/>
                  </a:outerShdw>
                </a:effectLst>
                <a:latin typeface="Minion-Regular" charset="0"/>
              </a:rPr>
              <a:t>aware of this level as a driver of customer satisfaction because it is more difficult to</a:t>
            </a:r>
            <a:r>
              <a:rPr lang="da-DK" sz="2000" b="1" dirty="0">
                <a:effectLst>
                  <a:outerShdw blurRad="38100" dist="38100" dir="2700000" algn="tl">
                    <a:srgbClr val="C0C0C0"/>
                  </a:outerShdw>
                </a:effectLst>
                <a:latin typeface="Minion-Regular" charset="0"/>
              </a:rPr>
              <a:t> </a:t>
            </a:r>
            <a:r>
              <a:rPr lang="en-US" sz="2000" b="1" dirty="0">
                <a:effectLst>
                  <a:outerShdw blurRad="38100" dist="38100" dir="2700000" algn="tl">
                    <a:srgbClr val="C0C0C0"/>
                  </a:outerShdw>
                </a:effectLst>
                <a:latin typeface="Minion-Regular" charset="0"/>
              </a:rPr>
              <a:t>achieve and for the competition to replicate.</a:t>
            </a:r>
          </a:p>
        </p:txBody>
      </p:sp>
      <p:pic>
        <p:nvPicPr>
          <p:cNvPr id="36866" name="Picture 2" descr="http://www.marketplus.in.th/UserFiles/Image/Asus/Photo_SmartTravelAsia_1_res.jpg"/>
          <p:cNvPicPr>
            <a:picLocks noChangeAspect="1" noChangeArrowheads="1"/>
          </p:cNvPicPr>
          <p:nvPr/>
        </p:nvPicPr>
        <p:blipFill>
          <a:blip r:embed="rId2" cstate="print"/>
          <a:srcRect/>
          <a:stretch>
            <a:fillRect/>
          </a:stretch>
        </p:blipFill>
        <p:spPr bwMode="auto">
          <a:xfrm>
            <a:off x="6072198" y="357166"/>
            <a:ext cx="2857520" cy="2643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a:noFill/>
        </p:spPr>
        <p:txBody>
          <a:bodyPr anchor="ctr"/>
          <a:lstStyle/>
          <a:p>
            <a:pPr eaLnBrk="1" hangingPunct="1"/>
            <a:r>
              <a:rPr lang="da-DK" sz="3000" smtClean="0"/>
              <a:t>Service excellence</a:t>
            </a:r>
            <a:endParaRPr lang="en-US" sz="3000" smtClean="0"/>
          </a:p>
        </p:txBody>
      </p:sp>
      <p:sp>
        <p:nvSpPr>
          <p:cNvPr id="133125" name="Rectangle 5"/>
          <p:cNvSpPr>
            <a:spLocks noChangeArrowheads="1"/>
          </p:cNvSpPr>
          <p:nvPr/>
        </p:nvSpPr>
        <p:spPr bwMode="auto">
          <a:xfrm>
            <a:off x="285720" y="1285860"/>
            <a:ext cx="8643998" cy="5262979"/>
          </a:xfrm>
          <a:prstGeom prst="rect">
            <a:avLst/>
          </a:prstGeom>
          <a:noFill/>
          <a:ln w="76200">
            <a:noFill/>
            <a:miter lim="800000"/>
            <a:headEnd/>
            <a:tailEnd/>
          </a:ln>
          <a:effectLst/>
        </p:spPr>
        <p:txBody>
          <a:bodyPr wrap="square">
            <a:spAutoFit/>
          </a:bodyPr>
          <a:lstStyle/>
          <a:p>
            <a:pPr eaLnBrk="0" hangingPunct="0">
              <a:spcBef>
                <a:spcPct val="50000"/>
              </a:spcBef>
              <a:defRPr/>
            </a:pPr>
            <a:r>
              <a:rPr lang="en-US" sz="2800" b="1" i="1" dirty="0">
                <a:solidFill>
                  <a:srgbClr val="FF0000"/>
                </a:solidFill>
                <a:effectLst>
                  <a:outerShdw blurRad="38100" dist="38100" dir="2700000" algn="tl">
                    <a:srgbClr val="C0C0C0"/>
                  </a:outerShdw>
                </a:effectLst>
                <a:latin typeface="Minion-Regular" charset="0"/>
              </a:rPr>
              <a:t>Achieving </a:t>
            </a:r>
            <a:r>
              <a:rPr lang="da-DK" sz="2800" b="1" i="1" dirty="0">
                <a:solidFill>
                  <a:srgbClr val="FF0000"/>
                </a:solidFill>
                <a:effectLst>
                  <a:outerShdw blurRad="38100" dist="38100" dir="2700000" algn="tl">
                    <a:srgbClr val="C0C0C0"/>
                  </a:outerShdw>
                </a:effectLst>
                <a:latin typeface="Minion-Regular" charset="0"/>
              </a:rPr>
              <a:t>’service </a:t>
            </a:r>
            <a:r>
              <a:rPr lang="en-US" sz="2800" b="1" i="1" dirty="0">
                <a:solidFill>
                  <a:srgbClr val="FF0000"/>
                </a:solidFill>
                <a:effectLst>
                  <a:outerShdw blurRad="38100" dist="38100" dir="2700000" algn="tl">
                    <a:srgbClr val="C0C0C0"/>
                  </a:outerShdw>
                </a:effectLst>
                <a:latin typeface="Minion-Regular" charset="0"/>
              </a:rPr>
              <a:t>excellence</a:t>
            </a:r>
            <a:r>
              <a:rPr lang="da-DK" sz="2800" b="1" i="1" dirty="0">
                <a:solidFill>
                  <a:srgbClr val="FF0000"/>
                </a:solidFill>
                <a:effectLst>
                  <a:outerShdw blurRad="38100" dist="38100" dir="2700000" algn="tl">
                    <a:srgbClr val="C0C0C0"/>
                  </a:outerShdw>
                </a:effectLst>
                <a:latin typeface="Minion-Regular" charset="0"/>
              </a:rPr>
              <a:t>’</a:t>
            </a:r>
            <a:r>
              <a:rPr lang="en-US" sz="2800" b="1" i="1" dirty="0">
                <a:solidFill>
                  <a:srgbClr val="FF0000"/>
                </a:solidFill>
                <a:effectLst>
                  <a:outerShdw blurRad="38100" dist="38100" dir="2700000" algn="tl">
                    <a:srgbClr val="C0C0C0"/>
                  </a:outerShdw>
                </a:effectLst>
                <a:latin typeface="Minion-Regular" charset="0"/>
              </a:rPr>
              <a:t> at this level depends on many factors</a:t>
            </a:r>
            <a:r>
              <a:rPr lang="da-DK" sz="2800" b="1" i="1" dirty="0">
                <a:solidFill>
                  <a:srgbClr val="FF0000"/>
                </a:solidFill>
                <a:effectLst>
                  <a:outerShdw blurRad="38100" dist="38100" dir="2700000" algn="tl">
                    <a:srgbClr val="C0C0C0"/>
                  </a:outerShdw>
                </a:effectLst>
                <a:latin typeface="Minion-Regular" charset="0"/>
              </a:rPr>
              <a:t>:</a:t>
            </a:r>
          </a:p>
          <a:p>
            <a:pPr eaLnBrk="0" hangingPunct="0">
              <a:spcBef>
                <a:spcPct val="50000"/>
              </a:spcBef>
              <a:buFontTx/>
              <a:buChar char="•"/>
              <a:defRPr/>
            </a:pP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Top management commitment</a:t>
            </a: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is essential since </a:t>
            </a:r>
            <a:r>
              <a:rPr lang="en-US" sz="2800" b="1" i="1" u="sng" dirty="0">
                <a:solidFill>
                  <a:srgbClr val="FF0000"/>
                </a:solidFill>
                <a:effectLst>
                  <a:outerShdw blurRad="38100" dist="38100" dir="2700000" algn="tl">
                    <a:srgbClr val="C0C0C0"/>
                  </a:outerShdw>
                </a:effectLst>
                <a:latin typeface="Minion-Regular" charset="0"/>
              </a:rPr>
              <a:t>time and money must be spent in order to develop</a:t>
            </a:r>
            <a:r>
              <a:rPr lang="da-DK" sz="2800" b="1" i="1" u="sng" dirty="0">
                <a:solidFill>
                  <a:srgbClr val="FF0000"/>
                </a:solidFill>
                <a:effectLst>
                  <a:outerShdw blurRad="38100" dist="38100" dir="2700000" algn="tl">
                    <a:srgbClr val="C0C0C0"/>
                  </a:outerShdw>
                </a:effectLst>
                <a:latin typeface="Minion-Regular" charset="0"/>
              </a:rPr>
              <a:t> </a:t>
            </a:r>
            <a:r>
              <a:rPr lang="en-US" sz="2800" b="1" i="1" u="sng" dirty="0">
                <a:solidFill>
                  <a:srgbClr val="FF0000"/>
                </a:solidFill>
                <a:effectLst>
                  <a:outerShdw blurRad="38100" dist="38100" dir="2700000" algn="tl">
                    <a:srgbClr val="C0C0C0"/>
                  </a:outerShdw>
                </a:effectLst>
                <a:latin typeface="Minion-Regular" charset="0"/>
              </a:rPr>
              <a:t>processes and technologies, as well as to attract, retain and train staff to perform at</a:t>
            </a:r>
            <a:r>
              <a:rPr lang="da-DK" sz="2800" b="1" i="1" u="sng" dirty="0">
                <a:solidFill>
                  <a:srgbClr val="FF0000"/>
                </a:solidFill>
                <a:effectLst>
                  <a:outerShdw blurRad="38100" dist="38100" dir="2700000" algn="tl">
                    <a:srgbClr val="C0C0C0"/>
                  </a:outerShdw>
                </a:effectLst>
                <a:latin typeface="Minion-Regular" charset="0"/>
              </a:rPr>
              <a:t> </a:t>
            </a:r>
            <a:r>
              <a:rPr lang="en-US" sz="2800" b="1" i="1" u="sng" dirty="0">
                <a:solidFill>
                  <a:srgbClr val="FF0000"/>
                </a:solidFill>
                <a:effectLst>
                  <a:outerShdw blurRad="38100" dist="38100" dir="2700000" algn="tl">
                    <a:srgbClr val="C0C0C0"/>
                  </a:outerShdw>
                </a:effectLst>
                <a:latin typeface="Minion-Regular" charset="0"/>
              </a:rPr>
              <a:t>the highest level. </a:t>
            </a:r>
            <a:endParaRPr lang="da-DK" sz="2800" b="1" i="1" u="sng" dirty="0">
              <a:solidFill>
                <a:srgbClr val="FF0000"/>
              </a:solidFill>
              <a:effectLst>
                <a:outerShdw blurRad="38100" dist="38100" dir="2700000" algn="tl">
                  <a:srgbClr val="C0C0C0"/>
                </a:outerShdw>
              </a:effectLst>
              <a:latin typeface="Minion-Regular" charset="0"/>
            </a:endParaRPr>
          </a:p>
          <a:p>
            <a:pPr eaLnBrk="0" hangingPunct="0">
              <a:spcBef>
                <a:spcPct val="50000"/>
              </a:spcBef>
              <a:buFontTx/>
              <a:buChar char="•"/>
              <a:defRPr/>
            </a:pP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The payback from this investment comes from the customer’s perception</a:t>
            </a: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of increased value. Customers who value excellence in service will be more</a:t>
            </a: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satisfied and will tend to remain loyal.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fontScale="90000"/>
          </a:bodyPr>
          <a:lstStyle/>
          <a:p>
            <a:pPr eaLnBrk="1" hangingPunct="1"/>
            <a:r>
              <a:rPr lang="en-US" smtClean="0"/>
              <a:t>Exhibit 7.2 Dell’s online service program</a:t>
            </a:r>
            <a:endParaRPr lang="th-TH" smtClean="0"/>
          </a:p>
        </p:txBody>
      </p:sp>
      <p:pic>
        <p:nvPicPr>
          <p:cNvPr id="14339" name="Picture 4" descr="Tech020"/>
          <p:cNvPicPr>
            <a:picLocks noGrp="1" noChangeAspect="1" noChangeArrowheads="1"/>
          </p:cNvPicPr>
          <p:nvPr>
            <p:ph sz="quarter" idx="1"/>
          </p:nvPr>
        </p:nvPicPr>
        <p:blipFill>
          <a:blip r:embed="rId2" cstate="print"/>
          <a:srcRect/>
          <a:stretch>
            <a:fillRect/>
          </a:stretch>
        </p:blipFill>
        <p:spPr>
          <a:xfrm>
            <a:off x="2357422" y="1571612"/>
            <a:ext cx="3806834" cy="4648674"/>
          </a:xfr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647700"/>
            <a:ext cx="7543800" cy="1295400"/>
          </a:xfrm>
        </p:spPr>
        <p:txBody>
          <a:bodyPr/>
          <a:lstStyle/>
          <a:p>
            <a:pPr eaLnBrk="1" hangingPunct="1"/>
            <a:r>
              <a:rPr lang="en-GB" sz="3000" smtClean="0"/>
              <a:t>Dell’s on-line service programme</a:t>
            </a:r>
          </a:p>
        </p:txBody>
      </p:sp>
      <p:sp>
        <p:nvSpPr>
          <p:cNvPr id="119811" name="Rectangle 3"/>
          <p:cNvSpPr>
            <a:spLocks noChangeArrowheads="1"/>
          </p:cNvSpPr>
          <p:nvPr/>
        </p:nvSpPr>
        <p:spPr bwMode="auto">
          <a:xfrm>
            <a:off x="642910" y="1428736"/>
            <a:ext cx="7929618" cy="5078313"/>
          </a:xfrm>
          <a:prstGeom prst="rect">
            <a:avLst/>
          </a:prstGeom>
          <a:solidFill>
            <a:schemeClr val="bg1">
              <a:alpha val="50000"/>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GB" sz="2400" b="1" i="1" dirty="0">
                <a:solidFill>
                  <a:srgbClr val="FF0000"/>
                </a:solidFill>
                <a:effectLst>
                  <a:outerShdw blurRad="38100" dist="38100" dir="2700000" algn="tl">
                    <a:srgbClr val="C0C0C0"/>
                  </a:outerShdw>
                </a:effectLst>
                <a:latin typeface="Minion-Regular" charset="0"/>
              </a:rPr>
              <a:t>Dell has created many features and services online to help the customer see the whole purchasing process clearly:</a:t>
            </a:r>
          </a:p>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Minion-Regular" charset="0"/>
              </a:rPr>
              <a:t> </a:t>
            </a:r>
            <a:r>
              <a:rPr lang="en-GB" sz="2800" b="1" i="1" dirty="0">
                <a:effectLst>
                  <a:outerShdw blurRad="38100" dist="38100" dir="2700000" algn="tl">
                    <a:srgbClr val="C0C0C0"/>
                  </a:outerShdw>
                </a:effectLst>
                <a:latin typeface="Minion-Regular" charset="0"/>
              </a:rPr>
              <a:t>Customers can </a:t>
            </a:r>
            <a:r>
              <a:rPr lang="en-GB" sz="2800" b="1" i="1" dirty="0">
                <a:solidFill>
                  <a:srgbClr val="FF0000"/>
                </a:solidFill>
                <a:effectLst>
                  <a:outerShdw blurRad="38100" dist="38100" dir="2700000" algn="tl">
                    <a:srgbClr val="C0C0C0"/>
                  </a:outerShdw>
                </a:effectLst>
                <a:latin typeface="Minion-Regular" charset="0"/>
              </a:rPr>
              <a:t>create and view</a:t>
            </a:r>
            <a:r>
              <a:rPr lang="en-GB" sz="2800" b="1" i="1" dirty="0">
                <a:effectLst>
                  <a:outerShdw blurRad="38100" dist="38100" dir="2700000" algn="tl">
                    <a:srgbClr val="C0C0C0"/>
                  </a:outerShdw>
                </a:effectLst>
                <a:latin typeface="Minion-Regular" charset="0"/>
              </a:rPr>
              <a:t> their service records online. </a:t>
            </a:r>
            <a:r>
              <a:rPr lang="en-GB" sz="2800" b="1" dirty="0">
                <a:effectLst>
                  <a:outerShdw blurRad="38100" dist="38100" dir="2700000" algn="tl">
                    <a:srgbClr val="C0C0C0"/>
                  </a:outerShdw>
                </a:effectLst>
                <a:latin typeface="Minion-Regular" charset="0"/>
              </a:rPr>
              <a:t>This includes product support, shipment and delivery dates. </a:t>
            </a:r>
          </a:p>
          <a:p>
            <a:pPr eaLnBrk="0" hangingPunct="0">
              <a:spcBef>
                <a:spcPct val="50000"/>
              </a:spcBef>
              <a:buFontTx/>
              <a:buChar char="•"/>
              <a:defRPr/>
            </a:pPr>
            <a:r>
              <a:rPr lang="en-GB" sz="2800" b="1" i="1" dirty="0">
                <a:effectLst>
                  <a:outerShdw blurRad="38100" dist="38100" dir="2700000" algn="tl">
                    <a:srgbClr val="C0C0C0"/>
                  </a:outerShdw>
                </a:effectLst>
                <a:latin typeface="Minion-Regular" charset="0"/>
              </a:rPr>
              <a:t> Each purchase comes with a </a:t>
            </a:r>
            <a:r>
              <a:rPr lang="en-GB" sz="2800" b="1" i="1" dirty="0">
                <a:solidFill>
                  <a:srgbClr val="FF0000"/>
                </a:solidFill>
                <a:effectLst>
                  <a:outerShdw blurRad="38100" dist="38100" dir="2700000" algn="tl">
                    <a:srgbClr val="C0C0C0"/>
                  </a:outerShdw>
                </a:effectLst>
                <a:latin typeface="Minion-Regular" charset="0"/>
              </a:rPr>
              <a:t>service tag code</a:t>
            </a:r>
            <a:r>
              <a:rPr lang="en-GB" sz="2800" b="1" i="1" dirty="0">
                <a:effectLst>
                  <a:outerShdw blurRad="38100" dist="38100" dir="2700000" algn="tl">
                    <a:srgbClr val="C0C0C0"/>
                  </a:outerShdw>
                </a:effectLst>
                <a:latin typeface="Minion-Regular" charset="0"/>
              </a:rPr>
              <a:t>, which can track the model bought and its service requirements. This allows Dell customer service representatives to handle requests quickly and efficiently.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3400" y="0"/>
            <a:ext cx="7848600" cy="762000"/>
          </a:xfrm>
        </p:spPr>
        <p:txBody>
          <a:bodyPr/>
          <a:lstStyle/>
          <a:p>
            <a:pPr eaLnBrk="1" hangingPunct="1"/>
            <a:r>
              <a:rPr lang="en-GB" sz="3000" smtClean="0"/>
              <a:t>Different product levels</a:t>
            </a:r>
          </a:p>
        </p:txBody>
      </p:sp>
      <p:pic>
        <p:nvPicPr>
          <p:cNvPr id="4" name="Picture 5"/>
          <p:cNvPicPr>
            <a:picLocks noChangeAspect="1" noChangeArrowheads="1"/>
          </p:cNvPicPr>
          <p:nvPr/>
        </p:nvPicPr>
        <p:blipFill>
          <a:blip r:embed="rId2" cstate="print"/>
          <a:srcRect/>
          <a:stretch>
            <a:fillRect/>
          </a:stretch>
        </p:blipFill>
        <p:spPr bwMode="auto">
          <a:xfrm>
            <a:off x="1500166" y="857232"/>
            <a:ext cx="5786478" cy="5529813"/>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357166"/>
            <a:ext cx="8534400" cy="758952"/>
          </a:xfrm>
        </p:spPr>
        <p:txBody>
          <a:bodyPr>
            <a:normAutofit fontScale="90000"/>
          </a:bodyPr>
          <a:lstStyle/>
          <a:p>
            <a:r>
              <a:rPr lang="en-US" sz="6000" dirty="0" smtClean="0">
                <a:solidFill>
                  <a:srgbClr val="FFC000"/>
                </a:solidFill>
              </a:rPr>
              <a:t>Five Product Levels</a:t>
            </a:r>
            <a:endParaRPr lang="th-TH" sz="6000" dirty="0">
              <a:solidFill>
                <a:srgbClr val="FFC000"/>
              </a:solidFill>
            </a:endParaRPr>
          </a:p>
        </p:txBody>
      </p:sp>
      <p:graphicFrame>
        <p:nvGraphicFramePr>
          <p:cNvPr id="4" name="ตัวยึดเนื้อหา 3"/>
          <p:cNvGraphicFramePr>
            <a:graphicFrameLocks noGrp="1"/>
          </p:cNvGraphicFramePr>
          <p:nvPr>
            <p:ph idx="4294967295"/>
          </p:nvPr>
        </p:nvGraphicFramePr>
        <p:xfrm>
          <a:off x="142844" y="1285860"/>
          <a:ext cx="8643966" cy="55721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nvGraphicFramePr>
        <p:xfrm>
          <a:off x="142844" y="0"/>
          <a:ext cx="2928926"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7" cstate="print"/>
          <a:stretch>
            <a:fillRect/>
          </a:stretch>
        </p:blipFill>
        <p:spPr>
          <a:xfrm>
            <a:off x="3214678" y="214290"/>
            <a:ext cx="2428874" cy="1214437"/>
          </a:xfrm>
          <a:prstGeom prst="rect">
            <a:avLst/>
          </a:prstGeom>
        </p:spPr>
      </p:pic>
      <p:pic>
        <p:nvPicPr>
          <p:cNvPr id="7" name="รูปภาพ 6" descr="camera.jpg"/>
          <p:cNvPicPr>
            <a:picLocks noChangeAspect="1"/>
          </p:cNvPicPr>
          <p:nvPr/>
        </p:nvPicPr>
        <p:blipFill>
          <a:blip r:embed="rId8" cstate="print"/>
          <a:stretch>
            <a:fillRect/>
          </a:stretch>
        </p:blipFill>
        <p:spPr>
          <a:xfrm>
            <a:off x="3500430" y="1500174"/>
            <a:ext cx="1743698" cy="1581150"/>
          </a:xfrm>
          <a:prstGeom prst="rect">
            <a:avLst/>
          </a:prstGeom>
        </p:spPr>
      </p:pic>
      <p:pic>
        <p:nvPicPr>
          <p:cNvPr id="8" name="รูปภาพ 7" descr="warrantee.jpg"/>
          <p:cNvPicPr>
            <a:picLocks noChangeAspect="1"/>
          </p:cNvPicPr>
          <p:nvPr/>
        </p:nvPicPr>
        <p:blipFill>
          <a:blip r:embed="rId9" cstate="print"/>
          <a:stretch>
            <a:fillRect/>
          </a:stretch>
        </p:blipFill>
        <p:spPr>
          <a:xfrm>
            <a:off x="3500430" y="3357562"/>
            <a:ext cx="1828800" cy="1371600"/>
          </a:xfrm>
          <a:prstGeom prst="rect">
            <a:avLst/>
          </a:prstGeom>
        </p:spPr>
      </p:pic>
      <p:pic>
        <p:nvPicPr>
          <p:cNvPr id="9" name="รูปภาพ 8" descr="camera colors.jpg"/>
          <p:cNvPicPr>
            <a:picLocks noChangeAspect="1"/>
          </p:cNvPicPr>
          <p:nvPr/>
        </p:nvPicPr>
        <p:blipFill>
          <a:blip r:embed="rId10" cstate="print"/>
          <a:stretch>
            <a:fillRect/>
          </a:stretch>
        </p:blipFill>
        <p:spPr>
          <a:xfrm>
            <a:off x="3200400" y="4876800"/>
            <a:ext cx="1905000" cy="1426911"/>
          </a:xfrm>
          <a:prstGeom prst="rect">
            <a:avLst/>
          </a:prstGeom>
        </p:spPr>
      </p:pic>
      <p:pic>
        <p:nvPicPr>
          <p:cNvPr id="10" name="รูปภาพ 9" descr="3 d picture.jpg"/>
          <p:cNvPicPr>
            <a:picLocks noChangeAspect="1"/>
          </p:cNvPicPr>
          <p:nvPr/>
        </p:nvPicPr>
        <p:blipFill>
          <a:blip r:embed="rId11" cstate="print"/>
          <a:stretch>
            <a:fillRect/>
          </a:stretch>
        </p:blipFill>
        <p:spPr>
          <a:xfrm rot="523054">
            <a:off x="5891224" y="968149"/>
            <a:ext cx="2743200" cy="4419763"/>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714348" y="0"/>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0531" name="Rectangle 3"/>
          <p:cNvSpPr>
            <a:spLocks noGrp="1" noChangeArrowheads="1"/>
          </p:cNvSpPr>
          <p:nvPr>
            <p:ph type="body" sz="half" idx="1"/>
          </p:nvPr>
        </p:nvSpPr>
        <p:spPr>
          <a:xfrm>
            <a:off x="457200" y="1643050"/>
            <a:ext cx="4614866" cy="4449775"/>
          </a:xfrm>
        </p:spPr>
        <p:txBody>
          <a:bodyPr>
            <a:normAutofit/>
          </a:bodyPr>
          <a:lstStyle/>
          <a:p>
            <a:pPr eaLnBrk="1" hangingPunct="1">
              <a:defRPr/>
            </a:pPr>
            <a:r>
              <a:rPr lang="en-US" sz="2600" dirty="0" smtClean="0"/>
              <a:t>Differentiation of the augmented product can be achieved by </a:t>
            </a:r>
            <a:r>
              <a:rPr lang="en-US" sz="2600" b="1" i="1" dirty="0" smtClean="0">
                <a:solidFill>
                  <a:srgbClr val="FF0000"/>
                </a:solidFill>
                <a:effectLst>
                  <a:outerShdw blurRad="38100" dist="38100" dir="2700000" algn="tl">
                    <a:srgbClr val="C0C0C0"/>
                  </a:outerShdw>
                </a:effectLst>
              </a:rPr>
              <a:t>offering more to customers on top of existing features</a:t>
            </a:r>
            <a:r>
              <a:rPr lang="en-US" sz="2600" dirty="0" smtClean="0"/>
              <a:t>         </a:t>
            </a:r>
          </a:p>
          <a:p>
            <a:pPr eaLnBrk="1" hangingPunct="1">
              <a:defRPr/>
            </a:pPr>
            <a:r>
              <a:rPr lang="en-US" sz="2600" dirty="0" smtClean="0"/>
              <a:t>(</a:t>
            </a:r>
            <a:r>
              <a:rPr lang="en-US" sz="2600" dirty="0" err="1" smtClean="0"/>
              <a:t>eg</a:t>
            </a:r>
            <a:r>
              <a:rPr lang="en-US" sz="2600" dirty="0" smtClean="0"/>
              <a:t>. Offering a lifetime guarantee on videotape rather than a one-or-two year guarantee) or by offering </a:t>
            </a:r>
            <a:r>
              <a:rPr lang="en-US" sz="2600" b="1" i="1" dirty="0" smtClean="0">
                <a:solidFill>
                  <a:srgbClr val="FF0000"/>
                </a:solidFill>
                <a:effectLst>
                  <a:outerShdw blurRad="38100" dist="38100" dir="2700000" algn="tl">
                    <a:srgbClr val="C0C0C0"/>
                  </a:outerShdw>
                </a:effectLst>
              </a:rPr>
              <a:t>new features that are of value to</a:t>
            </a:r>
            <a:r>
              <a:rPr lang="en-US" sz="2600" dirty="0" smtClean="0"/>
              <a:t> customers.</a:t>
            </a:r>
            <a:endParaRPr lang="th-TH" sz="2600" dirty="0" smtClean="0"/>
          </a:p>
        </p:txBody>
      </p:sp>
      <p:pic>
        <p:nvPicPr>
          <p:cNvPr id="6" name="รูปภาพ 5" descr="camera colors.jpg"/>
          <p:cNvPicPr>
            <a:picLocks noChangeAspect="1"/>
          </p:cNvPicPr>
          <p:nvPr/>
        </p:nvPicPr>
        <p:blipFill>
          <a:blip r:embed="rId2" cstate="print"/>
          <a:stretch>
            <a:fillRect/>
          </a:stretch>
        </p:blipFill>
        <p:spPr>
          <a:xfrm rot="724863">
            <a:off x="5353432" y="2086430"/>
            <a:ext cx="3118782" cy="23360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a:xfrm>
            <a:off x="0" y="0"/>
            <a:ext cx="10144164" cy="1143000"/>
          </a:xfrm>
        </p:spPr>
        <p:txBody>
          <a:bodyPr/>
          <a:lstStyle/>
          <a:p>
            <a:pPr eaLnBrk="1" hangingPunct="1"/>
            <a:r>
              <a:rPr lang="en-US" dirty="0" smtClean="0"/>
              <a:t>Differentiating the augmented product</a:t>
            </a:r>
            <a:endParaRPr lang="th-TH" dirty="0" smtClean="0"/>
          </a:p>
        </p:txBody>
      </p:sp>
      <p:sp>
        <p:nvSpPr>
          <p:cNvPr id="151555" name="Rectangle 3"/>
          <p:cNvSpPr>
            <a:spLocks noGrp="1" noChangeArrowheads="1"/>
          </p:cNvSpPr>
          <p:nvPr>
            <p:ph type="body" sz="half" idx="1"/>
          </p:nvPr>
        </p:nvSpPr>
        <p:spPr>
          <a:xfrm>
            <a:off x="571472" y="1357298"/>
            <a:ext cx="7715304" cy="5813425"/>
          </a:xfrm>
        </p:spPr>
        <p:txBody>
          <a:bodyPr/>
          <a:lstStyle/>
          <a:p>
            <a:pPr eaLnBrk="1" hangingPunct="1">
              <a:defRPr/>
            </a:pPr>
            <a:r>
              <a:rPr lang="en-US" sz="3200" b="1" u="sng" dirty="0" smtClean="0">
                <a:effectLst>
                  <a:outerShdw blurRad="38100" dist="38100" dir="2700000" algn="tl">
                    <a:srgbClr val="C0C0C0"/>
                  </a:outerShdw>
                </a:effectLst>
              </a:rPr>
              <a:t>Quality:</a:t>
            </a:r>
            <a:r>
              <a:rPr lang="en-US" sz="2600" dirty="0" smtClean="0"/>
              <a:t> A prime factor in differentiating the product or service form that of competitors is quality. </a:t>
            </a:r>
            <a:r>
              <a:rPr lang="en-US" sz="2600" b="1" i="1" dirty="0" smtClean="0">
                <a:solidFill>
                  <a:srgbClr val="FF0000"/>
                </a:solidFill>
                <a:effectLst>
                  <a:outerShdw blurRad="38100" dist="38100" dir="2700000" algn="tl">
                    <a:srgbClr val="C0C0C0"/>
                  </a:outerShdw>
                </a:effectLst>
              </a:rPr>
              <a:t>Quality concerns the fitness of purpose of the product or service.</a:t>
            </a:r>
            <a:r>
              <a:rPr lang="en-US" sz="2600" dirty="0" smtClean="0"/>
              <a:t>  For manufactured products this can include the durability, appearance or grade of the product, while in </a:t>
            </a:r>
            <a:r>
              <a:rPr lang="en-US" sz="2600" b="1" i="1" dirty="0" smtClean="0">
                <a:solidFill>
                  <a:srgbClr val="FF0000"/>
                </a:solidFill>
                <a:effectLst>
                  <a:outerShdw blurRad="38100" dist="38100" dir="2700000" algn="tl">
                    <a:srgbClr val="C0C0C0"/>
                  </a:outerShdw>
                </a:effectLst>
              </a:rPr>
              <a:t>services it often comes down to the tangible elements of the service, the reliability and responsiveness of service </a:t>
            </a:r>
            <a:r>
              <a:rPr lang="en-US" sz="2600" b="1" i="1" dirty="0" err="1" smtClean="0">
                <a:solidFill>
                  <a:srgbClr val="FF0000"/>
                </a:solidFill>
                <a:effectLst>
                  <a:outerShdw blurRad="38100" dist="38100" dir="2700000" algn="tl">
                    <a:srgbClr val="C0C0C0"/>
                  </a:outerShdw>
                </a:effectLst>
              </a:rPr>
              <a:t>provider,the</a:t>
            </a:r>
            <a:r>
              <a:rPr lang="en-US" sz="2600" b="1" i="1" dirty="0" smtClean="0">
                <a:solidFill>
                  <a:srgbClr val="FF0000"/>
                </a:solidFill>
                <a:effectLst>
                  <a:outerShdw blurRad="38100" dist="38100" dir="2700000" algn="tl">
                    <a:srgbClr val="C0C0C0"/>
                  </a:outerShdw>
                </a:effectLst>
              </a:rPr>
              <a:t> assurance</a:t>
            </a:r>
            <a:r>
              <a:rPr lang="en-US" sz="2600" dirty="0" smtClean="0"/>
              <a:t> provided of the value of the service, the empathy or caring attention received.</a:t>
            </a:r>
            <a:endParaRPr lang="th-TH" sz="2600"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Brand Quality</a:t>
            </a:r>
            <a:endParaRPr lang="th-TH" dirty="0"/>
          </a:p>
        </p:txBody>
      </p:sp>
      <p:pic>
        <p:nvPicPr>
          <p:cNvPr id="64518" name="Picture 6" descr="http://www.check4shopping.com/wp-content/uploads/2011/05/happyhour-1.jpg"/>
          <p:cNvPicPr>
            <a:picLocks noChangeAspect="1" noChangeArrowheads="1"/>
          </p:cNvPicPr>
          <p:nvPr/>
        </p:nvPicPr>
        <p:blipFill>
          <a:blip r:embed="rId2" cstate="print"/>
          <a:srcRect/>
          <a:stretch>
            <a:fillRect/>
          </a:stretch>
        </p:blipFill>
        <p:spPr bwMode="auto">
          <a:xfrm>
            <a:off x="1571604" y="1500174"/>
            <a:ext cx="4572032" cy="4643470"/>
          </a:xfrm>
          <a:prstGeom prst="rect">
            <a:avLst/>
          </a:prstGeom>
          <a:ln>
            <a:noFill/>
          </a:ln>
          <a:effectLst>
            <a:softEdge rad="112500"/>
          </a:effectLst>
        </p:spPr>
      </p:pic>
      <p:pic>
        <p:nvPicPr>
          <p:cNvPr id="64520" name="Picture 8" descr="http://www.marketingoops.com/wp-content/uploads/2010/01/starbucks-logo.jpg"/>
          <p:cNvPicPr>
            <a:picLocks noChangeAspect="1" noChangeArrowheads="1"/>
          </p:cNvPicPr>
          <p:nvPr/>
        </p:nvPicPr>
        <p:blipFill>
          <a:blip r:embed="rId3" cstate="print"/>
          <a:srcRect/>
          <a:stretch>
            <a:fillRect/>
          </a:stretch>
        </p:blipFill>
        <p:spPr bwMode="auto">
          <a:xfrm>
            <a:off x="6929454" y="285728"/>
            <a:ext cx="1867929" cy="1919281"/>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85786" y="0"/>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2579" name="Rectangle 3"/>
          <p:cNvSpPr>
            <a:spLocks noGrp="1" noChangeArrowheads="1"/>
          </p:cNvSpPr>
          <p:nvPr>
            <p:ph type="body" sz="half" idx="1"/>
          </p:nvPr>
        </p:nvSpPr>
        <p:spPr>
          <a:xfrm>
            <a:off x="642910" y="1428736"/>
            <a:ext cx="7715272" cy="5089521"/>
          </a:xfrm>
          <a:solidFill>
            <a:schemeClr val="bg1">
              <a:alpha val="70000"/>
            </a:schemeClr>
          </a:solidFill>
        </p:spPr>
        <p:txBody>
          <a:bodyPr>
            <a:normAutofit/>
          </a:bodyPr>
          <a:lstStyle/>
          <a:p>
            <a:pPr eaLnBrk="1" hangingPunct="1">
              <a:lnSpc>
                <a:spcPct val="90000"/>
              </a:lnSpc>
              <a:defRPr/>
            </a:pPr>
            <a:r>
              <a:rPr lang="en-US" sz="1900" b="1" i="1" dirty="0" smtClean="0">
                <a:solidFill>
                  <a:srgbClr val="FF0000"/>
                </a:solidFill>
                <a:effectLst>
                  <a:outerShdw blurRad="38100" dist="38100" dir="2700000" algn="tl">
                    <a:srgbClr val="C0C0C0"/>
                  </a:outerShdw>
                </a:effectLst>
              </a:rPr>
              <a:t>Packaging can be used to differentiate the product. Packaging has five main functions, each of which can be used as a basis for differentiation.</a:t>
            </a:r>
          </a:p>
          <a:p>
            <a:pPr lvl="1" eaLnBrk="1" hangingPunct="1">
              <a:lnSpc>
                <a:spcPct val="90000"/>
              </a:lnSpc>
              <a:defRPr/>
            </a:pPr>
            <a:r>
              <a:rPr lang="en-US" sz="2000" b="1" dirty="0" smtClean="0">
                <a:effectLst>
                  <a:outerShdw blurRad="38100" dist="38100" dir="2700000" algn="tl">
                    <a:srgbClr val="C0C0C0"/>
                  </a:outerShdw>
                </a:effectLst>
              </a:rPr>
              <a:t>1. Packaging </a:t>
            </a:r>
            <a:r>
              <a:rPr lang="en-US" sz="2000" b="1" u="sng" dirty="0" smtClean="0">
                <a:solidFill>
                  <a:srgbClr val="FF0000"/>
                </a:solidFill>
                <a:effectLst>
                  <a:outerShdw blurRad="38100" dist="38100" dir="2700000" algn="tl">
                    <a:srgbClr val="C0C0C0"/>
                  </a:outerShdw>
                </a:effectLst>
              </a:rPr>
              <a:t>stores </a:t>
            </a:r>
            <a:r>
              <a:rPr lang="en-US" sz="2000" b="1" dirty="0" smtClean="0">
                <a:effectLst>
                  <a:outerShdw blurRad="38100" dist="38100" dir="2700000" algn="tl">
                    <a:srgbClr val="C0C0C0"/>
                  </a:outerShdw>
                </a:effectLst>
              </a:rPr>
              <a:t>the product, and hence can be used to extend shelf life or facilitate physical storage (e.g. tetra packs for fruit juice and other beverages).</a:t>
            </a:r>
          </a:p>
          <a:p>
            <a:pPr lvl="1" eaLnBrk="1" hangingPunct="1">
              <a:lnSpc>
                <a:spcPct val="90000"/>
              </a:lnSpc>
              <a:defRPr/>
            </a:pPr>
            <a:r>
              <a:rPr lang="en-US" sz="2000" b="1" dirty="0" smtClean="0">
                <a:effectLst>
                  <a:outerShdw blurRad="38100" dist="38100" dir="2700000" algn="tl">
                    <a:srgbClr val="C0C0C0"/>
                  </a:outerShdw>
                </a:effectLst>
              </a:rPr>
              <a:t>2. Packaging </a:t>
            </a:r>
            <a:r>
              <a:rPr lang="en-US" sz="2000" b="1" u="sng" dirty="0" smtClean="0">
                <a:solidFill>
                  <a:srgbClr val="FF0000"/>
                </a:solidFill>
                <a:effectLst>
                  <a:outerShdw blurRad="38100" dist="38100" dir="2700000" algn="tl">
                    <a:srgbClr val="C0C0C0"/>
                  </a:outerShdw>
                </a:effectLst>
              </a:rPr>
              <a:t>protects</a:t>
            </a:r>
            <a:r>
              <a:rPr lang="en-US" sz="2000" b="1" dirty="0" smtClean="0">
                <a:effectLst>
                  <a:outerShdw blurRad="38100" dist="38100" dir="2700000" algn="tl">
                    <a:srgbClr val="C0C0C0"/>
                  </a:outerShdw>
                </a:effectLst>
              </a:rPr>
              <a:t> the product during transit and prior to consumption, to ensure consistent quality (</a:t>
            </a:r>
            <a:r>
              <a:rPr lang="en-US" sz="2000" b="1" dirty="0" err="1" smtClean="0">
                <a:effectLst>
                  <a:outerShdw blurRad="38100" dist="38100" dir="2700000" algn="tl">
                    <a:srgbClr val="C0C0C0"/>
                  </a:outerShdw>
                </a:effectLst>
              </a:rPr>
              <a:t>eg</a:t>
            </a:r>
            <a:r>
              <a:rPr lang="en-US" sz="2000" b="1" dirty="0" smtClean="0">
                <a:effectLst>
                  <a:outerShdw blurRad="38100" dist="38100" dir="2700000" algn="tl">
                    <a:srgbClr val="C0C0C0"/>
                  </a:outerShdw>
                </a:effectLst>
              </a:rPr>
              <a:t>. The use of foil packs for potato crisps to ensure freshness)</a:t>
            </a:r>
          </a:p>
          <a:p>
            <a:pPr lvl="1" eaLnBrk="1" hangingPunct="1">
              <a:lnSpc>
                <a:spcPct val="90000"/>
              </a:lnSpc>
              <a:defRPr/>
            </a:pPr>
            <a:r>
              <a:rPr lang="en-US" sz="2000" b="1" dirty="0" smtClean="0">
                <a:effectLst>
                  <a:outerShdw blurRad="38100" dist="38100" dir="2700000" algn="tl">
                    <a:srgbClr val="C0C0C0"/>
                  </a:outerShdw>
                </a:effectLst>
              </a:rPr>
              <a:t>3. Packaging </a:t>
            </a:r>
            <a:r>
              <a:rPr lang="en-US" sz="2000" b="1" u="sng" dirty="0" smtClean="0">
                <a:solidFill>
                  <a:srgbClr val="FF0000"/>
                </a:solidFill>
                <a:effectLst>
                  <a:outerShdw blurRad="38100" dist="38100" dir="2700000" algn="tl">
                    <a:srgbClr val="C0C0C0"/>
                  </a:outerShdw>
                </a:effectLst>
              </a:rPr>
              <a:t>facilitates</a:t>
            </a:r>
            <a:r>
              <a:rPr lang="en-US" sz="2000" b="1" dirty="0" smtClean="0">
                <a:effectLst>
                  <a:outerShdw blurRad="38100" dist="38100" dir="2700000" algn="tl">
                    <a:srgbClr val="C0C0C0"/>
                  </a:outerShdw>
                </a:effectLst>
              </a:rPr>
              <a:t> use of the product (</a:t>
            </a:r>
            <a:r>
              <a:rPr lang="en-US" sz="2000" b="1" dirty="0" err="1" smtClean="0">
                <a:effectLst>
                  <a:outerShdw blurRad="38100" dist="38100" dir="2700000" algn="tl">
                    <a:srgbClr val="C0C0C0"/>
                  </a:outerShdw>
                </a:effectLst>
              </a:rPr>
              <a:t>eg</a:t>
            </a:r>
            <a:r>
              <a:rPr lang="en-US" sz="2000" b="1" dirty="0" smtClean="0">
                <a:effectLst>
                  <a:outerShdw blurRad="38100" dist="38100" dir="2700000" algn="tl">
                    <a:srgbClr val="C0C0C0"/>
                  </a:outerShdw>
                </a:effectLst>
              </a:rPr>
              <a:t>. Applicator packs for floor cleaners, wine boxes, domestic liquid soap dispensers).</a:t>
            </a:r>
          </a:p>
          <a:p>
            <a:pPr lvl="1" eaLnBrk="1" hangingPunct="1">
              <a:lnSpc>
                <a:spcPct val="90000"/>
              </a:lnSpc>
              <a:defRPr/>
            </a:pPr>
            <a:r>
              <a:rPr lang="en-US" sz="2000" b="1" dirty="0" smtClean="0">
                <a:effectLst>
                  <a:outerShdw blurRad="38100" dist="38100" dir="2700000" algn="tl">
                    <a:srgbClr val="C0C0C0"/>
                  </a:outerShdw>
                </a:effectLst>
              </a:rPr>
              <a:t>4. Packaging helps </a:t>
            </a:r>
            <a:r>
              <a:rPr lang="en-US" sz="2000" b="1" u="sng" dirty="0" smtClean="0">
                <a:solidFill>
                  <a:srgbClr val="FF0000"/>
                </a:solidFill>
                <a:effectLst>
                  <a:outerShdw blurRad="38100" dist="38100" dir="2700000" algn="tl">
                    <a:srgbClr val="C0C0C0"/>
                  </a:outerShdw>
                </a:effectLst>
              </a:rPr>
              <a:t>create the image</a:t>
            </a:r>
            <a:r>
              <a:rPr lang="en-US" sz="2000" b="1" dirty="0" smtClean="0">
                <a:effectLst>
                  <a:outerShdw blurRad="38100" dist="38100" dir="2700000" algn="tl">
                    <a:srgbClr val="C0C0C0"/>
                  </a:outerShdw>
                </a:effectLst>
              </a:rPr>
              <a:t> for the product through its visual impact, quality of design, illustration of uses, etc.</a:t>
            </a:r>
          </a:p>
          <a:p>
            <a:pPr lvl="1" eaLnBrk="1" hangingPunct="1">
              <a:lnSpc>
                <a:spcPct val="90000"/>
              </a:lnSpc>
              <a:defRPr/>
            </a:pPr>
            <a:r>
              <a:rPr lang="en-US" sz="2000" b="1" dirty="0" smtClean="0">
                <a:effectLst>
                  <a:outerShdw blurRad="38100" dist="38100" dir="2700000" algn="tl">
                    <a:srgbClr val="C0C0C0"/>
                  </a:outerShdw>
                </a:effectLst>
              </a:rPr>
              <a:t>5. Packaging helps</a:t>
            </a:r>
            <a:r>
              <a:rPr lang="en-US" sz="2000" b="1" u="sng" dirty="0" smtClean="0">
                <a:solidFill>
                  <a:srgbClr val="FF0000"/>
                </a:solidFill>
                <a:effectLst>
                  <a:outerShdw blurRad="38100" dist="38100" dir="2700000" algn="tl">
                    <a:srgbClr val="C0C0C0"/>
                  </a:outerShdw>
                </a:effectLst>
              </a:rPr>
              <a:t> promote</a:t>
            </a:r>
            <a:r>
              <a:rPr lang="en-US" sz="2000" b="1" dirty="0" smtClean="0">
                <a:effectLst>
                  <a:outerShdw blurRad="38100" dist="38100" dir="2700000" algn="tl">
                    <a:srgbClr val="C0C0C0"/>
                  </a:outerShdw>
                </a:effectLst>
              </a:rPr>
              <a:t> the product through eye-catching, unusual colors and shapes, etc.(</a:t>
            </a:r>
            <a:r>
              <a:rPr lang="en-US" sz="2000" b="1" dirty="0" err="1" smtClean="0">
                <a:effectLst>
                  <a:outerShdw blurRad="38100" dist="38100" dir="2700000" algn="tl">
                    <a:srgbClr val="C0C0C0"/>
                  </a:outerShdw>
                </a:effectLst>
              </a:rPr>
              <a:t>ie</a:t>
            </a:r>
            <a:r>
              <a:rPr lang="en-US" sz="2000" b="1" dirty="0" smtClean="0">
                <a:effectLst>
                  <a:outerShdw blurRad="38100" dist="38100" dir="2700000" algn="tl">
                    <a:srgbClr val="C0C0C0"/>
                  </a:outerShdw>
                </a:effectLst>
              </a:rPr>
              <a:t>. </a:t>
            </a:r>
            <a:r>
              <a:rPr lang="en-US" sz="2000" b="1" dirty="0" err="1" smtClean="0">
                <a:effectLst>
                  <a:outerShdw blurRad="38100" dist="38100" dir="2700000" algn="tl">
                    <a:srgbClr val="C0C0C0"/>
                  </a:outerShdw>
                </a:effectLst>
              </a:rPr>
              <a:t>Absolut</a:t>
            </a:r>
            <a:r>
              <a:rPr lang="en-US" sz="2000" b="1" dirty="0" smtClean="0">
                <a:effectLst>
                  <a:outerShdw blurRad="38100" dist="38100" dir="2700000" algn="tl">
                    <a:srgbClr val="C0C0C0"/>
                  </a:outerShdw>
                </a:effectLst>
              </a:rPr>
              <a:t> Vodka brand)</a:t>
            </a:r>
            <a:endParaRPr lang="th-TH" sz="2000" b="1" dirty="0" smtClean="0">
              <a:effectLst>
                <a:outerShdw blurRad="38100" dist="38100" dir="2700000" algn="tl">
                  <a:srgbClr val="C0C0C0"/>
                </a:outerShdw>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Rot="1" noChangeArrowheads="1"/>
          </p:cNvSpPr>
          <p:nvPr>
            <p:ph type="title"/>
          </p:nvPr>
        </p:nvSpPr>
        <p:spPr/>
        <p:txBody>
          <a:bodyPr>
            <a:normAutofit/>
          </a:bodyPr>
          <a:lstStyle/>
          <a:p>
            <a:r>
              <a:rPr lang="en-US" sz="4800" dirty="0">
                <a:solidFill>
                  <a:schemeClr val="hlink"/>
                </a:solidFill>
              </a:rPr>
              <a:t>Packaging</a:t>
            </a:r>
            <a:endParaRPr lang="en-US" sz="4800" dirty="0"/>
          </a:p>
        </p:txBody>
      </p:sp>
      <p:sp>
        <p:nvSpPr>
          <p:cNvPr id="788483" name="Rectangle 3"/>
          <p:cNvSpPr>
            <a:spLocks noGrp="1" noChangeArrowheads="1"/>
          </p:cNvSpPr>
          <p:nvPr>
            <p:ph type="body" idx="4294967295"/>
          </p:nvPr>
        </p:nvSpPr>
        <p:spPr>
          <a:xfrm>
            <a:off x="2663825" y="1285875"/>
            <a:ext cx="6480175" cy="1673225"/>
          </a:xfrm>
        </p:spPr>
        <p:txBody>
          <a:bodyPr>
            <a:normAutofit/>
          </a:bodyPr>
          <a:lstStyle/>
          <a:p>
            <a:pPr>
              <a:buNone/>
            </a:pPr>
            <a:r>
              <a:rPr lang="en-US" altLang="ja-JP" sz="1600" b="1" dirty="0" smtClean="0">
                <a:ea typeface="MS PGothic" pitchFamily="34" charset="-128"/>
              </a:rPr>
              <a:t>From the perspective of both the firm and consumers, packaging must achieve a number of objectives:</a:t>
            </a:r>
          </a:p>
        </p:txBody>
      </p:sp>
      <p:sp>
        <p:nvSpPr>
          <p:cNvPr id="788484" name="Rectangle 4"/>
          <p:cNvSpPr>
            <a:spLocks noChangeArrowheads="1"/>
          </p:cNvSpPr>
          <p:nvPr/>
        </p:nvSpPr>
        <p:spPr bwMode="auto">
          <a:xfrm>
            <a:off x="857224" y="6156269"/>
            <a:ext cx="7151253" cy="701731"/>
          </a:xfrm>
          <a:prstGeom prst="rect">
            <a:avLst/>
          </a:prstGeom>
          <a:noFill/>
          <a:ln w="12700">
            <a:noFill/>
            <a:miter lim="800000"/>
            <a:headEnd/>
            <a:tailEnd/>
          </a:ln>
          <a:effectLst/>
        </p:spPr>
        <p:txBody>
          <a:bodyPr wrap="none">
            <a:spAutoFit/>
          </a:bodyPr>
          <a:lstStyle/>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ea typeface="MS PGothic" pitchFamily="34" charset="-128"/>
              </a:rPr>
              <a:t>Susan B. </a:t>
            </a:r>
            <a:r>
              <a:rPr lang="en-US" altLang="ja-JP" sz="1800" dirty="0" err="1">
                <a:effectLst>
                  <a:outerShdw blurRad="38100" dist="38100" dir="2700000" algn="tl">
                    <a:srgbClr val="000000"/>
                  </a:outerShdw>
                </a:effectLst>
                <a:ea typeface="MS PGothic" pitchFamily="34" charset="-128"/>
              </a:rPr>
              <a:t>Bassin</a:t>
            </a:r>
            <a:r>
              <a:rPr lang="en-US" altLang="ja-JP" sz="1800" dirty="0">
                <a:effectLst>
                  <a:outerShdw blurRad="38100" dist="38100" dir="2700000" algn="tl">
                    <a:srgbClr val="000000"/>
                  </a:outerShdw>
                </a:effectLst>
                <a:ea typeface="MS PGothic" pitchFamily="34" charset="-128"/>
              </a:rPr>
              <a:t>, “Value-Added Packaging Cuts through Store Clutter,” </a:t>
            </a:r>
          </a:p>
          <a:p>
            <a:pPr lvl="1" eaLnBrk="1" hangingPunct="1">
              <a:spcBef>
                <a:spcPct val="20000"/>
              </a:spcBef>
              <a:buClr>
                <a:schemeClr val="accent2"/>
              </a:buClr>
              <a:buSzPct val="70000"/>
              <a:buFont typeface="Wingdings" pitchFamily="2" charset="2"/>
              <a:buNone/>
            </a:pPr>
            <a:r>
              <a:rPr lang="en-US" altLang="ja-JP" sz="1800" i="1" dirty="0">
                <a:effectLst>
                  <a:outerShdw blurRad="38100" dist="38100" dir="2700000" algn="tl">
                    <a:srgbClr val="000000"/>
                  </a:outerShdw>
                </a:effectLst>
                <a:ea typeface="MS PGothic" pitchFamily="34" charset="-128"/>
              </a:rPr>
              <a:t>Marketing News,</a:t>
            </a:r>
            <a:r>
              <a:rPr lang="en-US" altLang="ja-JP" sz="1800" dirty="0">
                <a:effectLst>
                  <a:outerShdw blurRad="38100" dist="38100" dir="2700000" algn="tl">
                    <a:srgbClr val="000000"/>
                  </a:outerShdw>
                </a:effectLst>
                <a:ea typeface="MS PGothic" pitchFamily="34" charset="-128"/>
              </a:rPr>
              <a:t> 26 September 1988, 21.</a:t>
            </a:r>
            <a:endParaRPr lang="en-US" sz="1800" dirty="0">
              <a:effectLst>
                <a:outerShdw blurRad="38100" dist="38100" dir="2700000" algn="tl">
                  <a:srgbClr val="000000"/>
                </a:outerShdw>
              </a:effectLst>
            </a:endParaRPr>
          </a:p>
        </p:txBody>
      </p:sp>
      <p:graphicFrame>
        <p:nvGraphicFramePr>
          <p:cNvPr id="8" name="ไดอะแกรม 7"/>
          <p:cNvGraphicFramePr/>
          <p:nvPr/>
        </p:nvGraphicFramePr>
        <p:xfrm>
          <a:off x="928662" y="1857364"/>
          <a:ext cx="7358114" cy="4135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rPr>
              <a:t>Packaging Can Influence Taste</a:t>
            </a:r>
            <a:r>
              <a:rPr lang="en-US" dirty="0"/>
              <a:t> </a:t>
            </a:r>
          </a:p>
        </p:txBody>
      </p:sp>
      <p:sp>
        <p:nvSpPr>
          <p:cNvPr id="4" name="ตัวยึดหมายเลขภาพนิ่ง 4"/>
          <p:cNvSpPr>
            <a:spLocks noGrp="1"/>
          </p:cNvSpPr>
          <p:nvPr>
            <p:ph type="sldNum" sz="quarter" idx="12"/>
          </p:nvPr>
        </p:nvSpPr>
        <p:spPr/>
        <p:txBody>
          <a:bodyPr>
            <a:normAutofit/>
          </a:bodyPr>
          <a:lstStyle/>
          <a:p>
            <a:r>
              <a:rPr lang="en-US"/>
              <a:t>4.</a:t>
            </a:r>
            <a:fld id="{BBD9C30D-335B-4CEB-9096-087F4B021945}" type="slidenum">
              <a:rPr lang="en-US"/>
              <a:pPr/>
              <a:t>22</a:t>
            </a:fld>
            <a:endParaRPr lang="en-US"/>
          </a:p>
        </p:txBody>
      </p:sp>
      <p:sp>
        <p:nvSpPr>
          <p:cNvPr id="799747" name="Rectangle 3"/>
          <p:cNvSpPr>
            <a:spLocks noGrp="1" noChangeArrowheads="1"/>
          </p:cNvSpPr>
          <p:nvPr>
            <p:ph type="body" idx="4294967295"/>
          </p:nvPr>
        </p:nvSpPr>
        <p:spPr>
          <a:xfrm>
            <a:off x="0" y="1571625"/>
            <a:ext cx="3900488" cy="4525963"/>
          </a:xfrm>
          <a:effectLst>
            <a:softEdge rad="12700"/>
          </a:effectLst>
        </p:spPr>
        <p:style>
          <a:lnRef idx="2">
            <a:schemeClr val="accent3"/>
          </a:lnRef>
          <a:fillRef idx="1">
            <a:schemeClr val="lt1"/>
          </a:fillRef>
          <a:effectRef idx="0">
            <a:schemeClr val="accent3"/>
          </a:effectRef>
          <a:fontRef idx="minor">
            <a:schemeClr val="dk1"/>
          </a:fontRef>
        </p:style>
        <p:txBody>
          <a:bodyPr/>
          <a:lstStyle/>
          <a:p>
            <a:pPr>
              <a:buNone/>
            </a:pPr>
            <a:r>
              <a:rPr lang="en-US" b="1" dirty="0" smtClean="0">
                <a:ln>
                  <a:solidFill>
                    <a:schemeClr val="tx1">
                      <a:lumMod val="95000"/>
                      <a:lumOff val="5000"/>
                    </a:schemeClr>
                  </a:solidFill>
                </a:ln>
              </a:rPr>
              <a:t>    Our </a:t>
            </a:r>
            <a:r>
              <a:rPr lang="en-US" b="1" dirty="0">
                <a:ln>
                  <a:solidFill>
                    <a:schemeClr val="tx1">
                      <a:lumMod val="95000"/>
                      <a:lumOff val="5000"/>
                    </a:schemeClr>
                  </a:solidFill>
                </a:ln>
              </a:rPr>
              <a:t>sense of taste and touch is very suggestible, and what we see on a package can lead us to taste what we think we are going to taste. </a:t>
            </a:r>
          </a:p>
        </p:txBody>
      </p:sp>
      <p:pic>
        <p:nvPicPr>
          <p:cNvPr id="5" name="รูปภาพ 4" descr="can drinks.bmp"/>
          <p:cNvPicPr>
            <a:picLocks noChangeAspect="1"/>
          </p:cNvPicPr>
          <p:nvPr/>
        </p:nvPicPr>
        <p:blipFill>
          <a:blip r:embed="rId3" cstate="print"/>
          <a:stretch>
            <a:fillRect/>
          </a:stretch>
        </p:blipFill>
        <p:spPr>
          <a:xfrm>
            <a:off x="4429124" y="2071678"/>
            <a:ext cx="4291804" cy="321471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solidFill>
                  <a:schemeClr val="hlink"/>
                </a:solidFill>
              </a:rPr>
              <a:t>Packaging Can Influence Value</a:t>
            </a:r>
            <a:r>
              <a:rPr lang="en-US"/>
              <a:t> </a:t>
            </a:r>
          </a:p>
        </p:txBody>
      </p:sp>
      <p:sp>
        <p:nvSpPr>
          <p:cNvPr id="4" name="ตัวยึดหมายเลขภาพนิ่ง 4"/>
          <p:cNvSpPr>
            <a:spLocks noGrp="1"/>
          </p:cNvSpPr>
          <p:nvPr>
            <p:ph type="sldNum" sz="quarter" idx="12"/>
          </p:nvPr>
        </p:nvSpPr>
        <p:spPr/>
        <p:txBody>
          <a:bodyPr>
            <a:normAutofit/>
          </a:bodyPr>
          <a:lstStyle/>
          <a:p>
            <a:r>
              <a:rPr lang="en-US"/>
              <a:t>4.</a:t>
            </a:r>
            <a:fld id="{82178D78-AA90-46AD-8323-AE4ABC29C6E8}" type="slidenum">
              <a:rPr lang="en-US"/>
              <a:pPr/>
              <a:t>23</a:t>
            </a:fld>
            <a:endParaRPr lang="en-US"/>
          </a:p>
        </p:txBody>
      </p:sp>
      <p:sp>
        <p:nvSpPr>
          <p:cNvPr id="800771" name="Rectangle 3"/>
          <p:cNvSpPr>
            <a:spLocks noGrp="1" noChangeArrowheads="1"/>
          </p:cNvSpPr>
          <p:nvPr>
            <p:ph type="body" idx="4294967295"/>
          </p:nvPr>
        </p:nvSpPr>
        <p:spPr>
          <a:xfrm>
            <a:off x="914400" y="1357313"/>
            <a:ext cx="8229600" cy="4525962"/>
          </a:xfrm>
        </p:spPr>
        <p:txBody>
          <a:bodyPr/>
          <a:lstStyle/>
          <a:p>
            <a:pPr>
              <a:buNone/>
            </a:pPr>
            <a:r>
              <a:rPr lang="en-US" sz="2800" b="1" i="1" dirty="0">
                <a:solidFill>
                  <a:srgbClr val="FF3399"/>
                </a:solidFill>
              </a:rPr>
              <a:t>Long after we have bought a product, a  </a:t>
            </a:r>
            <a:r>
              <a:rPr lang="en-US" sz="2800" b="1" i="1" dirty="0" smtClean="0">
                <a:solidFill>
                  <a:srgbClr val="FF3399"/>
                </a:solidFill>
              </a:rPr>
              <a:t>package can</a:t>
            </a:r>
          </a:p>
          <a:p>
            <a:pPr>
              <a:buNone/>
            </a:pPr>
            <a:r>
              <a:rPr lang="en-US" sz="2800" b="1" i="1" dirty="0" smtClean="0">
                <a:solidFill>
                  <a:srgbClr val="FF3399"/>
                </a:solidFill>
              </a:rPr>
              <a:t>still </a:t>
            </a:r>
            <a:r>
              <a:rPr lang="en-US" sz="2800" b="1" i="1" dirty="0">
                <a:solidFill>
                  <a:srgbClr val="FF3399"/>
                </a:solidFill>
              </a:rPr>
              <a:t>lead us to believe we bought  </a:t>
            </a:r>
            <a:r>
              <a:rPr lang="en-US" sz="2800" b="1" i="1" dirty="0" smtClean="0">
                <a:solidFill>
                  <a:srgbClr val="FF3399"/>
                </a:solidFill>
              </a:rPr>
              <a:t>it </a:t>
            </a:r>
            <a:r>
              <a:rPr lang="en-US" sz="2800" b="1" i="1" dirty="0">
                <a:solidFill>
                  <a:srgbClr val="FF3399"/>
                </a:solidFill>
              </a:rPr>
              <a:t>because it was </a:t>
            </a:r>
            <a:r>
              <a:rPr lang="en-US" sz="2800" b="1" i="1" dirty="0" smtClean="0">
                <a:solidFill>
                  <a:srgbClr val="FF3399"/>
                </a:solidFill>
              </a:rPr>
              <a:t>a</a:t>
            </a:r>
          </a:p>
          <a:p>
            <a:pPr>
              <a:buNone/>
            </a:pPr>
            <a:r>
              <a:rPr lang="en-US" sz="2800" b="1" i="1" dirty="0" smtClean="0">
                <a:solidFill>
                  <a:srgbClr val="FF3399"/>
                </a:solidFill>
              </a:rPr>
              <a:t>good </a:t>
            </a:r>
            <a:r>
              <a:rPr lang="en-US" sz="2800" b="1" i="1" dirty="0">
                <a:solidFill>
                  <a:srgbClr val="FF3399"/>
                </a:solidFill>
              </a:rPr>
              <a:t>value</a:t>
            </a:r>
            <a:r>
              <a:rPr lang="en-US" i="1" dirty="0">
                <a:solidFill>
                  <a:srgbClr val="FF3399"/>
                </a:solidFill>
              </a:rPr>
              <a:t>. </a:t>
            </a:r>
          </a:p>
        </p:txBody>
      </p:sp>
      <p:pic>
        <p:nvPicPr>
          <p:cNvPr id="5" name="รูปภาพ 4" descr="perfume.jpg"/>
          <p:cNvPicPr>
            <a:picLocks noChangeAspect="1"/>
          </p:cNvPicPr>
          <p:nvPr/>
        </p:nvPicPr>
        <p:blipFill>
          <a:blip r:embed="rId3" cstate="print"/>
          <a:stretch>
            <a:fillRect/>
          </a:stretch>
        </p:blipFill>
        <p:spPr>
          <a:xfrm>
            <a:off x="3929058" y="3143248"/>
            <a:ext cx="3250401" cy="2786058"/>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p:txBody>
          <a:bodyPr>
            <a:normAutofit fontScale="90000"/>
          </a:bodyPr>
          <a:lstStyle/>
          <a:p>
            <a:r>
              <a:rPr lang="en-US" sz="4000">
                <a:solidFill>
                  <a:schemeClr val="hlink"/>
                </a:solidFill>
              </a:rPr>
              <a:t>Packaging Can Influence Consumption</a:t>
            </a:r>
            <a:r>
              <a:rPr lang="en-US" sz="4000"/>
              <a:t> </a:t>
            </a:r>
          </a:p>
        </p:txBody>
      </p:sp>
      <p:sp>
        <p:nvSpPr>
          <p:cNvPr id="5" name="ตัวยึดหมายเลขภาพนิ่ง 4"/>
          <p:cNvSpPr>
            <a:spLocks noGrp="1"/>
          </p:cNvSpPr>
          <p:nvPr>
            <p:ph type="sldNum" sz="quarter" idx="12"/>
          </p:nvPr>
        </p:nvSpPr>
        <p:spPr/>
        <p:txBody>
          <a:bodyPr>
            <a:normAutofit/>
          </a:bodyPr>
          <a:lstStyle/>
          <a:p>
            <a:r>
              <a:rPr lang="en-US"/>
              <a:t>4.</a:t>
            </a:r>
            <a:fld id="{E5CDEE40-84C1-4A0A-941B-624F63DFE985}" type="slidenum">
              <a:rPr lang="en-US"/>
              <a:pPr/>
              <a:t>24</a:t>
            </a:fld>
            <a:endParaRPr lang="en-US"/>
          </a:p>
        </p:txBody>
      </p:sp>
      <p:sp>
        <p:nvSpPr>
          <p:cNvPr id="801795" name="Rectangle 3"/>
          <p:cNvSpPr>
            <a:spLocks noGrp="1" noChangeArrowheads="1"/>
          </p:cNvSpPr>
          <p:nvPr>
            <p:ph type="body" idx="4294967295"/>
          </p:nvPr>
        </p:nvSpPr>
        <p:spPr>
          <a:xfrm>
            <a:off x="857250" y="1714500"/>
            <a:ext cx="8286750" cy="2571750"/>
          </a:xfrm>
        </p:spPr>
        <p:style>
          <a:lnRef idx="2">
            <a:schemeClr val="accent2"/>
          </a:lnRef>
          <a:fillRef idx="1">
            <a:schemeClr val="lt1"/>
          </a:fillRef>
          <a:effectRef idx="0">
            <a:schemeClr val="accent2"/>
          </a:effectRef>
          <a:fontRef idx="minor">
            <a:schemeClr val="dk1"/>
          </a:fontRef>
        </p:style>
        <p:txBody>
          <a:bodyPr>
            <a:normAutofit/>
          </a:bodyPr>
          <a:lstStyle/>
          <a:p>
            <a:r>
              <a:rPr lang="en-US" b="1" dirty="0"/>
              <a:t>Studies of 48 different types of foods and personal care products have shown that people pour and consume between 18% and 32% more of a product as the </a:t>
            </a:r>
            <a:r>
              <a:rPr lang="en-US" sz="3600" b="1" dirty="0">
                <a:solidFill>
                  <a:srgbClr val="FF0000"/>
                </a:solidFill>
              </a:rPr>
              <a:t>size of the container doubles. </a:t>
            </a:r>
          </a:p>
        </p:txBody>
      </p:sp>
      <p:sp>
        <p:nvSpPr>
          <p:cNvPr id="801796" name="Rectangle 4"/>
          <p:cNvSpPr>
            <a:spLocks noChangeArrowheads="1"/>
          </p:cNvSpPr>
          <p:nvPr/>
        </p:nvSpPr>
        <p:spPr bwMode="auto">
          <a:xfrm>
            <a:off x="714348" y="4929198"/>
            <a:ext cx="6929486" cy="1034129"/>
          </a:xfrm>
          <a:prstGeom prst="rect">
            <a:avLst/>
          </a:prstGeom>
          <a:noFill/>
          <a:ln w="12700">
            <a:noFill/>
            <a:miter lim="800000"/>
            <a:headEnd/>
            <a:tailEnd/>
          </a:ln>
          <a:effectLst/>
        </p:spPr>
        <p:txBody>
          <a:bodyPr wrap="square">
            <a:spAutoFit/>
          </a:bodyPr>
          <a:lstStyle/>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rPr>
              <a:t>Valerie </a:t>
            </a:r>
            <a:r>
              <a:rPr lang="en-US" sz="1800" dirty="0" err="1">
                <a:effectLst>
                  <a:outerShdw blurRad="38100" dist="38100" dir="2700000" algn="tl">
                    <a:srgbClr val="000000"/>
                  </a:outerShdw>
                </a:effectLst>
              </a:rPr>
              <a:t>Folkes</a:t>
            </a:r>
            <a:r>
              <a:rPr lang="en-US" sz="1800" dirty="0">
                <a:effectLst>
                  <a:outerShdw blurRad="38100" dist="38100" dir="2700000" algn="tl">
                    <a:srgbClr val="000000"/>
                  </a:outerShdw>
                </a:effectLst>
              </a:rPr>
              <a:t>, Ingrid Martin and </a:t>
            </a:r>
            <a:r>
              <a:rPr lang="en-US" sz="1800" dirty="0" err="1">
                <a:effectLst>
                  <a:outerShdw blurRad="38100" dist="38100" dir="2700000" algn="tl">
                    <a:srgbClr val="000000"/>
                  </a:outerShdw>
                </a:effectLst>
              </a:rPr>
              <a:t>Kamal</a:t>
            </a:r>
            <a:r>
              <a:rPr lang="en-US" sz="1800" dirty="0">
                <a:effectLst>
                  <a:outerShdw blurRad="38100" dist="38100" dir="2700000" algn="tl">
                    <a:srgbClr val="000000"/>
                  </a:outerShdw>
                </a:effectLst>
              </a:rPr>
              <a:t> Gupta, </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rPr>
              <a:t>“When to Say When:  Effects of Supply on Usage,”</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rPr>
              <a:t> </a:t>
            </a:r>
            <a:r>
              <a:rPr lang="en-US" sz="1800" i="1" dirty="0">
                <a:effectLst>
                  <a:outerShdw blurRad="38100" dist="38100" dir="2700000" algn="tl">
                    <a:srgbClr val="000000"/>
                  </a:outerShdw>
                </a:effectLst>
              </a:rPr>
              <a:t>Journal of Consumer Research</a:t>
            </a:r>
            <a:r>
              <a:rPr lang="en-US" sz="1800" dirty="0">
                <a:effectLst>
                  <a:outerShdw blurRad="38100" dist="38100" dir="2700000" algn="tl">
                    <a:srgbClr val="000000"/>
                  </a:outerShdw>
                </a:effectLst>
              </a:rPr>
              <a:t>, 20 December 1993, 467-477.</a:t>
            </a:r>
          </a:p>
        </p:txBody>
      </p:sp>
      <p:pic>
        <p:nvPicPr>
          <p:cNvPr id="6" name="รูปภาพ 5" descr="industrial bottles.bmp"/>
          <p:cNvPicPr>
            <a:picLocks noChangeAspect="1"/>
          </p:cNvPicPr>
          <p:nvPr/>
        </p:nvPicPr>
        <p:blipFill>
          <a:blip r:embed="rId3" cstate="print"/>
          <a:stretch>
            <a:fillRect/>
          </a:stretch>
        </p:blipFill>
        <p:spPr>
          <a:xfrm>
            <a:off x="6929454" y="4357694"/>
            <a:ext cx="1971429" cy="231428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2818" name="Rectangle 2"/>
          <p:cNvSpPr>
            <a:spLocks noGrp="1" noRot="1" noChangeArrowheads="1"/>
          </p:cNvSpPr>
          <p:nvPr>
            <p:ph type="title"/>
          </p:nvPr>
        </p:nvSpPr>
        <p:spPr>
          <a:xfrm>
            <a:off x="357158" y="428604"/>
            <a:ext cx="8534400" cy="758952"/>
          </a:xfrm>
        </p:spPr>
        <p:txBody>
          <a:bodyPr>
            <a:normAutofit fontScale="90000"/>
          </a:bodyPr>
          <a:lstStyle/>
          <a:p>
            <a:r>
              <a:rPr lang="en-US" sz="4000" dirty="0">
                <a:solidFill>
                  <a:schemeClr val="hlink"/>
                </a:solidFill>
              </a:rPr>
              <a:t>Packaging Can Influence How a Person Uses a Product</a:t>
            </a:r>
            <a:r>
              <a:rPr lang="en-US" sz="4000" dirty="0"/>
              <a:t> </a:t>
            </a:r>
          </a:p>
        </p:txBody>
      </p:sp>
      <p:sp>
        <p:nvSpPr>
          <p:cNvPr id="4" name="ตัวยึดหมายเลขภาพนิ่ง 4"/>
          <p:cNvSpPr>
            <a:spLocks noGrp="1"/>
          </p:cNvSpPr>
          <p:nvPr>
            <p:ph type="sldNum" sz="quarter" idx="12"/>
          </p:nvPr>
        </p:nvSpPr>
        <p:spPr/>
        <p:txBody>
          <a:bodyPr/>
          <a:lstStyle/>
          <a:p>
            <a:r>
              <a:rPr lang="en-US"/>
              <a:t>4.</a:t>
            </a:r>
            <a:fld id="{B63BBEA8-E4A1-4F37-A834-CF12257F105E}" type="slidenum">
              <a:rPr lang="en-US"/>
              <a:pPr/>
              <a:t>25</a:t>
            </a:fld>
            <a:endParaRPr lang="en-US"/>
          </a:p>
        </p:txBody>
      </p:sp>
      <p:sp>
        <p:nvSpPr>
          <p:cNvPr id="802819" name="Rectangle 3"/>
          <p:cNvSpPr>
            <a:spLocks noGrp="1" noChangeArrowheads="1"/>
          </p:cNvSpPr>
          <p:nvPr>
            <p:ph sz="quarter" idx="1"/>
          </p:nvPr>
        </p:nvSpPr>
        <p:spPr>
          <a:xfrm>
            <a:off x="428596" y="1785926"/>
            <a:ext cx="8229600" cy="4525963"/>
          </a:xfrm>
        </p:spPr>
        <p:style>
          <a:lnRef idx="2">
            <a:schemeClr val="accent2"/>
          </a:lnRef>
          <a:fillRef idx="1">
            <a:schemeClr val="lt1"/>
          </a:fillRef>
          <a:effectRef idx="0">
            <a:schemeClr val="accent2"/>
          </a:effectRef>
          <a:fontRef idx="minor">
            <a:schemeClr val="dk1"/>
          </a:fontRef>
        </p:style>
        <p:txBody>
          <a:bodyPr>
            <a:normAutofit/>
          </a:bodyPr>
          <a:lstStyle/>
          <a:p>
            <a:pPr>
              <a:lnSpc>
                <a:spcPct val="90000"/>
              </a:lnSpc>
            </a:pPr>
            <a:r>
              <a:rPr lang="en-US" b="1" dirty="0"/>
              <a:t>One strategy to increase use of mature products has been to </a:t>
            </a:r>
            <a:r>
              <a:rPr lang="en-US" sz="4000" b="1" dirty="0">
                <a:solidFill>
                  <a:srgbClr val="FF0000"/>
                </a:solidFill>
              </a:rPr>
              <a:t>encourage people to use the brand in new situations, </a:t>
            </a:r>
            <a:r>
              <a:rPr lang="en-US" b="1" dirty="0"/>
              <a:t>like soup for breakfast, or new uses, like baking soda as a refrigerator deodorizer.   </a:t>
            </a:r>
            <a:endParaRPr lang="en-US" b="1" dirty="0" smtClean="0"/>
          </a:p>
          <a:p>
            <a:pPr>
              <a:lnSpc>
                <a:spcPct val="90000"/>
              </a:lnSpc>
            </a:pPr>
            <a:endParaRPr lang="en-US" b="1" dirty="0"/>
          </a:p>
          <a:p>
            <a:pPr>
              <a:lnSpc>
                <a:spcPct val="90000"/>
              </a:lnSpc>
            </a:pPr>
            <a:r>
              <a:rPr lang="en-US" b="1" dirty="0"/>
              <a:t>An analysis of 26 products and 402 consumers showed </a:t>
            </a:r>
            <a:r>
              <a:rPr lang="en-US" sz="4000" b="1" dirty="0">
                <a:solidFill>
                  <a:srgbClr val="FF0000"/>
                </a:solidFill>
              </a:rPr>
              <a:t>that twice as many people learned</a:t>
            </a:r>
            <a:r>
              <a:rPr lang="en-US" b="1" dirty="0"/>
              <a:t> about the new use from the package than from </a:t>
            </a:r>
            <a:r>
              <a:rPr lang="en-US" b="1" dirty="0">
                <a:solidFill>
                  <a:srgbClr val="FF0000"/>
                </a:solidFill>
              </a:rPr>
              <a:t>television ads. </a:t>
            </a:r>
          </a:p>
        </p:txBody>
      </p:sp>
      <p:pic>
        <p:nvPicPr>
          <p:cNvPr id="5" name="รูปภาพ 4" descr="tv.jpg"/>
          <p:cNvPicPr>
            <a:picLocks noChangeAspect="1"/>
          </p:cNvPicPr>
          <p:nvPr/>
        </p:nvPicPr>
        <p:blipFill>
          <a:blip r:embed="rId3" cstate="print"/>
          <a:stretch>
            <a:fillRect/>
          </a:stretch>
        </p:blipFill>
        <p:spPr>
          <a:xfrm>
            <a:off x="5643570" y="5712394"/>
            <a:ext cx="1714512" cy="1145606"/>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14348" y="0"/>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5651" name="Rectangle 3"/>
          <p:cNvSpPr>
            <a:spLocks noGrp="1" noChangeArrowheads="1"/>
          </p:cNvSpPr>
          <p:nvPr>
            <p:ph type="body" sz="half" idx="1"/>
          </p:nvPr>
        </p:nvSpPr>
        <p:spPr>
          <a:xfrm>
            <a:off x="2786050" y="1571612"/>
            <a:ext cx="6130925" cy="4411662"/>
          </a:xfrm>
        </p:spPr>
        <p:txBody>
          <a:bodyPr>
            <a:normAutofit/>
          </a:bodyPr>
          <a:lstStyle/>
          <a:p>
            <a:pPr eaLnBrk="1" hangingPunct="1">
              <a:defRPr/>
            </a:pPr>
            <a:r>
              <a:rPr lang="en-US" sz="2600" b="1" i="1" u="sng" dirty="0" smtClean="0">
                <a:solidFill>
                  <a:srgbClr val="FF0000"/>
                </a:solidFill>
                <a:effectLst>
                  <a:outerShdw blurRad="38100" dist="38100" dir="2700000" algn="tl">
                    <a:srgbClr val="C0C0C0"/>
                  </a:outerShdw>
                </a:effectLst>
              </a:rPr>
              <a:t>Branding:</a:t>
            </a:r>
            <a:r>
              <a:rPr lang="en-US" sz="2600" dirty="0" smtClean="0"/>
              <a:t> </a:t>
            </a:r>
            <a:r>
              <a:rPr lang="en-US" sz="2400" dirty="0" smtClean="0"/>
              <a:t>A particular way of differentiating at the tangible level is to create a unique brand with a favorable image and reputation. Brand and company reputation can be powerful marketing assets for the company.</a:t>
            </a:r>
          </a:p>
          <a:p>
            <a:pPr eaLnBrk="1" hangingPunct="1">
              <a:defRPr/>
            </a:pPr>
            <a:r>
              <a:rPr lang="en-US" sz="2600" b="1" i="1" dirty="0" smtClean="0">
                <a:solidFill>
                  <a:srgbClr val="FF0000"/>
                </a:solidFill>
                <a:effectLst>
                  <a:outerShdw blurRad="38100" dist="38100" dir="2700000" algn="tl">
                    <a:srgbClr val="C0C0C0"/>
                  </a:outerShdw>
                </a:effectLst>
              </a:rPr>
              <a:t>The brand name or symbol is an indication of pedigree and guarantee of what to expect from a product – a quality statement or value-for money-signal.</a:t>
            </a:r>
            <a:endParaRPr lang="th-TH" sz="2600" b="1" i="1" dirty="0" smtClean="0">
              <a:solidFill>
                <a:srgbClr val="FF0000"/>
              </a:solidFill>
              <a:effectLst>
                <a:outerShdw blurRad="38100" dist="38100" dir="2700000" algn="tl">
                  <a:srgbClr val="C0C0C0"/>
                </a:outerShdw>
              </a:effectLst>
            </a:endParaRPr>
          </a:p>
        </p:txBody>
      </p:sp>
      <p:pic>
        <p:nvPicPr>
          <p:cNvPr id="6" name="รูปภาพ 5" descr="brand elements.jpg"/>
          <p:cNvPicPr>
            <a:picLocks noChangeAspect="1"/>
          </p:cNvPicPr>
          <p:nvPr/>
        </p:nvPicPr>
        <p:blipFill>
          <a:blip r:embed="rId2" cstate="print"/>
          <a:stretch>
            <a:fillRect/>
          </a:stretch>
        </p:blipFill>
        <p:spPr>
          <a:xfrm>
            <a:off x="214282" y="1785926"/>
            <a:ext cx="2679688" cy="2679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1316" name="Rectangle 4"/>
          <p:cNvSpPr>
            <a:spLocks noGrp="1" noRot="1" noChangeArrowheads="1"/>
          </p:cNvSpPr>
          <p:nvPr>
            <p:ph type="title"/>
          </p:nvPr>
        </p:nvSpPr>
        <p:spPr>
          <a:xfrm>
            <a:off x="285720" y="357166"/>
            <a:ext cx="8534400" cy="758952"/>
          </a:xfrm>
        </p:spPr>
        <p:txBody>
          <a:bodyPr lIns="90488" tIns="44450" rIns="90488" bIns="44450">
            <a:normAutofit fontScale="90000"/>
          </a:bodyPr>
          <a:lstStyle/>
          <a:p>
            <a:pPr fontAlgn="auto">
              <a:spcAft>
                <a:spcPts val="0"/>
              </a:spcAft>
              <a:defRPr/>
            </a:pPr>
            <a:r>
              <a:rPr lang="en-US" sz="6000" dirty="0" smtClean="0">
                <a:solidFill>
                  <a:schemeClr val="hlink"/>
                </a:solidFill>
              </a:rPr>
              <a:t>What is branded?</a:t>
            </a:r>
          </a:p>
        </p:txBody>
      </p:sp>
      <p:sp>
        <p:nvSpPr>
          <p:cNvPr id="19461"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th-TH"/>
          </a:p>
        </p:txBody>
      </p:sp>
      <p:sp>
        <p:nvSpPr>
          <p:cNvPr id="19462"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th-TH"/>
          </a:p>
        </p:txBody>
      </p:sp>
      <p:graphicFrame>
        <p:nvGraphicFramePr>
          <p:cNvPr id="7" name="ไดอะแกรม 6"/>
          <p:cNvGraphicFramePr/>
          <p:nvPr/>
        </p:nvGraphicFramePr>
        <p:xfrm>
          <a:off x="357158" y="1428736"/>
          <a:ext cx="8143932" cy="5429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1557" name="Picture 5" descr="busweekbr"/>
          <p:cNvPicPr>
            <a:picLocks noChangeAspect="1" noChangeArrowheads="1"/>
          </p:cNvPicPr>
          <p:nvPr/>
        </p:nvPicPr>
        <p:blipFill>
          <a:blip r:embed="rId3" cstate="print"/>
          <a:srcRect/>
          <a:stretch>
            <a:fillRect/>
          </a:stretch>
        </p:blipFill>
        <p:spPr bwMode="auto">
          <a:xfrm>
            <a:off x="1285852" y="1357298"/>
            <a:ext cx="6367482" cy="5243326"/>
          </a:xfrm>
          <a:prstGeom prst="rect">
            <a:avLst/>
          </a:prstGeom>
          <a:ln>
            <a:noFill/>
          </a:ln>
          <a:effectLst>
            <a:softEdge rad="112500"/>
          </a:effectLst>
        </p:spPr>
      </p:pic>
      <p:sp>
        <p:nvSpPr>
          <p:cNvPr id="791558" name="Rectangle 6"/>
          <p:cNvSpPr>
            <a:spLocks noGrp="1" noChangeArrowheads="1"/>
          </p:cNvSpPr>
          <p:nvPr>
            <p:ph type="title"/>
          </p:nvPr>
        </p:nvSpPr>
        <p:spPr/>
        <p:txBody>
          <a:bodyPr>
            <a:normAutofit/>
          </a:bodyPr>
          <a:lstStyle/>
          <a:p>
            <a:r>
              <a:rPr lang="en-US" sz="3200" dirty="0">
                <a:solidFill>
                  <a:schemeClr val="hlink"/>
                </a:solidFill>
              </a:rPr>
              <a:t>What are the strongest brands?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0"/>
            <a:ext cx="7772400" cy="1143000"/>
          </a:xfrm>
        </p:spPr>
        <p:txBody>
          <a:bodyPr>
            <a:normAutofit fontScale="90000"/>
          </a:bodyPr>
          <a:lstStyle/>
          <a:p>
            <a:r>
              <a:rPr lang="en-US" dirty="0" smtClean="0">
                <a:solidFill>
                  <a:schemeClr val="hlink"/>
                </a:solidFill>
              </a:rPr>
              <a:t>Forbes Top 10 Most Valuable Brands</a:t>
            </a:r>
            <a:endParaRPr lang="en-US" dirty="0"/>
          </a:p>
        </p:txBody>
      </p:sp>
      <p:pic>
        <p:nvPicPr>
          <p:cNvPr id="66562" name="Picture 2" descr="http://dazeinfo.com/wp-content/uploads/2014/11/Worlds-most-valuable-brands-Forbes-2014.png"/>
          <p:cNvPicPr>
            <a:picLocks noChangeAspect="1" noChangeArrowheads="1"/>
          </p:cNvPicPr>
          <p:nvPr/>
        </p:nvPicPr>
        <p:blipFill>
          <a:blip r:embed="rId2" cstate="print"/>
          <a:srcRect/>
          <a:stretch>
            <a:fillRect/>
          </a:stretch>
        </p:blipFill>
        <p:spPr bwMode="auto">
          <a:xfrm>
            <a:off x="285720" y="1142984"/>
            <a:ext cx="8358246" cy="5510097"/>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857224" y="357166"/>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6675" name="Rectangle 3"/>
          <p:cNvSpPr>
            <a:spLocks noGrp="1" noChangeArrowheads="1"/>
          </p:cNvSpPr>
          <p:nvPr>
            <p:ph type="body" sz="half" idx="1"/>
          </p:nvPr>
        </p:nvSpPr>
        <p:spPr>
          <a:xfrm>
            <a:off x="357158" y="1571612"/>
            <a:ext cx="4714908" cy="4411662"/>
          </a:xfrm>
        </p:spPr>
        <p:txBody>
          <a:bodyPr>
            <a:normAutofit/>
          </a:bodyPr>
          <a:lstStyle/>
          <a:p>
            <a:pPr eaLnBrk="1" hangingPunct="1">
              <a:defRPr/>
            </a:pPr>
            <a:r>
              <a:rPr lang="en-US" sz="2400" b="1" i="1" dirty="0" smtClean="0">
                <a:solidFill>
                  <a:srgbClr val="FF0000"/>
                </a:solidFill>
                <a:effectLst>
                  <a:outerShdw blurRad="38100" dist="38100" dir="2700000" algn="tl">
                    <a:srgbClr val="C0C0C0"/>
                  </a:outerShdw>
                </a:effectLst>
              </a:rPr>
              <a:t>Product </a:t>
            </a:r>
            <a:r>
              <a:rPr lang="en-US" sz="2400" b="1" i="1" dirty="0" err="1" smtClean="0">
                <a:solidFill>
                  <a:srgbClr val="FF0000"/>
                </a:solidFill>
                <a:effectLst>
                  <a:outerShdw blurRad="38100" dist="38100" dir="2700000" algn="tl">
                    <a:srgbClr val="C0C0C0"/>
                  </a:outerShdw>
                </a:effectLst>
              </a:rPr>
              <a:t>complementarity</a:t>
            </a:r>
            <a:r>
              <a:rPr lang="en-US" sz="2400" dirty="0" smtClean="0"/>
              <a:t>: Software-product companies expend a lot of effort developing products that complement, support or enhance the functionality of existing and established products.  </a:t>
            </a:r>
            <a:r>
              <a:rPr lang="en-US" sz="2000" b="1" i="1" dirty="0" smtClean="0">
                <a:solidFill>
                  <a:srgbClr val="FF0000"/>
                </a:solidFill>
                <a:effectLst>
                  <a:outerShdw blurRad="38100" dist="38100" dir="2700000" algn="tl">
                    <a:srgbClr val="C0C0C0"/>
                  </a:outerShdw>
                </a:effectLst>
              </a:rPr>
              <a:t>By leveraging the potential for products to complement each other, vendors can gain larger market size and make it more costly for customers to switch. </a:t>
            </a:r>
            <a:endParaRPr lang="th-TH" sz="2000" b="1" i="1" dirty="0" smtClean="0">
              <a:solidFill>
                <a:srgbClr val="FF0000"/>
              </a:solidFill>
              <a:effectLst>
                <a:outerShdw blurRad="38100" dist="38100" dir="2700000" algn="tl">
                  <a:srgbClr val="C0C0C0"/>
                </a:outerShdw>
              </a:effectLst>
            </a:endParaRPr>
          </a:p>
        </p:txBody>
      </p:sp>
      <p:pic>
        <p:nvPicPr>
          <p:cNvPr id="27650" name="Picture 2" descr="http://www.tabletpcthai.com/images/article/ipad021.png"/>
          <p:cNvPicPr>
            <a:picLocks noChangeAspect="1" noChangeArrowheads="1"/>
          </p:cNvPicPr>
          <p:nvPr/>
        </p:nvPicPr>
        <p:blipFill>
          <a:blip r:embed="rId2" cstate="print"/>
          <a:srcRect/>
          <a:stretch>
            <a:fillRect/>
          </a:stretch>
        </p:blipFill>
        <p:spPr bwMode="auto">
          <a:xfrm rot="365924">
            <a:off x="5429256" y="1785926"/>
            <a:ext cx="3264848" cy="31146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33400" y="0"/>
            <a:ext cx="7848600" cy="762000"/>
          </a:xfrm>
        </p:spPr>
        <p:txBody>
          <a:bodyPr/>
          <a:lstStyle/>
          <a:p>
            <a:pPr eaLnBrk="1" hangingPunct="1"/>
            <a:r>
              <a:rPr lang="en-GB" sz="3000" smtClean="0"/>
              <a:t>Brand equity</a:t>
            </a:r>
          </a:p>
        </p:txBody>
      </p:sp>
      <p:sp>
        <p:nvSpPr>
          <p:cNvPr id="154627" name="Rectangle 3"/>
          <p:cNvSpPr>
            <a:spLocks noChangeArrowheads="1"/>
          </p:cNvSpPr>
          <p:nvPr/>
        </p:nvSpPr>
        <p:spPr bwMode="auto">
          <a:xfrm>
            <a:off x="714348" y="1643050"/>
            <a:ext cx="7929586" cy="4247317"/>
          </a:xfrm>
          <a:prstGeom prst="rect">
            <a:avLst/>
          </a:prstGeom>
          <a:solidFill>
            <a:schemeClr val="bg1">
              <a:alpha val="67999"/>
            </a:schemeClr>
          </a:solidFill>
          <a:ln w="9525">
            <a:solidFill>
              <a:srgbClr val="800000"/>
            </a:solidFill>
            <a:miter lim="800000"/>
            <a:headEnd/>
            <a:tailEnd/>
          </a:ln>
          <a:effectLst/>
        </p:spPr>
        <p:txBody>
          <a:bodyPr wrap="square">
            <a:spAutoFit/>
          </a:bodyPr>
          <a:lstStyle/>
          <a:p>
            <a:pPr eaLnBrk="0" hangingPunct="0">
              <a:spcBef>
                <a:spcPct val="50000"/>
              </a:spcBef>
              <a:defRPr/>
            </a:pPr>
            <a:r>
              <a:rPr lang="en-GB" sz="3200" b="1" i="1" dirty="0">
                <a:solidFill>
                  <a:srgbClr val="FF0000"/>
                </a:solidFill>
                <a:effectLst>
                  <a:outerShdw blurRad="38100" dist="38100" dir="2700000" algn="tl">
                    <a:srgbClr val="C0C0C0"/>
                  </a:outerShdw>
                </a:effectLst>
                <a:latin typeface="Minion-Regular" charset="0"/>
              </a:rPr>
              <a:t>Brand equity can be defined as:</a:t>
            </a:r>
          </a:p>
          <a:p>
            <a:pPr eaLnBrk="0" hangingPunct="0">
              <a:spcBef>
                <a:spcPct val="50000"/>
              </a:spcBef>
              <a:defRPr/>
            </a:pPr>
            <a:r>
              <a:rPr lang="en-GB" sz="2800" dirty="0">
                <a:solidFill>
                  <a:srgbClr val="000000"/>
                </a:solidFill>
                <a:latin typeface="ZapfDingbats" charset="0"/>
              </a:rPr>
              <a:t>■ </a:t>
            </a:r>
            <a:r>
              <a:rPr lang="en-GB" sz="2800" b="1" i="1" dirty="0">
                <a:solidFill>
                  <a:srgbClr val="000000"/>
                </a:solidFill>
                <a:effectLst>
                  <a:outerShdw blurRad="38100" dist="38100" dir="2700000" algn="tl">
                    <a:srgbClr val="C0C0C0"/>
                  </a:outerShdw>
                </a:effectLst>
                <a:latin typeface="Minion-Regular" charset="0"/>
              </a:rPr>
              <a:t>the total value of a brand as a separable asset – when it is sold or included on a balance sheet</a:t>
            </a:r>
          </a:p>
          <a:p>
            <a:pPr eaLnBrk="0" hangingPunct="0">
              <a:spcBef>
                <a:spcPct val="50000"/>
              </a:spcBef>
              <a:defRPr/>
            </a:pPr>
            <a:r>
              <a:rPr lang="en-GB" sz="2800" b="1" i="1" dirty="0">
                <a:solidFill>
                  <a:srgbClr val="000000"/>
                </a:solidFill>
                <a:effectLst>
                  <a:outerShdw blurRad="38100" dist="38100" dir="2700000" algn="tl">
                    <a:srgbClr val="C0C0C0"/>
                  </a:outerShdw>
                </a:effectLst>
                <a:latin typeface="ZapfDingbats" charset="0"/>
              </a:rPr>
              <a:t>■ </a:t>
            </a:r>
            <a:r>
              <a:rPr lang="en-GB" sz="2800" b="1" i="1" dirty="0">
                <a:solidFill>
                  <a:srgbClr val="000000"/>
                </a:solidFill>
                <a:effectLst>
                  <a:outerShdw blurRad="38100" dist="38100" dir="2700000" algn="tl">
                    <a:srgbClr val="C0C0C0"/>
                  </a:outerShdw>
                </a:effectLst>
                <a:latin typeface="Minion-Regular" charset="0"/>
              </a:rPr>
              <a:t>a measure of the strength of consumers’ attachment to a brand</a:t>
            </a:r>
          </a:p>
          <a:p>
            <a:pPr eaLnBrk="0" hangingPunct="0">
              <a:spcBef>
                <a:spcPct val="50000"/>
              </a:spcBef>
              <a:defRPr/>
            </a:pPr>
            <a:r>
              <a:rPr lang="en-GB" sz="2800" b="1" i="1" dirty="0">
                <a:solidFill>
                  <a:srgbClr val="000000"/>
                </a:solidFill>
                <a:effectLst>
                  <a:outerShdw blurRad="38100" dist="38100" dir="2700000" algn="tl">
                    <a:srgbClr val="C0C0C0"/>
                  </a:outerShdw>
                </a:effectLst>
                <a:latin typeface="ZapfDingbats" charset="0"/>
              </a:rPr>
              <a:t>■ </a:t>
            </a:r>
            <a:r>
              <a:rPr lang="en-GB" sz="2800" b="1" i="1" dirty="0">
                <a:solidFill>
                  <a:srgbClr val="000000"/>
                </a:solidFill>
                <a:effectLst>
                  <a:outerShdw blurRad="38100" dist="38100" dir="2700000" algn="tl">
                    <a:srgbClr val="C0C0C0"/>
                  </a:outerShdw>
                </a:effectLst>
                <a:latin typeface="Minion-Regular" charset="0"/>
              </a:rPr>
              <a:t>a description of the associations and beliefs the consumer has about the brand</a:t>
            </a:r>
            <a:r>
              <a:rPr lang="en-GB" sz="2400" b="1" i="1" dirty="0">
                <a:effectLst>
                  <a:outerShdw blurRad="38100" dist="38100" dir="2700000" algn="tl">
                    <a:srgbClr val="C0C0C0"/>
                  </a:outerShdw>
                </a:effectLst>
                <a:latin typeface="Minion-Regular" charset="0"/>
              </a:rPr>
              <a: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ChangeArrowheads="1"/>
          </p:cNvSpPr>
          <p:nvPr/>
        </p:nvSpPr>
        <p:spPr bwMode="auto">
          <a:xfrm>
            <a:off x="714348" y="1285860"/>
            <a:ext cx="3716337" cy="5084762"/>
          </a:xfrm>
          <a:prstGeom prst="rect">
            <a:avLst/>
          </a:prstGeom>
          <a:noFill/>
          <a:ln w="9525">
            <a:noFill/>
            <a:miter lim="800000"/>
            <a:headEnd/>
            <a:tailEnd/>
          </a:ln>
          <a:effectLst/>
        </p:spPr>
        <p:txBody>
          <a:bodyPr>
            <a:spAutoFit/>
          </a:bodyPr>
          <a:lstStyle/>
          <a:p>
            <a:pPr eaLnBrk="0" hangingPunct="0">
              <a:spcBef>
                <a:spcPct val="50000"/>
              </a:spcBef>
              <a:defRPr/>
            </a:pPr>
            <a:r>
              <a:rPr lang="en-GB" sz="2000" b="1" i="1" dirty="0">
                <a:solidFill>
                  <a:srgbClr val="333399"/>
                </a:solidFill>
                <a:effectLst>
                  <a:outerShdw blurRad="38100" dist="38100" dir="2700000" algn="tl">
                    <a:srgbClr val="C0C0C0"/>
                  </a:outerShdw>
                </a:effectLst>
                <a:latin typeface="Minion-Regular" charset="0"/>
              </a:rPr>
              <a:t>Brand equity exists in the minds of various stakeholders, shareholders, employees, end users and distribution channels in particular.</a:t>
            </a:r>
            <a:r>
              <a:rPr lang="en-GB" sz="2400" dirty="0">
                <a:solidFill>
                  <a:srgbClr val="333399"/>
                </a:solidFill>
                <a:latin typeface="Minion-Regular" charset="0"/>
              </a:rPr>
              <a:t> </a:t>
            </a:r>
          </a:p>
          <a:p>
            <a:pPr eaLnBrk="0" hangingPunct="0">
              <a:spcBef>
                <a:spcPct val="50000"/>
              </a:spcBef>
              <a:defRPr/>
            </a:pPr>
            <a:r>
              <a:rPr lang="en-GB" sz="2400" b="1" i="1" dirty="0">
                <a:solidFill>
                  <a:srgbClr val="FF0000"/>
                </a:solidFill>
                <a:effectLst>
                  <a:outerShdw blurRad="38100" dist="38100" dir="2700000" algn="tl">
                    <a:srgbClr val="C0C0C0"/>
                  </a:outerShdw>
                </a:effectLst>
                <a:latin typeface="Minion-Regular" charset="0"/>
              </a:rPr>
              <a:t>The customer/end user of that dominates most analysis</a:t>
            </a:r>
            <a:r>
              <a:rPr lang="en-GB" sz="2400" dirty="0">
                <a:solidFill>
                  <a:srgbClr val="000000"/>
                </a:solidFill>
                <a:latin typeface="Minion-Regular" charset="0"/>
              </a:rPr>
              <a:t> and has been defined as the differential effect of brand knowledge on consumer response to the marketing of the brand.</a:t>
            </a:r>
          </a:p>
        </p:txBody>
      </p:sp>
      <p:sp>
        <p:nvSpPr>
          <p:cNvPr id="23555" name="Rectangle 5"/>
          <p:cNvSpPr>
            <a:spLocks noGrp="1" noChangeArrowheads="1"/>
          </p:cNvSpPr>
          <p:nvPr>
            <p:ph type="title"/>
          </p:nvPr>
        </p:nvSpPr>
        <p:spPr>
          <a:xfrm>
            <a:off x="500034" y="428604"/>
            <a:ext cx="7848600" cy="762000"/>
          </a:xfrm>
          <a:noFill/>
        </p:spPr>
        <p:txBody>
          <a:bodyPr anchor="ctr"/>
          <a:lstStyle/>
          <a:p>
            <a:pPr eaLnBrk="1" hangingPunct="1"/>
            <a:r>
              <a:rPr lang="en-GB" sz="3000" dirty="0" smtClean="0"/>
              <a:t>Brand equity</a:t>
            </a:r>
          </a:p>
        </p:txBody>
      </p:sp>
      <p:pic>
        <p:nvPicPr>
          <p:cNvPr id="23556" name="Picture 6" descr="wj003"/>
          <p:cNvPicPr>
            <a:picLocks noGrp="1" noChangeAspect="1" noChangeArrowheads="1"/>
          </p:cNvPicPr>
          <p:nvPr>
            <p:ph sz="half" idx="2"/>
          </p:nvPr>
        </p:nvPicPr>
        <p:blipFill>
          <a:blip r:embed="rId2" cstate="print"/>
          <a:srcRect/>
          <a:stretch>
            <a:fillRect/>
          </a:stretch>
        </p:blipFill>
        <p:spPr>
          <a:xfrm>
            <a:off x="4876800" y="1524000"/>
            <a:ext cx="3965575" cy="4724400"/>
          </a:xfr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smtClean="0"/>
              <a:t>Brand equity</a:t>
            </a:r>
          </a:p>
        </p:txBody>
      </p:sp>
      <p:sp>
        <p:nvSpPr>
          <p:cNvPr id="122885" name="Rectangle 5"/>
          <p:cNvSpPr>
            <a:spLocks noChangeArrowheads="1"/>
          </p:cNvSpPr>
          <p:nvPr/>
        </p:nvSpPr>
        <p:spPr bwMode="auto">
          <a:xfrm>
            <a:off x="428596" y="1357298"/>
            <a:ext cx="8286808" cy="4616648"/>
          </a:xfrm>
          <a:prstGeom prst="rect">
            <a:avLst/>
          </a:prstGeom>
          <a:solidFill>
            <a:schemeClr val="bg1">
              <a:alpha val="59000"/>
            </a:schemeClr>
          </a:solidFill>
          <a:ln w="28575">
            <a:solidFill>
              <a:srgbClr val="CC99FF"/>
            </a:solidFill>
            <a:miter lim="800000"/>
            <a:headEnd/>
            <a:tailEnd/>
          </a:ln>
          <a:effectLst/>
        </p:spPr>
        <p:txBody>
          <a:bodyPr wrap="square">
            <a:spAutoFit/>
          </a:bodyPr>
          <a:lstStyle/>
          <a:p>
            <a:pPr eaLnBrk="0" hangingPunct="0">
              <a:spcBef>
                <a:spcPct val="50000"/>
              </a:spcBef>
              <a:defRPr/>
            </a:pPr>
            <a:r>
              <a:rPr lang="en-GB" sz="2800" b="1" i="1" dirty="0" err="1">
                <a:solidFill>
                  <a:srgbClr val="FF0000"/>
                </a:solidFill>
                <a:effectLst>
                  <a:outerShdw blurRad="38100" dist="38100" dir="2700000" algn="tl">
                    <a:srgbClr val="C0C0C0"/>
                  </a:outerShdw>
                </a:effectLst>
                <a:latin typeface="Minion-Regular" charset="0"/>
              </a:rPr>
              <a:t>Aaker</a:t>
            </a:r>
            <a:r>
              <a:rPr lang="en-GB" sz="2800" b="1" i="1" dirty="0">
                <a:solidFill>
                  <a:srgbClr val="FF0000"/>
                </a:solidFill>
                <a:effectLst>
                  <a:outerShdw blurRad="38100" dist="38100" dir="2700000" algn="tl">
                    <a:srgbClr val="C0C0C0"/>
                  </a:outerShdw>
                </a:effectLst>
                <a:latin typeface="Minion-Regular" charset="0"/>
              </a:rPr>
              <a:t> (1991) describes five components of brand equity: </a:t>
            </a:r>
          </a:p>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Minion-Regular" charset="0"/>
              </a:rPr>
              <a:t> </a:t>
            </a:r>
            <a:r>
              <a:rPr lang="en-GB" sz="2800" b="1" i="1" dirty="0">
                <a:solidFill>
                  <a:srgbClr val="333399"/>
                </a:solidFill>
                <a:effectLst>
                  <a:outerShdw blurRad="38100" dist="38100" dir="2700000" algn="tl">
                    <a:srgbClr val="C0C0C0"/>
                  </a:outerShdw>
                </a:effectLst>
                <a:latin typeface="Minion-Regular" charset="0"/>
              </a:rPr>
              <a:t>Brand loyalty.</a:t>
            </a:r>
          </a:p>
          <a:p>
            <a:pPr eaLnBrk="0" hangingPunct="0">
              <a:spcBef>
                <a:spcPct val="50000"/>
              </a:spcBef>
              <a:buFontTx/>
              <a:buChar char="•"/>
              <a:defRPr/>
            </a:pPr>
            <a:r>
              <a:rPr lang="en-GB" sz="2800" b="1" i="1" dirty="0">
                <a:solidFill>
                  <a:srgbClr val="333399"/>
                </a:solidFill>
                <a:effectLst>
                  <a:outerShdw blurRad="38100" dist="38100" dir="2700000" algn="tl">
                    <a:srgbClr val="C0C0C0"/>
                  </a:outerShdw>
                </a:effectLst>
                <a:latin typeface="Minion-Regular" charset="0"/>
              </a:rPr>
              <a:t> Name awareness.</a:t>
            </a:r>
          </a:p>
          <a:p>
            <a:pPr eaLnBrk="0" hangingPunct="0">
              <a:spcBef>
                <a:spcPct val="50000"/>
              </a:spcBef>
              <a:buFontTx/>
              <a:buChar char="•"/>
              <a:defRPr/>
            </a:pPr>
            <a:r>
              <a:rPr lang="en-GB" sz="2800" b="1" i="1" dirty="0">
                <a:solidFill>
                  <a:srgbClr val="333399"/>
                </a:solidFill>
                <a:effectLst>
                  <a:outerShdw blurRad="38100" dist="38100" dir="2700000" algn="tl">
                    <a:srgbClr val="C0C0C0"/>
                  </a:outerShdw>
                </a:effectLst>
                <a:latin typeface="Minion-Regular" charset="0"/>
              </a:rPr>
              <a:t> Perceived quality. </a:t>
            </a:r>
          </a:p>
          <a:p>
            <a:pPr eaLnBrk="0" hangingPunct="0">
              <a:spcBef>
                <a:spcPct val="50000"/>
              </a:spcBef>
              <a:buFontTx/>
              <a:buChar char="•"/>
              <a:defRPr/>
            </a:pPr>
            <a:r>
              <a:rPr lang="en-GB" sz="2800" b="1" i="1" dirty="0">
                <a:solidFill>
                  <a:srgbClr val="333399"/>
                </a:solidFill>
                <a:effectLst>
                  <a:outerShdw blurRad="38100" dist="38100" dir="2700000" algn="tl">
                    <a:srgbClr val="C0C0C0"/>
                  </a:outerShdw>
                </a:effectLst>
                <a:latin typeface="Minion-Regular" charset="0"/>
              </a:rPr>
              <a:t> Brand associations. </a:t>
            </a:r>
          </a:p>
          <a:p>
            <a:pPr eaLnBrk="0" hangingPunct="0">
              <a:spcBef>
                <a:spcPct val="50000"/>
              </a:spcBef>
              <a:buFontTx/>
              <a:buChar char="•"/>
              <a:defRPr/>
            </a:pPr>
            <a:r>
              <a:rPr lang="en-GB" sz="2800" b="1" i="1" dirty="0">
                <a:solidFill>
                  <a:srgbClr val="333399"/>
                </a:solidFill>
                <a:effectLst>
                  <a:outerShdw blurRad="38100" dist="38100" dir="2700000" algn="tl">
                    <a:srgbClr val="C0C0C0"/>
                  </a:outerShdw>
                </a:effectLst>
                <a:latin typeface="Minion-Regular" charset="0"/>
              </a:rPr>
              <a:t> A bundle of intellectual properties such as patents, trademarks and channel relationships.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8" name="Rectangle 2"/>
          <p:cNvSpPr>
            <a:spLocks noGrp="1" noRot="1" noChangeArrowheads="1"/>
          </p:cNvSpPr>
          <p:nvPr>
            <p:ph type="title"/>
          </p:nvPr>
        </p:nvSpPr>
        <p:spPr/>
        <p:txBody>
          <a:bodyPr/>
          <a:lstStyle/>
          <a:p>
            <a:r>
              <a:rPr lang="en-US" sz="4000">
                <a:solidFill>
                  <a:schemeClr val="hlink"/>
                </a:solidFill>
              </a:rPr>
              <a:t>Judgment Dimensions</a:t>
            </a:r>
          </a:p>
        </p:txBody>
      </p:sp>
      <p:sp>
        <p:nvSpPr>
          <p:cNvPr id="5" name="ตัวยึดหมายเลขภาพนิ่ง 5"/>
          <p:cNvSpPr>
            <a:spLocks noGrp="1"/>
          </p:cNvSpPr>
          <p:nvPr>
            <p:ph type="sldNum" sz="quarter" idx="12"/>
          </p:nvPr>
        </p:nvSpPr>
        <p:spPr/>
        <p:txBody>
          <a:bodyPr>
            <a:normAutofit/>
          </a:bodyPr>
          <a:lstStyle/>
          <a:p>
            <a:r>
              <a:rPr lang="en-US"/>
              <a:t>2.</a:t>
            </a:r>
            <a:fld id="{C6BBCCE4-60FB-4859-BF5B-7FBE36513B82}" type="slidenum">
              <a:rPr lang="en-US"/>
              <a:pPr/>
              <a:t>34</a:t>
            </a:fld>
            <a:endParaRPr lang="en-US"/>
          </a:p>
        </p:txBody>
      </p:sp>
      <p:graphicFrame>
        <p:nvGraphicFramePr>
          <p:cNvPr id="6" name="ไดอะแกรม 5"/>
          <p:cNvGraphicFramePr/>
          <p:nvPr/>
        </p:nvGraphicFramePr>
        <p:xfrm>
          <a:off x="1857356" y="171448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2" name="Rectangle 2"/>
          <p:cNvSpPr>
            <a:spLocks noGrp="1" noRot="1" noChangeArrowheads="1"/>
          </p:cNvSpPr>
          <p:nvPr>
            <p:ph type="title"/>
          </p:nvPr>
        </p:nvSpPr>
        <p:spPr/>
        <p:txBody>
          <a:bodyPr/>
          <a:lstStyle/>
          <a:p>
            <a:r>
              <a:rPr lang="en-US" sz="4000">
                <a:solidFill>
                  <a:schemeClr val="hlink"/>
                </a:solidFill>
              </a:rPr>
              <a:t>Feelings Dimensions</a:t>
            </a:r>
          </a:p>
        </p:txBody>
      </p:sp>
      <p:sp>
        <p:nvSpPr>
          <p:cNvPr id="4" name="ตัวยึดหมายเลขภาพนิ่ง 4"/>
          <p:cNvSpPr>
            <a:spLocks noGrp="1"/>
          </p:cNvSpPr>
          <p:nvPr>
            <p:ph type="sldNum" sz="quarter" idx="12"/>
          </p:nvPr>
        </p:nvSpPr>
        <p:spPr/>
        <p:txBody>
          <a:bodyPr>
            <a:normAutofit/>
          </a:bodyPr>
          <a:lstStyle/>
          <a:p>
            <a:r>
              <a:rPr lang="en-US"/>
              <a:t>2.</a:t>
            </a:r>
            <a:fld id="{DA0D7DDC-2CF3-4039-A8FF-9F6EECF32541}" type="slidenum">
              <a:rPr lang="en-US"/>
              <a:pPr/>
              <a:t>35</a:t>
            </a:fld>
            <a:endParaRPr lang="en-US"/>
          </a:p>
        </p:txBody>
      </p:sp>
      <p:graphicFrame>
        <p:nvGraphicFramePr>
          <p:cNvPr id="5" name="ตัวยึดเนื้อหา 4"/>
          <p:cNvGraphicFramePr>
            <a:graphicFrameLocks noGrp="1"/>
          </p:cNvGraphicFramePr>
          <p:nvPr>
            <p:ph sz="quarter" idx="1"/>
          </p:nvPr>
        </p:nvGraphicFramePr>
        <p:xfrm>
          <a:off x="381000" y="1447800"/>
          <a:ext cx="83820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283FE8"/>
                </a:solidFill>
              </a:rPr>
              <a:t>Brand Associations</a:t>
            </a:r>
            <a:endParaRPr lang="th-TH" dirty="0">
              <a:solidFill>
                <a:srgbClr val="283FE8"/>
              </a:solidFill>
            </a:endParaRPr>
          </a:p>
        </p:txBody>
      </p:sp>
      <p:pic>
        <p:nvPicPr>
          <p:cNvPr id="4" name="ตัวยึดเนื้อหา 3" descr="brand association of nike.jpg"/>
          <p:cNvPicPr>
            <a:picLocks noGrp="1" noChangeAspect="1"/>
          </p:cNvPicPr>
          <p:nvPr>
            <p:ph sz="quarter" idx="1"/>
          </p:nvPr>
        </p:nvPicPr>
        <p:blipFill>
          <a:blip r:embed="rId2" cstate="print"/>
          <a:stretch>
            <a:fillRect/>
          </a:stretch>
        </p:blipFill>
        <p:spPr>
          <a:xfrm>
            <a:off x="1643042" y="1571588"/>
            <a:ext cx="5286412" cy="5286412"/>
          </a:xfrm>
        </p:spPr>
      </p:pic>
      <p:pic>
        <p:nvPicPr>
          <p:cNvPr id="6" name="รูปภาพ 5" descr="nike.bmp"/>
          <p:cNvPicPr>
            <a:picLocks noChangeAspect="1"/>
          </p:cNvPicPr>
          <p:nvPr/>
        </p:nvPicPr>
        <p:blipFill>
          <a:blip r:embed="rId3" cstate="print"/>
          <a:stretch>
            <a:fillRect/>
          </a:stretch>
        </p:blipFill>
        <p:spPr>
          <a:xfrm>
            <a:off x="500034" y="285728"/>
            <a:ext cx="1428477" cy="1428477"/>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smtClean="0"/>
              <a:t>Table 7.1 Valuing the brand</a:t>
            </a:r>
            <a:endParaRPr lang="th-TH" smtClean="0"/>
          </a:p>
        </p:txBody>
      </p:sp>
      <p:pic>
        <p:nvPicPr>
          <p:cNvPr id="5" name="Picture 4"/>
          <p:cNvPicPr>
            <a:picLocks noChangeAspect="1" noChangeArrowheads="1"/>
          </p:cNvPicPr>
          <p:nvPr/>
        </p:nvPicPr>
        <p:blipFill>
          <a:blip r:embed="rId2" cstate="print"/>
          <a:srcRect/>
          <a:stretch>
            <a:fillRect/>
          </a:stretch>
        </p:blipFill>
        <p:spPr bwMode="auto">
          <a:xfrm>
            <a:off x="1071538" y="1428736"/>
            <a:ext cx="6929486" cy="5261192"/>
          </a:xfrm>
          <a:prstGeom prst="rect">
            <a:avLst/>
          </a:prstGeom>
          <a:noFill/>
          <a:ln w="9525">
            <a:noFill/>
            <a:miter lim="800000"/>
            <a:headEnd/>
            <a:tailEnd/>
          </a:ln>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785786" y="0"/>
            <a:ext cx="7772400" cy="1143000"/>
          </a:xfrm>
        </p:spPr>
        <p:txBody>
          <a:bodyPr>
            <a:normAutofit fontScale="90000"/>
          </a:bodyPr>
          <a:lstStyle/>
          <a:p>
            <a:pPr eaLnBrk="1" hangingPunct="1"/>
            <a:r>
              <a:rPr lang="en-US" dirty="0" smtClean="0"/>
              <a:t>The New product development process</a:t>
            </a:r>
            <a:endParaRPr lang="th-TH" dirty="0" smtClean="0"/>
          </a:p>
        </p:txBody>
      </p:sp>
      <p:sp>
        <p:nvSpPr>
          <p:cNvPr id="158723" name="Rectangle 3"/>
          <p:cNvSpPr>
            <a:spLocks noGrp="1" noChangeArrowheads="1"/>
          </p:cNvSpPr>
          <p:nvPr>
            <p:ph type="body" sz="half" idx="1"/>
          </p:nvPr>
        </p:nvSpPr>
        <p:spPr>
          <a:xfrm>
            <a:off x="457200" y="1719263"/>
            <a:ext cx="5043494" cy="4138612"/>
          </a:xfrm>
          <a:solidFill>
            <a:schemeClr val="bg1">
              <a:alpha val="42000"/>
            </a:schemeClr>
          </a:solidFill>
          <a:ln w="76200">
            <a:solidFill>
              <a:srgbClr val="FF0000"/>
            </a:solidFill>
          </a:ln>
        </p:spPr>
        <p:txBody>
          <a:bodyPr>
            <a:normAutofit/>
          </a:bodyPr>
          <a:lstStyle/>
          <a:p>
            <a:pPr eaLnBrk="1" hangingPunct="1">
              <a:lnSpc>
                <a:spcPct val="90000"/>
              </a:lnSpc>
              <a:defRPr/>
            </a:pPr>
            <a:r>
              <a:rPr lang="en-US" sz="3200" b="1" i="1" dirty="0" smtClean="0">
                <a:solidFill>
                  <a:srgbClr val="FF0000"/>
                </a:solidFill>
              </a:rPr>
              <a:t>Product development is the heart of global marketing process.</a:t>
            </a:r>
            <a:r>
              <a:rPr lang="en-US" sz="3200" b="1" i="1" dirty="0" smtClean="0"/>
              <a:t> </a:t>
            </a:r>
          </a:p>
          <a:p>
            <a:pPr eaLnBrk="1" hangingPunct="1">
              <a:lnSpc>
                <a:spcPct val="90000"/>
              </a:lnSpc>
              <a:defRPr/>
            </a:pPr>
            <a:r>
              <a:rPr lang="en-US" sz="3200" dirty="0" smtClean="0">
                <a:effectLst>
                  <a:outerShdw blurRad="38100" dist="38100" dir="2700000" algn="tl">
                    <a:srgbClr val="C0C0C0"/>
                  </a:outerShdw>
                </a:effectLst>
              </a:rPr>
              <a:t>New products should be developed, or old ones modified, in order to fit new or changing customer needs on a global or regional basis.</a:t>
            </a:r>
            <a:endParaRPr lang="th-TH" sz="3200" dirty="0" smtClean="0">
              <a:effectLst>
                <a:outerShdw blurRad="38100" dist="38100" dir="2700000" algn="tl">
                  <a:srgbClr val="C0C0C0"/>
                </a:outerShdw>
              </a:effectLst>
            </a:endParaRPr>
          </a:p>
        </p:txBody>
      </p:sp>
      <p:pic>
        <p:nvPicPr>
          <p:cNvPr id="26626" name="Picture 4" descr="Untitled-Scanned-13"/>
          <p:cNvPicPr>
            <a:picLocks noGrp="1" noChangeAspect="1" noChangeArrowheads="1"/>
          </p:cNvPicPr>
          <p:nvPr>
            <p:ph sz="half" idx="2"/>
          </p:nvPr>
        </p:nvPicPr>
        <p:blipFill>
          <a:blip r:embed="rId2" cstate="print"/>
          <a:stretch>
            <a:fillRect/>
          </a:stretch>
        </p:blipFill>
        <p:spPr>
          <a:xfrm>
            <a:off x="4648200" y="3005146"/>
            <a:ext cx="3810000" cy="2066908"/>
          </a:xfr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68313" y="-242888"/>
            <a:ext cx="7543800" cy="1295401"/>
          </a:xfrm>
        </p:spPr>
        <p:txBody>
          <a:bodyPr/>
          <a:lstStyle/>
          <a:p>
            <a:pPr eaLnBrk="1" hangingPunct="1"/>
            <a:r>
              <a:rPr lang="en-US" smtClean="0"/>
              <a:t>Characteristic of NPD</a:t>
            </a:r>
            <a:endParaRPr lang="th-TH" smtClean="0"/>
          </a:p>
        </p:txBody>
      </p:sp>
      <p:sp>
        <p:nvSpPr>
          <p:cNvPr id="159747" name="Rectangle 3"/>
          <p:cNvSpPr>
            <a:spLocks noGrp="1" noChangeArrowheads="1"/>
          </p:cNvSpPr>
          <p:nvPr>
            <p:ph type="body" sz="half" idx="1"/>
          </p:nvPr>
        </p:nvSpPr>
        <p:spPr>
          <a:xfrm>
            <a:off x="214282" y="1428736"/>
            <a:ext cx="8534430" cy="4875231"/>
          </a:xfrm>
          <a:solidFill>
            <a:srgbClr val="FFFFFF">
              <a:alpha val="64000"/>
            </a:srgbClr>
          </a:solidFill>
          <a:ln w="57150" cmpd="thickThin">
            <a:solidFill>
              <a:srgbClr val="FF6600"/>
            </a:solidFill>
          </a:ln>
        </p:spPr>
        <p:txBody>
          <a:bodyPr>
            <a:normAutofit/>
          </a:bodyPr>
          <a:lstStyle/>
          <a:p>
            <a:pPr eaLnBrk="1" hangingPunct="1">
              <a:lnSpc>
                <a:spcPct val="90000"/>
              </a:lnSpc>
              <a:defRPr/>
            </a:pPr>
            <a:r>
              <a:rPr lang="en-US" sz="2400" b="1" i="1" smtClean="0">
                <a:solidFill>
                  <a:srgbClr val="FF0000"/>
                </a:solidFill>
                <a:effectLst>
                  <a:outerShdw blurRad="38100" dist="38100" dir="2700000" algn="tl">
                    <a:srgbClr val="C0C0C0"/>
                  </a:outerShdw>
                </a:effectLst>
              </a:rPr>
              <a:t>Use of structural development process: providing the ’rules of the game’ and describing entry and exit criteria between key program milestones, primary tasks, schedules and resource assignments.</a:t>
            </a:r>
          </a:p>
          <a:p>
            <a:pPr eaLnBrk="1" hangingPunct="1">
              <a:lnSpc>
                <a:spcPct val="90000"/>
              </a:lnSpc>
              <a:defRPr/>
            </a:pPr>
            <a:r>
              <a:rPr lang="en-US" sz="2400" b="1" i="1" smtClean="0">
                <a:effectLst>
                  <a:outerShdw blurRad="38100" dist="38100" dir="2700000" algn="tl">
                    <a:srgbClr val="C0C0C0"/>
                  </a:outerShdw>
                </a:effectLst>
              </a:rPr>
              <a:t>A team of senior executives, called review board which provides oversight of the program by resolving cross-project issues, setting project priorities, resolving issues and making ‘go/kill’ decisions</a:t>
            </a:r>
          </a:p>
          <a:p>
            <a:pPr eaLnBrk="1" hangingPunct="1">
              <a:lnSpc>
                <a:spcPct val="90000"/>
              </a:lnSpc>
              <a:defRPr/>
            </a:pPr>
            <a:r>
              <a:rPr lang="en-US" sz="2400" b="1" i="1" smtClean="0">
                <a:solidFill>
                  <a:srgbClr val="FF0000"/>
                </a:solidFill>
                <a:effectLst>
                  <a:outerShdw blurRad="38100" dist="38100" dir="2700000" algn="tl">
                    <a:srgbClr val="C0C0C0"/>
                  </a:outerShdw>
                </a:effectLst>
              </a:rPr>
              <a:t>A use of realization teams(cross-functional execution teams) operating under a product ‘champion’ and reporting to the assigned management oversigh board.</a:t>
            </a:r>
          </a:p>
          <a:p>
            <a:pPr eaLnBrk="1" hangingPunct="1">
              <a:lnSpc>
                <a:spcPct val="90000"/>
              </a:lnSpc>
              <a:defRPr/>
            </a:pPr>
            <a:r>
              <a:rPr lang="en-US" sz="2400" b="1" i="1" smtClean="0">
                <a:effectLst>
                  <a:outerShdw blurRad="38100" dist="38100" dir="2700000" algn="tl">
                    <a:srgbClr val="C0C0C0"/>
                  </a:outerShdw>
                </a:effectLst>
              </a:rPr>
              <a:t>‘Phase or stage/gate reviews’ at major development milestone, when funding resources and product schedules are approved or rejected by the review board.</a:t>
            </a:r>
            <a:endParaRPr lang="th-TH" sz="2400" b="1" i="1" smtClean="0">
              <a:effectLst>
                <a:outerShdw blurRad="38100" dist="38100" dir="2700000" algn="tl">
                  <a:srgbClr val="C0C0C0"/>
                </a:outerShdw>
              </a:effectLs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642910" y="0"/>
            <a:ext cx="7772400" cy="1143000"/>
          </a:xfrm>
        </p:spPr>
        <p:txBody>
          <a:bodyPr/>
          <a:lstStyle/>
          <a:p>
            <a:pPr eaLnBrk="1" hangingPunct="1"/>
            <a:r>
              <a:rPr lang="en-US" dirty="0" smtClean="0"/>
              <a:t>Characteristic of NPD</a:t>
            </a:r>
            <a:endParaRPr lang="th-TH" dirty="0" smtClean="0"/>
          </a:p>
        </p:txBody>
      </p:sp>
      <p:sp>
        <p:nvSpPr>
          <p:cNvPr id="160771" name="Rectangle 3"/>
          <p:cNvSpPr>
            <a:spLocks noGrp="1" noChangeArrowheads="1"/>
          </p:cNvSpPr>
          <p:nvPr>
            <p:ph type="body" sz="half" idx="1"/>
          </p:nvPr>
        </p:nvSpPr>
        <p:spPr>
          <a:xfrm>
            <a:off x="457200" y="1719263"/>
            <a:ext cx="5329246" cy="3365500"/>
          </a:xfrm>
          <a:ln w="57150">
            <a:solidFill>
              <a:srgbClr val="FF9900"/>
            </a:solidFill>
          </a:ln>
        </p:spPr>
        <p:txBody>
          <a:bodyPr>
            <a:normAutofit/>
          </a:bodyPr>
          <a:lstStyle/>
          <a:p>
            <a:pPr eaLnBrk="1" hangingPunct="1">
              <a:lnSpc>
                <a:spcPct val="90000"/>
              </a:lnSpc>
              <a:defRPr/>
            </a:pPr>
            <a:r>
              <a:rPr lang="en-US" sz="2600" b="1" i="1" dirty="0" smtClean="0">
                <a:effectLst>
                  <a:outerShdw blurRad="38100" dist="38100" dir="2700000" algn="tl">
                    <a:srgbClr val="C0C0C0"/>
                  </a:outerShdw>
                </a:effectLst>
              </a:rPr>
              <a:t>These activities are generally organized into distinct phases that are carried out sequentially by the realization teams and separated by ‘stage/gate’ reviews held by the review board.</a:t>
            </a:r>
            <a:endParaRPr lang="th-TH" sz="2600" b="1" i="1" dirty="0" smtClean="0">
              <a:effectLst>
                <a:outerShdw blurRad="38100" dist="38100" dir="2700000" algn="tl">
                  <a:srgbClr val="C0C0C0"/>
                </a:outerShdw>
              </a:effectLst>
            </a:endParaRPr>
          </a:p>
        </p:txBody>
      </p:sp>
      <p:pic>
        <p:nvPicPr>
          <p:cNvPr id="20482" name="Picture 2" descr="http://www.thomasgroup.com/getfile/5375e9c3-1334-4b6e-951d-af72e223f20f/product-development_funnel-copy.aspx"/>
          <p:cNvPicPr>
            <a:picLocks noChangeAspect="1" noChangeArrowheads="1"/>
          </p:cNvPicPr>
          <p:nvPr/>
        </p:nvPicPr>
        <p:blipFill>
          <a:blip r:embed="rId2" cstate="print"/>
          <a:srcRect/>
          <a:stretch>
            <a:fillRect/>
          </a:stretch>
        </p:blipFill>
        <p:spPr bwMode="auto">
          <a:xfrm rot="1131578">
            <a:off x="5951683" y="1593972"/>
            <a:ext cx="2286000" cy="22860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8229600" cy="762000"/>
          </a:xfrm>
        </p:spPr>
        <p:txBody>
          <a:bodyPr/>
          <a:lstStyle/>
          <a:p>
            <a:pPr eaLnBrk="1" hangingPunct="1"/>
            <a:r>
              <a:rPr lang="en-GB" sz="3400" smtClean="0"/>
              <a:t>New Product Development Process (1)</a:t>
            </a:r>
          </a:p>
        </p:txBody>
      </p:sp>
      <p:pic>
        <p:nvPicPr>
          <p:cNvPr id="5" name="Picture 5"/>
          <p:cNvPicPr>
            <a:picLocks noChangeAspect="1" noChangeArrowheads="1"/>
          </p:cNvPicPr>
          <p:nvPr/>
        </p:nvPicPr>
        <p:blipFill>
          <a:blip r:embed="rId2" cstate="print"/>
          <a:srcRect/>
          <a:stretch>
            <a:fillRect/>
          </a:stretch>
        </p:blipFill>
        <p:spPr bwMode="auto">
          <a:xfrm>
            <a:off x="1500166" y="714356"/>
            <a:ext cx="6942138" cy="5781675"/>
          </a:xfrm>
          <a:prstGeom prst="rect">
            <a:avLst/>
          </a:prstGeom>
          <a:noFill/>
          <a:ln w="9525">
            <a:noFill/>
            <a:miter lim="800000"/>
            <a:headEnd/>
            <a:tailEnd/>
          </a:ln>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fontScale="90000"/>
          </a:bodyPr>
          <a:lstStyle/>
          <a:p>
            <a:pPr eaLnBrk="1" hangingPunct="1"/>
            <a:r>
              <a:rPr lang="en-US" smtClean="0"/>
              <a:t>Exhibit 7.3 The NPD process for a medicine</a:t>
            </a:r>
            <a:endParaRPr lang="th-TH" smtClean="0"/>
          </a:p>
        </p:txBody>
      </p:sp>
      <p:pic>
        <p:nvPicPr>
          <p:cNvPr id="30723" name="Picture 9" descr="pback095"/>
          <p:cNvPicPr>
            <a:picLocks noGrp="1" noChangeAspect="1" noChangeArrowheads="1"/>
          </p:cNvPicPr>
          <p:nvPr>
            <p:ph sz="quarter" idx="1"/>
          </p:nvPr>
        </p:nvPicPr>
        <p:blipFill>
          <a:blip r:embed="rId2" cstate="print"/>
          <a:srcRect/>
          <a:stretch>
            <a:fillRect/>
          </a:stretch>
        </p:blipFill>
        <p:spPr>
          <a:xfrm>
            <a:off x="900113" y="1628775"/>
            <a:ext cx="7127875" cy="4873625"/>
          </a:xfr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533400" y="0"/>
            <a:ext cx="8229600" cy="762000"/>
          </a:xfrm>
          <a:noFill/>
        </p:spPr>
        <p:txBody>
          <a:bodyPr anchor="ctr"/>
          <a:lstStyle/>
          <a:p>
            <a:pPr eaLnBrk="1" hangingPunct="1"/>
            <a:r>
              <a:rPr lang="en-GB" sz="3400" smtClean="0"/>
              <a:t>New Product Development Process (2)</a:t>
            </a:r>
          </a:p>
        </p:txBody>
      </p:sp>
      <p:pic>
        <p:nvPicPr>
          <p:cNvPr id="4" name="Picture 5"/>
          <p:cNvPicPr>
            <a:picLocks noChangeAspect="1" noChangeArrowheads="1"/>
          </p:cNvPicPr>
          <p:nvPr/>
        </p:nvPicPr>
        <p:blipFill>
          <a:blip r:embed="rId2" cstate="print"/>
          <a:srcRect/>
          <a:stretch>
            <a:fillRect/>
          </a:stretch>
        </p:blipFill>
        <p:spPr bwMode="auto">
          <a:xfrm>
            <a:off x="285720" y="1857364"/>
            <a:ext cx="8562975" cy="2671762"/>
          </a:xfrm>
          <a:prstGeom prst="rect">
            <a:avLst/>
          </a:prstGeom>
          <a:noFill/>
          <a:ln w="9525">
            <a:noFill/>
            <a:miter lim="800000"/>
            <a:headEnd/>
            <a:tailEnd/>
          </a:ln>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9750" y="-171450"/>
            <a:ext cx="7543800" cy="1295400"/>
          </a:xfrm>
        </p:spPr>
        <p:txBody>
          <a:bodyPr/>
          <a:lstStyle/>
          <a:p>
            <a:pPr eaLnBrk="1" hangingPunct="1"/>
            <a:r>
              <a:rPr lang="en-US" smtClean="0"/>
              <a:t>NPD framework activities</a:t>
            </a:r>
            <a:endParaRPr lang="th-TH" smtClean="0"/>
          </a:p>
        </p:txBody>
      </p:sp>
      <p:sp>
        <p:nvSpPr>
          <p:cNvPr id="162819" name="Rectangle 3"/>
          <p:cNvSpPr>
            <a:spLocks noGrp="1" noChangeArrowheads="1"/>
          </p:cNvSpPr>
          <p:nvPr>
            <p:ph type="body" sz="half" idx="1"/>
          </p:nvPr>
        </p:nvSpPr>
        <p:spPr>
          <a:xfrm>
            <a:off x="500034" y="1428736"/>
            <a:ext cx="4043363" cy="5111750"/>
          </a:xfrm>
        </p:spPr>
        <p:txBody>
          <a:bodyPr/>
          <a:lstStyle/>
          <a:p>
            <a:pPr eaLnBrk="1" hangingPunct="1">
              <a:defRPr/>
            </a:pPr>
            <a:r>
              <a:rPr lang="en-US" sz="2000" b="1" i="1" dirty="0" smtClean="0">
                <a:solidFill>
                  <a:srgbClr val="FF0000"/>
                </a:solidFill>
                <a:effectLst>
                  <a:outerShdw blurRad="38100" dist="38100" dir="2700000" algn="tl">
                    <a:srgbClr val="C0C0C0"/>
                  </a:outerShdw>
                </a:effectLst>
              </a:rPr>
              <a:t>Develop and test</a:t>
            </a:r>
            <a:r>
              <a:rPr lang="en-US" sz="2000" b="1" i="1" dirty="0" smtClean="0">
                <a:effectLst>
                  <a:outerShdw blurRad="38100" dist="38100" dir="2700000" algn="tl">
                    <a:srgbClr val="C0C0C0"/>
                  </a:outerShdw>
                </a:effectLst>
              </a:rPr>
              <a:t> the product concept</a:t>
            </a:r>
          </a:p>
          <a:p>
            <a:pPr eaLnBrk="1" hangingPunct="1">
              <a:defRPr/>
            </a:pPr>
            <a:r>
              <a:rPr lang="en-US" sz="2000" b="1" i="1" dirty="0" smtClean="0">
                <a:solidFill>
                  <a:srgbClr val="FF0000"/>
                </a:solidFill>
                <a:effectLst>
                  <a:outerShdw blurRad="38100" dist="38100" dir="2700000" algn="tl">
                    <a:srgbClr val="C0C0C0"/>
                  </a:outerShdw>
                </a:effectLst>
              </a:rPr>
              <a:t>Formulate</a:t>
            </a:r>
            <a:r>
              <a:rPr lang="en-US" sz="2000" b="1" i="1" dirty="0" smtClean="0">
                <a:effectLst>
                  <a:outerShdw blurRad="38100" dist="38100" dir="2700000" algn="tl">
                    <a:srgbClr val="C0C0C0"/>
                  </a:outerShdw>
                </a:effectLst>
              </a:rPr>
              <a:t> a marketing strategy</a:t>
            </a:r>
          </a:p>
          <a:p>
            <a:pPr eaLnBrk="1" hangingPunct="1">
              <a:defRPr/>
            </a:pPr>
            <a:r>
              <a:rPr lang="en-US" sz="2000" b="1" i="1" dirty="0" smtClean="0">
                <a:solidFill>
                  <a:srgbClr val="FF0000"/>
                </a:solidFill>
                <a:effectLst>
                  <a:outerShdw blurRad="38100" dist="38100" dir="2700000" algn="tl">
                    <a:srgbClr val="C0C0C0"/>
                  </a:outerShdw>
                </a:effectLst>
              </a:rPr>
              <a:t>Analyze</a:t>
            </a:r>
            <a:r>
              <a:rPr lang="en-US" sz="2000" b="1" i="1" dirty="0" smtClean="0">
                <a:effectLst>
                  <a:outerShdw blurRad="38100" dist="38100" dir="2700000" algn="tl">
                    <a:srgbClr val="C0C0C0"/>
                  </a:outerShdw>
                </a:effectLst>
              </a:rPr>
              <a:t> the impact on the business in terms of sales, costs and profit projections.</a:t>
            </a:r>
          </a:p>
          <a:p>
            <a:pPr eaLnBrk="1" hangingPunct="1">
              <a:defRPr/>
            </a:pPr>
            <a:r>
              <a:rPr lang="en-US" sz="2000" b="1" i="1" dirty="0" smtClean="0">
                <a:solidFill>
                  <a:srgbClr val="FF0000"/>
                </a:solidFill>
                <a:effectLst>
                  <a:outerShdw blurRad="38100" dist="38100" dir="2700000" algn="tl">
                    <a:srgbClr val="C0C0C0"/>
                  </a:outerShdw>
                </a:effectLst>
              </a:rPr>
              <a:t>Develop </a:t>
            </a:r>
            <a:r>
              <a:rPr lang="en-US" sz="2000" b="1" i="1" dirty="0" smtClean="0">
                <a:effectLst>
                  <a:outerShdw blurRad="38100" dist="38100" dir="2700000" algn="tl">
                    <a:srgbClr val="C0C0C0"/>
                  </a:outerShdw>
                </a:effectLst>
              </a:rPr>
              <a:t>the concept into a product</a:t>
            </a:r>
          </a:p>
          <a:p>
            <a:pPr eaLnBrk="1" hangingPunct="1">
              <a:defRPr/>
            </a:pPr>
            <a:r>
              <a:rPr lang="en-US" sz="2000" b="1" i="1" dirty="0" smtClean="0">
                <a:solidFill>
                  <a:srgbClr val="FF0000"/>
                </a:solidFill>
                <a:effectLst>
                  <a:outerShdw blurRad="38100" dist="38100" dir="2700000" algn="tl">
                    <a:srgbClr val="C0C0C0"/>
                  </a:outerShdw>
                </a:effectLst>
              </a:rPr>
              <a:t>Market test</a:t>
            </a:r>
            <a:r>
              <a:rPr lang="en-US" sz="2000" b="1" i="1" dirty="0" smtClean="0">
                <a:effectLst>
                  <a:outerShdw blurRad="38100" dist="38100" dir="2700000" algn="tl">
                    <a:srgbClr val="C0C0C0"/>
                  </a:outerShdw>
                </a:effectLst>
              </a:rPr>
              <a:t> the product, and time its design and market strategy</a:t>
            </a:r>
          </a:p>
          <a:p>
            <a:pPr eaLnBrk="1" hangingPunct="1">
              <a:defRPr/>
            </a:pPr>
            <a:r>
              <a:rPr lang="en-US" sz="2000" b="1" i="1" dirty="0" smtClean="0">
                <a:solidFill>
                  <a:srgbClr val="FF0000"/>
                </a:solidFill>
                <a:effectLst>
                  <a:outerShdw blurRad="38100" dist="38100" dir="2700000" algn="tl">
                    <a:srgbClr val="C0C0C0"/>
                  </a:outerShdw>
                </a:effectLst>
              </a:rPr>
              <a:t>Build and launch</a:t>
            </a:r>
            <a:r>
              <a:rPr lang="en-US" sz="2000" b="1" i="1" dirty="0" smtClean="0">
                <a:effectLst>
                  <a:outerShdw blurRad="38100" dist="38100" dir="2700000" algn="tl">
                    <a:srgbClr val="C0C0C0"/>
                  </a:outerShdw>
                </a:effectLst>
              </a:rPr>
              <a:t> the product</a:t>
            </a:r>
            <a:endParaRPr lang="th-TH" sz="2000" b="1" i="1" dirty="0" smtClean="0">
              <a:effectLst>
                <a:outerShdw blurRad="38100" dist="38100" dir="2700000" algn="tl">
                  <a:srgbClr val="C0C0C0"/>
                </a:outerShdw>
              </a:effectLst>
            </a:endParaRPr>
          </a:p>
        </p:txBody>
      </p:sp>
      <p:pic>
        <p:nvPicPr>
          <p:cNvPr id="32772" name="Picture 4" descr="uni06"/>
          <p:cNvPicPr>
            <a:picLocks noGrp="1" noChangeAspect="1" noChangeArrowheads="1"/>
          </p:cNvPicPr>
          <p:nvPr>
            <p:ph sz="half" idx="2"/>
          </p:nvPr>
        </p:nvPicPr>
        <p:blipFill>
          <a:blip r:embed="rId2" cstate="print"/>
          <a:stretch>
            <a:fillRect/>
          </a:stretch>
        </p:blipFill>
        <p:spPr>
          <a:xfrm>
            <a:off x="4930793" y="1981200"/>
            <a:ext cx="3244814" cy="4114800"/>
          </a:xfr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42910" y="-285776"/>
            <a:ext cx="7543800" cy="1295400"/>
          </a:xfrm>
        </p:spPr>
        <p:txBody>
          <a:bodyPr/>
          <a:lstStyle/>
          <a:p>
            <a:pPr eaLnBrk="1" hangingPunct="1"/>
            <a:r>
              <a:rPr lang="en-US" dirty="0" smtClean="0"/>
              <a:t>Brand Stretching</a:t>
            </a:r>
            <a:endParaRPr lang="th-TH" dirty="0" smtClean="0"/>
          </a:p>
        </p:txBody>
      </p:sp>
      <p:sp>
        <p:nvSpPr>
          <p:cNvPr id="163843" name="Rectangle 3"/>
          <p:cNvSpPr>
            <a:spLocks noGrp="1" noChangeArrowheads="1"/>
          </p:cNvSpPr>
          <p:nvPr>
            <p:ph type="body" sz="half" idx="1"/>
          </p:nvPr>
        </p:nvSpPr>
        <p:spPr>
          <a:xfrm>
            <a:off x="428596" y="1500174"/>
            <a:ext cx="8002588" cy="4805362"/>
          </a:xfrm>
          <a:solidFill>
            <a:schemeClr val="bg1">
              <a:alpha val="59000"/>
            </a:schemeClr>
          </a:solidFill>
        </p:spPr>
        <p:txBody>
          <a:bodyPr/>
          <a:lstStyle/>
          <a:p>
            <a:pPr eaLnBrk="1" hangingPunct="1">
              <a:lnSpc>
                <a:spcPct val="80000"/>
              </a:lnSpc>
              <a:defRPr/>
            </a:pPr>
            <a:endParaRPr lang="en-US" sz="2400" b="1" i="1" dirty="0" smtClean="0">
              <a:effectLst>
                <a:outerShdw blurRad="38100" dist="38100" dir="2700000" algn="tl">
                  <a:srgbClr val="C0C0C0"/>
                </a:outerShdw>
              </a:effectLst>
            </a:endParaRPr>
          </a:p>
          <a:p>
            <a:pPr eaLnBrk="1" hangingPunct="1">
              <a:lnSpc>
                <a:spcPct val="80000"/>
              </a:lnSpc>
              <a:defRPr/>
            </a:pPr>
            <a:r>
              <a:rPr lang="en-US" sz="3200" b="1" i="1" u="sng" dirty="0" smtClean="0">
                <a:solidFill>
                  <a:srgbClr val="FF0000"/>
                </a:solidFill>
                <a:effectLst>
                  <a:outerShdw blurRad="38100" dist="38100" dir="2700000" algn="tl">
                    <a:srgbClr val="C0C0C0"/>
                  </a:outerShdw>
                </a:effectLst>
              </a:rPr>
              <a:t>Brand stretching</a:t>
            </a:r>
            <a:r>
              <a:rPr lang="en-US" sz="2400" b="1" i="1" dirty="0" smtClean="0">
                <a:effectLst>
                  <a:outerShdw blurRad="38100" dist="38100" dir="2700000" algn="tl">
                    <a:srgbClr val="C0C0C0"/>
                  </a:outerShdw>
                </a:effectLst>
              </a:rPr>
              <a:t> – the use of an existing brand name for a new product in a different product class – have been used extensively by many consumer goods organizations.  The use of existing brand names to access new markets is based on the premise that established brands which have high name recognition and significant consumer loyalty, at least parts of which will get transferred to the new product.</a:t>
            </a:r>
          </a:p>
          <a:p>
            <a:pPr eaLnBrk="1" hangingPunct="1">
              <a:lnSpc>
                <a:spcPct val="80000"/>
              </a:lnSpc>
              <a:defRPr/>
            </a:pPr>
            <a:endParaRPr lang="en-US" sz="2400" b="1" i="1" dirty="0" smtClean="0">
              <a:effectLst>
                <a:outerShdw blurRad="38100" dist="38100" dir="2700000" algn="tl">
                  <a:srgbClr val="C0C0C0"/>
                </a:outerShdw>
              </a:effectLst>
            </a:endParaRPr>
          </a:p>
          <a:p>
            <a:pPr eaLnBrk="1" hangingPunct="1">
              <a:lnSpc>
                <a:spcPct val="80000"/>
              </a:lnSpc>
              <a:defRPr/>
            </a:pPr>
            <a:r>
              <a:rPr lang="en-US" sz="2000" b="1" i="1" dirty="0" smtClean="0">
                <a:solidFill>
                  <a:srgbClr val="FF0000"/>
                </a:solidFill>
                <a:effectLst>
                  <a:outerShdw blurRad="38100" dist="38100" dir="2700000" algn="tl">
                    <a:srgbClr val="C0C0C0"/>
                  </a:outerShdw>
                </a:effectLst>
              </a:rPr>
              <a:t>Brand stretching on the other hand involves the use of an existing brand name for introducing new products in the same category.</a:t>
            </a:r>
            <a:endParaRPr lang="th-TH" sz="2000" b="1" i="1" dirty="0" smtClean="0">
              <a:solidFill>
                <a:srgbClr val="FF0000"/>
              </a:solidFill>
              <a:effectLst>
                <a:outerShdw blurRad="38100" dist="38100" dir="2700000" algn="tl">
                  <a:srgbClr val="C0C0C0"/>
                </a:outerShdw>
              </a:effectLst>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smtClean="0"/>
              <a:t>Brand stretching strategies</a:t>
            </a:r>
          </a:p>
        </p:txBody>
      </p:sp>
      <p:pic>
        <p:nvPicPr>
          <p:cNvPr id="4" name="Picture 5"/>
          <p:cNvPicPr>
            <a:picLocks noChangeAspect="1" noChangeArrowheads="1"/>
          </p:cNvPicPr>
          <p:nvPr/>
        </p:nvPicPr>
        <p:blipFill>
          <a:blip r:embed="rId2" cstate="print"/>
          <a:srcRect/>
          <a:stretch>
            <a:fillRect/>
          </a:stretch>
        </p:blipFill>
        <p:spPr bwMode="auto">
          <a:xfrm>
            <a:off x="323850" y="908050"/>
            <a:ext cx="8640763" cy="5354638"/>
          </a:xfrm>
          <a:prstGeom prst="rect">
            <a:avLst/>
          </a:prstGeom>
          <a:noFill/>
          <a:ln w="9525">
            <a:noFill/>
            <a:miter lim="800000"/>
            <a:headEnd/>
            <a:tailEnd/>
          </a:ln>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GB" sz="3000" smtClean="0"/>
              <a:t>Global branding</a:t>
            </a:r>
          </a:p>
        </p:txBody>
      </p:sp>
      <p:sp>
        <p:nvSpPr>
          <p:cNvPr id="126979" name="Rectangle 3"/>
          <p:cNvSpPr>
            <a:spLocks noChangeArrowheads="1"/>
          </p:cNvSpPr>
          <p:nvPr/>
        </p:nvSpPr>
        <p:spPr bwMode="auto">
          <a:xfrm>
            <a:off x="357158" y="1214423"/>
            <a:ext cx="8501122" cy="4616648"/>
          </a:xfrm>
          <a:prstGeom prst="rect">
            <a:avLst/>
          </a:prstGeom>
          <a:solidFill>
            <a:schemeClr val="bg1">
              <a:alpha val="55000"/>
            </a:schemeClr>
          </a:solidFill>
          <a:ln w="57150" cmpd="thinThick">
            <a:solidFill>
              <a:srgbClr val="333399"/>
            </a:solidFill>
            <a:miter lim="800000"/>
            <a:headEnd/>
            <a:tailEnd/>
          </a:ln>
          <a:effectLst/>
        </p:spPr>
        <p:txBody>
          <a:bodyPr wrap="square">
            <a:spAutoFit/>
          </a:bodyPr>
          <a:lstStyle/>
          <a:p>
            <a:pPr eaLnBrk="0" hangingPunct="0">
              <a:spcBef>
                <a:spcPct val="50000"/>
              </a:spcBef>
              <a:defRPr/>
            </a:pPr>
            <a:r>
              <a:rPr lang="en-GB" sz="2800" b="1" i="1" dirty="0">
                <a:solidFill>
                  <a:srgbClr val="FF0000"/>
                </a:solidFill>
                <a:effectLst>
                  <a:outerShdw blurRad="38100" dist="38100" dir="2700000" algn="tl">
                    <a:srgbClr val="C0C0C0"/>
                  </a:outerShdw>
                </a:effectLst>
                <a:latin typeface="Minion-Regular" charset="0"/>
              </a:rPr>
              <a:t>A global brand, in other words, is one that expresses the </a:t>
            </a:r>
            <a:r>
              <a:rPr lang="en-GB" sz="2800" b="1" i="1" u="sng" dirty="0">
                <a:solidFill>
                  <a:srgbClr val="FF0000"/>
                </a:solidFill>
                <a:effectLst>
                  <a:outerShdw blurRad="38100" dist="38100" dir="2700000" algn="tl">
                    <a:srgbClr val="C0C0C0"/>
                  </a:outerShdw>
                </a:effectLst>
                <a:latin typeface="Minion-Regular" charset="0"/>
              </a:rPr>
              <a:t>same values in all of its markets and owns a similar position </a:t>
            </a:r>
            <a:r>
              <a:rPr lang="en-GB" sz="2800" b="1" i="1" u="sng" dirty="0">
                <a:solidFill>
                  <a:srgbClr val="FF0000"/>
                </a:solidFill>
                <a:effectLst>
                  <a:outerShdw blurRad="38100" dist="38100" dir="2700000" algn="tl">
                    <a:srgbClr val="C0C0C0"/>
                  </a:outerShdw>
                </a:effectLst>
                <a:latin typeface="Minion-Italic" charset="0"/>
              </a:rPr>
              <a:t>vis-à-vis </a:t>
            </a:r>
            <a:r>
              <a:rPr lang="en-GB" sz="2800" b="1" i="1" u="sng" dirty="0">
                <a:solidFill>
                  <a:srgbClr val="FF0000"/>
                </a:solidFill>
                <a:effectLst>
                  <a:outerShdw blurRad="38100" dist="38100" dir="2700000" algn="tl">
                    <a:srgbClr val="C0C0C0"/>
                  </a:outerShdw>
                </a:effectLst>
                <a:latin typeface="Minion-Regular" charset="0"/>
              </a:rPr>
              <a:t>its competitors around the world.</a:t>
            </a:r>
            <a:r>
              <a:rPr lang="en-GB" sz="2800" b="1" i="1" dirty="0">
                <a:solidFill>
                  <a:srgbClr val="FF0000"/>
                </a:solidFill>
                <a:effectLst>
                  <a:outerShdw blurRad="38100" dist="38100" dir="2700000" algn="tl">
                    <a:srgbClr val="C0C0C0"/>
                  </a:outerShdw>
                </a:effectLst>
                <a:latin typeface="Minion-Regular" charset="0"/>
              </a:rPr>
              <a:t> This creates several critical advantages, including:</a:t>
            </a:r>
          </a:p>
          <a:p>
            <a:pPr eaLnBrk="0" hangingPunct="0">
              <a:spcBef>
                <a:spcPct val="50000"/>
              </a:spcBef>
              <a:defRPr/>
            </a:pPr>
            <a:r>
              <a:rPr lang="en-GB" sz="2800" b="1" i="1" dirty="0">
                <a:solidFill>
                  <a:srgbClr val="FF0000"/>
                </a:solidFill>
                <a:effectLst>
                  <a:outerShdw blurRad="38100" dist="38100" dir="2700000" algn="tl">
                    <a:srgbClr val="C0C0C0"/>
                  </a:outerShdw>
                </a:effectLst>
                <a:latin typeface="ZapfDingbats" charset="0"/>
              </a:rPr>
              <a:t>■ </a:t>
            </a:r>
            <a:r>
              <a:rPr lang="en-GB" sz="2000" b="1" i="1" dirty="0">
                <a:solidFill>
                  <a:srgbClr val="333399"/>
                </a:solidFill>
                <a:effectLst>
                  <a:outerShdw blurRad="38100" dist="38100" dir="2700000" algn="tl">
                    <a:srgbClr val="C0C0C0"/>
                  </a:outerShdw>
                </a:effectLst>
                <a:latin typeface="Minion-Regular" charset="0"/>
              </a:rPr>
              <a:t>improved efficiency in costs for new product development and R&amp;D because their outputs create revenues globally and not just locally or regionally</a:t>
            </a:r>
          </a:p>
          <a:p>
            <a:pPr eaLnBrk="0" hangingPunct="0">
              <a:spcBef>
                <a:spcPct val="50000"/>
              </a:spcBef>
              <a:defRPr/>
            </a:pPr>
            <a:r>
              <a:rPr lang="en-GB" sz="2000" b="1" i="1" dirty="0">
                <a:solidFill>
                  <a:srgbClr val="333399"/>
                </a:solidFill>
                <a:effectLst>
                  <a:outerShdw blurRad="38100" dist="38100" dir="2700000" algn="tl">
                    <a:srgbClr val="C0C0C0"/>
                  </a:outerShdw>
                </a:effectLst>
                <a:latin typeface="Minion-Regular" charset="0"/>
              </a:rPr>
              <a:t>…….. (see more on next slide)</a:t>
            </a:r>
          </a:p>
          <a:p>
            <a:pPr eaLnBrk="0" hangingPunct="0">
              <a:spcBef>
                <a:spcPct val="50000"/>
              </a:spcBef>
              <a:defRPr/>
            </a:pPr>
            <a:endParaRPr lang="en-GB" sz="2800" b="1" i="1" dirty="0">
              <a:solidFill>
                <a:srgbClr val="333399"/>
              </a:solidFill>
              <a:effectLst>
                <a:outerShdw blurRad="38100" dist="38100" dir="2700000" algn="tl">
                  <a:srgbClr val="C0C0C0"/>
                </a:outerShdw>
              </a:effectLst>
              <a:latin typeface="Minion-Regular" charset="0"/>
            </a:endParaRPr>
          </a:p>
        </p:txBody>
      </p:sp>
      <p:pic>
        <p:nvPicPr>
          <p:cNvPr id="13318" name="Picture 6" descr="http://www.iwisdom.co.th/v5/images/stories/articleimage/GlobalBrands.jpg"/>
          <p:cNvPicPr>
            <a:picLocks noChangeAspect="1" noChangeArrowheads="1"/>
          </p:cNvPicPr>
          <p:nvPr/>
        </p:nvPicPr>
        <p:blipFill>
          <a:blip r:embed="rId2" cstate="print"/>
          <a:srcRect/>
          <a:stretch>
            <a:fillRect/>
          </a:stretch>
        </p:blipFill>
        <p:spPr bwMode="auto">
          <a:xfrm>
            <a:off x="5357818" y="4500570"/>
            <a:ext cx="2643206" cy="2007499"/>
          </a:xfrm>
          <a:prstGeom prst="rect">
            <a:avLst/>
          </a:prstGeom>
          <a:ln>
            <a:noFill/>
          </a:ln>
          <a:effectLst>
            <a:softEdge rad="112500"/>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noFill/>
        </p:spPr>
        <p:txBody>
          <a:bodyPr anchor="ctr"/>
          <a:lstStyle/>
          <a:p>
            <a:pPr eaLnBrk="1" hangingPunct="1"/>
            <a:r>
              <a:rPr lang="en-GB" sz="3000" smtClean="0"/>
              <a:t>Global branding</a:t>
            </a:r>
          </a:p>
        </p:txBody>
      </p:sp>
      <p:sp>
        <p:nvSpPr>
          <p:cNvPr id="128005" name="Rectangle 5"/>
          <p:cNvSpPr>
            <a:spLocks noChangeArrowheads="1"/>
          </p:cNvSpPr>
          <p:nvPr/>
        </p:nvSpPr>
        <p:spPr bwMode="auto">
          <a:xfrm>
            <a:off x="468313" y="1412875"/>
            <a:ext cx="8382000" cy="4806950"/>
          </a:xfrm>
          <a:prstGeom prst="rect">
            <a:avLst/>
          </a:prstGeom>
          <a:solidFill>
            <a:schemeClr val="bg1">
              <a:alpha val="62000"/>
            </a:schemeClr>
          </a:solidFill>
          <a:ln w="57150" cmpd="thinThick">
            <a:solidFill>
              <a:srgbClr val="FF0000"/>
            </a:solidFill>
            <a:miter lim="800000"/>
            <a:headEnd/>
            <a:tailEnd/>
          </a:ln>
          <a:effectLst/>
        </p:spPr>
        <p:txBody>
          <a:bodyPr>
            <a:spAutoFit/>
          </a:bodyPr>
          <a:lstStyle/>
          <a:p>
            <a:pPr eaLnBrk="0" hangingPunct="0">
              <a:spcBef>
                <a:spcPct val="50000"/>
              </a:spcBef>
              <a:defRPr/>
            </a:pPr>
            <a:r>
              <a:rPr lang="en-GB" sz="2400" dirty="0">
                <a:solidFill>
                  <a:srgbClr val="000000"/>
                </a:solidFill>
                <a:latin typeface="ZapfDingbats" charset="0"/>
              </a:rPr>
              <a:t>(Global branding – advantages - cont.) </a:t>
            </a:r>
          </a:p>
          <a:p>
            <a:pPr eaLnBrk="0" hangingPunct="0">
              <a:spcBef>
                <a:spcPct val="50000"/>
              </a:spcBef>
              <a:defRPr/>
            </a:pPr>
            <a:r>
              <a:rPr lang="en-GB" sz="2800" dirty="0">
                <a:solidFill>
                  <a:srgbClr val="000000"/>
                </a:solidFill>
                <a:latin typeface="ZapfDingbats" charset="0"/>
              </a:rPr>
              <a:t>■ </a:t>
            </a:r>
            <a:r>
              <a:rPr lang="en-GB" sz="2400" b="1" i="1" dirty="0">
                <a:solidFill>
                  <a:srgbClr val="FF0000"/>
                </a:solidFill>
                <a:effectLst>
                  <a:outerShdw blurRad="38100" dist="38100" dir="2700000" algn="tl">
                    <a:srgbClr val="C0C0C0"/>
                  </a:outerShdw>
                </a:effectLst>
                <a:latin typeface="Minion-Regular" charset="0"/>
              </a:rPr>
              <a:t>increased leverage with channel partners,</a:t>
            </a:r>
            <a:r>
              <a:rPr lang="en-GB" sz="2400" b="1" i="1" dirty="0">
                <a:solidFill>
                  <a:srgbClr val="000000"/>
                </a:solidFill>
                <a:effectLst>
                  <a:outerShdw blurRad="38100" dist="38100" dir="2700000" algn="tl">
                    <a:srgbClr val="C0C0C0"/>
                  </a:outerShdw>
                </a:effectLst>
                <a:latin typeface="Minion-Regular" charset="0"/>
              </a:rPr>
              <a:t> especially in the packaged goods sector, which faces the constant parallel challenge of a consolidating and globalizing retail industry</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ZapfDingbats" charset="0"/>
              </a:rPr>
              <a:t>■ </a:t>
            </a:r>
            <a:r>
              <a:rPr lang="en-GB" sz="2400" b="1" i="1" dirty="0">
                <a:solidFill>
                  <a:srgbClr val="FF0000"/>
                </a:solidFill>
                <a:effectLst>
                  <a:outerShdw blurRad="38100" dist="38100" dir="2700000" algn="tl">
                    <a:srgbClr val="C0C0C0"/>
                  </a:outerShdw>
                </a:effectLst>
                <a:latin typeface="Minion-Regular" charset="0"/>
              </a:rPr>
              <a:t>economies of scale in marketing communication</a:t>
            </a:r>
            <a:r>
              <a:rPr lang="en-GB" sz="2400" b="1" i="1" dirty="0">
                <a:solidFill>
                  <a:srgbClr val="000000"/>
                </a:solidFill>
                <a:effectLst>
                  <a:outerShdw blurRad="38100" dist="38100" dir="2700000" algn="tl">
                    <a:srgbClr val="C0C0C0"/>
                  </a:outerShdw>
                </a:effectLst>
                <a:latin typeface="Minion-Regular" charset="0"/>
              </a:rPr>
              <a:t> because copy can be produced along identical guidelines, and even shared, across markets, and</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ZapfDingbats" charset="0"/>
              </a:rPr>
              <a:t>■ </a:t>
            </a:r>
            <a:r>
              <a:rPr lang="en-GB" sz="2400" b="1" i="1" dirty="0">
                <a:solidFill>
                  <a:srgbClr val="FF0000"/>
                </a:solidFill>
                <a:effectLst>
                  <a:outerShdw blurRad="38100" dist="38100" dir="2700000" algn="tl">
                    <a:srgbClr val="C0C0C0"/>
                  </a:outerShdw>
                </a:effectLst>
                <a:latin typeface="Minion-Regular" charset="0"/>
              </a:rPr>
              <a:t>improved alignment across the organization,</a:t>
            </a:r>
            <a:r>
              <a:rPr lang="en-GB" sz="2400" b="1" i="1" dirty="0">
                <a:solidFill>
                  <a:srgbClr val="000000"/>
                </a:solidFill>
                <a:effectLst>
                  <a:outerShdw blurRad="38100" dist="38100" dir="2700000" algn="tl">
                    <a:srgbClr val="C0C0C0"/>
                  </a:outerShdw>
                </a:effectLst>
                <a:latin typeface="Minion-Regular" charset="0"/>
              </a:rPr>
              <a:t> boosting speed to market, workforce flexibility and the sharing of best practices.</a:t>
            </a:r>
          </a:p>
        </p:txBody>
      </p:sp>
      <p:pic>
        <p:nvPicPr>
          <p:cNvPr id="12290" name="Picture 2" descr="http://images.businessweek.com/ss/09/09/0917_global_brands/image/000_intro.jpg"/>
          <p:cNvPicPr>
            <a:picLocks noChangeAspect="1" noChangeArrowheads="1"/>
          </p:cNvPicPr>
          <p:nvPr/>
        </p:nvPicPr>
        <p:blipFill>
          <a:blip r:embed="rId2" cstate="print"/>
          <a:srcRect/>
          <a:stretch>
            <a:fillRect/>
          </a:stretch>
        </p:blipFill>
        <p:spPr bwMode="auto">
          <a:xfrm>
            <a:off x="6715140" y="214290"/>
            <a:ext cx="2000264" cy="116682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cstate="print"/>
          <a:srcRect/>
          <a:stretch>
            <a:fillRect/>
          </a:stretch>
        </p:blipFill>
        <p:spPr bwMode="auto">
          <a:xfrm>
            <a:off x="250825" y="1000125"/>
            <a:ext cx="8772525" cy="1181100"/>
          </a:xfrm>
          <a:prstGeom prst="rect">
            <a:avLst/>
          </a:prstGeom>
          <a:noFill/>
          <a:ln w="9525">
            <a:noFill/>
            <a:miter lim="800000"/>
            <a:headEnd/>
            <a:tailEnd/>
          </a:ln>
        </p:spPr>
      </p:pic>
      <p:pic>
        <p:nvPicPr>
          <p:cNvPr id="48130" name="Picture 2" descr="http://i.ebayimg.com/09/!BoYPWi!BWk~$(KGrHqMH-CEEt7C-VTY-BLnRTwdIHw~~_35.JPG"/>
          <p:cNvPicPr>
            <a:picLocks noChangeAspect="1" noChangeArrowheads="1"/>
          </p:cNvPicPr>
          <p:nvPr/>
        </p:nvPicPr>
        <p:blipFill>
          <a:blip r:embed="rId3" cstate="print"/>
          <a:srcRect/>
          <a:stretch>
            <a:fillRect/>
          </a:stretch>
        </p:blipFill>
        <p:spPr bwMode="auto">
          <a:xfrm rot="21205512">
            <a:off x="834901" y="2744716"/>
            <a:ext cx="2713071" cy="2264653"/>
          </a:xfrm>
          <a:prstGeom prst="rect">
            <a:avLst/>
          </a:prstGeom>
          <a:ln>
            <a:noFill/>
          </a:ln>
          <a:effectLst>
            <a:softEdge rad="112500"/>
          </a:effectLst>
        </p:spPr>
      </p:pic>
      <p:pic>
        <p:nvPicPr>
          <p:cNvPr id="48132" name="Picture 4" descr="http://define23designpolice.files.wordpress.com/2008/06/dyson.jpg"/>
          <p:cNvPicPr>
            <a:picLocks noChangeAspect="1" noChangeArrowheads="1"/>
          </p:cNvPicPr>
          <p:nvPr/>
        </p:nvPicPr>
        <p:blipFill>
          <a:blip r:embed="rId4" cstate="print"/>
          <a:srcRect/>
          <a:stretch>
            <a:fillRect/>
          </a:stretch>
        </p:blipFill>
        <p:spPr bwMode="auto">
          <a:xfrm rot="991229">
            <a:off x="4610117" y="3175547"/>
            <a:ext cx="3500462" cy="1781176"/>
          </a:xfrm>
          <a:prstGeom prst="rect">
            <a:avLst/>
          </a:prstGeom>
          <a:ln>
            <a:noFill/>
          </a:ln>
          <a:effectLst>
            <a:softEdge rad="112500"/>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cstate="print"/>
          <a:srcRect/>
          <a:stretch>
            <a:fillRect/>
          </a:stretch>
        </p:blipFill>
        <p:spPr bwMode="auto">
          <a:xfrm>
            <a:off x="238125" y="2071678"/>
            <a:ext cx="8905875" cy="3819525"/>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cstate="print"/>
          <a:srcRect/>
          <a:stretch>
            <a:fillRect/>
          </a:stretch>
        </p:blipFill>
        <p:spPr bwMode="auto">
          <a:xfrm>
            <a:off x="142875" y="1000125"/>
            <a:ext cx="8858250" cy="1762125"/>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61</TotalTime>
  <Words>2259</Words>
  <Application>Microsoft Office PowerPoint</Application>
  <PresentationFormat>On-screen Show (4:3)</PresentationFormat>
  <Paragraphs>196</Paragraphs>
  <Slides>51</Slides>
  <Notes>7</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Equity</vt:lpstr>
      <vt:lpstr>Slide 1</vt:lpstr>
      <vt:lpstr>Ch. 7 - Learning objectives</vt:lpstr>
      <vt:lpstr>Levels of product decisions</vt:lpstr>
      <vt:lpstr>Exhibit 7.1 Harley-Davidson’s ‘total experience’ product (HOG)</vt:lpstr>
      <vt:lpstr>The product mix: ’Width’ and ’depth’</vt:lpstr>
      <vt:lpstr>Different product levels</vt:lpstr>
      <vt:lpstr>Decisions about new products</vt:lpstr>
      <vt:lpstr>Support services</vt:lpstr>
      <vt:lpstr>Support services</vt:lpstr>
      <vt:lpstr>Service excellence</vt:lpstr>
      <vt:lpstr>Service excellence</vt:lpstr>
      <vt:lpstr>Exhibit 7.2 Dell’s online service program</vt:lpstr>
      <vt:lpstr>Dell’s on-line service programme</vt:lpstr>
      <vt:lpstr>Different product levels</vt:lpstr>
      <vt:lpstr>Five Product Levels</vt:lpstr>
      <vt:lpstr>Slide 16</vt:lpstr>
      <vt:lpstr>Differentiating the augmented product</vt:lpstr>
      <vt:lpstr>Differentiating the augmented product</vt:lpstr>
      <vt:lpstr>Brand Quality</vt:lpstr>
      <vt:lpstr>Differentiating the augmented product</vt:lpstr>
      <vt:lpstr>Packaging</vt:lpstr>
      <vt:lpstr>Packaging Can Influence Taste </vt:lpstr>
      <vt:lpstr>Packaging Can Influence Value </vt:lpstr>
      <vt:lpstr>Packaging Can Influence Consumption </vt:lpstr>
      <vt:lpstr>Packaging Can Influence How a Person Uses a Product </vt:lpstr>
      <vt:lpstr>Differentiating the augmented product</vt:lpstr>
      <vt:lpstr>What is branded?</vt:lpstr>
      <vt:lpstr>What are the strongest brands?</vt:lpstr>
      <vt:lpstr>Forbes Top 10 Most Valuable Brands</vt:lpstr>
      <vt:lpstr>Differentiating the augmented product</vt:lpstr>
      <vt:lpstr>Brand equity</vt:lpstr>
      <vt:lpstr>Brand equity</vt:lpstr>
      <vt:lpstr>Brand equity</vt:lpstr>
      <vt:lpstr>Judgment Dimensions</vt:lpstr>
      <vt:lpstr>Feelings Dimensions</vt:lpstr>
      <vt:lpstr>Brand Associations</vt:lpstr>
      <vt:lpstr>Table 7.1 Valuing the brand</vt:lpstr>
      <vt:lpstr>The New product development process</vt:lpstr>
      <vt:lpstr>Characteristic of NPD</vt:lpstr>
      <vt:lpstr>Characteristic of NPD</vt:lpstr>
      <vt:lpstr>New Product Development Process (1)</vt:lpstr>
      <vt:lpstr>Exhibit 7.3 The NPD process for a medicine</vt:lpstr>
      <vt:lpstr>New Product Development Process (2)</vt:lpstr>
      <vt:lpstr>NPD framework activities</vt:lpstr>
      <vt:lpstr>Brand Stretching</vt:lpstr>
      <vt:lpstr>Brand stretching strategies</vt:lpstr>
      <vt:lpstr>Global branding</vt:lpstr>
      <vt:lpstr>Global branding</vt:lpstr>
      <vt:lpstr>Slide 49</vt:lpstr>
      <vt:lpstr>Slide 50</vt:lpstr>
      <vt:lpstr>Slide 51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asus</cp:lastModifiedBy>
  <cp:revision>22</cp:revision>
  <dcterms:created xsi:type="dcterms:W3CDTF">2011-11-11T06:22:43Z</dcterms:created>
  <dcterms:modified xsi:type="dcterms:W3CDTF">2015-10-18T04:05:24Z</dcterms:modified>
</cp:coreProperties>
</file>