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408" r:id="rId2"/>
    <p:sldId id="404" r:id="rId3"/>
    <p:sldId id="498" r:id="rId4"/>
    <p:sldId id="49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br.org/2015/06/case-study-can-retailers-win-back-shoppers-who-browse-then-buy-onlin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Group Assignment 3:</a:t>
            </a:r>
            <a:br>
              <a:rPr lang="en-US" dirty="0"/>
            </a:br>
            <a:r>
              <a:rPr lang="en-US" dirty="0"/>
              <a:t>Showrooming vs. Webrooming</a:t>
            </a:r>
          </a:p>
        </p:txBody>
      </p:sp>
      <p:pic>
        <p:nvPicPr>
          <p:cNvPr id="5122" name="Picture 2" descr="Practical Tips For SME: Unifying the Online and Offline Retails">
            <a:extLst>
              <a:ext uri="{FF2B5EF4-FFF2-40B4-BE49-F238E27FC236}">
                <a16:creationId xmlns:a16="http://schemas.microsoft.com/office/drawing/2014/main" id="{67A298C6-8E88-4548-8486-0D198DAF0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28190"/>
            <a:ext cx="6479337" cy="362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Group Assignment 3: Showrooming vs. Webrooming</a:t>
            </a:r>
            <a:br>
              <a:rPr lang="en-US" sz="2600" dirty="0">
                <a:solidFill>
                  <a:schemeClr val="hlink"/>
                </a:solidFill>
              </a:rPr>
            </a:br>
            <a:r>
              <a:rPr lang="en-US" sz="2600" dirty="0">
                <a:solidFill>
                  <a:schemeClr val="hlink"/>
                </a:solidFill>
              </a:rPr>
              <a:t>Please refer the assignment to your group project category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09033" y="1844824"/>
            <a:ext cx="8325933" cy="3949283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showrooming and how does it apply to your retail industry/store?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webrooming and how does it apply to your retail industry/store?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the physical store (brick-and-mortar) shops current situation?</a:t>
            </a: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What is the future outlook and your suggestions to address this challenge?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b="1" dirty="0">
                <a:latin typeface="Arial" charset="0"/>
                <a:ea typeface="Arial" charset="0"/>
                <a:cs typeface="Arial" charset="0"/>
              </a:rPr>
              <a:t>Please create one page ppt. slide presentation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to be due next Tuesday Feb.1st. Please design the one page by using photos,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Note: You can research more information and also use the 2 sources in the next 2 pages for your analysis.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y be an image of text that says 'Harvard Business Review Sign In Case Study: Can Retailers Win Back Shopper Who Browse then Buy Online? by Thales S. Teixeira and Sunil Gupta From the Magazine (September 2015) Benju's Benju's Benjy's 3 Benjy's 879219 Benjy's Benju's Benjy's Mattias Mackler'">
            <a:extLst>
              <a:ext uri="{FF2B5EF4-FFF2-40B4-BE49-F238E27FC236}">
                <a16:creationId xmlns:a16="http://schemas.microsoft.com/office/drawing/2014/main" id="{A93764CF-243D-4F2B-B645-29605F20A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520" y="404664"/>
            <a:ext cx="3456384" cy="543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74330E51-235D-458E-A964-8B10D9F67ADD}"/>
              </a:ext>
            </a:extLst>
          </p:cNvPr>
          <p:cNvSpPr/>
          <p:nvPr/>
        </p:nvSpPr>
        <p:spPr>
          <a:xfrm>
            <a:off x="1979712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3"/>
              </a:rPr>
              <a:t>Case Study: Can Retailers Win Back Shoppers Who Browse then Buy Online? (hbr.org)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844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EA41C50-5151-4670-8808-CDF3A9149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842" y="5962161"/>
            <a:ext cx="823511" cy="572478"/>
          </a:xfrm>
          <a:prstGeom prst="rect">
            <a:avLst/>
          </a:prstGeom>
        </p:spPr>
      </p:pic>
      <p:pic>
        <p:nvPicPr>
          <p:cNvPr id="6146" name="Picture 2" descr="Image may contain: text that says 'OCBS THIS MORNING CBSTHIS MORNING 4:22 Could this experimental Texas store be the future of brick-and-mortar retail? CBS This Morning 8.9K views 1 year ago'">
            <a:extLst>
              <a:ext uri="{FF2B5EF4-FFF2-40B4-BE49-F238E27FC236}">
                <a16:creationId xmlns:a16="http://schemas.microsoft.com/office/drawing/2014/main" id="{B11882B6-0A3D-4D90-A605-359102AA8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777686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373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882</TotalTime>
  <Words>147</Words>
  <Application>Microsoft Office PowerPoint</Application>
  <PresentationFormat>นำเสนอทางหน้าจอ (4:3)</PresentationFormat>
  <Paragraphs>12</Paragraphs>
  <Slides>4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1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3: Showrooming vs. Webrooming</vt:lpstr>
      <vt:lpstr>Group Assignment 3: Showrooming vs. Webrooming Please refer the assignment to your group project category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306</cp:revision>
  <dcterms:created xsi:type="dcterms:W3CDTF">2015-02-03T09:41:51Z</dcterms:created>
  <dcterms:modified xsi:type="dcterms:W3CDTF">2022-01-24T06:18:42Z</dcterms:modified>
</cp:coreProperties>
</file>