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412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66"/>
    <a:srgbClr val="006400"/>
    <a:srgbClr val="FFCCFF"/>
    <a:srgbClr val="660066"/>
    <a:srgbClr val="FFFF99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2540" autoAdjust="0"/>
  </p:normalViewPr>
  <p:slideViewPr>
    <p:cSldViewPr>
      <p:cViewPr>
        <p:scale>
          <a:sx n="66" d="100"/>
          <a:sy n="66" d="100"/>
        </p:scale>
        <p:origin x="-136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Homework </a:t>
            </a:r>
            <a:r>
              <a:rPr lang="en-US" sz="3600" b="1" dirty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1</a:t>
            </a:r>
            <a:endParaRPr lang="en-US" dirty="0"/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09820" y="946834"/>
            <a:ext cx="885260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Explain and analyze new government policy (show at least 4 policy measures) that might affect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Thailand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trade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0569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6778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Crayons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265</cp:revision>
  <cp:lastPrinted>2011-08-16T21:04:43Z</cp:lastPrinted>
  <dcterms:created xsi:type="dcterms:W3CDTF">2005-10-22T09:50:02Z</dcterms:created>
  <dcterms:modified xsi:type="dcterms:W3CDTF">2011-08-31T05:07:21Z</dcterms:modified>
</cp:coreProperties>
</file>