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heme/themeOverride7.xml" ContentType="application/vnd.openxmlformats-officedocument.themeOverride+xml"/>
  <Override PartName="/ppt/theme/themeOverride12.xml" ContentType="application/vnd.openxmlformats-officedocument.themeOverr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theme/themeOverride5.xml" ContentType="application/vnd.openxmlformats-officedocument.themeOverride+xml"/>
  <Override PartName="/ppt/theme/themeOverride10.xml" ContentType="application/vnd.openxmlformats-officedocument.themeOverride+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theme/themeOverride3.xml" ContentType="application/vnd.openxmlformats-officedocument.themeOverr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2.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20.xml" ContentType="application/vnd.openxmlformats-officedocument.presentationml.slideLayout+xml"/>
  <Override PartName="/ppt/theme/themeOverride19.xml" ContentType="application/vnd.openxmlformats-officedocument.themeOverride+xml"/>
  <Override PartName="/ppt/slideLayouts/slideLayout10.xml" ContentType="application/vnd.openxmlformats-officedocument.presentationml.slideLayout+xml"/>
  <Default Extension="gif" ContentType="image/gif"/>
  <Override PartName="/ppt/theme/themeOverride17.xml" ContentType="application/vnd.openxmlformats-officedocument.themeOverride+xml"/>
  <Override PartName="/ppt/theme/themeOverride18.xml" ContentType="application/vnd.openxmlformats-officedocument.themeOverride+xml"/>
  <Override PartName="/ppt/theme/themeOverride15.xml" ContentType="application/vnd.openxmlformats-officedocument.themeOverride+xml"/>
  <Override PartName="/ppt/theme/themeOverride16.xml" ContentType="application/vnd.openxmlformats-officedocument.themeOverr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Override9.xml" ContentType="application/vnd.openxmlformats-officedocument.themeOverride+xml"/>
  <Override PartName="/ppt/theme/themeOverride13.xml" ContentType="application/vnd.openxmlformats-officedocument.themeOverride+xml"/>
  <Override PartName="/ppt/theme/themeOverride14.xml" ContentType="application/vnd.openxmlformats-officedocument.themeOverride+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theme/themeOverride8.xml" ContentType="application/vnd.openxmlformats-officedocument.themeOverride+xml"/>
  <Override PartName="/ppt/theme/themeOverride11.xml" ContentType="application/vnd.openxmlformats-officedocument.themeOverride+xml"/>
  <Override PartName="/ppt/theme/themeOverride20.xml" ContentType="application/vnd.openxmlformats-officedocument.themeOverr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theme/themeOverride6.xml" ContentType="application/vnd.openxmlformats-officedocument.themeOverride+xml"/>
  <Override PartName="/ppt/slides/slide1.xml" ContentType="application/vnd.openxmlformats-officedocument.presentationml.slide+xml"/>
  <Override PartName="/ppt/slides/slide15.xml" ContentType="application/vnd.openxmlformats-officedocument.presentationml.slide+xml"/>
  <Default Extension="jpeg" ContentType="image/jpeg"/>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theme/themeOverride4.xml" ContentType="application/vnd.openxmlformats-officedocument.themeOverrid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3" r:id="rId1"/>
    <p:sldMasterId id="2147483675" r:id="rId2"/>
  </p:sldMasterIdLst>
  <p:notesMasterIdLst>
    <p:notesMasterId r:id="rId23"/>
  </p:notesMasterIdLst>
  <p:sldIdLst>
    <p:sldId id="306" r:id="rId3"/>
    <p:sldId id="307" r:id="rId4"/>
    <p:sldId id="308" r:id="rId5"/>
    <p:sldId id="309" r:id="rId6"/>
    <p:sldId id="310" r:id="rId7"/>
    <p:sldId id="311" r:id="rId8"/>
    <p:sldId id="312" r:id="rId9"/>
    <p:sldId id="313" r:id="rId10"/>
    <p:sldId id="314" r:id="rId11"/>
    <p:sldId id="317" r:id="rId12"/>
    <p:sldId id="318" r:id="rId13"/>
    <p:sldId id="319" r:id="rId14"/>
    <p:sldId id="315" r:id="rId15"/>
    <p:sldId id="316" r:id="rId16"/>
    <p:sldId id="320" r:id="rId17"/>
    <p:sldId id="321" r:id="rId18"/>
    <p:sldId id="322" r:id="rId19"/>
    <p:sldId id="323" r:id="rId20"/>
    <p:sldId id="324" r:id="rId21"/>
    <p:sldId id="325" r:id="rId22"/>
  </p:sldIdLst>
  <p:sldSz cx="9144000" cy="6858000" type="screen4x3"/>
  <p:notesSz cx="6858000" cy="9144000"/>
  <p:defaultTextStyle>
    <a:defPPr>
      <a:defRPr lang="th-TH"/>
    </a:defPPr>
    <a:lvl1pPr algn="l" rtl="0" fontAlgn="base">
      <a:spcBef>
        <a:spcPct val="0"/>
      </a:spcBef>
      <a:spcAft>
        <a:spcPct val="0"/>
      </a:spcAft>
      <a:defRPr kern="1200">
        <a:solidFill>
          <a:schemeClr val="tx1"/>
        </a:solidFill>
        <a:latin typeface="Arial" pitchFamily="34" charset="0"/>
        <a:ea typeface="+mn-ea"/>
        <a:cs typeface="Angsana New" pitchFamily="18" charset="-34"/>
      </a:defRPr>
    </a:lvl1pPr>
    <a:lvl2pPr marL="457200" algn="l" rtl="0" fontAlgn="base">
      <a:spcBef>
        <a:spcPct val="0"/>
      </a:spcBef>
      <a:spcAft>
        <a:spcPct val="0"/>
      </a:spcAft>
      <a:defRPr kern="1200">
        <a:solidFill>
          <a:schemeClr val="tx1"/>
        </a:solidFill>
        <a:latin typeface="Arial" pitchFamily="34" charset="0"/>
        <a:ea typeface="+mn-ea"/>
        <a:cs typeface="Angsana New" pitchFamily="18" charset="-34"/>
      </a:defRPr>
    </a:lvl2pPr>
    <a:lvl3pPr marL="914400" algn="l" rtl="0" fontAlgn="base">
      <a:spcBef>
        <a:spcPct val="0"/>
      </a:spcBef>
      <a:spcAft>
        <a:spcPct val="0"/>
      </a:spcAft>
      <a:defRPr kern="1200">
        <a:solidFill>
          <a:schemeClr val="tx1"/>
        </a:solidFill>
        <a:latin typeface="Arial" pitchFamily="34" charset="0"/>
        <a:ea typeface="+mn-ea"/>
        <a:cs typeface="Angsana New" pitchFamily="18" charset="-34"/>
      </a:defRPr>
    </a:lvl3pPr>
    <a:lvl4pPr marL="1371600" algn="l" rtl="0" fontAlgn="base">
      <a:spcBef>
        <a:spcPct val="0"/>
      </a:spcBef>
      <a:spcAft>
        <a:spcPct val="0"/>
      </a:spcAft>
      <a:defRPr kern="1200">
        <a:solidFill>
          <a:schemeClr val="tx1"/>
        </a:solidFill>
        <a:latin typeface="Arial" pitchFamily="34" charset="0"/>
        <a:ea typeface="+mn-ea"/>
        <a:cs typeface="Angsana New" pitchFamily="18" charset="-34"/>
      </a:defRPr>
    </a:lvl4pPr>
    <a:lvl5pPr marL="1828800" algn="l" rtl="0" fontAlgn="base">
      <a:spcBef>
        <a:spcPct val="0"/>
      </a:spcBef>
      <a:spcAft>
        <a:spcPct val="0"/>
      </a:spcAft>
      <a:defRPr kern="1200">
        <a:solidFill>
          <a:schemeClr val="tx1"/>
        </a:solidFill>
        <a:latin typeface="Arial" pitchFamily="34" charset="0"/>
        <a:ea typeface="+mn-ea"/>
        <a:cs typeface="Angsana New" pitchFamily="18" charset="-34"/>
      </a:defRPr>
    </a:lvl5pPr>
    <a:lvl6pPr marL="2286000" algn="l" defTabSz="914400" rtl="0" eaLnBrk="1" latinLnBrk="0" hangingPunct="1">
      <a:defRPr kern="1200">
        <a:solidFill>
          <a:schemeClr val="tx1"/>
        </a:solidFill>
        <a:latin typeface="Arial" pitchFamily="34" charset="0"/>
        <a:ea typeface="+mn-ea"/>
        <a:cs typeface="Angsana New" pitchFamily="18" charset="-34"/>
      </a:defRPr>
    </a:lvl6pPr>
    <a:lvl7pPr marL="2743200" algn="l" defTabSz="914400" rtl="0" eaLnBrk="1" latinLnBrk="0" hangingPunct="1">
      <a:defRPr kern="1200">
        <a:solidFill>
          <a:schemeClr val="tx1"/>
        </a:solidFill>
        <a:latin typeface="Arial" pitchFamily="34" charset="0"/>
        <a:ea typeface="+mn-ea"/>
        <a:cs typeface="Angsana New" pitchFamily="18" charset="-34"/>
      </a:defRPr>
    </a:lvl7pPr>
    <a:lvl8pPr marL="3200400" algn="l" defTabSz="914400" rtl="0" eaLnBrk="1" latinLnBrk="0" hangingPunct="1">
      <a:defRPr kern="1200">
        <a:solidFill>
          <a:schemeClr val="tx1"/>
        </a:solidFill>
        <a:latin typeface="Arial" pitchFamily="34" charset="0"/>
        <a:ea typeface="+mn-ea"/>
        <a:cs typeface="Angsana New" pitchFamily="18" charset="-34"/>
      </a:defRPr>
    </a:lvl8pPr>
    <a:lvl9pPr marL="3657600" algn="l" defTabSz="914400" rtl="0" eaLnBrk="1" latinLnBrk="0" hangingPunct="1">
      <a:defRPr kern="1200">
        <a:solidFill>
          <a:schemeClr val="tx1"/>
        </a:solidFill>
        <a:latin typeface="Arial" pitchFamily="34" charset="0"/>
        <a:ea typeface="+mn-ea"/>
        <a:cs typeface="Angsana New" pitchFamily="18" charset="-34"/>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1062"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theme" Target="theme/theme1.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th-TH"/>
          </a:p>
        </p:txBody>
      </p:sp>
      <p:sp>
        <p:nvSpPr>
          <p:cNvPr id="3075"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th-TH"/>
          </a:p>
        </p:txBody>
      </p:sp>
      <p:sp>
        <p:nvSpPr>
          <p:cNvPr id="30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p:spPr>
      </p:sp>
      <p:sp>
        <p:nvSpPr>
          <p:cNvPr id="3077"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smtClean="0"/>
              <a:t>Click to edit Master text styles</a:t>
            </a:r>
          </a:p>
          <a:p>
            <a:pPr lvl="1"/>
            <a:r>
              <a:rPr lang="th-TH" smtClean="0"/>
              <a:t>Second level</a:t>
            </a:r>
          </a:p>
          <a:p>
            <a:pPr lvl="2"/>
            <a:r>
              <a:rPr lang="th-TH" smtClean="0"/>
              <a:t>Third level</a:t>
            </a:r>
          </a:p>
          <a:p>
            <a:pPr lvl="3"/>
            <a:r>
              <a:rPr lang="th-TH" smtClean="0"/>
              <a:t>Fourth level</a:t>
            </a:r>
          </a:p>
          <a:p>
            <a:pPr lvl="4"/>
            <a:r>
              <a:rPr lang="th-TH" smtClean="0"/>
              <a:t>Fifth level</a:t>
            </a:r>
          </a:p>
        </p:txBody>
      </p:sp>
      <p:sp>
        <p:nvSpPr>
          <p:cNvPr id="3078"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th-TH"/>
          </a:p>
        </p:txBody>
      </p:sp>
      <p:sp>
        <p:nvSpPr>
          <p:cNvPr id="3079"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590B5C4D-90A1-4E48-B9A4-FBD307E24457}" type="slidenum">
              <a:rPr lang="en-US"/>
              <a:pPr/>
              <a:t>‹#›</a:t>
            </a:fld>
            <a:endParaRPr lang="th-TH"/>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kern="1200">
        <a:solidFill>
          <a:schemeClr val="tx1"/>
        </a:solidFill>
        <a:latin typeface="Arial" pitchFamily="34" charset="0"/>
        <a:ea typeface="+mn-ea"/>
        <a:cs typeface="Tahoma" pitchFamily="34" charset="0"/>
      </a:defRPr>
    </a:lvl1pPr>
    <a:lvl2pPr marL="457200" algn="l" rtl="0" fontAlgn="base">
      <a:spcBef>
        <a:spcPct val="30000"/>
      </a:spcBef>
      <a:spcAft>
        <a:spcPct val="0"/>
      </a:spcAft>
      <a:defRPr kern="1200">
        <a:solidFill>
          <a:schemeClr val="tx1"/>
        </a:solidFill>
        <a:latin typeface="Arial" pitchFamily="34" charset="0"/>
        <a:ea typeface="+mn-ea"/>
        <a:cs typeface="Tahoma" pitchFamily="34" charset="0"/>
      </a:defRPr>
    </a:lvl2pPr>
    <a:lvl3pPr marL="914400" algn="l" rtl="0" fontAlgn="base">
      <a:spcBef>
        <a:spcPct val="30000"/>
      </a:spcBef>
      <a:spcAft>
        <a:spcPct val="0"/>
      </a:spcAft>
      <a:defRPr kern="1200">
        <a:solidFill>
          <a:schemeClr val="tx1"/>
        </a:solidFill>
        <a:latin typeface="Arial" pitchFamily="34" charset="0"/>
        <a:ea typeface="+mn-ea"/>
        <a:cs typeface="Tahoma" pitchFamily="34" charset="0"/>
      </a:defRPr>
    </a:lvl3pPr>
    <a:lvl4pPr marL="1371600" algn="l" rtl="0" fontAlgn="base">
      <a:spcBef>
        <a:spcPct val="30000"/>
      </a:spcBef>
      <a:spcAft>
        <a:spcPct val="0"/>
      </a:spcAft>
      <a:defRPr kern="1200">
        <a:solidFill>
          <a:schemeClr val="tx1"/>
        </a:solidFill>
        <a:latin typeface="Arial" pitchFamily="34" charset="0"/>
        <a:ea typeface="+mn-ea"/>
        <a:cs typeface="Tahoma" pitchFamily="34" charset="0"/>
      </a:defRPr>
    </a:lvl4pPr>
    <a:lvl5pPr marL="1828800" algn="l" rtl="0" fontAlgn="base">
      <a:spcBef>
        <a:spcPct val="30000"/>
      </a:spcBef>
      <a:spcAft>
        <a:spcPct val="0"/>
      </a:spcAft>
      <a:defRPr kern="1200">
        <a:solidFill>
          <a:schemeClr val="tx1"/>
        </a:solidFill>
        <a:latin typeface="Arial" pitchFamily="34" charset="0"/>
        <a:ea typeface="+mn-ea"/>
        <a:cs typeface="Tahoma" pitchFamily="34" charset="0"/>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8" name="Date Placeholder 27"/>
          <p:cNvSpPr>
            <a:spLocks noGrp="1"/>
          </p:cNvSpPr>
          <p:nvPr>
            <p:ph type="dt" sz="half" idx="10"/>
          </p:nvPr>
        </p:nvSpPr>
        <p:spPr/>
        <p:txBody>
          <a:bodyPr/>
          <a:lstStyle>
            <a:extLst/>
          </a:lstStyle>
          <a:p>
            <a:endParaRPr lang="th-TH"/>
          </a:p>
        </p:txBody>
      </p:sp>
      <p:sp>
        <p:nvSpPr>
          <p:cNvPr id="17" name="Footer Placeholder 16"/>
          <p:cNvSpPr>
            <a:spLocks noGrp="1"/>
          </p:cNvSpPr>
          <p:nvPr>
            <p:ph type="ftr" sz="quarter" idx="11"/>
          </p:nvPr>
        </p:nvSpPr>
        <p:spPr/>
        <p:txBody>
          <a:bodyPr/>
          <a:lstStyle>
            <a:extLst/>
          </a:lstStyle>
          <a:p>
            <a:endParaRPr lang="th-TH"/>
          </a:p>
        </p:txBody>
      </p:sp>
      <p:sp>
        <p:nvSpPr>
          <p:cNvPr id="29" name="Slide Number Placeholder 28"/>
          <p:cNvSpPr>
            <a:spLocks noGrp="1"/>
          </p:cNvSpPr>
          <p:nvPr>
            <p:ph type="sldNum" sz="quarter" idx="12"/>
          </p:nvPr>
        </p:nvSpPr>
        <p:spPr/>
        <p:txBody>
          <a:bodyPr/>
          <a:lstStyle>
            <a:extLst/>
          </a:lstStyle>
          <a:p>
            <a:fld id="{9F17D96C-FD52-4647-8C2A-814D81257C90}" type="slidenum">
              <a:rPr lang="en-US" smtClean="0"/>
              <a:pPr/>
              <a:t>‹#›</a:t>
            </a:fld>
            <a:endParaRPr lang="th-TH"/>
          </a:p>
        </p:txBody>
      </p:sp>
      <p:sp>
        <p:nvSpPr>
          <p:cNvPr id="32" name="Rectangle 31"/>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39" name="Rectangle 38"/>
          <p:cNvSpPr/>
          <p:nvPr/>
        </p:nvSpPr>
        <p:spPr>
          <a:xfrm>
            <a:off x="309558" y="680477"/>
            <a:ext cx="45720"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0" name="Rectangle 39"/>
          <p:cNvSpPr/>
          <p:nvPr/>
        </p:nvSpPr>
        <p:spPr>
          <a:xfrm>
            <a:off x="269073"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1" name="Rectangle 40"/>
          <p:cNvSpPr/>
          <p:nvPr/>
        </p:nvSpPr>
        <p:spPr>
          <a:xfrm>
            <a:off x="25002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42" name="Rectangle 41"/>
          <p:cNvSpPr/>
          <p:nvPr/>
        </p:nvSpPr>
        <p:spPr>
          <a:xfrm>
            <a:off x="221768"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8" name="Title 7"/>
          <p:cNvSpPr>
            <a:spLocks noGrp="1"/>
          </p:cNvSpPr>
          <p:nvPr>
            <p:ph type="ctrTitle"/>
          </p:nvPr>
        </p:nvSpPr>
        <p:spPr>
          <a:xfrm>
            <a:off x="914400" y="4343400"/>
            <a:ext cx="7772400" cy="1975104"/>
          </a:xfrm>
        </p:spPr>
        <p:txBody>
          <a:bodyPr/>
          <a:lstStyle>
            <a:lvl1pPr marR="9144" algn="l">
              <a:defRPr sz="4000" b="1" cap="all" spc="0" baseline="0">
                <a:effectLst>
                  <a:reflection blurRad="12700" stA="34000" endA="740" endPos="53000" dir="5400000" sy="-100000" algn="bl" rotWithShape="0"/>
                </a:effectLst>
              </a:defRPr>
            </a:lvl1pPr>
            <a:extLst/>
          </a:lstStyle>
          <a:p>
            <a:r>
              <a:rPr kumimoji="0" lang="en-US" smtClean="0"/>
              <a:t>Click to edit Master title style</a:t>
            </a:r>
            <a:endParaRPr kumimoji="0" lang="en-US"/>
          </a:p>
        </p:txBody>
      </p:sp>
      <p:sp>
        <p:nvSpPr>
          <p:cNvPr id="9" name="Subtitle 8"/>
          <p:cNvSpPr>
            <a:spLocks noGrp="1"/>
          </p:cNvSpPr>
          <p:nvPr>
            <p:ph type="subTitle" idx="1"/>
          </p:nvPr>
        </p:nvSpPr>
        <p:spPr>
          <a:xfrm>
            <a:off x="914400" y="2834640"/>
            <a:ext cx="7772400" cy="1508760"/>
          </a:xfrm>
        </p:spPr>
        <p:txBody>
          <a:bodyPr lIns="100584" tIns="45720" anchor="b"/>
          <a:lstStyle>
            <a:lvl1pPr marL="0" indent="0" algn="l">
              <a:spcBef>
                <a:spcPts val="0"/>
              </a:spcBef>
              <a:buNone/>
              <a:defRPr sz="2000">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56" name="Rectangle 55"/>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5" name="Rectangle 64"/>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6" name="Rectangle 65"/>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67" name="Rectangle 66"/>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1E91DF58-9F5F-41F5-8FF4-07E5740E1F33}" type="slidenum">
              <a:rPr lang="en-US" smtClean="0"/>
              <a:pPr/>
              <a:t>‹#›</a:t>
            </a:fld>
            <a:endParaRPr lang="th-TH"/>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14" name="Freeform 13"/>
          <p:cNvSpPr>
            <a:spLocks/>
          </p:cNvSpPr>
          <p:nvPr/>
        </p:nvSpPr>
        <p:spPr bwMode="auto">
          <a:xfrm>
            <a:off x="4828952" y="1073888"/>
            <a:ext cx="4322136" cy="5791200"/>
          </a:xfrm>
          <a:custGeom>
            <a:avLst>
              <a:gd name="A1" fmla="val 0"/>
              <a:gd name="A2" fmla="val 0"/>
              <a:gd name="A3" fmla="val 0"/>
              <a:gd name="A4" fmla="val 0"/>
              <a:gd name="A5" fmla="val 0"/>
              <a:gd name="A6" fmla="val 0"/>
              <a:gd name="A7" fmla="val 0"/>
              <a:gd name="A8" fmla="val 0"/>
            </a:avLst>
            <a:gdLst/>
            <a:ahLst/>
            <a:cxnLst>
              <a:cxn ang="0">
                <a:pos x="0" y="3648"/>
              </a:cxn>
              <a:cxn ang="0">
                <a:pos x="720" y="2016"/>
              </a:cxn>
              <a:cxn ang="0">
                <a:pos x="2736" y="0"/>
              </a:cxn>
              <a:cxn ang="0">
                <a:pos x="2736" y="96"/>
              </a:cxn>
              <a:cxn ang="0">
                <a:pos x="744" y="2038"/>
              </a:cxn>
              <a:cxn ang="0">
                <a:pos x="48" y="3648"/>
              </a:cxn>
              <a:cxn ang="0">
                <a:pos x="0" y="3648"/>
              </a:cxn>
            </a:cxnLst>
            <a:rect l="0" t="0" r="0" b="0"/>
            <a:pathLst>
              <a:path w="2736" h="3648">
                <a:moveTo>
                  <a:pt x="0" y="3648"/>
                </a:moveTo>
                <a:lnTo>
                  <a:pt x="720" y="2016"/>
                </a:lnTo>
                <a:lnTo>
                  <a:pt x="2736" y="672"/>
                </a:lnTo>
                <a:lnTo>
                  <a:pt x="2736" y="720"/>
                </a:lnTo>
                <a:lnTo>
                  <a:pt x="744" y="2038"/>
                </a:lnTo>
                <a:lnTo>
                  <a:pt x="48" y="3648"/>
                </a:lnTo>
                <a:lnTo>
                  <a:pt x="48" y="3648"/>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5" name="Freeform 14"/>
          <p:cNvSpPr>
            <a:spLocks/>
          </p:cNvSpPr>
          <p:nvPr/>
        </p:nvSpPr>
        <p:spPr bwMode="auto">
          <a:xfrm>
            <a:off x="373966" y="0"/>
            <a:ext cx="5514536" cy="6615332"/>
          </a:xfrm>
          <a:custGeom>
            <a:avLst>
              <a:gd name="A1" fmla="val 0"/>
              <a:gd name="A2" fmla="val 0"/>
              <a:gd name="A3" fmla="val 0"/>
              <a:gd name="A4" fmla="val 0"/>
              <a:gd name="A5" fmla="val 0"/>
              <a:gd name="A6" fmla="val 0"/>
              <a:gd name="A7" fmla="val 0"/>
              <a:gd name="A8" fmla="val 0"/>
            </a:avLst>
            <a:gdLst/>
            <a:ahLst/>
            <a:cxnLst>
              <a:cxn ang="0">
                <a:pos x="0" y="4080"/>
              </a:cxn>
              <a:cxn ang="0">
                <a:pos x="0" y="4128"/>
              </a:cxn>
              <a:cxn ang="0">
                <a:pos x="3504" y="2640"/>
              </a:cxn>
              <a:cxn ang="0">
                <a:pos x="2880" y="0"/>
              </a:cxn>
              <a:cxn ang="0">
                <a:pos x="2832" y="0"/>
              </a:cxn>
              <a:cxn ang="0">
                <a:pos x="3465" y="2619"/>
              </a:cxn>
              <a:cxn ang="0">
                <a:pos x="0" y="4080"/>
              </a:cxn>
            </a:cxnLst>
            <a:rect l="0" t="0" r="0" b="0"/>
            <a:pathLst>
              <a:path w="3504" h="4128">
                <a:moveTo>
                  <a:pt x="0" y="4080"/>
                </a:moveTo>
                <a:lnTo>
                  <a:pt x="0" y="4128"/>
                </a:lnTo>
                <a:lnTo>
                  <a:pt x="3504" y="2640"/>
                </a:lnTo>
                <a:lnTo>
                  <a:pt x="2880" y="0"/>
                </a:lnTo>
                <a:lnTo>
                  <a:pt x="2832" y="0"/>
                </a:lnTo>
                <a:lnTo>
                  <a:pt x="3465" y="2619"/>
                </a:lnTo>
                <a:lnTo>
                  <a:pt x="0" y="4080"/>
                </a:lnTo>
                <a:close/>
              </a:path>
            </a:pathLst>
          </a:custGeom>
          <a:noFill/>
          <a:ln w="3175" cap="flat" cmpd="sng" algn="ctr">
            <a:solidFill>
              <a:schemeClr val="accent2">
                <a:alpha val="53000"/>
              </a:schemeClr>
            </a:solid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3" name="Freeform 12"/>
          <p:cNvSpPr>
            <a:spLocks/>
          </p:cNvSpPr>
          <p:nvPr/>
        </p:nvSpPr>
        <p:spPr bwMode="auto">
          <a:xfrm rot="5236414">
            <a:off x="4462128" y="1483600"/>
            <a:ext cx="4114800" cy="118872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6" name="Freeform 15"/>
          <p:cNvSpPr>
            <a:spLocks/>
          </p:cNvSpPr>
          <p:nvPr/>
        </p:nvSpPr>
        <p:spPr bwMode="auto">
          <a:xfrm>
            <a:off x="5943600" y="0"/>
            <a:ext cx="2743200" cy="4267200"/>
          </a:xfrm>
          <a:custGeom>
            <a:avLst>
              <a:gd name="A1" fmla="val 0"/>
              <a:gd name="A2" fmla="val 0"/>
              <a:gd name="A3" fmla="val 0"/>
              <a:gd name="A4" fmla="val 0"/>
              <a:gd name="A5" fmla="val 0"/>
              <a:gd name="A6" fmla="val 0"/>
              <a:gd name="A7" fmla="val 0"/>
              <a:gd name="A8" fmla="val 0"/>
            </a:avLst>
            <a:gdLst/>
            <a:ahLst/>
            <a:cxnLst>
              <a:cxn ang="0">
                <a:pos x="1104" y="0"/>
              </a:cxn>
              <a:cxn ang="0">
                <a:pos x="1728" y="0"/>
              </a:cxn>
              <a:cxn ang="0">
                <a:pos x="0" y="2688"/>
              </a:cxn>
              <a:cxn ang="0">
                <a:pos x="1104" y="0"/>
              </a:cxn>
            </a:cxnLst>
            <a:rect l="0" t="0" r="0" b="0"/>
            <a:pathLst>
              <a:path w="1728" h="2688">
                <a:moveTo>
                  <a:pt x="1104" y="0"/>
                </a:moveTo>
                <a:lnTo>
                  <a:pt x="1728" y="0"/>
                </a:lnTo>
                <a:lnTo>
                  <a:pt x="0" y="2688"/>
                </a:lnTo>
                <a:lnTo>
                  <a:pt x="110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7" name="Freeform 16"/>
          <p:cNvSpPr>
            <a:spLocks/>
          </p:cNvSpPr>
          <p:nvPr/>
        </p:nvSpPr>
        <p:spPr bwMode="auto">
          <a:xfrm>
            <a:off x="5943600" y="4267200"/>
            <a:ext cx="3200400" cy="1143000"/>
          </a:xfrm>
          <a:custGeom>
            <a:avLst>
              <a:gd name="A1" fmla="val 0"/>
              <a:gd name="A2" fmla="val 0"/>
              <a:gd name="A3" fmla="val 0"/>
              <a:gd name="A4" fmla="val 0"/>
              <a:gd name="A5" fmla="val 0"/>
              <a:gd name="A6" fmla="val 0"/>
              <a:gd name="A7" fmla="val 0"/>
              <a:gd name="A8" fmla="val 0"/>
            </a:avLst>
            <a:gdLst/>
            <a:ahLst/>
            <a:cxnLst>
              <a:cxn ang="0">
                <a:pos x="0" y="0"/>
              </a:cxn>
              <a:cxn ang="0">
                <a:pos x="2016" y="240"/>
              </a:cxn>
              <a:cxn ang="0">
                <a:pos x="2016" y="720"/>
              </a:cxn>
              <a:cxn ang="0">
                <a:pos x="0" y="0"/>
              </a:cxn>
            </a:cxnLst>
            <a:rect l="0" t="0" r="0" b="0"/>
            <a:pathLst>
              <a:path w="2016" h="720">
                <a:moveTo>
                  <a:pt x="0" y="0"/>
                </a:moveTo>
                <a:lnTo>
                  <a:pt x="2016" y="240"/>
                </a:lnTo>
                <a:lnTo>
                  <a:pt x="2016" y="720"/>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8" name="Freeform 17"/>
          <p:cNvSpPr>
            <a:spLocks/>
          </p:cNvSpPr>
          <p:nvPr/>
        </p:nvSpPr>
        <p:spPr bwMode="auto">
          <a:xfrm>
            <a:off x="5943600" y="0"/>
            <a:ext cx="1371600" cy="4267200"/>
          </a:xfrm>
          <a:custGeom>
            <a:avLst>
              <a:gd name="A1" fmla="val 0"/>
              <a:gd name="A2" fmla="val 0"/>
              <a:gd name="A3" fmla="val 0"/>
              <a:gd name="A4" fmla="val 0"/>
              <a:gd name="A5" fmla="val 0"/>
              <a:gd name="A6" fmla="val 0"/>
              <a:gd name="A7" fmla="val 0"/>
              <a:gd name="A8" fmla="val 0"/>
            </a:avLst>
            <a:gdLst/>
            <a:ahLst/>
            <a:cxnLst>
              <a:cxn ang="0">
                <a:pos x="864" y="0"/>
              </a:cxn>
              <a:cxn ang="0">
                <a:pos x="0" y="2688"/>
              </a:cxn>
              <a:cxn ang="0">
                <a:pos x="768" y="0"/>
              </a:cxn>
              <a:cxn ang="0">
                <a:pos x="864" y="0"/>
              </a:cxn>
            </a:cxnLst>
            <a:rect l="0" t="0" r="0" b="0"/>
            <a:pathLst>
              <a:path w="864" h="2688">
                <a:moveTo>
                  <a:pt x="864" y="0"/>
                </a:moveTo>
                <a:lnTo>
                  <a:pt x="0" y="2688"/>
                </a:lnTo>
                <a:lnTo>
                  <a:pt x="768" y="0"/>
                </a:lnTo>
                <a:lnTo>
                  <a:pt x="864"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9" name="Freeform 18"/>
          <p:cNvSpPr>
            <a:spLocks/>
          </p:cNvSpPr>
          <p:nvPr/>
        </p:nvSpPr>
        <p:spPr bwMode="auto">
          <a:xfrm>
            <a:off x="5948363" y="4246563"/>
            <a:ext cx="2090737" cy="2611437"/>
          </a:xfrm>
          <a:custGeom>
            <a:avLst>
              <a:gd name="A1" fmla="val 0"/>
              <a:gd name="A2" fmla="val 0"/>
              <a:gd name="A3" fmla="val 0"/>
              <a:gd name="A4" fmla="val 0"/>
              <a:gd name="A5" fmla="val 0"/>
              <a:gd name="A6" fmla="val 0"/>
              <a:gd name="A7" fmla="val 0"/>
              <a:gd name="A8" fmla="val 0"/>
            </a:avLst>
            <a:gdLst/>
            <a:ahLst/>
            <a:cxnLst>
              <a:cxn ang="0">
                <a:pos x="1071" y="1645"/>
              </a:cxn>
              <a:cxn ang="0">
                <a:pos x="1317" y="1645"/>
              </a:cxn>
              <a:cxn ang="0">
                <a:pos x="0" y="0"/>
              </a:cxn>
              <a:cxn ang="0">
                <a:pos x="1071" y="1645"/>
              </a:cxn>
            </a:cxnLst>
            <a:rect l="0" t="0" r="0" b="0"/>
            <a:pathLst>
              <a:path w="1317" h="1645">
                <a:moveTo>
                  <a:pt x="1071" y="1645"/>
                </a:moveTo>
                <a:lnTo>
                  <a:pt x="1317" y="1645"/>
                </a:lnTo>
                <a:lnTo>
                  <a:pt x="0" y="0"/>
                </a:lnTo>
                <a:lnTo>
                  <a:pt x="1071" y="1645"/>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0" name="Freeform 19"/>
          <p:cNvSpPr>
            <a:spLocks/>
          </p:cNvSpPr>
          <p:nvPr/>
        </p:nvSpPr>
        <p:spPr bwMode="auto">
          <a:xfrm>
            <a:off x="5943600" y="4267200"/>
            <a:ext cx="1600200" cy="2590800"/>
          </a:xfrm>
          <a:custGeom>
            <a:avLst>
              <a:gd name="A1" fmla="val 0"/>
              <a:gd name="A2" fmla="val 0"/>
              <a:gd name="A3" fmla="val 0"/>
              <a:gd name="A4" fmla="val 0"/>
              <a:gd name="A5" fmla="val 0"/>
              <a:gd name="A6" fmla="val 0"/>
              <a:gd name="A7" fmla="val 0"/>
              <a:gd name="A8" fmla="val 0"/>
            </a:avLst>
            <a:gdLst/>
            <a:ahLst/>
            <a:cxnLst>
              <a:cxn ang="0">
                <a:pos x="1008" y="1632"/>
              </a:cxn>
              <a:cxn ang="0">
                <a:pos x="0" y="0"/>
              </a:cxn>
              <a:cxn ang="0">
                <a:pos x="960" y="1632"/>
              </a:cxn>
              <a:cxn ang="0">
                <a:pos x="1008" y="1632"/>
              </a:cxn>
            </a:cxnLst>
            <a:rect l="0" t="0" r="0" b="0"/>
            <a:pathLst>
              <a:path w="1008" h="1632">
                <a:moveTo>
                  <a:pt x="1008" y="1632"/>
                </a:moveTo>
                <a:lnTo>
                  <a:pt x="0" y="0"/>
                </a:lnTo>
                <a:lnTo>
                  <a:pt x="960" y="1632"/>
                </a:lnTo>
                <a:lnTo>
                  <a:pt x="1008"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1" name="Freeform 20"/>
          <p:cNvSpPr>
            <a:spLocks/>
          </p:cNvSpPr>
          <p:nvPr/>
        </p:nvSpPr>
        <p:spPr bwMode="auto">
          <a:xfrm>
            <a:off x="5943600" y="1371600"/>
            <a:ext cx="3200400" cy="2895600"/>
          </a:xfrm>
          <a:custGeom>
            <a:avLst>
              <a:gd name="A1" fmla="val 0"/>
              <a:gd name="A2" fmla="val 0"/>
              <a:gd name="A3" fmla="val 0"/>
              <a:gd name="A4" fmla="val 0"/>
              <a:gd name="A5" fmla="val 0"/>
              <a:gd name="A6" fmla="val 0"/>
              <a:gd name="A7" fmla="val 0"/>
              <a:gd name="A8" fmla="val 0"/>
            </a:avLst>
            <a:gdLst/>
            <a:ahLst/>
            <a:cxnLst>
              <a:cxn ang="0">
                <a:pos x="2016" y="0"/>
              </a:cxn>
              <a:cxn ang="0">
                <a:pos x="2016" y="144"/>
              </a:cxn>
              <a:cxn ang="0">
                <a:pos x="0" y="1824"/>
              </a:cxn>
              <a:cxn ang="0">
                <a:pos x="2016" y="0"/>
              </a:cxn>
            </a:cxnLst>
            <a:rect l="0" t="0" r="0" b="0"/>
            <a:pathLst>
              <a:path w="2016" h="1824">
                <a:moveTo>
                  <a:pt x="2016" y="0"/>
                </a:moveTo>
                <a:lnTo>
                  <a:pt x="2016" y="144"/>
                </a:lnTo>
                <a:lnTo>
                  <a:pt x="0" y="1824"/>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2" name="Freeform 21"/>
          <p:cNvSpPr>
            <a:spLocks/>
          </p:cNvSpPr>
          <p:nvPr/>
        </p:nvSpPr>
        <p:spPr bwMode="auto">
          <a:xfrm>
            <a:off x="5943600" y="1752600"/>
            <a:ext cx="3200400" cy="2514600"/>
          </a:xfrm>
          <a:custGeom>
            <a:avLst>
              <a:gd name="A1" fmla="val 0"/>
              <a:gd name="A2" fmla="val 0"/>
              <a:gd name="A3" fmla="val 0"/>
              <a:gd name="A4" fmla="val 0"/>
              <a:gd name="A5" fmla="val 0"/>
              <a:gd name="A6" fmla="val 0"/>
              <a:gd name="A7" fmla="val 0"/>
              <a:gd name="A8" fmla="val 0"/>
            </a:avLst>
            <a:gdLst/>
            <a:ahLst/>
            <a:cxnLst>
              <a:cxn ang="0">
                <a:pos x="2016" y="0"/>
              </a:cxn>
              <a:cxn ang="0">
                <a:pos x="0" y="1584"/>
              </a:cxn>
              <a:cxn ang="0">
                <a:pos x="2016" y="48"/>
              </a:cxn>
              <a:cxn ang="0">
                <a:pos x="2016" y="0"/>
              </a:cxn>
            </a:cxnLst>
            <a:rect l="0" t="0" r="0" b="0"/>
            <a:pathLst>
              <a:path w="2016" h="1584">
                <a:moveTo>
                  <a:pt x="2016" y="0"/>
                </a:moveTo>
                <a:lnTo>
                  <a:pt x="0" y="1584"/>
                </a:lnTo>
                <a:lnTo>
                  <a:pt x="2016" y="48"/>
                </a:lnTo>
                <a:lnTo>
                  <a:pt x="2016"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3" name="Freeform 22"/>
          <p:cNvSpPr>
            <a:spLocks/>
          </p:cNvSpPr>
          <p:nvPr/>
        </p:nvSpPr>
        <p:spPr bwMode="auto">
          <a:xfrm>
            <a:off x="990600" y="4267200"/>
            <a:ext cx="4953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120" y="0"/>
              </a:cxn>
              <a:cxn ang="0">
                <a:pos x="1056" y="1632"/>
              </a:cxn>
              <a:cxn ang="0">
                <a:pos x="0" y="1632"/>
              </a:cxn>
            </a:cxnLst>
            <a:rect l="0" t="0" r="0" b="0"/>
            <a:pathLst>
              <a:path w="3120" h="1632">
                <a:moveTo>
                  <a:pt x="0" y="1632"/>
                </a:moveTo>
                <a:lnTo>
                  <a:pt x="3120" y="0"/>
                </a:lnTo>
                <a:lnTo>
                  <a:pt x="1056"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4" name="Freeform 23"/>
          <p:cNvSpPr>
            <a:spLocks/>
          </p:cNvSpPr>
          <p:nvPr/>
        </p:nvSpPr>
        <p:spPr bwMode="auto">
          <a:xfrm>
            <a:off x="533400" y="4267200"/>
            <a:ext cx="5334000" cy="2590800"/>
          </a:xfrm>
          <a:custGeom>
            <a:avLst>
              <a:gd name="A1" fmla="val 0"/>
              <a:gd name="A2" fmla="val 0"/>
              <a:gd name="A3" fmla="val 0"/>
              <a:gd name="A4" fmla="val 0"/>
              <a:gd name="A5" fmla="val 0"/>
              <a:gd name="A6" fmla="val 0"/>
              <a:gd name="A7" fmla="val 0"/>
              <a:gd name="A8" fmla="val 0"/>
            </a:avLst>
            <a:gdLst/>
            <a:ahLst/>
            <a:cxnLst>
              <a:cxn ang="0">
                <a:pos x="0" y="1632"/>
              </a:cxn>
              <a:cxn ang="0">
                <a:pos x="3360" y="0"/>
              </a:cxn>
              <a:cxn ang="0">
                <a:pos x="144" y="1632"/>
              </a:cxn>
              <a:cxn ang="0">
                <a:pos x="0" y="1632"/>
              </a:cxn>
            </a:cxnLst>
            <a:rect l="0" t="0" r="0" b="0"/>
            <a:pathLst>
              <a:path w="3360" h="1632">
                <a:moveTo>
                  <a:pt x="0" y="1632"/>
                </a:moveTo>
                <a:lnTo>
                  <a:pt x="3360" y="0"/>
                </a:lnTo>
                <a:lnTo>
                  <a:pt x="144" y="1632"/>
                </a:lnTo>
                <a:lnTo>
                  <a:pt x="0" y="1632"/>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5" name="Freeform 24"/>
          <p:cNvSpPr>
            <a:spLocks/>
          </p:cNvSpPr>
          <p:nvPr/>
        </p:nvSpPr>
        <p:spPr bwMode="auto">
          <a:xfrm>
            <a:off x="366824" y="2438400"/>
            <a:ext cx="5638800" cy="1828800"/>
          </a:xfrm>
          <a:custGeom>
            <a:avLst>
              <a:gd name="A1" fmla="val 0"/>
              <a:gd name="A2" fmla="val 0"/>
              <a:gd name="A3" fmla="val 0"/>
              <a:gd name="A4" fmla="val 0"/>
              <a:gd name="A5" fmla="val 0"/>
              <a:gd name="A6" fmla="val 0"/>
              <a:gd name="A7" fmla="val 0"/>
              <a:gd name="A8" fmla="val 0"/>
            </a:avLst>
            <a:gdLst/>
            <a:ahLst/>
            <a:cxnLst>
              <a:cxn ang="0">
                <a:pos x="0" y="0"/>
              </a:cxn>
              <a:cxn ang="0">
                <a:pos x="3552" y="1152"/>
              </a:cxn>
              <a:cxn ang="0">
                <a:pos x="0" y="384"/>
              </a:cxn>
              <a:cxn ang="0">
                <a:pos x="0" y="0"/>
              </a:cxn>
            </a:cxnLst>
            <a:rect l="0" t="0" r="0" b="0"/>
            <a:pathLst>
              <a:path w="3552" h="1152">
                <a:moveTo>
                  <a:pt x="0" y="0"/>
                </a:moveTo>
                <a:lnTo>
                  <a:pt x="3504" y="1152"/>
                </a:lnTo>
                <a:lnTo>
                  <a:pt x="0" y="384"/>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6" name="Freeform 25"/>
          <p:cNvSpPr>
            <a:spLocks/>
          </p:cNvSpPr>
          <p:nvPr/>
        </p:nvSpPr>
        <p:spPr bwMode="auto">
          <a:xfrm>
            <a:off x="366824" y="2133600"/>
            <a:ext cx="5638800" cy="2133600"/>
          </a:xfrm>
          <a:custGeom>
            <a:avLst>
              <a:gd name="A1" fmla="val 0"/>
              <a:gd name="A2" fmla="val 0"/>
              <a:gd name="A3" fmla="val 0"/>
              <a:gd name="A4" fmla="val 0"/>
              <a:gd name="A5" fmla="val 0"/>
              <a:gd name="A6" fmla="val 0"/>
              <a:gd name="A7" fmla="val 0"/>
              <a:gd name="A8" fmla="val 0"/>
            </a:avLst>
            <a:gdLst/>
            <a:ahLst/>
            <a:cxnLst>
              <a:cxn ang="0">
                <a:pos x="0" y="0"/>
              </a:cxn>
              <a:cxn ang="0">
                <a:pos x="3552" y="1344"/>
              </a:cxn>
              <a:cxn ang="0">
                <a:pos x="0" y="48"/>
              </a:cxn>
              <a:cxn ang="0">
                <a:pos x="0" y="0"/>
              </a:cxn>
            </a:cxnLst>
            <a:rect l="0" t="0" r="0" b="0"/>
            <a:pathLst>
              <a:path w="3552" h="1344">
                <a:moveTo>
                  <a:pt x="0" y="0"/>
                </a:moveTo>
                <a:lnTo>
                  <a:pt x="3552" y="1344"/>
                </a:lnTo>
                <a:lnTo>
                  <a:pt x="0" y="48"/>
                </a:lnTo>
                <a:lnTo>
                  <a:pt x="0" y="0"/>
                </a:lnTo>
                <a:close/>
              </a:path>
            </a:pathLst>
          </a:custGeom>
          <a:solidFill>
            <a:schemeClr val="bg2">
              <a:tint val="95000"/>
              <a:satMod val="20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27" name="Freeform 26"/>
          <p:cNvSpPr>
            <a:spLocks/>
          </p:cNvSpPr>
          <p:nvPr/>
        </p:nvSpPr>
        <p:spPr bwMode="auto">
          <a:xfrm>
            <a:off x="4572000" y="4267200"/>
            <a:ext cx="1371600" cy="2590800"/>
          </a:xfrm>
          <a:custGeom>
            <a:avLst>
              <a:gd name="A1" fmla="val 0"/>
              <a:gd name="A2" fmla="val 0"/>
              <a:gd name="A3" fmla="val 0"/>
              <a:gd name="A4" fmla="val 0"/>
              <a:gd name="A5" fmla="val 0"/>
              <a:gd name="A6" fmla="val 0"/>
              <a:gd name="A7" fmla="val 0"/>
              <a:gd name="A8" fmla="val 0"/>
            </a:avLst>
            <a:gdLst/>
            <a:ahLst/>
            <a:cxnLst>
              <a:cxn ang="0">
                <a:pos x="0" y="1632"/>
              </a:cxn>
              <a:cxn ang="0">
                <a:pos x="96" y="1632"/>
              </a:cxn>
              <a:cxn ang="0">
                <a:pos x="864" y="0"/>
              </a:cxn>
              <a:cxn ang="0">
                <a:pos x="0" y="1632"/>
              </a:cxn>
            </a:cxnLst>
            <a:rect l="0" t="0" r="0" b="0"/>
            <a:pathLst>
              <a:path w="864" h="1632">
                <a:moveTo>
                  <a:pt x="0" y="1632"/>
                </a:moveTo>
                <a:lnTo>
                  <a:pt x="96" y="1632"/>
                </a:lnTo>
                <a:lnTo>
                  <a:pt x="864" y="0"/>
                </a:lnTo>
                <a:lnTo>
                  <a:pt x="0" y="1632"/>
                </a:lnTo>
                <a:close/>
              </a:path>
            </a:pathLst>
          </a:custGeom>
          <a:solidFill>
            <a:schemeClr val="bg2">
              <a:tint val="95000"/>
              <a:satMod val="180000"/>
              <a:alpha val="3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3" name="Text Placeholder 2"/>
          <p:cNvSpPr>
            <a:spLocks noGrp="1"/>
          </p:cNvSpPr>
          <p:nvPr>
            <p:ph type="body" idx="1"/>
          </p:nvPr>
        </p:nvSpPr>
        <p:spPr>
          <a:xfrm>
            <a:off x="706902" y="1351672"/>
            <a:ext cx="5718048" cy="977486"/>
          </a:xfrm>
        </p:spPr>
        <p:txBody>
          <a:bodyPr lIns="82296" tIns="45720" bIns="0" anchor="t"/>
          <a:lstStyle>
            <a:lvl1pPr marL="54864" indent="0">
              <a:buNone/>
              <a:defRPr sz="20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D1A1FF1F-D41F-4354-89E8-9AA64ABCABA8}" type="slidenum">
              <a:rPr lang="en-US" smtClean="0"/>
              <a:pPr/>
              <a:t>‹#›</a:t>
            </a:fld>
            <a:endParaRPr lang="th-TH"/>
          </a:p>
        </p:txBody>
      </p:sp>
      <p:sp>
        <p:nvSpPr>
          <p:cNvPr id="7" name="Rectangle 6"/>
          <p:cNvSpPr/>
          <p:nvPr/>
        </p:nvSpPr>
        <p:spPr>
          <a:xfrm>
            <a:off x="363160" y="402264"/>
            <a:ext cx="850392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706902" y="512064"/>
            <a:ext cx="8156448" cy="777240"/>
          </a:xfrm>
        </p:spPr>
        <p:txBody>
          <a:bodyPr tIns="64008"/>
          <a:lstStyle>
            <a:lvl1pPr algn="l">
              <a:buNone/>
              <a:defRPr sz="3800" b="0" cap="none" spc="-150" baseline="0"/>
            </a:lvl1pPr>
            <a:extLst/>
          </a:lstStyle>
          <a:p>
            <a:r>
              <a:rPr kumimoji="0" lang="en-US" smtClean="0"/>
              <a:t>Click to edit Master title style</a:t>
            </a:r>
            <a:endParaRPr kumimoji="0" lang="en-US"/>
          </a:p>
        </p:txBody>
      </p:sp>
      <p:sp>
        <p:nvSpPr>
          <p:cNvPr id="8" name="Rectangle 7"/>
          <p:cNvSpPr/>
          <p:nvPr/>
        </p:nvSpPr>
        <p:spPr>
          <a:xfrm flipH="1">
            <a:off x="371538"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9" name="Rectangle 8"/>
          <p:cNvSpPr/>
          <p:nvPr/>
        </p:nvSpPr>
        <p:spPr>
          <a:xfrm flipH="1">
            <a:off x="411109" y="680477"/>
            <a:ext cx="27432"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0" name="Rectangle 9"/>
          <p:cNvSpPr/>
          <p:nvPr/>
        </p:nvSpPr>
        <p:spPr>
          <a:xfrm flipH="1">
            <a:off x="448450"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flipH="1">
            <a:off x="476702" y="680477"/>
            <a:ext cx="9144"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500478" y="680477"/>
            <a:ext cx="36576" cy="365760"/>
          </a:xfrm>
          <a:prstGeom prst="rect">
            <a:avLst/>
          </a:prstGeom>
          <a:solidFill>
            <a:srgbClr val="000000"/>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512064"/>
            <a:ext cx="8229600" cy="9144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464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55344" y="1770501"/>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BC0DFDA2-2B6A-403D-94E4-CEEB82CCF58E}" type="slidenum">
              <a:rPr lang="en-US" smtClean="0"/>
              <a:pPr/>
              <a:t>‹#›</a:t>
            </a:fld>
            <a:endParaRPr lang="th-TH"/>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5" name="Rectangle 24"/>
          <p:cNvSpPr/>
          <p:nvPr/>
        </p:nvSpPr>
        <p:spPr>
          <a:xfrm>
            <a:off x="0" y="402265"/>
            <a:ext cx="8867080" cy="886265"/>
          </a:xfrm>
          <a:prstGeom prst="rect">
            <a:avLst/>
          </a:prstGeom>
          <a:solidFill>
            <a:schemeClr val="bg2">
              <a:tint val="95000"/>
              <a:satMod val="180000"/>
              <a:alpha val="4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504824" y="512064"/>
            <a:ext cx="7772400" cy="914400"/>
          </a:xfrm>
        </p:spPr>
        <p:txBody>
          <a:bodyPr anchor="t"/>
          <a:lstStyle>
            <a:lvl1pPr>
              <a:defRPr sz="400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1809750"/>
            <a:ext cx="4040188" cy="639762"/>
          </a:xfrm>
        </p:spPr>
        <p:txBody>
          <a:bodyPr anchor="ctr"/>
          <a:lstStyle>
            <a:lvl1pPr marL="73152" indent="0" algn="l">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5" y="1809750"/>
            <a:ext cx="4041775" cy="639762"/>
          </a:xfrm>
        </p:spPr>
        <p:txBody>
          <a:bodyPr anchor="ctr"/>
          <a:lstStyle>
            <a:lvl1pPr marL="73152" indent="0">
              <a:buNone/>
              <a:defRPr sz="2400" b="1">
                <a:solidFill>
                  <a:schemeClr val="accent2"/>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2459037"/>
            <a:ext cx="4040188"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2459037"/>
            <a:ext cx="4041775" cy="3959352"/>
          </a:xfrm>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endParaRPr lang="th-TH"/>
          </a:p>
        </p:txBody>
      </p:sp>
      <p:sp>
        <p:nvSpPr>
          <p:cNvPr id="8" name="Footer Placeholder 7"/>
          <p:cNvSpPr>
            <a:spLocks noGrp="1"/>
          </p:cNvSpPr>
          <p:nvPr>
            <p:ph type="ftr" sz="quarter" idx="11"/>
          </p:nvPr>
        </p:nvSpPr>
        <p:spPr/>
        <p:txBody>
          <a:bodyPr/>
          <a:lstStyle>
            <a:extLst/>
          </a:lstStyle>
          <a:p>
            <a:endParaRPr lang="th-TH"/>
          </a:p>
        </p:txBody>
      </p:sp>
      <p:sp>
        <p:nvSpPr>
          <p:cNvPr id="9" name="Slide Number Placeholder 8"/>
          <p:cNvSpPr>
            <a:spLocks noGrp="1"/>
          </p:cNvSpPr>
          <p:nvPr>
            <p:ph type="sldNum" sz="quarter" idx="12"/>
          </p:nvPr>
        </p:nvSpPr>
        <p:spPr/>
        <p:txBody>
          <a:bodyPr/>
          <a:lstStyle>
            <a:extLst/>
          </a:lstStyle>
          <a:p>
            <a:fld id="{98A92DB6-7CC4-4F9C-815B-2BE5CE9D723C}" type="slidenum">
              <a:rPr lang="en-US" smtClean="0"/>
              <a:pPr/>
              <a:t>‹#›</a:t>
            </a:fld>
            <a:endParaRPr lang="th-TH"/>
          </a:p>
        </p:txBody>
      </p:sp>
      <p:sp>
        <p:nvSpPr>
          <p:cNvPr id="16" name="Rectangle 15"/>
          <p:cNvSpPr/>
          <p:nvPr/>
        </p:nvSpPr>
        <p:spPr>
          <a:xfrm>
            <a:off x="87790" y="680477"/>
            <a:ext cx="45720"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7" name="Rectangle 16"/>
          <p:cNvSpPr/>
          <p:nvPr/>
        </p:nvSpPr>
        <p:spPr>
          <a:xfrm>
            <a:off x="47305"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8" name="Rectangle 17"/>
          <p:cNvSpPr/>
          <p:nvPr/>
        </p:nvSpPr>
        <p:spPr>
          <a:xfrm>
            <a:off x="2825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9" name="Rectangle 18"/>
          <p:cNvSpPr/>
          <p:nvPr/>
        </p:nvSpPr>
        <p:spPr>
          <a:xfrm>
            <a:off x="0"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0" name="Rectangle 19"/>
          <p:cNvSpPr/>
          <p:nvPr/>
        </p:nvSpPr>
        <p:spPr>
          <a:xfrm flipH="1">
            <a:off x="149770"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1" name="Rectangle 20"/>
          <p:cNvSpPr/>
          <p:nvPr/>
        </p:nvSpPr>
        <p:spPr>
          <a:xfrm flipH="1">
            <a:off x="189341" y="680477"/>
            <a:ext cx="27432"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Rectangle 21"/>
          <p:cNvSpPr/>
          <p:nvPr/>
        </p:nvSpPr>
        <p:spPr>
          <a:xfrm flipH="1">
            <a:off x="226682"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9" name="Rectangle 28"/>
          <p:cNvSpPr/>
          <p:nvPr/>
        </p:nvSpPr>
        <p:spPr>
          <a:xfrm flipH="1">
            <a:off x="254934" y="680477"/>
            <a:ext cx="9144"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30" name="Rectangle 29"/>
          <p:cNvSpPr/>
          <p:nvPr/>
        </p:nvSpPr>
        <p:spPr>
          <a:xfrm>
            <a:off x="278710" y="680477"/>
            <a:ext cx="36576" cy="365760"/>
          </a:xfrm>
          <a:prstGeom prst="rect">
            <a:avLst/>
          </a:prstGeom>
          <a:solidFill>
            <a:schemeClr val="bg2"/>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914400" y="512064"/>
            <a:ext cx="7772400" cy="914400"/>
          </a:xfrm>
        </p:spPr>
        <p:txBody>
          <a:bodyPr/>
          <a:lstStyle>
            <a:lvl1pPr>
              <a:defRPr sz="4000" cap="none" baseline="0"/>
            </a:lvl1pPr>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endParaRPr lang="th-TH"/>
          </a:p>
        </p:txBody>
      </p:sp>
      <p:sp>
        <p:nvSpPr>
          <p:cNvPr id="4" name="Footer Placeholder 3"/>
          <p:cNvSpPr>
            <a:spLocks noGrp="1"/>
          </p:cNvSpPr>
          <p:nvPr>
            <p:ph type="ftr" sz="quarter" idx="11"/>
          </p:nvPr>
        </p:nvSpPr>
        <p:spPr/>
        <p:txBody>
          <a:bodyPr/>
          <a:lstStyle>
            <a:extLst/>
          </a:lstStyle>
          <a:p>
            <a:endParaRPr lang="th-TH"/>
          </a:p>
        </p:txBody>
      </p:sp>
      <p:sp>
        <p:nvSpPr>
          <p:cNvPr id="5" name="Slide Number Placeholder 4"/>
          <p:cNvSpPr>
            <a:spLocks noGrp="1"/>
          </p:cNvSpPr>
          <p:nvPr>
            <p:ph type="sldNum" sz="quarter" idx="12"/>
          </p:nvPr>
        </p:nvSpPr>
        <p:spPr/>
        <p:txBody>
          <a:bodyPr/>
          <a:lstStyle>
            <a:extLst/>
          </a:lstStyle>
          <a:p>
            <a:fld id="{FF6C2308-BD31-4938-A680-C835F2C9E68D}" type="slidenum">
              <a:rPr lang="en-US" smtClean="0"/>
              <a:pPr/>
              <a:t>‹#›</a:t>
            </a:fld>
            <a:endParaRPr lang="th-TH"/>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endParaRPr lang="th-TH"/>
          </a:p>
        </p:txBody>
      </p:sp>
      <p:sp>
        <p:nvSpPr>
          <p:cNvPr id="3" name="Footer Placeholder 2"/>
          <p:cNvSpPr>
            <a:spLocks noGrp="1"/>
          </p:cNvSpPr>
          <p:nvPr>
            <p:ph type="ftr" sz="quarter" idx="11"/>
          </p:nvPr>
        </p:nvSpPr>
        <p:spPr/>
        <p:txBody>
          <a:bodyPr/>
          <a:lstStyle>
            <a:extLst/>
          </a:lstStyle>
          <a:p>
            <a:endParaRPr lang="th-TH"/>
          </a:p>
        </p:txBody>
      </p:sp>
      <p:sp>
        <p:nvSpPr>
          <p:cNvPr id="4" name="Slide Number Placeholder 3"/>
          <p:cNvSpPr>
            <a:spLocks noGrp="1"/>
          </p:cNvSpPr>
          <p:nvPr>
            <p:ph type="sldNum" sz="quarter" idx="12"/>
          </p:nvPr>
        </p:nvSpPr>
        <p:spPr/>
        <p:txBody>
          <a:bodyPr/>
          <a:lstStyle>
            <a:extLst/>
          </a:lstStyle>
          <a:p>
            <a:fld id="{DFCFA6B2-CCF6-421C-A01E-3DEDF12FA064}" type="slidenum">
              <a:rPr lang="en-US" smtClean="0"/>
              <a:pPr/>
              <a:t>‹#›</a:t>
            </a:fld>
            <a:endParaRPr lang="th-TH"/>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273050"/>
            <a:ext cx="8229600" cy="1162050"/>
          </a:xfrm>
        </p:spPr>
        <p:txBody>
          <a:bodyPr anchor="ctr"/>
          <a:lstStyle>
            <a:lvl1pPr algn="l">
              <a:buNone/>
              <a:defRPr sz="3600" b="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685800" y="1435100"/>
            <a:ext cx="2514600" cy="4572000"/>
          </a:xfrm>
        </p:spPr>
        <p:txBody>
          <a:bodyPr/>
          <a:lstStyle>
            <a:lvl1pPr marL="54864" indent="0">
              <a:buNone/>
              <a:defRPr sz="18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3429000" y="1435100"/>
            <a:ext cx="5486400"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endParaRPr lang="th-TH"/>
          </a:p>
        </p:txBody>
      </p:sp>
      <p:sp>
        <p:nvSpPr>
          <p:cNvPr id="6" name="Footer Placeholder 5"/>
          <p:cNvSpPr>
            <a:spLocks noGrp="1"/>
          </p:cNvSpPr>
          <p:nvPr>
            <p:ph type="ftr" sz="quarter" idx="11"/>
          </p:nvPr>
        </p:nvSpPr>
        <p:spPr/>
        <p:txBody>
          <a:bodyPr/>
          <a:lstStyle>
            <a:extLst/>
          </a:lstStyle>
          <a:p>
            <a:endParaRPr lang="th-TH"/>
          </a:p>
        </p:txBody>
      </p:sp>
      <p:sp>
        <p:nvSpPr>
          <p:cNvPr id="7" name="Slide Number Placeholder 6"/>
          <p:cNvSpPr>
            <a:spLocks noGrp="1"/>
          </p:cNvSpPr>
          <p:nvPr>
            <p:ph type="sldNum" sz="quarter" idx="12"/>
          </p:nvPr>
        </p:nvSpPr>
        <p:spPr/>
        <p:txBody>
          <a:bodyPr/>
          <a:lstStyle>
            <a:extLst/>
          </a:lstStyle>
          <a:p>
            <a:fld id="{322C1B12-F082-43AF-B9C9-3F58A5E8475F}" type="slidenum">
              <a:rPr lang="en-US" smtClean="0"/>
              <a:pPr/>
              <a:t>‹#›</a:t>
            </a:fld>
            <a:endParaRPr lang="th-TH"/>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368032" y="0"/>
            <a:ext cx="8778240" cy="1878037"/>
          </a:xfrm>
          <a:prstGeom prst="rect">
            <a:avLst/>
          </a:prstGeom>
          <a:solidFill>
            <a:srgbClr val="000000">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cxnSp>
        <p:nvCxnSpPr>
          <p:cNvPr id="9" name="Straight Connector 8"/>
          <p:cNvCxnSpPr/>
          <p:nvPr/>
        </p:nvCxnSpPr>
        <p:spPr>
          <a:xfrm flipV="1">
            <a:off x="363195" y="1885028"/>
            <a:ext cx="8782622" cy="0"/>
          </a:xfrm>
          <a:prstGeom prst="line">
            <a:avLst/>
          </a:prstGeom>
          <a:noFill/>
          <a:ln w="19050" cap="flat" cmpd="sng" algn="ctr">
            <a:solidFill>
              <a:srgbClr val="FFFFFF">
                <a:alpha val="100000"/>
              </a:srgbClr>
            </a:solidFill>
            <a:prstDash val="solid"/>
            <a:miter lim="800000"/>
          </a:ln>
          <a:effectLst/>
        </p:spPr>
        <p:style>
          <a:lnRef idx="2">
            <a:schemeClr val="accent1"/>
          </a:lnRef>
          <a:fillRef idx="0">
            <a:schemeClr val="accent1"/>
          </a:fillRef>
          <a:effectRef idx="1">
            <a:schemeClr val="accent1"/>
          </a:effectRef>
          <a:fontRef idx="minor">
            <a:schemeClr val="tx1"/>
          </a:fontRef>
        </p:style>
      </p:cxnSp>
      <p:grpSp>
        <p:nvGrpSpPr>
          <p:cNvPr id="10" name="Group 9"/>
          <p:cNvGrpSpPr/>
          <p:nvPr/>
        </p:nvGrpSpPr>
        <p:grpSpPr>
          <a:xfrm rot="5400000">
            <a:off x="8514581" y="1219200"/>
            <a:ext cx="132763" cy="128466"/>
            <a:chOff x="6668087" y="1297746"/>
            <a:chExt cx="161840" cy="156602"/>
          </a:xfrm>
        </p:grpSpPr>
        <p:cxnSp>
          <p:nvCxnSpPr>
            <p:cNvPr id="15" name="Straight Connector 14"/>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6" name="Straight Connector 15"/>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2" name="Title 1"/>
          <p:cNvSpPr>
            <a:spLocks noGrp="1"/>
          </p:cNvSpPr>
          <p:nvPr>
            <p:ph type="title"/>
          </p:nvPr>
        </p:nvSpPr>
        <p:spPr bwMode="grayWhite">
          <a:xfrm>
            <a:off x="914400" y="441251"/>
            <a:ext cx="6858000" cy="701749"/>
          </a:xfrm>
        </p:spPr>
        <p:txBody>
          <a:bodyPr anchor="b"/>
          <a:lstStyle>
            <a:lvl1pPr algn="l">
              <a:buNone/>
              <a:defRPr sz="2100" b="0"/>
            </a:lvl1pPr>
            <a:extLst/>
          </a:lstStyle>
          <a:p>
            <a:r>
              <a:rPr kumimoji="0" lang="en-US" smtClean="0"/>
              <a:t>Click to edit Master title style</a:t>
            </a:r>
            <a:endParaRPr kumimoji="0" lang="en-US"/>
          </a:p>
        </p:txBody>
      </p:sp>
      <p:sp>
        <p:nvSpPr>
          <p:cNvPr id="3" name="Picture Placeholder 2"/>
          <p:cNvSpPr>
            <a:spLocks noGrp="1"/>
          </p:cNvSpPr>
          <p:nvPr>
            <p:ph type="pic" idx="1"/>
          </p:nvPr>
        </p:nvSpPr>
        <p:spPr>
          <a:xfrm>
            <a:off x="368032" y="1893781"/>
            <a:ext cx="8778240" cy="4960144"/>
          </a:xfrm>
          <a:solidFill>
            <a:schemeClr val="bg2"/>
          </a:solidFill>
        </p:spPr>
        <p:txBody>
          <a:bodyPr/>
          <a:lstStyle>
            <a:lvl1pPr marL="0" indent="0">
              <a:buNone/>
              <a:defRPr sz="3200"/>
            </a:lvl1pPr>
            <a:extLst/>
          </a:lstStyle>
          <a:p>
            <a:r>
              <a:rPr kumimoji="0" lang="en-US" smtClean="0"/>
              <a:t>Click icon to add picture</a:t>
            </a:r>
            <a:endParaRPr kumimoji="0" lang="en-US"/>
          </a:p>
        </p:txBody>
      </p:sp>
      <p:sp>
        <p:nvSpPr>
          <p:cNvPr id="4" name="Text Placeholder 3"/>
          <p:cNvSpPr>
            <a:spLocks noGrp="1"/>
          </p:cNvSpPr>
          <p:nvPr>
            <p:ph type="body" sz="half" idx="2"/>
          </p:nvPr>
        </p:nvSpPr>
        <p:spPr bwMode="grayWhite">
          <a:xfrm>
            <a:off x="914400" y="1150144"/>
            <a:ext cx="6858000" cy="685800"/>
          </a:xfrm>
        </p:spPr>
        <p:txBody>
          <a:bodyPr/>
          <a:lstStyle>
            <a:lvl1pPr marL="27432" indent="0">
              <a:spcBef>
                <a:spcPts val="0"/>
              </a:spcBef>
              <a:buNone/>
              <a:defRPr sz="1400">
                <a:solidFill>
                  <a:srgbClr val="FFFFFF"/>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grpSp>
        <p:nvGrpSpPr>
          <p:cNvPr id="14" name="Group 13"/>
          <p:cNvGrpSpPr/>
          <p:nvPr/>
        </p:nvGrpSpPr>
        <p:grpSpPr>
          <a:xfrm rot="5400000">
            <a:off x="8666981" y="1371600"/>
            <a:ext cx="132763" cy="128466"/>
            <a:chOff x="6668087" y="1297746"/>
            <a:chExt cx="161840" cy="156602"/>
          </a:xfrm>
        </p:grpSpPr>
        <p:cxnSp>
          <p:nvCxnSpPr>
            <p:cNvPr id="11" name="Straight Connector 10"/>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13" name="Straight Connector 12"/>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grpSp>
        <p:nvGrpSpPr>
          <p:cNvPr id="18" name="Group 17"/>
          <p:cNvGrpSpPr/>
          <p:nvPr/>
        </p:nvGrpSpPr>
        <p:grpSpPr>
          <a:xfrm rot="5400000">
            <a:off x="8320088" y="1474763"/>
            <a:ext cx="132763" cy="128466"/>
            <a:chOff x="6668087" y="1297746"/>
            <a:chExt cx="161840" cy="156602"/>
          </a:xfrm>
        </p:grpSpPr>
        <p:cxnSp>
          <p:nvCxnSpPr>
            <p:cNvPr id="19" name="Straight Connector 18"/>
            <p:cNvCxnSpPr/>
            <p:nvPr/>
          </p:nvCxnSpPr>
          <p:spPr>
            <a:xfrm rot="16200000">
              <a:off x="6664064" y="1301769"/>
              <a:ext cx="88509" cy="80463"/>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rot="16200000" flipV="1">
              <a:off x="6685888" y="1391257"/>
              <a:ext cx="125755" cy="427"/>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rot="5400000" flipH="1">
              <a:off x="6744524" y="1300853"/>
              <a:ext cx="88509" cy="82296"/>
            </a:xfrm>
            <a:prstGeom prst="line">
              <a:avLst/>
            </a:prstGeom>
            <a:noFill/>
            <a:ln w="25400" cap="rnd" cmpd="sng" algn="ctr">
              <a:solidFill>
                <a:srgbClr val="FFFFFF">
                  <a:alpha val="100000"/>
                </a:srgbClr>
              </a:solidFill>
              <a:prstDash val="solid"/>
            </a:ln>
            <a:effectLst/>
          </p:spPr>
          <p:style>
            <a:lnRef idx="2">
              <a:schemeClr val="accent1"/>
            </a:lnRef>
            <a:fillRef idx="0">
              <a:schemeClr val="accent1"/>
            </a:fillRef>
            <a:effectRef idx="1">
              <a:schemeClr val="accent1"/>
            </a:effectRef>
            <a:fontRef idx="minor">
              <a:schemeClr val="tx1"/>
            </a:fontRef>
          </p:style>
        </p:cxnSp>
      </p:grpSp>
      <p:sp>
        <p:nvSpPr>
          <p:cNvPr id="5" name="Date Placeholder 4"/>
          <p:cNvSpPr>
            <a:spLocks noGrp="1"/>
          </p:cNvSpPr>
          <p:nvPr>
            <p:ph type="dt" sz="half" idx="10"/>
          </p:nvPr>
        </p:nvSpPr>
        <p:spPr>
          <a:xfrm>
            <a:off x="6477000" y="55499"/>
            <a:ext cx="2133600" cy="365125"/>
          </a:xfrm>
        </p:spPr>
        <p:txBody>
          <a:bodyPr/>
          <a:lstStyle>
            <a:extLst/>
          </a:lstStyle>
          <a:p>
            <a:endParaRPr lang="th-TH"/>
          </a:p>
        </p:txBody>
      </p:sp>
      <p:sp>
        <p:nvSpPr>
          <p:cNvPr id="6" name="Footer Placeholder 5"/>
          <p:cNvSpPr>
            <a:spLocks noGrp="1"/>
          </p:cNvSpPr>
          <p:nvPr>
            <p:ph type="ftr" sz="quarter" idx="11"/>
          </p:nvPr>
        </p:nvSpPr>
        <p:spPr>
          <a:xfrm>
            <a:off x="914400" y="55499"/>
            <a:ext cx="5562600" cy="365125"/>
          </a:xfrm>
        </p:spPr>
        <p:txBody>
          <a:bodyPr/>
          <a:lstStyle>
            <a:extLst/>
          </a:lstStyle>
          <a:p>
            <a:endParaRPr lang="th-TH"/>
          </a:p>
        </p:txBody>
      </p:sp>
      <p:sp>
        <p:nvSpPr>
          <p:cNvPr id="7" name="Slide Number Placeholder 6"/>
          <p:cNvSpPr>
            <a:spLocks noGrp="1"/>
          </p:cNvSpPr>
          <p:nvPr>
            <p:ph type="sldNum" sz="quarter" idx="12"/>
          </p:nvPr>
        </p:nvSpPr>
        <p:spPr>
          <a:xfrm>
            <a:off x="8610600" y="55499"/>
            <a:ext cx="457200" cy="365125"/>
          </a:xfrm>
        </p:spPr>
        <p:txBody>
          <a:bodyPr/>
          <a:lstStyle>
            <a:extLst/>
          </a:lstStyle>
          <a:p>
            <a:fld id="{7A2231C5-B957-43BF-B826-D20B64F7B92E}" type="slidenum">
              <a:rPr lang="en-US" smtClean="0"/>
              <a:pPr/>
              <a:t>‹#›</a:t>
            </a:fld>
            <a:endParaRPr lang="th-TH"/>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71251984-420B-4A5D-92F0-5450A9077790}" type="slidenum">
              <a:rPr lang="en-US" smtClean="0"/>
              <a:pPr/>
              <a:t>‹#›</a:t>
            </a:fld>
            <a:endParaRPr lang="th-TH"/>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981200" cy="5851525"/>
          </a:xfrm>
        </p:spPr>
        <p:txBody>
          <a:bodyPr vert="eaVert" anchor="ct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609600" y="274639"/>
            <a:ext cx="58674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endParaRPr lang="th-TH"/>
          </a:p>
        </p:txBody>
      </p:sp>
      <p:sp>
        <p:nvSpPr>
          <p:cNvPr id="5" name="Footer Placeholder 4"/>
          <p:cNvSpPr>
            <a:spLocks noGrp="1"/>
          </p:cNvSpPr>
          <p:nvPr>
            <p:ph type="ftr" sz="quarter" idx="11"/>
          </p:nvPr>
        </p:nvSpPr>
        <p:spPr/>
        <p:txBody>
          <a:bodyPr/>
          <a:lstStyle>
            <a:extLst/>
          </a:lstStyle>
          <a:p>
            <a:endParaRPr lang="th-TH"/>
          </a:p>
        </p:txBody>
      </p:sp>
      <p:sp>
        <p:nvSpPr>
          <p:cNvPr id="6" name="Slide Number Placeholder 5"/>
          <p:cNvSpPr>
            <a:spLocks noGrp="1"/>
          </p:cNvSpPr>
          <p:nvPr>
            <p:ph type="sldNum" sz="quarter" idx="12"/>
          </p:nvPr>
        </p:nvSpPr>
        <p:spPr/>
        <p:txBody>
          <a:bodyPr/>
          <a:lstStyle>
            <a:extLst/>
          </a:lstStyle>
          <a:p>
            <a:fld id="{8892B838-3FB9-462D-A746-9E2193813D5C}" type="slidenum">
              <a:rPr lang="en-US" smtClean="0"/>
              <a:pPr/>
              <a:t>‹#›</a:t>
            </a:fld>
            <a:endParaRPr lang="th-TH"/>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1"/>
      </p:bgRef>
    </p:bg>
    <p:spTree>
      <p:nvGrpSpPr>
        <p:cNvPr id="1" name=""/>
        <p:cNvGrpSpPr/>
        <p:nvPr/>
      </p:nvGrpSpPr>
      <p:grpSpPr>
        <a:xfrm>
          <a:off x="0" y="0"/>
          <a:ext cx="0" cy="0"/>
          <a:chOff x="0" y="0"/>
          <a:chExt cx="0" cy="0"/>
        </a:xfrm>
      </p:grpSpPr>
      <p:sp>
        <p:nvSpPr>
          <p:cNvPr id="8" name="Title 7"/>
          <p:cNvSpPr>
            <a:spLocks noGrp="1"/>
          </p:cNvSpPr>
          <p:nvPr>
            <p:ph type="ctrTitle"/>
          </p:nvPr>
        </p:nvSpPr>
        <p:spPr>
          <a:xfrm>
            <a:off x="2286000" y="3124200"/>
            <a:ext cx="6172200" cy="1894362"/>
          </a:xfrm>
        </p:spPr>
        <p:txBody>
          <a:bodyPr/>
          <a:lstStyle>
            <a:lvl1pPr>
              <a:defRPr b="1"/>
            </a:lvl1pPr>
          </a:lstStyle>
          <a:p>
            <a:r>
              <a:rPr kumimoji="0" lang="en-US" smtClean="0"/>
              <a:t>Click to edit Master title style</a:t>
            </a:r>
            <a:endParaRPr kumimoji="0" lang="en-US"/>
          </a:p>
        </p:txBody>
      </p:sp>
      <p:sp>
        <p:nvSpPr>
          <p:cNvPr id="9" name="Subtitle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Date Placeholder 27"/>
          <p:cNvSpPr>
            <a:spLocks noGrp="1"/>
          </p:cNvSpPr>
          <p:nvPr>
            <p:ph type="dt" sz="half" idx="10"/>
          </p:nvPr>
        </p:nvSpPr>
        <p:spPr bwMode="auto">
          <a:xfrm rot="5400000">
            <a:off x="7764621" y="1174097"/>
            <a:ext cx="2286000" cy="381000"/>
          </a:xfrm>
        </p:spPr>
        <p:txBody>
          <a:bodyPr/>
          <a:lstStyle/>
          <a:p>
            <a:endParaRPr lang="th-TH"/>
          </a:p>
        </p:txBody>
      </p:sp>
      <p:sp>
        <p:nvSpPr>
          <p:cNvPr id="17" name="Footer Placeholder 16"/>
          <p:cNvSpPr>
            <a:spLocks noGrp="1"/>
          </p:cNvSpPr>
          <p:nvPr>
            <p:ph type="ftr" sz="quarter" idx="11"/>
          </p:nvPr>
        </p:nvSpPr>
        <p:spPr bwMode="auto">
          <a:xfrm rot="5400000">
            <a:off x="7077269" y="4181669"/>
            <a:ext cx="3657600" cy="384048"/>
          </a:xfrm>
        </p:spPr>
        <p:txBody>
          <a:bodyPr/>
          <a:lstStyle/>
          <a:p>
            <a:endParaRPr lang="th-TH"/>
          </a:p>
        </p:txBody>
      </p:sp>
      <p:sp>
        <p:nvSpPr>
          <p:cNvPr id="10" name="Rectangle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4" name="Rectangle 13"/>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9" name="Rectangle 18"/>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Straight Connector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0" name="Straight Connector 19"/>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2" name="Straight Connector 21"/>
          <p:cNvSpPr>
            <a:spLocks noChangeShapeType="1"/>
          </p:cNvSpPr>
          <p:nvPr/>
        </p:nvSpPr>
        <p:spPr bwMode="auto">
          <a:xfrm>
            <a:off x="9113856"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27" name="Rectangle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309632"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4" name="Oval 23"/>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Oval 25"/>
          <p:cNvSpPr/>
          <p:nvPr/>
        </p:nvSpPr>
        <p:spPr bwMode="auto">
          <a:xfrm>
            <a:off x="1664208" y="5788152"/>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5" name="Oval 24"/>
          <p:cNvSpPr/>
          <p:nvPr/>
        </p:nvSpPr>
        <p:spPr>
          <a:xfrm>
            <a:off x="1905000" y="4495800"/>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9" name="Slide Number Placeholder 28"/>
          <p:cNvSpPr>
            <a:spLocks noGrp="1"/>
          </p:cNvSpPr>
          <p:nvPr>
            <p:ph type="sldNum" sz="quarter" idx="12"/>
          </p:nvPr>
        </p:nvSpPr>
        <p:spPr bwMode="auto">
          <a:xfrm>
            <a:off x="1325544" y="4928702"/>
            <a:ext cx="609600" cy="517524"/>
          </a:xfrm>
        </p:spPr>
        <p:txBody>
          <a:bodyPr/>
          <a:lstStyle/>
          <a:p>
            <a:fld id="{9F17D96C-FD52-4647-8C2A-814D81257C90}" type="slidenum">
              <a:rPr lang="en-US" smtClean="0"/>
              <a:pPr/>
              <a:t>‹#›</a:t>
            </a:fld>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8" name="Content Placeholder 7"/>
          <p:cNvSpPr>
            <a:spLocks noGrp="1"/>
          </p:cNvSpPr>
          <p:nvPr>
            <p:ph sz="quarter" idx="1"/>
          </p:nvPr>
        </p:nvSpPr>
        <p:spPr>
          <a:xfrm>
            <a:off x="457200" y="1600200"/>
            <a:ext cx="7467600" cy="487375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4"/>
          </p:nvPr>
        </p:nvSpPr>
        <p:spPr/>
        <p:txBody>
          <a:bodyPr rtlCol="0"/>
          <a:lstStyle/>
          <a:p>
            <a:endParaRPr lang="th-TH"/>
          </a:p>
        </p:txBody>
      </p:sp>
      <p:sp>
        <p:nvSpPr>
          <p:cNvPr id="9" name="Slide Number Placeholder 8"/>
          <p:cNvSpPr>
            <a:spLocks noGrp="1"/>
          </p:cNvSpPr>
          <p:nvPr>
            <p:ph type="sldNum" sz="quarter" idx="15"/>
          </p:nvPr>
        </p:nvSpPr>
        <p:spPr/>
        <p:txBody>
          <a:bodyPr rtlCol="0"/>
          <a:lstStyle/>
          <a:p>
            <a:fld id="{1E91DF58-9F5F-41F5-8FF4-07E5740E1F33}" type="slidenum">
              <a:rPr lang="en-US" smtClean="0"/>
              <a:pPr/>
              <a:t>‹#›</a:t>
            </a:fld>
            <a:endParaRPr lang="th-TH"/>
          </a:p>
        </p:txBody>
      </p:sp>
      <p:sp>
        <p:nvSpPr>
          <p:cNvPr id="10" name="Footer Placeholder 9"/>
          <p:cNvSpPr>
            <a:spLocks noGrp="1"/>
          </p:cNvSpPr>
          <p:nvPr>
            <p:ph type="ftr" sz="quarter" idx="16"/>
          </p:nvPr>
        </p:nvSpPr>
        <p:spPr/>
        <p:txBody>
          <a:bodyPr rtlCol="0"/>
          <a:lstStyle/>
          <a:p>
            <a:endParaRPr lang="th-TH"/>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2286000" y="2895600"/>
            <a:ext cx="6172200" cy="2053590"/>
          </a:xfrm>
        </p:spPr>
        <p:txBody>
          <a:bodyPr/>
          <a:lstStyle>
            <a:lvl1pPr algn="l">
              <a:buNone/>
              <a:defRPr sz="3000" b="1" cap="small"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286000" y="5010150"/>
            <a:ext cx="6172200" cy="1371600"/>
          </a:xfrm>
        </p:spPr>
        <p:txBody>
          <a:bodyPr anchor="t"/>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bwMode="auto">
          <a:xfrm rot="5400000">
            <a:off x="7763256" y="1170432"/>
            <a:ext cx="2286000" cy="381000"/>
          </a:xfrm>
        </p:spPr>
        <p:txBody>
          <a:bodyPr/>
          <a:lstStyle/>
          <a:p>
            <a:endParaRPr lang="th-TH"/>
          </a:p>
        </p:txBody>
      </p:sp>
      <p:sp>
        <p:nvSpPr>
          <p:cNvPr id="5" name="Footer Placeholder 4"/>
          <p:cNvSpPr>
            <a:spLocks noGrp="1"/>
          </p:cNvSpPr>
          <p:nvPr>
            <p:ph type="ftr" sz="quarter" idx="11"/>
          </p:nvPr>
        </p:nvSpPr>
        <p:spPr bwMode="auto">
          <a:xfrm rot="5400000">
            <a:off x="7077456" y="4178808"/>
            <a:ext cx="3657600" cy="384048"/>
          </a:xfrm>
        </p:spPr>
        <p:txBody>
          <a:bodyPr/>
          <a:lstStyle/>
          <a:p>
            <a:endParaRPr lang="th-TH"/>
          </a:p>
        </p:txBody>
      </p:sp>
      <p:sp>
        <p:nvSpPr>
          <p:cNvPr id="9" name="Rectangle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tangle 9"/>
          <p:cNvSpPr/>
          <p:nvPr/>
        </p:nvSpPr>
        <p:spPr bwMode="auto">
          <a:xfrm>
            <a:off x="276336" y="0"/>
            <a:ext cx="104664"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tangle 10"/>
          <p:cNvSpPr/>
          <p:nvPr/>
        </p:nvSpPr>
        <p:spPr bwMode="auto">
          <a:xfrm>
            <a:off x="990600" y="0"/>
            <a:ext cx="181872"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bwMode="auto">
          <a:xfrm>
            <a:off x="1141320" y="0"/>
            <a:ext cx="230280"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106344"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Straight Connector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5" name="Straight Connector 14"/>
          <p:cNvSpPr>
            <a:spLocks noChangeShapeType="1"/>
          </p:cNvSpPr>
          <p:nvPr/>
        </p:nvSpPr>
        <p:spPr bwMode="auto">
          <a:xfrm>
            <a:off x="854112"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6" name="Straight Connector 15"/>
          <p:cNvSpPr>
            <a:spLocks noChangeShapeType="1"/>
          </p:cNvSpPr>
          <p:nvPr/>
        </p:nvSpPr>
        <p:spPr bwMode="auto">
          <a:xfrm>
            <a:off x="172664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7" name="Straight Connector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8" name="Rectangle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9" name="Oval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0" name="Oval 19"/>
          <p:cNvSpPr/>
          <p:nvPr/>
        </p:nvSpPr>
        <p:spPr bwMode="auto">
          <a:xfrm>
            <a:off x="1324704" y="4866752"/>
            <a:ext cx="641424" cy="641424"/>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1" name="Oval 20"/>
          <p:cNvSpPr/>
          <p:nvPr/>
        </p:nvSpPr>
        <p:spPr bwMode="auto">
          <a:xfrm>
            <a:off x="1091080" y="5500632"/>
            <a:ext cx="137160" cy="13716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2" name="Oval 21"/>
          <p:cNvSpPr/>
          <p:nvPr/>
        </p:nvSpPr>
        <p:spPr bwMode="auto">
          <a:xfrm>
            <a:off x="1664208" y="5791200"/>
            <a:ext cx="274320" cy="274320"/>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Oval 22"/>
          <p:cNvSpPr/>
          <p:nvPr/>
        </p:nvSpPr>
        <p:spPr bwMode="auto">
          <a:xfrm>
            <a:off x="1879040" y="4479888"/>
            <a:ext cx="365760" cy="36576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6" name="Straight Connector 25"/>
          <p:cNvSpPr>
            <a:spLocks noChangeShapeType="1"/>
          </p:cNvSpPr>
          <p:nvPr/>
        </p:nvSpPr>
        <p:spPr bwMode="auto">
          <a:xfrm>
            <a:off x="9097944"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6" name="Slide Number Placeholder 5"/>
          <p:cNvSpPr>
            <a:spLocks noGrp="1"/>
          </p:cNvSpPr>
          <p:nvPr>
            <p:ph type="sldNum" sz="quarter" idx="12"/>
          </p:nvPr>
        </p:nvSpPr>
        <p:spPr bwMode="auto">
          <a:xfrm>
            <a:off x="1340616" y="4928702"/>
            <a:ext cx="609600" cy="517524"/>
          </a:xfrm>
        </p:spPr>
        <p:txBody>
          <a:bodyPr/>
          <a:lstStyle/>
          <a:p>
            <a:fld id="{D1A1FF1F-D41F-4354-89E8-9AA64ABCABA8}" type="slidenum">
              <a:rPr lang="en-US" smtClean="0"/>
              <a:pPr/>
              <a:t>‹#›</a:t>
            </a:fld>
            <a:endParaRPr lang="th-TH"/>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endParaRPr lang="th-TH"/>
          </a:p>
        </p:txBody>
      </p:sp>
      <p:sp>
        <p:nvSpPr>
          <p:cNvPr id="6" name="Footer Placeholder 5"/>
          <p:cNvSpPr>
            <a:spLocks noGrp="1"/>
          </p:cNvSpPr>
          <p:nvPr>
            <p:ph type="ftr" sz="quarter" idx="11"/>
          </p:nvPr>
        </p:nvSpPr>
        <p:spPr/>
        <p:txBody>
          <a:bodyPr/>
          <a:lstStyle/>
          <a:p>
            <a:endParaRPr lang="th-TH"/>
          </a:p>
        </p:txBody>
      </p:sp>
      <p:sp>
        <p:nvSpPr>
          <p:cNvPr id="7" name="Slide Number Placeholder 6"/>
          <p:cNvSpPr>
            <a:spLocks noGrp="1"/>
          </p:cNvSpPr>
          <p:nvPr>
            <p:ph type="sldNum" sz="quarter" idx="12"/>
          </p:nvPr>
        </p:nvSpPr>
        <p:spPr/>
        <p:txBody>
          <a:bodyPr/>
          <a:lstStyle/>
          <a:p>
            <a:fld id="{BC0DFDA2-2B6A-403D-94E4-CEEB82CCF58E}" type="slidenum">
              <a:rPr lang="en-US" smtClean="0"/>
              <a:pPr/>
              <a:t>‹#›</a:t>
            </a:fld>
            <a:endParaRPr lang="th-TH"/>
          </a:p>
        </p:txBody>
      </p:sp>
      <p:sp>
        <p:nvSpPr>
          <p:cNvPr id="9" name="Content Placeholder 8"/>
          <p:cNvSpPr>
            <a:spLocks noGrp="1"/>
          </p:cNvSpPr>
          <p:nvPr>
            <p:ph sz="quarter" idx="1"/>
          </p:nvPr>
        </p:nvSpPr>
        <p:spPr>
          <a:xfrm>
            <a:off x="457200"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1" name="Content Placeholder 10"/>
          <p:cNvSpPr>
            <a:spLocks noGrp="1"/>
          </p:cNvSpPr>
          <p:nvPr>
            <p:ph sz="quarter" idx="2"/>
          </p:nvPr>
        </p:nvSpPr>
        <p:spPr>
          <a:xfrm>
            <a:off x="4270248" y="1600200"/>
            <a:ext cx="3657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7543800" cy="1143000"/>
          </a:xfrm>
        </p:spPr>
        <p:txBody>
          <a:bodyPr anchor="b"/>
          <a:lstStyle>
            <a:lvl1pPr>
              <a:defRPr/>
            </a:lvl1pPr>
          </a:lstStyle>
          <a:p>
            <a:r>
              <a:rPr kumimoji="0" lang="en-US" smtClean="0"/>
              <a:t>Click to edit Master title style</a:t>
            </a:r>
            <a:endParaRPr kumimoji="0" lang="en-US"/>
          </a:p>
        </p:txBody>
      </p:sp>
      <p:sp>
        <p:nvSpPr>
          <p:cNvPr id="7" name="Date Placeholder 6"/>
          <p:cNvSpPr>
            <a:spLocks noGrp="1"/>
          </p:cNvSpPr>
          <p:nvPr>
            <p:ph type="dt" sz="half" idx="10"/>
          </p:nvPr>
        </p:nvSpPr>
        <p:spPr/>
        <p:txBody>
          <a:bodyPr/>
          <a:lstStyle/>
          <a:p>
            <a:endParaRPr lang="th-TH"/>
          </a:p>
        </p:txBody>
      </p:sp>
      <p:sp>
        <p:nvSpPr>
          <p:cNvPr id="8" name="Footer Placeholder 7"/>
          <p:cNvSpPr>
            <a:spLocks noGrp="1"/>
          </p:cNvSpPr>
          <p:nvPr>
            <p:ph type="ftr" sz="quarter" idx="11"/>
          </p:nvPr>
        </p:nvSpPr>
        <p:spPr/>
        <p:txBody>
          <a:bodyPr/>
          <a:lstStyle/>
          <a:p>
            <a:endParaRPr lang="th-TH"/>
          </a:p>
        </p:txBody>
      </p:sp>
      <p:sp>
        <p:nvSpPr>
          <p:cNvPr id="9" name="Slide Number Placeholder 8"/>
          <p:cNvSpPr>
            <a:spLocks noGrp="1"/>
          </p:cNvSpPr>
          <p:nvPr>
            <p:ph type="sldNum" sz="quarter" idx="12"/>
          </p:nvPr>
        </p:nvSpPr>
        <p:spPr/>
        <p:txBody>
          <a:bodyPr/>
          <a:lstStyle/>
          <a:p>
            <a:fld id="{98A92DB6-7CC4-4F9C-815B-2BE5CE9D723C}" type="slidenum">
              <a:rPr lang="en-US" smtClean="0"/>
              <a:pPr/>
              <a:t>‹#›</a:t>
            </a:fld>
            <a:endParaRPr lang="th-TH"/>
          </a:p>
        </p:txBody>
      </p:sp>
      <p:sp>
        <p:nvSpPr>
          <p:cNvPr id="11" name="Content Placeholder 10"/>
          <p:cNvSpPr>
            <a:spLocks noGrp="1"/>
          </p:cNvSpPr>
          <p:nvPr>
            <p:ph sz="quarter" idx="2"/>
          </p:nvPr>
        </p:nvSpPr>
        <p:spPr>
          <a:xfrm>
            <a:off x="457200"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quarter" idx="4"/>
          </p:nvPr>
        </p:nvSpPr>
        <p:spPr>
          <a:xfrm>
            <a:off x="4371975" y="2362200"/>
            <a:ext cx="3657600" cy="38862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2" name="Text Placeholder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
        <p:nvSpPr>
          <p:cNvPr id="14" name="Text Placeholder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eaLnBrk="1" latinLnBrk="0" hangingPunct="1"/>
            <a:r>
              <a:rPr kumimoji="0" lang="en-US" smtClean="0"/>
              <a:t>Click to edit Master text styles</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6" name="Date Placeholder 5"/>
          <p:cNvSpPr>
            <a:spLocks noGrp="1"/>
          </p:cNvSpPr>
          <p:nvPr>
            <p:ph type="dt" sz="half" idx="10"/>
          </p:nvPr>
        </p:nvSpPr>
        <p:spPr/>
        <p:txBody>
          <a:bodyPr rtlCol="0"/>
          <a:lstStyle/>
          <a:p>
            <a:endParaRPr lang="th-TH"/>
          </a:p>
        </p:txBody>
      </p:sp>
      <p:sp>
        <p:nvSpPr>
          <p:cNvPr id="7" name="Slide Number Placeholder 6"/>
          <p:cNvSpPr>
            <a:spLocks noGrp="1"/>
          </p:cNvSpPr>
          <p:nvPr>
            <p:ph type="sldNum" sz="quarter" idx="11"/>
          </p:nvPr>
        </p:nvSpPr>
        <p:spPr/>
        <p:txBody>
          <a:bodyPr rtlCol="0"/>
          <a:lstStyle/>
          <a:p>
            <a:fld id="{FF6C2308-BD31-4938-A680-C835F2C9E68D}" type="slidenum">
              <a:rPr lang="en-US" smtClean="0"/>
              <a:pPr/>
              <a:t>‹#›</a:t>
            </a:fld>
            <a:endParaRPr lang="th-TH"/>
          </a:p>
        </p:txBody>
      </p:sp>
      <p:sp>
        <p:nvSpPr>
          <p:cNvPr id="8" name="Footer Placeholder 7"/>
          <p:cNvSpPr>
            <a:spLocks noGrp="1"/>
          </p:cNvSpPr>
          <p:nvPr>
            <p:ph type="ftr" sz="quarter" idx="12"/>
          </p:nvPr>
        </p:nvSpPr>
        <p:spPr/>
        <p:txBody>
          <a:bodyPr rtlCol="0"/>
          <a:lstStyle/>
          <a:p>
            <a:endParaRPr lang="th-TH"/>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th-TH"/>
          </a:p>
        </p:txBody>
      </p:sp>
      <p:sp>
        <p:nvSpPr>
          <p:cNvPr id="3" name="Footer Placeholder 2"/>
          <p:cNvSpPr>
            <a:spLocks noGrp="1"/>
          </p:cNvSpPr>
          <p:nvPr>
            <p:ph type="ftr" sz="quarter" idx="11"/>
          </p:nvPr>
        </p:nvSpPr>
        <p:spPr/>
        <p:txBody>
          <a:bodyPr/>
          <a:lstStyle/>
          <a:p>
            <a:endParaRPr lang="th-TH"/>
          </a:p>
        </p:txBody>
      </p:sp>
      <p:sp>
        <p:nvSpPr>
          <p:cNvPr id="4" name="Slide Number Placeholder 3"/>
          <p:cNvSpPr>
            <a:spLocks noGrp="1"/>
          </p:cNvSpPr>
          <p:nvPr>
            <p:ph type="sldNum" sz="quarter" idx="12"/>
          </p:nvPr>
        </p:nvSpPr>
        <p:spPr/>
        <p:txBody>
          <a:bodyPr/>
          <a:lstStyle/>
          <a:p>
            <a:fld id="{DFCFA6B2-CCF6-421C-A01E-3DEDF12FA064}" type="slidenum">
              <a:rPr lang="en-US" smtClean="0"/>
              <a:pPr/>
              <a:t>‹#›</a:t>
            </a:fld>
            <a:endParaRPr lang="th-TH"/>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1">
        <a:schemeClr val="bg1"/>
      </p:bgRef>
    </p:bg>
    <p:spTree>
      <p:nvGrpSpPr>
        <p:cNvPr id="1" name=""/>
        <p:cNvGrpSpPr/>
        <p:nvPr/>
      </p:nvGrpSpPr>
      <p:grpSpPr>
        <a:xfrm>
          <a:off x="0" y="0"/>
          <a:ext cx="0" cy="0"/>
          <a:chOff x="0" y="0"/>
          <a:chExt cx="0" cy="0"/>
        </a:xfrm>
      </p:grpSpPr>
      <p:sp>
        <p:nvSpPr>
          <p:cNvPr id="10" name="Straight Connector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 name="Title 1"/>
          <p:cNvSpPr>
            <a:spLocks noGrp="1"/>
          </p:cNvSpPr>
          <p:nvPr>
            <p:ph type="title"/>
          </p:nvPr>
        </p:nvSpPr>
        <p:spPr>
          <a:xfrm rot="5400000">
            <a:off x="3371850" y="3200400"/>
            <a:ext cx="6309360" cy="457200"/>
          </a:xfrm>
        </p:spPr>
        <p:txBody>
          <a:bodyPr anchor="b"/>
          <a:lstStyle>
            <a:lvl1pPr algn="l">
              <a:buNone/>
              <a:defRPr sz="2000" b="1" cap="sm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8" name="Straight Connector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9" name="Straight Connector 8"/>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1" name="Straight Connector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Rectangle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Straight Connector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Oval 13"/>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18" name="Content Placeholder 17"/>
          <p:cNvSpPr>
            <a:spLocks noGrp="1"/>
          </p:cNvSpPr>
          <p:nvPr>
            <p:ph sz="quarter" idx="1"/>
          </p:nvPr>
        </p:nvSpPr>
        <p:spPr>
          <a:xfrm>
            <a:off x="304800" y="274320"/>
            <a:ext cx="5638800" cy="6327648"/>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1" name="Date Placeholder 20"/>
          <p:cNvSpPr>
            <a:spLocks noGrp="1"/>
          </p:cNvSpPr>
          <p:nvPr>
            <p:ph type="dt" sz="half" idx="14"/>
          </p:nvPr>
        </p:nvSpPr>
        <p:spPr/>
        <p:txBody>
          <a:bodyPr rtlCol="0"/>
          <a:lstStyle/>
          <a:p>
            <a:endParaRPr lang="th-TH"/>
          </a:p>
        </p:txBody>
      </p:sp>
      <p:sp>
        <p:nvSpPr>
          <p:cNvPr id="22" name="Slide Number Placeholder 21"/>
          <p:cNvSpPr>
            <a:spLocks noGrp="1"/>
          </p:cNvSpPr>
          <p:nvPr>
            <p:ph type="sldNum" sz="quarter" idx="15"/>
          </p:nvPr>
        </p:nvSpPr>
        <p:spPr/>
        <p:txBody>
          <a:bodyPr rtlCol="0"/>
          <a:lstStyle/>
          <a:p>
            <a:fld id="{322C1B12-F082-43AF-B9C9-3F58A5E8475F}" type="slidenum">
              <a:rPr lang="en-US" smtClean="0"/>
              <a:pPr/>
              <a:t>‹#›</a:t>
            </a:fld>
            <a:endParaRPr lang="th-TH"/>
          </a:p>
        </p:txBody>
      </p:sp>
      <p:sp>
        <p:nvSpPr>
          <p:cNvPr id="23" name="Footer Placeholder 22"/>
          <p:cNvSpPr>
            <a:spLocks noGrp="1"/>
          </p:cNvSpPr>
          <p:nvPr>
            <p:ph type="ftr" sz="quarter" idx="16"/>
          </p:nvPr>
        </p:nvSpPr>
        <p:spPr/>
        <p:txBody>
          <a:bodyPr rtlCol="0"/>
          <a:lstStyle/>
          <a:p>
            <a:endParaRPr lang="th-TH"/>
          </a:p>
        </p:txBody>
      </p:sp>
    </p:spTree>
  </p:cSld>
  <p:clrMapOvr>
    <a:overrideClrMapping bg1="lt1" tx1="dk1" bg2="lt2" tx2="dk2" accent1="accent1" accent2="accent2" accent3="accent3" accent4="accent4" accent5="accent5" accent6="accent6" hlink="hlink" folHlink="folHlink"/>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traight Connector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Oval 12"/>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 name="Title 1"/>
          <p:cNvSpPr>
            <a:spLocks noGrp="1"/>
          </p:cNvSpPr>
          <p:nvPr>
            <p:ph type="title"/>
          </p:nvPr>
        </p:nvSpPr>
        <p:spPr>
          <a:xfrm rot="5400000">
            <a:off x="3350133" y="3200400"/>
            <a:ext cx="6309360" cy="457200"/>
          </a:xfrm>
        </p:spPr>
        <p:txBody>
          <a:bodyPr anchor="b"/>
          <a:lstStyle>
            <a:lvl1pPr algn="l">
              <a:buNone/>
              <a:defRPr sz="2000" b="1"/>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lstStyle>
            <a:lvl1pPr marL="0" indent="0">
              <a:buNone/>
              <a:defRPr sz="3200"/>
            </a:lvl1pPr>
          </a:lstStyle>
          <a:p>
            <a:pPr algn="ctr" eaLnBrk="1" latinLnBrk="0" hangingPunct="1">
              <a:buFontTx/>
              <a:buNone/>
            </a:pPr>
            <a:r>
              <a:rPr kumimoji="0" lang="en-US" smtClean="0"/>
              <a:t>Click icon to add picture</a:t>
            </a:r>
            <a:endParaRPr kumimoji="0" lang="en-US" dirty="0"/>
          </a:p>
        </p:txBody>
      </p:sp>
      <p:sp>
        <p:nvSpPr>
          <p:cNvPr id="4" name="Text Placeholder 3"/>
          <p:cNvSpPr>
            <a:spLocks noGrp="1"/>
          </p:cNvSpPr>
          <p:nvPr>
            <p:ph type="body" sz="half" idx="2"/>
          </p:nvPr>
        </p:nvSpPr>
        <p:spPr>
          <a:xfrm>
            <a:off x="6765798" y="264795"/>
            <a:ext cx="1524000" cy="4956048"/>
          </a:xfrm>
        </p:spPr>
        <p:txBody>
          <a:bodyPr rot="0" spcFirstLastPara="0" vertOverflow="overflow" horzOverflow="overflow" vert="horz" wrap="square" lIns="91440" tIns="45720" rIns="91440" bIns="45720" numCol="1" spcCol="274320" rtlCol="0" fromWordArt="0" anchor="t" anchorCtr="0" forceAA="0" compatLnSpc="1">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10" name="Straight Connector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Rectangle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Straight Connector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9" name="Straight Connector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0" name="Straight Connector 19"/>
          <p:cNvSpPr>
            <a:spLocks noChangeShapeType="1"/>
          </p:cNvSpPr>
          <p:nvPr/>
        </p:nvSpPr>
        <p:spPr bwMode="auto">
          <a:xfrm>
            <a:off x="6192296" y="0"/>
            <a:ext cx="0" cy="6858000"/>
          </a:xfrm>
          <a:prstGeom prst="line">
            <a:avLst/>
          </a:prstGeom>
          <a:noFill/>
          <a:ln w="1270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17" name="Date Placeholder 16"/>
          <p:cNvSpPr>
            <a:spLocks noGrp="1"/>
          </p:cNvSpPr>
          <p:nvPr>
            <p:ph type="dt" sz="half" idx="10"/>
          </p:nvPr>
        </p:nvSpPr>
        <p:spPr/>
        <p:txBody>
          <a:bodyPr rtlCol="0"/>
          <a:lstStyle/>
          <a:p>
            <a:endParaRPr lang="th-TH"/>
          </a:p>
        </p:txBody>
      </p:sp>
      <p:sp>
        <p:nvSpPr>
          <p:cNvPr id="18" name="Slide Number Placeholder 17"/>
          <p:cNvSpPr>
            <a:spLocks noGrp="1"/>
          </p:cNvSpPr>
          <p:nvPr>
            <p:ph type="sldNum" sz="quarter" idx="11"/>
          </p:nvPr>
        </p:nvSpPr>
        <p:spPr/>
        <p:txBody>
          <a:bodyPr rtlCol="0"/>
          <a:lstStyle/>
          <a:p>
            <a:fld id="{7A2231C5-B957-43BF-B826-D20B64F7B92E}" type="slidenum">
              <a:rPr lang="en-US" smtClean="0"/>
              <a:pPr/>
              <a:t>‹#›</a:t>
            </a:fld>
            <a:endParaRPr lang="th-TH"/>
          </a:p>
        </p:txBody>
      </p:sp>
      <p:sp>
        <p:nvSpPr>
          <p:cNvPr id="21" name="Footer Placeholder 20"/>
          <p:cNvSpPr>
            <a:spLocks noGrp="1"/>
          </p:cNvSpPr>
          <p:nvPr>
            <p:ph type="ftr" sz="quarter" idx="12"/>
          </p:nvPr>
        </p:nvSpPr>
        <p:spPr/>
        <p:txBody>
          <a:bodyPr rtlCol="0"/>
          <a:lstStyle/>
          <a:p>
            <a:endParaRPr lang="th-TH"/>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71251984-420B-4A5D-92F0-5450A9077790}" type="slidenum">
              <a:rPr lang="en-US" smtClean="0"/>
              <a:pPr/>
              <a:t>‹#›</a:t>
            </a:fld>
            <a:endParaRPr lang="th-TH"/>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1676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endParaRPr lang="th-TH"/>
          </a:p>
        </p:txBody>
      </p:sp>
      <p:sp>
        <p:nvSpPr>
          <p:cNvPr id="5" name="Footer Placeholder 4"/>
          <p:cNvSpPr>
            <a:spLocks noGrp="1"/>
          </p:cNvSpPr>
          <p:nvPr>
            <p:ph type="ftr" sz="quarter" idx="11"/>
          </p:nvPr>
        </p:nvSpPr>
        <p:spPr/>
        <p:txBody>
          <a:bodyPr/>
          <a:lstStyle/>
          <a:p>
            <a:endParaRPr lang="th-TH"/>
          </a:p>
        </p:txBody>
      </p:sp>
      <p:sp>
        <p:nvSpPr>
          <p:cNvPr id="6" name="Slide Number Placeholder 5"/>
          <p:cNvSpPr>
            <a:spLocks noGrp="1"/>
          </p:cNvSpPr>
          <p:nvPr>
            <p:ph type="sldNum" sz="quarter" idx="12"/>
          </p:nvPr>
        </p:nvSpPr>
        <p:spPr/>
        <p:txBody>
          <a:bodyPr/>
          <a:lstStyle/>
          <a:p>
            <a:fld id="{8892B838-3FB9-462D-A746-9E2193813D5C}" type="slidenum">
              <a:rPr lang="en-US" smtClean="0"/>
              <a:pPr/>
              <a:t>‹#›</a:t>
            </a:fld>
            <a:endParaRPr lang="th-TH"/>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1"/>
            <a:ext cx="365760" cy="6854456"/>
          </a:xfrm>
          <a:prstGeom prst="rect">
            <a:avLst/>
          </a:prstGeom>
          <a:solidFill>
            <a:srgbClr val="FFFFFF">
              <a:alpha val="100000"/>
            </a:srgb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Rectangle 7"/>
          <p:cNvSpPr/>
          <p:nvPr/>
        </p:nvSpPr>
        <p:spPr>
          <a:xfrm>
            <a:off x="255291" y="5047394"/>
            <a:ext cx="73152" cy="169164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Rectangle 8"/>
          <p:cNvSpPr/>
          <p:nvPr/>
        </p:nvSpPr>
        <p:spPr>
          <a:xfrm>
            <a:off x="255291" y="4796819"/>
            <a:ext cx="73152" cy="228600"/>
          </a:xfrm>
          <a:prstGeom prst="rect">
            <a:avLst/>
          </a:prstGeom>
          <a:solidFill>
            <a:schemeClr val="accent3">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Rectangle 9"/>
          <p:cNvSpPr/>
          <p:nvPr/>
        </p:nvSpPr>
        <p:spPr>
          <a:xfrm>
            <a:off x="255291" y="4637685"/>
            <a:ext cx="73152" cy="137160"/>
          </a:xfrm>
          <a:prstGeom prst="rect">
            <a:avLst/>
          </a:prstGeom>
          <a:solidFill>
            <a:schemeClr val="bg2"/>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Rectangle 10"/>
          <p:cNvSpPr/>
          <p:nvPr/>
        </p:nvSpPr>
        <p:spPr>
          <a:xfrm>
            <a:off x="255291" y="4542559"/>
            <a:ext cx="73152" cy="7315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2" name="Rectangle 11"/>
          <p:cNvSpPr/>
          <p:nvPr/>
        </p:nvSpPr>
        <p:spPr>
          <a:xfrm>
            <a:off x="309558" y="680477"/>
            <a:ext cx="45720"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5" name="Rectangle 14"/>
          <p:cNvSpPr/>
          <p:nvPr/>
        </p:nvSpPr>
        <p:spPr>
          <a:xfrm>
            <a:off x="269073" y="680477"/>
            <a:ext cx="27432"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16" name="Rectangle 15"/>
          <p:cNvSpPr/>
          <p:nvPr/>
        </p:nvSpPr>
        <p:spPr>
          <a:xfrm>
            <a:off x="250020"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7" name="Rectangle 16"/>
          <p:cNvSpPr/>
          <p:nvPr/>
        </p:nvSpPr>
        <p:spPr>
          <a:xfrm>
            <a:off x="221768" y="680477"/>
            <a:ext cx="9144" cy="365760"/>
          </a:xfrm>
          <a:prstGeom prst="rect">
            <a:avLst/>
          </a:prstGeom>
          <a:solidFill>
            <a:srgbClr val="000000">
              <a:alpha val="100000"/>
            </a:srgbClr>
          </a:solidFill>
          <a:ln w="508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22" name="Title Placeholder 21"/>
          <p:cNvSpPr>
            <a:spLocks noGrp="1"/>
          </p:cNvSpPr>
          <p:nvPr>
            <p:ph type="title"/>
          </p:nvPr>
        </p:nvSpPr>
        <p:spPr>
          <a:xfrm>
            <a:off x="914400" y="512064"/>
            <a:ext cx="7772400" cy="914400"/>
          </a:xfrm>
          <a:prstGeom prst="rect">
            <a:avLst/>
          </a:prstGeom>
        </p:spPr>
        <p:txBody>
          <a:bodyPr vert="horz" anchor="t">
            <a:noAutofit/>
          </a:bodyPr>
          <a:lstStyle>
            <a:extLst/>
          </a:lstStyle>
          <a:p>
            <a:r>
              <a:rPr kumimoji="0" lang="en-US" smtClean="0"/>
              <a:t>Click to edit Master title style</a:t>
            </a:r>
            <a:endParaRPr kumimoji="0" lang="en-US"/>
          </a:p>
        </p:txBody>
      </p:sp>
      <p:sp>
        <p:nvSpPr>
          <p:cNvPr id="13" name="Text Placeholder 12"/>
          <p:cNvSpPr>
            <a:spLocks noGrp="1"/>
          </p:cNvSpPr>
          <p:nvPr>
            <p:ph type="body" idx="1"/>
          </p:nvPr>
        </p:nvSpPr>
        <p:spPr>
          <a:xfrm>
            <a:off x="914400" y="1783560"/>
            <a:ext cx="7772400" cy="4572000"/>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a:off x="6477000" y="6416675"/>
            <a:ext cx="2133600" cy="365125"/>
          </a:xfrm>
          <a:prstGeom prst="rect">
            <a:avLst/>
          </a:prstGeom>
        </p:spPr>
        <p:txBody>
          <a:bodyPr vert="horz" anchor="b"/>
          <a:lstStyle>
            <a:lvl1pPr algn="l" eaLnBrk="1" latinLnBrk="0" hangingPunct="1">
              <a:defRPr kumimoji="0" sz="1100">
                <a:solidFill>
                  <a:schemeClr val="tx2"/>
                </a:solidFill>
              </a:defRPr>
            </a:lvl1pPr>
            <a:extLst/>
          </a:lstStyle>
          <a:p>
            <a:endParaRPr lang="th-TH"/>
          </a:p>
        </p:txBody>
      </p:sp>
      <p:sp>
        <p:nvSpPr>
          <p:cNvPr id="3" name="Footer Placeholder 2"/>
          <p:cNvSpPr>
            <a:spLocks noGrp="1"/>
          </p:cNvSpPr>
          <p:nvPr>
            <p:ph type="ftr" sz="quarter" idx="3"/>
          </p:nvPr>
        </p:nvSpPr>
        <p:spPr>
          <a:xfrm>
            <a:off x="914400" y="6416675"/>
            <a:ext cx="5562600" cy="365125"/>
          </a:xfrm>
          <a:prstGeom prst="rect">
            <a:avLst/>
          </a:prstGeom>
        </p:spPr>
        <p:txBody>
          <a:bodyPr vert="horz" anchor="b"/>
          <a:lstStyle>
            <a:lvl1pPr algn="r" eaLnBrk="1" latinLnBrk="0" hangingPunct="1">
              <a:defRPr kumimoji="0" sz="1100">
                <a:solidFill>
                  <a:schemeClr val="tx2"/>
                </a:solidFill>
              </a:defRPr>
            </a:lvl1pPr>
            <a:extLst/>
          </a:lstStyle>
          <a:p>
            <a:endParaRPr lang="th-TH"/>
          </a:p>
        </p:txBody>
      </p:sp>
      <p:sp>
        <p:nvSpPr>
          <p:cNvPr id="23" name="Slide Number Placeholder 22"/>
          <p:cNvSpPr>
            <a:spLocks noGrp="1"/>
          </p:cNvSpPr>
          <p:nvPr>
            <p:ph type="sldNum" sz="quarter" idx="4"/>
          </p:nvPr>
        </p:nvSpPr>
        <p:spPr>
          <a:xfrm>
            <a:off x="8610600" y="6416675"/>
            <a:ext cx="457200" cy="365125"/>
          </a:xfrm>
          <a:prstGeom prst="rect">
            <a:avLst/>
          </a:prstGeom>
        </p:spPr>
        <p:txBody>
          <a:bodyPr vert="horz" anchor="b"/>
          <a:lstStyle>
            <a:lvl1pPr algn="l" eaLnBrk="1" latinLnBrk="0" hangingPunct="1">
              <a:defRPr kumimoji="0" sz="1200">
                <a:solidFill>
                  <a:schemeClr val="tx2"/>
                </a:solidFill>
              </a:defRPr>
            </a:lvl1pPr>
            <a:extLst/>
          </a:lstStyle>
          <a:p>
            <a:fld id="{7012C15E-DFE0-48A1-AB2C-D16D840F1B12}" type="slidenum">
              <a:rPr lang="en-US" smtClean="0"/>
              <a:pPr/>
              <a:t>‹#›</a:t>
            </a:fld>
            <a:endParaRPr lang="th-TH"/>
          </a:p>
        </p:txBody>
      </p:sp>
    </p:spTree>
  </p:cSld>
  <p:clrMap bg1="dk1" tx1="lt1" bg2="dk2" tx2="lt2" accent1="accent1" accent2="accent2" accent3="accent3" accent4="accent4" accent5="accent5" accent6="accent6" hlink="hlink" folHlink="folHlink"/>
  <p:sldLayoutIdLst>
    <p:sldLayoutId id="2147483664" r:id="rId1"/>
    <p:sldLayoutId id="2147483665" r:id="rId2"/>
    <p:sldLayoutId id="2147483666" r:id="rId3"/>
    <p:sldLayoutId id="2147483667" r:id="rId4"/>
    <p:sldLayoutId id="2147483668" r:id="rId5"/>
    <p:sldLayoutId id="2147483669" r:id="rId6"/>
    <p:sldLayoutId id="2147483670" r:id="rId7"/>
    <p:sldLayoutId id="2147483671" r:id="rId8"/>
    <p:sldLayoutId id="2147483672" r:id="rId9"/>
    <p:sldLayoutId id="2147483673" r:id="rId10"/>
    <p:sldLayoutId id="2147483674" r:id="rId11"/>
  </p:sldLayoutIdLst>
  <p:txStyles>
    <p:titleStyle>
      <a:lvl1pPr algn="l" rtl="0" eaLnBrk="1" latinLnBrk="0" hangingPunct="1">
        <a:spcBef>
          <a:spcPct val="0"/>
        </a:spcBef>
        <a:buNone/>
        <a:defRPr kumimoji="0" sz="4000" kern="1200" spc="-100" baseline="0">
          <a:solidFill>
            <a:schemeClr val="tx2">
              <a:satMod val="200000"/>
            </a:schemeClr>
          </a:solidFill>
          <a:latin typeface="+mj-lt"/>
          <a:ea typeface="+mj-ea"/>
          <a:cs typeface="+mj-cs"/>
        </a:defRPr>
      </a:lvl1pPr>
      <a:extLst/>
    </p:titleStyle>
    <p:bodyStyle>
      <a:lvl1pPr marL="411480" indent="-342900" algn="l" rtl="0" eaLnBrk="1" latinLnBrk="0" hangingPunct="1">
        <a:spcBef>
          <a:spcPts val="700"/>
        </a:spcBef>
        <a:buClr>
          <a:schemeClr val="tx2"/>
        </a:buClr>
        <a:buSzPct val="95000"/>
        <a:buFont typeface="Wingdings"/>
        <a:buChar char=""/>
        <a:defRPr kumimoji="0" sz="3000" kern="1200">
          <a:solidFill>
            <a:schemeClr val="tx1"/>
          </a:solidFill>
          <a:latin typeface="+mn-lt"/>
          <a:ea typeface="+mn-ea"/>
          <a:cs typeface="+mn-cs"/>
        </a:defRPr>
      </a:lvl1pPr>
      <a:lvl2pPr marL="740664" indent="-285750" algn="l" rtl="0" eaLnBrk="1" latinLnBrk="0" hangingPunct="1">
        <a:spcBef>
          <a:spcPct val="20000"/>
        </a:spcBef>
        <a:buClr>
          <a:schemeClr val="accent2"/>
        </a:buClr>
        <a:buSzPct val="90000"/>
        <a:buFont typeface="Wingdings"/>
        <a:buChar char=""/>
        <a:defRPr kumimoji="0" sz="2600" kern="1200">
          <a:solidFill>
            <a:schemeClr val="tx1"/>
          </a:solidFill>
          <a:latin typeface="+mn-lt"/>
          <a:ea typeface="+mn-ea"/>
          <a:cs typeface="+mn-cs"/>
        </a:defRPr>
      </a:lvl2pPr>
      <a:lvl3pPr marL="996696" indent="-228600" algn="l" rtl="0" eaLnBrk="1" latinLnBrk="0" hangingPunct="1">
        <a:spcBef>
          <a:spcPct val="20000"/>
        </a:spcBef>
        <a:buClr>
          <a:schemeClr val="accent2"/>
        </a:buClr>
        <a:buFont typeface="Wingdings 2"/>
        <a:buChar char=""/>
        <a:defRPr kumimoji="0" sz="2400" kern="1200">
          <a:solidFill>
            <a:schemeClr val="tx1"/>
          </a:solidFill>
          <a:latin typeface="+mn-lt"/>
          <a:ea typeface="+mn-ea"/>
          <a:cs typeface="+mn-cs"/>
        </a:defRPr>
      </a:lvl3pPr>
      <a:lvl4pPr marL="1261872" indent="-228600" algn="l" rtl="0" eaLnBrk="1" latinLnBrk="0" hangingPunct="1">
        <a:spcBef>
          <a:spcPct val="20000"/>
        </a:spcBef>
        <a:buClr>
          <a:schemeClr val="accent3"/>
        </a:buClr>
        <a:buFont typeface="Wingdings 3"/>
        <a:buChar char=""/>
        <a:defRPr kumimoji="0" sz="2200" kern="1200">
          <a:solidFill>
            <a:schemeClr val="tx1"/>
          </a:solidFill>
          <a:latin typeface="+mn-lt"/>
          <a:ea typeface="+mn-ea"/>
          <a:cs typeface="+mn-cs"/>
        </a:defRPr>
      </a:lvl4pPr>
      <a:lvl5pPr marL="1481328" indent="-210312" algn="l" rtl="0" eaLnBrk="1" latinLnBrk="0" hangingPunct="1">
        <a:spcBef>
          <a:spcPct val="20000"/>
        </a:spcBef>
        <a:buClr>
          <a:schemeClr val="accent3"/>
        </a:buClr>
        <a:buFont typeface="Wingdings 2"/>
        <a:buChar char=""/>
        <a:defRPr kumimoji="0" sz="2000" kern="1200">
          <a:solidFill>
            <a:schemeClr val="tx1"/>
          </a:solidFill>
          <a:latin typeface="+mn-lt"/>
          <a:ea typeface="+mn-ea"/>
          <a:cs typeface="+mn-cs"/>
        </a:defRPr>
      </a:lvl5pPr>
      <a:lvl6pPr marL="1709928" indent="-210312" algn="l" rtl="0" eaLnBrk="1" latinLnBrk="0" hangingPunct="1">
        <a:spcBef>
          <a:spcPct val="20000"/>
        </a:spcBef>
        <a:buClr>
          <a:schemeClr val="accent3"/>
        </a:buClr>
        <a:buFont typeface="Wingdings 2"/>
        <a:buChar char=""/>
        <a:defRPr kumimoji="0" sz="1800" kern="1200">
          <a:solidFill>
            <a:schemeClr val="tx1"/>
          </a:solidFill>
          <a:latin typeface="+mn-lt"/>
          <a:ea typeface="+mn-ea"/>
          <a:cs typeface="+mn-cs"/>
        </a:defRPr>
      </a:lvl6pPr>
      <a:lvl7pPr marL="1901952"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7pPr>
      <a:lvl8pPr marL="2093976"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8pPr>
      <a:lvl9pPr marL="2286000" indent="-182880" algn="l" rtl="0" eaLnBrk="1" latinLnBrk="0" hangingPunct="1">
        <a:spcBef>
          <a:spcPct val="20000"/>
        </a:spcBef>
        <a:buClr>
          <a:schemeClr val="accent4"/>
        </a:buClr>
        <a:buFont typeface="Wingdings 2"/>
        <a:buChar char=""/>
        <a:defRPr kumimoji="0" sz="16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Straight Connector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vert="horz" wrap="square" lIns="91440" tIns="45720" rIns="91440" bIns="45720" anchor="t" compatLnSpc="1"/>
          <a:lstStyle/>
          <a:p>
            <a:endParaRPr kumimoji="0" lang="en-US" dirty="0"/>
          </a:p>
        </p:txBody>
      </p:sp>
      <p:sp>
        <p:nvSpPr>
          <p:cNvPr id="22" name="Title Placeholder 21"/>
          <p:cNvSpPr>
            <a:spLocks noGrp="1"/>
          </p:cNvSpPr>
          <p:nvPr>
            <p:ph type="title"/>
          </p:nvPr>
        </p:nvSpPr>
        <p:spPr>
          <a:xfrm>
            <a:off x="457200" y="274638"/>
            <a:ext cx="7467600" cy="1143000"/>
          </a:xfrm>
          <a:prstGeom prst="rect">
            <a:avLst/>
          </a:prstGeom>
        </p:spPr>
        <p:txBody>
          <a:bodyPr vert="horz" anchor="b">
            <a:normAutofit/>
          </a:bodyPr>
          <a:lstStyle/>
          <a:p>
            <a:r>
              <a:rPr kumimoji="0" lang="en-US" smtClean="0"/>
              <a:t>Click to edit Master title style</a:t>
            </a:r>
            <a:endParaRPr kumimoji="0" lang="en-US"/>
          </a:p>
        </p:txBody>
      </p:sp>
      <p:sp>
        <p:nvSpPr>
          <p:cNvPr id="13" name="Text Placeholder 12"/>
          <p:cNvSpPr>
            <a:spLocks noGrp="1"/>
          </p:cNvSpPr>
          <p:nvPr>
            <p:ph type="body" idx="1"/>
          </p:nvPr>
        </p:nvSpPr>
        <p:spPr>
          <a:xfrm>
            <a:off x="457200" y="1600200"/>
            <a:ext cx="7467600" cy="4873752"/>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4" name="Date Placeholder 13"/>
          <p:cNvSpPr>
            <a:spLocks noGrp="1"/>
          </p:cNvSpPr>
          <p:nvPr>
            <p:ph type="dt" sz="half" idx="2"/>
          </p:nvPr>
        </p:nvSpPr>
        <p:spPr>
          <a:xfrm rot="5400000">
            <a:off x="7589520" y="1081851"/>
            <a:ext cx="2011680" cy="384048"/>
          </a:xfrm>
          <a:prstGeom prst="rect">
            <a:avLst/>
          </a:prstGeom>
        </p:spPr>
        <p:txBody>
          <a:bodyPr vert="horz" anchor="ctr" anchorCtr="0"/>
          <a:lstStyle>
            <a:lvl1pPr algn="r" eaLnBrk="1" latinLnBrk="0" hangingPunct="1">
              <a:defRPr kumimoji="0" sz="1200">
                <a:solidFill>
                  <a:schemeClr val="tx2"/>
                </a:solidFill>
              </a:defRPr>
            </a:lvl1pPr>
          </a:lstStyle>
          <a:p>
            <a:endParaRPr lang="th-TH"/>
          </a:p>
        </p:txBody>
      </p:sp>
      <p:sp>
        <p:nvSpPr>
          <p:cNvPr id="3" name="Footer Placeholder 2"/>
          <p:cNvSpPr>
            <a:spLocks noGrp="1"/>
          </p:cNvSpPr>
          <p:nvPr>
            <p:ph type="ftr" sz="quarter" idx="3"/>
          </p:nvPr>
        </p:nvSpPr>
        <p:spPr>
          <a:xfrm rot="5400000">
            <a:off x="6990186" y="3737240"/>
            <a:ext cx="3200400" cy="365760"/>
          </a:xfrm>
          <a:prstGeom prst="rect">
            <a:avLst/>
          </a:prstGeom>
        </p:spPr>
        <p:txBody>
          <a:bodyPr vert="horz" anchor="ctr" anchorCtr="0"/>
          <a:lstStyle>
            <a:lvl1pPr algn="l" eaLnBrk="1" latinLnBrk="0" hangingPunct="1">
              <a:defRPr kumimoji="0" sz="1200">
                <a:solidFill>
                  <a:schemeClr val="tx2"/>
                </a:solidFill>
              </a:defRPr>
            </a:lvl1pPr>
          </a:lstStyle>
          <a:p>
            <a:endParaRPr lang="th-TH"/>
          </a:p>
        </p:txBody>
      </p:sp>
      <p:sp>
        <p:nvSpPr>
          <p:cNvPr id="7" name="Straight Connector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Straight Connector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ectangle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Straight Connector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Oval 11"/>
          <p:cNvSpPr/>
          <p:nvPr/>
        </p:nvSpPr>
        <p:spPr>
          <a:xfrm>
            <a:off x="8156448" y="5715000"/>
            <a:ext cx="548640" cy="54864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23" name="Slide Number Placeholder 22"/>
          <p:cNvSpPr>
            <a:spLocks noGrp="1"/>
          </p:cNvSpPr>
          <p:nvPr>
            <p:ph type="sldNum" sz="quarter" idx="4"/>
          </p:nvPr>
        </p:nvSpPr>
        <p:spPr>
          <a:xfrm>
            <a:off x="8129016" y="5734050"/>
            <a:ext cx="609600" cy="521208"/>
          </a:xfrm>
          <a:prstGeom prst="rect">
            <a:avLst/>
          </a:prstGeom>
        </p:spPr>
        <p:txBody>
          <a:bodyPr vert="horz" anchor="ctr"/>
          <a:lstStyle>
            <a:lvl1pPr algn="ctr" eaLnBrk="1" latinLnBrk="0" hangingPunct="1">
              <a:defRPr kumimoji="0" sz="1400" b="1">
                <a:solidFill>
                  <a:srgbClr val="FFFFFF"/>
                </a:solidFill>
              </a:defRPr>
            </a:lvl1pPr>
          </a:lstStyle>
          <a:p>
            <a:fld id="{7012C15E-DFE0-48A1-AB2C-D16D840F1B12}" type="slidenum">
              <a:rPr lang="en-US" smtClean="0"/>
              <a:pPr/>
              <a:t>‹#›</a:t>
            </a:fld>
            <a:endParaRPr lang="th-TH"/>
          </a:p>
        </p:txBody>
      </p:sp>
    </p:spTree>
  </p:cSld>
  <p:clrMap bg1="lt1" tx1="dk1" bg2="lt2" tx2="dk2" accent1="accent1" accent2="accent2" accent3="accent3" accent4="accent4" accent5="accent5" accent6="accent6" hlink="hlink" folHlink="folHlink"/>
  <p:sldLayoutIdLst>
    <p:sldLayoutId id="2147483676" r:id="rId1"/>
    <p:sldLayoutId id="2147483677" r:id="rId2"/>
    <p:sldLayoutId id="2147483678" r:id="rId3"/>
    <p:sldLayoutId id="2147483679" r:id="rId4"/>
    <p:sldLayoutId id="2147483680" r:id="rId5"/>
    <p:sldLayoutId id="2147483681" r:id="rId6"/>
    <p:sldLayoutId id="2147483682" r:id="rId7"/>
    <p:sldLayoutId id="2147483683" r:id="rId8"/>
    <p:sldLayoutId id="2147483684" r:id="rId9"/>
    <p:sldLayoutId id="2147483685" r:id="rId10"/>
    <p:sldLayoutId id="2147483686" r:id="rId11"/>
  </p:sldLayoutIdLst>
  <p:txStyles>
    <p:titleStyle>
      <a:lvl1pPr algn="l" rtl="0" eaLnBrk="1" latinLnBrk="0" hangingPunct="1">
        <a:spcBef>
          <a:spcPct val="0"/>
        </a:spcBef>
        <a:buNone/>
        <a:defRPr kumimoji="0" sz="3000" b="0" kern="1200" cap="small" baseline="0">
          <a:solidFill>
            <a:schemeClr val="tx2"/>
          </a:solidFill>
          <a:latin typeface="+mj-lt"/>
          <a:ea typeface="+mj-ea"/>
          <a:cs typeface="+mj-cs"/>
        </a:defRPr>
      </a:lvl1pPr>
    </p:titleStyle>
    <p:bodyStyle>
      <a:lvl1pPr marL="274320" indent="-274320" algn="l" rtl="0" eaLnBrk="1" latinLnBrk="0" hangingPunct="1">
        <a:spcBef>
          <a:spcPts val="600"/>
        </a:spcBef>
        <a:buClr>
          <a:schemeClr val="accent1"/>
        </a:buClr>
        <a:buSzPct val="70000"/>
        <a:buFont typeface="Wingdings"/>
        <a:buChar char=""/>
        <a:defRPr kumimoji="0" sz="2400" kern="1200">
          <a:solidFill>
            <a:schemeClr val="tx1"/>
          </a:solidFill>
          <a:latin typeface="+mn-lt"/>
          <a:ea typeface="+mn-ea"/>
          <a:cs typeface="+mn-cs"/>
        </a:defRPr>
      </a:lvl1pPr>
      <a:lvl2pPr marL="640080" indent="-274320" algn="l" rtl="0" eaLnBrk="1" latinLnBrk="0" hangingPunct="1">
        <a:spcBef>
          <a:spcPct val="20000"/>
        </a:spcBef>
        <a:buClr>
          <a:schemeClr val="accent1"/>
        </a:buClr>
        <a:buSzPct val="80000"/>
        <a:buFont typeface="Wingdings 2"/>
        <a:buChar char=""/>
        <a:defRPr kumimoji="0" sz="2100" kern="1200">
          <a:solidFill>
            <a:schemeClr val="tx1"/>
          </a:solidFill>
          <a:latin typeface="+mn-lt"/>
          <a:ea typeface="+mn-ea"/>
          <a:cs typeface="+mn-cs"/>
        </a:defRPr>
      </a:lvl2pPr>
      <a:lvl3pPr marL="914400" indent="-182880" algn="l" rtl="0" eaLnBrk="1" latinLnBrk="0" hangingPunct="1">
        <a:spcBef>
          <a:spcPct val="20000"/>
        </a:spcBef>
        <a:buClr>
          <a:schemeClr val="accent1">
            <a:shade val="75000"/>
          </a:schemeClr>
        </a:buClr>
        <a:buSzPct val="60000"/>
        <a:buFont typeface="Wingdings"/>
        <a:buChar char=""/>
        <a:defRPr kumimoji="0" sz="1800" kern="1200">
          <a:solidFill>
            <a:schemeClr val="tx1"/>
          </a:solidFill>
          <a:latin typeface="+mn-lt"/>
          <a:ea typeface="+mn-ea"/>
          <a:cs typeface="+mn-cs"/>
        </a:defRPr>
      </a:lvl3pPr>
      <a:lvl4pPr marL="1188720" indent="-182880" algn="l" rtl="0" eaLnBrk="1" latinLnBrk="0" hangingPunct="1">
        <a:spcBef>
          <a:spcPct val="20000"/>
        </a:spcBef>
        <a:buClr>
          <a:schemeClr val="accent1">
            <a:tint val="60000"/>
          </a:schemeClr>
        </a:buClr>
        <a:buSzPct val="60000"/>
        <a:buFont typeface="Wingdings"/>
        <a:buChar char=""/>
        <a:defRPr kumimoji="0" sz="1800" kern="1200">
          <a:solidFill>
            <a:schemeClr val="tx1"/>
          </a:solidFill>
          <a:latin typeface="+mn-lt"/>
          <a:ea typeface="+mn-ea"/>
          <a:cs typeface="+mn-cs"/>
        </a:defRPr>
      </a:lvl4pPr>
      <a:lvl5pPr marL="1463040" indent="-182880" algn="l" rtl="0" eaLnBrk="1" latinLnBrk="0" hangingPunct="1">
        <a:spcBef>
          <a:spcPct val="20000"/>
        </a:spcBef>
        <a:buClr>
          <a:schemeClr val="accent2">
            <a:tint val="60000"/>
          </a:schemeClr>
        </a:buClr>
        <a:buSzPct val="68000"/>
        <a:buFont typeface="Wingdings 2"/>
        <a:buChar char=""/>
        <a:defRPr kumimoji="0"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2.xml"/></Relationships>
</file>

<file path=ppt/slides/_rels/slide3.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3.xml"/></Relationships>
</file>

<file path=ppt/slides/_rels/slide4.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4.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8.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slideLayout" Target="../slideLayouts/slideLayout13.xml"/><Relationship Id="rId1" Type="http://schemas.openxmlformats.org/officeDocument/2006/relationships/themeOverride" Target="../theme/themeOverride13.xml"/></Relationships>
</file>

<file path=ppt/slides/_rels/slide14.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slideLayout" Target="../slideLayouts/slideLayout13.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18.xml"/></Relationships>
</file>

<file path=ppt/slides/_rels/slide19.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13.xml"/><Relationship Id="rId1" Type="http://schemas.openxmlformats.org/officeDocument/2006/relationships/themeOverride" Target="../theme/themeOverride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Property right or ownership is a bundle of rights entitling the owner to </a:t>
            </a:r>
            <a:r>
              <a:rPr lang="en-US" sz="3200" dirty="0" err="1" smtClean="0">
                <a:latin typeface="Calibri" pitchFamily="34" charset="0"/>
                <a:cs typeface="Microsoft Sans Serif" pitchFamily="34" charset="0"/>
              </a:rPr>
              <a:t>utilise</a:t>
            </a:r>
            <a:r>
              <a:rPr lang="en-US" sz="3200" dirty="0" smtClean="0">
                <a:latin typeface="Calibri" pitchFamily="34" charset="0"/>
                <a:cs typeface="Microsoft Sans Serif" pitchFamily="34" charset="0"/>
              </a:rPr>
              <a:t> a particular resource + duties to perform on that resource too (use + maintain, for example)</a:t>
            </a:r>
          </a:p>
          <a:p>
            <a:pPr>
              <a:lnSpc>
                <a:spcPct val="90000"/>
              </a:lnSpc>
            </a:pPr>
            <a:r>
              <a:rPr lang="en-US" sz="3200" dirty="0" smtClean="0">
                <a:latin typeface="Calibri" pitchFamily="34" charset="0"/>
                <a:cs typeface="Microsoft Sans Serif" pitchFamily="34" charset="0"/>
              </a:rPr>
              <a:t>Private Property must be:</a:t>
            </a:r>
          </a:p>
          <a:p>
            <a:pPr lvl="1">
              <a:lnSpc>
                <a:spcPct val="90000"/>
              </a:lnSpc>
            </a:pPr>
            <a:r>
              <a:rPr lang="en-US" sz="2800" u="sng" dirty="0" smtClean="0">
                <a:latin typeface="Calibri" pitchFamily="34" charset="0"/>
                <a:cs typeface="Microsoft Sans Serif" pitchFamily="34" charset="0"/>
              </a:rPr>
              <a:t>Excludable</a:t>
            </a:r>
            <a:r>
              <a:rPr lang="en-US" sz="2800" dirty="0" smtClean="0">
                <a:latin typeface="Calibri" pitchFamily="34" charset="0"/>
                <a:cs typeface="Microsoft Sans Serif" pitchFamily="34" charset="0"/>
              </a:rPr>
              <a:t> – </a:t>
            </a:r>
            <a:r>
              <a:rPr lang="en-US" sz="2800" i="1" dirty="0" smtClean="0">
                <a:latin typeface="Calibri" pitchFamily="34" charset="0"/>
                <a:cs typeface="Microsoft Sans Serif" pitchFamily="34" charset="0"/>
              </a:rPr>
              <a:t>ex ante</a:t>
            </a:r>
            <a:r>
              <a:rPr lang="en-US" sz="2800" dirty="0" smtClean="0">
                <a:latin typeface="Calibri" pitchFamily="34" charset="0"/>
                <a:cs typeface="Microsoft Sans Serif" pitchFamily="34" charset="0"/>
              </a:rPr>
              <a:t>: incentive for investing; </a:t>
            </a:r>
            <a:r>
              <a:rPr lang="en-US" sz="2800" i="1" dirty="0" smtClean="0">
                <a:latin typeface="Calibri" pitchFamily="34" charset="0"/>
                <a:cs typeface="Microsoft Sans Serif" pitchFamily="34" charset="0"/>
              </a:rPr>
              <a:t>ex post</a:t>
            </a:r>
            <a:r>
              <a:rPr lang="en-US" sz="2800" dirty="0" smtClean="0">
                <a:latin typeface="Calibri" pitchFamily="34" charset="0"/>
                <a:cs typeface="Microsoft Sans Serif" pitchFamily="34" charset="0"/>
              </a:rPr>
              <a:t>: incentive for maintaining</a:t>
            </a:r>
          </a:p>
          <a:p>
            <a:pPr lvl="1">
              <a:lnSpc>
                <a:spcPct val="90000"/>
              </a:lnSpc>
            </a:pPr>
            <a:r>
              <a:rPr lang="en-US" sz="2800" u="sng" dirty="0" smtClean="0">
                <a:latin typeface="Calibri" pitchFamily="34" charset="0"/>
                <a:cs typeface="Microsoft Sans Serif" pitchFamily="34" charset="0"/>
              </a:rPr>
              <a:t>Rival</a:t>
            </a:r>
            <a:r>
              <a:rPr lang="en-US" sz="2800" dirty="0" smtClean="0">
                <a:latin typeface="Calibri" pitchFamily="34" charset="0"/>
                <a:cs typeface="Microsoft Sans Serif" pitchFamily="34" charset="0"/>
              </a:rPr>
              <a:t> – </a:t>
            </a:r>
            <a:r>
              <a:rPr lang="en-US" sz="2800" i="1" dirty="0" smtClean="0">
                <a:latin typeface="Calibri" pitchFamily="34" charset="0"/>
                <a:cs typeface="Microsoft Sans Serif" pitchFamily="34" charset="0"/>
              </a:rPr>
              <a:t>ex ante</a:t>
            </a:r>
            <a:r>
              <a:rPr lang="en-US" sz="2800" dirty="0" smtClean="0">
                <a:latin typeface="Calibri" pitchFamily="34" charset="0"/>
                <a:cs typeface="Microsoft Sans Serif" pitchFamily="34" charset="0"/>
              </a:rPr>
              <a:t>: incentive for acquiring new property; </a:t>
            </a:r>
            <a:r>
              <a:rPr lang="en-US" sz="2800" i="1" dirty="0" smtClean="0">
                <a:latin typeface="Calibri" pitchFamily="34" charset="0"/>
                <a:cs typeface="Microsoft Sans Serif" pitchFamily="34" charset="0"/>
              </a:rPr>
              <a:t>ex post</a:t>
            </a:r>
            <a:r>
              <a:rPr lang="en-US" sz="2800" dirty="0" smtClean="0">
                <a:latin typeface="Calibri" pitchFamily="34" charset="0"/>
                <a:cs typeface="Microsoft Sans Serif" pitchFamily="34" charset="0"/>
              </a:rPr>
              <a:t>: efficient consumption/</a:t>
            </a:r>
            <a:r>
              <a:rPr lang="en-US" sz="2800" dirty="0" err="1" smtClean="0">
                <a:latin typeface="Calibri" pitchFamily="34" charset="0"/>
                <a:cs typeface="Microsoft Sans Serif" pitchFamily="34" charset="0"/>
              </a:rPr>
              <a:t>utilisation</a:t>
            </a:r>
            <a:endParaRPr lang="en-US" sz="28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643050"/>
            <a:ext cx="8715436" cy="5214949"/>
          </a:xfrm>
        </p:spPr>
        <p:txBody>
          <a:bodyPr>
            <a:normAutofit/>
          </a:bodyPr>
          <a:lstStyle/>
          <a:p>
            <a:pPr>
              <a:lnSpc>
                <a:spcPct val="90000"/>
              </a:lnSpc>
            </a:pPr>
            <a:r>
              <a:rPr lang="en-US" sz="3200" dirty="0" smtClean="0">
                <a:latin typeface="Calibri" pitchFamily="34" charset="0"/>
                <a:cs typeface="Microsoft Sans Serif" pitchFamily="34" charset="0"/>
              </a:rPr>
              <a:t>Property right is essential for efficient solution on the disputable use of resource </a:t>
            </a:r>
            <a:r>
              <a:rPr lang="en-US" sz="3200" b="1" u="sng" dirty="0" smtClean="0">
                <a:latin typeface="Calibri" pitchFamily="34" charset="0"/>
                <a:cs typeface="Microsoft Sans Serif" pitchFamily="34" charset="0"/>
              </a:rPr>
              <a:t>(necessary condition)</a:t>
            </a:r>
          </a:p>
          <a:p>
            <a:pPr lvl="1">
              <a:lnSpc>
                <a:spcPct val="90000"/>
              </a:lnSpc>
            </a:pPr>
            <a:r>
              <a:rPr lang="en-US" sz="2800" dirty="0" smtClean="0">
                <a:latin typeface="Calibri" pitchFamily="34" charset="0"/>
                <a:cs typeface="Microsoft Sans Serif" pitchFamily="34" charset="0"/>
              </a:rPr>
              <a:t>It acts as a basis for negotiation</a:t>
            </a:r>
          </a:p>
          <a:p>
            <a:pPr lvl="1">
              <a:lnSpc>
                <a:spcPct val="90000"/>
              </a:lnSpc>
            </a:pPr>
            <a:r>
              <a:rPr lang="en-US" sz="2800" dirty="0" smtClean="0">
                <a:latin typeface="Calibri" pitchFamily="34" charset="0"/>
                <a:cs typeface="Microsoft Sans Serif" pitchFamily="34" charset="0"/>
              </a:rPr>
              <a:t>Disputing parties know what they have and what they are fighting for</a:t>
            </a:r>
            <a:endParaRPr lang="en-US" sz="3200" dirty="0" smtClean="0">
              <a:latin typeface="Calibri" pitchFamily="34" charset="0"/>
              <a:cs typeface="Microsoft Sans Serif" pitchFamily="34" charset="0"/>
            </a:endParaRPr>
          </a:p>
          <a:p>
            <a:pPr>
              <a:lnSpc>
                <a:spcPct val="90000"/>
              </a:lnSpc>
            </a:pPr>
            <a:r>
              <a:rPr lang="en-US" sz="3200" dirty="0" smtClean="0">
                <a:latin typeface="Calibri" pitchFamily="34" charset="0"/>
                <a:cs typeface="Microsoft Sans Serif" pitchFamily="34" charset="0"/>
              </a:rPr>
              <a:t>Under some circumstances (described by </a:t>
            </a:r>
            <a:r>
              <a:rPr lang="en-US" sz="3200" dirty="0" err="1" smtClean="0">
                <a:latin typeface="Calibri" pitchFamily="34" charset="0"/>
                <a:cs typeface="Microsoft Sans Serif" pitchFamily="34" charset="0"/>
              </a:rPr>
              <a:t>Coase</a:t>
            </a:r>
            <a:r>
              <a:rPr lang="en-US" sz="3200" dirty="0" smtClean="0">
                <a:latin typeface="Calibri" pitchFamily="34" charset="0"/>
                <a:cs typeface="Microsoft Sans Serif" pitchFamily="34" charset="0"/>
              </a:rPr>
              <a:t>), just assigning and enforcing property rights would allow disputing parties to settle for the most economically efficient solution</a:t>
            </a:r>
          </a:p>
          <a:p>
            <a:pPr lvl="1">
              <a:lnSpc>
                <a:spcPct val="90000"/>
              </a:lnSpc>
            </a:pPr>
            <a:r>
              <a:rPr lang="en-US" sz="2800" i="1" dirty="0" smtClean="0">
                <a:latin typeface="Calibri" pitchFamily="34" charset="0"/>
                <a:cs typeface="Microsoft Sans Serif" pitchFamily="34" charset="0"/>
              </a:rPr>
              <a:t>Well-defined and well-enforced property right</a:t>
            </a:r>
          </a:p>
          <a:p>
            <a:pPr lvl="1">
              <a:lnSpc>
                <a:spcPct val="90000"/>
              </a:lnSpc>
            </a:pPr>
            <a:endParaRPr lang="en-US" sz="2400" dirty="0" smtClean="0">
              <a:latin typeface="Calibri" pitchFamily="34" charset="0"/>
              <a:cs typeface="Microsoft Sans Serif" pitchFamily="34" charset="0"/>
            </a:endParaRPr>
          </a:p>
          <a:p>
            <a:pPr lvl="1">
              <a:lnSpc>
                <a:spcPct val="90000"/>
              </a:lnSpc>
            </a:pP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214422"/>
            <a:ext cx="8715436" cy="5643577"/>
          </a:xfrm>
        </p:spPr>
        <p:txBody>
          <a:bodyPr>
            <a:normAutofit lnSpcReduction="10000"/>
          </a:bodyPr>
          <a:lstStyle/>
          <a:p>
            <a:pPr>
              <a:lnSpc>
                <a:spcPct val="90000"/>
              </a:lnSpc>
            </a:pPr>
            <a:r>
              <a:rPr lang="en-US" sz="3200" dirty="0" smtClean="0">
                <a:latin typeface="Calibri" pitchFamily="34" charset="0"/>
                <a:cs typeface="Microsoft Sans Serif" pitchFamily="34" charset="0"/>
              </a:rPr>
              <a:t>However, the circumstance that </a:t>
            </a:r>
            <a:r>
              <a:rPr lang="en-US" sz="3200" dirty="0" err="1" smtClean="0">
                <a:latin typeface="Calibri" pitchFamily="34" charset="0"/>
                <a:cs typeface="Microsoft Sans Serif" pitchFamily="34" charset="0"/>
              </a:rPr>
              <a:t>Coase</a:t>
            </a:r>
            <a:r>
              <a:rPr lang="en-US" sz="3200" dirty="0" smtClean="0">
                <a:latin typeface="Calibri" pitchFamily="34" charset="0"/>
                <a:cs typeface="Microsoft Sans Serif" pitchFamily="34" charset="0"/>
              </a:rPr>
              <a:t> mentioned is a ‘</a:t>
            </a:r>
            <a:r>
              <a:rPr lang="en-US" sz="3200" b="1" u="sng" dirty="0" smtClean="0">
                <a:latin typeface="Calibri" pitchFamily="34" charset="0"/>
                <a:cs typeface="Microsoft Sans Serif" pitchFamily="34" charset="0"/>
              </a:rPr>
              <a:t>sufficient condition</a:t>
            </a:r>
            <a:r>
              <a:rPr lang="en-US" sz="3200" dirty="0" smtClean="0">
                <a:latin typeface="Calibri" pitchFamily="34" charset="0"/>
                <a:cs typeface="Microsoft Sans Serif" pitchFamily="34" charset="0"/>
              </a:rPr>
              <a:t>’ – a low transaction cost between disputing parties</a:t>
            </a:r>
          </a:p>
          <a:p>
            <a:pPr>
              <a:lnSpc>
                <a:spcPct val="90000"/>
              </a:lnSpc>
            </a:pPr>
            <a:r>
              <a:rPr lang="en-US" sz="3200" dirty="0" smtClean="0">
                <a:latin typeface="Calibri" pitchFamily="34" charset="0"/>
                <a:cs typeface="Microsoft Sans Serif" pitchFamily="34" charset="0"/>
              </a:rPr>
              <a:t>Court/fiat ruling does </a:t>
            </a:r>
            <a:r>
              <a:rPr lang="en-US" sz="3200" b="1" dirty="0" smtClean="0">
                <a:latin typeface="Calibri" pitchFamily="34" charset="0"/>
                <a:cs typeface="Microsoft Sans Serif" pitchFamily="34" charset="0"/>
              </a:rPr>
              <a:t>not</a:t>
            </a:r>
            <a:r>
              <a:rPr lang="en-US" sz="3200" dirty="0" smtClean="0">
                <a:latin typeface="Calibri" pitchFamily="34" charset="0"/>
                <a:cs typeface="Microsoft Sans Serif" pitchFamily="34" charset="0"/>
              </a:rPr>
              <a:t> matter if both necessary and sufficient conditions are valid</a:t>
            </a:r>
          </a:p>
          <a:p>
            <a:pPr>
              <a:lnSpc>
                <a:spcPct val="90000"/>
              </a:lnSpc>
            </a:pPr>
            <a:r>
              <a:rPr lang="en-US" sz="3200" dirty="0" smtClean="0">
                <a:latin typeface="Calibri" pitchFamily="34" charset="0"/>
                <a:cs typeface="Microsoft Sans Serif" pitchFamily="34" charset="0"/>
              </a:rPr>
              <a:t>Court ruling does matter if anyone of both conditions is invalid </a:t>
            </a:r>
            <a:r>
              <a:rPr lang="en-US" sz="3200" dirty="0" smtClean="0">
                <a:latin typeface="Calibri" pitchFamily="34" charset="0"/>
                <a:cs typeface="Microsoft Sans Serif" pitchFamily="34" charset="0"/>
                <a:sym typeface="Wingdings" pitchFamily="2" charset="2"/>
              </a:rPr>
              <a:t> </a:t>
            </a:r>
            <a:r>
              <a:rPr lang="en-US" sz="3200" i="1" dirty="0" smtClean="0">
                <a:latin typeface="Calibri" pitchFamily="34" charset="0"/>
                <a:cs typeface="Microsoft Sans Serif" pitchFamily="34" charset="0"/>
                <a:sym typeface="Wingdings" pitchFamily="2" charset="2"/>
              </a:rPr>
              <a:t>inefficient outcome</a:t>
            </a:r>
            <a:endParaRPr lang="en-US" sz="3200" i="1" dirty="0" smtClean="0">
              <a:latin typeface="Calibri" pitchFamily="34" charset="0"/>
              <a:cs typeface="Microsoft Sans Serif" pitchFamily="34" charset="0"/>
            </a:endParaRPr>
          </a:p>
          <a:p>
            <a:pPr lvl="1">
              <a:lnSpc>
                <a:spcPct val="90000"/>
              </a:lnSpc>
            </a:pPr>
            <a:r>
              <a:rPr lang="en-US" sz="2800" dirty="0" smtClean="0">
                <a:latin typeface="Calibri" pitchFamily="34" charset="0"/>
                <a:cs typeface="Microsoft Sans Serif" pitchFamily="34" charset="0"/>
              </a:rPr>
              <a:t>No property right has been defined</a:t>
            </a:r>
          </a:p>
          <a:p>
            <a:pPr lvl="1">
              <a:lnSpc>
                <a:spcPct val="90000"/>
              </a:lnSpc>
            </a:pPr>
            <a:r>
              <a:rPr lang="en-US" sz="2800" dirty="0" smtClean="0">
                <a:latin typeface="Calibri" pitchFamily="34" charset="0"/>
                <a:cs typeface="Microsoft Sans Serif" pitchFamily="34" charset="0"/>
              </a:rPr>
              <a:t>High transaction cost between disputing parties</a:t>
            </a:r>
          </a:p>
          <a:p>
            <a:pPr>
              <a:lnSpc>
                <a:spcPct val="90000"/>
              </a:lnSpc>
            </a:pPr>
            <a:r>
              <a:rPr lang="en-US" sz="3200" dirty="0" smtClean="0">
                <a:latin typeface="Calibri" pitchFamily="34" charset="0"/>
                <a:cs typeface="Microsoft Sans Serif" pitchFamily="34" charset="0"/>
              </a:rPr>
              <a:t>Ruling can alter the outcome (may not be efficient but can improve from the inefficient one)</a:t>
            </a:r>
            <a:endParaRPr lang="en-US" sz="2800" u="sng"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When the property right has not been defined, it could possibly be:</a:t>
            </a:r>
          </a:p>
          <a:p>
            <a:pPr lvl="1">
              <a:lnSpc>
                <a:spcPct val="90000"/>
              </a:lnSpc>
            </a:pPr>
            <a:r>
              <a:rPr lang="en-US" sz="2800" dirty="0" smtClean="0">
                <a:latin typeface="Calibri" pitchFamily="34" charset="0"/>
                <a:cs typeface="Microsoft Sans Serif" pitchFamily="34" charset="0"/>
              </a:rPr>
              <a:t>The law does not </a:t>
            </a:r>
            <a:r>
              <a:rPr lang="en-US" sz="2800" dirty="0" err="1" smtClean="0">
                <a:latin typeface="Calibri" pitchFamily="34" charset="0"/>
                <a:cs typeface="Microsoft Sans Serif" pitchFamily="34" charset="0"/>
              </a:rPr>
              <a:t>recognise</a:t>
            </a:r>
            <a:r>
              <a:rPr lang="en-US" sz="2800" dirty="0" smtClean="0">
                <a:latin typeface="Calibri" pitchFamily="34" charset="0"/>
                <a:cs typeface="Microsoft Sans Serif" pitchFamily="34" charset="0"/>
              </a:rPr>
              <a:t> it yet (e.g., just been discovered) OR</a:t>
            </a:r>
          </a:p>
          <a:p>
            <a:pPr lvl="1">
              <a:lnSpc>
                <a:spcPct val="90000"/>
              </a:lnSpc>
            </a:pPr>
            <a:r>
              <a:rPr lang="en-US" sz="2800" dirty="0" smtClean="0">
                <a:latin typeface="Calibri" pitchFamily="34" charset="0"/>
                <a:cs typeface="Microsoft Sans Serif" pitchFamily="34" charset="0"/>
              </a:rPr>
              <a:t>It is not the private property</a:t>
            </a:r>
          </a:p>
          <a:p>
            <a:pPr lvl="2">
              <a:lnSpc>
                <a:spcPct val="90000"/>
              </a:lnSpc>
            </a:pPr>
            <a:r>
              <a:rPr lang="en-US" dirty="0" smtClean="0">
                <a:latin typeface="Calibri" pitchFamily="34" charset="0"/>
                <a:cs typeface="Microsoft Sans Serif" pitchFamily="34" charset="0"/>
              </a:rPr>
              <a:t>Non-rival</a:t>
            </a:r>
          </a:p>
          <a:p>
            <a:pPr lvl="2">
              <a:lnSpc>
                <a:spcPct val="90000"/>
              </a:lnSpc>
            </a:pPr>
            <a:r>
              <a:rPr lang="en-US" dirty="0" smtClean="0">
                <a:latin typeface="Calibri" pitchFamily="34" charset="0"/>
                <a:cs typeface="Microsoft Sans Serif" pitchFamily="34" charset="0"/>
              </a:rPr>
              <a:t>Non-excludable</a:t>
            </a:r>
          </a:p>
          <a:p>
            <a:pPr lvl="2">
              <a:lnSpc>
                <a:spcPct val="90000"/>
              </a:lnSpc>
            </a:pPr>
            <a:r>
              <a:rPr lang="en-US" dirty="0" smtClean="0">
                <a:latin typeface="Calibri" pitchFamily="34" charset="0"/>
                <a:cs typeface="Microsoft Sans Serif" pitchFamily="34" charset="0"/>
              </a:rPr>
              <a:t>Both = public good</a:t>
            </a:r>
          </a:p>
          <a:p>
            <a:pPr>
              <a:lnSpc>
                <a:spcPct val="90000"/>
              </a:lnSpc>
            </a:pPr>
            <a:r>
              <a:rPr lang="en-US" dirty="0" smtClean="0">
                <a:latin typeface="Calibri" pitchFamily="34" charset="0"/>
                <a:cs typeface="Microsoft Sans Serif" pitchFamily="34" charset="0"/>
              </a:rPr>
              <a:t>Legal ruling is important</a:t>
            </a:r>
          </a:p>
          <a:p>
            <a:pPr lvl="1">
              <a:lnSpc>
                <a:spcPct val="90000"/>
              </a:lnSpc>
            </a:pPr>
            <a:r>
              <a:rPr lang="en-US" dirty="0" smtClean="0">
                <a:latin typeface="Calibri" pitchFamily="34" charset="0"/>
                <a:cs typeface="Microsoft Sans Serif" pitchFamily="34" charset="0"/>
              </a:rPr>
              <a:t>Defining</a:t>
            </a:r>
          </a:p>
          <a:p>
            <a:pPr lvl="1">
              <a:lnSpc>
                <a:spcPct val="90000"/>
              </a:lnSpc>
            </a:pPr>
            <a:r>
              <a:rPr lang="en-US" dirty="0" smtClean="0">
                <a:latin typeface="Calibri" pitchFamily="34" charset="0"/>
                <a:cs typeface="Microsoft Sans Serif" pitchFamily="34" charset="0"/>
              </a:rPr>
              <a:t>Inventing new legal rules</a:t>
            </a:r>
          </a:p>
          <a:p>
            <a:pPr lvl="2">
              <a:lnSpc>
                <a:spcPct val="90000"/>
              </a:lnSpc>
            </a:pPr>
            <a:r>
              <a:rPr lang="en-US" dirty="0" smtClean="0">
                <a:latin typeface="Calibri" pitchFamily="34" charset="0"/>
                <a:cs typeface="Microsoft Sans Serif" pitchFamily="34" charset="0"/>
              </a:rPr>
              <a:t>Including assign the right to the state/government for public goods</a:t>
            </a:r>
          </a:p>
          <a:p>
            <a:pPr lvl="1">
              <a:lnSpc>
                <a:spcPct val="90000"/>
              </a:lnSpc>
            </a:pPr>
            <a:endParaRPr lang="en-US" sz="32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500042"/>
            <a:ext cx="8229600" cy="857256"/>
          </a:xfrm>
        </p:spPr>
        <p:txBody>
          <a:bodyPr/>
          <a:lstStyle/>
          <a:p>
            <a:r>
              <a:rPr lang="en-US" b="1" dirty="0" smtClean="0">
                <a:effectLst>
                  <a:outerShdw blurRad="38100" dist="38100" dir="2700000" algn="tl">
                    <a:srgbClr val="C0C0C0"/>
                  </a:outerShdw>
                </a:effectLst>
                <a:latin typeface="Calibri" pitchFamily="34" charset="0"/>
                <a:cs typeface="Microsoft Sans Serif" pitchFamily="34" charset="0"/>
              </a:rPr>
              <a:t>Summary on Property Rights</a:t>
            </a:r>
            <a:endParaRPr lang="th-TH" b="1"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Providing the </a:t>
            </a:r>
            <a:r>
              <a:rPr lang="en-US" sz="3200" dirty="0" err="1" smtClean="0">
                <a:latin typeface="Calibri" pitchFamily="34" charset="0"/>
                <a:cs typeface="Microsoft Sans Serif" pitchFamily="34" charset="0"/>
              </a:rPr>
              <a:t>Coase</a:t>
            </a:r>
            <a:r>
              <a:rPr lang="en-US" sz="3200" dirty="0" smtClean="0">
                <a:latin typeface="Calibri" pitchFamily="34" charset="0"/>
                <a:cs typeface="Microsoft Sans Serif" pitchFamily="34" charset="0"/>
              </a:rPr>
              <a:t> theorem is held</a:t>
            </a:r>
          </a:p>
          <a:p>
            <a:pPr>
              <a:lnSpc>
                <a:spcPct val="90000"/>
              </a:lnSpc>
            </a:pPr>
            <a:r>
              <a:rPr lang="en-US" sz="3200" dirty="0" smtClean="0">
                <a:latin typeface="Calibri" pitchFamily="34" charset="0"/>
                <a:cs typeface="Microsoft Sans Serif" pitchFamily="34" charset="0"/>
              </a:rPr>
              <a:t>Economically efficient outcome from negotiation</a:t>
            </a:r>
          </a:p>
          <a:p>
            <a:pPr>
              <a:lnSpc>
                <a:spcPct val="90000"/>
              </a:lnSpc>
            </a:pPr>
            <a:r>
              <a:rPr lang="en-US" sz="3200" dirty="0" smtClean="0">
                <a:latin typeface="Calibri" pitchFamily="34" charset="0"/>
                <a:cs typeface="Microsoft Sans Serif" pitchFamily="34" charset="0"/>
              </a:rPr>
              <a:t>It is noted that some outcomes are different from the court verdict</a:t>
            </a:r>
            <a:endParaRPr lang="en-US" dirty="0" smtClean="0">
              <a:latin typeface="Calibri" pitchFamily="34" charset="0"/>
              <a:cs typeface="Microsoft Sans Serif" pitchFamily="34" charset="0"/>
            </a:endParaRPr>
          </a:p>
          <a:p>
            <a:pPr lvl="1">
              <a:lnSpc>
                <a:spcPct val="90000"/>
              </a:lnSpc>
            </a:pPr>
            <a:r>
              <a:rPr lang="en-US" sz="2800" dirty="0" smtClean="0">
                <a:latin typeface="Calibri" pitchFamily="34" charset="0"/>
                <a:cs typeface="Microsoft Sans Serif" pitchFamily="34" charset="0"/>
              </a:rPr>
              <a:t>Private agreement</a:t>
            </a:r>
          </a:p>
          <a:p>
            <a:pPr lvl="1">
              <a:lnSpc>
                <a:spcPct val="90000"/>
              </a:lnSpc>
            </a:pPr>
            <a:r>
              <a:rPr lang="en-US" sz="2800" dirty="0" smtClean="0">
                <a:latin typeface="Calibri" pitchFamily="34" charset="0"/>
                <a:cs typeface="Microsoft Sans Serif" pitchFamily="34" charset="0"/>
              </a:rPr>
              <a:t>Both are better off</a:t>
            </a:r>
          </a:p>
          <a:p>
            <a:pPr lvl="1">
              <a:lnSpc>
                <a:spcPct val="90000"/>
              </a:lnSpc>
            </a:pPr>
            <a:r>
              <a:rPr lang="en-US" sz="2800" dirty="0" smtClean="0">
                <a:latin typeface="Calibri" pitchFamily="34" charset="0"/>
                <a:cs typeface="Microsoft Sans Serif" pitchFamily="34" charset="0"/>
              </a:rPr>
              <a:t>Both want that agreement to be enforced</a:t>
            </a:r>
          </a:p>
          <a:p>
            <a:pPr lvl="1">
              <a:lnSpc>
                <a:spcPct val="90000"/>
              </a:lnSpc>
            </a:pPr>
            <a:r>
              <a:rPr lang="en-US" sz="2800" dirty="0" smtClean="0">
                <a:latin typeface="Calibri" pitchFamily="34" charset="0"/>
                <a:cs typeface="Microsoft Sans Serif" pitchFamily="34" charset="0"/>
              </a:rPr>
              <a:t>How can they be ascertained?</a:t>
            </a:r>
          </a:p>
          <a:p>
            <a:pPr lvl="2">
              <a:lnSpc>
                <a:spcPct val="90000"/>
              </a:lnSpc>
            </a:pPr>
            <a:r>
              <a:rPr lang="en-US" i="1" dirty="0" smtClean="0">
                <a:latin typeface="Calibri" pitchFamily="34" charset="0"/>
                <a:cs typeface="Microsoft Sans Serif" pitchFamily="34" charset="0"/>
              </a:rPr>
              <a:t>Ex post</a:t>
            </a:r>
            <a:r>
              <a:rPr lang="en-US" dirty="0" smtClean="0">
                <a:latin typeface="Calibri" pitchFamily="34" charset="0"/>
                <a:cs typeface="Microsoft Sans Serif" pitchFamily="34" charset="0"/>
              </a:rPr>
              <a:t> opportunism/Moral hazard – behaving strategically to take advantage of the other.</a:t>
            </a:r>
          </a:p>
          <a:p>
            <a:pPr lvl="2">
              <a:lnSpc>
                <a:spcPct val="90000"/>
              </a:lnSpc>
            </a:pPr>
            <a:r>
              <a:rPr lang="en-US" i="1" dirty="0" smtClean="0">
                <a:latin typeface="Calibri" pitchFamily="34" charset="0"/>
                <a:cs typeface="Microsoft Sans Serif" pitchFamily="34" charset="0"/>
              </a:rPr>
              <a:t>Ex ante</a:t>
            </a:r>
            <a:r>
              <a:rPr lang="en-US" dirty="0" smtClean="0">
                <a:latin typeface="Calibri" pitchFamily="34" charset="0"/>
                <a:cs typeface="Microsoft Sans Serif" pitchFamily="34" charset="0"/>
              </a:rPr>
              <a:t> opportunism/Adverse selection – selecting inefficient outcome</a:t>
            </a:r>
          </a:p>
        </p:txBody>
      </p:sp>
    </p:spTree>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Origin of Contract Law</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When private parties agreed on something, they want their agreement to be enforced</a:t>
            </a:r>
          </a:p>
          <a:p>
            <a:pPr>
              <a:lnSpc>
                <a:spcPct val="90000"/>
              </a:lnSpc>
            </a:pPr>
            <a:r>
              <a:rPr lang="en-US" sz="3600" dirty="0" smtClean="0">
                <a:latin typeface="Calibri" pitchFamily="34" charset="0"/>
                <a:cs typeface="Microsoft Sans Serif" pitchFamily="34" charset="0"/>
              </a:rPr>
              <a:t>There is a chance that one party may cheat and the whole agreement collapse</a:t>
            </a:r>
          </a:p>
          <a:p>
            <a:pPr>
              <a:lnSpc>
                <a:spcPct val="90000"/>
              </a:lnSpc>
            </a:pPr>
            <a:r>
              <a:rPr lang="en-US" sz="3600" b="1" dirty="0" smtClean="0">
                <a:latin typeface="Calibri" pitchFamily="34" charset="0"/>
                <a:cs typeface="Microsoft Sans Serif" pitchFamily="34" charset="0"/>
              </a:rPr>
              <a:t>Contract = legal recognition of private agreement</a:t>
            </a:r>
          </a:p>
          <a:p>
            <a:pPr>
              <a:lnSpc>
                <a:spcPct val="90000"/>
              </a:lnSpc>
            </a:pPr>
            <a:r>
              <a:rPr lang="en-US" sz="3600" dirty="0" smtClean="0">
                <a:latin typeface="Calibri" pitchFamily="34" charset="0"/>
                <a:cs typeface="Microsoft Sans Serif" pitchFamily="34" charset="0"/>
              </a:rPr>
              <a:t>Private parties are using the state-provided judicial power to enforce their agreement.</a:t>
            </a:r>
            <a:endParaRPr lang="en-US" sz="28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Contract and Autonomy of Will</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Private agreement must be economically efficient (according to </a:t>
            </a:r>
            <a:r>
              <a:rPr lang="en-US" sz="3600" dirty="0" err="1" smtClean="0">
                <a:latin typeface="Calibri" pitchFamily="34" charset="0"/>
                <a:cs typeface="Microsoft Sans Serif" pitchFamily="34" charset="0"/>
              </a:rPr>
              <a:t>Coase</a:t>
            </a:r>
            <a:r>
              <a:rPr lang="en-US" sz="3600" dirty="0" smtClean="0">
                <a:latin typeface="Calibri" pitchFamily="34" charset="0"/>
                <a:cs typeface="Microsoft Sans Serif" pitchFamily="34" charset="0"/>
              </a:rPr>
              <a:t>)</a:t>
            </a:r>
          </a:p>
          <a:p>
            <a:pPr>
              <a:lnSpc>
                <a:spcPct val="90000"/>
              </a:lnSpc>
            </a:pPr>
            <a:r>
              <a:rPr lang="en-US" sz="3600" dirty="0" smtClean="0">
                <a:latin typeface="Calibri" pitchFamily="34" charset="0"/>
                <a:cs typeface="Microsoft Sans Serif" pitchFamily="34" charset="0"/>
              </a:rPr>
              <a:t>Both must be better off</a:t>
            </a:r>
          </a:p>
          <a:p>
            <a:pPr>
              <a:lnSpc>
                <a:spcPct val="90000"/>
              </a:lnSpc>
            </a:pPr>
            <a:r>
              <a:rPr lang="en-US" sz="3600" dirty="0" smtClean="0">
                <a:latin typeface="Calibri" pitchFamily="34" charset="0"/>
                <a:cs typeface="Microsoft Sans Serif" pitchFamily="34" charset="0"/>
              </a:rPr>
              <a:t>Providing that both parties have acted according to their will (preference)</a:t>
            </a:r>
          </a:p>
          <a:p>
            <a:pPr>
              <a:lnSpc>
                <a:spcPct val="90000"/>
              </a:lnSpc>
            </a:pPr>
            <a:r>
              <a:rPr lang="en-US" sz="3600" dirty="0" smtClean="0">
                <a:latin typeface="Calibri" pitchFamily="34" charset="0"/>
                <a:cs typeface="Microsoft Sans Serif" pitchFamily="34" charset="0"/>
              </a:rPr>
              <a:t>The agreement shall be exercised</a:t>
            </a:r>
          </a:p>
          <a:p>
            <a:pPr>
              <a:lnSpc>
                <a:spcPct val="90000"/>
              </a:lnSpc>
            </a:pPr>
            <a:r>
              <a:rPr lang="en-US" sz="3600" dirty="0" smtClean="0">
                <a:latin typeface="Calibri" pitchFamily="34" charset="0"/>
                <a:cs typeface="Microsoft Sans Serif" pitchFamily="34" charset="0"/>
              </a:rPr>
              <a:t>Principle of Contract</a:t>
            </a:r>
          </a:p>
          <a:p>
            <a:pPr lvl="1">
              <a:lnSpc>
                <a:spcPct val="90000"/>
              </a:lnSpc>
            </a:pPr>
            <a:r>
              <a:rPr lang="en-US" sz="3200" b="1" i="1" dirty="0" err="1" smtClean="0">
                <a:latin typeface="Calibri" pitchFamily="34" charset="0"/>
                <a:cs typeface="Microsoft Sans Serif" pitchFamily="34" charset="0"/>
              </a:rPr>
              <a:t>Pacta</a:t>
            </a:r>
            <a:r>
              <a:rPr lang="en-US" sz="3200" b="1" i="1" dirty="0" smtClean="0">
                <a:latin typeface="Calibri" pitchFamily="34" charset="0"/>
                <a:cs typeface="Microsoft Sans Serif" pitchFamily="34" charset="0"/>
              </a:rPr>
              <a:t> </a:t>
            </a:r>
            <a:r>
              <a:rPr lang="en-US" sz="3200" b="1" i="1" dirty="0" err="1" smtClean="0">
                <a:latin typeface="Calibri" pitchFamily="34" charset="0"/>
                <a:cs typeface="Microsoft Sans Serif" pitchFamily="34" charset="0"/>
              </a:rPr>
              <a:t>sunt</a:t>
            </a:r>
            <a:r>
              <a:rPr lang="en-US" sz="3200" b="1" i="1" dirty="0" smtClean="0">
                <a:latin typeface="Calibri" pitchFamily="34" charset="0"/>
                <a:cs typeface="Microsoft Sans Serif" pitchFamily="34" charset="0"/>
              </a:rPr>
              <a:t> </a:t>
            </a:r>
            <a:r>
              <a:rPr lang="en-US" sz="3200" b="1" i="1" dirty="0" err="1" smtClean="0">
                <a:latin typeface="Calibri" pitchFamily="34" charset="0"/>
                <a:cs typeface="Microsoft Sans Serif" pitchFamily="34" charset="0"/>
              </a:rPr>
              <a:t>servanda</a:t>
            </a:r>
            <a:endParaRPr lang="en-US" sz="3200" b="1" i="1"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Economics of Contract Law</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What is the contract?</a:t>
            </a:r>
          </a:p>
          <a:p>
            <a:pPr>
              <a:lnSpc>
                <a:spcPct val="90000"/>
              </a:lnSpc>
            </a:pPr>
            <a:r>
              <a:rPr lang="en-US" sz="3600" dirty="0" smtClean="0">
                <a:latin typeface="Calibri" pitchFamily="34" charset="0"/>
                <a:cs typeface="Microsoft Sans Serif" pitchFamily="34" charset="0"/>
              </a:rPr>
              <a:t>Formation of contract</a:t>
            </a:r>
          </a:p>
          <a:p>
            <a:pPr>
              <a:lnSpc>
                <a:spcPct val="90000"/>
              </a:lnSpc>
            </a:pPr>
            <a:r>
              <a:rPr lang="en-US" sz="3600" dirty="0" smtClean="0">
                <a:latin typeface="Calibri" pitchFamily="34" charset="0"/>
                <a:cs typeface="Microsoft Sans Serif" pitchFamily="34" charset="0"/>
              </a:rPr>
              <a:t>Enforcement of contrac</a:t>
            </a:r>
            <a:r>
              <a:rPr lang="en-US" sz="3200" dirty="0" smtClean="0">
                <a:latin typeface="Calibri" pitchFamily="34" charset="0"/>
                <a:cs typeface="Microsoft Sans Serif" pitchFamily="34" charset="0"/>
              </a:rPr>
              <a:t>t</a:t>
            </a:r>
          </a:p>
          <a:p>
            <a:pPr>
              <a:lnSpc>
                <a:spcPct val="90000"/>
              </a:lnSpc>
            </a:pPr>
            <a:r>
              <a:rPr lang="en-US" sz="3600" dirty="0" smtClean="0">
                <a:latin typeface="Calibri" pitchFamily="34" charset="0"/>
                <a:cs typeface="Microsoft Sans Serif" pitchFamily="34" charset="0"/>
              </a:rPr>
              <a:t>Breach of Contract</a:t>
            </a:r>
          </a:p>
          <a:p>
            <a:pPr lvl="1">
              <a:lnSpc>
                <a:spcPct val="90000"/>
              </a:lnSpc>
            </a:pPr>
            <a:r>
              <a:rPr lang="en-US" sz="3200" dirty="0" smtClean="0">
                <a:latin typeface="Calibri" pitchFamily="34" charset="0"/>
                <a:cs typeface="Microsoft Sans Serif" pitchFamily="34" charset="0"/>
              </a:rPr>
              <a:t>Efficient breach</a:t>
            </a:r>
          </a:p>
          <a:p>
            <a:pPr>
              <a:lnSpc>
                <a:spcPct val="90000"/>
              </a:lnSpc>
            </a:pPr>
            <a:r>
              <a:rPr lang="en-US" sz="3500" dirty="0" smtClean="0">
                <a:latin typeface="Calibri" pitchFamily="34" charset="0"/>
                <a:cs typeface="Microsoft Sans Serif" pitchFamily="34" charset="0"/>
              </a:rPr>
              <a:t>Compensation for breach of contract</a:t>
            </a:r>
          </a:p>
          <a:p>
            <a:pPr>
              <a:lnSpc>
                <a:spcPct val="90000"/>
              </a:lnSpc>
            </a:pPr>
            <a:r>
              <a:rPr lang="en-US" sz="3500" dirty="0" smtClean="0">
                <a:latin typeface="Calibri" pitchFamily="34" charset="0"/>
                <a:cs typeface="Microsoft Sans Serif" pitchFamily="34" charset="0"/>
              </a:rPr>
              <a:t>Economic role of contract</a:t>
            </a:r>
          </a:p>
          <a:p>
            <a:pPr>
              <a:lnSpc>
                <a:spcPct val="90000"/>
              </a:lnSpc>
            </a:pPr>
            <a:r>
              <a:rPr lang="en-US" sz="3500" smtClean="0">
                <a:latin typeface="Calibri" pitchFamily="34" charset="0"/>
                <a:cs typeface="Microsoft Sans Serif" pitchFamily="34" charset="0"/>
              </a:rPr>
              <a:t>Incomplete contract</a:t>
            </a:r>
            <a:endParaRPr lang="en-US" sz="35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Recognition of Private Agreement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CCC, Section 151 “An act is not void on account of its differing from a provision of any law if such law does not relate to public order or good morals.”</a:t>
            </a:r>
          </a:p>
          <a:p>
            <a:pPr>
              <a:lnSpc>
                <a:spcPct val="90000"/>
              </a:lnSpc>
            </a:pPr>
            <a:endParaRPr lang="en-US" sz="35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Definition of Contract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Bilateral/multilateral juristic act</a:t>
            </a:r>
          </a:p>
          <a:p>
            <a:pPr>
              <a:lnSpc>
                <a:spcPct val="90000"/>
              </a:lnSpc>
            </a:pPr>
            <a:r>
              <a:rPr lang="en-US" sz="3600" dirty="0" smtClean="0">
                <a:latin typeface="Calibri" pitchFamily="34" charset="0"/>
                <a:cs typeface="Microsoft Sans Serif" pitchFamily="34" charset="0"/>
              </a:rPr>
              <a:t>Intention to be legally bound (</a:t>
            </a:r>
            <a:r>
              <a:rPr lang="en-US" sz="3600" u="sng" dirty="0" smtClean="0">
                <a:latin typeface="Calibri" pitchFamily="34" charset="0"/>
                <a:cs typeface="Microsoft Sans Serif" pitchFamily="34" charset="0"/>
              </a:rPr>
              <a:t>legal binding</a:t>
            </a:r>
            <a:r>
              <a:rPr lang="en-US" sz="3600" dirty="0" smtClean="0">
                <a:latin typeface="Calibri" pitchFamily="34" charset="0"/>
                <a:cs typeface="Microsoft Sans Serif" pitchFamily="34" charset="0"/>
              </a:rPr>
              <a:t>)</a:t>
            </a:r>
          </a:p>
          <a:p>
            <a:pPr>
              <a:lnSpc>
                <a:spcPct val="90000"/>
              </a:lnSpc>
            </a:pPr>
            <a:r>
              <a:rPr lang="en-US" sz="3600" dirty="0" smtClean="0">
                <a:latin typeface="Calibri" pitchFamily="34" charset="0"/>
                <a:cs typeface="Microsoft Sans Serif" pitchFamily="34" charset="0"/>
              </a:rPr>
              <a:t>“A meeting of the minds of two (or more) parties” – </a:t>
            </a:r>
            <a:r>
              <a:rPr lang="en-US" sz="3600" i="1" dirty="0" smtClean="0">
                <a:latin typeface="Calibri" pitchFamily="34" charset="0"/>
                <a:cs typeface="Microsoft Sans Serif" pitchFamily="34" charset="0"/>
              </a:rPr>
              <a:t>consensus ad idem</a:t>
            </a:r>
          </a:p>
          <a:p>
            <a:pPr>
              <a:lnSpc>
                <a:spcPct val="90000"/>
              </a:lnSpc>
            </a:pPr>
            <a:endParaRPr lang="en-US" sz="35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Juristic Act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Action/Expression</a:t>
            </a:r>
          </a:p>
          <a:p>
            <a:pPr>
              <a:lnSpc>
                <a:spcPct val="90000"/>
              </a:lnSpc>
            </a:pPr>
            <a:r>
              <a:rPr lang="en-US" sz="3600" dirty="0" smtClean="0">
                <a:latin typeface="Calibri" pitchFamily="34" charset="0"/>
                <a:cs typeface="Microsoft Sans Serif" pitchFamily="34" charset="0"/>
              </a:rPr>
              <a:t>Lawful</a:t>
            </a:r>
          </a:p>
          <a:p>
            <a:pPr>
              <a:lnSpc>
                <a:spcPct val="90000"/>
              </a:lnSpc>
            </a:pPr>
            <a:r>
              <a:rPr lang="en-US" sz="3600" dirty="0" smtClean="0">
                <a:latin typeface="Calibri" pitchFamily="34" charset="0"/>
                <a:cs typeface="Microsoft Sans Serif" pitchFamily="34" charset="0"/>
              </a:rPr>
              <a:t>Voluntary (autonomy of will or liberty of individual)</a:t>
            </a:r>
          </a:p>
          <a:p>
            <a:pPr>
              <a:lnSpc>
                <a:spcPct val="90000"/>
              </a:lnSpc>
            </a:pPr>
            <a:r>
              <a:rPr lang="en-US" sz="3600" dirty="0" smtClean="0">
                <a:latin typeface="Calibri" pitchFamily="34" charset="0"/>
                <a:cs typeface="Microsoft Sans Serif" pitchFamily="34" charset="0"/>
              </a:rPr>
              <a:t>Requires legal recognition</a:t>
            </a:r>
          </a:p>
          <a:p>
            <a:pPr>
              <a:lnSpc>
                <a:spcPct val="90000"/>
              </a:lnSpc>
            </a:pPr>
            <a:r>
              <a:rPr lang="en-US" sz="3600" dirty="0" smtClean="0">
                <a:latin typeface="Calibri" pitchFamily="34" charset="0"/>
                <a:cs typeface="Microsoft Sans Serif" pitchFamily="34" charset="0"/>
              </a:rPr>
              <a:t>Has an impact on ‘right’ (at least of the one who expressed that action)</a:t>
            </a:r>
          </a:p>
          <a:p>
            <a:pPr lvl="1">
              <a:lnSpc>
                <a:spcPct val="90000"/>
              </a:lnSpc>
            </a:pPr>
            <a:r>
              <a:rPr lang="en-US" sz="3300" dirty="0" smtClean="0">
                <a:latin typeface="Calibri" pitchFamily="34" charset="0"/>
                <a:cs typeface="Microsoft Sans Serif" pitchFamily="34" charset="0"/>
              </a:rPr>
              <a:t>Illegal or impossible purposes are not </a:t>
            </a:r>
            <a:r>
              <a:rPr lang="en-US" sz="3300" dirty="0" err="1" smtClean="0">
                <a:latin typeface="Calibri" pitchFamily="34" charset="0"/>
                <a:cs typeface="Microsoft Sans Serif" pitchFamily="34" charset="0"/>
              </a:rPr>
              <a:t>recognised</a:t>
            </a:r>
            <a:endParaRPr lang="en-US" sz="3300" dirty="0" smtClean="0">
              <a:latin typeface="Calibri" pitchFamily="34" charset="0"/>
              <a:cs typeface="Microsoft Sans Serif" pitchFamily="34" charset="0"/>
            </a:endParaRPr>
          </a:p>
          <a:p>
            <a:pPr lvl="1">
              <a:lnSpc>
                <a:spcPct val="90000"/>
              </a:lnSpc>
            </a:pPr>
            <a:r>
              <a:rPr lang="en-US" sz="3300" dirty="0" smtClean="0">
                <a:latin typeface="Calibri" pitchFamily="34" charset="0"/>
                <a:cs typeface="Microsoft Sans Serif" pitchFamily="34" charset="0"/>
              </a:rPr>
              <a:t>Action against public order or good moral</a:t>
            </a:r>
          </a:p>
          <a:p>
            <a:pPr>
              <a:lnSpc>
                <a:spcPct val="90000"/>
              </a:lnSpc>
            </a:pPr>
            <a:endParaRPr lang="en-US" sz="35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ChangeArrowheads="1"/>
          </p:cNvSpPr>
          <p:nvPr/>
        </p:nvSpPr>
        <p:spPr bwMode="auto">
          <a:xfrm>
            <a:off x="468313" y="1071546"/>
            <a:ext cx="8280400" cy="4321175"/>
          </a:xfrm>
          <a:prstGeom prst="rect">
            <a:avLst/>
          </a:prstGeom>
          <a:solidFill>
            <a:srgbClr val="CCFFCC"/>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endParaRPr lang="th-TH">
              <a:latin typeface="Calibri" pitchFamily="34" charset="0"/>
            </a:endParaRPr>
          </a:p>
        </p:txBody>
      </p:sp>
      <p:sp>
        <p:nvSpPr>
          <p:cNvPr id="37891" name="Oval 3"/>
          <p:cNvSpPr>
            <a:spLocks noChangeArrowheads="1"/>
          </p:cNvSpPr>
          <p:nvPr/>
        </p:nvSpPr>
        <p:spPr bwMode="auto">
          <a:xfrm>
            <a:off x="1260475" y="1574783"/>
            <a:ext cx="6696075" cy="3313113"/>
          </a:xfrm>
          <a:prstGeom prst="ellipse">
            <a:avLst/>
          </a:prstGeom>
          <a:solidFill>
            <a:schemeClr val="accent1"/>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th-TH">
              <a:latin typeface="Calibri" pitchFamily="34" charset="0"/>
            </a:endParaRPr>
          </a:p>
        </p:txBody>
      </p:sp>
      <p:sp>
        <p:nvSpPr>
          <p:cNvPr id="37892" name="Oval 4"/>
          <p:cNvSpPr>
            <a:spLocks noChangeArrowheads="1"/>
          </p:cNvSpPr>
          <p:nvPr/>
        </p:nvSpPr>
        <p:spPr bwMode="auto">
          <a:xfrm>
            <a:off x="2555875" y="2511408"/>
            <a:ext cx="4176713" cy="1368425"/>
          </a:xfrm>
          <a:prstGeom prst="ellipse">
            <a:avLst/>
          </a:prstGeom>
          <a:solidFill>
            <a:srgbClr val="33CCCC"/>
          </a:solidFill>
          <a:ln w="9525">
            <a:solidFill>
              <a:schemeClr val="tx1"/>
            </a:solidFill>
            <a:round/>
            <a:headEnd/>
            <a:tailEnd/>
          </a:ln>
          <a:effectLst/>
        </p:spPr>
        <p:txBody>
          <a:bodyPr vert="horz" wrap="none" lIns="91440" tIns="45720" rIns="91440" bIns="45720" numCol="1" anchor="ctr" anchorCtr="0" compatLnSpc="1">
            <a:prstTxWarp prst="textNoShape">
              <a:avLst/>
            </a:prstTxWarp>
          </a:bodyPr>
          <a:lstStyle/>
          <a:p>
            <a:endParaRPr lang="th-TH">
              <a:latin typeface="Calibri" pitchFamily="34" charset="0"/>
            </a:endParaRPr>
          </a:p>
        </p:txBody>
      </p:sp>
      <p:sp>
        <p:nvSpPr>
          <p:cNvPr id="37893" name="Text Box 5"/>
          <p:cNvSpPr txBox="1">
            <a:spLocks noChangeArrowheads="1"/>
          </p:cNvSpPr>
          <p:nvPr/>
        </p:nvSpPr>
        <p:spPr bwMode="auto">
          <a:xfrm>
            <a:off x="3205163" y="1863708"/>
            <a:ext cx="2879725"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1" i="0" u="none" strike="noStrike" cap="none" normalizeH="0" baseline="0" smtClean="0">
                <a:ln>
                  <a:noFill/>
                </a:ln>
                <a:solidFill>
                  <a:schemeClr val="tx1"/>
                </a:solidFill>
                <a:effectLst/>
                <a:latin typeface="Calibri" pitchFamily="34" charset="0"/>
              </a:rPr>
              <a:t>Juristic Acts</a:t>
            </a:r>
            <a:endParaRPr kumimoji="0" lang="th-TH" sz="2800" b="0" i="0" u="none" strike="noStrike" cap="none" normalizeH="0" baseline="0" smtClean="0">
              <a:ln>
                <a:noFill/>
              </a:ln>
              <a:solidFill>
                <a:schemeClr val="tx1"/>
              </a:solidFill>
              <a:effectLst/>
              <a:latin typeface="Calibri" pitchFamily="34" charset="0"/>
            </a:endParaRPr>
          </a:p>
        </p:txBody>
      </p:sp>
      <p:sp>
        <p:nvSpPr>
          <p:cNvPr id="37894" name="Text Box 6"/>
          <p:cNvSpPr txBox="1">
            <a:spLocks noChangeArrowheads="1"/>
          </p:cNvSpPr>
          <p:nvPr/>
        </p:nvSpPr>
        <p:spPr bwMode="auto">
          <a:xfrm>
            <a:off x="3779838" y="3016233"/>
            <a:ext cx="1800225" cy="3968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1" i="1" u="none" strike="noStrike" cap="none" normalizeH="0" baseline="0" smtClean="0">
                <a:ln>
                  <a:noFill/>
                </a:ln>
                <a:solidFill>
                  <a:schemeClr val="tx1"/>
                </a:solidFill>
                <a:effectLst/>
                <a:latin typeface="Calibri" pitchFamily="34" charset="0"/>
              </a:rPr>
              <a:t>Contract</a:t>
            </a:r>
            <a:endParaRPr kumimoji="0" lang="th-TH" sz="2800" b="0" i="0" u="none" strike="noStrike" cap="none" normalizeH="0" baseline="0" smtClean="0">
              <a:ln>
                <a:noFill/>
              </a:ln>
              <a:solidFill>
                <a:schemeClr val="tx1"/>
              </a:solidFill>
              <a:effectLst/>
              <a:latin typeface="Calibri" pitchFamily="34" charset="0"/>
            </a:endParaRPr>
          </a:p>
        </p:txBody>
      </p:sp>
      <p:sp>
        <p:nvSpPr>
          <p:cNvPr id="37895" name="Text Box 7"/>
          <p:cNvSpPr txBox="1">
            <a:spLocks noChangeArrowheads="1"/>
          </p:cNvSpPr>
          <p:nvPr/>
        </p:nvSpPr>
        <p:spPr bwMode="auto">
          <a:xfrm>
            <a:off x="323850" y="4671996"/>
            <a:ext cx="3311525" cy="70167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Calibri" pitchFamily="34" charset="0"/>
              </a:rPr>
              <a:t>Declaration of Intention (</a:t>
            </a:r>
            <a:r>
              <a:rPr kumimoji="0" lang="en-US" sz="2000" b="0" i="1" u="none" strike="noStrike" cap="none" normalizeH="0" baseline="0" smtClean="0">
                <a:ln>
                  <a:noFill/>
                </a:ln>
                <a:solidFill>
                  <a:schemeClr val="tx1"/>
                </a:solidFill>
                <a:effectLst/>
                <a:latin typeface="Calibri" pitchFamily="34" charset="0"/>
              </a:rPr>
              <a:t>Willenserklarung</a:t>
            </a:r>
            <a:r>
              <a:rPr kumimoji="0" lang="en-US" sz="2000" b="0" i="0" u="none" strike="noStrike" cap="none" normalizeH="0" baseline="0" smtClean="0">
                <a:ln>
                  <a:noFill/>
                </a:ln>
                <a:solidFill>
                  <a:schemeClr val="tx1"/>
                </a:solidFill>
                <a:effectLst/>
                <a:latin typeface="Calibri" pitchFamily="34" charset="0"/>
              </a:rPr>
              <a:t>)</a:t>
            </a:r>
            <a:endParaRPr kumimoji="0" lang="th-TH" sz="2800" b="0" i="0" u="none" strike="noStrike" cap="none" normalizeH="0" baseline="0" smtClean="0">
              <a:ln>
                <a:noFill/>
              </a:ln>
              <a:solidFill>
                <a:schemeClr val="tx1"/>
              </a:solidFill>
              <a:effectLst/>
              <a:latin typeface="Calibri" pitchFamily="34" charset="0"/>
            </a:endParaRPr>
          </a:p>
        </p:txBody>
      </p:sp>
      <p:sp>
        <p:nvSpPr>
          <p:cNvPr id="37896" name="Text Box 8"/>
          <p:cNvSpPr txBox="1">
            <a:spLocks noChangeArrowheads="1"/>
          </p:cNvSpPr>
          <p:nvPr/>
        </p:nvSpPr>
        <p:spPr bwMode="auto">
          <a:xfrm>
            <a:off x="684213" y="1287446"/>
            <a:ext cx="1655762" cy="6413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FF0000"/>
                </a:solidFill>
                <a:effectLst/>
                <a:latin typeface="Calibri" pitchFamily="34" charset="0"/>
              </a:rPr>
              <a:t>Invitation to a party</a:t>
            </a:r>
            <a:endParaRPr kumimoji="0" lang="th-TH" sz="2800" b="0" i="0" u="none" strike="noStrike" cap="none" normalizeH="0" baseline="0" smtClean="0">
              <a:ln>
                <a:noFill/>
              </a:ln>
              <a:solidFill>
                <a:schemeClr val="tx1"/>
              </a:solidFill>
              <a:effectLst/>
              <a:latin typeface="Calibri" pitchFamily="34" charset="0"/>
            </a:endParaRPr>
          </a:p>
        </p:txBody>
      </p:sp>
      <p:sp>
        <p:nvSpPr>
          <p:cNvPr id="37897" name="Text Box 9"/>
          <p:cNvSpPr txBox="1">
            <a:spLocks noChangeArrowheads="1"/>
          </p:cNvSpPr>
          <p:nvPr/>
        </p:nvSpPr>
        <p:spPr bwMode="auto">
          <a:xfrm>
            <a:off x="6156325" y="2439971"/>
            <a:ext cx="1655763" cy="366712"/>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FF0000"/>
                </a:solidFill>
                <a:effectLst/>
                <a:latin typeface="Calibri" pitchFamily="34" charset="0"/>
              </a:rPr>
              <a:t>Will/Bequest</a:t>
            </a:r>
            <a:endParaRPr kumimoji="0" lang="th-TH" sz="2800" b="0" i="0" u="none" strike="noStrike" cap="none" normalizeH="0" baseline="0" smtClean="0">
              <a:ln>
                <a:noFill/>
              </a:ln>
              <a:solidFill>
                <a:schemeClr val="tx1"/>
              </a:solidFill>
              <a:effectLst/>
              <a:latin typeface="Calibri" pitchFamily="34" charset="0"/>
            </a:endParaRPr>
          </a:p>
        </p:txBody>
      </p:sp>
      <p:sp>
        <p:nvSpPr>
          <p:cNvPr id="37898" name="Text Box 10"/>
          <p:cNvSpPr txBox="1">
            <a:spLocks noChangeArrowheads="1"/>
          </p:cNvSpPr>
          <p:nvPr/>
        </p:nvSpPr>
        <p:spPr bwMode="auto">
          <a:xfrm>
            <a:off x="3276600" y="3375008"/>
            <a:ext cx="2232025"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FF0000"/>
                </a:solidFill>
                <a:effectLst/>
                <a:latin typeface="Calibri" pitchFamily="34" charset="0"/>
              </a:rPr>
              <a:t>Taking a bus</a:t>
            </a:r>
            <a:endParaRPr kumimoji="0" lang="th-TH" sz="2800" b="0" i="0" u="none" strike="noStrike" cap="none" normalizeH="0" baseline="0" smtClean="0">
              <a:ln>
                <a:noFill/>
              </a:ln>
              <a:solidFill>
                <a:schemeClr val="tx1"/>
              </a:solidFill>
              <a:effectLst/>
              <a:latin typeface="Calibri"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daviddfriedman.com/Academic/Price_Theory/PThy_Chapter_6/PThy_Chapter_65.GIF"/>
          <p:cNvPicPr>
            <a:picLocks noChangeAspect="1" noChangeArrowheads="1"/>
          </p:cNvPicPr>
          <p:nvPr/>
        </p:nvPicPr>
        <p:blipFill>
          <a:blip r:embed="rId3" cstate="print"/>
          <a:srcRect b="4661"/>
          <a:stretch>
            <a:fillRect/>
          </a:stretch>
        </p:blipFill>
        <p:spPr bwMode="auto">
          <a:xfrm>
            <a:off x="500034" y="227675"/>
            <a:ext cx="7642741" cy="5844531"/>
          </a:xfrm>
          <a:prstGeom prst="rect">
            <a:avLst/>
          </a:prstGeom>
          <a:noFill/>
        </p:spPr>
      </p:pic>
    </p:spTree>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http://www.daviddfriedman.com/Academic/Price_Theory/PThy_Chapter_6/PThy_Chapter_66.GIF"/>
          <p:cNvPicPr>
            <a:picLocks noChangeAspect="1" noChangeArrowheads="1"/>
          </p:cNvPicPr>
          <p:nvPr/>
        </p:nvPicPr>
        <p:blipFill>
          <a:blip r:embed="rId3" cstate="print"/>
          <a:srcRect b="5747"/>
          <a:stretch>
            <a:fillRect/>
          </a:stretch>
        </p:blipFill>
        <p:spPr bwMode="auto">
          <a:xfrm>
            <a:off x="500034" y="285728"/>
            <a:ext cx="7523549" cy="5857916"/>
          </a:xfrm>
          <a:prstGeom prst="rect">
            <a:avLst/>
          </a:prstGeom>
          <a:noFill/>
        </p:spPr>
      </p:pic>
    </p:spTree>
  </p:cSld>
  <p:clrMapOvr>
    <a:overrideClrMapping bg1="lt1" tx1="dk1" bg2="lt2" tx2="dk2" accent1="accent1" accent2="accent2" accent3="accent3" accent4="accent4" accent5="accent5" accent6="accent6" hlink="hlink" folHlink="folHlink"/>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Formation of Contract</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600" dirty="0" smtClean="0">
                <a:latin typeface="Calibri" pitchFamily="34" charset="0"/>
                <a:cs typeface="Microsoft Sans Serif" pitchFamily="34" charset="0"/>
              </a:rPr>
              <a:t>Contracting parties</a:t>
            </a:r>
          </a:p>
          <a:p>
            <a:pPr lvl="1">
              <a:lnSpc>
                <a:spcPct val="90000"/>
              </a:lnSpc>
            </a:pPr>
            <a:r>
              <a:rPr lang="en-US" sz="3300" dirty="0" smtClean="0">
                <a:latin typeface="Calibri" pitchFamily="34" charset="0"/>
                <a:cs typeface="Microsoft Sans Serif" pitchFamily="34" charset="0"/>
              </a:rPr>
              <a:t>Capacity</a:t>
            </a:r>
          </a:p>
          <a:p>
            <a:pPr lvl="1">
              <a:lnSpc>
                <a:spcPct val="90000"/>
              </a:lnSpc>
            </a:pPr>
            <a:r>
              <a:rPr lang="en-US" sz="3300" dirty="0" smtClean="0">
                <a:latin typeface="Calibri" pitchFamily="34" charset="0"/>
                <a:cs typeface="Microsoft Sans Serif" pitchFamily="34" charset="0"/>
              </a:rPr>
              <a:t>Duress or undue influence</a:t>
            </a:r>
          </a:p>
          <a:p>
            <a:pPr>
              <a:lnSpc>
                <a:spcPct val="90000"/>
              </a:lnSpc>
            </a:pPr>
            <a:r>
              <a:rPr lang="en-US" sz="3600" dirty="0" smtClean="0">
                <a:latin typeface="Calibri" pitchFamily="34" charset="0"/>
                <a:cs typeface="Microsoft Sans Serif" pitchFamily="34" charset="0"/>
              </a:rPr>
              <a:t>Components of the contract</a:t>
            </a:r>
          </a:p>
          <a:p>
            <a:pPr lvl="1">
              <a:lnSpc>
                <a:spcPct val="90000"/>
              </a:lnSpc>
            </a:pPr>
            <a:r>
              <a:rPr lang="en-US" sz="3200" dirty="0" smtClean="0">
                <a:latin typeface="Calibri" pitchFamily="34" charset="0"/>
                <a:cs typeface="Microsoft Sans Serif" pitchFamily="34" charset="0"/>
              </a:rPr>
              <a:t>Offer</a:t>
            </a:r>
          </a:p>
          <a:p>
            <a:pPr lvl="1">
              <a:lnSpc>
                <a:spcPct val="90000"/>
              </a:lnSpc>
            </a:pPr>
            <a:r>
              <a:rPr lang="en-US" sz="3200" dirty="0" smtClean="0">
                <a:latin typeface="Calibri" pitchFamily="34" charset="0"/>
                <a:cs typeface="Microsoft Sans Serif" pitchFamily="34" charset="0"/>
              </a:rPr>
              <a:t>Acceptance</a:t>
            </a:r>
          </a:p>
          <a:p>
            <a:pPr lvl="1">
              <a:lnSpc>
                <a:spcPct val="90000"/>
              </a:lnSpc>
            </a:pPr>
            <a:r>
              <a:rPr lang="en-US" sz="3200" dirty="0" smtClean="0">
                <a:latin typeface="Calibri" pitchFamily="34" charset="0"/>
                <a:cs typeface="Microsoft Sans Serif" pitchFamily="34" charset="0"/>
              </a:rPr>
              <a:t>Consideration</a:t>
            </a:r>
          </a:p>
          <a:p>
            <a:pPr lvl="1">
              <a:lnSpc>
                <a:spcPct val="90000"/>
              </a:lnSpc>
            </a:pPr>
            <a:r>
              <a:rPr lang="en-US" sz="3200" dirty="0" smtClean="0">
                <a:latin typeface="Calibri" pitchFamily="34" charset="0"/>
                <a:cs typeface="Microsoft Sans Serif" pitchFamily="34" charset="0"/>
              </a:rPr>
              <a:t>Formalities</a:t>
            </a:r>
          </a:p>
        </p:txBody>
      </p:sp>
    </p:spTree>
  </p:cSld>
  <p:clrMapOvr>
    <a:overrideClrMapping bg1="lt1" tx1="dk1" bg2="lt2" tx2="dk2" accent1="accent1" accent2="accent2" accent3="accent3" accent4="accent4" accent5="accent5" accent6="accent6" hlink="hlink" folHlink="folHlink"/>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Offer</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A statement of willingness to contract on specified terms made with intention that, if accepted, it shall become a (legally) binding contract</a:t>
            </a:r>
          </a:p>
          <a:p>
            <a:pPr lvl="1">
              <a:lnSpc>
                <a:spcPct val="90000"/>
              </a:lnSpc>
            </a:pPr>
            <a:r>
              <a:rPr lang="en-US" sz="2900" dirty="0" smtClean="0">
                <a:latin typeface="Calibri" pitchFamily="34" charset="0"/>
                <a:cs typeface="Microsoft Sans Serif" pitchFamily="34" charset="0"/>
              </a:rPr>
              <a:t>Willingness</a:t>
            </a:r>
          </a:p>
          <a:p>
            <a:pPr lvl="1">
              <a:lnSpc>
                <a:spcPct val="90000"/>
              </a:lnSpc>
            </a:pPr>
            <a:r>
              <a:rPr lang="en-US" sz="2900" dirty="0" smtClean="0">
                <a:latin typeface="Calibri" pitchFamily="34" charset="0"/>
                <a:cs typeface="Microsoft Sans Serif" pitchFamily="34" charset="0"/>
              </a:rPr>
              <a:t>Specified Terms</a:t>
            </a:r>
          </a:p>
          <a:p>
            <a:pPr lvl="1">
              <a:lnSpc>
                <a:spcPct val="90000"/>
              </a:lnSpc>
            </a:pPr>
            <a:r>
              <a:rPr lang="en-US" sz="2900" dirty="0" smtClean="0">
                <a:latin typeface="Calibri" pitchFamily="34" charset="0"/>
                <a:cs typeface="Microsoft Sans Serif" pitchFamily="34" charset="0"/>
              </a:rPr>
              <a:t>Intention for being legally bound</a:t>
            </a:r>
          </a:p>
          <a:p>
            <a:pPr>
              <a:lnSpc>
                <a:spcPct val="90000"/>
              </a:lnSpc>
            </a:pPr>
            <a:r>
              <a:rPr lang="en-US" sz="3200" dirty="0" smtClean="0">
                <a:latin typeface="Calibri" pitchFamily="34" charset="0"/>
                <a:cs typeface="Microsoft Sans Serif" pitchFamily="34" charset="0"/>
              </a:rPr>
              <a:t>Offer must be made to someone</a:t>
            </a:r>
          </a:p>
          <a:p>
            <a:pPr>
              <a:lnSpc>
                <a:spcPct val="90000"/>
              </a:lnSpc>
            </a:pPr>
            <a:r>
              <a:rPr lang="en-US" sz="3200" dirty="0" smtClean="0">
                <a:latin typeface="Calibri" pitchFamily="34" charset="0"/>
                <a:cs typeface="Microsoft Sans Serif" pitchFamily="34" charset="0"/>
              </a:rPr>
              <a:t>Offer can be expired</a:t>
            </a:r>
          </a:p>
        </p:txBody>
      </p:sp>
    </p:spTree>
  </p:cSld>
  <p:clrMapOvr>
    <a:overrideClrMapping bg1="lt1" tx1="dk1" bg2="lt2" tx2="dk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Acceptance</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Acceptance is not a counter-offer</a:t>
            </a:r>
          </a:p>
          <a:p>
            <a:pPr>
              <a:lnSpc>
                <a:spcPct val="90000"/>
              </a:lnSpc>
            </a:pPr>
            <a:r>
              <a:rPr lang="en-US" sz="3200" dirty="0" smtClean="0">
                <a:latin typeface="Calibri" pitchFamily="34" charset="0"/>
                <a:cs typeface="Microsoft Sans Serif" pitchFamily="34" charset="0"/>
              </a:rPr>
              <a:t>Acceptance must be </a:t>
            </a:r>
          </a:p>
          <a:p>
            <a:pPr lvl="1">
              <a:lnSpc>
                <a:spcPct val="90000"/>
              </a:lnSpc>
            </a:pPr>
            <a:r>
              <a:rPr lang="en-US" sz="2900" dirty="0" smtClean="0">
                <a:latin typeface="Calibri" pitchFamily="34" charset="0"/>
                <a:cs typeface="Microsoft Sans Serif" pitchFamily="34" charset="0"/>
              </a:rPr>
              <a:t>an unconditional assent to all terms of the offer</a:t>
            </a:r>
          </a:p>
          <a:p>
            <a:pPr lvl="1">
              <a:lnSpc>
                <a:spcPct val="90000"/>
              </a:lnSpc>
            </a:pPr>
            <a:r>
              <a:rPr lang="en-US" sz="2900" dirty="0" smtClean="0">
                <a:latin typeface="Calibri" pitchFamily="34" charset="0"/>
                <a:cs typeface="Microsoft Sans Serif" pitchFamily="34" charset="0"/>
              </a:rPr>
              <a:t>§ 366 “So long as the parties have not agreed upon all points of a contract upon which, according to the declaration of even one party, agreement is essential, the contract is, in case of doubt, not concluded. An understanding concerning particular points is not binding, even if they have been noted down…”</a:t>
            </a:r>
          </a:p>
          <a:p>
            <a:pPr lvl="1">
              <a:lnSpc>
                <a:spcPct val="90000"/>
              </a:lnSpc>
            </a:pPr>
            <a:r>
              <a:rPr lang="en-US" sz="2900" dirty="0" smtClean="0">
                <a:latin typeface="Calibri" pitchFamily="34" charset="0"/>
                <a:cs typeface="Microsoft Sans Serif" pitchFamily="34" charset="0"/>
              </a:rPr>
              <a:t>Communicated from the </a:t>
            </a:r>
            <a:r>
              <a:rPr lang="en-US" sz="2900" dirty="0" err="1" smtClean="0">
                <a:latin typeface="Calibri" pitchFamily="34" charset="0"/>
                <a:cs typeface="Microsoft Sans Serif" pitchFamily="34" charset="0"/>
              </a:rPr>
              <a:t>offeree</a:t>
            </a:r>
            <a:r>
              <a:rPr lang="en-US" sz="2900" dirty="0" smtClean="0">
                <a:latin typeface="Calibri" pitchFamily="34" charset="0"/>
                <a:cs typeface="Microsoft Sans Serif" pitchFamily="34" charset="0"/>
              </a:rPr>
              <a:t> to the </a:t>
            </a:r>
            <a:r>
              <a:rPr lang="en-US" sz="2900" dirty="0" err="1" smtClean="0">
                <a:latin typeface="Calibri" pitchFamily="34" charset="0"/>
                <a:cs typeface="Microsoft Sans Serif" pitchFamily="34" charset="0"/>
              </a:rPr>
              <a:t>offerer</a:t>
            </a:r>
            <a:endParaRPr lang="en-US" sz="2900" dirty="0" smtClean="0">
              <a:latin typeface="Calibri" pitchFamily="34" charset="0"/>
              <a:cs typeface="Microsoft Sans Serif" pitchFamily="34" charset="0"/>
            </a:endParaRPr>
          </a:p>
          <a:p>
            <a:pPr>
              <a:lnSpc>
                <a:spcPct val="90000"/>
              </a:lnSpc>
            </a:pPr>
            <a:r>
              <a:rPr lang="en-US" sz="3200" dirty="0" smtClean="0">
                <a:latin typeface="Calibri" pitchFamily="34" charset="0"/>
                <a:cs typeface="Microsoft Sans Serif" pitchFamily="34" charset="0"/>
              </a:rPr>
              <a:t>With intention of accepting</a:t>
            </a:r>
          </a:p>
        </p:txBody>
      </p:sp>
    </p:spTree>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Consideration</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429684" cy="5643577"/>
          </a:xfrm>
        </p:spPr>
        <p:txBody>
          <a:bodyPr>
            <a:normAutofit/>
          </a:bodyPr>
          <a:lstStyle/>
          <a:p>
            <a:pPr>
              <a:lnSpc>
                <a:spcPct val="90000"/>
              </a:lnSpc>
            </a:pPr>
            <a:r>
              <a:rPr lang="en-US" sz="3200" b="1" dirty="0" smtClean="0">
                <a:latin typeface="Calibri" pitchFamily="34" charset="0"/>
                <a:cs typeface="Microsoft Sans Serif" pitchFamily="34" charset="0"/>
              </a:rPr>
              <a:t>Common Law only</a:t>
            </a:r>
          </a:p>
          <a:p>
            <a:pPr>
              <a:lnSpc>
                <a:spcPct val="90000"/>
              </a:lnSpc>
            </a:pPr>
            <a:r>
              <a:rPr lang="en-US" sz="3200" dirty="0" smtClean="0">
                <a:latin typeface="Calibri" pitchFamily="34" charset="0"/>
                <a:cs typeface="Microsoft Sans Serif" pitchFamily="34" charset="0"/>
              </a:rPr>
              <a:t>A thing that a “</a:t>
            </a:r>
            <a:r>
              <a:rPr lang="en-US" sz="3200" dirty="0" err="1" smtClean="0">
                <a:latin typeface="Calibri" pitchFamily="34" charset="0"/>
                <a:cs typeface="Microsoft Sans Serif" pitchFamily="34" charset="0"/>
              </a:rPr>
              <a:t>promisee</a:t>
            </a:r>
            <a:r>
              <a:rPr lang="en-US" sz="3200" dirty="0" smtClean="0">
                <a:latin typeface="Calibri" pitchFamily="34" charset="0"/>
                <a:cs typeface="Microsoft Sans Serif" pitchFamily="34" charset="0"/>
              </a:rPr>
              <a:t>” gives to a “</a:t>
            </a:r>
            <a:r>
              <a:rPr lang="en-US" sz="3200" dirty="0" err="1" smtClean="0">
                <a:latin typeface="Calibri" pitchFamily="34" charset="0"/>
                <a:cs typeface="Microsoft Sans Serif" pitchFamily="34" charset="0"/>
              </a:rPr>
              <a:t>promisor</a:t>
            </a:r>
            <a:r>
              <a:rPr lang="en-US" sz="3200" dirty="0" smtClean="0">
                <a:latin typeface="Calibri" pitchFamily="34" charset="0"/>
                <a:cs typeface="Microsoft Sans Serif" pitchFamily="34" charset="0"/>
              </a:rPr>
              <a:t>” to induce a promise</a:t>
            </a:r>
          </a:p>
          <a:p>
            <a:pPr>
              <a:lnSpc>
                <a:spcPct val="90000"/>
              </a:lnSpc>
            </a:pPr>
            <a:r>
              <a:rPr lang="en-US" sz="3200" dirty="0" smtClean="0">
                <a:latin typeface="Calibri" pitchFamily="34" charset="0"/>
                <a:cs typeface="Microsoft Sans Serif" pitchFamily="34" charset="0"/>
              </a:rPr>
              <a:t>All contract must benefit both parties</a:t>
            </a:r>
          </a:p>
          <a:p>
            <a:pPr>
              <a:lnSpc>
                <a:spcPct val="90000"/>
              </a:lnSpc>
            </a:pPr>
            <a:endParaRPr lang="en-US" sz="3200" dirty="0" smtClean="0">
              <a:latin typeface="Calibri" pitchFamily="34" charset="0"/>
              <a:cs typeface="Microsoft Sans Serif" pitchFamily="34" charset="0"/>
            </a:endParaRPr>
          </a:p>
        </p:txBody>
      </p:sp>
      <p:sp>
        <p:nvSpPr>
          <p:cNvPr id="39938" name="Rectangle 2"/>
          <p:cNvSpPr>
            <a:spLocks noChangeArrowheads="1"/>
          </p:cNvSpPr>
          <p:nvPr/>
        </p:nvSpPr>
        <p:spPr bwMode="auto">
          <a:xfrm>
            <a:off x="900113" y="3908440"/>
            <a:ext cx="1511300" cy="914400"/>
          </a:xfrm>
          <a:prstGeom prst="rect">
            <a:avLst/>
          </a:prstGeom>
          <a:solidFill>
            <a:srgbClr val="FFFF99"/>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dirty="0" err="1" smtClean="0">
                <a:ln>
                  <a:noFill/>
                </a:ln>
                <a:solidFill>
                  <a:schemeClr val="tx1"/>
                </a:solidFill>
                <a:effectLst/>
                <a:latin typeface="Calibri" pitchFamily="34" charset="0"/>
              </a:rPr>
              <a:t>Offerer</a:t>
            </a:r>
            <a:endParaRPr kumimoji="0" lang="th-TH" sz="2800" b="0" i="0" u="none" strike="noStrike" cap="none" normalizeH="0" baseline="0" dirty="0" smtClean="0">
              <a:ln>
                <a:noFill/>
              </a:ln>
              <a:solidFill>
                <a:schemeClr val="tx1"/>
              </a:solidFill>
              <a:effectLst/>
              <a:latin typeface="Calibri" pitchFamily="34" charset="0"/>
            </a:endParaRPr>
          </a:p>
        </p:txBody>
      </p:sp>
      <p:sp>
        <p:nvSpPr>
          <p:cNvPr id="39939" name="Rectangle 3"/>
          <p:cNvSpPr>
            <a:spLocks noChangeArrowheads="1"/>
          </p:cNvSpPr>
          <p:nvPr/>
        </p:nvSpPr>
        <p:spPr bwMode="auto">
          <a:xfrm>
            <a:off x="5651500" y="3908440"/>
            <a:ext cx="1511300" cy="914400"/>
          </a:xfrm>
          <a:prstGeom prst="rect">
            <a:avLst/>
          </a:prstGeom>
          <a:solidFill>
            <a:srgbClr val="FFFF99"/>
          </a:solidFill>
          <a:ln w="9525">
            <a:solidFill>
              <a:schemeClr val="tx1"/>
            </a:solidFill>
            <a:miter lim="800000"/>
            <a:headEnd/>
            <a:tailEnd/>
          </a:ln>
          <a:effectLst/>
        </p:spPr>
        <p:txBody>
          <a:bodyPr vert="horz" wrap="none" lIns="91440" tIns="45720" rIns="91440" bIns="45720" numCol="1" anchor="ctr" anchorCtr="0" compatLnSpc="1">
            <a:prstTxWarp prst="textNoShape">
              <a:avLst/>
            </a:prstTxWarp>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bri" pitchFamily="34" charset="0"/>
              </a:rPr>
              <a:t>Offeree</a:t>
            </a:r>
            <a:endParaRPr kumimoji="0" lang="th-TH" sz="2800" b="0" i="0" u="none" strike="noStrike" cap="none" normalizeH="0" baseline="0" smtClean="0">
              <a:ln>
                <a:noFill/>
              </a:ln>
              <a:solidFill>
                <a:schemeClr val="tx1"/>
              </a:solidFill>
              <a:effectLst/>
              <a:latin typeface="Calibri" pitchFamily="34" charset="0"/>
            </a:endParaRPr>
          </a:p>
        </p:txBody>
      </p:sp>
      <p:sp>
        <p:nvSpPr>
          <p:cNvPr id="39940" name="Line 4"/>
          <p:cNvSpPr>
            <a:spLocks noChangeShapeType="1"/>
          </p:cNvSpPr>
          <p:nvPr/>
        </p:nvSpPr>
        <p:spPr bwMode="auto">
          <a:xfrm>
            <a:off x="2411413" y="4195778"/>
            <a:ext cx="3240087" cy="0"/>
          </a:xfrm>
          <a:prstGeom prst="line">
            <a:avLst/>
          </a:prstGeom>
          <a:noFill/>
          <a:ln w="9525">
            <a:solidFill>
              <a:schemeClr val="tx1"/>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1" name="Line 5"/>
          <p:cNvSpPr>
            <a:spLocks noChangeShapeType="1"/>
          </p:cNvSpPr>
          <p:nvPr/>
        </p:nvSpPr>
        <p:spPr bwMode="auto">
          <a:xfrm flipH="1">
            <a:off x="2411413" y="4411678"/>
            <a:ext cx="3240087" cy="0"/>
          </a:xfrm>
          <a:prstGeom prst="line">
            <a:avLst/>
          </a:prstGeom>
          <a:noFill/>
          <a:ln w="9525">
            <a:solidFill>
              <a:schemeClr val="tx1"/>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2" name="Text Box 6"/>
          <p:cNvSpPr txBox="1">
            <a:spLocks noChangeArrowheads="1"/>
          </p:cNvSpPr>
          <p:nvPr/>
        </p:nvSpPr>
        <p:spPr bwMode="auto">
          <a:xfrm>
            <a:off x="3276600" y="3835415"/>
            <a:ext cx="1582738"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bri" pitchFamily="34" charset="0"/>
              </a:rPr>
              <a:t>offer</a:t>
            </a:r>
            <a:endParaRPr kumimoji="0" lang="th-TH" sz="2800" b="0" i="0" u="none" strike="noStrike" cap="none" normalizeH="0" baseline="0" smtClean="0">
              <a:ln>
                <a:noFill/>
              </a:ln>
              <a:solidFill>
                <a:schemeClr val="tx1"/>
              </a:solidFill>
              <a:effectLst/>
              <a:latin typeface="Calibri" pitchFamily="34" charset="0"/>
            </a:endParaRPr>
          </a:p>
        </p:txBody>
      </p:sp>
      <p:sp>
        <p:nvSpPr>
          <p:cNvPr id="39943" name="Text Box 7"/>
          <p:cNvSpPr txBox="1">
            <a:spLocks noChangeArrowheads="1"/>
          </p:cNvSpPr>
          <p:nvPr/>
        </p:nvSpPr>
        <p:spPr bwMode="auto">
          <a:xfrm>
            <a:off x="3276600" y="4340240"/>
            <a:ext cx="1582738"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chemeClr val="tx1"/>
                </a:solidFill>
                <a:effectLst/>
                <a:latin typeface="Calibri" pitchFamily="34" charset="0"/>
              </a:rPr>
              <a:t>acceptance</a:t>
            </a:r>
            <a:endParaRPr kumimoji="0" lang="th-TH" sz="2800" b="0" i="0" u="none" strike="noStrike" cap="none" normalizeH="0" baseline="0" smtClean="0">
              <a:ln>
                <a:noFill/>
              </a:ln>
              <a:solidFill>
                <a:schemeClr val="tx1"/>
              </a:solidFill>
              <a:effectLst/>
              <a:latin typeface="Calibri" pitchFamily="34" charset="0"/>
            </a:endParaRPr>
          </a:p>
        </p:txBody>
      </p:sp>
      <p:sp>
        <p:nvSpPr>
          <p:cNvPr id="39944" name="Line 8"/>
          <p:cNvSpPr>
            <a:spLocks noChangeShapeType="1"/>
          </p:cNvSpPr>
          <p:nvPr/>
        </p:nvSpPr>
        <p:spPr bwMode="auto">
          <a:xfrm>
            <a:off x="6372225" y="4845065"/>
            <a:ext cx="0" cy="431800"/>
          </a:xfrm>
          <a:prstGeom prst="line">
            <a:avLst/>
          </a:prstGeom>
          <a:noFill/>
          <a:ln w="28575">
            <a:solidFill>
              <a:srgbClr val="CC99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5" name="Line 9"/>
          <p:cNvSpPr>
            <a:spLocks noChangeShapeType="1"/>
          </p:cNvSpPr>
          <p:nvPr/>
        </p:nvSpPr>
        <p:spPr bwMode="auto">
          <a:xfrm flipH="1" flipV="1">
            <a:off x="1692275" y="4845065"/>
            <a:ext cx="0" cy="431800"/>
          </a:xfrm>
          <a:prstGeom prst="line">
            <a:avLst/>
          </a:prstGeom>
          <a:noFill/>
          <a:ln w="28575">
            <a:solidFill>
              <a:srgbClr val="CC99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6" name="Line 10"/>
          <p:cNvSpPr>
            <a:spLocks noChangeShapeType="1"/>
          </p:cNvSpPr>
          <p:nvPr/>
        </p:nvSpPr>
        <p:spPr bwMode="auto">
          <a:xfrm flipH="1">
            <a:off x="1692275" y="5276865"/>
            <a:ext cx="4679950" cy="0"/>
          </a:xfrm>
          <a:prstGeom prst="line">
            <a:avLst/>
          </a:prstGeom>
          <a:noFill/>
          <a:ln w="28575">
            <a:solidFill>
              <a:srgbClr val="CC9900"/>
            </a:solidFill>
            <a:round/>
            <a:headEnd/>
            <a:tailEnd type="triangle" w="med" len="med"/>
          </a:ln>
          <a:effectLst/>
        </p:spPr>
        <p:txBody>
          <a:bodyPr vert="horz" wrap="square" lIns="91440" tIns="45720" rIns="91440" bIns="45720" numCol="1" anchor="t" anchorCtr="0" compatLnSpc="1">
            <a:prstTxWarp prst="textNoShape">
              <a:avLst/>
            </a:prstTxWarp>
          </a:bodyPr>
          <a:lstStyle/>
          <a:p>
            <a:endParaRPr lang="th-TH">
              <a:latin typeface="Calibri" pitchFamily="34" charset="0"/>
            </a:endParaRPr>
          </a:p>
        </p:txBody>
      </p:sp>
      <p:sp>
        <p:nvSpPr>
          <p:cNvPr id="39947" name="Text Box 11"/>
          <p:cNvSpPr txBox="1">
            <a:spLocks noChangeArrowheads="1"/>
          </p:cNvSpPr>
          <p:nvPr/>
        </p:nvSpPr>
        <p:spPr bwMode="auto">
          <a:xfrm>
            <a:off x="2916238" y="5276865"/>
            <a:ext cx="2303462" cy="3667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sz="1800" b="0" i="0" u="none" strike="noStrike" cap="none" normalizeH="0" baseline="0" smtClean="0">
                <a:ln>
                  <a:noFill/>
                </a:ln>
                <a:solidFill>
                  <a:srgbClr val="CC9900"/>
                </a:solidFill>
                <a:effectLst/>
                <a:latin typeface="Calibri" pitchFamily="34" charset="0"/>
              </a:rPr>
              <a:t>consideration</a:t>
            </a:r>
            <a:endParaRPr kumimoji="0" lang="th-TH" sz="2800" b="0" i="0" u="none" strike="noStrike" cap="none" normalizeH="0" baseline="0" smtClean="0">
              <a:ln>
                <a:noFill/>
              </a:ln>
              <a:solidFill>
                <a:schemeClr val="tx1"/>
              </a:solidFill>
              <a:effectLst/>
              <a:latin typeface="Calibri"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Formalities</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Written Proof</a:t>
            </a:r>
          </a:p>
          <a:p>
            <a:pPr>
              <a:lnSpc>
                <a:spcPct val="90000"/>
              </a:lnSpc>
            </a:pPr>
            <a:r>
              <a:rPr lang="en-US" sz="3200" dirty="0" smtClean="0">
                <a:latin typeface="Calibri" pitchFamily="34" charset="0"/>
                <a:cs typeface="Microsoft Sans Serif" pitchFamily="34" charset="0"/>
              </a:rPr>
              <a:t>Written Form</a:t>
            </a:r>
          </a:p>
          <a:p>
            <a:pPr>
              <a:lnSpc>
                <a:spcPct val="90000"/>
              </a:lnSpc>
            </a:pPr>
            <a:r>
              <a:rPr lang="en-US" sz="3200" dirty="0" smtClean="0">
                <a:latin typeface="Calibri" pitchFamily="34" charset="0"/>
                <a:cs typeface="Microsoft Sans Serif" pitchFamily="34" charset="0"/>
              </a:rPr>
              <a:t>Written Form </a:t>
            </a:r>
            <a:r>
              <a:rPr lang="en-US" sz="3200" smtClean="0">
                <a:latin typeface="Calibri" pitchFamily="34" charset="0"/>
                <a:cs typeface="Microsoft Sans Serif" pitchFamily="34" charset="0"/>
              </a:rPr>
              <a:t>+ Registration</a:t>
            </a:r>
            <a:endParaRPr lang="en-US" sz="3200" dirty="0" smtClean="0">
              <a:latin typeface="Calibri" pitchFamily="34" charset="0"/>
              <a:cs typeface="Microsoft Sans Serif" pitchFamily="34" charset="0"/>
            </a:endParaRPr>
          </a:p>
        </p:txBody>
      </p:sp>
    </p:spTree>
  </p:cSld>
  <p:clrMapOvr>
    <a:overrideClrMapping bg1="lt1" tx1="dk1" bg2="lt2" tx2="dk2" accent1="accent1" accent2="accent2" accent3="accent3" accent4="accent4" accent5="accent5" accent6="accent6" hlink="hlink" folHlink="folHlink"/>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142852"/>
            <a:ext cx="8229600" cy="857256"/>
          </a:xfrm>
        </p:spPr>
        <p:txBody>
          <a:bodyPr>
            <a:normAutofit/>
          </a:bodyPr>
          <a:lstStyle/>
          <a:p>
            <a:r>
              <a:rPr lang="en-US" sz="4000" b="1" cap="none" dirty="0" smtClean="0">
                <a:effectLst>
                  <a:outerShdw blurRad="38100" dist="38100" dir="2700000" algn="tl">
                    <a:srgbClr val="C0C0C0"/>
                  </a:outerShdw>
                </a:effectLst>
                <a:latin typeface="Calibri" pitchFamily="34" charset="0"/>
                <a:cs typeface="Microsoft Sans Serif" pitchFamily="34" charset="0"/>
              </a:rPr>
              <a:t>Void </a:t>
            </a:r>
            <a:r>
              <a:rPr lang="en-US" sz="4000" b="1" i="1" cap="none" dirty="0" err="1" smtClean="0">
                <a:effectLst>
                  <a:outerShdw blurRad="38100" dist="38100" dir="2700000" algn="tl">
                    <a:srgbClr val="C0C0C0"/>
                  </a:outerShdw>
                </a:effectLst>
                <a:latin typeface="Calibri" pitchFamily="34" charset="0"/>
                <a:cs typeface="Microsoft Sans Serif" pitchFamily="34" charset="0"/>
              </a:rPr>
              <a:t>vs</a:t>
            </a:r>
            <a:r>
              <a:rPr lang="en-US" sz="4000" b="1" cap="none" dirty="0" smtClean="0">
                <a:effectLst>
                  <a:outerShdw blurRad="38100" dist="38100" dir="2700000" algn="tl">
                    <a:srgbClr val="C0C0C0"/>
                  </a:outerShdw>
                </a:effectLst>
                <a:latin typeface="Calibri" pitchFamily="34" charset="0"/>
                <a:cs typeface="Microsoft Sans Serif" pitchFamily="34" charset="0"/>
              </a:rPr>
              <a:t> Voidable</a:t>
            </a:r>
            <a:endParaRPr lang="th-TH" sz="4000" b="1" cap="none" dirty="0">
              <a:effectLst>
                <a:outerShdw blurRad="38100" dist="38100" dir="2700000" algn="tl">
                  <a:srgbClr val="C0C0C0"/>
                </a:outerShdw>
              </a:effectLst>
              <a:latin typeface="Calibri" pitchFamily="34" charset="0"/>
              <a:cs typeface="Microsoft Sans Serif" pitchFamily="34" charset="0"/>
            </a:endParaRPr>
          </a:p>
        </p:txBody>
      </p:sp>
      <p:sp>
        <p:nvSpPr>
          <p:cNvPr id="18435" name="Rectangle 3"/>
          <p:cNvSpPr>
            <a:spLocks noGrp="1" noChangeArrowheads="1"/>
          </p:cNvSpPr>
          <p:nvPr>
            <p:ph sz="quarter" idx="1"/>
          </p:nvPr>
        </p:nvSpPr>
        <p:spPr>
          <a:xfrm>
            <a:off x="214282" y="1214422"/>
            <a:ext cx="8715436" cy="5643577"/>
          </a:xfrm>
        </p:spPr>
        <p:txBody>
          <a:bodyPr>
            <a:normAutofit/>
          </a:bodyPr>
          <a:lstStyle/>
          <a:p>
            <a:pPr>
              <a:lnSpc>
                <a:spcPct val="90000"/>
              </a:lnSpc>
            </a:pPr>
            <a:r>
              <a:rPr lang="en-US" sz="3200" dirty="0" smtClean="0">
                <a:latin typeface="Calibri" pitchFamily="34" charset="0"/>
                <a:cs typeface="Microsoft Sans Serif" pitchFamily="34" charset="0"/>
              </a:rPr>
              <a:t>Void: invalid from the beginning = never exist = never </a:t>
            </a:r>
            <a:r>
              <a:rPr lang="en-US" sz="3200" dirty="0" err="1" smtClean="0">
                <a:latin typeface="Calibri" pitchFamily="34" charset="0"/>
                <a:cs typeface="Microsoft Sans Serif" pitchFamily="34" charset="0"/>
              </a:rPr>
              <a:t>recognised</a:t>
            </a:r>
            <a:r>
              <a:rPr lang="en-US" sz="3200" dirty="0" smtClean="0">
                <a:latin typeface="Calibri" pitchFamily="34" charset="0"/>
                <a:cs typeface="Microsoft Sans Serif" pitchFamily="34" charset="0"/>
              </a:rPr>
              <a:t> by law</a:t>
            </a:r>
          </a:p>
          <a:p>
            <a:pPr>
              <a:lnSpc>
                <a:spcPct val="90000"/>
              </a:lnSpc>
            </a:pPr>
            <a:r>
              <a:rPr lang="en-US" sz="3200" dirty="0" smtClean="0">
                <a:latin typeface="Calibri" pitchFamily="34" charset="0"/>
                <a:cs typeface="Microsoft Sans Serif" pitchFamily="34" charset="0"/>
              </a:rPr>
              <a:t>Voidable: valid as long as no one invalidates it</a:t>
            </a:r>
          </a:p>
          <a:p>
            <a:pPr>
              <a:lnSpc>
                <a:spcPct val="90000"/>
              </a:lnSpc>
            </a:pPr>
            <a:r>
              <a:rPr lang="en-US" sz="3200" dirty="0" smtClean="0">
                <a:latin typeface="Calibri" pitchFamily="34" charset="0"/>
                <a:cs typeface="Microsoft Sans Serif" pitchFamily="34" charset="0"/>
              </a:rPr>
              <a:t>Causes for refusal of contract</a:t>
            </a:r>
          </a:p>
          <a:p>
            <a:pPr lvl="1">
              <a:lnSpc>
                <a:spcPct val="90000"/>
              </a:lnSpc>
            </a:pPr>
            <a:r>
              <a:rPr lang="en-US" sz="2900" i="1" dirty="0" smtClean="0">
                <a:latin typeface="Calibri" pitchFamily="34" charset="0"/>
                <a:cs typeface="Microsoft Sans Serif" pitchFamily="34" charset="0"/>
              </a:rPr>
              <a:t>Non </a:t>
            </a:r>
            <a:r>
              <a:rPr lang="en-US" sz="2900" i="1" dirty="0" err="1" smtClean="0">
                <a:latin typeface="Calibri" pitchFamily="34" charset="0"/>
                <a:cs typeface="Microsoft Sans Serif" pitchFamily="34" charset="0"/>
              </a:rPr>
              <a:t>est</a:t>
            </a:r>
            <a:r>
              <a:rPr lang="en-US" sz="2900" i="1" dirty="0" smtClean="0">
                <a:latin typeface="Calibri" pitchFamily="34" charset="0"/>
                <a:cs typeface="Microsoft Sans Serif" pitchFamily="34" charset="0"/>
              </a:rPr>
              <a:t> factum</a:t>
            </a:r>
          </a:p>
          <a:p>
            <a:pPr lvl="1">
              <a:lnSpc>
                <a:spcPct val="90000"/>
              </a:lnSpc>
            </a:pPr>
            <a:r>
              <a:rPr lang="en-US" sz="2900" dirty="0" smtClean="0">
                <a:latin typeface="Calibri" pitchFamily="34" charset="0"/>
                <a:cs typeface="Microsoft Sans Serif" pitchFamily="34" charset="0"/>
              </a:rPr>
              <a:t>Impossibility</a:t>
            </a:r>
          </a:p>
          <a:p>
            <a:pPr lvl="1">
              <a:lnSpc>
                <a:spcPct val="90000"/>
              </a:lnSpc>
            </a:pPr>
            <a:r>
              <a:rPr lang="en-US" sz="2900" dirty="0" smtClean="0">
                <a:latin typeface="Calibri" pitchFamily="34" charset="0"/>
                <a:cs typeface="Microsoft Sans Serif" pitchFamily="34" charset="0"/>
              </a:rPr>
              <a:t>Mistake</a:t>
            </a:r>
          </a:p>
          <a:p>
            <a:pPr lvl="2">
              <a:lnSpc>
                <a:spcPct val="90000"/>
              </a:lnSpc>
            </a:pPr>
            <a:r>
              <a:rPr lang="en-US" sz="2600" dirty="0" smtClean="0">
                <a:latin typeface="Calibri" pitchFamily="34" charset="0"/>
                <a:cs typeface="Microsoft Sans Serif" pitchFamily="34" charset="0"/>
              </a:rPr>
              <a:t>Mistake of identity</a:t>
            </a:r>
          </a:p>
          <a:p>
            <a:pPr lvl="2">
              <a:lnSpc>
                <a:spcPct val="90000"/>
              </a:lnSpc>
            </a:pPr>
            <a:r>
              <a:rPr lang="en-US" sz="2600" dirty="0" smtClean="0">
                <a:latin typeface="Calibri" pitchFamily="34" charset="0"/>
                <a:cs typeface="Microsoft Sans Serif" pitchFamily="34" charset="0"/>
              </a:rPr>
              <a:t>Mistake </a:t>
            </a:r>
            <a:r>
              <a:rPr lang="en-US" sz="2600" smtClean="0">
                <a:latin typeface="Calibri" pitchFamily="34" charset="0"/>
                <a:cs typeface="Microsoft Sans Serif" pitchFamily="34" charset="0"/>
              </a:rPr>
              <a:t>of </a:t>
            </a:r>
            <a:r>
              <a:rPr lang="en-US" sz="2600" smtClean="0">
                <a:latin typeface="Calibri" pitchFamily="34" charset="0"/>
                <a:cs typeface="Microsoft Sans Serif" pitchFamily="34" charset="0"/>
              </a:rPr>
              <a:t>properties</a:t>
            </a:r>
            <a:endParaRPr lang="en-US" sz="2600" dirty="0" smtClean="0">
              <a:latin typeface="Calibri" pitchFamily="34" charset="0"/>
              <a:cs typeface="Microsoft Sans Serif" pitchFamily="34" charset="0"/>
            </a:endParaRPr>
          </a:p>
          <a:p>
            <a:pPr lvl="1">
              <a:lnSpc>
                <a:spcPct val="90000"/>
              </a:lnSpc>
            </a:pPr>
            <a:r>
              <a:rPr lang="en-US" sz="2900" dirty="0" smtClean="0">
                <a:latin typeface="Calibri" pitchFamily="34" charset="0"/>
                <a:cs typeface="Microsoft Sans Serif" pitchFamily="34" charset="0"/>
              </a:rPr>
              <a:t>Misrepresentation</a:t>
            </a:r>
          </a:p>
        </p:txBody>
      </p:sp>
    </p:spTree>
  </p:cSld>
  <p:clrMapOvr>
    <a:overrideClrMapping bg1="lt1" tx1="dk1" bg2="lt2" tx2="dk2" accent1="accent1" accent2="accent2" accent3="accent3" accent4="accent4" accent5="accent5" accent6="accent6" hlink="hlink" folHlink="folHlink"/>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2.jpeg"/></Relationships>
</file>

<file path=ppt/theme/theme1.xml><?xml version="1.0" encoding="utf-8"?>
<a:theme xmlns:a="http://schemas.openxmlformats.org/drawingml/2006/main" name="Metro">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etro">
      <a:majorFont>
        <a:latin typeface="Consolas"/>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orbel"/>
        <a:ea typeface=""/>
        <a:cs typeface=""/>
        <a:font script="Jpan" typeface="HGｺﾞｼｯｸM"/>
        <a:font script="Hang" typeface="맑은 고딕"/>
        <a:font script="Hans" typeface="宋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Metro">
      <a:fillStyleLst>
        <a:solidFill>
          <a:schemeClr val="phClr"/>
        </a:solidFill>
        <a:gradFill rotWithShape="1">
          <a:gsLst>
            <a:gs pos="0">
              <a:schemeClr val="phClr">
                <a:tint val="25000"/>
                <a:satMod val="125000"/>
              </a:schemeClr>
            </a:gs>
            <a:gs pos="40000">
              <a:schemeClr val="phClr">
                <a:tint val="55000"/>
                <a:satMod val="130000"/>
              </a:schemeClr>
            </a:gs>
            <a:gs pos="50000">
              <a:schemeClr val="phClr">
                <a:tint val="59000"/>
                <a:satMod val="130000"/>
              </a:schemeClr>
            </a:gs>
            <a:gs pos="65000">
              <a:schemeClr val="phClr">
                <a:tint val="55000"/>
                <a:satMod val="130000"/>
              </a:schemeClr>
            </a:gs>
            <a:gs pos="100000">
              <a:schemeClr val="phClr">
                <a:tint val="20000"/>
                <a:satMod val="125000"/>
              </a:schemeClr>
            </a:gs>
          </a:gsLst>
          <a:lin ang="5400000" scaled="0"/>
        </a:gradFill>
        <a:gradFill rotWithShape="1">
          <a:gsLst>
            <a:gs pos="0">
              <a:schemeClr val="phClr">
                <a:tint val="48000"/>
                <a:satMod val="138000"/>
              </a:schemeClr>
            </a:gs>
            <a:gs pos="25000">
              <a:schemeClr val="phClr">
                <a:tint val="85000"/>
              </a:schemeClr>
            </a:gs>
            <a:gs pos="40000">
              <a:schemeClr val="phClr">
                <a:tint val="92000"/>
              </a:schemeClr>
            </a:gs>
            <a:gs pos="50000">
              <a:schemeClr val="phClr">
                <a:tint val="93000"/>
              </a:schemeClr>
            </a:gs>
            <a:gs pos="60000">
              <a:schemeClr val="phClr">
                <a:tint val="92000"/>
              </a:schemeClr>
            </a:gs>
            <a:gs pos="75000">
              <a:schemeClr val="phClr">
                <a:tint val="83000"/>
                <a:satMod val="108000"/>
              </a:schemeClr>
            </a:gs>
            <a:gs pos="100000">
              <a:schemeClr val="phClr">
                <a:tint val="48000"/>
                <a:satMod val="150000"/>
              </a:schemeClr>
            </a:gs>
          </a:gsLst>
          <a:lin ang="5400000" scaled="0"/>
        </a:gradFill>
      </a:fillStyleLst>
      <a:lnStyleLst>
        <a:ln w="12000" cap="flat" cmpd="sng" algn="ctr">
          <a:solidFill>
            <a:schemeClr val="phClr"/>
          </a:solidFill>
          <a:prstDash val="solid"/>
        </a:ln>
        <a:ln w="19050" cap="flat" cmpd="sng" algn="ctr">
          <a:solidFill>
            <a:schemeClr val="phClr"/>
          </a:solidFill>
          <a:prstDash val="solid"/>
        </a:ln>
        <a:ln w="38100" cap="flat" cmpd="sng" algn="ctr">
          <a:solidFill>
            <a:schemeClr val="phClr"/>
          </a:solidFill>
          <a:prstDash val="solid"/>
        </a:ln>
      </a:lnStyleLst>
      <a:effectStyleLst>
        <a:effectStyle>
          <a:effectLst>
            <a:glow rad="63500">
              <a:schemeClr val="phClr">
                <a:alpha val="45000"/>
                <a:satMod val="120000"/>
              </a:schemeClr>
            </a:glow>
          </a:effectLst>
        </a:effectStyle>
        <a:effectStyle>
          <a:effectLst>
            <a:glow rad="63500">
              <a:schemeClr val="phClr">
                <a:alpha val="45000"/>
                <a:satMod val="120000"/>
              </a:schemeClr>
            </a:glow>
          </a:effectLst>
          <a:scene3d>
            <a:camera prst="orthographicFront" fov="0">
              <a:rot lat="0" lon="0" rev="0"/>
            </a:camera>
            <a:lightRig rig="brightRoom" dir="tl">
              <a:rot lat="0" lon="0" rev="8700000"/>
            </a:lightRig>
          </a:scene3d>
          <a:sp3d>
            <a:bevelT w="0" h="0"/>
            <a:contourClr>
              <a:schemeClr val="phClr">
                <a:tint val="70000"/>
              </a:schemeClr>
            </a:contourClr>
          </a:sp3d>
        </a:effectStyle>
        <a:effectStyle>
          <a:effectLst>
            <a:glow rad="101500">
              <a:schemeClr val="phClr">
                <a:alpha val="42000"/>
                <a:satMod val="120000"/>
              </a:schemeClr>
            </a:glow>
          </a:effectLst>
          <a:scene3d>
            <a:camera prst="orthographicFront" fov="0">
              <a:rot lat="0" lon="0" rev="0"/>
            </a:camera>
            <a:lightRig rig="glow" dir="t">
              <a:rot lat="0" lon="0" rev="4800000"/>
            </a:lightRig>
          </a:scene3d>
          <a:sp3d prstMaterial="powder">
            <a:bevelT w="50800" h="50800"/>
            <a:contourClr>
              <a:schemeClr val="phClr"/>
            </a:contourClr>
          </a:sp3d>
        </a:effectStyle>
      </a:effectStyleLst>
      <a:bgFillStyleLst>
        <a:solidFill>
          <a:schemeClr val="phClr"/>
        </a:solidFill>
        <a:gradFill rotWithShape="1">
          <a:gsLst>
            <a:gs pos="0">
              <a:schemeClr val="bg1">
                <a:shade val="100000"/>
                <a:satMod val="150000"/>
              </a:schemeClr>
            </a:gs>
            <a:gs pos="65000">
              <a:schemeClr val="bg1">
                <a:shade val="90000"/>
                <a:satMod val="375000"/>
              </a:schemeClr>
            </a:gs>
            <a:gs pos="100000">
              <a:schemeClr val="phClr">
                <a:tint val="88000"/>
                <a:satMod val="400000"/>
              </a:schemeClr>
            </a:gs>
          </a:gsLst>
          <a:lin ang="5400000" scaled="0"/>
        </a:gradFill>
        <a:blipFill>
          <a:blip xmlns:r="http://schemas.openxmlformats.org/officeDocument/2006/relationships" r:embed="rId1">
            <a:duotone>
              <a:schemeClr val="phClr">
                <a:shade val="40000"/>
                <a:satMod val="180000"/>
              </a:schemeClr>
              <a:schemeClr val="phClr">
                <a:tint val="90000"/>
                <a:satMod val="200000"/>
              </a:schemeClr>
            </a:duotone>
          </a:blip>
          <a:tile tx="0" ty="0" sx="80000" sy="80000" flip="none" algn="tl"/>
        </a:blipFill>
      </a:bgFillStyleLst>
    </a:fmtScheme>
  </a:themeElements>
  <a:objectDefaults/>
  <a:extraClrSchemeLst/>
</a:theme>
</file>

<file path=ppt/theme/theme2.xml><?xml version="1.0" encoding="utf-8"?>
<a:theme xmlns:a="http://schemas.openxmlformats.org/drawingml/2006/main" name="Oriel">
  <a:themeElements>
    <a:clrScheme name="Oriel">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Oriel">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Oriel">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2.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3.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4.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5.xml><?xml version="1.0" encoding="utf-8"?>
<a:themeOverride xmlns:a="http://schemas.openxmlformats.org/drawingml/2006/main">
  <a:clrScheme name="Verve">
    <a:dk1>
      <a:sysClr val="windowText" lastClr="000000"/>
    </a:dk1>
    <a:lt1>
      <a:sysClr val="window" lastClr="FFFFFF"/>
    </a:lt1>
    <a:dk2>
      <a:srgbClr val="666666"/>
    </a:dk2>
    <a:lt2>
      <a:srgbClr val="D2D2D2"/>
    </a:lt2>
    <a:accent1>
      <a:srgbClr val="FF388C"/>
    </a:accent1>
    <a:accent2>
      <a:srgbClr val="E40059"/>
    </a:accent2>
    <a:accent3>
      <a:srgbClr val="9C007F"/>
    </a:accent3>
    <a:accent4>
      <a:srgbClr val="68007F"/>
    </a:accent4>
    <a:accent5>
      <a:srgbClr val="005BD3"/>
    </a:accent5>
    <a:accent6>
      <a:srgbClr val="00349E"/>
    </a:accent6>
    <a:hlink>
      <a:srgbClr val="17BBFD"/>
    </a:hlink>
    <a:folHlink>
      <a:srgbClr val="FF79C2"/>
    </a:folHlink>
  </a:clrScheme>
</a:themeOverride>
</file>

<file path=ppt/theme/themeOverride6.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7.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8.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9.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0.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1.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2.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3.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4.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5.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6.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7.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8.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19.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ppt/theme/themeOverride20.xml><?xml version="1.0" encoding="utf-8"?>
<a:themeOverride xmlns:a="http://schemas.openxmlformats.org/drawingml/2006/main">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themeOverride>
</file>

<file path=docProps/app.xml><?xml version="1.0" encoding="utf-8"?>
<Properties xmlns="http://schemas.openxmlformats.org/officeDocument/2006/extended-properties" xmlns:vt="http://schemas.openxmlformats.org/officeDocument/2006/docPropsVTypes">
  <Template>Pixel</Template>
  <TotalTime>533</TotalTime>
  <Words>862</Words>
  <Application>Microsoft Office PowerPoint</Application>
  <PresentationFormat>On-screen Show (4:3)</PresentationFormat>
  <Paragraphs>126</Paragraphs>
  <Slides>20</Slides>
  <Notes>0</Notes>
  <HiddenSlides>0</HiddenSlides>
  <MMClips>0</MMClips>
  <ScaleCrop>false</ScaleCrop>
  <HeadingPairs>
    <vt:vector size="4" baseType="variant">
      <vt:variant>
        <vt:lpstr>Theme</vt:lpstr>
      </vt:variant>
      <vt:variant>
        <vt:i4>2</vt:i4>
      </vt:variant>
      <vt:variant>
        <vt:lpstr>Slide Titles</vt:lpstr>
      </vt:variant>
      <vt:variant>
        <vt:i4>20</vt:i4>
      </vt:variant>
    </vt:vector>
  </HeadingPairs>
  <TitlesOfParts>
    <vt:vector size="22" baseType="lpstr">
      <vt:lpstr>Metro</vt:lpstr>
      <vt:lpstr>Oriel</vt:lpstr>
      <vt:lpstr>Summary on Property Rights</vt:lpstr>
      <vt:lpstr>Summary on Property Rights</vt:lpstr>
      <vt:lpstr>Summary on Property Rights</vt:lpstr>
      <vt:lpstr>Summary on Property Rights</vt:lpstr>
      <vt:lpstr>Summary on Property Rights</vt:lpstr>
      <vt:lpstr>Origin of Contract Law</vt:lpstr>
      <vt:lpstr>Contract and Autonomy of Will</vt:lpstr>
      <vt:lpstr>Economics of Contract Law</vt:lpstr>
      <vt:lpstr>Recognition of Private Agreement</vt:lpstr>
      <vt:lpstr>Definition of Contract</vt:lpstr>
      <vt:lpstr>Juristic Act</vt:lpstr>
      <vt:lpstr>Slide 12</vt:lpstr>
      <vt:lpstr>Slide 13</vt:lpstr>
      <vt:lpstr>Slide 14</vt:lpstr>
      <vt:lpstr>Formation of Contract</vt:lpstr>
      <vt:lpstr>Offer</vt:lpstr>
      <vt:lpstr>Acceptance</vt:lpstr>
      <vt:lpstr>Consideration</vt:lpstr>
      <vt:lpstr>Formalities</vt:lpstr>
      <vt:lpstr>Void vs Voidable</vt:lpstr>
    </vt:vector>
  </TitlesOfParts>
  <Company>econlab</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Law and Economics</dc:title>
  <dc:creator>supruet</dc:creator>
  <cp:lastModifiedBy>supruet</cp:lastModifiedBy>
  <cp:revision>86</cp:revision>
  <dcterms:created xsi:type="dcterms:W3CDTF">2008-01-10T11:28:32Z</dcterms:created>
  <dcterms:modified xsi:type="dcterms:W3CDTF">2011-09-23T10:03:46Z</dcterms:modified>
</cp:coreProperties>
</file>