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58" r:id="rId5"/>
    <p:sldId id="259" r:id="rId6"/>
    <p:sldId id="260" r:id="rId7"/>
    <p:sldId id="261" r:id="rId8"/>
    <p:sldId id="262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1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13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188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874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208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845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074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96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172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749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43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107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798134-8A5F-4219-A577-69341BF12AC9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94CBF-A197-485F-9A1B-43FB51D6F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613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Data Visualization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smtClean="0"/>
              <a:t>Presenting data in a chart format</a:t>
            </a: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1254021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 we visualize data?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1" y="1447800"/>
            <a:ext cx="8874357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57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28600"/>
            <a:ext cx="9144000" cy="58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193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 how you data is distributed or spread out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Scatter plot</a:t>
            </a:r>
          </a:p>
          <a:p>
            <a:r>
              <a:rPr lang="en-US" dirty="0" smtClean="0"/>
              <a:t>Line </a:t>
            </a:r>
          </a:p>
          <a:p>
            <a:r>
              <a:rPr lang="en-US" dirty="0" smtClean="0"/>
              <a:t>Bar</a:t>
            </a:r>
          </a:p>
          <a:p>
            <a:r>
              <a:rPr lang="en-US" dirty="0" smtClean="0"/>
              <a:t>column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39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Analyze trends in you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Column</a:t>
            </a:r>
          </a:p>
          <a:p>
            <a:r>
              <a:rPr lang="en-US" dirty="0" smtClean="0"/>
              <a:t>Line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630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Compare values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Bar</a:t>
            </a:r>
          </a:p>
          <a:p>
            <a:r>
              <a:rPr lang="en-US" dirty="0" smtClean="0"/>
              <a:t>Column</a:t>
            </a:r>
          </a:p>
          <a:p>
            <a:r>
              <a:rPr lang="en-US" dirty="0" smtClean="0"/>
              <a:t>Line</a:t>
            </a:r>
          </a:p>
          <a:p>
            <a:r>
              <a:rPr lang="en-US" dirty="0" smtClean="0"/>
              <a:t>Scatter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02549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 how the components of your data is made 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Pie</a:t>
            </a:r>
          </a:p>
          <a:p>
            <a:r>
              <a:rPr lang="en-US" dirty="0" smtClean="0"/>
              <a:t>Stacked Bar</a:t>
            </a:r>
          </a:p>
          <a:p>
            <a:r>
              <a:rPr lang="en-US" dirty="0" smtClean="0"/>
              <a:t>Stacked Column</a:t>
            </a:r>
          </a:p>
          <a:p>
            <a:r>
              <a:rPr lang="en-US" dirty="0" smtClean="0"/>
              <a:t>Area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19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 the relationship of subsets of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Scatter Plot</a:t>
            </a:r>
          </a:p>
          <a:p>
            <a:r>
              <a:rPr lang="en-US" dirty="0" smtClean="0"/>
              <a:t>Line</a:t>
            </a:r>
          </a:p>
          <a:p>
            <a:r>
              <a:rPr lang="en-US" dirty="0" smtClean="0"/>
              <a:t>Bubble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738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Chart elements (in excel)</a:t>
            </a:r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535" y="1515961"/>
            <a:ext cx="7495278" cy="4737581"/>
          </a:xfrm>
        </p:spPr>
      </p:pic>
      <p:sp>
        <p:nvSpPr>
          <p:cNvPr id="4" name="Rectangle 3"/>
          <p:cNvSpPr/>
          <p:nvPr/>
        </p:nvSpPr>
        <p:spPr>
          <a:xfrm>
            <a:off x="838200" y="6253542"/>
            <a:ext cx="6352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/>
              <a:t>Source: https://www.exceldemy.com/elements-of-an-excel-chart/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338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Common steps to create chart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483" y="1648287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Go to Insert tab &gt; choose chart type that you want</a:t>
            </a:r>
          </a:p>
          <a:p>
            <a:r>
              <a:rPr lang="en-US" sz="2400" dirty="0" smtClean="0"/>
              <a:t>Right click on the blank chart &gt; choose “select data”</a:t>
            </a:r>
          </a:p>
          <a:p>
            <a:r>
              <a:rPr lang="en-US" sz="2400" dirty="0" smtClean="0"/>
              <a:t>Click Add to add data values you want to plot</a:t>
            </a:r>
          </a:p>
          <a:p>
            <a:r>
              <a:rPr lang="en-US" sz="2400" dirty="0" smtClean="0"/>
              <a:t>Edit horizontal axis labels if needed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4741" t="14788" r="3724" b="49576"/>
          <a:stretch/>
        </p:blipFill>
        <p:spPr>
          <a:xfrm>
            <a:off x="5879870" y="3230346"/>
            <a:ext cx="6240088" cy="356923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879870" y="4738255"/>
            <a:ext cx="953192" cy="49322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205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5726</TotalTime>
  <Words>124</Words>
  <Application>Microsoft Office PowerPoint</Application>
  <PresentationFormat>Widescreen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Data Visualization</vt:lpstr>
      <vt:lpstr>Why do we visualize data?</vt:lpstr>
      <vt:lpstr>PowerPoint Presentation</vt:lpstr>
      <vt:lpstr>Understand how you data is distributed or spread out</vt:lpstr>
      <vt:lpstr>Analyze trends in you data</vt:lpstr>
      <vt:lpstr>Compare values</vt:lpstr>
      <vt:lpstr>Understand how the components of your data is made up</vt:lpstr>
      <vt:lpstr>Understand the relationship of subsets of data</vt:lpstr>
      <vt:lpstr>Chart elements (in excel)</vt:lpstr>
      <vt:lpstr>Common steps to create chart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Pengu</dc:creator>
  <cp:lastModifiedBy>Pengu</cp:lastModifiedBy>
  <cp:revision>7</cp:revision>
  <dcterms:created xsi:type="dcterms:W3CDTF">2019-03-22T06:56:50Z</dcterms:created>
  <dcterms:modified xsi:type="dcterms:W3CDTF">2019-04-01T04:11:16Z</dcterms:modified>
</cp:coreProperties>
</file>