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68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5370C-AE8F-4F94-9509-7FFA6894BDCC}" type="datetimeFigureOut">
              <a:rPr lang="th-TH" smtClean="0"/>
              <a:pPr/>
              <a:t>30/08/54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E3833-058D-43C9-83F3-8221310DB4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5370C-AE8F-4F94-9509-7FFA6894BDCC}" type="datetimeFigureOut">
              <a:rPr lang="th-TH" smtClean="0"/>
              <a:pPr/>
              <a:t>30/08/54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E3833-058D-43C9-83F3-8221310DB4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5370C-AE8F-4F94-9509-7FFA6894BDCC}" type="datetimeFigureOut">
              <a:rPr lang="th-TH" smtClean="0"/>
              <a:pPr/>
              <a:t>30/08/54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E3833-058D-43C9-83F3-8221310DB4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5370C-AE8F-4F94-9509-7FFA6894BDCC}" type="datetimeFigureOut">
              <a:rPr lang="th-TH" smtClean="0"/>
              <a:pPr/>
              <a:t>30/08/54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E3833-058D-43C9-83F3-8221310DB4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5370C-AE8F-4F94-9509-7FFA6894BDCC}" type="datetimeFigureOut">
              <a:rPr lang="th-TH" smtClean="0"/>
              <a:pPr/>
              <a:t>30/08/54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E3833-058D-43C9-83F3-8221310DB4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5370C-AE8F-4F94-9509-7FFA6894BDCC}" type="datetimeFigureOut">
              <a:rPr lang="th-TH" smtClean="0"/>
              <a:pPr/>
              <a:t>30/08/54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E3833-058D-43C9-83F3-8221310DB4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5370C-AE8F-4F94-9509-7FFA6894BDCC}" type="datetimeFigureOut">
              <a:rPr lang="th-TH" smtClean="0"/>
              <a:pPr/>
              <a:t>30/08/54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E3833-058D-43C9-83F3-8221310DB4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5370C-AE8F-4F94-9509-7FFA6894BDCC}" type="datetimeFigureOut">
              <a:rPr lang="th-TH" smtClean="0"/>
              <a:pPr/>
              <a:t>30/08/54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E3833-058D-43C9-83F3-8221310DB4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5370C-AE8F-4F94-9509-7FFA6894BDCC}" type="datetimeFigureOut">
              <a:rPr lang="th-TH" smtClean="0"/>
              <a:pPr/>
              <a:t>30/08/54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E3833-058D-43C9-83F3-8221310DB4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5370C-AE8F-4F94-9509-7FFA6894BDCC}" type="datetimeFigureOut">
              <a:rPr lang="th-TH" smtClean="0"/>
              <a:pPr/>
              <a:t>30/08/54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E3833-058D-43C9-83F3-8221310DB4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5370C-AE8F-4F94-9509-7FFA6894BDCC}" type="datetimeFigureOut">
              <a:rPr lang="th-TH" smtClean="0"/>
              <a:pPr/>
              <a:t>30/08/54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E3833-058D-43C9-83F3-8221310DB4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5370C-AE8F-4F94-9509-7FFA6894BDCC}" type="datetimeFigureOut">
              <a:rPr lang="th-TH" smtClean="0"/>
              <a:pPr/>
              <a:t>30/08/54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E3833-058D-43C9-83F3-8221310DB416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928671"/>
            <a:ext cx="7772400" cy="1857387"/>
          </a:xfrm>
        </p:spPr>
        <p:txBody>
          <a:bodyPr>
            <a:normAutofit/>
          </a:bodyPr>
          <a:lstStyle/>
          <a:p>
            <a:r>
              <a:rPr lang="en-US" sz="6000" dirty="0" smtClean="0"/>
              <a:t>Attempt</a:t>
            </a:r>
            <a:endParaRPr lang="th-TH" sz="6000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714752"/>
            <a:ext cx="6400800" cy="1924048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>
                <a:solidFill>
                  <a:schemeClr val="tx1"/>
                </a:solidFill>
              </a:rPr>
              <a:t>Panumas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Achalaboon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Public Prosecutor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International Affairs Department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Office of the Attorney General</a:t>
            </a:r>
            <a:endParaRPr lang="th-TH" dirty="0" smtClean="0">
              <a:solidFill>
                <a:schemeClr val="tx1"/>
              </a:solidFill>
            </a:endParaRPr>
          </a:p>
          <a:p>
            <a:endParaRPr lang="th-TH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Section 80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“Whoever commences to commit an offence, but does not carry it through, or carries it through but does not achieve its end, is said to attempt to commit an offence.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   Whoever attempts to commit an offence shall be liable two thirds of the punishment as provided by the law for such offence.”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4294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u="sng" dirty="0" smtClean="0"/>
              <a:t>Elements of Attempt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1. The doer has intention to commit an offence.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2. The doer commences to commit an offence.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3. The commission of the offence is not carried 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through or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4. The commission of the offence is carried  </a:t>
            </a:r>
          </a:p>
          <a:p>
            <a:pPr>
              <a:buNone/>
            </a:pPr>
            <a:r>
              <a:rPr lang="en-US" dirty="0" smtClean="0"/>
              <a:t>     through but is not achieved the result as 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intended.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5. liability: two thirds of the punishment as provided by the law for such offence  </a:t>
            </a:r>
          </a:p>
          <a:p>
            <a:pPr>
              <a:buNone/>
            </a:pPr>
            <a:r>
              <a:rPr lang="en-US" dirty="0" smtClean="0"/>
              <a:t> </a:t>
            </a:r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42942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1+2 The doer intends and commences to 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commit an offence.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	The commission of an offence must be after the preparing procedure.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   It must go into the last procedure which is closed to the result. (The Proximity Rule)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Example : pointing the gun</a:t>
            </a:r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2528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28596" y="285728"/>
            <a:ext cx="8229600" cy="6357982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Normally the preparation for committing an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offence is not criminally liable, except in some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specific offences which cause the danger to the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public. 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Example</a:t>
            </a:r>
          </a:p>
          <a:p>
            <a:pPr>
              <a:buNone/>
            </a:pPr>
            <a:r>
              <a:rPr lang="en-US" dirty="0" smtClean="0"/>
              <a:t> 1. Section 217 (arson)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2. Section 107, 108, 109, 110 (offences against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the King and the Queen)</a:t>
            </a:r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357982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Section 82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“Whoever attempts to commit an offence, but, on his own accord, desists from carrying it through, or changes his mind and prevents the act from achieving its end, </a:t>
            </a:r>
            <a:r>
              <a:rPr lang="en-US" u="sng" dirty="0" smtClean="0"/>
              <a:t>shall not be punished for such attempt to commit the offence</a:t>
            </a:r>
            <a:r>
              <a:rPr lang="en-US" dirty="0" smtClean="0"/>
              <a:t>. But, if what he has already done comes under the provisions of law as an offence, he shall be punished for such offence.”</a:t>
            </a: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306</Words>
  <Application>Microsoft Office PowerPoint</Application>
  <PresentationFormat>นำเสนอทางหน้าจอ (4:3)</PresentationFormat>
  <Paragraphs>38</Paragraphs>
  <Slides>6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6</vt:i4>
      </vt:variant>
    </vt:vector>
  </HeadingPairs>
  <TitlesOfParts>
    <vt:vector size="7" baseType="lpstr">
      <vt:lpstr>ชุดรูปแบบของ Office</vt:lpstr>
      <vt:lpstr>Attempt</vt:lpstr>
      <vt:lpstr>ภาพนิ่ง 2</vt:lpstr>
      <vt:lpstr>ภาพนิ่ง 3</vt:lpstr>
      <vt:lpstr>ภาพนิ่ง 4</vt:lpstr>
      <vt:lpstr>ภาพนิ่ง 5</vt:lpstr>
      <vt:lpstr>ภาพนิ่ง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Attempt</dc:title>
  <dc:creator>Admin</dc:creator>
  <cp:lastModifiedBy>Admin</cp:lastModifiedBy>
  <cp:revision>47</cp:revision>
  <dcterms:created xsi:type="dcterms:W3CDTF">2011-08-30T02:43:06Z</dcterms:created>
  <dcterms:modified xsi:type="dcterms:W3CDTF">2011-08-30T04:13:31Z</dcterms:modified>
</cp:coreProperties>
</file>