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41"/>
    <p:restoredTop sz="92954"/>
  </p:normalViewPr>
  <p:slideViewPr>
    <p:cSldViewPr snapToGrid="0" snapToObjects="1">
      <p:cViewPr varScale="1">
        <p:scale>
          <a:sx n="119" d="100"/>
          <a:sy n="119" d="100"/>
        </p:scale>
        <p:origin x="71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91A3F-3FA0-C84B-86C1-9D2805F6B8BA}" type="datetimeFigureOut">
              <a:rPr lang="en-US" smtClean="0"/>
              <a:t>9/8/16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5CDF9-478C-4B46-8241-2D00B57D05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842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91A3F-3FA0-C84B-86C1-9D2805F6B8BA}" type="datetimeFigureOut">
              <a:rPr lang="en-US" smtClean="0"/>
              <a:t>9/8/16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5CDF9-478C-4B46-8241-2D00B57D05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294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91A3F-3FA0-C84B-86C1-9D2805F6B8BA}" type="datetimeFigureOut">
              <a:rPr lang="en-US" smtClean="0"/>
              <a:t>9/8/16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5CDF9-478C-4B46-8241-2D00B57D05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828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91A3F-3FA0-C84B-86C1-9D2805F6B8BA}" type="datetimeFigureOut">
              <a:rPr lang="en-US" smtClean="0"/>
              <a:t>9/8/16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5CDF9-478C-4B46-8241-2D00B57D05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185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91A3F-3FA0-C84B-86C1-9D2805F6B8BA}" type="datetimeFigureOut">
              <a:rPr lang="en-US" smtClean="0"/>
              <a:t>9/8/16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5CDF9-478C-4B46-8241-2D00B57D05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049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91A3F-3FA0-C84B-86C1-9D2805F6B8BA}" type="datetimeFigureOut">
              <a:rPr lang="en-US" smtClean="0"/>
              <a:t>9/8/16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5CDF9-478C-4B46-8241-2D00B57D05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276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91A3F-3FA0-C84B-86C1-9D2805F6B8BA}" type="datetimeFigureOut">
              <a:rPr lang="en-US" smtClean="0"/>
              <a:t>9/8/16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5CDF9-478C-4B46-8241-2D00B57D05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942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91A3F-3FA0-C84B-86C1-9D2805F6B8BA}" type="datetimeFigureOut">
              <a:rPr lang="en-US" smtClean="0"/>
              <a:t>9/8/16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5CDF9-478C-4B46-8241-2D00B57D05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63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91A3F-3FA0-C84B-86C1-9D2805F6B8BA}" type="datetimeFigureOut">
              <a:rPr lang="en-US" smtClean="0"/>
              <a:t>9/8/16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5CDF9-478C-4B46-8241-2D00B57D05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877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91A3F-3FA0-C84B-86C1-9D2805F6B8BA}" type="datetimeFigureOut">
              <a:rPr lang="en-US" smtClean="0"/>
              <a:t>9/8/16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5CDF9-478C-4B46-8241-2D00B57D05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85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91A3F-3FA0-C84B-86C1-9D2805F6B8BA}" type="datetimeFigureOut">
              <a:rPr lang="en-US" smtClean="0"/>
              <a:t>9/8/16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5CDF9-478C-4B46-8241-2D00B57D05F2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679586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91A3F-3FA0-C84B-86C1-9D2805F6B8BA}" type="datetimeFigureOut">
              <a:rPr lang="en-US" smtClean="0"/>
              <a:t>9/8/16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5CDF9-478C-4B46-8241-2D00B57D05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5595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91A3F-3FA0-C84B-86C1-9D2805F6B8BA}" type="datetimeFigureOut">
              <a:rPr lang="en-US" smtClean="0"/>
              <a:t>9/8/16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5CDF9-478C-4B46-8241-2D00B57D05F2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515762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91A3F-3FA0-C84B-86C1-9D2805F6B8BA}" type="datetimeFigureOut">
              <a:rPr lang="en-US" smtClean="0"/>
              <a:t>9/8/16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5CDF9-478C-4B46-8241-2D00B57D05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2594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91A3F-3FA0-C84B-86C1-9D2805F6B8BA}" type="datetimeFigureOut">
              <a:rPr lang="en-US" smtClean="0"/>
              <a:t>9/8/16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5CDF9-478C-4B46-8241-2D00B57D05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6483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91A3F-3FA0-C84B-86C1-9D2805F6B8BA}" type="datetimeFigureOut">
              <a:rPr lang="en-US" smtClean="0"/>
              <a:t>9/8/16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5CDF9-478C-4B46-8241-2D00B57D05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66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91A3F-3FA0-C84B-86C1-9D2805F6B8BA}" type="datetimeFigureOut">
              <a:rPr lang="en-US" smtClean="0"/>
              <a:t>9/8/16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795CDF9-478C-4B46-8241-2D00B57D05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600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Class exercise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EE381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4718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Elasticity and the tax take – why all the good things in life </a:t>
            </a:r>
            <a:r>
              <a:rPr lang="en-US" smtClean="0"/>
              <a:t>are taxed!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smtClean="0"/>
              <a:t>In order to finance a considerable improvement in public transport provision, the government needs to raise significant levels of public finance. Increasing income tax is not seen as a realistic option due to the unpopularity of such taxes with the electorate. The government therefore decides to raise this finance through an expenditure (as opposed to an income) tax.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dirty="0" smtClean="0">
              <a:solidFill>
                <a:srgbClr val="FF0000"/>
              </a:solidFill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smtClean="0">
                <a:solidFill>
                  <a:srgbClr val="FF0000"/>
                </a:solidFill>
              </a:rPr>
              <a:t>What type of good (price elastic or inelastic) should the government impose this tax upon? 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18790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58184"/>
            <a:ext cx="8348831" cy="5918779"/>
          </a:xfrm>
        </p:spPr>
        <p:txBody>
          <a:bodyPr>
            <a:norm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smtClean="0"/>
              <a:t>In order to help answer this question, you should draw two illustrations in the form of the basic market graph, which illustrate the shift in the supply curve as a result of the increase in tax and then note the effect this would have on an elastic and an inelastic good.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smtClean="0"/>
              <a:t>Note also that the resultant change in revenue would be the effect on the total tax take, as all additional revenue raised is tax.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smtClean="0"/>
              <a:t>What does this exercise tell us about general taxation policies; are, for example, cigarettes taxed purely for health reasons or petrol taxed purely because of environmental/conservation concerns?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4178462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</TotalTime>
  <Words>212</Words>
  <Application>Microsoft Macintosh PowerPoint</Application>
  <PresentationFormat>Widescreen</PresentationFormat>
  <Paragraphs>11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Trebuchet MS</vt:lpstr>
      <vt:lpstr>Wingdings 3</vt:lpstr>
      <vt:lpstr>Facet</vt:lpstr>
      <vt:lpstr>Class exercise </vt:lpstr>
      <vt:lpstr>Elasticity and the tax take – why all the good things in life are taxed!</vt:lpstr>
      <vt:lpstr>PowerPoint Presentation</vt:lpstr>
    </vt:vector>
  </TitlesOfParts>
  <Company/>
  <LinksUpToDate>false</LinksUpToDate>
  <SharedDoc>false</SharedDoc>
  <HyperlinksChanged>false</HyperlinksChanged>
  <AppVersion>15.0023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 exercise </dc:title>
  <dc:creator>Microsoft Office User</dc:creator>
  <cp:lastModifiedBy>Microsoft Office User</cp:lastModifiedBy>
  <cp:revision>1</cp:revision>
  <dcterms:created xsi:type="dcterms:W3CDTF">2016-09-08T06:20:53Z</dcterms:created>
  <dcterms:modified xsi:type="dcterms:W3CDTF">2016-09-08T06:27:38Z</dcterms:modified>
</cp:coreProperties>
</file>