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72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669088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762AA7-CE91-4316-A919-7B0B7B263062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44B153-C315-4AD2-9A9E-BF589DCAA0B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4B5CB-3062-4602-A759-161F6F9457C6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962AC-F068-4FD2-BDFE-47F242678FA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7772400" cy="3295650"/>
          </a:xfrm>
        </p:spPr>
        <p:txBody>
          <a:bodyPr>
            <a:normAutofit/>
          </a:bodyPr>
          <a:lstStyle/>
          <a:p>
            <a:r>
              <a:rPr lang="en-US" dirty="0" smtClean="0"/>
              <a:t>Prediction of the mean value </a:t>
            </a:r>
            <a:br>
              <a:rPr lang="en-US" dirty="0" smtClean="0"/>
            </a:br>
            <a:r>
              <a:rPr lang="en-US" dirty="0" smtClean="0"/>
              <a:t>and the individual value</a:t>
            </a:r>
            <a:r>
              <a:rPr lang="en-US" dirty="0" smtClean="0"/>
              <a:t/>
            </a:r>
            <a:br>
              <a:rPr lang="en-US" dirty="0" smtClean="0"/>
            </a:b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Prof.Dr.Pranee</a:t>
            </a:r>
            <a:r>
              <a:rPr lang="en-US" dirty="0" smtClean="0"/>
              <a:t> </a:t>
            </a:r>
            <a:r>
              <a:rPr lang="en-US" dirty="0" err="1" smtClean="0"/>
              <a:t>Tinakorn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657350" y="857250"/>
          <a:ext cx="5829300" cy="5143500"/>
        </p:xfrm>
        <a:graphic>
          <a:graphicData uri="http://schemas.openxmlformats.org/presentationml/2006/ole">
            <p:oleObj spid="_x0000_s1026" name="Acrobat Document" r:id="rId3" imgW="5829300" imgH="5143500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657350" y="1952625"/>
          <a:ext cx="5829300" cy="2952750"/>
        </p:xfrm>
        <a:graphic>
          <a:graphicData uri="http://schemas.openxmlformats.org/presentationml/2006/ole">
            <p:oleObj spid="_x0000_s2050" name="Acrobat Document" r:id="rId3" imgW="5829300" imgH="2952750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614488" y="1147763"/>
          <a:ext cx="5915025" cy="4562475"/>
        </p:xfrm>
        <a:graphic>
          <a:graphicData uri="http://schemas.openxmlformats.org/presentationml/2006/ole">
            <p:oleObj spid="_x0000_s3074" name="Acrobat Document" r:id="rId3" imgW="5915025" imgH="4562475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657350" y="1624013"/>
          <a:ext cx="5829300" cy="3609975"/>
        </p:xfrm>
        <a:graphic>
          <a:graphicData uri="http://schemas.openxmlformats.org/presentationml/2006/ole">
            <p:oleObj spid="_x0000_s4098" name="Acrobat Document" r:id="rId3" imgW="5829300" imgH="3609975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1657350" y="714375"/>
          <a:ext cx="5829300" cy="5429250"/>
        </p:xfrm>
        <a:graphic>
          <a:graphicData uri="http://schemas.openxmlformats.org/presentationml/2006/ole">
            <p:oleObj spid="_x0000_s5122" name="Acrobat Document" r:id="rId3" imgW="5829300" imgH="5429250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1657350" y="1709738"/>
          <a:ext cx="5829300" cy="3438525"/>
        </p:xfrm>
        <a:graphic>
          <a:graphicData uri="http://schemas.openxmlformats.org/presentationml/2006/ole">
            <p:oleObj spid="_x0000_s6146" name="Acrobat Document" r:id="rId3" imgW="5829300" imgH="3438525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1657350" y="1695450"/>
          <a:ext cx="5829300" cy="3467100"/>
        </p:xfrm>
        <a:graphic>
          <a:graphicData uri="http://schemas.openxmlformats.org/presentationml/2006/ole">
            <p:oleObj spid="_x0000_s7170" name="Acrobat Document" r:id="rId3" imgW="5829300" imgH="3467100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1657350" y="1657350"/>
          <a:ext cx="5829300" cy="3543300"/>
        </p:xfrm>
        <a:graphic>
          <a:graphicData uri="http://schemas.openxmlformats.org/presentationml/2006/ole">
            <p:oleObj spid="_x0000_s8194" name="Acrobat Document" r:id="rId3" imgW="5829300" imgH="3543300" progId="AcroExch.Document.7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7</Words>
  <Application>Microsoft Office PowerPoint</Application>
  <PresentationFormat>On-screen Show (4:3)</PresentationFormat>
  <Paragraphs>2</Paragraphs>
  <Slides>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 Theme</vt:lpstr>
      <vt:lpstr>Adobe Acrobat Document</vt:lpstr>
      <vt:lpstr>Prediction of the mean value  and the individual value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econometrics</dc:title>
  <dc:creator>test</dc:creator>
  <cp:lastModifiedBy>ImageY</cp:lastModifiedBy>
  <cp:revision>21</cp:revision>
  <dcterms:created xsi:type="dcterms:W3CDTF">2011-08-05T09:21:04Z</dcterms:created>
  <dcterms:modified xsi:type="dcterms:W3CDTF">2012-09-11T11:00:15Z</dcterms:modified>
</cp:coreProperties>
</file>