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1"/>
  </p:notesMasterIdLst>
  <p:sldIdLst>
    <p:sldId id="257" r:id="rId2"/>
    <p:sldId id="452" r:id="rId3"/>
    <p:sldId id="473" r:id="rId4"/>
    <p:sldId id="474" r:id="rId5"/>
    <p:sldId id="475" r:id="rId6"/>
    <p:sldId id="477" r:id="rId7"/>
    <p:sldId id="515" r:id="rId8"/>
    <p:sldId id="476" r:id="rId9"/>
    <p:sldId id="479" r:id="rId10"/>
    <p:sldId id="513" r:id="rId11"/>
    <p:sldId id="481" r:id="rId12"/>
    <p:sldId id="480" r:id="rId13"/>
    <p:sldId id="482" r:id="rId14"/>
    <p:sldId id="484" r:id="rId15"/>
    <p:sldId id="518" r:id="rId16"/>
    <p:sldId id="519" r:id="rId17"/>
    <p:sldId id="516" r:id="rId18"/>
    <p:sldId id="485" r:id="rId19"/>
    <p:sldId id="487" r:id="rId20"/>
    <p:sldId id="489" r:id="rId21"/>
    <p:sldId id="488" r:id="rId22"/>
    <p:sldId id="517" r:id="rId23"/>
    <p:sldId id="490" r:id="rId24"/>
    <p:sldId id="521" r:id="rId25"/>
    <p:sldId id="491" r:id="rId26"/>
    <p:sldId id="520" r:id="rId27"/>
    <p:sldId id="492" r:id="rId28"/>
    <p:sldId id="493" r:id="rId29"/>
    <p:sldId id="472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0417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6437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7154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65328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0564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5731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0280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39770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0470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450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493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8641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555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8968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15600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6341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0584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49264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128688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1832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8591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23210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4970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4937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14: Retail Pricing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Value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Value is ratio of what customers receive(the perceived benefit of the products and services offered by the retailer) to what they have to pay for it.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can increase value and stimulate more sales (exchanges) by either increasing the perceived benefits offered or reducing the price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Value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32563"/>
            <a:ext cx="7772400" cy="2346143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493" y="3993631"/>
            <a:ext cx="3464393" cy="259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38859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338" y="3272853"/>
            <a:ext cx="4529128" cy="282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858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Pricing Strategies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Two basic pricing strategy</a:t>
            </a:r>
          </a:p>
          <a:p>
            <a:pPr>
              <a:buFont typeface="Wingdings" charset="2"/>
              <a:buChar char="ü"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ü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High/ low pricing strategy</a:t>
            </a:r>
          </a:p>
          <a:p>
            <a:pPr>
              <a:buFont typeface="Wingdings" charset="2"/>
              <a:buChar char="ü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EDLP</a:t>
            </a:r>
          </a:p>
          <a:p>
            <a:pPr>
              <a:buFont typeface="Wingdings" charset="2"/>
              <a:buChar char="ü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14990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High/Low Pricing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this strategy frequently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Often weekly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Discount the initial prices for merchandise through sales promotions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learn to expect frequent sales and simply wait until the merchandise they want goes on sale and then stock up at low prices</a:t>
            </a:r>
          </a:p>
        </p:txBody>
      </p:sp>
    </p:spTree>
    <p:extLst>
      <p:ext uri="{BB962C8B-B14F-4D97-AF65-F5344CB8AC3E}">
        <p14:creationId xmlns:p14="http://schemas.microsoft.com/office/powerpoint/2010/main" val="194553121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Pricing Strategies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4686" y="2025545"/>
            <a:ext cx="8669544" cy="2460886"/>
          </a:xfrm>
        </p:spPr>
      </p:pic>
      <p:sp>
        <p:nvSpPr>
          <p:cNvPr id="6" name="TextBox 5"/>
          <p:cNvSpPr txBox="1"/>
          <p:nvPr/>
        </p:nvSpPr>
        <p:spPr>
          <a:xfrm>
            <a:off x="273570" y="4539016"/>
            <a:ext cx="8520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The retailer on the left is using a high/low pricing strategy, whereas the one on the right is using everyday low pricing strategy.</a:t>
            </a:r>
          </a:p>
        </p:txBody>
      </p:sp>
    </p:spTree>
    <p:extLst>
      <p:ext uri="{BB962C8B-B14F-4D97-AF65-F5344CB8AC3E}">
        <p14:creationId xmlns:p14="http://schemas.microsoft.com/office/powerpoint/2010/main" val="60929842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Everyday Low Pricing (EDLP)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72587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This strategy emphasizes the continuity of retail prices at a level somewhere between the regular nonsale price and the deep-discount sale price of high/low retailers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occasionally have sales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Although retailers use EDLP, may not be lowest price in the market, but their sale may be lowest</a:t>
            </a:r>
          </a:p>
        </p:txBody>
      </p:sp>
    </p:spTree>
    <p:extLst>
      <p:ext uri="{BB962C8B-B14F-4D97-AF65-F5344CB8AC3E}">
        <p14:creationId xmlns:p14="http://schemas.microsoft.com/office/powerpoint/2010/main" val="57196390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Advantages of High/Low Pricing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24656" y="1654143"/>
            <a:ext cx="8269574" cy="4916546"/>
          </a:xfrm>
        </p:spPr>
      </p:pic>
    </p:spTree>
    <p:extLst>
      <p:ext uri="{BB962C8B-B14F-4D97-AF65-F5344CB8AC3E}">
        <p14:creationId xmlns:p14="http://schemas.microsoft.com/office/powerpoint/2010/main" val="566068798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Advantages of Everyday Low Pricing (EDLP)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1" y="1547018"/>
            <a:ext cx="7908560" cy="5048653"/>
          </a:xfrm>
        </p:spPr>
      </p:pic>
    </p:spTree>
    <p:extLst>
      <p:ext uri="{BB962C8B-B14F-4D97-AF65-F5344CB8AC3E}">
        <p14:creationId xmlns:p14="http://schemas.microsoft.com/office/powerpoint/2010/main" val="200902395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Considerations in Setting Retail Prices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853" y="2835639"/>
            <a:ext cx="4021320" cy="341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759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561950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Considerations in Setting Retail Prices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2286000"/>
            <a:ext cx="7772400" cy="45720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The price sensitivity of consumers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The cost of the merchandise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Competition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Legal constraints</a:t>
            </a:r>
          </a:p>
        </p:txBody>
      </p:sp>
    </p:spTree>
    <p:extLst>
      <p:ext uri="{BB962C8B-B14F-4D97-AF65-F5344CB8AC3E}">
        <p14:creationId xmlns:p14="http://schemas.microsoft.com/office/powerpoint/2010/main" val="189074846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Generally as price of product increase, and sales decrease due to fewer customers feel the product is good value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Price sensitivity of consumers determines how many units will be sold at different price levels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Price-sensitive reactions to a price decrease?</a:t>
            </a:r>
          </a:p>
        </p:txBody>
      </p:sp>
    </p:spTree>
    <p:extLst>
      <p:ext uri="{BB962C8B-B14F-4D97-AF65-F5344CB8AC3E}">
        <p14:creationId xmlns:p14="http://schemas.microsoft.com/office/powerpoint/2010/main" val="30817121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Experiment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836" y="2049999"/>
            <a:ext cx="5833672" cy="3775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786" y="5801345"/>
            <a:ext cx="6708099" cy="86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1678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432181"/>
            <a:ext cx="6322831" cy="48162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6818" y="5290143"/>
            <a:ext cx="1762594" cy="114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3077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587" y="2134742"/>
            <a:ext cx="8057213" cy="1731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6818" y="5290143"/>
            <a:ext cx="1762594" cy="114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07408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2170212"/>
            <a:ext cx="7772400" cy="4078188"/>
          </a:xfrm>
        </p:spPr>
      </p:pic>
    </p:spTree>
    <p:extLst>
      <p:ext uri="{BB962C8B-B14F-4D97-AF65-F5344CB8AC3E}">
        <p14:creationId xmlns:p14="http://schemas.microsoft.com/office/powerpoint/2010/main" val="127479787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893791"/>
            <a:ext cx="7772400" cy="4179689"/>
          </a:xfrm>
        </p:spPr>
      </p:pic>
    </p:spTree>
    <p:extLst>
      <p:ext uri="{BB962C8B-B14F-4D97-AF65-F5344CB8AC3E}">
        <p14:creationId xmlns:p14="http://schemas.microsoft.com/office/powerpoint/2010/main" val="44783255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Factors affecting price sensitivity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Substitutes-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fastfoods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(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price-elastic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Products and Service that are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neccesity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–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medicare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(price-inelastic)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Products that are expensive relative to consumer's income- cars (price-elastic)</a:t>
            </a:r>
          </a:p>
        </p:txBody>
      </p:sp>
    </p:spTree>
    <p:extLst>
      <p:ext uri="{BB962C8B-B14F-4D97-AF65-F5344CB8AC3E}">
        <p14:creationId xmlns:p14="http://schemas.microsoft.com/office/powerpoint/2010/main" val="1630442250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21960" y="1614204"/>
            <a:ext cx="7772400" cy="4634196"/>
          </a:xfrm>
        </p:spPr>
      </p:pic>
    </p:spTree>
    <p:extLst>
      <p:ext uri="{BB962C8B-B14F-4D97-AF65-F5344CB8AC3E}">
        <p14:creationId xmlns:p14="http://schemas.microsoft.com/office/powerpoint/2010/main" val="2011856153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12264" y="1676400"/>
            <a:ext cx="7376672" cy="4572000"/>
          </a:xfrm>
        </p:spPr>
      </p:pic>
    </p:spTree>
    <p:extLst>
      <p:ext uri="{BB962C8B-B14F-4D97-AF65-F5344CB8AC3E}">
        <p14:creationId xmlns:p14="http://schemas.microsoft.com/office/powerpoint/2010/main" val="136032200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2053842"/>
            <a:ext cx="7772400" cy="3794820"/>
          </a:xfrm>
        </p:spPr>
      </p:pic>
    </p:spTree>
    <p:extLst>
      <p:ext uri="{BB962C8B-B14F-4D97-AF65-F5344CB8AC3E}">
        <p14:creationId xmlns:p14="http://schemas.microsoft.com/office/powerpoint/2010/main" val="97437720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201367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consider competitor's pricing when setting their own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Routinely collect price data and adjust prices to remain competitive</a:t>
            </a:r>
          </a:p>
        </p:txBody>
      </p:sp>
    </p:spTree>
    <p:extLst>
      <p:ext uri="{BB962C8B-B14F-4D97-AF65-F5344CB8AC3E}">
        <p14:creationId xmlns:p14="http://schemas.microsoft.com/office/powerpoint/2010/main" val="211409709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 price = Cost of merchandise </a:t>
            </a:r>
            <a:r>
              <a:rPr lang="th-TH">
                <a:latin typeface="Arial" charset="0"/>
                <a:ea typeface="Arial" charset="0"/>
                <a:cs typeface="Arial" charset="0"/>
              </a:rPr>
              <a:t>+ 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Markup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447800"/>
            <a:ext cx="7495082" cy="4928407"/>
          </a:xfrm>
          <a:prstGeom prst="rect">
            <a:avLst/>
          </a:prstGeom>
        </p:spPr>
      </p:pic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Pricing Strategies</a:t>
            </a:r>
            <a:endParaRPr lang="en-US" sz="4000" dirty="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916957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Pricing Strategy Used by Services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need to match supply and demand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difficulties customers in determining service quality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106" y="3534288"/>
            <a:ext cx="5125387" cy="271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421923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Pricing Strategy Used by Services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02235" y="1429062"/>
            <a:ext cx="7484565" cy="5047938"/>
          </a:xfrm>
        </p:spPr>
      </p:pic>
    </p:spTree>
    <p:extLst>
      <p:ext uri="{BB962C8B-B14F-4D97-AF65-F5344CB8AC3E}">
        <p14:creationId xmlns:p14="http://schemas.microsoft.com/office/powerpoint/2010/main" val="195183167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Matching Supply and Demand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Yield management is the practice of adjusting prices up or down in response to demand to control sales generated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Computerized programs monitor the reservations and ticketing for each flight and adjust prices according to capacity utilization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Prices are lowered on flights when sales are below forecasts and there is significant excess capacity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 ticket sales approach capacity, prices are increased</a:t>
            </a:r>
          </a:p>
        </p:txBody>
      </p:sp>
    </p:spTree>
    <p:extLst>
      <p:ext uri="{BB962C8B-B14F-4D97-AF65-F5344CB8AC3E}">
        <p14:creationId xmlns:p14="http://schemas.microsoft.com/office/powerpoint/2010/main" val="1263179677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Service Quality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Often difficult for customers to assess service quality due to intangibility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Assessment offered to fees charge, ie. Legal service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Higher risk situations tend to arise in relation to credence services – legal, medical services, and even hair salons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Need to carefully select price as customers depend on price as cue for quality and helps retailers in capacity management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00501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2845</TotalTime>
  <Words>578</Words>
  <Application>Microsoft Office PowerPoint</Application>
  <PresentationFormat>On-screen Show (4:3)</PresentationFormat>
  <Paragraphs>96</Paragraphs>
  <Slides>29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Equity</vt:lpstr>
      <vt:lpstr>MK 322 Retail Management Chapter 14: Retail Pricing Part I </vt:lpstr>
      <vt:lpstr>Value</vt:lpstr>
      <vt:lpstr>Value</vt:lpstr>
      <vt:lpstr>Pricing Strategies</vt:lpstr>
      <vt:lpstr>Pricing Strategies</vt:lpstr>
      <vt:lpstr>High/Low Pricing</vt:lpstr>
      <vt:lpstr>Pricing Strategies</vt:lpstr>
      <vt:lpstr>Everyday Low Pricing (EDLP)</vt:lpstr>
      <vt:lpstr>Advantages of High/Low Pricing</vt:lpstr>
      <vt:lpstr>Advantages of Everyday Low Pricing (EDLP)</vt:lpstr>
      <vt:lpstr>Considerations in Setting Retail Prices</vt:lpstr>
      <vt:lpstr>Considerations in Setting Retail Prices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Competition</vt:lpstr>
      <vt:lpstr>Pricing Strategies</vt:lpstr>
      <vt:lpstr>Pricing Strategy Used by Services Retailers</vt:lpstr>
      <vt:lpstr>Pricing Strategy Used by Services Retailers</vt:lpstr>
      <vt:lpstr>Matching Supply and Demand</vt:lpstr>
      <vt:lpstr>Determining Service Quality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1751</cp:revision>
  <dcterms:created xsi:type="dcterms:W3CDTF">2015-02-03T09:41:51Z</dcterms:created>
  <dcterms:modified xsi:type="dcterms:W3CDTF">2016-07-21T09:45:13Z</dcterms:modified>
</cp:coreProperties>
</file>