
<file path=[Content_Types].xml><?xml version="1.0" encoding="utf-8"?>
<Types xmlns="http://schemas.openxmlformats.org/package/2006/content-types">
  <Default Extension="png" ContentType="image/png"/>
  <Default Extension="jpeg" ContentType="image/jpeg"/>
  <Default Extension="emf" ContentType="image/x-emf"/>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738" r:id="rId1"/>
  </p:sldMasterIdLst>
  <p:notesMasterIdLst>
    <p:notesMasterId r:id="rId19"/>
  </p:notesMasterIdLst>
  <p:sldIdLst>
    <p:sldId id="445" r:id="rId2"/>
    <p:sldId id="440" r:id="rId3"/>
    <p:sldId id="441" r:id="rId4"/>
    <p:sldId id="427" r:id="rId5"/>
    <p:sldId id="428" r:id="rId6"/>
    <p:sldId id="429" r:id="rId7"/>
    <p:sldId id="430" r:id="rId8"/>
    <p:sldId id="431" r:id="rId9"/>
    <p:sldId id="432" r:id="rId10"/>
    <p:sldId id="433" r:id="rId11"/>
    <p:sldId id="434" r:id="rId12"/>
    <p:sldId id="435" r:id="rId13"/>
    <p:sldId id="436" r:id="rId14"/>
    <p:sldId id="437" r:id="rId15"/>
    <p:sldId id="442" r:id="rId16"/>
    <p:sldId id="443" r:id="rId17"/>
    <p:sldId id="444" r:id="rId18"/>
  </p:sldIdLst>
  <p:sldSz cx="9144000" cy="6858000" type="screen4x3"/>
  <p:notesSz cx="6858000" cy="9144000"/>
  <p:defaultTextStyle>
    <a:defPPr>
      <a:defRPr lang="en-US"/>
    </a:defPPr>
    <a:lvl1pPr algn="l" rtl="0" fontAlgn="base">
      <a:spcBef>
        <a:spcPct val="20000"/>
      </a:spcBef>
      <a:spcAft>
        <a:spcPct val="0"/>
      </a:spcAft>
      <a:buClr>
        <a:schemeClr val="tx2"/>
      </a:buClr>
      <a:buSzPct val="70000"/>
      <a:buFont typeface="Wingdings" charset="2"/>
      <a:defRPr b="1" i="1" kern="1200">
        <a:solidFill>
          <a:schemeClr val="tx1"/>
        </a:solidFill>
        <a:latin typeface="Arial" charset="0"/>
        <a:ea typeface="+mn-ea"/>
        <a:cs typeface="Angsana New" charset="0"/>
      </a:defRPr>
    </a:lvl1pPr>
    <a:lvl2pPr marL="457200" algn="l" rtl="0" fontAlgn="base">
      <a:spcBef>
        <a:spcPct val="20000"/>
      </a:spcBef>
      <a:spcAft>
        <a:spcPct val="0"/>
      </a:spcAft>
      <a:buClr>
        <a:schemeClr val="tx2"/>
      </a:buClr>
      <a:buSzPct val="70000"/>
      <a:buFont typeface="Wingdings" charset="2"/>
      <a:defRPr b="1" i="1" kern="1200">
        <a:solidFill>
          <a:schemeClr val="tx1"/>
        </a:solidFill>
        <a:latin typeface="Arial" charset="0"/>
        <a:ea typeface="+mn-ea"/>
        <a:cs typeface="Angsana New" charset="0"/>
      </a:defRPr>
    </a:lvl2pPr>
    <a:lvl3pPr marL="914400" algn="l" rtl="0" fontAlgn="base">
      <a:spcBef>
        <a:spcPct val="20000"/>
      </a:spcBef>
      <a:spcAft>
        <a:spcPct val="0"/>
      </a:spcAft>
      <a:buClr>
        <a:schemeClr val="tx2"/>
      </a:buClr>
      <a:buSzPct val="70000"/>
      <a:buFont typeface="Wingdings" charset="2"/>
      <a:defRPr b="1" i="1" kern="1200">
        <a:solidFill>
          <a:schemeClr val="tx1"/>
        </a:solidFill>
        <a:latin typeface="Arial" charset="0"/>
        <a:ea typeface="+mn-ea"/>
        <a:cs typeface="Angsana New" charset="0"/>
      </a:defRPr>
    </a:lvl3pPr>
    <a:lvl4pPr marL="1371600" algn="l" rtl="0" fontAlgn="base">
      <a:spcBef>
        <a:spcPct val="20000"/>
      </a:spcBef>
      <a:spcAft>
        <a:spcPct val="0"/>
      </a:spcAft>
      <a:buClr>
        <a:schemeClr val="tx2"/>
      </a:buClr>
      <a:buSzPct val="70000"/>
      <a:buFont typeface="Wingdings" charset="2"/>
      <a:defRPr b="1" i="1" kern="1200">
        <a:solidFill>
          <a:schemeClr val="tx1"/>
        </a:solidFill>
        <a:latin typeface="Arial" charset="0"/>
        <a:ea typeface="+mn-ea"/>
        <a:cs typeface="Angsana New" charset="0"/>
      </a:defRPr>
    </a:lvl4pPr>
    <a:lvl5pPr marL="1828800" algn="l" rtl="0" fontAlgn="base">
      <a:spcBef>
        <a:spcPct val="20000"/>
      </a:spcBef>
      <a:spcAft>
        <a:spcPct val="0"/>
      </a:spcAft>
      <a:buClr>
        <a:schemeClr val="tx2"/>
      </a:buClr>
      <a:buSzPct val="70000"/>
      <a:buFont typeface="Wingdings" charset="2"/>
      <a:defRPr b="1" i="1" kern="1200">
        <a:solidFill>
          <a:schemeClr val="tx1"/>
        </a:solidFill>
        <a:latin typeface="Arial" charset="0"/>
        <a:ea typeface="+mn-ea"/>
        <a:cs typeface="Angsana New" charset="0"/>
      </a:defRPr>
    </a:lvl5pPr>
    <a:lvl6pPr marL="2286000" algn="l" defTabSz="914400" rtl="0" eaLnBrk="1" latinLnBrk="0" hangingPunct="1">
      <a:defRPr b="1" i="1" kern="1200">
        <a:solidFill>
          <a:schemeClr val="tx1"/>
        </a:solidFill>
        <a:latin typeface="Arial" charset="0"/>
        <a:ea typeface="+mn-ea"/>
        <a:cs typeface="Angsana New" charset="0"/>
      </a:defRPr>
    </a:lvl6pPr>
    <a:lvl7pPr marL="2743200" algn="l" defTabSz="914400" rtl="0" eaLnBrk="1" latinLnBrk="0" hangingPunct="1">
      <a:defRPr b="1" i="1" kern="1200">
        <a:solidFill>
          <a:schemeClr val="tx1"/>
        </a:solidFill>
        <a:latin typeface="Arial" charset="0"/>
        <a:ea typeface="+mn-ea"/>
        <a:cs typeface="Angsana New" charset="0"/>
      </a:defRPr>
    </a:lvl7pPr>
    <a:lvl8pPr marL="3200400" algn="l" defTabSz="914400" rtl="0" eaLnBrk="1" latinLnBrk="0" hangingPunct="1">
      <a:defRPr b="1" i="1" kern="1200">
        <a:solidFill>
          <a:schemeClr val="tx1"/>
        </a:solidFill>
        <a:latin typeface="Arial" charset="0"/>
        <a:ea typeface="+mn-ea"/>
        <a:cs typeface="Angsana New" charset="0"/>
      </a:defRPr>
    </a:lvl8pPr>
    <a:lvl9pPr marL="3657600" algn="l" defTabSz="914400" rtl="0" eaLnBrk="1" latinLnBrk="0" hangingPunct="1">
      <a:defRPr b="1" i="1" kern="1200">
        <a:solidFill>
          <a:schemeClr val="tx1"/>
        </a:solidFill>
        <a:latin typeface="Arial" charset="0"/>
        <a:ea typeface="+mn-ea"/>
        <a:cs typeface="Angsana New"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a:srgbClr val="FFFFFF"/>
    <a:srgbClr val="33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autoAdjust="0"/>
  </p:normalViewPr>
  <p:slideViewPr>
    <p:cSldViewPr>
      <p:cViewPr varScale="1">
        <p:scale>
          <a:sx n="92" d="100"/>
          <a:sy n="92" d="100"/>
        </p:scale>
        <p:origin x="1344" y="90"/>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Lst>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_rels/viewProps.xml.rels><?xml version="1.0" encoding="UTF-8" standalone="yes"?>
<Relationships xmlns="http://schemas.openxmlformats.org/package/2006/relationships"><Relationship Id="rId8" Type="http://schemas.openxmlformats.org/officeDocument/2006/relationships/slide" Target="slides/slide11.xml"/><Relationship Id="rId3" Type="http://schemas.openxmlformats.org/officeDocument/2006/relationships/slide" Target="slides/slide6.xml"/><Relationship Id="rId7" Type="http://schemas.openxmlformats.org/officeDocument/2006/relationships/slide" Target="slides/slide10.xml"/><Relationship Id="rId2" Type="http://schemas.openxmlformats.org/officeDocument/2006/relationships/slide" Target="slides/slide5.xml"/><Relationship Id="rId1" Type="http://schemas.openxmlformats.org/officeDocument/2006/relationships/slide" Target="slides/slide4.xml"/><Relationship Id="rId6" Type="http://schemas.openxmlformats.org/officeDocument/2006/relationships/slide" Target="slides/slide9.xml"/><Relationship Id="rId11" Type="http://schemas.openxmlformats.org/officeDocument/2006/relationships/slide" Target="slides/slide14.xml"/><Relationship Id="rId5" Type="http://schemas.openxmlformats.org/officeDocument/2006/relationships/slide" Target="slides/slide8.xml"/><Relationship Id="rId10" Type="http://schemas.openxmlformats.org/officeDocument/2006/relationships/slide" Target="slides/slide13.xml"/><Relationship Id="rId4" Type="http://schemas.openxmlformats.org/officeDocument/2006/relationships/slide" Target="slides/slide7.xml"/><Relationship Id="rId9"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6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spcBef>
                <a:spcPct val="0"/>
              </a:spcBef>
              <a:buClrTx/>
              <a:buSzTx/>
              <a:buFontTx/>
              <a:buNone/>
              <a:defRPr sz="1200" b="0" i="0">
                <a:effectLst/>
                <a:latin typeface="Times New Roman" pitchFamily="18" charset="0"/>
                <a:cs typeface="Angsana New" pitchFamily="18" charset="-34"/>
              </a:defRPr>
            </a:lvl1pPr>
          </a:lstStyle>
          <a:p>
            <a:pPr>
              <a:defRPr/>
            </a:pPr>
            <a:endParaRPr lang="th-TH"/>
          </a:p>
        </p:txBody>
      </p:sp>
      <p:sp>
        <p:nvSpPr>
          <p:cNvPr id="24576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spcBef>
                <a:spcPct val="0"/>
              </a:spcBef>
              <a:buClrTx/>
              <a:buSzTx/>
              <a:buFontTx/>
              <a:buNone/>
              <a:defRPr sz="1200" b="0" i="0">
                <a:effectLst/>
                <a:latin typeface="Times New Roman" pitchFamily="18" charset="0"/>
                <a:cs typeface="Angsana New" pitchFamily="18" charset="-34"/>
              </a:defRPr>
            </a:lvl1pPr>
          </a:lstStyle>
          <a:p>
            <a:pPr>
              <a:defRPr/>
            </a:pPr>
            <a:endParaRPr lang="th-TH"/>
          </a:p>
        </p:txBody>
      </p:sp>
      <p:sp>
        <p:nvSpPr>
          <p:cNvPr id="2355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24576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noProof="0" smtClean="0"/>
              <a:t>คลิกเพื่อแก้ไขลักษณะของข้อความต้นแบบ</a:t>
            </a:r>
          </a:p>
          <a:p>
            <a:pPr lvl="1"/>
            <a:r>
              <a:rPr lang="th-TH" noProof="0" smtClean="0"/>
              <a:t>ระดับที่สอง</a:t>
            </a:r>
          </a:p>
          <a:p>
            <a:pPr lvl="2"/>
            <a:r>
              <a:rPr lang="th-TH" noProof="0" smtClean="0"/>
              <a:t>ระดับที่สาม</a:t>
            </a:r>
          </a:p>
          <a:p>
            <a:pPr lvl="3"/>
            <a:r>
              <a:rPr lang="th-TH" noProof="0" smtClean="0"/>
              <a:t>ระดับที่สี่</a:t>
            </a:r>
          </a:p>
          <a:p>
            <a:pPr lvl="4"/>
            <a:r>
              <a:rPr lang="th-TH" noProof="0" smtClean="0"/>
              <a:t>ระดับที่ห้า</a:t>
            </a:r>
          </a:p>
        </p:txBody>
      </p:sp>
      <p:sp>
        <p:nvSpPr>
          <p:cNvPr id="24576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spcBef>
                <a:spcPct val="0"/>
              </a:spcBef>
              <a:buClrTx/>
              <a:buSzTx/>
              <a:buFontTx/>
              <a:buNone/>
              <a:defRPr sz="1200" b="0" i="0">
                <a:effectLst/>
                <a:latin typeface="Times New Roman" pitchFamily="18" charset="0"/>
                <a:cs typeface="Angsana New" pitchFamily="18" charset="-34"/>
              </a:defRPr>
            </a:lvl1pPr>
          </a:lstStyle>
          <a:p>
            <a:pPr>
              <a:defRPr/>
            </a:pPr>
            <a:endParaRPr lang="th-TH"/>
          </a:p>
        </p:txBody>
      </p:sp>
      <p:sp>
        <p:nvSpPr>
          <p:cNvPr id="24576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spcBef>
                <a:spcPct val="0"/>
              </a:spcBef>
              <a:buClrTx/>
              <a:buSzTx/>
              <a:buFontTx/>
              <a:buNone/>
              <a:defRPr sz="1200" b="0" i="0">
                <a:latin typeface="Times New Roman" charset="0"/>
              </a:defRPr>
            </a:lvl1pPr>
          </a:lstStyle>
          <a:p>
            <a:fld id="{D8EC883D-E4C0-DA46-A7CD-F15DBC886515}" type="slidenum">
              <a:rPr lang="en-US" altLang="en-US"/>
              <a:pPr/>
              <a:t>‹#›</a:t>
            </a:fld>
            <a:endParaRPr lang="th-TH" altLang="en-US"/>
          </a:p>
        </p:txBody>
      </p:sp>
    </p:spTree>
    <p:extLst>
      <p:ext uri="{BB962C8B-B14F-4D97-AF65-F5344CB8AC3E}">
        <p14:creationId xmlns:p14="http://schemas.microsoft.com/office/powerpoint/2010/main" val="95443823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buFont typeface="Wingdings" pitchFamily="2" charset="2"/>
              <a:buNone/>
              <a:defRPr/>
            </a:pPr>
            <a:endParaRPr lang="en-US"/>
          </a:p>
        </p:txBody>
      </p:sp>
      <p:sp useBgFill="1">
        <p:nvSpPr>
          <p:cNvPr id="5" name="Rounded Rectangle 4"/>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buFont typeface="Wingdings" pitchFamily="2" charset="2"/>
              <a:buNone/>
              <a:defRPr/>
            </a:pPr>
            <a:endParaRPr lang="en-US"/>
          </a:p>
        </p:txBody>
      </p:sp>
      <p:sp>
        <p:nvSpPr>
          <p:cNvPr id="6" name="Rectangle 5"/>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buFont typeface="Wingdings" pitchFamily="2" charset="2"/>
              <a:buNone/>
              <a:defRPr/>
            </a:pPr>
            <a:endParaRPr lang="en-US"/>
          </a:p>
        </p:txBody>
      </p:sp>
      <p:sp>
        <p:nvSpPr>
          <p:cNvPr id="7" name="Rectangle 6"/>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buFont typeface="Wingdings" pitchFamily="2" charset="2"/>
              <a:buNone/>
              <a:defRPr/>
            </a:pPr>
            <a:endParaRPr lang="en-US"/>
          </a:p>
        </p:txBody>
      </p:sp>
      <p:sp>
        <p:nvSpPr>
          <p:cNvPr id="10" name="Rectangle 9"/>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buFont typeface="Wingdings" pitchFamily="2" charset="2"/>
              <a:buNone/>
              <a:defRPr/>
            </a:pPr>
            <a:endParaRPr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en-US" smtClean="0"/>
              <a:t>Click to edit Master title style</a:t>
            </a:r>
            <a:endParaRPr lang="en-US"/>
          </a:p>
        </p:txBody>
      </p:sp>
      <p:sp>
        <p:nvSpPr>
          <p:cNvPr id="11" name="Date Placeholder 27"/>
          <p:cNvSpPr>
            <a:spLocks noGrp="1"/>
          </p:cNvSpPr>
          <p:nvPr>
            <p:ph type="dt" sz="half" idx="10"/>
          </p:nvPr>
        </p:nvSpPr>
        <p:spPr/>
        <p:txBody>
          <a:bodyPr/>
          <a:lstStyle>
            <a:lvl1pPr>
              <a:defRPr/>
            </a:lvl1pPr>
          </a:lstStyle>
          <a:p>
            <a:pPr>
              <a:defRPr/>
            </a:pPr>
            <a:endParaRPr lang="th-TH" altLang="en-US"/>
          </a:p>
        </p:txBody>
      </p:sp>
      <p:sp>
        <p:nvSpPr>
          <p:cNvPr id="12" name="Footer Placeholder 16"/>
          <p:cNvSpPr>
            <a:spLocks noGrp="1"/>
          </p:cNvSpPr>
          <p:nvPr>
            <p:ph type="ftr" sz="quarter" idx="11"/>
          </p:nvPr>
        </p:nvSpPr>
        <p:spPr/>
        <p:txBody>
          <a:bodyPr/>
          <a:lstStyle>
            <a:lvl1pPr>
              <a:defRPr/>
            </a:lvl1pPr>
          </a:lstStyle>
          <a:p>
            <a:pPr>
              <a:defRPr/>
            </a:pPr>
            <a:endParaRPr lang="th-TH" altLang="en-US"/>
          </a:p>
        </p:txBody>
      </p:sp>
      <p:sp>
        <p:nvSpPr>
          <p:cNvPr id="13" name="Slide Number Placeholder 28"/>
          <p:cNvSpPr>
            <a:spLocks noGrp="1"/>
          </p:cNvSpPr>
          <p:nvPr>
            <p:ph type="sldNum" sz="quarter" idx="12"/>
          </p:nvPr>
        </p:nvSpPr>
        <p:spPr/>
        <p:txBody>
          <a:bodyPr/>
          <a:lstStyle>
            <a:lvl1pPr>
              <a:defRPr/>
            </a:lvl1pPr>
          </a:lstStyle>
          <a:p>
            <a:fld id="{8172577F-AD5E-794A-A82A-399727E35A7D}" type="slidenum">
              <a:rPr lang="en-US" altLang="en-US"/>
              <a:pPr/>
              <a:t>‹#›</a:t>
            </a:fld>
            <a:endParaRPr lang="th-TH" altLang="en-US">
              <a:cs typeface="LilyUPC" charset="0"/>
            </a:endParaRPr>
          </a:p>
        </p:txBody>
      </p:sp>
    </p:spTree>
    <p:extLst>
      <p:ext uri="{BB962C8B-B14F-4D97-AF65-F5344CB8AC3E}">
        <p14:creationId xmlns:p14="http://schemas.microsoft.com/office/powerpoint/2010/main" val="579706792"/>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8" name="Content Placeholder 7"/>
          <p:cNvSpPr>
            <a:spLocks noGrp="1"/>
          </p:cNvSpPr>
          <p:nvPr>
            <p:ph sz="quarter" idx="1"/>
          </p:nvPr>
        </p:nvSpPr>
        <p:spPr>
          <a:xfrm>
            <a:off x="914400" y="1447800"/>
            <a:ext cx="77724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endParaRPr lang="th-TH" altLang="en-US"/>
          </a:p>
        </p:txBody>
      </p:sp>
      <p:sp>
        <p:nvSpPr>
          <p:cNvPr id="5" name="Footer Placeholder 2"/>
          <p:cNvSpPr>
            <a:spLocks noGrp="1"/>
          </p:cNvSpPr>
          <p:nvPr>
            <p:ph type="ftr" sz="quarter" idx="11"/>
          </p:nvPr>
        </p:nvSpPr>
        <p:spPr/>
        <p:txBody>
          <a:bodyPr/>
          <a:lstStyle>
            <a:lvl1pPr>
              <a:defRPr/>
            </a:lvl1pPr>
          </a:lstStyle>
          <a:p>
            <a:pPr>
              <a:defRPr/>
            </a:pPr>
            <a:endParaRPr lang="th-TH" altLang="en-US"/>
          </a:p>
        </p:txBody>
      </p:sp>
      <p:sp>
        <p:nvSpPr>
          <p:cNvPr id="6" name="Slide Number Placeholder 22"/>
          <p:cNvSpPr>
            <a:spLocks noGrp="1"/>
          </p:cNvSpPr>
          <p:nvPr>
            <p:ph type="sldNum" sz="quarter" idx="12"/>
          </p:nvPr>
        </p:nvSpPr>
        <p:spPr/>
        <p:txBody>
          <a:bodyPr/>
          <a:lstStyle>
            <a:lvl1pPr>
              <a:defRPr/>
            </a:lvl1pPr>
          </a:lstStyle>
          <a:p>
            <a:fld id="{CEF670AB-2EDA-A64D-97F5-209B1A8D995B}" type="slidenum">
              <a:rPr lang="en-US" altLang="en-US"/>
              <a:pPr/>
              <a:t>‹#›</a:t>
            </a:fld>
            <a:endParaRPr lang="th-TH" altLang="en-US">
              <a:cs typeface="LilyUPC" charset="0"/>
            </a:endParaRPr>
          </a:p>
        </p:txBody>
      </p:sp>
    </p:spTree>
    <p:extLst>
      <p:ext uri="{BB962C8B-B14F-4D97-AF65-F5344CB8AC3E}">
        <p14:creationId xmlns:p14="http://schemas.microsoft.com/office/powerpoint/2010/main" val="16880225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buFont typeface="Wingdings" pitchFamily="2" charset="2"/>
              <a:buNone/>
              <a:defRPr/>
            </a:pPr>
            <a:endParaRPr lang="en-US"/>
          </a:p>
        </p:txBody>
      </p:sp>
      <p:sp useBgFill="1">
        <p:nvSpPr>
          <p:cNvPr id="5" name="Rounded Rectangle 4"/>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a:buFont typeface="Wingdings" pitchFamily="2" charset="2"/>
              <a:buNone/>
              <a:defRPr/>
            </a:pPr>
            <a:endParaRPr lang="en-US"/>
          </a:p>
        </p:txBody>
      </p:sp>
      <p:sp>
        <p:nvSpPr>
          <p:cNvPr id="6" name="Rectangle 5"/>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buFont typeface="Wingdings" pitchFamily="2" charset="2"/>
              <a:buNone/>
              <a:defRPr/>
            </a:pPr>
            <a:endParaRPr lang="en-US"/>
          </a:p>
        </p:txBody>
      </p:sp>
      <p:sp>
        <p:nvSpPr>
          <p:cNvPr id="7" name="Rectangle 6"/>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buFont typeface="Wingdings" pitchFamily="2" charset="2"/>
              <a:buNone/>
              <a:defRPr/>
            </a:pPr>
            <a:endParaRPr lang="en-US"/>
          </a:p>
        </p:txBody>
      </p:sp>
      <p:sp>
        <p:nvSpPr>
          <p:cNvPr id="8" name="Rectangle 7"/>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buFont typeface="Wingdings" pitchFamily="2" charset="2"/>
              <a:buNone/>
              <a:defRPr/>
            </a:pPr>
            <a:endParaRPr lang="en-US"/>
          </a:p>
        </p:txBody>
      </p:sp>
      <p:sp>
        <p:nvSpPr>
          <p:cNvPr id="2" name="Title 1"/>
          <p:cNvSpPr>
            <a:spLocks noGrp="1"/>
          </p:cNvSpPr>
          <p:nvPr>
            <p:ph type="title"/>
          </p:nvPr>
        </p:nvSpPr>
        <p:spPr>
          <a:xfrm>
            <a:off x="722313" y="952500"/>
            <a:ext cx="7772400" cy="1362075"/>
          </a:xfrm>
        </p:spPr>
        <p:txBody>
          <a:bodyPr/>
          <a:lstStyle>
            <a:lvl1pPr algn="l">
              <a:buNone/>
              <a:defRPr sz="4000" b="0" cap="none"/>
            </a:lvl1pPr>
          </a:lstStyle>
          <a:p>
            <a:r>
              <a:rPr lang="en-US" smtClean="0"/>
              <a:t>Click to edit Master title style</a:t>
            </a:r>
            <a:endParaRPr lang="en-US"/>
          </a:p>
        </p:txBody>
      </p:sp>
      <p:sp>
        <p:nvSpPr>
          <p:cNvPr id="3" name="Text Placeholder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9" name="Date Placeholder 3"/>
          <p:cNvSpPr>
            <a:spLocks noGrp="1"/>
          </p:cNvSpPr>
          <p:nvPr>
            <p:ph type="dt" sz="half" idx="10"/>
          </p:nvPr>
        </p:nvSpPr>
        <p:spPr/>
        <p:txBody>
          <a:bodyPr/>
          <a:lstStyle>
            <a:lvl1pPr>
              <a:defRPr/>
            </a:lvl1pPr>
          </a:lstStyle>
          <a:p>
            <a:pPr>
              <a:defRPr/>
            </a:pPr>
            <a:endParaRPr lang="th-TH" altLang="en-US"/>
          </a:p>
        </p:txBody>
      </p:sp>
      <p:sp>
        <p:nvSpPr>
          <p:cNvPr id="10" name="Footer Placeholder 4"/>
          <p:cNvSpPr>
            <a:spLocks noGrp="1"/>
          </p:cNvSpPr>
          <p:nvPr>
            <p:ph type="ftr" sz="quarter" idx="11"/>
          </p:nvPr>
        </p:nvSpPr>
        <p:spPr>
          <a:xfrm>
            <a:off x="800100" y="6172200"/>
            <a:ext cx="4000500" cy="457200"/>
          </a:xfrm>
        </p:spPr>
        <p:txBody>
          <a:bodyPr/>
          <a:lstStyle>
            <a:lvl1pPr>
              <a:defRPr/>
            </a:lvl1pPr>
          </a:lstStyle>
          <a:p>
            <a:pPr>
              <a:defRPr/>
            </a:pPr>
            <a:endParaRPr lang="th-TH" altLang="en-US"/>
          </a:p>
        </p:txBody>
      </p:sp>
      <p:sp>
        <p:nvSpPr>
          <p:cNvPr id="11" name="Slide Number Placeholder 5"/>
          <p:cNvSpPr>
            <a:spLocks noGrp="1"/>
          </p:cNvSpPr>
          <p:nvPr>
            <p:ph type="sldNum" sz="quarter" idx="12"/>
          </p:nvPr>
        </p:nvSpPr>
        <p:spPr>
          <a:xfrm>
            <a:off x="146050" y="6208713"/>
            <a:ext cx="457200" cy="457200"/>
          </a:xfrm>
        </p:spPr>
        <p:txBody>
          <a:bodyPr/>
          <a:lstStyle>
            <a:lvl1pPr>
              <a:defRPr/>
            </a:lvl1pPr>
          </a:lstStyle>
          <a:p>
            <a:fld id="{791CFD60-55D4-CA47-8AA3-C20D041F4CB1}" type="slidenum">
              <a:rPr lang="en-US" altLang="en-US"/>
              <a:pPr/>
              <a:t>‹#›</a:t>
            </a:fld>
            <a:endParaRPr lang="th-TH" altLang="en-US">
              <a:cs typeface="LilyUPC" charset="0"/>
            </a:endParaRPr>
          </a:p>
        </p:txBody>
      </p:sp>
    </p:spTree>
    <p:extLst>
      <p:ext uri="{BB962C8B-B14F-4D97-AF65-F5344CB8AC3E}">
        <p14:creationId xmlns:p14="http://schemas.microsoft.com/office/powerpoint/2010/main" val="2146230352"/>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
          </p:nvPr>
        </p:nvSpPr>
        <p:spPr>
          <a:xfrm>
            <a:off x="914400" y="1447800"/>
            <a:ext cx="374904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2"/>
          </p:nvPr>
        </p:nvSpPr>
        <p:spPr>
          <a:xfrm>
            <a:off x="4933950" y="1447800"/>
            <a:ext cx="374904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endParaRPr lang="th-TH" altLang="en-US"/>
          </a:p>
        </p:txBody>
      </p:sp>
      <p:sp>
        <p:nvSpPr>
          <p:cNvPr id="6" name="Footer Placeholder 2"/>
          <p:cNvSpPr>
            <a:spLocks noGrp="1"/>
          </p:cNvSpPr>
          <p:nvPr>
            <p:ph type="ftr" sz="quarter" idx="11"/>
          </p:nvPr>
        </p:nvSpPr>
        <p:spPr/>
        <p:txBody>
          <a:bodyPr/>
          <a:lstStyle>
            <a:lvl1pPr>
              <a:defRPr/>
            </a:lvl1pPr>
          </a:lstStyle>
          <a:p>
            <a:pPr>
              <a:defRPr/>
            </a:pPr>
            <a:endParaRPr lang="th-TH" altLang="en-US"/>
          </a:p>
        </p:txBody>
      </p:sp>
      <p:sp>
        <p:nvSpPr>
          <p:cNvPr id="7" name="Slide Number Placeholder 22"/>
          <p:cNvSpPr>
            <a:spLocks noGrp="1"/>
          </p:cNvSpPr>
          <p:nvPr>
            <p:ph type="sldNum" sz="quarter" idx="12"/>
          </p:nvPr>
        </p:nvSpPr>
        <p:spPr/>
        <p:txBody>
          <a:bodyPr/>
          <a:lstStyle>
            <a:lvl1pPr>
              <a:defRPr/>
            </a:lvl1pPr>
          </a:lstStyle>
          <a:p>
            <a:fld id="{5AAB769B-1EA2-7847-A294-573B75DA0E96}" type="slidenum">
              <a:rPr lang="en-US" altLang="en-US"/>
              <a:pPr/>
              <a:t>‹#›</a:t>
            </a:fld>
            <a:endParaRPr lang="th-TH" altLang="en-US">
              <a:cs typeface="LilyUPC" charset="0"/>
            </a:endParaRPr>
          </a:p>
        </p:txBody>
      </p:sp>
    </p:spTree>
    <p:extLst>
      <p:ext uri="{BB962C8B-B14F-4D97-AF65-F5344CB8AC3E}">
        <p14:creationId xmlns:p14="http://schemas.microsoft.com/office/powerpoint/2010/main" val="1891759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11" name="Content Placeholder 10"/>
          <p:cNvSpPr>
            <a:spLocks noGrp="1"/>
          </p:cNvSpPr>
          <p:nvPr>
            <p:ph sz="half" idx="2"/>
          </p:nvPr>
        </p:nvSpPr>
        <p:spPr>
          <a:xfrm>
            <a:off x="914400" y="2247900"/>
            <a:ext cx="37338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half" idx="4"/>
          </p:nvPr>
        </p:nvSpPr>
        <p:spPr>
          <a:xfrm>
            <a:off x="4953000" y="2247900"/>
            <a:ext cx="37338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13"/>
          <p:cNvSpPr>
            <a:spLocks noGrp="1"/>
          </p:cNvSpPr>
          <p:nvPr>
            <p:ph type="dt" sz="half" idx="10"/>
          </p:nvPr>
        </p:nvSpPr>
        <p:spPr/>
        <p:txBody>
          <a:bodyPr/>
          <a:lstStyle>
            <a:lvl1pPr>
              <a:defRPr/>
            </a:lvl1pPr>
          </a:lstStyle>
          <a:p>
            <a:pPr>
              <a:defRPr/>
            </a:pPr>
            <a:endParaRPr lang="th-TH" altLang="en-US"/>
          </a:p>
        </p:txBody>
      </p:sp>
      <p:sp>
        <p:nvSpPr>
          <p:cNvPr id="8" name="Footer Placeholder 2"/>
          <p:cNvSpPr>
            <a:spLocks noGrp="1"/>
          </p:cNvSpPr>
          <p:nvPr>
            <p:ph type="ftr" sz="quarter" idx="11"/>
          </p:nvPr>
        </p:nvSpPr>
        <p:spPr/>
        <p:txBody>
          <a:bodyPr/>
          <a:lstStyle>
            <a:lvl1pPr>
              <a:defRPr/>
            </a:lvl1pPr>
          </a:lstStyle>
          <a:p>
            <a:pPr>
              <a:defRPr/>
            </a:pPr>
            <a:endParaRPr lang="th-TH" altLang="en-US"/>
          </a:p>
        </p:txBody>
      </p:sp>
      <p:sp>
        <p:nvSpPr>
          <p:cNvPr id="9" name="Slide Number Placeholder 22"/>
          <p:cNvSpPr>
            <a:spLocks noGrp="1"/>
          </p:cNvSpPr>
          <p:nvPr>
            <p:ph type="sldNum" sz="quarter" idx="12"/>
          </p:nvPr>
        </p:nvSpPr>
        <p:spPr/>
        <p:txBody>
          <a:bodyPr/>
          <a:lstStyle>
            <a:lvl1pPr>
              <a:defRPr/>
            </a:lvl1pPr>
          </a:lstStyle>
          <a:p>
            <a:fld id="{9E0AF746-73B6-B040-8039-60E7C1D64527}" type="slidenum">
              <a:rPr lang="en-US" altLang="en-US"/>
              <a:pPr/>
              <a:t>‹#›</a:t>
            </a:fld>
            <a:endParaRPr lang="th-TH" altLang="en-US">
              <a:cs typeface="LilyUPC" charset="0"/>
            </a:endParaRPr>
          </a:p>
        </p:txBody>
      </p:sp>
    </p:spTree>
    <p:extLst>
      <p:ext uri="{BB962C8B-B14F-4D97-AF65-F5344CB8AC3E}">
        <p14:creationId xmlns:p14="http://schemas.microsoft.com/office/powerpoint/2010/main" val="12052176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13"/>
          <p:cNvSpPr>
            <a:spLocks noGrp="1"/>
          </p:cNvSpPr>
          <p:nvPr>
            <p:ph type="dt" sz="half" idx="10"/>
          </p:nvPr>
        </p:nvSpPr>
        <p:spPr/>
        <p:txBody>
          <a:bodyPr/>
          <a:lstStyle>
            <a:lvl1pPr>
              <a:defRPr/>
            </a:lvl1pPr>
          </a:lstStyle>
          <a:p>
            <a:pPr>
              <a:defRPr/>
            </a:pPr>
            <a:endParaRPr lang="th-TH" altLang="en-US"/>
          </a:p>
        </p:txBody>
      </p:sp>
      <p:sp>
        <p:nvSpPr>
          <p:cNvPr id="4" name="Footer Placeholder 2"/>
          <p:cNvSpPr>
            <a:spLocks noGrp="1"/>
          </p:cNvSpPr>
          <p:nvPr>
            <p:ph type="ftr" sz="quarter" idx="11"/>
          </p:nvPr>
        </p:nvSpPr>
        <p:spPr/>
        <p:txBody>
          <a:bodyPr/>
          <a:lstStyle>
            <a:lvl1pPr>
              <a:defRPr/>
            </a:lvl1pPr>
          </a:lstStyle>
          <a:p>
            <a:pPr>
              <a:defRPr/>
            </a:pPr>
            <a:endParaRPr lang="th-TH" altLang="en-US"/>
          </a:p>
        </p:txBody>
      </p:sp>
      <p:sp>
        <p:nvSpPr>
          <p:cNvPr id="5" name="Slide Number Placeholder 22"/>
          <p:cNvSpPr>
            <a:spLocks noGrp="1"/>
          </p:cNvSpPr>
          <p:nvPr>
            <p:ph type="sldNum" sz="quarter" idx="12"/>
          </p:nvPr>
        </p:nvSpPr>
        <p:spPr/>
        <p:txBody>
          <a:bodyPr/>
          <a:lstStyle>
            <a:lvl1pPr>
              <a:defRPr/>
            </a:lvl1pPr>
          </a:lstStyle>
          <a:p>
            <a:fld id="{87ECA576-24F9-C443-A33A-9654F5030CFE}" type="slidenum">
              <a:rPr lang="en-US" altLang="en-US"/>
              <a:pPr/>
              <a:t>‹#›</a:t>
            </a:fld>
            <a:endParaRPr lang="th-TH" altLang="en-US">
              <a:cs typeface="LilyUPC" charset="0"/>
            </a:endParaRPr>
          </a:p>
        </p:txBody>
      </p:sp>
    </p:spTree>
    <p:extLst>
      <p:ext uri="{BB962C8B-B14F-4D97-AF65-F5344CB8AC3E}">
        <p14:creationId xmlns:p14="http://schemas.microsoft.com/office/powerpoint/2010/main" val="10269993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p:cNvSpPr>
            <a:spLocks noGrp="1"/>
          </p:cNvSpPr>
          <p:nvPr>
            <p:ph type="dt" sz="half" idx="10"/>
          </p:nvPr>
        </p:nvSpPr>
        <p:spPr/>
        <p:txBody>
          <a:bodyPr/>
          <a:lstStyle>
            <a:lvl1pPr>
              <a:defRPr/>
            </a:lvl1pPr>
          </a:lstStyle>
          <a:p>
            <a:pPr>
              <a:defRPr/>
            </a:pPr>
            <a:endParaRPr lang="th-TH" altLang="en-US"/>
          </a:p>
        </p:txBody>
      </p:sp>
      <p:sp>
        <p:nvSpPr>
          <p:cNvPr id="3" name="Footer Placeholder 2"/>
          <p:cNvSpPr>
            <a:spLocks noGrp="1"/>
          </p:cNvSpPr>
          <p:nvPr>
            <p:ph type="ftr" sz="quarter" idx="11"/>
          </p:nvPr>
        </p:nvSpPr>
        <p:spPr/>
        <p:txBody>
          <a:bodyPr/>
          <a:lstStyle>
            <a:lvl1pPr>
              <a:defRPr/>
            </a:lvl1pPr>
          </a:lstStyle>
          <a:p>
            <a:pPr>
              <a:defRPr/>
            </a:pPr>
            <a:endParaRPr lang="th-TH" altLang="en-US"/>
          </a:p>
        </p:txBody>
      </p:sp>
      <p:sp>
        <p:nvSpPr>
          <p:cNvPr id="4" name="Slide Number Placeholder 22"/>
          <p:cNvSpPr>
            <a:spLocks noGrp="1"/>
          </p:cNvSpPr>
          <p:nvPr>
            <p:ph type="sldNum" sz="quarter" idx="12"/>
          </p:nvPr>
        </p:nvSpPr>
        <p:spPr/>
        <p:txBody>
          <a:bodyPr/>
          <a:lstStyle>
            <a:lvl1pPr>
              <a:defRPr/>
            </a:lvl1pPr>
          </a:lstStyle>
          <a:p>
            <a:fld id="{CA646147-CD38-2E44-BE0F-08CAFB00FF95}" type="slidenum">
              <a:rPr lang="en-US" altLang="en-US"/>
              <a:pPr/>
              <a:t>‹#›</a:t>
            </a:fld>
            <a:endParaRPr lang="th-TH" altLang="en-US">
              <a:cs typeface="LilyUPC" charset="0"/>
            </a:endParaRPr>
          </a:p>
        </p:txBody>
      </p:sp>
    </p:spTree>
    <p:extLst>
      <p:ext uri="{BB962C8B-B14F-4D97-AF65-F5344CB8AC3E}">
        <p14:creationId xmlns:p14="http://schemas.microsoft.com/office/powerpoint/2010/main" val="14516179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buFont typeface="Wingdings" pitchFamily="2" charset="2"/>
              <a:buNone/>
              <a:defRPr/>
            </a:pPr>
            <a:endParaRPr lang="en-US"/>
          </a:p>
        </p:txBody>
      </p:sp>
      <p:sp useBgFill="1">
        <p:nvSpPr>
          <p:cNvPr id="6" name="Rounded Rectangle 5"/>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buFont typeface="Wingdings" pitchFamily="2" charset="2"/>
              <a:buNone/>
              <a:defRPr/>
            </a:pPr>
            <a:endParaRPr lang="en-US"/>
          </a:p>
        </p:txBody>
      </p:sp>
      <p:sp>
        <p:nvSpPr>
          <p:cNvPr id="2" name="Title 1"/>
          <p:cNvSpPr>
            <a:spLocks noGrp="1"/>
          </p:cNvSpPr>
          <p:nvPr>
            <p:ph type="title"/>
          </p:nvPr>
        </p:nvSpPr>
        <p:spPr>
          <a:xfrm>
            <a:off x="914400" y="273050"/>
            <a:ext cx="7772400" cy="1143000"/>
          </a:xfrm>
        </p:spPr>
        <p:txBody>
          <a:bodyPr/>
          <a:lstStyle>
            <a:lvl1pPr algn="l">
              <a:buNone/>
              <a:defRPr sz="4000" b="0"/>
            </a:lvl1pPr>
          </a:lstStyle>
          <a:p>
            <a:r>
              <a:rPr lang="en-US" smtClean="0"/>
              <a:t>Click to edit Master title style</a:t>
            </a:r>
            <a:endParaRPr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11" name="Content Placeholder 10"/>
          <p:cNvSpPr>
            <a:spLocks noGrp="1"/>
          </p:cNvSpPr>
          <p:nvPr>
            <p:ph sz="quarter" idx="1"/>
          </p:nvPr>
        </p:nvSpPr>
        <p:spPr>
          <a:xfrm>
            <a:off x="2971800" y="1600200"/>
            <a:ext cx="5715000" cy="4495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4"/>
          <p:cNvSpPr>
            <a:spLocks noGrp="1"/>
          </p:cNvSpPr>
          <p:nvPr>
            <p:ph type="dt" sz="half" idx="10"/>
          </p:nvPr>
        </p:nvSpPr>
        <p:spPr/>
        <p:txBody>
          <a:bodyPr/>
          <a:lstStyle>
            <a:lvl1pPr>
              <a:defRPr/>
            </a:lvl1pPr>
          </a:lstStyle>
          <a:p>
            <a:pPr>
              <a:defRPr/>
            </a:pPr>
            <a:endParaRPr lang="th-TH" altLang="en-US"/>
          </a:p>
        </p:txBody>
      </p:sp>
      <p:sp>
        <p:nvSpPr>
          <p:cNvPr id="8" name="Footer Placeholder 5"/>
          <p:cNvSpPr>
            <a:spLocks noGrp="1"/>
          </p:cNvSpPr>
          <p:nvPr>
            <p:ph type="ftr" sz="quarter" idx="11"/>
          </p:nvPr>
        </p:nvSpPr>
        <p:spPr/>
        <p:txBody>
          <a:bodyPr/>
          <a:lstStyle>
            <a:lvl1pPr>
              <a:defRPr/>
            </a:lvl1pPr>
          </a:lstStyle>
          <a:p>
            <a:pPr>
              <a:defRPr/>
            </a:pPr>
            <a:endParaRPr lang="th-TH" altLang="en-US"/>
          </a:p>
        </p:txBody>
      </p:sp>
      <p:sp>
        <p:nvSpPr>
          <p:cNvPr id="9" name="Slide Number Placeholder 6"/>
          <p:cNvSpPr>
            <a:spLocks noGrp="1"/>
          </p:cNvSpPr>
          <p:nvPr>
            <p:ph type="sldNum" sz="quarter" idx="12"/>
          </p:nvPr>
        </p:nvSpPr>
        <p:spPr/>
        <p:txBody>
          <a:bodyPr/>
          <a:lstStyle>
            <a:lvl1pPr>
              <a:defRPr/>
            </a:lvl1pPr>
          </a:lstStyle>
          <a:p>
            <a:fld id="{7EBD3650-9B38-7845-80BD-4522704B8F1B}" type="slidenum">
              <a:rPr lang="en-US" altLang="en-US"/>
              <a:pPr/>
              <a:t>‹#›</a:t>
            </a:fld>
            <a:endParaRPr lang="th-TH" altLang="en-US">
              <a:cs typeface="LilyUPC" charset="0"/>
            </a:endParaRPr>
          </a:p>
        </p:txBody>
      </p:sp>
    </p:spTree>
    <p:extLst>
      <p:ext uri="{BB962C8B-B14F-4D97-AF65-F5344CB8AC3E}">
        <p14:creationId xmlns:p14="http://schemas.microsoft.com/office/powerpoint/2010/main" val="4107074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Rectangle 4"/>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buFont typeface="Wingdings" pitchFamily="2" charset="2"/>
              <a:buNone/>
              <a:defRPr/>
            </a:pPr>
            <a:endParaRPr lang="en-US"/>
          </a:p>
        </p:txBody>
      </p:sp>
      <p:sp>
        <p:nvSpPr>
          <p:cNvPr id="6" name="Rectangle 5"/>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buFont typeface="Wingdings" pitchFamily="2" charset="2"/>
              <a:buNone/>
              <a:defRPr/>
            </a:pPr>
            <a:endParaRPr lang="en-US"/>
          </a:p>
        </p:txBody>
      </p:sp>
      <p:sp>
        <p:nvSpPr>
          <p:cNvPr id="7" name="Rectangle 6"/>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buFont typeface="Wingdings" pitchFamily="2" charset="2"/>
              <a:buNone/>
              <a:defRPr/>
            </a:pPr>
            <a:endParaRPr lang="en-US"/>
          </a:p>
        </p:txBody>
      </p:sp>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lang="en-US" smtClean="0"/>
              <a:t>Click to edit Master title style</a:t>
            </a:r>
            <a:endParaRPr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en-US" smtClean="0"/>
              <a:t>Click to edit Master text styles</a:t>
            </a:r>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en-US" noProof="0" smtClean="0"/>
              <a:t>Click icon to add picture</a:t>
            </a:r>
            <a:endParaRPr lang="en-US" noProof="0" dirty="0"/>
          </a:p>
        </p:txBody>
      </p:sp>
      <p:sp>
        <p:nvSpPr>
          <p:cNvPr id="8" name="Date Placeholder 4"/>
          <p:cNvSpPr>
            <a:spLocks noGrp="1"/>
          </p:cNvSpPr>
          <p:nvPr>
            <p:ph type="dt" sz="half" idx="10"/>
          </p:nvPr>
        </p:nvSpPr>
        <p:spPr/>
        <p:txBody>
          <a:bodyPr/>
          <a:lstStyle>
            <a:lvl1pPr>
              <a:defRPr/>
            </a:lvl1pPr>
          </a:lstStyle>
          <a:p>
            <a:pPr>
              <a:defRPr/>
            </a:pPr>
            <a:endParaRPr lang="th-TH" altLang="en-US"/>
          </a:p>
        </p:txBody>
      </p:sp>
      <p:sp>
        <p:nvSpPr>
          <p:cNvPr id="9" name="Footer Placeholder 5"/>
          <p:cNvSpPr>
            <a:spLocks noGrp="1"/>
          </p:cNvSpPr>
          <p:nvPr>
            <p:ph type="ftr" sz="quarter" idx="11"/>
          </p:nvPr>
        </p:nvSpPr>
        <p:spPr>
          <a:xfrm>
            <a:off x="914400" y="6172200"/>
            <a:ext cx="3886200" cy="457200"/>
          </a:xfrm>
        </p:spPr>
        <p:txBody>
          <a:bodyPr/>
          <a:lstStyle>
            <a:lvl1pPr>
              <a:defRPr/>
            </a:lvl1pPr>
          </a:lstStyle>
          <a:p>
            <a:pPr>
              <a:defRPr/>
            </a:pPr>
            <a:endParaRPr lang="th-TH" altLang="en-US"/>
          </a:p>
        </p:txBody>
      </p:sp>
      <p:sp>
        <p:nvSpPr>
          <p:cNvPr id="10" name="Slide Number Placeholder 6"/>
          <p:cNvSpPr>
            <a:spLocks noGrp="1"/>
          </p:cNvSpPr>
          <p:nvPr>
            <p:ph type="sldNum" sz="quarter" idx="12"/>
          </p:nvPr>
        </p:nvSpPr>
        <p:spPr>
          <a:xfrm>
            <a:off x="146050" y="6208713"/>
            <a:ext cx="457200" cy="457200"/>
          </a:xfrm>
        </p:spPr>
        <p:txBody>
          <a:bodyPr/>
          <a:lstStyle>
            <a:lvl1pPr>
              <a:defRPr/>
            </a:lvl1pPr>
          </a:lstStyle>
          <a:p>
            <a:fld id="{371C91C0-8ED6-4647-92C1-B62B785B98C8}" type="slidenum">
              <a:rPr lang="en-US" altLang="en-US"/>
              <a:pPr/>
              <a:t>‹#›</a:t>
            </a:fld>
            <a:endParaRPr lang="th-TH" altLang="en-US">
              <a:cs typeface="LilyUPC" charset="0"/>
            </a:endParaRPr>
          </a:p>
        </p:txBody>
      </p:sp>
    </p:spTree>
    <p:extLst>
      <p:ext uri="{BB962C8B-B14F-4D97-AF65-F5344CB8AC3E}">
        <p14:creationId xmlns:p14="http://schemas.microsoft.com/office/powerpoint/2010/main" val="7469143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endParaRPr lang="th-TH" altLang="en-US"/>
          </a:p>
        </p:txBody>
      </p:sp>
      <p:sp>
        <p:nvSpPr>
          <p:cNvPr id="5" name="Footer Placeholder 2"/>
          <p:cNvSpPr>
            <a:spLocks noGrp="1"/>
          </p:cNvSpPr>
          <p:nvPr>
            <p:ph type="ftr" sz="quarter" idx="11"/>
          </p:nvPr>
        </p:nvSpPr>
        <p:spPr/>
        <p:txBody>
          <a:bodyPr/>
          <a:lstStyle>
            <a:lvl1pPr>
              <a:defRPr/>
            </a:lvl1pPr>
          </a:lstStyle>
          <a:p>
            <a:pPr>
              <a:defRPr/>
            </a:pPr>
            <a:endParaRPr lang="th-TH" altLang="en-US"/>
          </a:p>
        </p:txBody>
      </p:sp>
      <p:sp>
        <p:nvSpPr>
          <p:cNvPr id="6" name="Slide Number Placeholder 22"/>
          <p:cNvSpPr>
            <a:spLocks noGrp="1"/>
          </p:cNvSpPr>
          <p:nvPr>
            <p:ph type="sldNum" sz="quarter" idx="12"/>
          </p:nvPr>
        </p:nvSpPr>
        <p:spPr/>
        <p:txBody>
          <a:bodyPr/>
          <a:lstStyle>
            <a:lvl1pPr>
              <a:defRPr/>
            </a:lvl1pPr>
          </a:lstStyle>
          <a:p>
            <a:fld id="{B7C659BA-9512-404C-AC2D-3F922AB307FA}" type="slidenum">
              <a:rPr lang="en-US" altLang="en-US"/>
              <a:pPr/>
              <a:t>‹#›</a:t>
            </a:fld>
            <a:endParaRPr lang="th-TH" altLang="en-US">
              <a:cs typeface="LilyUPC" charset="0"/>
            </a:endParaRPr>
          </a:p>
        </p:txBody>
      </p:sp>
    </p:spTree>
    <p:extLst>
      <p:ext uri="{BB962C8B-B14F-4D97-AF65-F5344CB8AC3E}">
        <p14:creationId xmlns:p14="http://schemas.microsoft.com/office/powerpoint/2010/main" val="19286557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endParaRPr lang="th-TH" altLang="en-US"/>
          </a:p>
        </p:txBody>
      </p:sp>
      <p:sp>
        <p:nvSpPr>
          <p:cNvPr id="5" name="Footer Placeholder 2"/>
          <p:cNvSpPr>
            <a:spLocks noGrp="1"/>
          </p:cNvSpPr>
          <p:nvPr>
            <p:ph type="ftr" sz="quarter" idx="11"/>
          </p:nvPr>
        </p:nvSpPr>
        <p:spPr/>
        <p:txBody>
          <a:bodyPr/>
          <a:lstStyle>
            <a:lvl1pPr>
              <a:defRPr/>
            </a:lvl1pPr>
          </a:lstStyle>
          <a:p>
            <a:pPr>
              <a:defRPr/>
            </a:pPr>
            <a:endParaRPr lang="th-TH" altLang="en-US"/>
          </a:p>
        </p:txBody>
      </p:sp>
      <p:sp>
        <p:nvSpPr>
          <p:cNvPr id="6" name="Slide Number Placeholder 22"/>
          <p:cNvSpPr>
            <a:spLocks noGrp="1"/>
          </p:cNvSpPr>
          <p:nvPr>
            <p:ph type="sldNum" sz="quarter" idx="12"/>
          </p:nvPr>
        </p:nvSpPr>
        <p:spPr/>
        <p:txBody>
          <a:bodyPr/>
          <a:lstStyle>
            <a:lvl1pPr>
              <a:defRPr/>
            </a:lvl1pPr>
          </a:lstStyle>
          <a:p>
            <a:fld id="{38D24582-5A10-E542-9320-DF2E2959D65B}" type="slidenum">
              <a:rPr lang="en-US" altLang="en-US"/>
              <a:pPr/>
              <a:t>‹#›</a:t>
            </a:fld>
            <a:endParaRPr lang="th-TH" altLang="en-US">
              <a:cs typeface="LilyUPC" charset="0"/>
            </a:endParaRPr>
          </a:p>
        </p:txBody>
      </p:sp>
    </p:spTree>
    <p:extLst>
      <p:ext uri="{BB962C8B-B14F-4D97-AF65-F5344CB8AC3E}">
        <p14:creationId xmlns:p14="http://schemas.microsoft.com/office/powerpoint/2010/main" val="7986862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Date Placeholder 13"/>
          <p:cNvSpPr>
            <a:spLocks noGrp="1"/>
          </p:cNvSpPr>
          <p:nvPr>
            <p:ph type="dt" sz="half" idx="10"/>
          </p:nvPr>
        </p:nvSpPr>
        <p:spPr/>
        <p:txBody>
          <a:bodyPr/>
          <a:lstStyle>
            <a:lvl1pPr>
              <a:defRPr/>
            </a:lvl1pPr>
          </a:lstStyle>
          <a:p>
            <a:pPr>
              <a:defRPr/>
            </a:pPr>
            <a:endParaRPr lang="th-TH" altLang="en-US"/>
          </a:p>
        </p:txBody>
      </p:sp>
      <p:sp>
        <p:nvSpPr>
          <p:cNvPr id="6" name="Footer Placeholder 2"/>
          <p:cNvSpPr>
            <a:spLocks noGrp="1"/>
          </p:cNvSpPr>
          <p:nvPr>
            <p:ph type="ftr" sz="quarter" idx="11"/>
          </p:nvPr>
        </p:nvSpPr>
        <p:spPr/>
        <p:txBody>
          <a:bodyPr/>
          <a:lstStyle>
            <a:lvl1pPr>
              <a:defRPr/>
            </a:lvl1pPr>
          </a:lstStyle>
          <a:p>
            <a:pPr>
              <a:defRPr/>
            </a:pPr>
            <a:endParaRPr lang="th-TH" altLang="en-US"/>
          </a:p>
        </p:txBody>
      </p:sp>
      <p:sp>
        <p:nvSpPr>
          <p:cNvPr id="7" name="Slide Number Placeholder 22"/>
          <p:cNvSpPr>
            <a:spLocks noGrp="1"/>
          </p:cNvSpPr>
          <p:nvPr>
            <p:ph type="sldNum" sz="quarter" idx="12"/>
          </p:nvPr>
        </p:nvSpPr>
        <p:spPr/>
        <p:txBody>
          <a:bodyPr/>
          <a:lstStyle>
            <a:lvl1pPr>
              <a:defRPr/>
            </a:lvl1pPr>
          </a:lstStyle>
          <a:p>
            <a:fld id="{631AC2A6-E1B0-D44B-89A4-1ADE3DCD0FB0}" type="slidenum">
              <a:rPr lang="en-US" altLang="en-US"/>
              <a:pPr/>
              <a:t>‹#›</a:t>
            </a:fld>
            <a:endParaRPr lang="th-TH" altLang="en-US">
              <a:cs typeface="LilyUPC" charset="0"/>
            </a:endParaRPr>
          </a:p>
        </p:txBody>
      </p:sp>
    </p:spTree>
    <p:extLst>
      <p:ext uri="{BB962C8B-B14F-4D97-AF65-F5344CB8AC3E}">
        <p14:creationId xmlns:p14="http://schemas.microsoft.com/office/powerpoint/2010/main" val="17477158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buFont typeface="Wingdings" pitchFamily="2" charset="2"/>
              <a:buNone/>
              <a:defRPr/>
            </a:pPr>
            <a:endParaRPr lang="en-US"/>
          </a:p>
        </p:txBody>
      </p:sp>
      <p:sp useBgFill="1">
        <p:nvSpPr>
          <p:cNvPr id="8" name="Rounded Rectangle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buFont typeface="Wingdings" pitchFamily="2" charset="2"/>
              <a:buNone/>
              <a:defRPr/>
            </a:pPr>
            <a:endParaRPr lang="en-US"/>
          </a:p>
        </p:txBody>
      </p:sp>
      <p:sp>
        <p:nvSpPr>
          <p:cNvPr id="1028" name="Title Placeholder 21"/>
          <p:cNvSpPr>
            <a:spLocks noGrp="1"/>
          </p:cNvSpPr>
          <p:nvPr>
            <p:ph type="title"/>
          </p:nvPr>
        </p:nvSpPr>
        <p:spPr bwMode="auto">
          <a:xfrm>
            <a:off x="914400" y="274638"/>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91440" numCol="1" anchor="b" anchorCtr="0" compatLnSpc="1">
            <a:prstTxWarp prst="textNoShape">
              <a:avLst/>
            </a:prstTxWarp>
          </a:bodyPr>
          <a:lstStyle/>
          <a:p>
            <a:pPr lvl="0"/>
            <a:r>
              <a:rPr lang="en-US" altLang="en-US"/>
              <a:t>Click to edit Master title style</a:t>
            </a:r>
          </a:p>
        </p:txBody>
      </p:sp>
      <p:sp>
        <p:nvSpPr>
          <p:cNvPr id="1029" name="Text Placeholder 12"/>
          <p:cNvSpPr>
            <a:spLocks noGrp="1"/>
          </p:cNvSpPr>
          <p:nvPr>
            <p:ph type="body" idx="1"/>
          </p:nvPr>
        </p:nvSpPr>
        <p:spPr bwMode="auto">
          <a:xfrm>
            <a:off x="914400" y="1447800"/>
            <a:ext cx="77724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buFont typeface="Wingdings" pitchFamily="2" charset="2"/>
              <a:buNone/>
              <a:defRPr kumimoji="0" sz="1400">
                <a:solidFill>
                  <a:schemeClr val="tx2"/>
                </a:solidFill>
                <a:latin typeface="Arial" pitchFamily="34" charset="0"/>
                <a:cs typeface="Angsana New" pitchFamily="18" charset="-34"/>
              </a:defRPr>
            </a:lvl1pPr>
          </a:lstStyle>
          <a:p>
            <a:pPr>
              <a:defRPr/>
            </a:pPr>
            <a:endParaRPr lang="th-TH" alt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buFont typeface="Wingdings" pitchFamily="2" charset="2"/>
              <a:buNone/>
              <a:defRPr kumimoji="0" sz="1400">
                <a:solidFill>
                  <a:schemeClr val="tx2"/>
                </a:solidFill>
                <a:latin typeface="Arial" pitchFamily="34" charset="0"/>
                <a:cs typeface="Angsana New" pitchFamily="18" charset="-34"/>
              </a:defRPr>
            </a:lvl1pPr>
          </a:lstStyle>
          <a:p>
            <a:pPr>
              <a:defRPr/>
            </a:pPr>
            <a:endParaRPr lang="th-TH" altLang="en-US"/>
          </a:p>
        </p:txBody>
      </p:sp>
      <p:sp>
        <p:nvSpPr>
          <p:cNvPr id="23" name="Slide Number Placeholder 22"/>
          <p:cNvSpPr>
            <a:spLocks noGrp="1"/>
          </p:cNvSpPr>
          <p:nvPr>
            <p:ph type="sldNum" sz="quarter" idx="4"/>
          </p:nvPr>
        </p:nvSpPr>
        <p:spPr>
          <a:xfrm>
            <a:off x="146050" y="6210300"/>
            <a:ext cx="457200" cy="457200"/>
          </a:xfrm>
          <a:prstGeom prst="ellipse">
            <a:avLst/>
          </a:prstGeom>
          <a:solidFill>
            <a:schemeClr val="accent1"/>
          </a:solidFill>
        </p:spPr>
        <p:txBody>
          <a:bodyPr vert="horz" wrap="none" lIns="0" tIns="0" rIns="0" bIns="0" numCol="1" anchor="ctr" anchorCtr="1" compatLnSpc="1">
            <a:prstTxWarp prst="textNoShape">
              <a:avLst/>
            </a:prstTxWarp>
            <a:noAutofit/>
          </a:bodyPr>
          <a:lstStyle>
            <a:lvl1pPr algn="ctr">
              <a:defRPr sz="1400">
                <a:solidFill>
                  <a:srgbClr val="FFFFFF"/>
                </a:solidFill>
                <a:latin typeface="Franklin Gothic Book" charset="0"/>
              </a:defRPr>
            </a:lvl1pPr>
          </a:lstStyle>
          <a:p>
            <a:fld id="{CA71F329-0326-1F43-A721-1340B5FA3AAE}" type="slidenum">
              <a:rPr lang="en-US" altLang="en-US"/>
              <a:pPr/>
              <a:t>‹#›</a:t>
            </a:fld>
            <a:endParaRPr lang="th-TH" altLang="en-US">
              <a:cs typeface="LilyUPC" charset="0"/>
            </a:endParaRPr>
          </a:p>
        </p:txBody>
      </p:sp>
    </p:spTree>
  </p:cSld>
  <p:clrMap bg1="lt1" tx1="dk1" bg2="lt2" tx2="dk2" accent1="accent1" accent2="accent2" accent3="accent3" accent4="accent4" accent5="accent5" accent6="accent6" hlink="hlink" folHlink="folHlink"/>
  <p:sldLayoutIdLst>
    <p:sldLayoutId id="2147483763" r:id="rId1"/>
    <p:sldLayoutId id="2147483755" r:id="rId2"/>
    <p:sldLayoutId id="2147483764" r:id="rId3"/>
    <p:sldLayoutId id="2147483756" r:id="rId4"/>
    <p:sldLayoutId id="2147483757" r:id="rId5"/>
    <p:sldLayoutId id="2147483758" r:id="rId6"/>
    <p:sldLayoutId id="2147483759" r:id="rId7"/>
    <p:sldLayoutId id="2147483765" r:id="rId8"/>
    <p:sldLayoutId id="2147483766" r:id="rId9"/>
    <p:sldLayoutId id="2147483760" r:id="rId10"/>
    <p:sldLayoutId id="2147483761" r:id="rId11"/>
    <p:sldLayoutId id="2147483762" r:id="rId12"/>
  </p:sldLayoutIdLst>
  <p:txStyles>
    <p:titleStyle>
      <a:lvl1pPr algn="l" rtl="0" fontAlgn="base">
        <a:spcBef>
          <a:spcPct val="0"/>
        </a:spcBef>
        <a:spcAft>
          <a:spcPct val="0"/>
        </a:spcAft>
        <a:defRPr sz="4000" kern="1200">
          <a:solidFill>
            <a:schemeClr val="tx2"/>
          </a:solidFill>
          <a:latin typeface="+mj-lt"/>
          <a:ea typeface="+mj-ea"/>
          <a:cs typeface="+mj-cs"/>
        </a:defRPr>
      </a:lvl1pPr>
      <a:lvl2pPr algn="l" rtl="0" fontAlgn="base">
        <a:spcBef>
          <a:spcPct val="0"/>
        </a:spcBef>
        <a:spcAft>
          <a:spcPct val="0"/>
        </a:spcAft>
        <a:defRPr sz="4000">
          <a:solidFill>
            <a:schemeClr val="tx2"/>
          </a:solidFill>
          <a:latin typeface="Franklin Gothic Book" charset="0"/>
        </a:defRPr>
      </a:lvl2pPr>
      <a:lvl3pPr algn="l" rtl="0" fontAlgn="base">
        <a:spcBef>
          <a:spcPct val="0"/>
        </a:spcBef>
        <a:spcAft>
          <a:spcPct val="0"/>
        </a:spcAft>
        <a:defRPr sz="4000">
          <a:solidFill>
            <a:schemeClr val="tx2"/>
          </a:solidFill>
          <a:latin typeface="Franklin Gothic Book" charset="0"/>
        </a:defRPr>
      </a:lvl3pPr>
      <a:lvl4pPr algn="l" rtl="0" fontAlgn="base">
        <a:spcBef>
          <a:spcPct val="0"/>
        </a:spcBef>
        <a:spcAft>
          <a:spcPct val="0"/>
        </a:spcAft>
        <a:defRPr sz="4000">
          <a:solidFill>
            <a:schemeClr val="tx2"/>
          </a:solidFill>
          <a:latin typeface="Franklin Gothic Book" charset="0"/>
        </a:defRPr>
      </a:lvl4pPr>
      <a:lvl5pPr algn="l" rtl="0" fontAlgn="base">
        <a:spcBef>
          <a:spcPct val="0"/>
        </a:spcBef>
        <a:spcAft>
          <a:spcPct val="0"/>
        </a:spcAft>
        <a:defRPr sz="4000">
          <a:solidFill>
            <a:schemeClr val="tx2"/>
          </a:solidFill>
          <a:latin typeface="Franklin Gothic Book" charset="0"/>
        </a:defRPr>
      </a:lvl5pPr>
      <a:lvl6pPr marL="457200" algn="l" rtl="0" fontAlgn="base">
        <a:spcBef>
          <a:spcPct val="0"/>
        </a:spcBef>
        <a:spcAft>
          <a:spcPct val="0"/>
        </a:spcAft>
        <a:defRPr sz="4000">
          <a:solidFill>
            <a:schemeClr val="tx2"/>
          </a:solidFill>
          <a:latin typeface="Franklin Gothic Book" charset="0"/>
        </a:defRPr>
      </a:lvl6pPr>
      <a:lvl7pPr marL="914400" algn="l" rtl="0" fontAlgn="base">
        <a:spcBef>
          <a:spcPct val="0"/>
        </a:spcBef>
        <a:spcAft>
          <a:spcPct val="0"/>
        </a:spcAft>
        <a:defRPr sz="4000">
          <a:solidFill>
            <a:schemeClr val="tx2"/>
          </a:solidFill>
          <a:latin typeface="Franklin Gothic Book" charset="0"/>
        </a:defRPr>
      </a:lvl7pPr>
      <a:lvl8pPr marL="1371600" algn="l" rtl="0" fontAlgn="base">
        <a:spcBef>
          <a:spcPct val="0"/>
        </a:spcBef>
        <a:spcAft>
          <a:spcPct val="0"/>
        </a:spcAft>
        <a:defRPr sz="4000">
          <a:solidFill>
            <a:schemeClr val="tx2"/>
          </a:solidFill>
          <a:latin typeface="Franklin Gothic Book" charset="0"/>
        </a:defRPr>
      </a:lvl8pPr>
      <a:lvl9pPr marL="1828800" algn="l" rtl="0" fontAlgn="base">
        <a:spcBef>
          <a:spcPct val="0"/>
        </a:spcBef>
        <a:spcAft>
          <a:spcPct val="0"/>
        </a:spcAft>
        <a:defRPr sz="4000">
          <a:solidFill>
            <a:schemeClr val="tx2"/>
          </a:solidFill>
          <a:latin typeface="Franklin Gothic Book" charset="0"/>
        </a:defRPr>
      </a:lvl9pPr>
    </p:titleStyle>
    <p:bodyStyle>
      <a:lvl1pPr marL="273050" indent="-273050" algn="l" rtl="0" fontAlgn="base">
        <a:spcBef>
          <a:spcPts val="575"/>
        </a:spcBef>
        <a:spcAft>
          <a:spcPct val="0"/>
        </a:spcAft>
        <a:buClr>
          <a:schemeClr val="accent1"/>
        </a:buClr>
        <a:buSzPct val="85000"/>
        <a:buFont typeface="Wingdings 2" charset="2"/>
        <a:buChar char=""/>
        <a:defRPr sz="2600" kern="1200">
          <a:solidFill>
            <a:schemeClr val="tx1"/>
          </a:solidFill>
          <a:latin typeface="+mn-lt"/>
          <a:ea typeface="+mn-ea"/>
          <a:cs typeface="+mn-cs"/>
        </a:defRPr>
      </a:lvl1pPr>
      <a:lvl2pPr marL="547688" indent="-228600" algn="l" rtl="0" fontAlgn="base">
        <a:spcBef>
          <a:spcPts val="375"/>
        </a:spcBef>
        <a:spcAft>
          <a:spcPct val="0"/>
        </a:spcAft>
        <a:buClr>
          <a:schemeClr val="accent2"/>
        </a:buClr>
        <a:buSzPct val="85000"/>
        <a:buFont typeface="Wingdings 2" charset="2"/>
        <a:buChar char=""/>
        <a:defRPr sz="2400" kern="1200">
          <a:solidFill>
            <a:schemeClr val="tx1"/>
          </a:solidFill>
          <a:latin typeface="+mn-lt"/>
          <a:ea typeface="+mn-ea"/>
          <a:cs typeface="+mn-cs"/>
        </a:defRPr>
      </a:lvl2pPr>
      <a:lvl3pPr marL="822325" indent="-228600" algn="l" rtl="0" fontAlgn="base">
        <a:spcBef>
          <a:spcPts val="375"/>
        </a:spcBef>
        <a:spcAft>
          <a:spcPct val="0"/>
        </a:spcAft>
        <a:buClr>
          <a:srgbClr val="E6B1AB"/>
        </a:buClr>
        <a:buSzPct val="85000"/>
        <a:buFont typeface="Wingdings 2" charset="2"/>
        <a:buChar char=""/>
        <a:defRPr sz="2000" kern="1200">
          <a:solidFill>
            <a:schemeClr val="tx1"/>
          </a:solidFill>
          <a:latin typeface="+mn-lt"/>
          <a:ea typeface="+mn-ea"/>
          <a:cs typeface="+mn-cs"/>
        </a:defRPr>
      </a:lvl3pPr>
      <a:lvl4pPr marL="1096963" indent="-228600" algn="l" rtl="0" fontAlgn="base">
        <a:spcBef>
          <a:spcPts val="375"/>
        </a:spcBef>
        <a:spcAft>
          <a:spcPct val="0"/>
        </a:spcAft>
        <a:buClr>
          <a:srgbClr val="A28E6A"/>
        </a:buClr>
        <a:buSzPct val="80000"/>
        <a:buFont typeface="Wingdings 2" charset="2"/>
        <a:buChar char=""/>
        <a:defRPr sz="2000" kern="1200">
          <a:solidFill>
            <a:schemeClr val="tx1"/>
          </a:solidFill>
          <a:latin typeface="+mn-lt"/>
          <a:ea typeface="+mn-ea"/>
          <a:cs typeface="+mn-cs"/>
        </a:defRPr>
      </a:lvl4pPr>
      <a:lvl5pPr marL="1371600" indent="-228600" algn="l" rtl="0" fontAlgn="base">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3.wmf"/><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hyperlink" Target="http://global.britannica.com/EBchecked/topic/519091/sales-analysis" TargetMode="External"/><Relationship Id="rId2" Type="http://schemas.openxmlformats.org/officeDocument/2006/relationships/hyperlink" Target="http://global.britannica.com/EBchecked/topic/533705/selling" TargetMode="External"/><Relationship Id="rId1" Type="http://schemas.openxmlformats.org/officeDocument/2006/relationships/slideLayout" Target="../slideLayouts/slideLayout6.xml"/><Relationship Id="rId6" Type="http://schemas.openxmlformats.org/officeDocument/2006/relationships/hyperlink" Target="http://global.britannica.com/EBchecked/topic/207157/financial-analysis" TargetMode="External"/><Relationship Id="rId5" Type="http://schemas.openxmlformats.org/officeDocument/2006/relationships/hyperlink" Target="http://global.britannica.com/EBchecked/topic/365755/marketing-expense-to-sales-analysis" TargetMode="External"/><Relationship Id="rId4" Type="http://schemas.openxmlformats.org/officeDocument/2006/relationships/hyperlink" Target="http://global.britannica.com/EBchecked/topic/365720/market-share-analysis"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6"/>
          <p:cNvSpPr>
            <a:spLocks noChangeArrowheads="1"/>
          </p:cNvSpPr>
          <p:nvPr/>
        </p:nvSpPr>
        <p:spPr bwMode="auto">
          <a:xfrm>
            <a:off x="5219700" y="333375"/>
            <a:ext cx="35179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nchor="ctr"/>
          <a:lstStyle>
            <a:lvl1pPr eaLnBrk="0" hangingPunct="0">
              <a:defRPr b="1" i="1">
                <a:solidFill>
                  <a:schemeClr val="tx1"/>
                </a:solidFill>
                <a:latin typeface="Arial" charset="0"/>
                <a:cs typeface="Angsana New" charset="0"/>
              </a:defRPr>
            </a:lvl1pPr>
            <a:lvl2pPr marL="742950" indent="-285750" eaLnBrk="0" hangingPunct="0">
              <a:defRPr b="1" i="1">
                <a:solidFill>
                  <a:schemeClr val="tx1"/>
                </a:solidFill>
                <a:latin typeface="Arial" charset="0"/>
                <a:cs typeface="Angsana New" charset="0"/>
              </a:defRPr>
            </a:lvl2pPr>
            <a:lvl3pPr marL="1143000" indent="-228600" eaLnBrk="0" hangingPunct="0">
              <a:defRPr b="1" i="1">
                <a:solidFill>
                  <a:schemeClr val="tx1"/>
                </a:solidFill>
                <a:latin typeface="Arial" charset="0"/>
                <a:cs typeface="Angsana New" charset="0"/>
              </a:defRPr>
            </a:lvl3pPr>
            <a:lvl4pPr marL="1600200" indent="-228600" eaLnBrk="0" hangingPunct="0">
              <a:defRPr b="1" i="1">
                <a:solidFill>
                  <a:schemeClr val="tx1"/>
                </a:solidFill>
                <a:latin typeface="Arial" charset="0"/>
                <a:cs typeface="Angsana New" charset="0"/>
              </a:defRPr>
            </a:lvl4pPr>
            <a:lvl5pPr marL="2057400" indent="-228600" eaLnBrk="0" hangingPunct="0">
              <a:defRPr b="1" i="1">
                <a:solidFill>
                  <a:schemeClr val="tx1"/>
                </a:solidFill>
                <a:latin typeface="Arial" charset="0"/>
                <a:cs typeface="Angsana New" charset="0"/>
              </a:defRPr>
            </a:lvl5pPr>
            <a:lvl6pPr marL="2514600" indent="-228600" eaLnBrk="0" fontAlgn="base" hangingPunct="0">
              <a:spcBef>
                <a:spcPct val="20000"/>
              </a:spcBef>
              <a:spcAft>
                <a:spcPct val="0"/>
              </a:spcAft>
              <a:buClr>
                <a:schemeClr val="tx2"/>
              </a:buClr>
              <a:buSzPct val="70000"/>
              <a:buFont typeface="Wingdings" charset="2"/>
              <a:defRPr b="1" i="1">
                <a:solidFill>
                  <a:schemeClr val="tx1"/>
                </a:solidFill>
                <a:latin typeface="Arial" charset="0"/>
                <a:cs typeface="Angsana New" charset="0"/>
              </a:defRPr>
            </a:lvl6pPr>
            <a:lvl7pPr marL="2971800" indent="-228600" eaLnBrk="0" fontAlgn="base" hangingPunct="0">
              <a:spcBef>
                <a:spcPct val="20000"/>
              </a:spcBef>
              <a:spcAft>
                <a:spcPct val="0"/>
              </a:spcAft>
              <a:buClr>
                <a:schemeClr val="tx2"/>
              </a:buClr>
              <a:buSzPct val="70000"/>
              <a:buFont typeface="Wingdings" charset="2"/>
              <a:defRPr b="1" i="1">
                <a:solidFill>
                  <a:schemeClr val="tx1"/>
                </a:solidFill>
                <a:latin typeface="Arial" charset="0"/>
                <a:cs typeface="Angsana New" charset="0"/>
              </a:defRPr>
            </a:lvl7pPr>
            <a:lvl8pPr marL="3429000" indent="-228600" eaLnBrk="0" fontAlgn="base" hangingPunct="0">
              <a:spcBef>
                <a:spcPct val="20000"/>
              </a:spcBef>
              <a:spcAft>
                <a:spcPct val="0"/>
              </a:spcAft>
              <a:buClr>
                <a:schemeClr val="tx2"/>
              </a:buClr>
              <a:buSzPct val="70000"/>
              <a:buFont typeface="Wingdings" charset="2"/>
              <a:defRPr b="1" i="1">
                <a:solidFill>
                  <a:schemeClr val="tx1"/>
                </a:solidFill>
                <a:latin typeface="Arial" charset="0"/>
                <a:cs typeface="Angsana New" charset="0"/>
              </a:defRPr>
            </a:lvl8pPr>
            <a:lvl9pPr marL="3886200" indent="-228600" eaLnBrk="0" fontAlgn="base" hangingPunct="0">
              <a:spcBef>
                <a:spcPct val="20000"/>
              </a:spcBef>
              <a:spcAft>
                <a:spcPct val="0"/>
              </a:spcAft>
              <a:buClr>
                <a:schemeClr val="tx2"/>
              </a:buClr>
              <a:buSzPct val="70000"/>
              <a:buFont typeface="Wingdings" charset="2"/>
              <a:defRPr b="1" i="1">
                <a:solidFill>
                  <a:schemeClr val="tx1"/>
                </a:solidFill>
                <a:latin typeface="Arial" charset="0"/>
                <a:cs typeface="Angsana New" charset="0"/>
              </a:defRPr>
            </a:lvl9pPr>
          </a:lstStyle>
          <a:p>
            <a:pPr algn="ctr" eaLnBrk="1" hangingPunct="1"/>
            <a:r>
              <a:rPr lang="en-US" altLang="en-US" sz="3200">
                <a:solidFill>
                  <a:schemeClr val="bg1"/>
                </a:solidFill>
                <a:latin typeface="Tahoma" charset="0"/>
              </a:rPr>
              <a:t>Chapter 1</a:t>
            </a:r>
            <a:endParaRPr lang="en-US" altLang="en-US" sz="3200">
              <a:solidFill>
                <a:srgbClr val="FFFFFF"/>
              </a:solidFill>
              <a:latin typeface="Tahoma" charset="0"/>
            </a:endParaRPr>
          </a:p>
        </p:txBody>
      </p:sp>
      <p:sp>
        <p:nvSpPr>
          <p:cNvPr id="6147" name="Rectangle 7"/>
          <p:cNvSpPr>
            <a:spLocks noChangeArrowheads="1"/>
          </p:cNvSpPr>
          <p:nvPr/>
        </p:nvSpPr>
        <p:spPr bwMode="auto">
          <a:xfrm>
            <a:off x="642938" y="3286125"/>
            <a:ext cx="7929562" cy="2519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eaLnBrk="0" hangingPunct="0">
              <a:defRPr b="1" i="1">
                <a:solidFill>
                  <a:schemeClr val="tx1"/>
                </a:solidFill>
                <a:latin typeface="Arial" charset="0"/>
                <a:cs typeface="Angsana New" charset="0"/>
              </a:defRPr>
            </a:lvl1pPr>
            <a:lvl2pPr marL="742950" indent="-285750" eaLnBrk="0" hangingPunct="0">
              <a:defRPr b="1" i="1">
                <a:solidFill>
                  <a:schemeClr val="tx1"/>
                </a:solidFill>
                <a:latin typeface="Arial" charset="0"/>
                <a:cs typeface="Angsana New" charset="0"/>
              </a:defRPr>
            </a:lvl2pPr>
            <a:lvl3pPr marL="1143000" indent="-228600" eaLnBrk="0" hangingPunct="0">
              <a:defRPr b="1" i="1">
                <a:solidFill>
                  <a:schemeClr val="tx1"/>
                </a:solidFill>
                <a:latin typeface="Arial" charset="0"/>
                <a:cs typeface="Angsana New" charset="0"/>
              </a:defRPr>
            </a:lvl3pPr>
            <a:lvl4pPr marL="1600200" indent="-228600" eaLnBrk="0" hangingPunct="0">
              <a:defRPr b="1" i="1">
                <a:solidFill>
                  <a:schemeClr val="tx1"/>
                </a:solidFill>
                <a:latin typeface="Arial" charset="0"/>
                <a:cs typeface="Angsana New" charset="0"/>
              </a:defRPr>
            </a:lvl4pPr>
            <a:lvl5pPr marL="2057400" indent="-228600" eaLnBrk="0" hangingPunct="0">
              <a:defRPr b="1" i="1">
                <a:solidFill>
                  <a:schemeClr val="tx1"/>
                </a:solidFill>
                <a:latin typeface="Arial" charset="0"/>
                <a:cs typeface="Angsana New" charset="0"/>
              </a:defRPr>
            </a:lvl5pPr>
            <a:lvl6pPr marL="2514600" indent="-228600" eaLnBrk="0" fontAlgn="base" hangingPunct="0">
              <a:spcBef>
                <a:spcPct val="20000"/>
              </a:spcBef>
              <a:spcAft>
                <a:spcPct val="0"/>
              </a:spcAft>
              <a:buClr>
                <a:schemeClr val="tx2"/>
              </a:buClr>
              <a:buSzPct val="70000"/>
              <a:buFont typeface="Wingdings" charset="2"/>
              <a:defRPr b="1" i="1">
                <a:solidFill>
                  <a:schemeClr val="tx1"/>
                </a:solidFill>
                <a:latin typeface="Arial" charset="0"/>
                <a:cs typeface="Angsana New" charset="0"/>
              </a:defRPr>
            </a:lvl6pPr>
            <a:lvl7pPr marL="2971800" indent="-228600" eaLnBrk="0" fontAlgn="base" hangingPunct="0">
              <a:spcBef>
                <a:spcPct val="20000"/>
              </a:spcBef>
              <a:spcAft>
                <a:spcPct val="0"/>
              </a:spcAft>
              <a:buClr>
                <a:schemeClr val="tx2"/>
              </a:buClr>
              <a:buSzPct val="70000"/>
              <a:buFont typeface="Wingdings" charset="2"/>
              <a:defRPr b="1" i="1">
                <a:solidFill>
                  <a:schemeClr val="tx1"/>
                </a:solidFill>
                <a:latin typeface="Arial" charset="0"/>
                <a:cs typeface="Angsana New" charset="0"/>
              </a:defRPr>
            </a:lvl7pPr>
            <a:lvl8pPr marL="3429000" indent="-228600" eaLnBrk="0" fontAlgn="base" hangingPunct="0">
              <a:spcBef>
                <a:spcPct val="20000"/>
              </a:spcBef>
              <a:spcAft>
                <a:spcPct val="0"/>
              </a:spcAft>
              <a:buClr>
                <a:schemeClr val="tx2"/>
              </a:buClr>
              <a:buSzPct val="70000"/>
              <a:buFont typeface="Wingdings" charset="2"/>
              <a:defRPr b="1" i="1">
                <a:solidFill>
                  <a:schemeClr val="tx1"/>
                </a:solidFill>
                <a:latin typeface="Arial" charset="0"/>
                <a:cs typeface="Angsana New" charset="0"/>
              </a:defRPr>
            </a:lvl8pPr>
            <a:lvl9pPr marL="3886200" indent="-228600" eaLnBrk="0" fontAlgn="base" hangingPunct="0">
              <a:spcBef>
                <a:spcPct val="20000"/>
              </a:spcBef>
              <a:spcAft>
                <a:spcPct val="0"/>
              </a:spcAft>
              <a:buClr>
                <a:schemeClr val="tx2"/>
              </a:buClr>
              <a:buSzPct val="70000"/>
              <a:buFont typeface="Wingdings" charset="2"/>
              <a:defRPr b="1" i="1">
                <a:solidFill>
                  <a:schemeClr val="tx1"/>
                </a:solidFill>
                <a:latin typeface="Arial" charset="0"/>
                <a:cs typeface="Angsana New" charset="0"/>
              </a:defRPr>
            </a:lvl9pPr>
          </a:lstStyle>
          <a:p>
            <a:pPr algn="ctr" eaLnBrk="1" hangingPunct="1"/>
            <a:r>
              <a:rPr lang="en-US" altLang="en-US" sz="4000" i="0">
                <a:solidFill>
                  <a:schemeClr val="bg1"/>
                </a:solidFill>
              </a:rPr>
              <a:t>MK </a:t>
            </a:r>
            <a:r>
              <a:rPr lang="en-US" altLang="en-US" sz="4000" i="0"/>
              <a:t>312 Marketing Planning</a:t>
            </a:r>
          </a:p>
          <a:p>
            <a:pPr algn="ctr" eaLnBrk="1" hangingPunct="1"/>
            <a:r>
              <a:rPr lang="en-US" altLang="en-US" sz="4000" i="0"/>
              <a:t>By </a:t>
            </a:r>
          </a:p>
          <a:p>
            <a:pPr algn="ctr" eaLnBrk="1" hangingPunct="1"/>
            <a:r>
              <a:rPr lang="en-US" altLang="en-US" sz="4000" i="0"/>
              <a:t>Ajarn Suwalya K.</a:t>
            </a:r>
            <a:endParaRPr lang="en-US" altLang="en-US" sz="3600" i="0"/>
          </a:p>
          <a:p>
            <a:pPr algn="ctr" eaLnBrk="1" hangingPunct="1">
              <a:lnSpc>
                <a:spcPct val="70000"/>
              </a:lnSpc>
              <a:spcBef>
                <a:spcPct val="50000"/>
              </a:spcBef>
            </a:pPr>
            <a:endParaRPr lang="en-US" altLang="en-US" i="0"/>
          </a:p>
        </p:txBody>
      </p:sp>
      <p:pic>
        <p:nvPicPr>
          <p:cNvPr id="6148"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29438" y="214313"/>
            <a:ext cx="1619250" cy="210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8625" y="285750"/>
            <a:ext cx="1500188" cy="189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สี่เหลี่ยมผืนผ้า 6"/>
          <p:cNvSpPr/>
          <p:nvPr/>
        </p:nvSpPr>
        <p:spPr>
          <a:xfrm>
            <a:off x="2738438" y="1739900"/>
            <a:ext cx="5000625" cy="1397000"/>
          </a:xfrm>
          <a:prstGeom prst="rect">
            <a:avLst/>
          </a:prstGeom>
        </p:spPr>
        <p:txBody>
          <a:bodyPr>
            <a:spAutoFit/>
          </a:bodyPr>
          <a:lstStyle/>
          <a:p>
            <a:pPr>
              <a:buFont typeface="Wingdings" pitchFamily="2" charset="2"/>
              <a:buNone/>
              <a:defRPr/>
            </a:pPr>
            <a:r>
              <a:rPr lang="en-US" sz="4400" i="0" dirty="0">
                <a:solidFill>
                  <a:schemeClr val="bg1"/>
                </a:solidFill>
                <a:effectLst>
                  <a:outerShdw blurRad="38100" dist="38100" dir="2700000" algn="tl">
                    <a:srgbClr val="000000">
                      <a:alpha val="43137"/>
                    </a:srgbClr>
                  </a:outerShdw>
                </a:effectLst>
                <a:latin typeface="+mj-lt"/>
                <a:cs typeface="Arial" pitchFamily="34" charset="0"/>
              </a:rPr>
              <a:t>Chapter</a:t>
            </a:r>
            <a:r>
              <a:rPr lang="en-US" sz="4400" i="0" dirty="0">
                <a:solidFill>
                  <a:schemeClr val="bg1"/>
                </a:solidFill>
                <a:latin typeface="+mj-lt"/>
                <a:cs typeface="Arial" pitchFamily="34" charset="0"/>
              </a:rPr>
              <a:t> 13</a:t>
            </a:r>
          </a:p>
          <a:p>
            <a:pPr>
              <a:buFont typeface="Wingdings" pitchFamily="2" charset="2"/>
              <a:buNone/>
              <a:defRPr/>
            </a:pPr>
            <a:r>
              <a:rPr lang="en-US" sz="1400" i="0" dirty="0">
                <a:solidFill>
                  <a:schemeClr val="bg1"/>
                </a:solidFill>
                <a:latin typeface="Arial" pitchFamily="34" charset="0"/>
                <a:cs typeface="Angsana New" pitchFamily="18" charset="-34"/>
              </a:rPr>
              <a:t>BUDGET AND CONTROL</a:t>
            </a:r>
            <a:endParaRPr lang="th-TH" sz="1400" i="0" dirty="0">
              <a:solidFill>
                <a:schemeClr val="bg1"/>
              </a:solidFill>
              <a:latin typeface="Arial" pitchFamily="34" charset="0"/>
              <a:cs typeface="Angsana New" pitchFamily="18" charset="-34"/>
            </a:endParaRPr>
          </a:p>
          <a:p>
            <a:pPr>
              <a:buFont typeface="Wingdings" pitchFamily="2" charset="2"/>
              <a:buNone/>
              <a:defRPr/>
            </a:pPr>
            <a:endParaRPr lang="th-TH" sz="2000" i="0" dirty="0">
              <a:solidFill>
                <a:schemeClr val="bg1"/>
              </a:solidFill>
              <a:latin typeface="+mj-lt"/>
              <a:cs typeface="Angsana New" pitchFamily="18" charset="-34"/>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00063" y="-199869"/>
            <a:ext cx="7543800" cy="1295400"/>
          </a:xfrm>
        </p:spPr>
        <p:txBody>
          <a:bodyPr/>
          <a:lstStyle/>
          <a:p>
            <a:r>
              <a:rPr lang="en-US" altLang="en-US"/>
              <a:t>Budget and Control</a:t>
            </a:r>
            <a:endParaRPr lang="th-TH" altLang="en-US"/>
          </a:p>
        </p:txBody>
      </p:sp>
      <p:sp>
        <p:nvSpPr>
          <p:cNvPr id="254979" name="Rectangle 3" descr="ผืนผ้าใบ"/>
          <p:cNvSpPr>
            <a:spLocks noGrp="1" noChangeArrowheads="1"/>
          </p:cNvSpPr>
          <p:nvPr>
            <p:ph type="body" sz="half" idx="1"/>
          </p:nvPr>
        </p:nvSpPr>
        <p:spPr>
          <a:xfrm>
            <a:off x="325178" y="983105"/>
            <a:ext cx="8143875" cy="5429250"/>
          </a:xfrm>
          <a:ln w="76200"/>
        </p:spPr>
        <p:txBody>
          <a:bodyPr>
            <a:normAutofit/>
          </a:bodyPr>
          <a:lstStyle/>
          <a:p>
            <a:pPr marL="274320" indent="-274320" fontAlgn="auto">
              <a:spcBef>
                <a:spcPts val="580"/>
              </a:spcBef>
              <a:spcAft>
                <a:spcPts val="0"/>
              </a:spcAft>
              <a:buFont typeface="Wingdings 2"/>
              <a:buChar char=""/>
              <a:defRPr/>
            </a:pPr>
            <a:r>
              <a:rPr lang="en-US" sz="2800" b="1" dirty="0" smtClean="0">
                <a:effectLst>
                  <a:outerShdw blurRad="38100" dist="38100" dir="2700000" algn="tl">
                    <a:srgbClr val="FFFFFF"/>
                  </a:outerShdw>
                </a:effectLst>
                <a:latin typeface="Arial" charset="0"/>
                <a:ea typeface="Arial" charset="0"/>
                <a:cs typeface="Arial" charset="0"/>
              </a:rPr>
              <a:t>An organization needs to budget in order to ensure that its expenditures does not exceed planned revenue.</a:t>
            </a:r>
          </a:p>
          <a:p>
            <a:pPr marL="274320" indent="-274320" fontAlgn="auto">
              <a:spcBef>
                <a:spcPts val="580"/>
              </a:spcBef>
              <a:spcAft>
                <a:spcPts val="0"/>
              </a:spcAft>
              <a:buFont typeface="Wingdings 2"/>
              <a:buChar char=""/>
              <a:defRPr/>
            </a:pPr>
            <a:endParaRPr lang="en-US" b="1" dirty="0" smtClean="0">
              <a:effectLst>
                <a:outerShdw blurRad="38100" dist="38100" dir="2700000" algn="tl">
                  <a:srgbClr val="FFFFFF"/>
                </a:outerShdw>
              </a:effectLst>
              <a:latin typeface="Arial" charset="0"/>
              <a:ea typeface="Arial" charset="0"/>
              <a:cs typeface="Arial" charset="0"/>
            </a:endParaRPr>
          </a:p>
          <a:p>
            <a:pPr marL="274320" indent="-274320" fontAlgn="auto">
              <a:spcBef>
                <a:spcPts val="580"/>
              </a:spcBef>
              <a:spcAft>
                <a:spcPts val="0"/>
              </a:spcAft>
              <a:buFont typeface="Wingdings 2"/>
              <a:buChar char=""/>
              <a:defRPr/>
            </a:pPr>
            <a:r>
              <a:rPr lang="en-US" sz="2800" b="1" dirty="0" smtClean="0">
                <a:solidFill>
                  <a:srgbClr val="FF3300"/>
                </a:solidFill>
                <a:effectLst>
                  <a:outerShdw blurRad="38100" dist="38100" dir="2700000" algn="tl">
                    <a:srgbClr val="000000"/>
                  </a:outerShdw>
                </a:effectLst>
                <a:latin typeface="Arial" charset="0"/>
                <a:ea typeface="Arial" charset="0"/>
                <a:cs typeface="Arial" charset="0"/>
              </a:rPr>
              <a:t>The productivity of an operation is related to how effectively the resources that are </a:t>
            </a:r>
            <a:r>
              <a:rPr lang="en-US" sz="3600" b="1" dirty="0" smtClean="0">
                <a:solidFill>
                  <a:srgbClr val="333399"/>
                </a:solidFill>
                <a:effectLst>
                  <a:outerShdw blurRad="38100" dist="38100" dir="2700000" algn="tl">
                    <a:srgbClr val="000000"/>
                  </a:outerShdw>
                </a:effectLst>
                <a:latin typeface="Arial" charset="0"/>
                <a:ea typeface="Arial" charset="0"/>
                <a:cs typeface="Arial" charset="0"/>
              </a:rPr>
              <a:t>input in a process (manufacturing process, service process) are transformed into economic results for the service provider and value for its customers.</a:t>
            </a:r>
            <a:endParaRPr lang="th-TH" sz="3600" b="1" dirty="0" smtClean="0">
              <a:solidFill>
                <a:srgbClr val="333399"/>
              </a:solidFill>
              <a:effectLst>
                <a:outerShdw blurRad="38100" dist="38100" dir="2700000" algn="tl">
                  <a:srgbClr val="000000"/>
                </a:outerShdw>
              </a:effectLst>
              <a:latin typeface="Arial" charset="0"/>
              <a:ea typeface="Arial" charset="0"/>
              <a:cs typeface="Arial"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539750" y="-242888"/>
            <a:ext cx="7543800" cy="1295401"/>
          </a:xfrm>
        </p:spPr>
        <p:txBody>
          <a:bodyPr/>
          <a:lstStyle/>
          <a:p>
            <a:r>
              <a:rPr lang="en-US" altLang="en-US"/>
              <a:t>Budget and Control</a:t>
            </a:r>
            <a:endParaRPr lang="th-TH" altLang="en-US"/>
          </a:p>
        </p:txBody>
      </p:sp>
      <p:sp>
        <p:nvSpPr>
          <p:cNvPr id="256003" name="Rectangle 3" descr="หนัง"/>
          <p:cNvSpPr>
            <a:spLocks noGrp="1" noChangeArrowheads="1"/>
          </p:cNvSpPr>
          <p:nvPr>
            <p:ph type="body" sz="half" idx="1"/>
          </p:nvPr>
        </p:nvSpPr>
        <p:spPr>
          <a:xfrm>
            <a:off x="0" y="1125538"/>
            <a:ext cx="9144000" cy="5732462"/>
          </a:xfrm>
          <a:ln w="57150">
            <a:solidFill>
              <a:srgbClr val="00CCFF"/>
            </a:solidFill>
          </a:ln>
        </p:spPr>
        <p:txBody>
          <a:bodyPr>
            <a:normAutofit/>
          </a:bodyPr>
          <a:lstStyle/>
          <a:p>
            <a:pPr marL="274320" indent="-274320" fontAlgn="auto">
              <a:spcBef>
                <a:spcPts val="580"/>
              </a:spcBef>
              <a:spcAft>
                <a:spcPts val="0"/>
              </a:spcAft>
              <a:buFont typeface="Wingdings 2"/>
              <a:buChar char=""/>
              <a:defRPr/>
            </a:pPr>
            <a:endParaRPr lang="en-US" sz="2800" dirty="0" smtClean="0">
              <a:solidFill>
                <a:srgbClr val="FF3300"/>
              </a:solidFill>
              <a:effectLst>
                <a:outerShdw blurRad="38100" dist="38100" dir="2700000" algn="tl">
                  <a:srgbClr val="000000"/>
                </a:outerShdw>
              </a:effectLst>
              <a:latin typeface="Arial" charset="0"/>
              <a:ea typeface="Arial" charset="0"/>
              <a:cs typeface="Arial" charset="0"/>
            </a:endParaRPr>
          </a:p>
          <a:p>
            <a:pPr marL="274320" indent="-274320" fontAlgn="auto">
              <a:spcBef>
                <a:spcPts val="580"/>
              </a:spcBef>
              <a:spcAft>
                <a:spcPts val="0"/>
              </a:spcAft>
              <a:buFont typeface="Wingdings 2"/>
              <a:buChar char=""/>
              <a:defRPr/>
            </a:pPr>
            <a:r>
              <a:rPr lang="en-US" sz="2800" dirty="0" smtClean="0">
                <a:solidFill>
                  <a:srgbClr val="FF3300"/>
                </a:solidFill>
                <a:effectLst>
                  <a:outerShdw blurRad="38100" dist="38100" dir="2700000" algn="tl">
                    <a:srgbClr val="000000"/>
                  </a:outerShdw>
                </a:effectLst>
                <a:latin typeface="Arial" charset="0"/>
                <a:ea typeface="Arial" charset="0"/>
                <a:cs typeface="Arial" charset="0"/>
              </a:rPr>
              <a:t>Control is the process of ensuring the global marketing activities are carried out as intended.</a:t>
            </a:r>
            <a:r>
              <a:rPr lang="en-US" sz="2400" dirty="0" smtClean="0">
                <a:effectLst>
                  <a:outerShdw blurRad="38100" dist="38100" dir="2700000" algn="tl">
                    <a:srgbClr val="FFFFFF"/>
                  </a:outerShdw>
                </a:effectLst>
                <a:latin typeface="Arial" charset="0"/>
                <a:ea typeface="Arial" charset="0"/>
                <a:cs typeface="Arial" charset="0"/>
              </a:rPr>
              <a:t> It involves monitoring aspects of performance and taking corrective action where necessary. </a:t>
            </a:r>
          </a:p>
          <a:p>
            <a:pPr marL="274320" indent="-274320" fontAlgn="auto">
              <a:spcBef>
                <a:spcPts val="580"/>
              </a:spcBef>
              <a:spcAft>
                <a:spcPts val="0"/>
              </a:spcAft>
              <a:buFont typeface="Wingdings" pitchFamily="2" charset="2"/>
              <a:buNone/>
              <a:defRPr/>
            </a:pPr>
            <a:r>
              <a:rPr lang="en-US" sz="2400" dirty="0" smtClean="0">
                <a:effectLst>
                  <a:outerShdw blurRad="38100" dist="38100" dir="2700000" algn="tl">
                    <a:srgbClr val="FFFFFF"/>
                  </a:outerShdw>
                </a:effectLst>
                <a:latin typeface="Arial" charset="0"/>
                <a:ea typeface="Arial" charset="0"/>
                <a:cs typeface="Arial" charset="0"/>
              </a:rPr>
              <a:t> </a:t>
            </a:r>
          </a:p>
          <a:p>
            <a:pPr marL="274320" indent="-274320" fontAlgn="auto">
              <a:spcBef>
                <a:spcPts val="580"/>
              </a:spcBef>
              <a:spcAft>
                <a:spcPts val="0"/>
              </a:spcAft>
              <a:buFont typeface="Wingdings 2"/>
              <a:buChar char=""/>
              <a:defRPr/>
            </a:pPr>
            <a:r>
              <a:rPr lang="en-US" sz="2400" dirty="0" smtClean="0">
                <a:solidFill>
                  <a:srgbClr val="333399"/>
                </a:solidFill>
                <a:effectLst>
                  <a:outerShdw blurRad="38100" dist="38100" dir="2700000" algn="tl">
                    <a:srgbClr val="000000"/>
                  </a:outerShdw>
                </a:effectLst>
                <a:latin typeface="Arial" charset="0"/>
                <a:ea typeface="Arial" charset="0"/>
                <a:cs typeface="Arial" charset="0"/>
              </a:rPr>
              <a:t>The global marketing control system consists of deciding marketing objectives, setting performance standards, locating responsibility, evaluating performance against standards, and taking corrective or supportive action in each single country and overall.</a:t>
            </a:r>
            <a:endParaRPr lang="th-TH" sz="2400" dirty="0" smtClean="0">
              <a:solidFill>
                <a:srgbClr val="333399"/>
              </a:solidFill>
              <a:effectLst>
                <a:outerShdw blurRad="38100" dist="38100" dir="2700000" algn="tl">
                  <a:srgbClr val="000000"/>
                </a:outerShdw>
              </a:effectLst>
              <a:latin typeface="Arial" charset="0"/>
              <a:ea typeface="Arial" charset="0"/>
              <a:cs typeface="Arial"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533400" y="-1"/>
            <a:ext cx="7848600" cy="1449049"/>
          </a:xfrm>
        </p:spPr>
        <p:txBody>
          <a:bodyPr/>
          <a:lstStyle/>
          <a:p>
            <a:r>
              <a:rPr lang="en-GB" altLang="en-US" sz="3000"/>
              <a:t>Productivity defined (in general)</a:t>
            </a:r>
          </a:p>
        </p:txBody>
      </p:sp>
      <p:pic>
        <p:nvPicPr>
          <p:cNvPr id="921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9264" y="2592830"/>
            <a:ext cx="8572500" cy="1379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533400" y="0"/>
            <a:ext cx="7848600" cy="762000"/>
          </a:xfrm>
        </p:spPr>
        <p:txBody>
          <a:bodyPr/>
          <a:lstStyle/>
          <a:p>
            <a:r>
              <a:rPr lang="en-GB" altLang="en-US" sz="3000"/>
              <a:t>Marketing productivity</a:t>
            </a:r>
          </a:p>
        </p:txBody>
      </p:sp>
      <p:pic>
        <p:nvPicPr>
          <p:cNvPr id="1024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650" y="1014413"/>
            <a:ext cx="7010400" cy="5843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304800" y="-1"/>
            <a:ext cx="8610600" cy="986853"/>
          </a:xfrm>
        </p:spPr>
        <p:txBody>
          <a:bodyPr/>
          <a:lstStyle/>
          <a:p>
            <a:r>
              <a:rPr lang="en-GB" altLang="en-US" sz="3000"/>
              <a:t>Marketing plan and the annual budget</a:t>
            </a:r>
          </a:p>
        </p:txBody>
      </p:sp>
      <p:pic>
        <p:nvPicPr>
          <p:cNvPr id="1126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7188" y="1643063"/>
            <a:ext cx="8572500" cy="355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327286" y="476640"/>
            <a:ext cx="8991600" cy="762000"/>
          </a:xfrm>
        </p:spPr>
        <p:txBody>
          <a:bodyPr/>
          <a:lstStyle/>
          <a:p>
            <a:r>
              <a:rPr lang="en-GB" altLang="en-US" sz="3000"/>
              <a:t>Three ways of building a marketing budget</a:t>
            </a:r>
          </a:p>
        </p:txBody>
      </p:sp>
      <p:sp>
        <p:nvSpPr>
          <p:cNvPr id="235523" name="Rectangle 3"/>
          <p:cNvSpPr>
            <a:spLocks noChangeArrowheads="1"/>
          </p:cNvSpPr>
          <p:nvPr/>
        </p:nvSpPr>
        <p:spPr bwMode="auto">
          <a:xfrm>
            <a:off x="571500" y="1714500"/>
            <a:ext cx="7853363" cy="3940175"/>
          </a:xfrm>
          <a:prstGeom prst="rect">
            <a:avLst/>
          </a:prstGeom>
          <a:noFill/>
          <a:ln w="9525">
            <a:noFill/>
            <a:miter lim="800000"/>
            <a:headEnd/>
            <a:tailEnd/>
          </a:ln>
          <a:effectLst/>
        </p:spPr>
        <p:txBody>
          <a:bodyPr>
            <a:spAutoFit/>
          </a:bodyPr>
          <a:lstStyle/>
          <a:p>
            <a:pPr eaLnBrk="0" hangingPunct="0">
              <a:spcBef>
                <a:spcPct val="50000"/>
              </a:spcBef>
              <a:buClrTx/>
              <a:buSzTx/>
              <a:buFontTx/>
              <a:buNone/>
              <a:defRPr/>
            </a:pPr>
            <a:r>
              <a:rPr lang="en-GB" sz="2000" i="0" dirty="0">
                <a:solidFill>
                  <a:srgbClr val="333399"/>
                </a:solidFill>
                <a:effectLst>
                  <a:outerShdw blurRad="38100" dist="38100" dir="2700000" algn="tl">
                    <a:srgbClr val="C0C0C0"/>
                  </a:outerShdw>
                </a:effectLst>
                <a:latin typeface="Minion-Regular" charset="0"/>
                <a:cs typeface="Angsana New" pitchFamily="18" charset="-34"/>
              </a:rPr>
              <a:t>There are three ways to build a marketing budget that is based on a specific strategic market plan and the tactical marketing strategy designed to achieve the target level of performance:</a:t>
            </a:r>
          </a:p>
          <a:p>
            <a:pPr eaLnBrk="0" hangingPunct="0">
              <a:spcBef>
                <a:spcPct val="50000"/>
              </a:spcBef>
              <a:buClrTx/>
              <a:buSzTx/>
              <a:buFontTx/>
              <a:buNone/>
              <a:defRPr/>
            </a:pPr>
            <a:r>
              <a:rPr lang="en-GB" sz="2000" i="0" dirty="0">
                <a:solidFill>
                  <a:srgbClr val="000000"/>
                </a:solidFill>
                <a:latin typeface="Minion-Bold" charset="0"/>
                <a:cs typeface="Angsana New" pitchFamily="18" charset="-34"/>
              </a:rPr>
              <a:t>1 </a:t>
            </a:r>
            <a:r>
              <a:rPr lang="en-GB" sz="2000" i="0" dirty="0">
                <a:solidFill>
                  <a:srgbClr val="FF3300"/>
                </a:solidFill>
                <a:latin typeface="Minion-Bold" charset="0"/>
                <a:cs typeface="Angsana New" pitchFamily="18" charset="-34"/>
              </a:rPr>
              <a:t>Top-down budget</a:t>
            </a:r>
            <a:r>
              <a:rPr lang="en-GB" sz="2000" b="0" i="0" dirty="0">
                <a:solidFill>
                  <a:srgbClr val="FF3300"/>
                </a:solidFill>
                <a:latin typeface="Minion-Regular" charset="0"/>
                <a:cs typeface="Angsana New" pitchFamily="18" charset="-34"/>
              </a:rPr>
              <a:t>:</a:t>
            </a:r>
            <a:r>
              <a:rPr lang="en-GB" sz="2000" b="0" i="0" dirty="0">
                <a:solidFill>
                  <a:srgbClr val="000000"/>
                </a:solidFill>
                <a:latin typeface="Minion-Regular" charset="0"/>
                <a:cs typeface="Angsana New" pitchFamily="18" charset="-34"/>
              </a:rPr>
              <a:t> a new marketing budget based on projected sales objectives is  determined, using past marketing expenses as a percentage of sales.</a:t>
            </a:r>
          </a:p>
          <a:p>
            <a:pPr eaLnBrk="0" hangingPunct="0">
              <a:spcBef>
                <a:spcPct val="50000"/>
              </a:spcBef>
              <a:buClrTx/>
              <a:buSzTx/>
              <a:buFontTx/>
              <a:buNone/>
              <a:defRPr/>
            </a:pPr>
            <a:r>
              <a:rPr lang="en-GB" sz="2000" i="0" dirty="0">
                <a:solidFill>
                  <a:srgbClr val="000000"/>
                </a:solidFill>
                <a:latin typeface="Minion-Bold" charset="0"/>
                <a:cs typeface="Angsana New" pitchFamily="18" charset="-34"/>
              </a:rPr>
              <a:t>2 </a:t>
            </a:r>
            <a:r>
              <a:rPr lang="en-GB" sz="2000" i="0" dirty="0">
                <a:solidFill>
                  <a:srgbClr val="FF3300"/>
                </a:solidFill>
                <a:latin typeface="Minion-Bold" charset="0"/>
                <a:cs typeface="Angsana New" pitchFamily="18" charset="-34"/>
              </a:rPr>
              <a:t>Customer mix budget</a:t>
            </a:r>
            <a:r>
              <a:rPr lang="en-GB" sz="2000" b="0" i="0" dirty="0">
                <a:solidFill>
                  <a:srgbClr val="FF3300"/>
                </a:solidFill>
                <a:latin typeface="Minion-Regular" charset="0"/>
                <a:cs typeface="Angsana New" pitchFamily="18" charset="-34"/>
              </a:rPr>
              <a:t>:</a:t>
            </a:r>
            <a:r>
              <a:rPr lang="en-GB" sz="2000" b="0" i="0" dirty="0">
                <a:solidFill>
                  <a:srgbClr val="000000"/>
                </a:solidFill>
                <a:latin typeface="Minion-Regular" charset="0"/>
                <a:cs typeface="Angsana New" pitchFamily="18" charset="-34"/>
              </a:rPr>
              <a:t> the cost of customer acquisition and retention, and the combination of new and retained customers are used to derive a new marketing budget.</a:t>
            </a:r>
          </a:p>
          <a:p>
            <a:pPr eaLnBrk="0" hangingPunct="0">
              <a:spcBef>
                <a:spcPct val="50000"/>
              </a:spcBef>
              <a:buClrTx/>
              <a:buSzTx/>
              <a:buFontTx/>
              <a:buNone/>
              <a:defRPr/>
            </a:pPr>
            <a:r>
              <a:rPr lang="en-GB" sz="2000" i="0" dirty="0">
                <a:solidFill>
                  <a:srgbClr val="000000"/>
                </a:solidFill>
                <a:latin typeface="Minion-Bold" charset="0"/>
                <a:cs typeface="Angsana New" pitchFamily="18" charset="-34"/>
              </a:rPr>
              <a:t>3 </a:t>
            </a:r>
            <a:r>
              <a:rPr lang="en-GB" sz="2000" i="0" dirty="0">
                <a:solidFill>
                  <a:srgbClr val="FF3300"/>
                </a:solidFill>
                <a:latin typeface="Minion-Bold" charset="0"/>
                <a:cs typeface="Angsana New" pitchFamily="18" charset="-34"/>
              </a:rPr>
              <a:t>Bottom-up budget</a:t>
            </a:r>
            <a:r>
              <a:rPr lang="en-GB" sz="2000" b="0" i="0" dirty="0">
                <a:solidFill>
                  <a:srgbClr val="FF3300"/>
                </a:solidFill>
                <a:latin typeface="Minion-Regular" charset="0"/>
                <a:cs typeface="Angsana New" pitchFamily="18" charset="-34"/>
              </a:rPr>
              <a:t>:</a:t>
            </a:r>
            <a:r>
              <a:rPr lang="en-GB" sz="2000" b="0" i="0" dirty="0">
                <a:solidFill>
                  <a:srgbClr val="000000"/>
                </a:solidFill>
                <a:latin typeface="Minion-Regular" charset="0"/>
                <a:cs typeface="Angsana New" pitchFamily="18" charset="-34"/>
              </a:rPr>
              <a:t> each element of the marketing effort is budgeted for specific tasks identified in the marketing plan.</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224853" y="99935"/>
            <a:ext cx="9144000" cy="762000"/>
          </a:xfrm>
        </p:spPr>
        <p:txBody>
          <a:bodyPr/>
          <a:lstStyle/>
          <a:p>
            <a:r>
              <a:rPr lang="en-GB" altLang="en-US" sz="2600"/>
              <a:t>Customer marketing contribution and net profits</a:t>
            </a:r>
            <a:r>
              <a:rPr lang="en-GB" altLang="en-US" sz="3000"/>
              <a:t> </a:t>
            </a:r>
          </a:p>
        </p:txBody>
      </p:sp>
      <p:pic>
        <p:nvPicPr>
          <p:cNvPr id="1331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5813" y="1285875"/>
            <a:ext cx="7562850" cy="507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533400" y="0"/>
            <a:ext cx="7848600" cy="762000"/>
          </a:xfrm>
        </p:spPr>
        <p:txBody>
          <a:bodyPr/>
          <a:lstStyle/>
          <a:p>
            <a:r>
              <a:rPr lang="en-GB" altLang="en-US" sz="3000"/>
              <a:t>The international marketing budget</a:t>
            </a:r>
          </a:p>
        </p:txBody>
      </p:sp>
      <p:pic>
        <p:nvPicPr>
          <p:cNvPr id="1433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4438" y="1143000"/>
            <a:ext cx="6815137" cy="513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599606" y="199869"/>
            <a:ext cx="9144000" cy="762000"/>
          </a:xfrm>
        </p:spPr>
        <p:txBody>
          <a:bodyPr/>
          <a:lstStyle/>
          <a:p>
            <a:r>
              <a:rPr lang="en-GB" altLang="en-US" sz="3000"/>
              <a:t>Measures of marketing profitability</a:t>
            </a:r>
          </a:p>
        </p:txBody>
      </p:sp>
      <p:pic>
        <p:nvPicPr>
          <p:cNvPr id="1536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7250" y="1549400"/>
            <a:ext cx="8286750" cy="465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458449" y="437213"/>
            <a:ext cx="7848600" cy="762000"/>
          </a:xfrm>
        </p:spPr>
        <p:txBody>
          <a:bodyPr/>
          <a:lstStyle/>
          <a:p>
            <a:r>
              <a:rPr lang="en-GB" altLang="en-US" sz="3000"/>
              <a:t>Incremental ROI</a:t>
            </a:r>
          </a:p>
        </p:txBody>
      </p:sp>
      <p:pic>
        <p:nvPicPr>
          <p:cNvPr id="1638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7188" y="2357438"/>
            <a:ext cx="8501062" cy="212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500063" y="0"/>
            <a:ext cx="9144000" cy="1026332"/>
          </a:xfrm>
        </p:spPr>
        <p:txBody>
          <a:bodyPr/>
          <a:lstStyle/>
          <a:p>
            <a:r>
              <a:rPr lang="en-GB" altLang="en-US" sz="3000"/>
              <a:t>Exhibit 13.1 External marketing metrics</a:t>
            </a:r>
          </a:p>
        </p:txBody>
      </p:sp>
      <p:pic>
        <p:nvPicPr>
          <p:cNvPr id="1741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063" y="1500188"/>
            <a:ext cx="8501062" cy="404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4"/>
          <p:cNvSpPr>
            <a:spLocks noGrp="1" noChangeArrowheads="1"/>
          </p:cNvSpPr>
          <p:nvPr>
            <p:ph type="title"/>
          </p:nvPr>
        </p:nvSpPr>
        <p:spPr>
          <a:xfrm>
            <a:off x="224853" y="118672"/>
            <a:ext cx="9144000" cy="1024328"/>
          </a:xfrm>
          <a:noFill/>
        </p:spPr>
        <p:txBody>
          <a:bodyPr anchor="ctr"/>
          <a:lstStyle/>
          <a:p>
            <a:r>
              <a:rPr lang="en-GB" altLang="en-US" sz="3000"/>
              <a:t>Exhibit 13.1 Internal marketing metrics</a:t>
            </a:r>
          </a:p>
        </p:txBody>
      </p:sp>
      <p:pic>
        <p:nvPicPr>
          <p:cNvPr id="1843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43000"/>
            <a:ext cx="9144000" cy="4789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66738" y="297657"/>
            <a:ext cx="7848600" cy="762000"/>
          </a:xfrm>
        </p:spPr>
        <p:txBody>
          <a:bodyPr/>
          <a:lstStyle/>
          <a:p>
            <a:r>
              <a:rPr lang="en-GB" altLang="en-US" sz="3000"/>
              <a:t>Controlling the marketing programme</a:t>
            </a:r>
          </a:p>
        </p:txBody>
      </p:sp>
      <p:pic>
        <p:nvPicPr>
          <p:cNvPr id="19459" name="Picture 6" descr="Ctoon089"/>
          <p:cNvPicPr>
            <a:picLocks noGrp="1" noChangeAspect="1" noChangeArrowheads="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a:xfrm>
            <a:off x="714375" y="2928938"/>
            <a:ext cx="2928938" cy="3181350"/>
          </a:xfrm>
          <a:noFill/>
        </p:spPr>
      </p:pic>
      <p:sp>
        <p:nvSpPr>
          <p:cNvPr id="19460" name="Rectangle 3"/>
          <p:cNvSpPr>
            <a:spLocks noChangeArrowheads="1"/>
          </p:cNvSpPr>
          <p:nvPr/>
        </p:nvSpPr>
        <p:spPr bwMode="auto">
          <a:xfrm>
            <a:off x="642938" y="1357313"/>
            <a:ext cx="7772400" cy="194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b="1" i="1">
                <a:solidFill>
                  <a:schemeClr val="tx1"/>
                </a:solidFill>
                <a:latin typeface="Arial" charset="0"/>
                <a:cs typeface="Angsana New" charset="0"/>
              </a:defRPr>
            </a:lvl1pPr>
            <a:lvl2pPr marL="742950" indent="-285750" eaLnBrk="0" hangingPunct="0">
              <a:defRPr b="1" i="1">
                <a:solidFill>
                  <a:schemeClr val="tx1"/>
                </a:solidFill>
                <a:latin typeface="Arial" charset="0"/>
                <a:cs typeface="Angsana New" charset="0"/>
              </a:defRPr>
            </a:lvl2pPr>
            <a:lvl3pPr marL="1143000" indent="-228600" eaLnBrk="0" hangingPunct="0">
              <a:defRPr b="1" i="1">
                <a:solidFill>
                  <a:schemeClr val="tx1"/>
                </a:solidFill>
                <a:latin typeface="Arial" charset="0"/>
                <a:cs typeface="Angsana New" charset="0"/>
              </a:defRPr>
            </a:lvl3pPr>
            <a:lvl4pPr marL="1600200" indent="-228600" eaLnBrk="0" hangingPunct="0">
              <a:defRPr b="1" i="1">
                <a:solidFill>
                  <a:schemeClr val="tx1"/>
                </a:solidFill>
                <a:latin typeface="Arial" charset="0"/>
                <a:cs typeface="Angsana New" charset="0"/>
              </a:defRPr>
            </a:lvl4pPr>
            <a:lvl5pPr marL="2057400" indent="-228600" eaLnBrk="0" hangingPunct="0">
              <a:defRPr b="1" i="1">
                <a:solidFill>
                  <a:schemeClr val="tx1"/>
                </a:solidFill>
                <a:latin typeface="Arial" charset="0"/>
                <a:cs typeface="Angsana New" charset="0"/>
              </a:defRPr>
            </a:lvl5pPr>
            <a:lvl6pPr marL="2514600" indent="-228600" eaLnBrk="0" fontAlgn="base" hangingPunct="0">
              <a:spcBef>
                <a:spcPct val="20000"/>
              </a:spcBef>
              <a:spcAft>
                <a:spcPct val="0"/>
              </a:spcAft>
              <a:buClr>
                <a:schemeClr val="tx2"/>
              </a:buClr>
              <a:buSzPct val="70000"/>
              <a:buFont typeface="Wingdings" charset="2"/>
              <a:defRPr b="1" i="1">
                <a:solidFill>
                  <a:schemeClr val="tx1"/>
                </a:solidFill>
                <a:latin typeface="Arial" charset="0"/>
                <a:cs typeface="Angsana New" charset="0"/>
              </a:defRPr>
            </a:lvl6pPr>
            <a:lvl7pPr marL="2971800" indent="-228600" eaLnBrk="0" fontAlgn="base" hangingPunct="0">
              <a:spcBef>
                <a:spcPct val="20000"/>
              </a:spcBef>
              <a:spcAft>
                <a:spcPct val="0"/>
              </a:spcAft>
              <a:buClr>
                <a:schemeClr val="tx2"/>
              </a:buClr>
              <a:buSzPct val="70000"/>
              <a:buFont typeface="Wingdings" charset="2"/>
              <a:defRPr b="1" i="1">
                <a:solidFill>
                  <a:schemeClr val="tx1"/>
                </a:solidFill>
                <a:latin typeface="Arial" charset="0"/>
                <a:cs typeface="Angsana New" charset="0"/>
              </a:defRPr>
            </a:lvl7pPr>
            <a:lvl8pPr marL="3429000" indent="-228600" eaLnBrk="0" fontAlgn="base" hangingPunct="0">
              <a:spcBef>
                <a:spcPct val="20000"/>
              </a:spcBef>
              <a:spcAft>
                <a:spcPct val="0"/>
              </a:spcAft>
              <a:buClr>
                <a:schemeClr val="tx2"/>
              </a:buClr>
              <a:buSzPct val="70000"/>
              <a:buFont typeface="Wingdings" charset="2"/>
              <a:defRPr b="1" i="1">
                <a:solidFill>
                  <a:schemeClr val="tx1"/>
                </a:solidFill>
                <a:latin typeface="Arial" charset="0"/>
                <a:cs typeface="Angsana New" charset="0"/>
              </a:defRPr>
            </a:lvl8pPr>
            <a:lvl9pPr marL="3886200" indent="-228600" eaLnBrk="0" fontAlgn="base" hangingPunct="0">
              <a:spcBef>
                <a:spcPct val="20000"/>
              </a:spcBef>
              <a:spcAft>
                <a:spcPct val="0"/>
              </a:spcAft>
              <a:buClr>
                <a:schemeClr val="tx2"/>
              </a:buClr>
              <a:buSzPct val="70000"/>
              <a:buFont typeface="Wingdings" charset="2"/>
              <a:defRPr b="1" i="1">
                <a:solidFill>
                  <a:schemeClr val="tx1"/>
                </a:solidFill>
                <a:latin typeface="Arial" charset="0"/>
                <a:cs typeface="Angsana New" charset="0"/>
              </a:defRPr>
            </a:lvl9pPr>
          </a:lstStyle>
          <a:p>
            <a:pPr>
              <a:buClrTx/>
              <a:buSzTx/>
              <a:buFontTx/>
              <a:buNone/>
            </a:pPr>
            <a:r>
              <a:rPr lang="en-GB" altLang="en-US" b="0" i="0">
                <a:solidFill>
                  <a:srgbClr val="FF3300"/>
                </a:solidFill>
                <a:latin typeface="Tahoma" charset="0"/>
              </a:rPr>
              <a:t>In preparing a marketing plan, marketers</a:t>
            </a:r>
          </a:p>
          <a:p>
            <a:pPr>
              <a:buClrTx/>
              <a:buSzTx/>
              <a:buFontTx/>
              <a:buNone/>
            </a:pPr>
            <a:r>
              <a:rPr lang="en-GB" altLang="en-US" b="0" i="0">
                <a:solidFill>
                  <a:srgbClr val="FF3300"/>
                </a:solidFill>
                <a:latin typeface="Tahoma" charset="0"/>
              </a:rPr>
              <a:t>need to plan for three types of marketing</a:t>
            </a:r>
          </a:p>
          <a:p>
            <a:pPr>
              <a:buClrTx/>
              <a:buSzTx/>
              <a:buFontTx/>
              <a:buNone/>
            </a:pPr>
            <a:r>
              <a:rPr lang="en-GB" altLang="en-US" b="0" i="0">
                <a:solidFill>
                  <a:srgbClr val="FF3300"/>
                </a:solidFill>
                <a:latin typeface="Tahoma" charset="0"/>
              </a:rPr>
              <a:t>control:</a:t>
            </a:r>
          </a:p>
        </p:txBody>
      </p:sp>
      <p:sp>
        <p:nvSpPr>
          <p:cNvPr id="242695" name="Rectangle 7" descr="หนัง"/>
          <p:cNvSpPr>
            <a:spLocks noChangeArrowheads="1"/>
          </p:cNvSpPr>
          <p:nvPr/>
        </p:nvSpPr>
        <p:spPr bwMode="auto">
          <a:xfrm>
            <a:off x="4071938" y="2714625"/>
            <a:ext cx="4572000" cy="1958975"/>
          </a:xfrm>
          <a:prstGeom prst="rect">
            <a:avLst/>
          </a:prstGeom>
          <a:noFill/>
          <a:ln w="57150" algn="ctr">
            <a:noFill/>
            <a:miter lim="800000"/>
            <a:headEnd/>
            <a:tailEnd/>
          </a:ln>
          <a:effectLst/>
        </p:spPr>
        <p:txBody>
          <a:bodyPr>
            <a:spAutoFit/>
          </a:bodyPr>
          <a:lstStyle/>
          <a:p>
            <a:pPr marL="342900" indent="-342900">
              <a:buFont typeface="Wingdings" pitchFamily="2" charset="2"/>
              <a:buNone/>
              <a:defRPr/>
            </a:pPr>
            <a:r>
              <a:rPr lang="en-GB" sz="3600" dirty="0">
                <a:solidFill>
                  <a:srgbClr val="000000"/>
                </a:solidFill>
                <a:effectLst>
                  <a:outerShdw blurRad="38100" dist="38100" dir="2700000" algn="tl">
                    <a:srgbClr val="C0C0C0"/>
                  </a:outerShdw>
                </a:effectLst>
                <a:latin typeface="Arial" pitchFamily="34" charset="0"/>
                <a:cs typeface="Angsana New" pitchFamily="18" charset="-34"/>
              </a:rPr>
              <a:t>Annual control</a:t>
            </a:r>
          </a:p>
          <a:p>
            <a:pPr marL="342900" indent="-342900">
              <a:buFont typeface="Wingdings" pitchFamily="2" charset="2"/>
              <a:buNone/>
              <a:defRPr/>
            </a:pPr>
            <a:r>
              <a:rPr lang="en-GB" sz="3600" dirty="0">
                <a:solidFill>
                  <a:srgbClr val="000000"/>
                </a:solidFill>
                <a:effectLst>
                  <a:outerShdw blurRad="38100" dist="38100" dir="2700000" algn="tl">
                    <a:srgbClr val="C0C0C0"/>
                  </a:outerShdw>
                </a:effectLst>
                <a:latin typeface="Arial" pitchFamily="34" charset="0"/>
                <a:cs typeface="Angsana New" pitchFamily="18" charset="-34"/>
              </a:rPr>
              <a:t>Profitability control</a:t>
            </a:r>
          </a:p>
          <a:p>
            <a:pPr marL="342900" indent="-342900">
              <a:buFont typeface="Wingdings" pitchFamily="2" charset="2"/>
              <a:buNone/>
              <a:defRPr/>
            </a:pPr>
            <a:r>
              <a:rPr lang="en-GB" sz="3600" dirty="0">
                <a:solidFill>
                  <a:srgbClr val="000000"/>
                </a:solidFill>
                <a:effectLst>
                  <a:outerShdw blurRad="38100" dist="38100" dir="2700000" algn="tl">
                    <a:srgbClr val="C0C0C0"/>
                  </a:outerShdw>
                </a:effectLst>
                <a:latin typeface="Arial" pitchFamily="34" charset="0"/>
                <a:cs typeface="Angsana New" pitchFamily="18" charset="-34"/>
              </a:rPr>
              <a:t>Strategic control</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ชื่อเรื่อง 1"/>
          <p:cNvSpPr>
            <a:spLocks noGrp="1"/>
          </p:cNvSpPr>
          <p:nvPr>
            <p:ph type="title"/>
          </p:nvPr>
        </p:nvSpPr>
        <p:spPr/>
        <p:txBody>
          <a:bodyPr/>
          <a:lstStyle/>
          <a:p>
            <a:r>
              <a:rPr lang="en-US" altLang="en-US"/>
              <a:t>Annual Control</a:t>
            </a:r>
            <a:endParaRPr lang="th-TH" altLang="en-US"/>
          </a:p>
        </p:txBody>
      </p:sp>
      <p:sp>
        <p:nvSpPr>
          <p:cNvPr id="3" name="ตัวยึดเนื้อหา 2"/>
          <p:cNvSpPr>
            <a:spLocks noGrp="1"/>
          </p:cNvSpPr>
          <p:nvPr>
            <p:ph sz="quarter" idx="4294967295"/>
          </p:nvPr>
        </p:nvSpPr>
        <p:spPr>
          <a:xfrm>
            <a:off x="287312" y="1855424"/>
            <a:ext cx="8504238" cy="4572000"/>
          </a:xfrm>
        </p:spPr>
        <p:txBody>
          <a:bodyPr>
            <a:normAutofit fontScale="70000" lnSpcReduction="20000"/>
          </a:bodyPr>
          <a:lstStyle/>
          <a:p>
            <a:pPr marL="274320" indent="-274320" fontAlgn="auto">
              <a:spcBef>
                <a:spcPts val="580"/>
              </a:spcBef>
              <a:spcAft>
                <a:spcPts val="0"/>
              </a:spcAft>
              <a:buFont typeface="Wingdings 2"/>
              <a:buChar char=""/>
              <a:defRPr/>
            </a:pPr>
            <a:r>
              <a:rPr lang="en-US" dirty="0" smtClean="0">
                <a:latin typeface="Arial" charset="0"/>
                <a:ea typeface="Arial" charset="0"/>
                <a:cs typeface="Arial" charset="0"/>
              </a:rPr>
              <a:t>The basis of annual-plan control is managerial objectives—that is to say, specific goals, such as </a:t>
            </a:r>
            <a:r>
              <a:rPr lang="en-US" dirty="0" smtClean="0">
                <a:latin typeface="Arial" charset="0"/>
                <a:ea typeface="Arial" charset="0"/>
                <a:cs typeface="Arial" charset="0"/>
                <a:hlinkClick r:id="rId2"/>
              </a:rPr>
              <a:t>sales</a:t>
            </a:r>
            <a:r>
              <a:rPr lang="en-US" dirty="0" smtClean="0">
                <a:latin typeface="Arial" charset="0"/>
                <a:ea typeface="Arial" charset="0"/>
                <a:cs typeface="Arial" charset="0"/>
              </a:rPr>
              <a:t> and profitability, that are established on a monthly or quarterly basis. Organizations use five tools to monitor plan performance. </a:t>
            </a:r>
          </a:p>
          <a:p>
            <a:pPr marL="274320" indent="-274320" fontAlgn="auto">
              <a:spcBef>
                <a:spcPts val="580"/>
              </a:spcBef>
              <a:spcAft>
                <a:spcPts val="0"/>
              </a:spcAft>
              <a:buFont typeface="Wingdings 2"/>
              <a:buChar char=""/>
              <a:defRPr/>
            </a:pPr>
            <a:r>
              <a:rPr lang="en-US" dirty="0" smtClean="0">
                <a:latin typeface="Arial" charset="0"/>
                <a:ea typeface="Arial" charset="0"/>
                <a:cs typeface="Arial" charset="0"/>
              </a:rPr>
              <a:t>The first is </a:t>
            </a:r>
            <a:r>
              <a:rPr lang="en-US" dirty="0" smtClean="0">
                <a:latin typeface="Arial" charset="0"/>
                <a:ea typeface="Arial" charset="0"/>
                <a:cs typeface="Arial" charset="0"/>
                <a:hlinkClick r:id="rId3"/>
              </a:rPr>
              <a:t>sales analysis</a:t>
            </a:r>
            <a:r>
              <a:rPr lang="en-US" dirty="0" smtClean="0">
                <a:latin typeface="Arial" charset="0"/>
                <a:ea typeface="Arial" charset="0"/>
                <a:cs typeface="Arial" charset="0"/>
              </a:rPr>
              <a:t>, in which sales goals are compared with actual sales and discrepancies are explained or accounted for. </a:t>
            </a:r>
          </a:p>
          <a:p>
            <a:pPr marL="274320" indent="-274320" fontAlgn="auto">
              <a:spcBef>
                <a:spcPts val="580"/>
              </a:spcBef>
              <a:spcAft>
                <a:spcPts val="0"/>
              </a:spcAft>
              <a:buFont typeface="Wingdings 2"/>
              <a:buChar char=""/>
              <a:defRPr/>
            </a:pPr>
            <a:r>
              <a:rPr lang="en-US" dirty="0" smtClean="0">
                <a:latin typeface="Arial" charset="0"/>
                <a:ea typeface="Arial" charset="0"/>
                <a:cs typeface="Arial" charset="0"/>
              </a:rPr>
              <a:t>A second tool is </a:t>
            </a:r>
            <a:r>
              <a:rPr lang="en-US" dirty="0" smtClean="0">
                <a:latin typeface="Arial" charset="0"/>
                <a:ea typeface="Arial" charset="0"/>
                <a:cs typeface="Arial" charset="0"/>
                <a:hlinkClick r:id="rId4"/>
              </a:rPr>
              <a:t>market-share analysis</a:t>
            </a:r>
            <a:r>
              <a:rPr lang="en-US" dirty="0" smtClean="0">
                <a:latin typeface="Arial" charset="0"/>
                <a:ea typeface="Arial" charset="0"/>
                <a:cs typeface="Arial" charset="0"/>
              </a:rPr>
              <a:t>, which compares a company’s sales with those of its competitors. Companies can express their market share in a number of ways, by comparing their own sales to total market sales, sales within the market segment, or sales of the segment’s top competitors. </a:t>
            </a:r>
          </a:p>
          <a:p>
            <a:pPr marL="274320" indent="-274320" fontAlgn="auto">
              <a:spcBef>
                <a:spcPts val="580"/>
              </a:spcBef>
              <a:spcAft>
                <a:spcPts val="0"/>
              </a:spcAft>
              <a:buFont typeface="Wingdings 2"/>
              <a:buChar char=""/>
              <a:defRPr/>
            </a:pPr>
            <a:r>
              <a:rPr lang="en-US" dirty="0" smtClean="0">
                <a:latin typeface="Arial" charset="0"/>
                <a:ea typeface="Arial" charset="0"/>
                <a:cs typeface="Arial" charset="0"/>
              </a:rPr>
              <a:t>Third, </a:t>
            </a:r>
            <a:r>
              <a:rPr lang="en-US" dirty="0" smtClean="0">
                <a:latin typeface="Arial" charset="0"/>
                <a:ea typeface="Arial" charset="0"/>
                <a:cs typeface="Arial" charset="0"/>
                <a:hlinkClick r:id="rId5"/>
              </a:rPr>
              <a:t>marketing expense-to-sales analysis</a:t>
            </a:r>
            <a:r>
              <a:rPr lang="en-US" dirty="0" smtClean="0">
                <a:latin typeface="Arial" charset="0"/>
                <a:ea typeface="Arial" charset="0"/>
                <a:cs typeface="Arial" charset="0"/>
              </a:rPr>
              <a:t> gauges how much a company spends to achieve its sales goals. The ratio of marketing expenses to sales is expected to fluctuate, and companies usually establish an acceptable range for this ratio. In contrast, </a:t>
            </a:r>
            <a:r>
              <a:rPr lang="en-US" dirty="0" smtClean="0">
                <a:latin typeface="Arial" charset="0"/>
                <a:ea typeface="Arial" charset="0"/>
                <a:cs typeface="Arial" charset="0"/>
                <a:hlinkClick r:id="rId6"/>
              </a:rPr>
              <a:t>financial analysis</a:t>
            </a:r>
            <a:r>
              <a:rPr lang="en-US" dirty="0" smtClean="0">
                <a:latin typeface="Arial" charset="0"/>
                <a:ea typeface="Arial" charset="0"/>
                <a:cs typeface="Arial" charset="0"/>
              </a:rPr>
              <a:t> estimates such expenses (along with others) from a corporate perspective. This includes a comparison of profits to sales (profit margin), sales to assets (asset turnover), profits ...</a:t>
            </a:r>
            <a:endParaRPr lang="th-TH" dirty="0">
              <a:latin typeface="Arial" charset="0"/>
              <a:ea typeface="Arial" charset="0"/>
              <a:cs typeface="Arial"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ชื่อเรื่อง 1"/>
          <p:cNvSpPr>
            <a:spLocks noGrp="1"/>
          </p:cNvSpPr>
          <p:nvPr>
            <p:ph type="title"/>
          </p:nvPr>
        </p:nvSpPr>
        <p:spPr/>
        <p:txBody>
          <a:bodyPr/>
          <a:lstStyle/>
          <a:p>
            <a:r>
              <a:rPr lang="en-US" altLang="en-US"/>
              <a:t>Profitability Control</a:t>
            </a:r>
            <a:endParaRPr lang="th-TH" altLang="en-US"/>
          </a:p>
        </p:txBody>
      </p:sp>
      <p:sp>
        <p:nvSpPr>
          <p:cNvPr id="21507" name="ตัวยึดเนื้อหา 3"/>
          <p:cNvSpPr>
            <a:spLocks noGrp="1"/>
          </p:cNvSpPr>
          <p:nvPr>
            <p:ph sz="quarter" idx="4294967295"/>
          </p:nvPr>
        </p:nvSpPr>
        <p:spPr>
          <a:xfrm>
            <a:off x="182562" y="2042801"/>
            <a:ext cx="8504238" cy="4572000"/>
          </a:xfrm>
        </p:spPr>
        <p:txBody>
          <a:bodyPr/>
          <a:lstStyle/>
          <a:p>
            <a:r>
              <a:rPr lang="en-US" altLang="en-US">
                <a:latin typeface="Arial" charset="0"/>
                <a:ea typeface="Arial" charset="0"/>
                <a:cs typeface="Arial" charset="0"/>
              </a:rPr>
              <a:t>Profitability control and efficiency control allow a company to closely monitor its sales, profits, and expenditures. Profitability control demonstrates the relative profit-earning capacity of a company’s different products and consumer groups. Companies are frequently surprised to find that a small percentage of their products and customers contribute to a large percentage of their profits..</a:t>
            </a:r>
          </a:p>
          <a:p>
            <a:endParaRPr lang="th-TH" altLang="en-US">
              <a:latin typeface="Arial" charset="0"/>
              <a:ea typeface="Arial" charset="0"/>
              <a:cs typeface="Arial"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ชื่อเรื่อง 4"/>
          <p:cNvSpPr>
            <a:spLocks noGrp="1"/>
          </p:cNvSpPr>
          <p:nvPr>
            <p:ph type="title"/>
          </p:nvPr>
        </p:nvSpPr>
        <p:spPr/>
        <p:txBody>
          <a:bodyPr/>
          <a:lstStyle/>
          <a:p>
            <a:r>
              <a:rPr lang="en-US" altLang="en-US"/>
              <a:t>Strategic Control</a:t>
            </a:r>
            <a:endParaRPr lang="th-TH" altLang="en-US"/>
          </a:p>
        </p:txBody>
      </p:sp>
      <p:sp>
        <p:nvSpPr>
          <p:cNvPr id="22531" name="ตัวยึดเนื้อหา 3"/>
          <p:cNvSpPr>
            <a:spLocks noGrp="1"/>
          </p:cNvSpPr>
          <p:nvPr>
            <p:ph sz="quarter" idx="4294967295"/>
          </p:nvPr>
        </p:nvSpPr>
        <p:spPr>
          <a:xfrm>
            <a:off x="437213" y="2286000"/>
            <a:ext cx="8504238" cy="4572000"/>
          </a:xfrm>
        </p:spPr>
        <p:txBody>
          <a:bodyPr/>
          <a:lstStyle/>
          <a:p>
            <a:r>
              <a:rPr lang="en-US" altLang="en-US">
                <a:latin typeface="Arial" charset="0"/>
                <a:ea typeface="Arial" charset="0"/>
                <a:cs typeface="Arial" charset="0"/>
              </a:rPr>
              <a:t>Strategic control processes allow managers to evaluate a company’s marketing program from a critical long-term perspective. This involves a detailed and objective analysis of a company’s organization and its ability to maximize its strengths and market opportunities. </a:t>
            </a:r>
          </a:p>
          <a:p>
            <a:endParaRPr lang="en-US" altLang="en-US">
              <a:latin typeface="Arial" charset="0"/>
              <a:ea typeface="Arial" charset="0"/>
              <a:cs typeface="Arial"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1040</TotalTime>
  <Words>450</Words>
  <Application>Microsoft Office PowerPoint</Application>
  <PresentationFormat>On-screen Show (4:3)</PresentationFormat>
  <Paragraphs>45</Paragraphs>
  <Slides>17</Slides>
  <Notes>0</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17</vt:i4>
      </vt:variant>
    </vt:vector>
  </HeadingPairs>
  <TitlesOfParts>
    <vt:vector size="30" baseType="lpstr">
      <vt:lpstr>Angsana New</vt:lpstr>
      <vt:lpstr>Arial</vt:lpstr>
      <vt:lpstr>EucrosiaUPC</vt:lpstr>
      <vt:lpstr>Franklin Gothic Book</vt:lpstr>
      <vt:lpstr>LilyUPC</vt:lpstr>
      <vt:lpstr>Minion-Bold</vt:lpstr>
      <vt:lpstr>Minion-Regular</vt:lpstr>
      <vt:lpstr>Perpetua</vt:lpstr>
      <vt:lpstr>Tahoma</vt:lpstr>
      <vt:lpstr>Times New Roman</vt:lpstr>
      <vt:lpstr>Wingdings</vt:lpstr>
      <vt:lpstr>Wingdings 2</vt:lpstr>
      <vt:lpstr>Equity</vt:lpstr>
      <vt:lpstr>PowerPoint Presentation</vt:lpstr>
      <vt:lpstr>Budget and Control</vt:lpstr>
      <vt:lpstr>Budget and Control</vt:lpstr>
      <vt:lpstr>Productivity defined (in general)</vt:lpstr>
      <vt:lpstr>Marketing productivity</vt:lpstr>
      <vt:lpstr>Marketing plan and the annual budget</vt:lpstr>
      <vt:lpstr>Three ways of building a marketing budget</vt:lpstr>
      <vt:lpstr>Customer marketing contribution and net profits </vt:lpstr>
      <vt:lpstr>The international marketing budget</vt:lpstr>
      <vt:lpstr>Measures of marketing profitability</vt:lpstr>
      <vt:lpstr>Incremental ROI</vt:lpstr>
      <vt:lpstr>Exhibit 13.1 External marketing metrics</vt:lpstr>
      <vt:lpstr>Exhibit 13.1 Internal marketing metrics</vt:lpstr>
      <vt:lpstr>Controlling the marketing programme</vt:lpstr>
      <vt:lpstr>Annual Control</vt:lpstr>
      <vt:lpstr>Profitability Control</vt:lpstr>
      <vt:lpstr>Strategic Control</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Administrator</dc:creator>
  <cp:lastModifiedBy>Patchree Srikanchanokrat</cp:lastModifiedBy>
  <cp:revision>86</cp:revision>
  <cp:lastPrinted>2002-02-04T10:35:13Z</cp:lastPrinted>
  <dcterms:created xsi:type="dcterms:W3CDTF">2003-06-03T08:20:16Z</dcterms:created>
  <dcterms:modified xsi:type="dcterms:W3CDTF">2016-12-09T07:23:18Z</dcterms:modified>
</cp:coreProperties>
</file>