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73" r:id="rId1"/>
  </p:sldMasterIdLst>
  <p:sldIdLst>
    <p:sldId id="256" r:id="rId2"/>
    <p:sldId id="257" r:id="rId3"/>
    <p:sldId id="261" r:id="rId4"/>
    <p:sldId id="258" r:id="rId5"/>
    <p:sldId id="260" r:id="rId6"/>
    <p:sldId id="262" r:id="rId7"/>
    <p:sldId id="259" r:id="rId8"/>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65"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65"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65"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65"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65" charset="-128"/>
        <a:cs typeface="+mn-cs"/>
      </a:defRPr>
    </a:lvl5pPr>
    <a:lvl6pPr marL="2286000" algn="l" defTabSz="914400" rtl="0" eaLnBrk="1" latinLnBrk="0" hangingPunct="1">
      <a:defRPr kern="1200">
        <a:solidFill>
          <a:schemeClr val="tx1"/>
        </a:solidFill>
        <a:latin typeface="Arial" charset="0"/>
        <a:ea typeface="ＭＳ Ｐゴシック" pitchFamily="-65" charset="-128"/>
        <a:cs typeface="+mn-cs"/>
      </a:defRPr>
    </a:lvl6pPr>
    <a:lvl7pPr marL="2743200" algn="l" defTabSz="914400" rtl="0" eaLnBrk="1" latinLnBrk="0" hangingPunct="1">
      <a:defRPr kern="1200">
        <a:solidFill>
          <a:schemeClr val="tx1"/>
        </a:solidFill>
        <a:latin typeface="Arial" charset="0"/>
        <a:ea typeface="ＭＳ Ｐゴシック" pitchFamily="-65" charset="-128"/>
        <a:cs typeface="+mn-cs"/>
      </a:defRPr>
    </a:lvl7pPr>
    <a:lvl8pPr marL="3200400" algn="l" defTabSz="914400" rtl="0" eaLnBrk="1" latinLnBrk="0" hangingPunct="1">
      <a:defRPr kern="1200">
        <a:solidFill>
          <a:schemeClr val="tx1"/>
        </a:solidFill>
        <a:latin typeface="Arial" charset="0"/>
        <a:ea typeface="ＭＳ Ｐゴシック" pitchFamily="-65" charset="-128"/>
        <a:cs typeface="+mn-cs"/>
      </a:defRPr>
    </a:lvl8pPr>
    <a:lvl9pPr marL="3657600" algn="l" defTabSz="914400" rtl="0" eaLnBrk="1" latinLnBrk="0" hangingPunct="1">
      <a:defRPr kern="1200">
        <a:solidFill>
          <a:schemeClr val="tx1"/>
        </a:solidFill>
        <a:latin typeface="Arial" charset="0"/>
        <a:ea typeface="ＭＳ Ｐゴシック" pitchFamily="-65"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93" d="100"/>
          <a:sy n="93" d="100"/>
        </p:scale>
        <p:origin x="-984"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printerSettings" Target="printerSettings/printerSettings1.bin"/><Relationship Id="rId1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0F19F7-6378-474F-B163-2B10C0442065}" type="doc">
      <dgm:prSet loTypeId="urn:microsoft.com/office/officeart/2005/8/layout/hierarchy3" loCatId="hierarchy" qsTypeId="urn:microsoft.com/office/officeart/2005/8/quickstyle/simple4" qsCatId="simple" csTypeId="urn:microsoft.com/office/officeart/2005/8/colors/accent6_2" csCatId="accent6" phldr="1"/>
      <dgm:spPr/>
      <dgm:t>
        <a:bodyPr/>
        <a:lstStyle/>
        <a:p>
          <a:endParaRPr lang="en-US"/>
        </a:p>
      </dgm:t>
    </dgm:pt>
    <dgm:pt modelId="{0C64B684-C57B-7745-B1A2-F6A79B8F78A2}">
      <dgm:prSet phldrT="[Text]" custT="1"/>
      <dgm:spPr/>
      <dgm:t>
        <a:bodyPr/>
        <a:lstStyle/>
        <a:p>
          <a:pPr algn="ctr"/>
          <a:r>
            <a:rPr lang="en-US" sz="2000" dirty="0" smtClean="0"/>
            <a:t>1. Finance and repayment products</a:t>
          </a:r>
          <a:endParaRPr lang="en-US" sz="2000" dirty="0"/>
        </a:p>
      </dgm:t>
    </dgm:pt>
    <dgm:pt modelId="{67154F21-BC40-5341-A573-1CE2AE5C8EAE}" type="parTrans" cxnId="{4EA42FD8-F279-7B4A-8395-398F076599ED}">
      <dgm:prSet/>
      <dgm:spPr/>
      <dgm:t>
        <a:bodyPr/>
        <a:lstStyle/>
        <a:p>
          <a:endParaRPr lang="en-US"/>
        </a:p>
      </dgm:t>
    </dgm:pt>
    <dgm:pt modelId="{A4EC3A6D-E079-174B-82F6-1D05EDCB65FE}" type="sibTrans" cxnId="{4EA42FD8-F279-7B4A-8395-398F076599ED}">
      <dgm:prSet/>
      <dgm:spPr/>
      <dgm:t>
        <a:bodyPr/>
        <a:lstStyle/>
        <a:p>
          <a:endParaRPr lang="en-US"/>
        </a:p>
      </dgm:t>
    </dgm:pt>
    <dgm:pt modelId="{E62232F0-983E-2649-B1E2-6430252C823D}">
      <dgm:prSet phldrT="[Text]" custT="1"/>
      <dgm:spPr/>
      <dgm:t>
        <a:bodyPr/>
        <a:lstStyle/>
        <a:p>
          <a:r>
            <a:rPr lang="en-US" sz="2000" dirty="0" smtClean="0"/>
            <a:t>Credit Insurance</a:t>
          </a:r>
          <a:endParaRPr lang="en-US" sz="2000" dirty="0"/>
        </a:p>
      </dgm:t>
    </dgm:pt>
    <dgm:pt modelId="{581C1AEE-20E0-524F-B4DA-EAA50450BB0C}" type="parTrans" cxnId="{97309AEB-1BD6-534E-9FF5-16FFC5053868}">
      <dgm:prSet/>
      <dgm:spPr/>
      <dgm:t>
        <a:bodyPr/>
        <a:lstStyle/>
        <a:p>
          <a:endParaRPr lang="en-US"/>
        </a:p>
      </dgm:t>
    </dgm:pt>
    <dgm:pt modelId="{FF73542A-DAC9-CB4B-8862-F6E57701AAD3}" type="sibTrans" cxnId="{97309AEB-1BD6-534E-9FF5-16FFC5053868}">
      <dgm:prSet/>
      <dgm:spPr/>
      <dgm:t>
        <a:bodyPr/>
        <a:lstStyle/>
        <a:p>
          <a:endParaRPr lang="en-US"/>
        </a:p>
      </dgm:t>
    </dgm:pt>
    <dgm:pt modelId="{3345895F-FA26-DC4C-914B-8F5083DE5C80}">
      <dgm:prSet phldrT="[Text]" custT="1"/>
      <dgm:spPr/>
      <dgm:t>
        <a:bodyPr/>
        <a:lstStyle/>
        <a:p>
          <a:r>
            <a:rPr lang="en-US" sz="2000" dirty="0" smtClean="0"/>
            <a:t>Overdraft Insurance</a:t>
          </a:r>
          <a:endParaRPr lang="en-US" sz="2000" dirty="0"/>
        </a:p>
      </dgm:t>
    </dgm:pt>
    <dgm:pt modelId="{638EBDA6-C6C9-054C-A4B1-E18F390388F3}" type="parTrans" cxnId="{A9DA9F4B-2B2F-C649-AC0B-68E13A210143}">
      <dgm:prSet/>
      <dgm:spPr/>
      <dgm:t>
        <a:bodyPr/>
        <a:lstStyle/>
        <a:p>
          <a:endParaRPr lang="en-US"/>
        </a:p>
      </dgm:t>
    </dgm:pt>
    <dgm:pt modelId="{AB424726-112D-214F-9900-9B11B1EADFAC}" type="sibTrans" cxnId="{A9DA9F4B-2B2F-C649-AC0B-68E13A210143}">
      <dgm:prSet/>
      <dgm:spPr/>
      <dgm:t>
        <a:bodyPr/>
        <a:lstStyle/>
        <a:p>
          <a:endParaRPr lang="en-US"/>
        </a:p>
      </dgm:t>
    </dgm:pt>
    <dgm:pt modelId="{55BB8FF7-A5E9-D84F-B9A5-41C1D4693B6D}">
      <dgm:prSet phldrT="[Text]" custT="1"/>
      <dgm:spPr/>
      <dgm:t>
        <a:bodyPr/>
        <a:lstStyle/>
        <a:p>
          <a:r>
            <a:rPr lang="en-US" sz="2000" dirty="0" smtClean="0"/>
            <a:t>2. Depositor’s Products</a:t>
          </a:r>
          <a:endParaRPr lang="en-US" sz="2000" dirty="0"/>
        </a:p>
      </dgm:t>
    </dgm:pt>
    <dgm:pt modelId="{14A058EE-3A4F-5449-9A33-DB8808503A6A}" type="parTrans" cxnId="{06E20D1D-EC67-EC49-949D-A5D0235958EE}">
      <dgm:prSet/>
      <dgm:spPr/>
      <dgm:t>
        <a:bodyPr/>
        <a:lstStyle/>
        <a:p>
          <a:endParaRPr lang="en-US"/>
        </a:p>
      </dgm:t>
    </dgm:pt>
    <dgm:pt modelId="{BADBFE44-1A13-9645-A443-51AA1B8BBBFD}" type="sibTrans" cxnId="{06E20D1D-EC67-EC49-949D-A5D0235958EE}">
      <dgm:prSet/>
      <dgm:spPr/>
      <dgm:t>
        <a:bodyPr/>
        <a:lstStyle/>
        <a:p>
          <a:endParaRPr lang="en-US"/>
        </a:p>
      </dgm:t>
    </dgm:pt>
    <dgm:pt modelId="{D006A792-BE80-4646-916A-4F05FB687FF7}">
      <dgm:prSet phldrT="[Text]" custT="1"/>
      <dgm:spPr/>
      <dgm:t>
        <a:bodyPr/>
        <a:lstStyle/>
        <a:p>
          <a:r>
            <a:rPr lang="en-US" sz="2000" dirty="0" smtClean="0"/>
            <a:t>Depositors’ insurance</a:t>
          </a:r>
          <a:endParaRPr lang="en-US" sz="2000" dirty="0"/>
        </a:p>
      </dgm:t>
    </dgm:pt>
    <dgm:pt modelId="{BFA97FE8-DEF6-304E-8B3D-22BCCC012CC2}" type="parTrans" cxnId="{8DD05968-5BAD-CA48-9F01-64E45A8F345C}">
      <dgm:prSet/>
      <dgm:spPr/>
      <dgm:t>
        <a:bodyPr/>
        <a:lstStyle/>
        <a:p>
          <a:endParaRPr lang="en-US"/>
        </a:p>
      </dgm:t>
    </dgm:pt>
    <dgm:pt modelId="{B24C481A-E1DE-AE4B-8AF0-220E62780283}" type="sibTrans" cxnId="{8DD05968-5BAD-CA48-9F01-64E45A8F345C}">
      <dgm:prSet/>
      <dgm:spPr/>
      <dgm:t>
        <a:bodyPr/>
        <a:lstStyle/>
        <a:p>
          <a:endParaRPr lang="en-US"/>
        </a:p>
      </dgm:t>
    </dgm:pt>
    <dgm:pt modelId="{67798E2B-D14D-0245-8A7D-ABF2034DBC6C}">
      <dgm:prSet phldrT="[Text]" custT="1"/>
      <dgm:spPr/>
      <dgm:t>
        <a:bodyPr/>
        <a:lstStyle/>
        <a:p>
          <a:r>
            <a:rPr lang="en-US" sz="2000" dirty="0" smtClean="0"/>
            <a:t>Objective achievement insurance</a:t>
          </a:r>
          <a:endParaRPr lang="en-US" sz="2000" dirty="0"/>
        </a:p>
      </dgm:t>
    </dgm:pt>
    <dgm:pt modelId="{AC615B58-AB80-9545-8756-AE40459C36AD}" type="parTrans" cxnId="{B0584B61-3091-7241-85FE-3D1916DB513C}">
      <dgm:prSet/>
      <dgm:spPr/>
      <dgm:t>
        <a:bodyPr/>
        <a:lstStyle/>
        <a:p>
          <a:endParaRPr lang="en-US"/>
        </a:p>
      </dgm:t>
    </dgm:pt>
    <dgm:pt modelId="{51C05BA0-9E0C-C548-AA00-A854ABF849CC}" type="sibTrans" cxnId="{B0584B61-3091-7241-85FE-3D1916DB513C}">
      <dgm:prSet/>
      <dgm:spPr/>
      <dgm:t>
        <a:bodyPr/>
        <a:lstStyle/>
        <a:p>
          <a:endParaRPr lang="en-US"/>
        </a:p>
      </dgm:t>
    </dgm:pt>
    <dgm:pt modelId="{6F5B272C-F8B7-4B43-8F95-B555321905DD}">
      <dgm:prSet phldrT="[Text]" custT="1"/>
      <dgm:spPr/>
      <dgm:t>
        <a:bodyPr/>
        <a:lstStyle/>
        <a:p>
          <a:r>
            <a:rPr lang="en-US" sz="2000" dirty="0" smtClean="0"/>
            <a:t>Capital Repayment</a:t>
          </a:r>
          <a:endParaRPr lang="en-US" sz="2000" dirty="0"/>
        </a:p>
      </dgm:t>
    </dgm:pt>
    <dgm:pt modelId="{6E34FFC0-8746-EE4A-9285-232C0604D960}" type="parTrans" cxnId="{DB1132DA-C2E3-DA47-8A47-1267560AE5AA}">
      <dgm:prSet/>
      <dgm:spPr/>
      <dgm:t>
        <a:bodyPr/>
        <a:lstStyle/>
        <a:p>
          <a:endParaRPr lang="en-US"/>
        </a:p>
      </dgm:t>
    </dgm:pt>
    <dgm:pt modelId="{50F63B34-2381-E845-B23B-5040A067458D}" type="sibTrans" cxnId="{DB1132DA-C2E3-DA47-8A47-1267560AE5AA}">
      <dgm:prSet/>
      <dgm:spPr/>
      <dgm:t>
        <a:bodyPr/>
        <a:lstStyle/>
        <a:p>
          <a:endParaRPr lang="en-US"/>
        </a:p>
      </dgm:t>
    </dgm:pt>
    <dgm:pt modelId="{F1583F12-97D5-614C-B5C9-5A17B6B592D0}">
      <dgm:prSet phldrT="[Text]" custT="1"/>
      <dgm:spPr/>
      <dgm:t>
        <a:bodyPr/>
        <a:lstStyle/>
        <a:p>
          <a:r>
            <a:rPr lang="en-US" sz="2000" dirty="0" smtClean="0"/>
            <a:t>Pure investment products</a:t>
          </a:r>
          <a:endParaRPr lang="en-US" sz="2000" dirty="0"/>
        </a:p>
      </dgm:t>
    </dgm:pt>
    <dgm:pt modelId="{CEF49C1F-F65F-4E4F-BA4D-635592B6AD02}" type="parTrans" cxnId="{34078A19-A1BB-D24A-B3D4-EBA48607E457}">
      <dgm:prSet/>
      <dgm:spPr/>
      <dgm:t>
        <a:bodyPr/>
        <a:lstStyle/>
        <a:p>
          <a:endParaRPr lang="en-US"/>
        </a:p>
      </dgm:t>
    </dgm:pt>
    <dgm:pt modelId="{23A377B0-76D5-774A-B4D9-64A8384BDF3E}" type="sibTrans" cxnId="{34078A19-A1BB-D24A-B3D4-EBA48607E457}">
      <dgm:prSet/>
      <dgm:spPr/>
      <dgm:t>
        <a:bodyPr/>
        <a:lstStyle/>
        <a:p>
          <a:endParaRPr lang="en-US"/>
        </a:p>
      </dgm:t>
    </dgm:pt>
    <dgm:pt modelId="{90320353-987E-604A-95D0-415877EF758C}">
      <dgm:prSet phldrT="[Text]" custT="1"/>
      <dgm:spPr/>
      <dgm:t>
        <a:bodyPr/>
        <a:lstStyle/>
        <a:p>
          <a:r>
            <a:rPr lang="en-US" sz="2000" dirty="0" smtClean="0"/>
            <a:t>3. Other Products</a:t>
          </a:r>
          <a:endParaRPr lang="en-US" sz="2000" dirty="0"/>
        </a:p>
      </dgm:t>
    </dgm:pt>
    <dgm:pt modelId="{23CE007B-55B2-0F46-8CFF-4E0E3A3D5BBA}" type="parTrans" cxnId="{A1C8541C-F597-7C4C-9BB1-F222BA4263AE}">
      <dgm:prSet/>
      <dgm:spPr/>
      <dgm:t>
        <a:bodyPr/>
        <a:lstStyle/>
        <a:p>
          <a:endParaRPr lang="en-US"/>
        </a:p>
      </dgm:t>
    </dgm:pt>
    <dgm:pt modelId="{77476B03-5BCE-1241-8C78-F606940B5343}" type="sibTrans" cxnId="{A1C8541C-F597-7C4C-9BB1-F222BA4263AE}">
      <dgm:prSet/>
      <dgm:spPr/>
      <dgm:t>
        <a:bodyPr/>
        <a:lstStyle/>
        <a:p>
          <a:endParaRPr lang="en-US"/>
        </a:p>
      </dgm:t>
    </dgm:pt>
    <dgm:pt modelId="{73BC0D17-FF36-7D43-A2B8-EB6B6E495F77}">
      <dgm:prSet phldrT="[Text]"/>
      <dgm:spPr/>
      <dgm:t>
        <a:bodyPr anchor="t"/>
        <a:lstStyle/>
        <a:p>
          <a:pPr algn="l">
            <a:spcAft>
              <a:spcPts val="672"/>
            </a:spcAft>
          </a:pPr>
          <a:r>
            <a:rPr lang="en-US" dirty="0" smtClean="0"/>
            <a:t>-Whole life</a:t>
          </a:r>
        </a:p>
        <a:p>
          <a:pPr algn="l">
            <a:spcAft>
              <a:spcPts val="672"/>
            </a:spcAft>
          </a:pPr>
          <a:r>
            <a:rPr lang="en-US" dirty="0" smtClean="0"/>
            <a:t>-Endowment</a:t>
          </a:r>
        </a:p>
        <a:p>
          <a:pPr algn="l">
            <a:spcAft>
              <a:spcPts val="672"/>
            </a:spcAft>
          </a:pPr>
          <a:r>
            <a:rPr lang="en-US" dirty="0" smtClean="0"/>
            <a:t>-Unit-linked products</a:t>
          </a:r>
        </a:p>
        <a:p>
          <a:pPr algn="l">
            <a:spcAft>
              <a:spcPts val="672"/>
            </a:spcAft>
          </a:pPr>
          <a:r>
            <a:rPr lang="en-US" dirty="0" smtClean="0"/>
            <a:t>-Term insurance products</a:t>
          </a:r>
        </a:p>
        <a:p>
          <a:pPr algn="l">
            <a:spcAft>
              <a:spcPts val="672"/>
            </a:spcAft>
          </a:pPr>
          <a:r>
            <a:rPr lang="en-US" dirty="0" smtClean="0"/>
            <a:t>-Family income benefit -Waiver-of-premium benefit</a:t>
          </a:r>
        </a:p>
        <a:p>
          <a:pPr algn="l">
            <a:spcAft>
              <a:spcPts val="672"/>
            </a:spcAft>
          </a:pPr>
          <a:r>
            <a:rPr lang="en-US" dirty="0" smtClean="0"/>
            <a:t>-Permanent total disability benefit </a:t>
          </a:r>
        </a:p>
        <a:p>
          <a:pPr algn="l">
            <a:spcAft>
              <a:spcPts val="672"/>
            </a:spcAft>
          </a:pPr>
          <a:r>
            <a:rPr lang="en-US" dirty="0" smtClean="0"/>
            <a:t>-Income replacement benefit</a:t>
          </a:r>
        </a:p>
        <a:p>
          <a:pPr algn="l">
            <a:spcAft>
              <a:spcPts val="672"/>
            </a:spcAft>
          </a:pPr>
          <a:r>
            <a:rPr lang="en-US" dirty="0" smtClean="0"/>
            <a:t>-Accident and sickness products</a:t>
          </a:r>
        </a:p>
        <a:p>
          <a:pPr algn="l">
            <a:spcAft>
              <a:spcPts val="672"/>
            </a:spcAft>
          </a:pPr>
          <a:r>
            <a:rPr lang="en-US" dirty="0" smtClean="0"/>
            <a:t>-Hospitalization products </a:t>
          </a:r>
        </a:p>
        <a:p>
          <a:pPr algn="l">
            <a:spcAft>
              <a:spcPts val="672"/>
            </a:spcAft>
          </a:pPr>
          <a:r>
            <a:rPr lang="en-US" dirty="0" smtClean="0"/>
            <a:t>-Pension products</a:t>
          </a:r>
          <a:endParaRPr lang="en-US" dirty="0"/>
        </a:p>
      </dgm:t>
    </dgm:pt>
    <dgm:pt modelId="{F419930A-C41E-D147-96A3-42856B6105AF}" type="parTrans" cxnId="{683B4FDA-1B24-144C-9D74-E55E46B0F1E3}">
      <dgm:prSet/>
      <dgm:spPr/>
      <dgm:t>
        <a:bodyPr/>
        <a:lstStyle/>
        <a:p>
          <a:endParaRPr lang="en-US"/>
        </a:p>
      </dgm:t>
    </dgm:pt>
    <dgm:pt modelId="{72F623C6-9DC5-E245-8CC4-507D869ADB7B}" type="sibTrans" cxnId="{683B4FDA-1B24-144C-9D74-E55E46B0F1E3}">
      <dgm:prSet/>
      <dgm:spPr/>
      <dgm:t>
        <a:bodyPr/>
        <a:lstStyle/>
        <a:p>
          <a:endParaRPr lang="en-US"/>
        </a:p>
      </dgm:t>
    </dgm:pt>
    <dgm:pt modelId="{BDB1C067-8964-CB4E-B866-A300A1EA3135}" type="pres">
      <dgm:prSet presAssocID="{C00F19F7-6378-474F-B163-2B10C0442065}" presName="diagram" presStyleCnt="0">
        <dgm:presLayoutVars>
          <dgm:chPref val="1"/>
          <dgm:dir/>
          <dgm:animOne val="branch"/>
          <dgm:animLvl val="lvl"/>
          <dgm:resizeHandles/>
        </dgm:presLayoutVars>
      </dgm:prSet>
      <dgm:spPr/>
      <dgm:t>
        <a:bodyPr/>
        <a:lstStyle/>
        <a:p>
          <a:endParaRPr lang="en-US"/>
        </a:p>
      </dgm:t>
    </dgm:pt>
    <dgm:pt modelId="{E022CE56-4A0A-7840-AF1D-4E7D77F08FA5}" type="pres">
      <dgm:prSet presAssocID="{0C64B684-C57B-7745-B1A2-F6A79B8F78A2}" presName="root" presStyleCnt="0"/>
      <dgm:spPr/>
    </dgm:pt>
    <dgm:pt modelId="{A779C60B-F142-854C-BEFA-62100E36022C}" type="pres">
      <dgm:prSet presAssocID="{0C64B684-C57B-7745-B1A2-F6A79B8F78A2}" presName="rootComposite" presStyleCnt="0"/>
      <dgm:spPr/>
    </dgm:pt>
    <dgm:pt modelId="{89576BD9-BC08-9241-B712-9DAB790C4110}" type="pres">
      <dgm:prSet presAssocID="{0C64B684-C57B-7745-B1A2-F6A79B8F78A2}" presName="rootText" presStyleLbl="node1" presStyleIdx="0" presStyleCnt="3" custScaleX="119590"/>
      <dgm:spPr/>
      <dgm:t>
        <a:bodyPr/>
        <a:lstStyle/>
        <a:p>
          <a:endParaRPr lang="en-US"/>
        </a:p>
      </dgm:t>
    </dgm:pt>
    <dgm:pt modelId="{E84FB001-CD3C-F045-AA7A-47DD247749BD}" type="pres">
      <dgm:prSet presAssocID="{0C64B684-C57B-7745-B1A2-F6A79B8F78A2}" presName="rootConnector" presStyleLbl="node1" presStyleIdx="0" presStyleCnt="3"/>
      <dgm:spPr/>
      <dgm:t>
        <a:bodyPr/>
        <a:lstStyle/>
        <a:p>
          <a:endParaRPr lang="en-US"/>
        </a:p>
      </dgm:t>
    </dgm:pt>
    <dgm:pt modelId="{214FC230-E013-7244-9729-E0314AE816E1}" type="pres">
      <dgm:prSet presAssocID="{0C64B684-C57B-7745-B1A2-F6A79B8F78A2}" presName="childShape" presStyleCnt="0"/>
      <dgm:spPr/>
    </dgm:pt>
    <dgm:pt modelId="{8762928B-B8C9-FA4A-9526-BCEDD72B9ACB}" type="pres">
      <dgm:prSet presAssocID="{581C1AEE-20E0-524F-B4DA-EAA50450BB0C}" presName="Name13" presStyleLbl="parChTrans1D2" presStyleIdx="0" presStyleCnt="7"/>
      <dgm:spPr/>
      <dgm:t>
        <a:bodyPr/>
        <a:lstStyle/>
        <a:p>
          <a:endParaRPr lang="en-US"/>
        </a:p>
      </dgm:t>
    </dgm:pt>
    <dgm:pt modelId="{EFA46FAD-39F1-EC4F-AC07-79C1531335C8}" type="pres">
      <dgm:prSet presAssocID="{E62232F0-983E-2649-B1E2-6430252C823D}" presName="childText" presStyleLbl="bgAcc1" presStyleIdx="0" presStyleCnt="7">
        <dgm:presLayoutVars>
          <dgm:bulletEnabled val="1"/>
        </dgm:presLayoutVars>
      </dgm:prSet>
      <dgm:spPr/>
      <dgm:t>
        <a:bodyPr/>
        <a:lstStyle/>
        <a:p>
          <a:endParaRPr lang="en-US"/>
        </a:p>
      </dgm:t>
    </dgm:pt>
    <dgm:pt modelId="{3B3A0FCB-7EAD-2543-A954-AE87EF23F61C}" type="pres">
      <dgm:prSet presAssocID="{638EBDA6-C6C9-054C-A4B1-E18F390388F3}" presName="Name13" presStyleLbl="parChTrans1D2" presStyleIdx="1" presStyleCnt="7"/>
      <dgm:spPr/>
      <dgm:t>
        <a:bodyPr/>
        <a:lstStyle/>
        <a:p>
          <a:endParaRPr lang="en-US"/>
        </a:p>
      </dgm:t>
    </dgm:pt>
    <dgm:pt modelId="{DDD66546-A0F2-2D49-86C9-3C9AF0072DC0}" type="pres">
      <dgm:prSet presAssocID="{3345895F-FA26-DC4C-914B-8F5083DE5C80}" presName="childText" presStyleLbl="bgAcc1" presStyleIdx="1" presStyleCnt="7">
        <dgm:presLayoutVars>
          <dgm:bulletEnabled val="1"/>
        </dgm:presLayoutVars>
      </dgm:prSet>
      <dgm:spPr/>
      <dgm:t>
        <a:bodyPr/>
        <a:lstStyle/>
        <a:p>
          <a:endParaRPr lang="en-US"/>
        </a:p>
      </dgm:t>
    </dgm:pt>
    <dgm:pt modelId="{F25033F5-0A4B-274F-8A31-A514C04F79DB}" type="pres">
      <dgm:prSet presAssocID="{6E34FFC0-8746-EE4A-9285-232C0604D960}" presName="Name13" presStyleLbl="parChTrans1D2" presStyleIdx="2" presStyleCnt="7"/>
      <dgm:spPr/>
      <dgm:t>
        <a:bodyPr/>
        <a:lstStyle/>
        <a:p>
          <a:endParaRPr lang="en-US"/>
        </a:p>
      </dgm:t>
    </dgm:pt>
    <dgm:pt modelId="{420FE026-3E69-024F-8D5E-680D7F4F33DF}" type="pres">
      <dgm:prSet presAssocID="{6F5B272C-F8B7-4B43-8F95-B555321905DD}" presName="childText" presStyleLbl="bgAcc1" presStyleIdx="2" presStyleCnt="7">
        <dgm:presLayoutVars>
          <dgm:bulletEnabled val="1"/>
        </dgm:presLayoutVars>
      </dgm:prSet>
      <dgm:spPr/>
      <dgm:t>
        <a:bodyPr/>
        <a:lstStyle/>
        <a:p>
          <a:endParaRPr lang="en-US"/>
        </a:p>
      </dgm:t>
    </dgm:pt>
    <dgm:pt modelId="{46B09E30-001B-8843-890B-6C308D92E572}" type="pres">
      <dgm:prSet presAssocID="{55BB8FF7-A5E9-D84F-B9A5-41C1D4693B6D}" presName="root" presStyleCnt="0"/>
      <dgm:spPr/>
    </dgm:pt>
    <dgm:pt modelId="{108AFFB0-B11A-0F4A-B550-8231197A4578}" type="pres">
      <dgm:prSet presAssocID="{55BB8FF7-A5E9-D84F-B9A5-41C1D4693B6D}" presName="rootComposite" presStyleCnt="0"/>
      <dgm:spPr/>
    </dgm:pt>
    <dgm:pt modelId="{3DEE4A61-EA38-654A-A0A5-9D56B9F458F7}" type="pres">
      <dgm:prSet presAssocID="{55BB8FF7-A5E9-D84F-B9A5-41C1D4693B6D}" presName="rootText" presStyleLbl="node1" presStyleIdx="1" presStyleCnt="3" custScaleX="120097"/>
      <dgm:spPr/>
      <dgm:t>
        <a:bodyPr/>
        <a:lstStyle/>
        <a:p>
          <a:endParaRPr lang="en-US"/>
        </a:p>
      </dgm:t>
    </dgm:pt>
    <dgm:pt modelId="{9922D356-98FD-3448-9579-ECD6115C7ABA}" type="pres">
      <dgm:prSet presAssocID="{55BB8FF7-A5E9-D84F-B9A5-41C1D4693B6D}" presName="rootConnector" presStyleLbl="node1" presStyleIdx="1" presStyleCnt="3"/>
      <dgm:spPr/>
      <dgm:t>
        <a:bodyPr/>
        <a:lstStyle/>
        <a:p>
          <a:endParaRPr lang="en-US"/>
        </a:p>
      </dgm:t>
    </dgm:pt>
    <dgm:pt modelId="{27F6BB8E-A0DE-7147-AC1A-0B49236E2366}" type="pres">
      <dgm:prSet presAssocID="{55BB8FF7-A5E9-D84F-B9A5-41C1D4693B6D}" presName="childShape" presStyleCnt="0"/>
      <dgm:spPr/>
    </dgm:pt>
    <dgm:pt modelId="{66952E2F-7120-E542-A4C5-46D83236E15B}" type="pres">
      <dgm:prSet presAssocID="{BFA97FE8-DEF6-304E-8B3D-22BCCC012CC2}" presName="Name13" presStyleLbl="parChTrans1D2" presStyleIdx="3" presStyleCnt="7"/>
      <dgm:spPr/>
      <dgm:t>
        <a:bodyPr/>
        <a:lstStyle/>
        <a:p>
          <a:endParaRPr lang="en-US"/>
        </a:p>
      </dgm:t>
    </dgm:pt>
    <dgm:pt modelId="{1A21C49F-9155-2946-AD3B-60E9DDE115B0}" type="pres">
      <dgm:prSet presAssocID="{D006A792-BE80-4646-916A-4F05FB687FF7}" presName="childText" presStyleLbl="bgAcc1" presStyleIdx="3" presStyleCnt="7">
        <dgm:presLayoutVars>
          <dgm:bulletEnabled val="1"/>
        </dgm:presLayoutVars>
      </dgm:prSet>
      <dgm:spPr/>
      <dgm:t>
        <a:bodyPr/>
        <a:lstStyle/>
        <a:p>
          <a:endParaRPr lang="en-US"/>
        </a:p>
      </dgm:t>
    </dgm:pt>
    <dgm:pt modelId="{C884D33F-1714-C640-B0ED-DAF4557F9FC0}" type="pres">
      <dgm:prSet presAssocID="{AC615B58-AB80-9545-8756-AE40459C36AD}" presName="Name13" presStyleLbl="parChTrans1D2" presStyleIdx="4" presStyleCnt="7"/>
      <dgm:spPr/>
      <dgm:t>
        <a:bodyPr/>
        <a:lstStyle/>
        <a:p>
          <a:endParaRPr lang="en-US"/>
        </a:p>
      </dgm:t>
    </dgm:pt>
    <dgm:pt modelId="{E91EFE78-A5A8-8048-8800-0EAA134810DA}" type="pres">
      <dgm:prSet presAssocID="{67798E2B-D14D-0245-8A7D-ABF2034DBC6C}" presName="childText" presStyleLbl="bgAcc1" presStyleIdx="4" presStyleCnt="7" custScaleX="109801">
        <dgm:presLayoutVars>
          <dgm:bulletEnabled val="1"/>
        </dgm:presLayoutVars>
      </dgm:prSet>
      <dgm:spPr/>
      <dgm:t>
        <a:bodyPr/>
        <a:lstStyle/>
        <a:p>
          <a:endParaRPr lang="en-US"/>
        </a:p>
      </dgm:t>
    </dgm:pt>
    <dgm:pt modelId="{6D86B887-2419-3B45-B7D6-B5E9C7213F5A}" type="pres">
      <dgm:prSet presAssocID="{CEF49C1F-F65F-4E4F-BA4D-635592B6AD02}" presName="Name13" presStyleLbl="parChTrans1D2" presStyleIdx="5" presStyleCnt="7"/>
      <dgm:spPr/>
      <dgm:t>
        <a:bodyPr/>
        <a:lstStyle/>
        <a:p>
          <a:endParaRPr lang="en-US"/>
        </a:p>
      </dgm:t>
    </dgm:pt>
    <dgm:pt modelId="{4A935DB2-5450-3A44-9663-C92205EFFA5B}" type="pres">
      <dgm:prSet presAssocID="{F1583F12-97D5-614C-B5C9-5A17B6B592D0}" presName="childText" presStyleLbl="bgAcc1" presStyleIdx="5" presStyleCnt="7">
        <dgm:presLayoutVars>
          <dgm:bulletEnabled val="1"/>
        </dgm:presLayoutVars>
      </dgm:prSet>
      <dgm:spPr/>
      <dgm:t>
        <a:bodyPr/>
        <a:lstStyle/>
        <a:p>
          <a:endParaRPr lang="en-US"/>
        </a:p>
      </dgm:t>
    </dgm:pt>
    <dgm:pt modelId="{7400CAF2-34A0-E54C-A57D-C6C5A76C1084}" type="pres">
      <dgm:prSet presAssocID="{90320353-987E-604A-95D0-415877EF758C}" presName="root" presStyleCnt="0"/>
      <dgm:spPr/>
    </dgm:pt>
    <dgm:pt modelId="{8C5627A4-0705-084D-A2DF-FE83FEDC0710}" type="pres">
      <dgm:prSet presAssocID="{90320353-987E-604A-95D0-415877EF758C}" presName="rootComposite" presStyleCnt="0"/>
      <dgm:spPr/>
    </dgm:pt>
    <dgm:pt modelId="{C347B67C-5B91-EC4B-8863-C4947DEA3094}" type="pres">
      <dgm:prSet presAssocID="{90320353-987E-604A-95D0-415877EF758C}" presName="rootText" presStyleLbl="node1" presStyleIdx="2" presStyleCnt="3" custScaleX="153528" custLinFactNeighborX="4476" custLinFactNeighborY="5468"/>
      <dgm:spPr/>
      <dgm:t>
        <a:bodyPr/>
        <a:lstStyle/>
        <a:p>
          <a:endParaRPr lang="en-US"/>
        </a:p>
      </dgm:t>
    </dgm:pt>
    <dgm:pt modelId="{15A6D9F8-6DC5-9A43-AB00-B4C38512B12E}" type="pres">
      <dgm:prSet presAssocID="{90320353-987E-604A-95D0-415877EF758C}" presName="rootConnector" presStyleLbl="node1" presStyleIdx="2" presStyleCnt="3"/>
      <dgm:spPr/>
      <dgm:t>
        <a:bodyPr/>
        <a:lstStyle/>
        <a:p>
          <a:endParaRPr lang="en-US"/>
        </a:p>
      </dgm:t>
    </dgm:pt>
    <dgm:pt modelId="{443E6D6E-4EEA-774F-959F-69A49461BCAE}" type="pres">
      <dgm:prSet presAssocID="{90320353-987E-604A-95D0-415877EF758C}" presName="childShape" presStyleCnt="0"/>
      <dgm:spPr/>
    </dgm:pt>
    <dgm:pt modelId="{3723DE40-3B2D-9941-B7CD-8CB11479E381}" type="pres">
      <dgm:prSet presAssocID="{F419930A-C41E-D147-96A3-42856B6105AF}" presName="Name13" presStyleLbl="parChTrans1D2" presStyleIdx="6" presStyleCnt="7"/>
      <dgm:spPr/>
      <dgm:t>
        <a:bodyPr/>
        <a:lstStyle/>
        <a:p>
          <a:endParaRPr lang="en-US"/>
        </a:p>
      </dgm:t>
    </dgm:pt>
    <dgm:pt modelId="{6E97E910-2391-FC48-9877-4ECA3C213D47}" type="pres">
      <dgm:prSet presAssocID="{73BC0D17-FF36-7D43-A2B8-EB6B6E495F77}" presName="childText" presStyleLbl="bgAcc1" presStyleIdx="6" presStyleCnt="7" custScaleX="172289" custScaleY="419100">
        <dgm:presLayoutVars>
          <dgm:bulletEnabled val="1"/>
        </dgm:presLayoutVars>
      </dgm:prSet>
      <dgm:spPr/>
      <dgm:t>
        <a:bodyPr/>
        <a:lstStyle/>
        <a:p>
          <a:endParaRPr lang="en-US"/>
        </a:p>
      </dgm:t>
    </dgm:pt>
  </dgm:ptLst>
  <dgm:cxnLst>
    <dgm:cxn modelId="{BBE975BA-3F61-B74D-9D2D-D98292584B8A}" type="presOf" srcId="{D006A792-BE80-4646-916A-4F05FB687FF7}" destId="{1A21C49F-9155-2946-AD3B-60E9DDE115B0}" srcOrd="0" destOrd="0" presId="urn:microsoft.com/office/officeart/2005/8/layout/hierarchy3"/>
    <dgm:cxn modelId="{C6133F65-967A-1B4D-A548-8B49F1331CEF}" type="presOf" srcId="{638EBDA6-C6C9-054C-A4B1-E18F390388F3}" destId="{3B3A0FCB-7EAD-2543-A954-AE87EF23F61C}" srcOrd="0" destOrd="0" presId="urn:microsoft.com/office/officeart/2005/8/layout/hierarchy3"/>
    <dgm:cxn modelId="{4EA42FD8-F279-7B4A-8395-398F076599ED}" srcId="{C00F19F7-6378-474F-B163-2B10C0442065}" destId="{0C64B684-C57B-7745-B1A2-F6A79B8F78A2}" srcOrd="0" destOrd="0" parTransId="{67154F21-BC40-5341-A573-1CE2AE5C8EAE}" sibTransId="{A4EC3A6D-E079-174B-82F6-1D05EDCB65FE}"/>
    <dgm:cxn modelId="{A45B63F0-40A2-134B-AEE7-F345E95AE7CB}" type="presOf" srcId="{67798E2B-D14D-0245-8A7D-ABF2034DBC6C}" destId="{E91EFE78-A5A8-8048-8800-0EAA134810DA}" srcOrd="0" destOrd="0" presId="urn:microsoft.com/office/officeart/2005/8/layout/hierarchy3"/>
    <dgm:cxn modelId="{4E020825-44DF-1F49-92FB-BB610B07E7F4}" type="presOf" srcId="{0C64B684-C57B-7745-B1A2-F6A79B8F78A2}" destId="{E84FB001-CD3C-F045-AA7A-47DD247749BD}" srcOrd="1" destOrd="0" presId="urn:microsoft.com/office/officeart/2005/8/layout/hierarchy3"/>
    <dgm:cxn modelId="{A1C8541C-F597-7C4C-9BB1-F222BA4263AE}" srcId="{C00F19F7-6378-474F-B163-2B10C0442065}" destId="{90320353-987E-604A-95D0-415877EF758C}" srcOrd="2" destOrd="0" parTransId="{23CE007B-55B2-0F46-8CFF-4E0E3A3D5BBA}" sibTransId="{77476B03-5BCE-1241-8C78-F606940B5343}"/>
    <dgm:cxn modelId="{B0584B61-3091-7241-85FE-3D1916DB513C}" srcId="{55BB8FF7-A5E9-D84F-B9A5-41C1D4693B6D}" destId="{67798E2B-D14D-0245-8A7D-ABF2034DBC6C}" srcOrd="1" destOrd="0" parTransId="{AC615B58-AB80-9545-8756-AE40459C36AD}" sibTransId="{51C05BA0-9E0C-C548-AA00-A854ABF849CC}"/>
    <dgm:cxn modelId="{3E2DCA63-F425-AF43-8DD4-C0A873F875D7}" type="presOf" srcId="{90320353-987E-604A-95D0-415877EF758C}" destId="{15A6D9F8-6DC5-9A43-AB00-B4C38512B12E}" srcOrd="1" destOrd="0" presId="urn:microsoft.com/office/officeart/2005/8/layout/hierarchy3"/>
    <dgm:cxn modelId="{D9B6B45E-64C2-F641-9BFD-EDA8AFD95B6B}" type="presOf" srcId="{F419930A-C41E-D147-96A3-42856B6105AF}" destId="{3723DE40-3B2D-9941-B7CD-8CB11479E381}" srcOrd="0" destOrd="0" presId="urn:microsoft.com/office/officeart/2005/8/layout/hierarchy3"/>
    <dgm:cxn modelId="{625DAC54-8DB1-9B47-9B38-16C745B1B3F5}" type="presOf" srcId="{6E34FFC0-8746-EE4A-9285-232C0604D960}" destId="{F25033F5-0A4B-274F-8A31-A514C04F79DB}" srcOrd="0" destOrd="0" presId="urn:microsoft.com/office/officeart/2005/8/layout/hierarchy3"/>
    <dgm:cxn modelId="{8DD05968-5BAD-CA48-9F01-64E45A8F345C}" srcId="{55BB8FF7-A5E9-D84F-B9A5-41C1D4693B6D}" destId="{D006A792-BE80-4646-916A-4F05FB687FF7}" srcOrd="0" destOrd="0" parTransId="{BFA97FE8-DEF6-304E-8B3D-22BCCC012CC2}" sibTransId="{B24C481A-E1DE-AE4B-8AF0-220E62780283}"/>
    <dgm:cxn modelId="{B904A6B3-0327-2C49-A7E3-31F52C760104}" type="presOf" srcId="{90320353-987E-604A-95D0-415877EF758C}" destId="{C347B67C-5B91-EC4B-8863-C4947DEA3094}" srcOrd="0" destOrd="0" presId="urn:microsoft.com/office/officeart/2005/8/layout/hierarchy3"/>
    <dgm:cxn modelId="{683B4FDA-1B24-144C-9D74-E55E46B0F1E3}" srcId="{90320353-987E-604A-95D0-415877EF758C}" destId="{73BC0D17-FF36-7D43-A2B8-EB6B6E495F77}" srcOrd="0" destOrd="0" parTransId="{F419930A-C41E-D147-96A3-42856B6105AF}" sibTransId="{72F623C6-9DC5-E245-8CC4-507D869ADB7B}"/>
    <dgm:cxn modelId="{1932147A-51B6-C347-9098-6EA7DE2946A6}" type="presOf" srcId="{581C1AEE-20E0-524F-B4DA-EAA50450BB0C}" destId="{8762928B-B8C9-FA4A-9526-BCEDD72B9ACB}" srcOrd="0" destOrd="0" presId="urn:microsoft.com/office/officeart/2005/8/layout/hierarchy3"/>
    <dgm:cxn modelId="{6D36AD14-0D39-5B4F-9AE8-B25392CC1D1B}" type="presOf" srcId="{73BC0D17-FF36-7D43-A2B8-EB6B6E495F77}" destId="{6E97E910-2391-FC48-9877-4ECA3C213D47}" srcOrd="0" destOrd="0" presId="urn:microsoft.com/office/officeart/2005/8/layout/hierarchy3"/>
    <dgm:cxn modelId="{66ED9D47-1BC6-0B4C-B469-899441EE7B74}" type="presOf" srcId="{0C64B684-C57B-7745-B1A2-F6A79B8F78A2}" destId="{89576BD9-BC08-9241-B712-9DAB790C4110}" srcOrd="0" destOrd="0" presId="urn:microsoft.com/office/officeart/2005/8/layout/hierarchy3"/>
    <dgm:cxn modelId="{7E466219-18F7-5A45-92A5-E50A56DCC7E9}" type="presOf" srcId="{E62232F0-983E-2649-B1E2-6430252C823D}" destId="{EFA46FAD-39F1-EC4F-AC07-79C1531335C8}" srcOrd="0" destOrd="0" presId="urn:microsoft.com/office/officeart/2005/8/layout/hierarchy3"/>
    <dgm:cxn modelId="{B8C1C9F1-A1FF-FF4D-9120-BB33CAD41F92}" type="presOf" srcId="{55BB8FF7-A5E9-D84F-B9A5-41C1D4693B6D}" destId="{9922D356-98FD-3448-9579-ECD6115C7ABA}" srcOrd="1" destOrd="0" presId="urn:microsoft.com/office/officeart/2005/8/layout/hierarchy3"/>
    <dgm:cxn modelId="{7D8E32E4-F39A-7645-8A1B-BDF58CCE3D50}" type="presOf" srcId="{C00F19F7-6378-474F-B163-2B10C0442065}" destId="{BDB1C067-8964-CB4E-B866-A300A1EA3135}" srcOrd="0" destOrd="0" presId="urn:microsoft.com/office/officeart/2005/8/layout/hierarchy3"/>
    <dgm:cxn modelId="{A9DA9F4B-2B2F-C649-AC0B-68E13A210143}" srcId="{0C64B684-C57B-7745-B1A2-F6A79B8F78A2}" destId="{3345895F-FA26-DC4C-914B-8F5083DE5C80}" srcOrd="1" destOrd="0" parTransId="{638EBDA6-C6C9-054C-A4B1-E18F390388F3}" sibTransId="{AB424726-112D-214F-9900-9B11B1EADFAC}"/>
    <dgm:cxn modelId="{34E78159-D93B-414F-B76A-85C4E6120B8B}" type="presOf" srcId="{3345895F-FA26-DC4C-914B-8F5083DE5C80}" destId="{DDD66546-A0F2-2D49-86C9-3C9AF0072DC0}" srcOrd="0" destOrd="0" presId="urn:microsoft.com/office/officeart/2005/8/layout/hierarchy3"/>
    <dgm:cxn modelId="{59F0FDFE-A54F-524B-AF74-66D06D0DB967}" type="presOf" srcId="{6F5B272C-F8B7-4B43-8F95-B555321905DD}" destId="{420FE026-3E69-024F-8D5E-680D7F4F33DF}" srcOrd="0" destOrd="0" presId="urn:microsoft.com/office/officeart/2005/8/layout/hierarchy3"/>
    <dgm:cxn modelId="{34078A19-A1BB-D24A-B3D4-EBA48607E457}" srcId="{55BB8FF7-A5E9-D84F-B9A5-41C1D4693B6D}" destId="{F1583F12-97D5-614C-B5C9-5A17B6B592D0}" srcOrd="2" destOrd="0" parTransId="{CEF49C1F-F65F-4E4F-BA4D-635592B6AD02}" sibTransId="{23A377B0-76D5-774A-B4D9-64A8384BDF3E}"/>
    <dgm:cxn modelId="{5CB5FEDC-018C-5E42-959C-D56C197AB2EB}" type="presOf" srcId="{BFA97FE8-DEF6-304E-8B3D-22BCCC012CC2}" destId="{66952E2F-7120-E542-A4C5-46D83236E15B}" srcOrd="0" destOrd="0" presId="urn:microsoft.com/office/officeart/2005/8/layout/hierarchy3"/>
    <dgm:cxn modelId="{06E20D1D-EC67-EC49-949D-A5D0235958EE}" srcId="{C00F19F7-6378-474F-B163-2B10C0442065}" destId="{55BB8FF7-A5E9-D84F-B9A5-41C1D4693B6D}" srcOrd="1" destOrd="0" parTransId="{14A058EE-3A4F-5449-9A33-DB8808503A6A}" sibTransId="{BADBFE44-1A13-9645-A443-51AA1B8BBBFD}"/>
    <dgm:cxn modelId="{DEC16245-2057-B54E-9AD9-2FA5D875EB86}" type="presOf" srcId="{CEF49C1F-F65F-4E4F-BA4D-635592B6AD02}" destId="{6D86B887-2419-3B45-B7D6-B5E9C7213F5A}" srcOrd="0" destOrd="0" presId="urn:microsoft.com/office/officeart/2005/8/layout/hierarchy3"/>
    <dgm:cxn modelId="{9395558C-F330-6F48-9933-46E6C395D14A}" type="presOf" srcId="{55BB8FF7-A5E9-D84F-B9A5-41C1D4693B6D}" destId="{3DEE4A61-EA38-654A-A0A5-9D56B9F458F7}" srcOrd="0" destOrd="0" presId="urn:microsoft.com/office/officeart/2005/8/layout/hierarchy3"/>
    <dgm:cxn modelId="{76668AFD-57FE-5643-A684-305767692885}" type="presOf" srcId="{F1583F12-97D5-614C-B5C9-5A17B6B592D0}" destId="{4A935DB2-5450-3A44-9663-C92205EFFA5B}" srcOrd="0" destOrd="0" presId="urn:microsoft.com/office/officeart/2005/8/layout/hierarchy3"/>
    <dgm:cxn modelId="{EB14412F-CC8F-FA4F-9756-B0E738494ECC}" type="presOf" srcId="{AC615B58-AB80-9545-8756-AE40459C36AD}" destId="{C884D33F-1714-C640-B0ED-DAF4557F9FC0}" srcOrd="0" destOrd="0" presId="urn:microsoft.com/office/officeart/2005/8/layout/hierarchy3"/>
    <dgm:cxn modelId="{97309AEB-1BD6-534E-9FF5-16FFC5053868}" srcId="{0C64B684-C57B-7745-B1A2-F6A79B8F78A2}" destId="{E62232F0-983E-2649-B1E2-6430252C823D}" srcOrd="0" destOrd="0" parTransId="{581C1AEE-20E0-524F-B4DA-EAA50450BB0C}" sibTransId="{FF73542A-DAC9-CB4B-8862-F6E57701AAD3}"/>
    <dgm:cxn modelId="{DB1132DA-C2E3-DA47-8A47-1267560AE5AA}" srcId="{0C64B684-C57B-7745-B1A2-F6A79B8F78A2}" destId="{6F5B272C-F8B7-4B43-8F95-B555321905DD}" srcOrd="2" destOrd="0" parTransId="{6E34FFC0-8746-EE4A-9285-232C0604D960}" sibTransId="{50F63B34-2381-E845-B23B-5040A067458D}"/>
    <dgm:cxn modelId="{EA4DA07A-BD8B-614B-AE39-46ECCB031D83}" type="presParOf" srcId="{BDB1C067-8964-CB4E-B866-A300A1EA3135}" destId="{E022CE56-4A0A-7840-AF1D-4E7D77F08FA5}" srcOrd="0" destOrd="0" presId="urn:microsoft.com/office/officeart/2005/8/layout/hierarchy3"/>
    <dgm:cxn modelId="{BBE53883-CE3C-F540-ABFE-28103DB99567}" type="presParOf" srcId="{E022CE56-4A0A-7840-AF1D-4E7D77F08FA5}" destId="{A779C60B-F142-854C-BEFA-62100E36022C}" srcOrd="0" destOrd="0" presId="urn:microsoft.com/office/officeart/2005/8/layout/hierarchy3"/>
    <dgm:cxn modelId="{23FB05B8-CD6E-4A4C-AD48-2B0747C07256}" type="presParOf" srcId="{A779C60B-F142-854C-BEFA-62100E36022C}" destId="{89576BD9-BC08-9241-B712-9DAB790C4110}" srcOrd="0" destOrd="0" presId="urn:microsoft.com/office/officeart/2005/8/layout/hierarchy3"/>
    <dgm:cxn modelId="{6D83591A-BB24-9E48-94FF-184B6677464C}" type="presParOf" srcId="{A779C60B-F142-854C-BEFA-62100E36022C}" destId="{E84FB001-CD3C-F045-AA7A-47DD247749BD}" srcOrd="1" destOrd="0" presId="urn:microsoft.com/office/officeart/2005/8/layout/hierarchy3"/>
    <dgm:cxn modelId="{F246120A-96C1-FC47-B338-F3D3961916ED}" type="presParOf" srcId="{E022CE56-4A0A-7840-AF1D-4E7D77F08FA5}" destId="{214FC230-E013-7244-9729-E0314AE816E1}" srcOrd="1" destOrd="0" presId="urn:microsoft.com/office/officeart/2005/8/layout/hierarchy3"/>
    <dgm:cxn modelId="{C3977756-6F4A-4F42-8E01-66C662B4963D}" type="presParOf" srcId="{214FC230-E013-7244-9729-E0314AE816E1}" destId="{8762928B-B8C9-FA4A-9526-BCEDD72B9ACB}" srcOrd="0" destOrd="0" presId="urn:microsoft.com/office/officeart/2005/8/layout/hierarchy3"/>
    <dgm:cxn modelId="{E4BA8899-F444-3840-B3E7-63EB2800DF0B}" type="presParOf" srcId="{214FC230-E013-7244-9729-E0314AE816E1}" destId="{EFA46FAD-39F1-EC4F-AC07-79C1531335C8}" srcOrd="1" destOrd="0" presId="urn:microsoft.com/office/officeart/2005/8/layout/hierarchy3"/>
    <dgm:cxn modelId="{71111400-BB8B-9046-98A9-D8D4458FEF91}" type="presParOf" srcId="{214FC230-E013-7244-9729-E0314AE816E1}" destId="{3B3A0FCB-7EAD-2543-A954-AE87EF23F61C}" srcOrd="2" destOrd="0" presId="urn:microsoft.com/office/officeart/2005/8/layout/hierarchy3"/>
    <dgm:cxn modelId="{98068295-206A-1241-8BCE-4F9BFB65DBB1}" type="presParOf" srcId="{214FC230-E013-7244-9729-E0314AE816E1}" destId="{DDD66546-A0F2-2D49-86C9-3C9AF0072DC0}" srcOrd="3" destOrd="0" presId="urn:microsoft.com/office/officeart/2005/8/layout/hierarchy3"/>
    <dgm:cxn modelId="{23E077D8-C5CA-C349-8B17-A7FD3FC68734}" type="presParOf" srcId="{214FC230-E013-7244-9729-E0314AE816E1}" destId="{F25033F5-0A4B-274F-8A31-A514C04F79DB}" srcOrd="4" destOrd="0" presId="urn:microsoft.com/office/officeart/2005/8/layout/hierarchy3"/>
    <dgm:cxn modelId="{E96D6FF5-CB54-FB4A-BB8A-D9546549B1A1}" type="presParOf" srcId="{214FC230-E013-7244-9729-E0314AE816E1}" destId="{420FE026-3E69-024F-8D5E-680D7F4F33DF}" srcOrd="5" destOrd="0" presId="urn:microsoft.com/office/officeart/2005/8/layout/hierarchy3"/>
    <dgm:cxn modelId="{B2E38E67-B348-204A-9902-C1B433497BC4}" type="presParOf" srcId="{BDB1C067-8964-CB4E-B866-A300A1EA3135}" destId="{46B09E30-001B-8843-890B-6C308D92E572}" srcOrd="1" destOrd="0" presId="urn:microsoft.com/office/officeart/2005/8/layout/hierarchy3"/>
    <dgm:cxn modelId="{E2F9CF09-09C5-8445-995F-7EAA5049B485}" type="presParOf" srcId="{46B09E30-001B-8843-890B-6C308D92E572}" destId="{108AFFB0-B11A-0F4A-B550-8231197A4578}" srcOrd="0" destOrd="0" presId="urn:microsoft.com/office/officeart/2005/8/layout/hierarchy3"/>
    <dgm:cxn modelId="{5FC1E642-6A5A-7748-9388-DF56F10163D0}" type="presParOf" srcId="{108AFFB0-B11A-0F4A-B550-8231197A4578}" destId="{3DEE4A61-EA38-654A-A0A5-9D56B9F458F7}" srcOrd="0" destOrd="0" presId="urn:microsoft.com/office/officeart/2005/8/layout/hierarchy3"/>
    <dgm:cxn modelId="{5CA4D096-B7A2-8A4B-B371-B9E2A832C054}" type="presParOf" srcId="{108AFFB0-B11A-0F4A-B550-8231197A4578}" destId="{9922D356-98FD-3448-9579-ECD6115C7ABA}" srcOrd="1" destOrd="0" presId="urn:microsoft.com/office/officeart/2005/8/layout/hierarchy3"/>
    <dgm:cxn modelId="{8AF8DA16-00D3-0047-8195-34456A874A68}" type="presParOf" srcId="{46B09E30-001B-8843-890B-6C308D92E572}" destId="{27F6BB8E-A0DE-7147-AC1A-0B49236E2366}" srcOrd="1" destOrd="0" presId="urn:microsoft.com/office/officeart/2005/8/layout/hierarchy3"/>
    <dgm:cxn modelId="{787C11F0-373E-6743-8572-EDD2501BF9AD}" type="presParOf" srcId="{27F6BB8E-A0DE-7147-AC1A-0B49236E2366}" destId="{66952E2F-7120-E542-A4C5-46D83236E15B}" srcOrd="0" destOrd="0" presId="urn:microsoft.com/office/officeart/2005/8/layout/hierarchy3"/>
    <dgm:cxn modelId="{02A0D63E-9F1F-6F49-99D4-66C79B1612E8}" type="presParOf" srcId="{27F6BB8E-A0DE-7147-AC1A-0B49236E2366}" destId="{1A21C49F-9155-2946-AD3B-60E9DDE115B0}" srcOrd="1" destOrd="0" presId="urn:microsoft.com/office/officeart/2005/8/layout/hierarchy3"/>
    <dgm:cxn modelId="{17E30D54-C6B2-A243-941A-69D55D71124D}" type="presParOf" srcId="{27F6BB8E-A0DE-7147-AC1A-0B49236E2366}" destId="{C884D33F-1714-C640-B0ED-DAF4557F9FC0}" srcOrd="2" destOrd="0" presId="urn:microsoft.com/office/officeart/2005/8/layout/hierarchy3"/>
    <dgm:cxn modelId="{AB824E5C-CD1D-9C4F-BB79-3EFFB8B6711E}" type="presParOf" srcId="{27F6BB8E-A0DE-7147-AC1A-0B49236E2366}" destId="{E91EFE78-A5A8-8048-8800-0EAA134810DA}" srcOrd="3" destOrd="0" presId="urn:microsoft.com/office/officeart/2005/8/layout/hierarchy3"/>
    <dgm:cxn modelId="{3C3BBBDE-816A-BA48-912B-65784322AEBD}" type="presParOf" srcId="{27F6BB8E-A0DE-7147-AC1A-0B49236E2366}" destId="{6D86B887-2419-3B45-B7D6-B5E9C7213F5A}" srcOrd="4" destOrd="0" presId="urn:microsoft.com/office/officeart/2005/8/layout/hierarchy3"/>
    <dgm:cxn modelId="{16EFCCF2-D5B3-614A-ADCD-64507BCC2A85}" type="presParOf" srcId="{27F6BB8E-A0DE-7147-AC1A-0B49236E2366}" destId="{4A935DB2-5450-3A44-9663-C92205EFFA5B}" srcOrd="5" destOrd="0" presId="urn:microsoft.com/office/officeart/2005/8/layout/hierarchy3"/>
    <dgm:cxn modelId="{82DAC42D-93A1-0C46-B359-C1DD7938E23D}" type="presParOf" srcId="{BDB1C067-8964-CB4E-B866-A300A1EA3135}" destId="{7400CAF2-34A0-E54C-A57D-C6C5A76C1084}" srcOrd="2" destOrd="0" presId="urn:microsoft.com/office/officeart/2005/8/layout/hierarchy3"/>
    <dgm:cxn modelId="{D478783D-0C92-7647-AE95-4026A75BD894}" type="presParOf" srcId="{7400CAF2-34A0-E54C-A57D-C6C5A76C1084}" destId="{8C5627A4-0705-084D-A2DF-FE83FEDC0710}" srcOrd="0" destOrd="0" presId="urn:microsoft.com/office/officeart/2005/8/layout/hierarchy3"/>
    <dgm:cxn modelId="{C0661FC4-E088-7748-83DA-6A7E3029114E}" type="presParOf" srcId="{8C5627A4-0705-084D-A2DF-FE83FEDC0710}" destId="{C347B67C-5B91-EC4B-8863-C4947DEA3094}" srcOrd="0" destOrd="0" presId="urn:microsoft.com/office/officeart/2005/8/layout/hierarchy3"/>
    <dgm:cxn modelId="{B7B9CF94-41C4-8043-B9C3-FCB9F30DF101}" type="presParOf" srcId="{8C5627A4-0705-084D-A2DF-FE83FEDC0710}" destId="{15A6D9F8-6DC5-9A43-AB00-B4C38512B12E}" srcOrd="1" destOrd="0" presId="urn:microsoft.com/office/officeart/2005/8/layout/hierarchy3"/>
    <dgm:cxn modelId="{C208325F-1CA7-4345-B765-D2B59732DCFD}" type="presParOf" srcId="{7400CAF2-34A0-E54C-A57D-C6C5A76C1084}" destId="{443E6D6E-4EEA-774F-959F-69A49461BCAE}" srcOrd="1" destOrd="0" presId="urn:microsoft.com/office/officeart/2005/8/layout/hierarchy3"/>
    <dgm:cxn modelId="{73C9C12A-BAF8-2545-B975-86989FD32440}" type="presParOf" srcId="{443E6D6E-4EEA-774F-959F-69A49461BCAE}" destId="{3723DE40-3B2D-9941-B7CD-8CB11479E381}" srcOrd="0" destOrd="0" presId="urn:microsoft.com/office/officeart/2005/8/layout/hierarchy3"/>
    <dgm:cxn modelId="{6CC69D4F-9EF4-D44A-83E9-1A66EA1ED214}" type="presParOf" srcId="{443E6D6E-4EEA-774F-959F-69A49461BCAE}" destId="{6E97E910-2391-FC48-9877-4ECA3C213D47}"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13774D-E1B4-7940-8B94-C52BD6B8AC82}" type="doc">
      <dgm:prSet loTypeId="urn:microsoft.com/office/officeart/2005/8/layout/chevron2" loCatId="process" qsTypeId="urn:microsoft.com/office/officeart/2005/8/quickstyle/3D2" qsCatId="3D" csTypeId="urn:microsoft.com/office/officeart/2005/8/colors/colorful1#1" csCatId="colorful" phldr="1"/>
      <dgm:spPr/>
      <dgm:t>
        <a:bodyPr/>
        <a:lstStyle/>
        <a:p>
          <a:endParaRPr lang="en-US"/>
        </a:p>
      </dgm:t>
    </dgm:pt>
    <dgm:pt modelId="{092CA3E9-8BB4-064A-9A45-BE4488CD021E}">
      <dgm:prSet phldrT="[Text]"/>
      <dgm:spPr/>
      <dgm:t>
        <a:bodyPr/>
        <a:lstStyle/>
        <a:p>
          <a:r>
            <a:rPr lang="en-US" dirty="0" smtClean="0"/>
            <a:t>Bank</a:t>
          </a:r>
          <a:endParaRPr lang="en-US" dirty="0"/>
        </a:p>
      </dgm:t>
    </dgm:pt>
    <dgm:pt modelId="{E24798DD-04CB-8844-BE7B-2F6DD8317ACB}" type="parTrans" cxnId="{5165B118-E43A-444F-ACA9-F9FF412DC75B}">
      <dgm:prSet/>
      <dgm:spPr/>
      <dgm:t>
        <a:bodyPr/>
        <a:lstStyle/>
        <a:p>
          <a:endParaRPr lang="en-US"/>
        </a:p>
      </dgm:t>
    </dgm:pt>
    <dgm:pt modelId="{D59A9426-5EFC-5548-BBA0-AE10CC2E6D44}" type="sibTrans" cxnId="{5165B118-E43A-444F-ACA9-F9FF412DC75B}">
      <dgm:prSet/>
      <dgm:spPr/>
      <dgm:t>
        <a:bodyPr/>
        <a:lstStyle/>
        <a:p>
          <a:endParaRPr lang="en-US"/>
        </a:p>
      </dgm:t>
    </dgm:pt>
    <dgm:pt modelId="{9CC3CEB5-E752-AC41-90C2-809483570D6B}">
      <dgm:prSet phldrT="[Text]" custT="1"/>
      <dgm:spPr/>
      <dgm:t>
        <a:bodyPr anchor="t"/>
        <a:lstStyle/>
        <a:p>
          <a:r>
            <a:rPr lang="en-US" sz="2000" dirty="0" smtClean="0"/>
            <a:t>Insurers</a:t>
          </a:r>
          <a:endParaRPr lang="en-US" sz="2000" dirty="0"/>
        </a:p>
      </dgm:t>
    </dgm:pt>
    <dgm:pt modelId="{911A1F12-4888-0A43-B102-F2DE200E5E36}" type="parTrans" cxnId="{D4EFCF22-DB54-2645-ACC9-BA5B7769613F}">
      <dgm:prSet/>
      <dgm:spPr/>
      <dgm:t>
        <a:bodyPr/>
        <a:lstStyle/>
        <a:p>
          <a:endParaRPr lang="en-US"/>
        </a:p>
      </dgm:t>
    </dgm:pt>
    <dgm:pt modelId="{9A7BF04A-AEF3-B844-B51C-FF82C78F083B}" type="sibTrans" cxnId="{D4EFCF22-DB54-2645-ACC9-BA5B7769613F}">
      <dgm:prSet/>
      <dgm:spPr/>
      <dgm:t>
        <a:bodyPr/>
        <a:lstStyle/>
        <a:p>
          <a:endParaRPr lang="en-US"/>
        </a:p>
      </dgm:t>
    </dgm:pt>
    <dgm:pt modelId="{529A79BF-C9E4-6C46-BD02-4DC71665FDB5}">
      <dgm:prSet phldrT="[Text]" custT="1"/>
      <dgm:spPr/>
      <dgm:t>
        <a:bodyPr/>
        <a:lstStyle/>
        <a:p>
          <a:r>
            <a:rPr lang="en-US" sz="1600" dirty="0" smtClean="0"/>
            <a:t>Expand customer base</a:t>
          </a:r>
          <a:endParaRPr lang="en-US" sz="1600" dirty="0"/>
        </a:p>
      </dgm:t>
    </dgm:pt>
    <dgm:pt modelId="{DF9E8087-FB18-0341-8725-47AB56591F6E}" type="parTrans" cxnId="{62106219-71DE-6E41-A593-699385D6E0A7}">
      <dgm:prSet/>
      <dgm:spPr/>
      <dgm:t>
        <a:bodyPr/>
        <a:lstStyle/>
        <a:p>
          <a:endParaRPr lang="en-US"/>
        </a:p>
      </dgm:t>
    </dgm:pt>
    <dgm:pt modelId="{DFE240BC-7835-8D42-9C61-368011D45C9D}" type="sibTrans" cxnId="{62106219-71DE-6E41-A593-699385D6E0A7}">
      <dgm:prSet/>
      <dgm:spPr/>
      <dgm:t>
        <a:bodyPr/>
        <a:lstStyle/>
        <a:p>
          <a:endParaRPr lang="en-US"/>
        </a:p>
      </dgm:t>
    </dgm:pt>
    <dgm:pt modelId="{5A177628-7A39-D84A-AB97-B59AB7A5E20A}">
      <dgm:prSet phldrT="[Text]" custT="1"/>
      <dgm:spPr/>
      <dgm:t>
        <a:bodyPr/>
        <a:lstStyle/>
        <a:p>
          <a:r>
            <a:rPr lang="en-US" sz="1600" dirty="0" smtClean="0"/>
            <a:t>Higher income stability.</a:t>
          </a:r>
          <a:endParaRPr lang="en-US" sz="1600" dirty="0"/>
        </a:p>
      </dgm:t>
    </dgm:pt>
    <dgm:pt modelId="{EBCFA8A6-0674-A743-9367-BC2479C3D7FB}" type="parTrans" cxnId="{3CB47718-3F50-1649-B130-8D66F712C9FF}">
      <dgm:prSet/>
      <dgm:spPr/>
      <dgm:t>
        <a:bodyPr/>
        <a:lstStyle/>
        <a:p>
          <a:endParaRPr lang="en-US"/>
        </a:p>
      </dgm:t>
    </dgm:pt>
    <dgm:pt modelId="{E27EA10A-A8A3-3746-83CA-9D7D38777EC9}" type="sibTrans" cxnId="{3CB47718-3F50-1649-B130-8D66F712C9FF}">
      <dgm:prSet/>
      <dgm:spPr/>
      <dgm:t>
        <a:bodyPr/>
        <a:lstStyle/>
        <a:p>
          <a:endParaRPr lang="en-US"/>
        </a:p>
      </dgm:t>
    </dgm:pt>
    <dgm:pt modelId="{DF6A9092-B981-CE48-B35D-8E9CA0A2E050}">
      <dgm:prSet phldrT="[Text]" custT="1"/>
      <dgm:spPr/>
      <dgm:t>
        <a:bodyPr/>
        <a:lstStyle/>
        <a:p>
          <a:r>
            <a:rPr lang="en-US" sz="1600" dirty="0" smtClean="0"/>
            <a:t>More productive use of customer database and branch network.</a:t>
          </a:r>
          <a:endParaRPr lang="en-US" sz="1600" dirty="0"/>
        </a:p>
      </dgm:t>
    </dgm:pt>
    <dgm:pt modelId="{42FB76B3-F706-8D4F-83D9-13DC72344DB0}" type="parTrans" cxnId="{A0E0010B-0BC9-BD4D-9DCC-7A6D4871FE51}">
      <dgm:prSet/>
      <dgm:spPr/>
      <dgm:t>
        <a:bodyPr/>
        <a:lstStyle/>
        <a:p>
          <a:endParaRPr lang="en-US"/>
        </a:p>
      </dgm:t>
    </dgm:pt>
    <dgm:pt modelId="{C1504895-314D-1143-872D-056FCFA40D0B}" type="sibTrans" cxnId="{A0E0010B-0BC9-BD4D-9DCC-7A6D4871FE51}">
      <dgm:prSet/>
      <dgm:spPr/>
      <dgm:t>
        <a:bodyPr/>
        <a:lstStyle/>
        <a:p>
          <a:endParaRPr lang="en-US"/>
        </a:p>
      </dgm:t>
    </dgm:pt>
    <dgm:pt modelId="{7C4C15EF-2BD2-AD42-A6D4-412CFDBCA905}">
      <dgm:prSet phldrT="[Text]" custT="1"/>
      <dgm:spPr/>
      <dgm:t>
        <a:bodyPr/>
        <a:lstStyle/>
        <a:p>
          <a:r>
            <a:rPr lang="en-US" sz="1600" dirty="0" smtClean="0"/>
            <a:t>Banks can cross sell insurance products.</a:t>
          </a:r>
          <a:endParaRPr lang="en-US" sz="1600" dirty="0"/>
        </a:p>
      </dgm:t>
    </dgm:pt>
    <dgm:pt modelId="{78E6CE99-9435-D14C-883B-DF5673E75D41}" type="parTrans" cxnId="{45E9755F-0D01-4D4B-90B6-AD12B14BF02D}">
      <dgm:prSet/>
      <dgm:spPr/>
      <dgm:t>
        <a:bodyPr/>
        <a:lstStyle/>
        <a:p>
          <a:endParaRPr lang="en-US"/>
        </a:p>
      </dgm:t>
    </dgm:pt>
    <dgm:pt modelId="{79737CC3-02C8-F041-94DF-FF06E839B587}" type="sibTrans" cxnId="{45E9755F-0D01-4D4B-90B6-AD12B14BF02D}">
      <dgm:prSet/>
      <dgm:spPr/>
      <dgm:t>
        <a:bodyPr/>
        <a:lstStyle/>
        <a:p>
          <a:endParaRPr lang="en-US"/>
        </a:p>
      </dgm:t>
    </dgm:pt>
    <dgm:pt modelId="{FFC17A20-2EE4-D84E-9B8D-72C98BD58594}">
      <dgm:prSet phldrT="[Text]" custT="1"/>
      <dgm:spPr/>
      <dgm:t>
        <a:bodyPr/>
        <a:lstStyle/>
        <a:p>
          <a:r>
            <a:rPr lang="en-US" sz="1600" dirty="0" smtClean="0"/>
            <a:t>Productivity of the employees increases.</a:t>
          </a:r>
          <a:endParaRPr lang="en-US" sz="1600" dirty="0"/>
        </a:p>
      </dgm:t>
    </dgm:pt>
    <dgm:pt modelId="{8704CD62-2B37-144C-8612-B417AFC536E0}" type="parTrans" cxnId="{50FAF6B0-5508-134D-85D9-5E3362BFFA4B}">
      <dgm:prSet/>
      <dgm:spPr/>
      <dgm:t>
        <a:bodyPr/>
        <a:lstStyle/>
        <a:p>
          <a:endParaRPr lang="en-US"/>
        </a:p>
      </dgm:t>
    </dgm:pt>
    <dgm:pt modelId="{554B1B41-7CE5-FC4C-83FC-3F21FE529D63}" type="sibTrans" cxnId="{50FAF6B0-5508-134D-85D9-5E3362BFFA4B}">
      <dgm:prSet/>
      <dgm:spPr/>
      <dgm:t>
        <a:bodyPr/>
        <a:lstStyle/>
        <a:p>
          <a:endParaRPr lang="en-US"/>
        </a:p>
      </dgm:t>
    </dgm:pt>
    <dgm:pt modelId="{7690784C-29ED-774B-AC01-69EA95285F05}">
      <dgm:prSet phldrT="[Text]" custT="1"/>
      <dgm:spPr/>
      <dgm:t>
        <a:bodyPr/>
        <a:lstStyle/>
        <a:p>
          <a:r>
            <a:rPr lang="en-US" sz="1600" dirty="0" smtClean="0"/>
            <a:t>Improved customer satisfaction resulting in higher customer retention levels.</a:t>
          </a:r>
          <a:endParaRPr lang="en-US" sz="1600" dirty="0"/>
        </a:p>
      </dgm:t>
    </dgm:pt>
    <dgm:pt modelId="{0C9C4009-9BED-FF4D-BF00-B0ADE61BB090}" type="parTrans" cxnId="{53E2EAB1-03B7-AB41-BC97-5E68E02F6BB5}">
      <dgm:prSet/>
      <dgm:spPr/>
      <dgm:t>
        <a:bodyPr/>
        <a:lstStyle/>
        <a:p>
          <a:endParaRPr lang="en-US"/>
        </a:p>
      </dgm:t>
    </dgm:pt>
    <dgm:pt modelId="{E1F8085B-6A28-1040-A880-58B2B1E52B14}" type="sibTrans" cxnId="{53E2EAB1-03B7-AB41-BC97-5E68E02F6BB5}">
      <dgm:prSet/>
      <dgm:spPr/>
      <dgm:t>
        <a:bodyPr/>
        <a:lstStyle/>
        <a:p>
          <a:endParaRPr lang="en-US"/>
        </a:p>
      </dgm:t>
    </dgm:pt>
    <dgm:pt modelId="{DC433FEC-B642-C14F-8CED-336CB899A191}">
      <dgm:prSet phldrT="[Text]" custT="1"/>
      <dgm:spPr/>
      <dgm:t>
        <a:bodyPr/>
        <a:lstStyle/>
        <a:p>
          <a:r>
            <a:rPr lang="en-US" sz="1600" dirty="0" smtClean="0"/>
            <a:t>More effective product design and marketing efforts.</a:t>
          </a:r>
          <a:endParaRPr lang="en-US" sz="1600" dirty="0"/>
        </a:p>
      </dgm:t>
    </dgm:pt>
    <dgm:pt modelId="{05BAFD43-3A25-4241-BD41-5E05DB780D25}" type="parTrans" cxnId="{E73A3ACB-2E86-C745-9AD0-8A72387E8D5A}">
      <dgm:prSet/>
      <dgm:spPr/>
      <dgm:t>
        <a:bodyPr/>
        <a:lstStyle/>
        <a:p>
          <a:endParaRPr lang="en-US"/>
        </a:p>
      </dgm:t>
    </dgm:pt>
    <dgm:pt modelId="{8878B6CA-7CDA-7540-9E07-1AF7436C3560}" type="sibTrans" cxnId="{E73A3ACB-2E86-C745-9AD0-8A72387E8D5A}">
      <dgm:prSet/>
      <dgm:spPr/>
      <dgm:t>
        <a:bodyPr/>
        <a:lstStyle/>
        <a:p>
          <a:endParaRPr lang="en-US"/>
        </a:p>
      </dgm:t>
    </dgm:pt>
    <dgm:pt modelId="{9D621FE0-28FE-1A45-A1D5-C61E0789F629}">
      <dgm:prSet phldrT="[Text]" custT="1"/>
      <dgm:spPr/>
      <dgm:t>
        <a:bodyPr/>
        <a:lstStyle/>
        <a:p>
          <a:r>
            <a:rPr lang="en-US" sz="1600" dirty="0" smtClean="0"/>
            <a:t>Quick establishment of new markets</a:t>
          </a:r>
          <a:endParaRPr lang="en-US" sz="1600" dirty="0"/>
        </a:p>
      </dgm:t>
    </dgm:pt>
    <dgm:pt modelId="{9F864BFD-B764-FC43-9884-5725ACD75D57}" type="parTrans" cxnId="{A89B7371-31A5-9045-8889-AE6A2F7E795C}">
      <dgm:prSet/>
      <dgm:spPr/>
      <dgm:t>
        <a:bodyPr/>
        <a:lstStyle/>
        <a:p>
          <a:endParaRPr lang="en-US"/>
        </a:p>
      </dgm:t>
    </dgm:pt>
    <dgm:pt modelId="{5CFBFF59-E5D3-574A-90B5-A87AA33F10E7}" type="sibTrans" cxnId="{A89B7371-31A5-9045-8889-AE6A2F7E795C}">
      <dgm:prSet/>
      <dgm:spPr/>
      <dgm:t>
        <a:bodyPr/>
        <a:lstStyle/>
        <a:p>
          <a:endParaRPr lang="en-US"/>
        </a:p>
      </dgm:t>
    </dgm:pt>
    <dgm:pt modelId="{8C7365BB-E0D1-E54A-AB23-9864DEBFAFB9}">
      <dgm:prSet phldrT="[Text]" custT="1"/>
      <dgm:spPr/>
      <dgm:t>
        <a:bodyPr/>
        <a:lstStyle/>
        <a:p>
          <a:r>
            <a:rPr lang="en-US" sz="1600" dirty="0" smtClean="0"/>
            <a:t>Lower distribution costs as compared to traditional distribution network.</a:t>
          </a:r>
          <a:endParaRPr lang="en-US" sz="1600" dirty="0"/>
        </a:p>
      </dgm:t>
    </dgm:pt>
    <dgm:pt modelId="{BFF31835-DEDD-4B41-9A58-ED3577E28E83}" type="parTrans" cxnId="{34371801-992B-E34B-BD4C-842684CD452D}">
      <dgm:prSet/>
      <dgm:spPr/>
      <dgm:t>
        <a:bodyPr/>
        <a:lstStyle/>
        <a:p>
          <a:endParaRPr lang="en-US"/>
        </a:p>
      </dgm:t>
    </dgm:pt>
    <dgm:pt modelId="{2990C841-2B39-9247-A35A-195D97E72214}" type="sibTrans" cxnId="{34371801-992B-E34B-BD4C-842684CD452D}">
      <dgm:prSet/>
      <dgm:spPr/>
      <dgm:t>
        <a:bodyPr/>
        <a:lstStyle/>
        <a:p>
          <a:endParaRPr lang="en-US"/>
        </a:p>
      </dgm:t>
    </dgm:pt>
    <dgm:pt modelId="{D33E28A8-D484-2A41-975B-F8011F98124A}">
      <dgm:prSet phldrT="[Text]"/>
      <dgm:spPr/>
      <dgm:t>
        <a:bodyPr anchor="t"/>
        <a:lstStyle/>
        <a:p>
          <a:r>
            <a:rPr lang="en-US" dirty="0" smtClean="0"/>
            <a:t>Customers</a:t>
          </a:r>
          <a:endParaRPr lang="en-US" dirty="0"/>
        </a:p>
      </dgm:t>
    </dgm:pt>
    <dgm:pt modelId="{52CC3655-9105-7B48-B016-128C0B1DE783}" type="parTrans" cxnId="{43240243-E30B-6842-9F22-6D71394148C3}">
      <dgm:prSet/>
      <dgm:spPr/>
      <dgm:t>
        <a:bodyPr/>
        <a:lstStyle/>
        <a:p>
          <a:endParaRPr lang="en-US"/>
        </a:p>
      </dgm:t>
    </dgm:pt>
    <dgm:pt modelId="{1A4685F4-FC25-2648-9B25-87E952402F75}" type="sibTrans" cxnId="{43240243-E30B-6842-9F22-6D71394148C3}">
      <dgm:prSet/>
      <dgm:spPr/>
      <dgm:t>
        <a:bodyPr/>
        <a:lstStyle/>
        <a:p>
          <a:endParaRPr lang="en-US"/>
        </a:p>
      </dgm:t>
    </dgm:pt>
    <dgm:pt modelId="{6F6B5868-D880-2B4F-AA3D-2655E0DB53C1}">
      <dgm:prSet phldrT="[Text]" custT="1"/>
      <dgm:spPr/>
      <dgm:t>
        <a:bodyPr/>
        <a:lstStyle/>
        <a:p>
          <a:r>
            <a:rPr lang="en-US" sz="1600" dirty="0" smtClean="0"/>
            <a:t>Greater access to all financial services</a:t>
          </a:r>
          <a:endParaRPr lang="en-US" sz="1600" dirty="0"/>
        </a:p>
      </dgm:t>
    </dgm:pt>
    <dgm:pt modelId="{E71F555D-1410-3D47-9928-498BD3854460}" type="parTrans" cxnId="{8F27E066-47CD-1C43-95FF-2D2489661D48}">
      <dgm:prSet/>
      <dgm:spPr/>
      <dgm:t>
        <a:bodyPr/>
        <a:lstStyle/>
        <a:p>
          <a:endParaRPr lang="en-US"/>
        </a:p>
      </dgm:t>
    </dgm:pt>
    <dgm:pt modelId="{DC5A25D0-E661-9847-9690-C34462EE4A72}" type="sibTrans" cxnId="{8F27E066-47CD-1C43-95FF-2D2489661D48}">
      <dgm:prSet/>
      <dgm:spPr/>
      <dgm:t>
        <a:bodyPr/>
        <a:lstStyle/>
        <a:p>
          <a:endParaRPr lang="en-US"/>
        </a:p>
      </dgm:t>
    </dgm:pt>
    <dgm:pt modelId="{B4DA602A-E013-1B4C-B701-C9649E8EE40A}">
      <dgm:prSet phldrT="[Text]" custT="1"/>
      <dgm:spPr/>
      <dgm:t>
        <a:bodyPr/>
        <a:lstStyle/>
        <a:p>
          <a:r>
            <a:rPr lang="en-US" sz="1600" dirty="0" smtClean="0"/>
            <a:t>Get cheaper insurance products than through traditional channels.</a:t>
          </a:r>
          <a:endParaRPr lang="en-US" sz="1600" dirty="0"/>
        </a:p>
      </dgm:t>
    </dgm:pt>
    <dgm:pt modelId="{4509156A-035C-DB4E-AAF4-C2C2982D09FB}" type="parTrans" cxnId="{A28B82CF-79EB-8346-B97B-6F8A149DEC38}">
      <dgm:prSet/>
      <dgm:spPr/>
      <dgm:t>
        <a:bodyPr/>
        <a:lstStyle/>
        <a:p>
          <a:endParaRPr lang="en-US"/>
        </a:p>
      </dgm:t>
    </dgm:pt>
    <dgm:pt modelId="{876C166B-F44B-EA4E-B69E-7D61786B03A8}" type="sibTrans" cxnId="{A28B82CF-79EB-8346-B97B-6F8A149DEC38}">
      <dgm:prSet/>
      <dgm:spPr/>
      <dgm:t>
        <a:bodyPr/>
        <a:lstStyle/>
        <a:p>
          <a:endParaRPr lang="en-US"/>
        </a:p>
      </dgm:t>
    </dgm:pt>
    <dgm:pt modelId="{73C8E374-3B33-6449-B4EF-1EEC696D0B4A}">
      <dgm:prSet phldrT="[Text]" custT="1"/>
      <dgm:spPr/>
      <dgm:t>
        <a:bodyPr/>
        <a:lstStyle/>
        <a:p>
          <a:r>
            <a:rPr lang="en-US" sz="1600" dirty="0" smtClean="0"/>
            <a:t>Premium payment methods are simplified</a:t>
          </a:r>
          <a:endParaRPr lang="en-US" sz="1600" dirty="0"/>
        </a:p>
      </dgm:t>
    </dgm:pt>
    <dgm:pt modelId="{1CAB6F2A-1883-1946-95A5-E0841326A72D}" type="parTrans" cxnId="{720DD192-0D9E-E644-A1F4-CDD40837AC3D}">
      <dgm:prSet/>
      <dgm:spPr/>
      <dgm:t>
        <a:bodyPr/>
        <a:lstStyle/>
        <a:p>
          <a:endParaRPr lang="en-US"/>
        </a:p>
      </dgm:t>
    </dgm:pt>
    <dgm:pt modelId="{A21D2FFE-A4F3-EC46-A36C-A788DD4B858C}" type="sibTrans" cxnId="{720DD192-0D9E-E644-A1F4-CDD40837AC3D}">
      <dgm:prSet/>
      <dgm:spPr/>
      <dgm:t>
        <a:bodyPr/>
        <a:lstStyle/>
        <a:p>
          <a:endParaRPr lang="en-US"/>
        </a:p>
      </dgm:t>
    </dgm:pt>
    <dgm:pt modelId="{3896A5D1-8219-488C-8C43-2E72B76414A0}">
      <dgm:prSet phldrT="[Text]" custT="1"/>
      <dgm:spPr/>
      <dgm:t>
        <a:bodyPr/>
        <a:lstStyle/>
        <a:p>
          <a:r>
            <a:rPr lang="en-US" sz="1600" dirty="0" smtClean="0"/>
            <a:t>Tax exemption</a:t>
          </a:r>
          <a:endParaRPr lang="en-US" sz="1600" dirty="0"/>
        </a:p>
      </dgm:t>
    </dgm:pt>
    <dgm:pt modelId="{DFB86E4A-49E6-4428-9D99-282A55F5E7C9}" type="parTrans" cxnId="{3B040172-D6D5-480F-8B0F-A7CCB422CF69}">
      <dgm:prSet/>
      <dgm:spPr/>
      <dgm:t>
        <a:bodyPr/>
        <a:lstStyle/>
        <a:p>
          <a:endParaRPr lang="en-US"/>
        </a:p>
      </dgm:t>
    </dgm:pt>
    <dgm:pt modelId="{CBA70E75-0392-495E-A33F-68C2E6C1E3DE}" type="sibTrans" cxnId="{3B040172-D6D5-480F-8B0F-A7CCB422CF69}">
      <dgm:prSet/>
      <dgm:spPr/>
      <dgm:t>
        <a:bodyPr/>
        <a:lstStyle/>
        <a:p>
          <a:endParaRPr lang="en-US"/>
        </a:p>
      </dgm:t>
    </dgm:pt>
    <dgm:pt modelId="{4D0C8FE6-E44D-9849-A4A7-DB8265F591F9}" type="pres">
      <dgm:prSet presAssocID="{A113774D-E1B4-7940-8B94-C52BD6B8AC82}" presName="linearFlow" presStyleCnt="0">
        <dgm:presLayoutVars>
          <dgm:dir/>
          <dgm:animLvl val="lvl"/>
          <dgm:resizeHandles val="exact"/>
        </dgm:presLayoutVars>
      </dgm:prSet>
      <dgm:spPr/>
      <dgm:t>
        <a:bodyPr/>
        <a:lstStyle/>
        <a:p>
          <a:endParaRPr lang="en-US"/>
        </a:p>
      </dgm:t>
    </dgm:pt>
    <dgm:pt modelId="{3A15C8BE-C00B-D54E-8C93-D9CF20DF515D}" type="pres">
      <dgm:prSet presAssocID="{092CA3E9-8BB4-064A-9A45-BE4488CD021E}" presName="composite" presStyleCnt="0"/>
      <dgm:spPr/>
    </dgm:pt>
    <dgm:pt modelId="{97823588-697E-AD4E-8316-E5F277F3A35D}" type="pres">
      <dgm:prSet presAssocID="{092CA3E9-8BB4-064A-9A45-BE4488CD021E}" presName="parentText" presStyleLbl="alignNode1" presStyleIdx="0" presStyleCnt="3" custLinFactNeighborY="-18761">
        <dgm:presLayoutVars>
          <dgm:chMax val="1"/>
          <dgm:bulletEnabled val="1"/>
        </dgm:presLayoutVars>
      </dgm:prSet>
      <dgm:spPr/>
      <dgm:t>
        <a:bodyPr/>
        <a:lstStyle/>
        <a:p>
          <a:endParaRPr lang="en-US"/>
        </a:p>
      </dgm:t>
    </dgm:pt>
    <dgm:pt modelId="{E603FC5F-00F2-3D47-B287-5C21DF04B8EE}" type="pres">
      <dgm:prSet presAssocID="{092CA3E9-8BB4-064A-9A45-BE4488CD021E}" presName="descendantText" presStyleLbl="alignAcc1" presStyleIdx="0" presStyleCnt="3" custScaleY="154210">
        <dgm:presLayoutVars>
          <dgm:bulletEnabled val="1"/>
        </dgm:presLayoutVars>
      </dgm:prSet>
      <dgm:spPr/>
      <dgm:t>
        <a:bodyPr/>
        <a:lstStyle/>
        <a:p>
          <a:endParaRPr lang="en-US"/>
        </a:p>
      </dgm:t>
    </dgm:pt>
    <dgm:pt modelId="{0E6FDEA7-034D-4044-9D12-B86205806CBE}" type="pres">
      <dgm:prSet presAssocID="{D59A9426-5EFC-5548-BBA0-AE10CC2E6D44}" presName="sp" presStyleCnt="0"/>
      <dgm:spPr/>
    </dgm:pt>
    <dgm:pt modelId="{781D9BDD-F621-8144-8BF8-EE3159DC64DA}" type="pres">
      <dgm:prSet presAssocID="{9CC3CEB5-E752-AC41-90C2-809483570D6B}" presName="composite" presStyleCnt="0"/>
      <dgm:spPr/>
    </dgm:pt>
    <dgm:pt modelId="{DA3AC041-6B00-234C-91F8-B401DE59C27B}" type="pres">
      <dgm:prSet presAssocID="{9CC3CEB5-E752-AC41-90C2-809483570D6B}" presName="parentText" presStyleLbl="alignNode1" presStyleIdx="1" presStyleCnt="3" custLinFactNeighborY="-11686">
        <dgm:presLayoutVars>
          <dgm:chMax val="1"/>
          <dgm:bulletEnabled val="1"/>
        </dgm:presLayoutVars>
      </dgm:prSet>
      <dgm:spPr/>
      <dgm:t>
        <a:bodyPr/>
        <a:lstStyle/>
        <a:p>
          <a:endParaRPr lang="en-US"/>
        </a:p>
      </dgm:t>
    </dgm:pt>
    <dgm:pt modelId="{DD1E210C-A75B-E947-952B-F61E879D3951}" type="pres">
      <dgm:prSet presAssocID="{9CC3CEB5-E752-AC41-90C2-809483570D6B}" presName="descendantText" presStyleLbl="alignAcc1" presStyleIdx="1" presStyleCnt="3" custScaleY="132926">
        <dgm:presLayoutVars>
          <dgm:bulletEnabled val="1"/>
        </dgm:presLayoutVars>
      </dgm:prSet>
      <dgm:spPr/>
      <dgm:t>
        <a:bodyPr/>
        <a:lstStyle/>
        <a:p>
          <a:endParaRPr lang="en-US"/>
        </a:p>
      </dgm:t>
    </dgm:pt>
    <dgm:pt modelId="{81E1916E-02F6-8745-9CDE-FBEDD39CE50C}" type="pres">
      <dgm:prSet presAssocID="{9A7BF04A-AEF3-B844-B51C-FF82C78F083B}" presName="sp" presStyleCnt="0"/>
      <dgm:spPr/>
    </dgm:pt>
    <dgm:pt modelId="{672C81A5-287C-EA45-B97D-EC5F7131093E}" type="pres">
      <dgm:prSet presAssocID="{D33E28A8-D484-2A41-975B-F8011F98124A}" presName="composite" presStyleCnt="0"/>
      <dgm:spPr/>
    </dgm:pt>
    <dgm:pt modelId="{D39443C8-5E76-7D4B-9528-17772EE4596B}" type="pres">
      <dgm:prSet presAssocID="{D33E28A8-D484-2A41-975B-F8011F98124A}" presName="parentText" presStyleLbl="alignNode1" presStyleIdx="2" presStyleCnt="3">
        <dgm:presLayoutVars>
          <dgm:chMax val="1"/>
          <dgm:bulletEnabled val="1"/>
        </dgm:presLayoutVars>
      </dgm:prSet>
      <dgm:spPr/>
      <dgm:t>
        <a:bodyPr/>
        <a:lstStyle/>
        <a:p>
          <a:endParaRPr lang="en-US"/>
        </a:p>
      </dgm:t>
    </dgm:pt>
    <dgm:pt modelId="{C8E7620C-C23D-8C41-8C8C-70A28A51C486}" type="pres">
      <dgm:prSet presAssocID="{D33E28A8-D484-2A41-975B-F8011F98124A}" presName="descendantText" presStyleLbl="alignAcc1" presStyleIdx="2" presStyleCnt="3" custScaleY="99863" custLinFactNeighborY="-3991">
        <dgm:presLayoutVars>
          <dgm:bulletEnabled val="1"/>
        </dgm:presLayoutVars>
      </dgm:prSet>
      <dgm:spPr/>
      <dgm:t>
        <a:bodyPr/>
        <a:lstStyle/>
        <a:p>
          <a:endParaRPr lang="en-US"/>
        </a:p>
      </dgm:t>
    </dgm:pt>
  </dgm:ptLst>
  <dgm:cxnLst>
    <dgm:cxn modelId="{E9BE07BC-BA16-2246-AE54-43236C5CAC94}" type="presOf" srcId="{5A177628-7A39-D84A-AB97-B59AB7A5E20A}" destId="{E603FC5F-00F2-3D47-B287-5C21DF04B8EE}" srcOrd="0" destOrd="1" presId="urn:microsoft.com/office/officeart/2005/8/layout/chevron2"/>
    <dgm:cxn modelId="{8F27E066-47CD-1C43-95FF-2D2489661D48}" srcId="{D33E28A8-D484-2A41-975B-F8011F98124A}" destId="{6F6B5868-D880-2B4F-AA3D-2655E0DB53C1}" srcOrd="0" destOrd="0" parTransId="{E71F555D-1410-3D47-9928-498BD3854460}" sibTransId="{DC5A25D0-E661-9847-9690-C34462EE4A72}"/>
    <dgm:cxn modelId="{5165B118-E43A-444F-ACA9-F9FF412DC75B}" srcId="{A113774D-E1B4-7940-8B94-C52BD6B8AC82}" destId="{092CA3E9-8BB4-064A-9A45-BE4488CD021E}" srcOrd="0" destOrd="0" parTransId="{E24798DD-04CB-8844-BE7B-2F6DD8317ACB}" sibTransId="{D59A9426-5EFC-5548-BBA0-AE10CC2E6D44}"/>
    <dgm:cxn modelId="{8CD22C37-6F67-174B-85B7-29DBEAB39198}" type="presOf" srcId="{092CA3E9-8BB4-064A-9A45-BE4488CD021E}" destId="{97823588-697E-AD4E-8316-E5F277F3A35D}" srcOrd="0" destOrd="0" presId="urn:microsoft.com/office/officeart/2005/8/layout/chevron2"/>
    <dgm:cxn modelId="{3E5C61BD-AF50-D84B-B99F-364CE43ED297}" type="presOf" srcId="{7C4C15EF-2BD2-AD42-A6D4-412CFDBCA905}" destId="{E603FC5F-00F2-3D47-B287-5C21DF04B8EE}" srcOrd="0" destOrd="3" presId="urn:microsoft.com/office/officeart/2005/8/layout/chevron2"/>
    <dgm:cxn modelId="{CB606B3D-BDFE-E644-AA5E-1329D6A1DB63}" type="presOf" srcId="{9CC3CEB5-E752-AC41-90C2-809483570D6B}" destId="{DA3AC041-6B00-234C-91F8-B401DE59C27B}" srcOrd="0" destOrd="0" presId="urn:microsoft.com/office/officeart/2005/8/layout/chevron2"/>
    <dgm:cxn modelId="{2724A147-7275-374D-B9C3-593F115EE518}" type="presOf" srcId="{7690784C-29ED-774B-AC01-69EA95285F05}" destId="{E603FC5F-00F2-3D47-B287-5C21DF04B8EE}" srcOrd="0" destOrd="0" presId="urn:microsoft.com/office/officeart/2005/8/layout/chevron2"/>
    <dgm:cxn modelId="{F44E73BD-E108-4154-B06E-576E0365047C}" type="presOf" srcId="{3896A5D1-8219-488C-8C43-2E72B76414A0}" destId="{C8E7620C-C23D-8C41-8C8C-70A28A51C486}" srcOrd="0" destOrd="3" presId="urn:microsoft.com/office/officeart/2005/8/layout/chevron2"/>
    <dgm:cxn modelId="{720DD192-0D9E-E644-A1F4-CDD40837AC3D}" srcId="{D33E28A8-D484-2A41-975B-F8011F98124A}" destId="{73C8E374-3B33-6449-B4EF-1EEC696D0B4A}" srcOrd="2" destOrd="0" parTransId="{1CAB6F2A-1883-1946-95A5-E0841326A72D}" sibTransId="{A21D2FFE-A4F3-EC46-A36C-A788DD4B858C}"/>
    <dgm:cxn modelId="{AF7206E9-8A15-B949-B0C9-97179638839D}" type="presOf" srcId="{A113774D-E1B4-7940-8B94-C52BD6B8AC82}" destId="{4D0C8FE6-E44D-9849-A4A7-DB8265F591F9}" srcOrd="0" destOrd="0" presId="urn:microsoft.com/office/officeart/2005/8/layout/chevron2"/>
    <dgm:cxn modelId="{A28B82CF-79EB-8346-B97B-6F8A149DEC38}" srcId="{D33E28A8-D484-2A41-975B-F8011F98124A}" destId="{B4DA602A-E013-1B4C-B701-C9649E8EE40A}" srcOrd="1" destOrd="0" parTransId="{4509156A-035C-DB4E-AAF4-C2C2982D09FB}" sibTransId="{876C166B-F44B-EA4E-B69E-7D61786B03A8}"/>
    <dgm:cxn modelId="{3DA98778-1C8F-E840-B991-3258165263E6}" type="presOf" srcId="{529A79BF-C9E4-6C46-BD02-4DC71665FDB5}" destId="{DD1E210C-A75B-E947-952B-F61E879D3951}" srcOrd="0" destOrd="0" presId="urn:microsoft.com/office/officeart/2005/8/layout/chevron2"/>
    <dgm:cxn modelId="{3B040172-D6D5-480F-8B0F-A7CCB422CF69}" srcId="{D33E28A8-D484-2A41-975B-F8011F98124A}" destId="{3896A5D1-8219-488C-8C43-2E72B76414A0}" srcOrd="3" destOrd="0" parTransId="{DFB86E4A-49E6-4428-9D99-282A55F5E7C9}" sibTransId="{CBA70E75-0392-495E-A33F-68C2E6C1E3DE}"/>
    <dgm:cxn modelId="{F5BFE23D-5F9A-2444-B9C2-AEBE5C00BDC5}" type="presOf" srcId="{8C7365BB-E0D1-E54A-AB23-9864DEBFAFB9}" destId="{DD1E210C-A75B-E947-952B-F61E879D3951}" srcOrd="0" destOrd="3" presId="urn:microsoft.com/office/officeart/2005/8/layout/chevron2"/>
    <dgm:cxn modelId="{5E6A2722-6140-084F-936E-D77D39FB4865}" type="presOf" srcId="{9D621FE0-28FE-1A45-A1D5-C61E0789F629}" destId="{DD1E210C-A75B-E947-952B-F61E879D3951}" srcOrd="0" destOrd="2" presId="urn:microsoft.com/office/officeart/2005/8/layout/chevron2"/>
    <dgm:cxn modelId="{53E2EAB1-03B7-AB41-BC97-5E68E02F6BB5}" srcId="{092CA3E9-8BB4-064A-9A45-BE4488CD021E}" destId="{7690784C-29ED-774B-AC01-69EA95285F05}" srcOrd="0" destOrd="0" parTransId="{0C9C4009-9BED-FF4D-BF00-B0ADE61BB090}" sibTransId="{E1F8085B-6A28-1040-A880-58B2B1E52B14}"/>
    <dgm:cxn modelId="{A89B7371-31A5-9045-8889-AE6A2F7E795C}" srcId="{9CC3CEB5-E752-AC41-90C2-809483570D6B}" destId="{9D621FE0-28FE-1A45-A1D5-C61E0789F629}" srcOrd="2" destOrd="0" parTransId="{9F864BFD-B764-FC43-9884-5725ACD75D57}" sibTransId="{5CFBFF59-E5D3-574A-90B5-A87AA33F10E7}"/>
    <dgm:cxn modelId="{50FAF6B0-5508-134D-85D9-5E3362BFFA4B}" srcId="{092CA3E9-8BB4-064A-9A45-BE4488CD021E}" destId="{FFC17A20-2EE4-D84E-9B8D-72C98BD58594}" srcOrd="4" destOrd="0" parTransId="{8704CD62-2B37-144C-8612-B417AFC536E0}" sibTransId="{554B1B41-7CE5-FC4C-83FC-3F21FE529D63}"/>
    <dgm:cxn modelId="{A0E0010B-0BC9-BD4D-9DCC-7A6D4871FE51}" srcId="{092CA3E9-8BB4-064A-9A45-BE4488CD021E}" destId="{DF6A9092-B981-CE48-B35D-8E9CA0A2E050}" srcOrd="2" destOrd="0" parTransId="{42FB76B3-F706-8D4F-83D9-13DC72344DB0}" sibTransId="{C1504895-314D-1143-872D-056FCFA40D0B}"/>
    <dgm:cxn modelId="{E73A3ACB-2E86-C745-9AD0-8A72387E8D5A}" srcId="{9CC3CEB5-E752-AC41-90C2-809483570D6B}" destId="{DC433FEC-B642-C14F-8CED-336CB899A191}" srcOrd="1" destOrd="0" parTransId="{05BAFD43-3A25-4241-BD41-5E05DB780D25}" sibTransId="{8878B6CA-7CDA-7540-9E07-1AF7436C3560}"/>
    <dgm:cxn modelId="{62106219-71DE-6E41-A593-699385D6E0A7}" srcId="{9CC3CEB5-E752-AC41-90C2-809483570D6B}" destId="{529A79BF-C9E4-6C46-BD02-4DC71665FDB5}" srcOrd="0" destOrd="0" parTransId="{DF9E8087-FB18-0341-8725-47AB56591F6E}" sibTransId="{DFE240BC-7835-8D42-9C61-368011D45C9D}"/>
    <dgm:cxn modelId="{9FE868D6-6A05-3E44-8D4E-19FCD968D43F}" type="presOf" srcId="{73C8E374-3B33-6449-B4EF-1EEC696D0B4A}" destId="{C8E7620C-C23D-8C41-8C8C-70A28A51C486}" srcOrd="0" destOrd="2" presId="urn:microsoft.com/office/officeart/2005/8/layout/chevron2"/>
    <dgm:cxn modelId="{132AFAF0-35D3-7C45-B2A6-E4695B2BDC72}" type="presOf" srcId="{DC433FEC-B642-C14F-8CED-336CB899A191}" destId="{DD1E210C-A75B-E947-952B-F61E879D3951}" srcOrd="0" destOrd="1" presId="urn:microsoft.com/office/officeart/2005/8/layout/chevron2"/>
    <dgm:cxn modelId="{7B4DF8A2-01FA-6743-AD36-185CF65846EC}" type="presOf" srcId="{DF6A9092-B981-CE48-B35D-8E9CA0A2E050}" destId="{E603FC5F-00F2-3D47-B287-5C21DF04B8EE}" srcOrd="0" destOrd="2" presId="urn:microsoft.com/office/officeart/2005/8/layout/chevron2"/>
    <dgm:cxn modelId="{D4EFCF22-DB54-2645-ACC9-BA5B7769613F}" srcId="{A113774D-E1B4-7940-8B94-C52BD6B8AC82}" destId="{9CC3CEB5-E752-AC41-90C2-809483570D6B}" srcOrd="1" destOrd="0" parTransId="{911A1F12-4888-0A43-B102-F2DE200E5E36}" sibTransId="{9A7BF04A-AEF3-B844-B51C-FF82C78F083B}"/>
    <dgm:cxn modelId="{3CB47718-3F50-1649-B130-8D66F712C9FF}" srcId="{092CA3E9-8BB4-064A-9A45-BE4488CD021E}" destId="{5A177628-7A39-D84A-AB97-B59AB7A5E20A}" srcOrd="1" destOrd="0" parTransId="{EBCFA8A6-0674-A743-9367-BC2479C3D7FB}" sibTransId="{E27EA10A-A8A3-3746-83CA-9D7D38777EC9}"/>
    <dgm:cxn modelId="{45E9755F-0D01-4D4B-90B6-AD12B14BF02D}" srcId="{092CA3E9-8BB4-064A-9A45-BE4488CD021E}" destId="{7C4C15EF-2BD2-AD42-A6D4-412CFDBCA905}" srcOrd="3" destOrd="0" parTransId="{78E6CE99-9435-D14C-883B-DF5673E75D41}" sibTransId="{79737CC3-02C8-F041-94DF-FF06E839B587}"/>
    <dgm:cxn modelId="{703F64DA-0778-784A-B984-C9CE843A14A3}" type="presOf" srcId="{FFC17A20-2EE4-D84E-9B8D-72C98BD58594}" destId="{E603FC5F-00F2-3D47-B287-5C21DF04B8EE}" srcOrd="0" destOrd="4" presId="urn:microsoft.com/office/officeart/2005/8/layout/chevron2"/>
    <dgm:cxn modelId="{EE211E51-3F82-3D45-B0A9-27F9BE6F78A0}" type="presOf" srcId="{B4DA602A-E013-1B4C-B701-C9649E8EE40A}" destId="{C8E7620C-C23D-8C41-8C8C-70A28A51C486}" srcOrd="0" destOrd="1" presId="urn:microsoft.com/office/officeart/2005/8/layout/chevron2"/>
    <dgm:cxn modelId="{B78F88AA-3ACF-0640-997D-5759E907D72C}" type="presOf" srcId="{6F6B5868-D880-2B4F-AA3D-2655E0DB53C1}" destId="{C8E7620C-C23D-8C41-8C8C-70A28A51C486}" srcOrd="0" destOrd="0" presId="urn:microsoft.com/office/officeart/2005/8/layout/chevron2"/>
    <dgm:cxn modelId="{34371801-992B-E34B-BD4C-842684CD452D}" srcId="{9CC3CEB5-E752-AC41-90C2-809483570D6B}" destId="{8C7365BB-E0D1-E54A-AB23-9864DEBFAFB9}" srcOrd="3" destOrd="0" parTransId="{BFF31835-DEDD-4B41-9A58-ED3577E28E83}" sibTransId="{2990C841-2B39-9247-A35A-195D97E72214}"/>
    <dgm:cxn modelId="{65F8FC4D-7145-8443-BD13-6ADDF7B66100}" type="presOf" srcId="{D33E28A8-D484-2A41-975B-F8011F98124A}" destId="{D39443C8-5E76-7D4B-9528-17772EE4596B}" srcOrd="0" destOrd="0" presId="urn:microsoft.com/office/officeart/2005/8/layout/chevron2"/>
    <dgm:cxn modelId="{43240243-E30B-6842-9F22-6D71394148C3}" srcId="{A113774D-E1B4-7940-8B94-C52BD6B8AC82}" destId="{D33E28A8-D484-2A41-975B-F8011F98124A}" srcOrd="2" destOrd="0" parTransId="{52CC3655-9105-7B48-B016-128C0B1DE783}" sibTransId="{1A4685F4-FC25-2648-9B25-87E952402F75}"/>
    <dgm:cxn modelId="{A91C4A15-30F0-7045-9FAA-C17FCE2857DA}" type="presParOf" srcId="{4D0C8FE6-E44D-9849-A4A7-DB8265F591F9}" destId="{3A15C8BE-C00B-D54E-8C93-D9CF20DF515D}" srcOrd="0" destOrd="0" presId="urn:microsoft.com/office/officeart/2005/8/layout/chevron2"/>
    <dgm:cxn modelId="{B4774EBE-277C-114F-A17D-4CD839B72F61}" type="presParOf" srcId="{3A15C8BE-C00B-D54E-8C93-D9CF20DF515D}" destId="{97823588-697E-AD4E-8316-E5F277F3A35D}" srcOrd="0" destOrd="0" presId="urn:microsoft.com/office/officeart/2005/8/layout/chevron2"/>
    <dgm:cxn modelId="{064D32F1-7154-F44A-8AD2-BB173CBE3E8A}" type="presParOf" srcId="{3A15C8BE-C00B-D54E-8C93-D9CF20DF515D}" destId="{E603FC5F-00F2-3D47-B287-5C21DF04B8EE}" srcOrd="1" destOrd="0" presId="urn:microsoft.com/office/officeart/2005/8/layout/chevron2"/>
    <dgm:cxn modelId="{52B3C925-577D-0947-90EB-246165462178}" type="presParOf" srcId="{4D0C8FE6-E44D-9849-A4A7-DB8265F591F9}" destId="{0E6FDEA7-034D-4044-9D12-B86205806CBE}" srcOrd="1" destOrd="0" presId="urn:microsoft.com/office/officeart/2005/8/layout/chevron2"/>
    <dgm:cxn modelId="{0F0E2E92-7766-3F44-813D-46BA585A6DD6}" type="presParOf" srcId="{4D0C8FE6-E44D-9849-A4A7-DB8265F591F9}" destId="{781D9BDD-F621-8144-8BF8-EE3159DC64DA}" srcOrd="2" destOrd="0" presId="urn:microsoft.com/office/officeart/2005/8/layout/chevron2"/>
    <dgm:cxn modelId="{9D35A57B-B452-C448-A8C0-39C43885052C}" type="presParOf" srcId="{781D9BDD-F621-8144-8BF8-EE3159DC64DA}" destId="{DA3AC041-6B00-234C-91F8-B401DE59C27B}" srcOrd="0" destOrd="0" presId="urn:microsoft.com/office/officeart/2005/8/layout/chevron2"/>
    <dgm:cxn modelId="{92F5A1D5-1E63-1F43-9FBE-706B9107F5E0}" type="presParOf" srcId="{781D9BDD-F621-8144-8BF8-EE3159DC64DA}" destId="{DD1E210C-A75B-E947-952B-F61E879D3951}" srcOrd="1" destOrd="0" presId="urn:microsoft.com/office/officeart/2005/8/layout/chevron2"/>
    <dgm:cxn modelId="{BCDEFDDC-2438-F145-B0D5-CDA90B3CAC63}" type="presParOf" srcId="{4D0C8FE6-E44D-9849-A4A7-DB8265F591F9}" destId="{81E1916E-02F6-8745-9CDE-FBEDD39CE50C}" srcOrd="3" destOrd="0" presId="urn:microsoft.com/office/officeart/2005/8/layout/chevron2"/>
    <dgm:cxn modelId="{D0F22C0D-EB30-1D48-A657-6434CFE1F9B5}" type="presParOf" srcId="{4D0C8FE6-E44D-9849-A4A7-DB8265F591F9}" destId="{672C81A5-287C-EA45-B97D-EC5F7131093E}" srcOrd="4" destOrd="0" presId="urn:microsoft.com/office/officeart/2005/8/layout/chevron2"/>
    <dgm:cxn modelId="{FBA64817-DBDE-A143-BA15-413BEB2E6C2E}" type="presParOf" srcId="{672C81A5-287C-EA45-B97D-EC5F7131093E}" destId="{D39443C8-5E76-7D4B-9528-17772EE4596B}" srcOrd="0" destOrd="0" presId="urn:microsoft.com/office/officeart/2005/8/layout/chevron2"/>
    <dgm:cxn modelId="{6C099104-BE0D-B841-A107-11BD228C25C2}" type="presParOf" srcId="{672C81A5-287C-EA45-B97D-EC5F7131093E}" destId="{C8E7620C-C23D-8C41-8C8C-70A28A51C48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576BD9-BC08-9241-B712-9DAB790C4110}">
      <dsp:nvSpPr>
        <dsp:cNvPr id="0" name=""/>
        <dsp:cNvSpPr/>
      </dsp:nvSpPr>
      <dsp:spPr>
        <a:xfrm>
          <a:off x="4420" y="251663"/>
          <a:ext cx="2324487" cy="971856"/>
        </a:xfrm>
        <a:prstGeom prst="roundRect">
          <a:avLst>
            <a:gd name="adj" fmla="val 10000"/>
          </a:avLst>
        </a:prstGeom>
        <a:gradFill rotWithShape="0">
          <a:gsLst>
            <a:gs pos="0">
              <a:schemeClr val="accent6">
                <a:hueOff val="0"/>
                <a:satOff val="0"/>
                <a:lumOff val="0"/>
                <a:alphaOff val="0"/>
                <a:shade val="30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4400000" scaled="1"/>
        </a:gradFill>
        <a:ln>
          <a:noFill/>
        </a:ln>
        <a:effectLst>
          <a:outerShdw blurRad="88900" dist="63500" dir="3000000" algn="br"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1. Finance and repayment products</a:t>
          </a:r>
          <a:endParaRPr lang="en-US" sz="2000" kern="1200" dirty="0"/>
        </a:p>
      </dsp:txBody>
      <dsp:txXfrm>
        <a:off x="32885" y="280128"/>
        <a:ext cx="2267557" cy="914926"/>
      </dsp:txXfrm>
    </dsp:sp>
    <dsp:sp modelId="{8762928B-B8C9-FA4A-9526-BCEDD72B9ACB}">
      <dsp:nvSpPr>
        <dsp:cNvPr id="0" name=""/>
        <dsp:cNvSpPr/>
      </dsp:nvSpPr>
      <dsp:spPr>
        <a:xfrm>
          <a:off x="236868" y="1223520"/>
          <a:ext cx="232448" cy="728892"/>
        </a:xfrm>
        <a:custGeom>
          <a:avLst/>
          <a:gdLst/>
          <a:ahLst/>
          <a:cxnLst/>
          <a:rect l="0" t="0" r="0" b="0"/>
          <a:pathLst>
            <a:path>
              <a:moveTo>
                <a:pt x="0" y="0"/>
              </a:moveTo>
              <a:lnTo>
                <a:pt x="0" y="728892"/>
              </a:lnTo>
              <a:lnTo>
                <a:pt x="232448" y="728892"/>
              </a:lnTo>
            </a:path>
          </a:pathLst>
        </a:custGeom>
        <a:noFill/>
        <a:ln w="12700" cap="flat" cmpd="sng" algn="ctr">
          <a:solidFill>
            <a:schemeClr val="accent6">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FA46FAD-39F1-EC4F-AC07-79C1531335C8}">
      <dsp:nvSpPr>
        <dsp:cNvPr id="0" name=""/>
        <dsp:cNvSpPr/>
      </dsp:nvSpPr>
      <dsp:spPr>
        <a:xfrm>
          <a:off x="469317" y="1466484"/>
          <a:ext cx="1554971" cy="97185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Credit Insurance</a:t>
          </a:r>
          <a:endParaRPr lang="en-US" sz="2000" kern="1200" dirty="0"/>
        </a:p>
      </dsp:txBody>
      <dsp:txXfrm>
        <a:off x="497782" y="1494949"/>
        <a:ext cx="1498041" cy="914926"/>
      </dsp:txXfrm>
    </dsp:sp>
    <dsp:sp modelId="{3B3A0FCB-7EAD-2543-A954-AE87EF23F61C}">
      <dsp:nvSpPr>
        <dsp:cNvPr id="0" name=""/>
        <dsp:cNvSpPr/>
      </dsp:nvSpPr>
      <dsp:spPr>
        <a:xfrm>
          <a:off x="236868" y="1223520"/>
          <a:ext cx="232448" cy="1943713"/>
        </a:xfrm>
        <a:custGeom>
          <a:avLst/>
          <a:gdLst/>
          <a:ahLst/>
          <a:cxnLst/>
          <a:rect l="0" t="0" r="0" b="0"/>
          <a:pathLst>
            <a:path>
              <a:moveTo>
                <a:pt x="0" y="0"/>
              </a:moveTo>
              <a:lnTo>
                <a:pt x="0" y="1943713"/>
              </a:lnTo>
              <a:lnTo>
                <a:pt x="232448" y="1943713"/>
              </a:lnTo>
            </a:path>
          </a:pathLst>
        </a:custGeom>
        <a:noFill/>
        <a:ln w="12700" cap="flat" cmpd="sng" algn="ctr">
          <a:solidFill>
            <a:schemeClr val="accent6">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DD66546-A0F2-2D49-86C9-3C9AF0072DC0}">
      <dsp:nvSpPr>
        <dsp:cNvPr id="0" name=""/>
        <dsp:cNvSpPr/>
      </dsp:nvSpPr>
      <dsp:spPr>
        <a:xfrm>
          <a:off x="469317" y="2681305"/>
          <a:ext cx="1554971" cy="97185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Overdraft Insurance</a:t>
          </a:r>
          <a:endParaRPr lang="en-US" sz="2000" kern="1200" dirty="0"/>
        </a:p>
      </dsp:txBody>
      <dsp:txXfrm>
        <a:off x="497782" y="2709770"/>
        <a:ext cx="1498041" cy="914926"/>
      </dsp:txXfrm>
    </dsp:sp>
    <dsp:sp modelId="{F25033F5-0A4B-274F-8A31-A514C04F79DB}">
      <dsp:nvSpPr>
        <dsp:cNvPr id="0" name=""/>
        <dsp:cNvSpPr/>
      </dsp:nvSpPr>
      <dsp:spPr>
        <a:xfrm>
          <a:off x="236868" y="1223520"/>
          <a:ext cx="232448" cy="3158535"/>
        </a:xfrm>
        <a:custGeom>
          <a:avLst/>
          <a:gdLst/>
          <a:ahLst/>
          <a:cxnLst/>
          <a:rect l="0" t="0" r="0" b="0"/>
          <a:pathLst>
            <a:path>
              <a:moveTo>
                <a:pt x="0" y="0"/>
              </a:moveTo>
              <a:lnTo>
                <a:pt x="0" y="3158535"/>
              </a:lnTo>
              <a:lnTo>
                <a:pt x="232448" y="3158535"/>
              </a:lnTo>
            </a:path>
          </a:pathLst>
        </a:custGeom>
        <a:noFill/>
        <a:ln w="12700" cap="flat" cmpd="sng" algn="ctr">
          <a:solidFill>
            <a:schemeClr val="accent6">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20FE026-3E69-024F-8D5E-680D7F4F33DF}">
      <dsp:nvSpPr>
        <dsp:cNvPr id="0" name=""/>
        <dsp:cNvSpPr/>
      </dsp:nvSpPr>
      <dsp:spPr>
        <a:xfrm>
          <a:off x="469317" y="3896126"/>
          <a:ext cx="1554971" cy="97185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Capital Repayment</a:t>
          </a:r>
          <a:endParaRPr lang="en-US" sz="2000" kern="1200" dirty="0"/>
        </a:p>
      </dsp:txBody>
      <dsp:txXfrm>
        <a:off x="497782" y="3924591"/>
        <a:ext cx="1498041" cy="914926"/>
      </dsp:txXfrm>
    </dsp:sp>
    <dsp:sp modelId="{3DEE4A61-EA38-654A-A0A5-9D56B9F458F7}">
      <dsp:nvSpPr>
        <dsp:cNvPr id="0" name=""/>
        <dsp:cNvSpPr/>
      </dsp:nvSpPr>
      <dsp:spPr>
        <a:xfrm>
          <a:off x="2814836" y="251663"/>
          <a:ext cx="2334342" cy="971856"/>
        </a:xfrm>
        <a:prstGeom prst="roundRect">
          <a:avLst>
            <a:gd name="adj" fmla="val 10000"/>
          </a:avLst>
        </a:prstGeom>
        <a:gradFill rotWithShape="0">
          <a:gsLst>
            <a:gs pos="0">
              <a:schemeClr val="accent6">
                <a:hueOff val="0"/>
                <a:satOff val="0"/>
                <a:lumOff val="0"/>
                <a:alphaOff val="0"/>
                <a:shade val="30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4400000" scaled="1"/>
        </a:gradFill>
        <a:ln>
          <a:noFill/>
        </a:ln>
        <a:effectLst>
          <a:outerShdw blurRad="88900" dist="63500" dir="3000000" algn="br"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2. Depositor’s Products</a:t>
          </a:r>
          <a:endParaRPr lang="en-US" sz="2000" kern="1200" dirty="0"/>
        </a:p>
      </dsp:txBody>
      <dsp:txXfrm>
        <a:off x="2843301" y="280128"/>
        <a:ext cx="2277412" cy="914926"/>
      </dsp:txXfrm>
    </dsp:sp>
    <dsp:sp modelId="{66952E2F-7120-E542-A4C5-46D83236E15B}">
      <dsp:nvSpPr>
        <dsp:cNvPr id="0" name=""/>
        <dsp:cNvSpPr/>
      </dsp:nvSpPr>
      <dsp:spPr>
        <a:xfrm>
          <a:off x="3048270" y="1223520"/>
          <a:ext cx="233434" cy="728892"/>
        </a:xfrm>
        <a:custGeom>
          <a:avLst/>
          <a:gdLst/>
          <a:ahLst/>
          <a:cxnLst/>
          <a:rect l="0" t="0" r="0" b="0"/>
          <a:pathLst>
            <a:path>
              <a:moveTo>
                <a:pt x="0" y="0"/>
              </a:moveTo>
              <a:lnTo>
                <a:pt x="0" y="728892"/>
              </a:lnTo>
              <a:lnTo>
                <a:pt x="233434" y="728892"/>
              </a:lnTo>
            </a:path>
          </a:pathLst>
        </a:custGeom>
        <a:noFill/>
        <a:ln w="12700" cap="flat" cmpd="sng" algn="ctr">
          <a:solidFill>
            <a:schemeClr val="accent6">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A21C49F-9155-2946-AD3B-60E9DDE115B0}">
      <dsp:nvSpPr>
        <dsp:cNvPr id="0" name=""/>
        <dsp:cNvSpPr/>
      </dsp:nvSpPr>
      <dsp:spPr>
        <a:xfrm>
          <a:off x="3281704" y="1466484"/>
          <a:ext cx="1554971" cy="97185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Depositors’ insurance</a:t>
          </a:r>
          <a:endParaRPr lang="en-US" sz="2000" kern="1200" dirty="0"/>
        </a:p>
      </dsp:txBody>
      <dsp:txXfrm>
        <a:off x="3310169" y="1494949"/>
        <a:ext cx="1498041" cy="914926"/>
      </dsp:txXfrm>
    </dsp:sp>
    <dsp:sp modelId="{C884D33F-1714-C640-B0ED-DAF4557F9FC0}">
      <dsp:nvSpPr>
        <dsp:cNvPr id="0" name=""/>
        <dsp:cNvSpPr/>
      </dsp:nvSpPr>
      <dsp:spPr>
        <a:xfrm>
          <a:off x="3048270" y="1223520"/>
          <a:ext cx="233434" cy="1943713"/>
        </a:xfrm>
        <a:custGeom>
          <a:avLst/>
          <a:gdLst/>
          <a:ahLst/>
          <a:cxnLst/>
          <a:rect l="0" t="0" r="0" b="0"/>
          <a:pathLst>
            <a:path>
              <a:moveTo>
                <a:pt x="0" y="0"/>
              </a:moveTo>
              <a:lnTo>
                <a:pt x="0" y="1943713"/>
              </a:lnTo>
              <a:lnTo>
                <a:pt x="233434" y="1943713"/>
              </a:lnTo>
            </a:path>
          </a:pathLst>
        </a:custGeom>
        <a:noFill/>
        <a:ln w="12700" cap="flat" cmpd="sng" algn="ctr">
          <a:solidFill>
            <a:schemeClr val="accent6">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91EFE78-A5A8-8048-8800-0EAA134810DA}">
      <dsp:nvSpPr>
        <dsp:cNvPr id="0" name=""/>
        <dsp:cNvSpPr/>
      </dsp:nvSpPr>
      <dsp:spPr>
        <a:xfrm>
          <a:off x="3281704" y="2681305"/>
          <a:ext cx="1707373" cy="97185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Objective achievement insurance</a:t>
          </a:r>
          <a:endParaRPr lang="en-US" sz="2000" kern="1200" dirty="0"/>
        </a:p>
      </dsp:txBody>
      <dsp:txXfrm>
        <a:off x="3310169" y="2709770"/>
        <a:ext cx="1650443" cy="914926"/>
      </dsp:txXfrm>
    </dsp:sp>
    <dsp:sp modelId="{6D86B887-2419-3B45-B7D6-B5E9C7213F5A}">
      <dsp:nvSpPr>
        <dsp:cNvPr id="0" name=""/>
        <dsp:cNvSpPr/>
      </dsp:nvSpPr>
      <dsp:spPr>
        <a:xfrm>
          <a:off x="3048270" y="1223520"/>
          <a:ext cx="233434" cy="3158535"/>
        </a:xfrm>
        <a:custGeom>
          <a:avLst/>
          <a:gdLst/>
          <a:ahLst/>
          <a:cxnLst/>
          <a:rect l="0" t="0" r="0" b="0"/>
          <a:pathLst>
            <a:path>
              <a:moveTo>
                <a:pt x="0" y="0"/>
              </a:moveTo>
              <a:lnTo>
                <a:pt x="0" y="3158535"/>
              </a:lnTo>
              <a:lnTo>
                <a:pt x="233434" y="3158535"/>
              </a:lnTo>
            </a:path>
          </a:pathLst>
        </a:custGeom>
        <a:noFill/>
        <a:ln w="12700" cap="flat" cmpd="sng" algn="ctr">
          <a:solidFill>
            <a:schemeClr val="accent6">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A935DB2-5450-3A44-9663-C92205EFFA5B}">
      <dsp:nvSpPr>
        <dsp:cNvPr id="0" name=""/>
        <dsp:cNvSpPr/>
      </dsp:nvSpPr>
      <dsp:spPr>
        <a:xfrm>
          <a:off x="3281704" y="3896126"/>
          <a:ext cx="1554971" cy="971856"/>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Pure investment products</a:t>
          </a:r>
          <a:endParaRPr lang="en-US" sz="2000" kern="1200" dirty="0"/>
        </a:p>
      </dsp:txBody>
      <dsp:txXfrm>
        <a:off x="3310169" y="3924591"/>
        <a:ext cx="1498041" cy="914926"/>
      </dsp:txXfrm>
    </dsp:sp>
    <dsp:sp modelId="{C347B67C-5B91-EC4B-8863-C4947DEA3094}">
      <dsp:nvSpPr>
        <dsp:cNvPr id="0" name=""/>
        <dsp:cNvSpPr/>
      </dsp:nvSpPr>
      <dsp:spPr>
        <a:xfrm>
          <a:off x="5722107" y="304804"/>
          <a:ext cx="2984145" cy="971856"/>
        </a:xfrm>
        <a:prstGeom prst="roundRect">
          <a:avLst>
            <a:gd name="adj" fmla="val 10000"/>
          </a:avLst>
        </a:prstGeom>
        <a:gradFill rotWithShape="0">
          <a:gsLst>
            <a:gs pos="0">
              <a:schemeClr val="accent6">
                <a:hueOff val="0"/>
                <a:satOff val="0"/>
                <a:lumOff val="0"/>
                <a:alphaOff val="0"/>
                <a:shade val="30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4400000" scaled="1"/>
        </a:gradFill>
        <a:ln>
          <a:noFill/>
        </a:ln>
        <a:effectLst>
          <a:outerShdw blurRad="88900" dist="63500" dir="3000000" algn="br"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t>3. Other Products</a:t>
          </a:r>
          <a:endParaRPr lang="en-US" sz="2000" kern="1200" dirty="0"/>
        </a:p>
      </dsp:txBody>
      <dsp:txXfrm>
        <a:off x="5750572" y="333269"/>
        <a:ext cx="2927215" cy="914926"/>
      </dsp:txXfrm>
    </dsp:sp>
    <dsp:sp modelId="{3723DE40-3B2D-9941-B7CD-8CB11479E381}">
      <dsp:nvSpPr>
        <dsp:cNvPr id="0" name=""/>
        <dsp:cNvSpPr/>
      </dsp:nvSpPr>
      <dsp:spPr>
        <a:xfrm>
          <a:off x="6020521" y="1276661"/>
          <a:ext cx="211413" cy="2226349"/>
        </a:xfrm>
        <a:custGeom>
          <a:avLst/>
          <a:gdLst/>
          <a:ahLst/>
          <a:cxnLst/>
          <a:rect l="0" t="0" r="0" b="0"/>
          <a:pathLst>
            <a:path>
              <a:moveTo>
                <a:pt x="0" y="0"/>
              </a:moveTo>
              <a:lnTo>
                <a:pt x="0" y="2226349"/>
              </a:lnTo>
              <a:lnTo>
                <a:pt x="211413" y="2226349"/>
              </a:lnTo>
            </a:path>
          </a:pathLst>
        </a:custGeom>
        <a:noFill/>
        <a:ln w="12700" cap="flat" cmpd="sng" algn="ctr">
          <a:solidFill>
            <a:schemeClr val="accent6">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E97E910-2391-FC48-9877-4ECA3C213D47}">
      <dsp:nvSpPr>
        <dsp:cNvPr id="0" name=""/>
        <dsp:cNvSpPr/>
      </dsp:nvSpPr>
      <dsp:spPr>
        <a:xfrm>
          <a:off x="6231935" y="1466484"/>
          <a:ext cx="2679044" cy="4073052"/>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8575" tIns="19050" rIns="28575" bIns="19050" numCol="1" spcCol="1270" anchor="t" anchorCtr="0">
          <a:noAutofit/>
        </a:bodyPr>
        <a:lstStyle/>
        <a:p>
          <a:pPr lvl="0" algn="l" defTabSz="666750">
            <a:lnSpc>
              <a:spcPct val="90000"/>
            </a:lnSpc>
            <a:spcBef>
              <a:spcPct val="0"/>
            </a:spcBef>
            <a:spcAft>
              <a:spcPts val="672"/>
            </a:spcAft>
          </a:pPr>
          <a:r>
            <a:rPr lang="en-US" sz="1500" kern="1200" dirty="0" smtClean="0"/>
            <a:t>-Whole life</a:t>
          </a:r>
        </a:p>
        <a:p>
          <a:pPr lvl="0" algn="l" defTabSz="666750">
            <a:lnSpc>
              <a:spcPct val="90000"/>
            </a:lnSpc>
            <a:spcBef>
              <a:spcPct val="0"/>
            </a:spcBef>
            <a:spcAft>
              <a:spcPts val="672"/>
            </a:spcAft>
          </a:pPr>
          <a:r>
            <a:rPr lang="en-US" sz="1500" kern="1200" dirty="0" smtClean="0"/>
            <a:t>-Endowment</a:t>
          </a:r>
        </a:p>
        <a:p>
          <a:pPr lvl="0" algn="l" defTabSz="666750">
            <a:lnSpc>
              <a:spcPct val="90000"/>
            </a:lnSpc>
            <a:spcBef>
              <a:spcPct val="0"/>
            </a:spcBef>
            <a:spcAft>
              <a:spcPts val="672"/>
            </a:spcAft>
          </a:pPr>
          <a:r>
            <a:rPr lang="en-US" sz="1500" kern="1200" dirty="0" smtClean="0"/>
            <a:t>-Unit-linked products</a:t>
          </a:r>
        </a:p>
        <a:p>
          <a:pPr lvl="0" algn="l" defTabSz="666750">
            <a:lnSpc>
              <a:spcPct val="90000"/>
            </a:lnSpc>
            <a:spcBef>
              <a:spcPct val="0"/>
            </a:spcBef>
            <a:spcAft>
              <a:spcPts val="672"/>
            </a:spcAft>
          </a:pPr>
          <a:r>
            <a:rPr lang="en-US" sz="1500" kern="1200" dirty="0" smtClean="0"/>
            <a:t>-Term insurance products</a:t>
          </a:r>
        </a:p>
        <a:p>
          <a:pPr lvl="0" algn="l" defTabSz="666750">
            <a:lnSpc>
              <a:spcPct val="90000"/>
            </a:lnSpc>
            <a:spcBef>
              <a:spcPct val="0"/>
            </a:spcBef>
            <a:spcAft>
              <a:spcPts val="672"/>
            </a:spcAft>
          </a:pPr>
          <a:r>
            <a:rPr lang="en-US" sz="1500" kern="1200" dirty="0" smtClean="0"/>
            <a:t>-Family income benefit -Waiver-of-premium benefit</a:t>
          </a:r>
        </a:p>
        <a:p>
          <a:pPr lvl="0" algn="l" defTabSz="666750">
            <a:lnSpc>
              <a:spcPct val="90000"/>
            </a:lnSpc>
            <a:spcBef>
              <a:spcPct val="0"/>
            </a:spcBef>
            <a:spcAft>
              <a:spcPts val="672"/>
            </a:spcAft>
          </a:pPr>
          <a:r>
            <a:rPr lang="en-US" sz="1500" kern="1200" dirty="0" smtClean="0"/>
            <a:t>-Permanent total disability benefit </a:t>
          </a:r>
        </a:p>
        <a:p>
          <a:pPr lvl="0" algn="l" defTabSz="666750">
            <a:lnSpc>
              <a:spcPct val="90000"/>
            </a:lnSpc>
            <a:spcBef>
              <a:spcPct val="0"/>
            </a:spcBef>
            <a:spcAft>
              <a:spcPts val="672"/>
            </a:spcAft>
          </a:pPr>
          <a:r>
            <a:rPr lang="en-US" sz="1500" kern="1200" dirty="0" smtClean="0"/>
            <a:t>-Income replacement benefit</a:t>
          </a:r>
        </a:p>
        <a:p>
          <a:pPr lvl="0" algn="l" defTabSz="666750">
            <a:lnSpc>
              <a:spcPct val="90000"/>
            </a:lnSpc>
            <a:spcBef>
              <a:spcPct val="0"/>
            </a:spcBef>
            <a:spcAft>
              <a:spcPts val="672"/>
            </a:spcAft>
          </a:pPr>
          <a:r>
            <a:rPr lang="en-US" sz="1500" kern="1200" dirty="0" smtClean="0"/>
            <a:t>-Accident and sickness products</a:t>
          </a:r>
        </a:p>
        <a:p>
          <a:pPr lvl="0" algn="l" defTabSz="666750">
            <a:lnSpc>
              <a:spcPct val="90000"/>
            </a:lnSpc>
            <a:spcBef>
              <a:spcPct val="0"/>
            </a:spcBef>
            <a:spcAft>
              <a:spcPts val="672"/>
            </a:spcAft>
          </a:pPr>
          <a:r>
            <a:rPr lang="en-US" sz="1500" kern="1200" dirty="0" smtClean="0"/>
            <a:t>-Hospitalization products </a:t>
          </a:r>
        </a:p>
        <a:p>
          <a:pPr lvl="0" algn="l" defTabSz="666750">
            <a:lnSpc>
              <a:spcPct val="90000"/>
            </a:lnSpc>
            <a:spcBef>
              <a:spcPct val="0"/>
            </a:spcBef>
            <a:spcAft>
              <a:spcPts val="672"/>
            </a:spcAft>
          </a:pPr>
          <a:r>
            <a:rPr lang="en-US" sz="1500" kern="1200" dirty="0" smtClean="0"/>
            <a:t>-Pension products</a:t>
          </a:r>
          <a:endParaRPr lang="en-US" sz="1500" kern="1200" dirty="0"/>
        </a:p>
      </dsp:txBody>
      <dsp:txXfrm>
        <a:off x="6310402" y="1544951"/>
        <a:ext cx="2522110" cy="39161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823588-697E-AD4E-8316-E5F277F3A35D}">
      <dsp:nvSpPr>
        <dsp:cNvPr id="0" name=""/>
        <dsp:cNvSpPr/>
      </dsp:nvSpPr>
      <dsp:spPr>
        <a:xfrm rot="5400000">
          <a:off x="-254682" y="254682"/>
          <a:ext cx="1697883" cy="1188518"/>
        </a:xfrm>
        <a:prstGeom prst="chevron">
          <a:avLst/>
        </a:prstGeom>
        <a:gradFill rotWithShape="0">
          <a:gsLst>
            <a:gs pos="0">
              <a:schemeClr val="accent2">
                <a:hueOff val="0"/>
                <a:satOff val="0"/>
                <a:lumOff val="0"/>
                <a:alphaOff val="0"/>
                <a:shade val="30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4400000" scaled="1"/>
        </a:gradFill>
        <a:ln>
          <a:noFill/>
        </a:ln>
        <a:effectLst>
          <a:outerShdw blurRad="88900" dist="63500" dir="3000000" algn="br"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Bank</a:t>
          </a:r>
          <a:endParaRPr lang="en-US" sz="1700" kern="1200" dirty="0"/>
        </a:p>
      </dsp:txBody>
      <dsp:txXfrm rot="-5400000">
        <a:off x="1" y="594258"/>
        <a:ext cx="1188518" cy="509365"/>
      </dsp:txXfrm>
    </dsp:sp>
    <dsp:sp modelId="{E603FC5F-00F2-3D47-B287-5C21DF04B8EE}">
      <dsp:nvSpPr>
        <dsp:cNvPr id="0" name=""/>
        <dsp:cNvSpPr/>
      </dsp:nvSpPr>
      <dsp:spPr>
        <a:xfrm rot="5400000">
          <a:off x="3972409" y="-2769244"/>
          <a:ext cx="1701898" cy="7269681"/>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a:outerShdw blurRad="88900" dist="63500" dir="3000000" algn="br" rotWithShape="0">
            <a:srgbClr val="000000">
              <a:alpha val="3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Improved customer satisfaction resulting in higher customer retention levels.</a:t>
          </a:r>
          <a:endParaRPr lang="en-US" sz="1600" kern="1200" dirty="0"/>
        </a:p>
        <a:p>
          <a:pPr marL="171450" lvl="1" indent="-171450" algn="l" defTabSz="711200">
            <a:lnSpc>
              <a:spcPct val="90000"/>
            </a:lnSpc>
            <a:spcBef>
              <a:spcPct val="0"/>
            </a:spcBef>
            <a:spcAft>
              <a:spcPct val="15000"/>
            </a:spcAft>
            <a:buChar char="••"/>
          </a:pPr>
          <a:r>
            <a:rPr lang="en-US" sz="1600" kern="1200" dirty="0" smtClean="0"/>
            <a:t>Higher income stability.</a:t>
          </a:r>
          <a:endParaRPr lang="en-US" sz="1600" kern="1200" dirty="0"/>
        </a:p>
        <a:p>
          <a:pPr marL="171450" lvl="1" indent="-171450" algn="l" defTabSz="711200">
            <a:lnSpc>
              <a:spcPct val="90000"/>
            </a:lnSpc>
            <a:spcBef>
              <a:spcPct val="0"/>
            </a:spcBef>
            <a:spcAft>
              <a:spcPct val="15000"/>
            </a:spcAft>
            <a:buChar char="••"/>
          </a:pPr>
          <a:r>
            <a:rPr lang="en-US" sz="1600" kern="1200" dirty="0" smtClean="0"/>
            <a:t>More productive use of customer database and branch network.</a:t>
          </a:r>
          <a:endParaRPr lang="en-US" sz="1600" kern="1200" dirty="0"/>
        </a:p>
        <a:p>
          <a:pPr marL="171450" lvl="1" indent="-171450" algn="l" defTabSz="711200">
            <a:lnSpc>
              <a:spcPct val="90000"/>
            </a:lnSpc>
            <a:spcBef>
              <a:spcPct val="0"/>
            </a:spcBef>
            <a:spcAft>
              <a:spcPct val="15000"/>
            </a:spcAft>
            <a:buChar char="••"/>
          </a:pPr>
          <a:r>
            <a:rPr lang="en-US" sz="1600" kern="1200" dirty="0" smtClean="0"/>
            <a:t>Banks can cross sell insurance products.</a:t>
          </a:r>
          <a:endParaRPr lang="en-US" sz="1600" kern="1200" dirty="0"/>
        </a:p>
        <a:p>
          <a:pPr marL="171450" lvl="1" indent="-171450" algn="l" defTabSz="711200">
            <a:lnSpc>
              <a:spcPct val="90000"/>
            </a:lnSpc>
            <a:spcBef>
              <a:spcPct val="0"/>
            </a:spcBef>
            <a:spcAft>
              <a:spcPct val="15000"/>
            </a:spcAft>
            <a:buChar char="••"/>
          </a:pPr>
          <a:r>
            <a:rPr lang="en-US" sz="1600" kern="1200" dirty="0" smtClean="0"/>
            <a:t>Productivity of the employees increases.</a:t>
          </a:r>
          <a:endParaRPr lang="en-US" sz="1600" kern="1200" dirty="0"/>
        </a:p>
      </dsp:txBody>
      <dsp:txXfrm rot="-5400000">
        <a:off x="1188518" y="97727"/>
        <a:ext cx="7186601" cy="1535738"/>
      </dsp:txXfrm>
    </dsp:sp>
    <dsp:sp modelId="{DA3AC041-6B00-234C-91F8-B401DE59C27B}">
      <dsp:nvSpPr>
        <dsp:cNvPr id="0" name=""/>
        <dsp:cNvSpPr/>
      </dsp:nvSpPr>
      <dsp:spPr>
        <a:xfrm rot="5400000">
          <a:off x="-254682" y="2076639"/>
          <a:ext cx="1697883" cy="1188518"/>
        </a:xfrm>
        <a:prstGeom prst="chevron">
          <a:avLst/>
        </a:prstGeom>
        <a:gradFill rotWithShape="0">
          <a:gsLst>
            <a:gs pos="0">
              <a:schemeClr val="accent3">
                <a:hueOff val="0"/>
                <a:satOff val="0"/>
                <a:lumOff val="0"/>
                <a:alphaOff val="0"/>
                <a:shade val="30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4400000" scaled="1"/>
        </a:gradFill>
        <a:ln>
          <a:noFill/>
        </a:ln>
        <a:effectLst>
          <a:outerShdw blurRad="88900" dist="63500" dir="3000000" algn="br"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t" anchorCtr="0">
          <a:noAutofit/>
        </a:bodyPr>
        <a:lstStyle/>
        <a:p>
          <a:pPr lvl="0" algn="ctr" defTabSz="889000">
            <a:lnSpc>
              <a:spcPct val="90000"/>
            </a:lnSpc>
            <a:spcBef>
              <a:spcPct val="0"/>
            </a:spcBef>
            <a:spcAft>
              <a:spcPct val="35000"/>
            </a:spcAft>
          </a:pPr>
          <a:r>
            <a:rPr lang="en-US" sz="2000" kern="1200" dirty="0" smtClean="0"/>
            <a:t>Insurers</a:t>
          </a:r>
          <a:endParaRPr lang="en-US" sz="2000" kern="1200" dirty="0"/>
        </a:p>
      </dsp:txBody>
      <dsp:txXfrm rot="-5400000">
        <a:off x="1" y="2416215"/>
        <a:ext cx="1188518" cy="509365"/>
      </dsp:txXfrm>
    </dsp:sp>
    <dsp:sp modelId="{DD1E210C-A75B-E947-952B-F61E879D3951}">
      <dsp:nvSpPr>
        <dsp:cNvPr id="0" name=""/>
        <dsp:cNvSpPr/>
      </dsp:nvSpPr>
      <dsp:spPr>
        <a:xfrm rot="5400000">
          <a:off x="4089857" y="-1062657"/>
          <a:ext cx="1467003" cy="7269681"/>
        </a:xfrm>
        <a:prstGeom prst="round2Same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a:outerShdw blurRad="88900" dist="63500" dir="3000000" algn="br" rotWithShape="0">
            <a:srgbClr val="000000">
              <a:alpha val="3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Expand customer base</a:t>
          </a:r>
          <a:endParaRPr lang="en-US" sz="1600" kern="1200" dirty="0"/>
        </a:p>
        <a:p>
          <a:pPr marL="171450" lvl="1" indent="-171450" algn="l" defTabSz="711200">
            <a:lnSpc>
              <a:spcPct val="90000"/>
            </a:lnSpc>
            <a:spcBef>
              <a:spcPct val="0"/>
            </a:spcBef>
            <a:spcAft>
              <a:spcPct val="15000"/>
            </a:spcAft>
            <a:buChar char="••"/>
          </a:pPr>
          <a:r>
            <a:rPr lang="en-US" sz="1600" kern="1200" dirty="0" smtClean="0"/>
            <a:t>More effective product design and marketing efforts.</a:t>
          </a:r>
          <a:endParaRPr lang="en-US" sz="1600" kern="1200" dirty="0"/>
        </a:p>
        <a:p>
          <a:pPr marL="171450" lvl="1" indent="-171450" algn="l" defTabSz="711200">
            <a:lnSpc>
              <a:spcPct val="90000"/>
            </a:lnSpc>
            <a:spcBef>
              <a:spcPct val="0"/>
            </a:spcBef>
            <a:spcAft>
              <a:spcPct val="15000"/>
            </a:spcAft>
            <a:buChar char="••"/>
          </a:pPr>
          <a:r>
            <a:rPr lang="en-US" sz="1600" kern="1200" dirty="0" smtClean="0"/>
            <a:t>Quick establishment of new markets</a:t>
          </a:r>
          <a:endParaRPr lang="en-US" sz="1600" kern="1200" dirty="0"/>
        </a:p>
        <a:p>
          <a:pPr marL="171450" lvl="1" indent="-171450" algn="l" defTabSz="711200">
            <a:lnSpc>
              <a:spcPct val="90000"/>
            </a:lnSpc>
            <a:spcBef>
              <a:spcPct val="0"/>
            </a:spcBef>
            <a:spcAft>
              <a:spcPct val="15000"/>
            </a:spcAft>
            <a:buChar char="••"/>
          </a:pPr>
          <a:r>
            <a:rPr lang="en-US" sz="1600" kern="1200" dirty="0" smtClean="0"/>
            <a:t>Lower distribution costs as compared to traditional distribution network.</a:t>
          </a:r>
          <a:endParaRPr lang="en-US" sz="1600" kern="1200" dirty="0"/>
        </a:p>
      </dsp:txBody>
      <dsp:txXfrm rot="-5400000">
        <a:off x="1188519" y="1910294"/>
        <a:ext cx="7198068" cy="1323777"/>
      </dsp:txXfrm>
    </dsp:sp>
    <dsp:sp modelId="{D39443C8-5E76-7D4B-9528-17772EE4596B}">
      <dsp:nvSpPr>
        <dsp:cNvPr id="0" name=""/>
        <dsp:cNvSpPr/>
      </dsp:nvSpPr>
      <dsp:spPr>
        <a:xfrm rot="5400000">
          <a:off x="-254682" y="3799952"/>
          <a:ext cx="1697883" cy="1188518"/>
        </a:xfrm>
        <a:prstGeom prst="chevron">
          <a:avLst/>
        </a:prstGeom>
        <a:gradFill rotWithShape="0">
          <a:gsLst>
            <a:gs pos="0">
              <a:schemeClr val="accent4">
                <a:hueOff val="0"/>
                <a:satOff val="0"/>
                <a:lumOff val="0"/>
                <a:alphaOff val="0"/>
                <a:shade val="30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4400000" scaled="1"/>
        </a:gradFill>
        <a:ln>
          <a:noFill/>
        </a:ln>
        <a:effectLst>
          <a:outerShdw blurRad="88900" dist="63500" dir="3000000" algn="br"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795" tIns="10795" rIns="10795" bIns="10795" numCol="1" spcCol="1270" anchor="t" anchorCtr="0">
          <a:noAutofit/>
        </a:bodyPr>
        <a:lstStyle/>
        <a:p>
          <a:pPr lvl="0" algn="ctr" defTabSz="755650">
            <a:lnSpc>
              <a:spcPct val="90000"/>
            </a:lnSpc>
            <a:spcBef>
              <a:spcPct val="0"/>
            </a:spcBef>
            <a:spcAft>
              <a:spcPct val="35000"/>
            </a:spcAft>
          </a:pPr>
          <a:r>
            <a:rPr lang="en-US" sz="1700" kern="1200" dirty="0" smtClean="0"/>
            <a:t>Customers</a:t>
          </a:r>
          <a:endParaRPr lang="en-US" sz="1700" kern="1200" dirty="0"/>
        </a:p>
      </dsp:txBody>
      <dsp:txXfrm rot="-5400000">
        <a:off x="1" y="4139528"/>
        <a:ext cx="1188518" cy="509365"/>
      </dsp:txXfrm>
    </dsp:sp>
    <dsp:sp modelId="{C8E7620C-C23D-8C41-8C8C-70A28A51C486}">
      <dsp:nvSpPr>
        <dsp:cNvPr id="0" name=""/>
        <dsp:cNvSpPr/>
      </dsp:nvSpPr>
      <dsp:spPr>
        <a:xfrm rot="5400000">
          <a:off x="4272303" y="418195"/>
          <a:ext cx="1102112" cy="7269681"/>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a:outerShdw blurRad="88900" dist="63500" dir="3000000" algn="br" rotWithShape="0">
            <a:srgbClr val="000000">
              <a:alpha val="35000"/>
            </a:srgbClr>
          </a:outerShdw>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Greater access to all financial services</a:t>
          </a:r>
          <a:endParaRPr lang="en-US" sz="1600" kern="1200" dirty="0"/>
        </a:p>
        <a:p>
          <a:pPr marL="171450" lvl="1" indent="-171450" algn="l" defTabSz="711200">
            <a:lnSpc>
              <a:spcPct val="90000"/>
            </a:lnSpc>
            <a:spcBef>
              <a:spcPct val="0"/>
            </a:spcBef>
            <a:spcAft>
              <a:spcPct val="15000"/>
            </a:spcAft>
            <a:buChar char="••"/>
          </a:pPr>
          <a:r>
            <a:rPr lang="en-US" sz="1600" kern="1200" dirty="0" smtClean="0"/>
            <a:t>Get cheaper insurance products than through traditional channels.</a:t>
          </a:r>
          <a:endParaRPr lang="en-US" sz="1600" kern="1200" dirty="0"/>
        </a:p>
        <a:p>
          <a:pPr marL="171450" lvl="1" indent="-171450" algn="l" defTabSz="711200">
            <a:lnSpc>
              <a:spcPct val="90000"/>
            </a:lnSpc>
            <a:spcBef>
              <a:spcPct val="0"/>
            </a:spcBef>
            <a:spcAft>
              <a:spcPct val="15000"/>
            </a:spcAft>
            <a:buChar char="••"/>
          </a:pPr>
          <a:r>
            <a:rPr lang="en-US" sz="1600" kern="1200" dirty="0" smtClean="0"/>
            <a:t>Premium payment methods are simplified</a:t>
          </a:r>
          <a:endParaRPr lang="en-US" sz="1600" kern="1200" dirty="0"/>
        </a:p>
        <a:p>
          <a:pPr marL="171450" lvl="1" indent="-171450" algn="l" defTabSz="711200">
            <a:lnSpc>
              <a:spcPct val="90000"/>
            </a:lnSpc>
            <a:spcBef>
              <a:spcPct val="0"/>
            </a:spcBef>
            <a:spcAft>
              <a:spcPct val="15000"/>
            </a:spcAft>
            <a:buChar char="••"/>
          </a:pPr>
          <a:r>
            <a:rPr lang="en-US" sz="1600" kern="1200" dirty="0" smtClean="0"/>
            <a:t>Tax exemption</a:t>
          </a:r>
          <a:endParaRPr lang="en-US" sz="1600" kern="1200" dirty="0"/>
        </a:p>
      </dsp:txBody>
      <dsp:txXfrm rot="-5400000">
        <a:off x="1188519" y="3555781"/>
        <a:ext cx="7215880" cy="99451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31" descr="TitleSlideOverlay.pn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5" name="Group 52"/>
          <p:cNvGrpSpPr>
            <a:grpSpLocks/>
          </p:cNvGrpSpPr>
          <p:nvPr/>
        </p:nvGrpSpPr>
        <p:grpSpPr bwMode="auto">
          <a:xfrm>
            <a:off x="103188" y="1997075"/>
            <a:ext cx="9264650" cy="3670300"/>
            <a:chOff x="103644" y="1997845"/>
            <a:chExt cx="9264100" cy="3669157"/>
          </a:xfrm>
        </p:grpSpPr>
        <p:sp>
          <p:nvSpPr>
            <p:cNvPr id="6" name="Freeform 5"/>
            <p:cNvSpPr/>
            <p:nvPr/>
          </p:nvSpPr>
          <p:spPr>
            <a:xfrm rot="15669120">
              <a:off x="3703347" y="-841681"/>
              <a:ext cx="2064694" cy="9264100"/>
            </a:xfrm>
            <a:custGeom>
              <a:avLst/>
              <a:gdLst>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1503 w 2209695"/>
                <a:gd name="connsiteY10" fmla="*/ 8780893 h 9154402"/>
                <a:gd name="connsiteX11" fmla="*/ 0 w 2209695"/>
                <a:gd name="connsiteY11" fmla="*/ 1104848 h 9154402"/>
                <a:gd name="connsiteX12" fmla="*/ 323604 w 2209695"/>
                <a:gd name="connsiteY12" fmla="*/ 323603 h 9154402"/>
                <a:gd name="connsiteX13" fmla="*/ 1104850 w 2209695"/>
                <a:gd name="connsiteY13" fmla="*/ 2 h 9154402"/>
                <a:gd name="connsiteX14" fmla="*/ 1104848 w 2209695"/>
                <a:gd name="connsiteY14"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1503 w 2209695"/>
                <a:gd name="connsiteY9" fmla="*/ 8780893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1503 w 2209695"/>
                <a:gd name="connsiteY8" fmla="*/ 8780893 h 9154402"/>
                <a:gd name="connsiteX9" fmla="*/ 0 w 2209695"/>
                <a:gd name="connsiteY9" fmla="*/ 1104848 h 9154402"/>
                <a:gd name="connsiteX10" fmla="*/ 323604 w 2209695"/>
                <a:gd name="connsiteY10" fmla="*/ 323603 h 9154402"/>
                <a:gd name="connsiteX11" fmla="*/ 1104850 w 2209695"/>
                <a:gd name="connsiteY11" fmla="*/ 2 h 9154402"/>
                <a:gd name="connsiteX12" fmla="*/ 1104848 w 2209695"/>
                <a:gd name="connsiteY12" fmla="*/ 0 h 9154402"/>
                <a:gd name="connsiteX0" fmla="*/ 1144487 w 2249334"/>
                <a:gd name="connsiteY0" fmla="*/ 0 h 9154755"/>
                <a:gd name="connsiteX1" fmla="*/ 1144487 w 2249334"/>
                <a:gd name="connsiteY1" fmla="*/ 0 h 9154755"/>
                <a:gd name="connsiteX2" fmla="*/ 1925732 w 2249334"/>
                <a:gd name="connsiteY2" fmla="*/ 323604 h 9154755"/>
                <a:gd name="connsiteX3" fmla="*/ 2249333 w 2249334"/>
                <a:gd name="connsiteY3" fmla="*/ 1104850 h 9154755"/>
                <a:gd name="connsiteX4" fmla="*/ 2249334 w 2249334"/>
                <a:gd name="connsiteY4" fmla="*/ 9154402 h 9154755"/>
                <a:gd name="connsiteX5" fmla="*/ 2249334 w 2249334"/>
                <a:gd name="connsiteY5" fmla="*/ 9154402 h 9154755"/>
                <a:gd name="connsiteX6" fmla="*/ 2249334 w 2249334"/>
                <a:gd name="connsiteY6" fmla="*/ 9154402 h 9154755"/>
                <a:gd name="connsiteX7" fmla="*/ 0 w 2249334"/>
                <a:gd name="connsiteY7" fmla="*/ 9154755 h 9154755"/>
                <a:gd name="connsiteX8" fmla="*/ 41142 w 2249334"/>
                <a:gd name="connsiteY8" fmla="*/ 8780893 h 9154755"/>
                <a:gd name="connsiteX9" fmla="*/ 39639 w 2249334"/>
                <a:gd name="connsiteY9" fmla="*/ 1104848 h 9154755"/>
                <a:gd name="connsiteX10" fmla="*/ 363243 w 2249334"/>
                <a:gd name="connsiteY10" fmla="*/ 323603 h 9154755"/>
                <a:gd name="connsiteX11" fmla="*/ 1144489 w 2249334"/>
                <a:gd name="connsiteY11" fmla="*/ 2 h 9154755"/>
                <a:gd name="connsiteX12" fmla="*/ 1144487 w 2249334"/>
                <a:gd name="connsiteY12" fmla="*/ 0 h 9154755"/>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1503 w 2209695"/>
                <a:gd name="connsiteY7" fmla="*/ 8780893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37157 w 2209695"/>
                <a:gd name="connsiteY7" fmla="*/ 8792966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37157 w 2301135"/>
                <a:gd name="connsiteY0" fmla="*/ 8792966 h 9245842"/>
                <a:gd name="connsiteX1" fmla="*/ 0 w 2301135"/>
                <a:gd name="connsiteY1" fmla="*/ 1104848 h 9245842"/>
                <a:gd name="connsiteX2" fmla="*/ 323604 w 2301135"/>
                <a:gd name="connsiteY2" fmla="*/ 323603 h 9245842"/>
                <a:gd name="connsiteX3" fmla="*/ 1104850 w 2301135"/>
                <a:gd name="connsiteY3" fmla="*/ 2 h 9245842"/>
                <a:gd name="connsiteX4" fmla="*/ 1104848 w 2301135"/>
                <a:gd name="connsiteY4" fmla="*/ 0 h 9245842"/>
                <a:gd name="connsiteX5" fmla="*/ 1104848 w 2301135"/>
                <a:gd name="connsiteY5" fmla="*/ 0 h 9245842"/>
                <a:gd name="connsiteX6" fmla="*/ 1886093 w 2301135"/>
                <a:gd name="connsiteY6" fmla="*/ 323604 h 9245842"/>
                <a:gd name="connsiteX7" fmla="*/ 2209694 w 2301135"/>
                <a:gd name="connsiteY7" fmla="*/ 1104850 h 9245842"/>
                <a:gd name="connsiteX8" fmla="*/ 2209695 w 2301135"/>
                <a:gd name="connsiteY8" fmla="*/ 9154402 h 9245842"/>
                <a:gd name="connsiteX9" fmla="*/ 2209695 w 2301135"/>
                <a:gd name="connsiteY9" fmla="*/ 9154402 h 9245842"/>
                <a:gd name="connsiteX10" fmla="*/ 2301135 w 2301135"/>
                <a:gd name="connsiteY10" fmla="*/ 9245842 h 9245842"/>
                <a:gd name="connsiteX0" fmla="*/ 37157 w 2209695"/>
                <a:gd name="connsiteY0" fmla="*/ 8792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67397 w 2209695"/>
                <a:gd name="connsiteY0" fmla="*/ 8829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695" h="9154402">
                  <a:moveTo>
                    <a:pt x="67397" y="8829966"/>
                  </a:moveTo>
                  <a:lnTo>
                    <a:pt x="0" y="1104848"/>
                  </a:lnTo>
                  <a:cubicBezTo>
                    <a:pt x="0" y="811824"/>
                    <a:pt x="116404" y="530802"/>
                    <a:pt x="323604" y="323603"/>
                  </a:cubicBezTo>
                  <a:cubicBezTo>
                    <a:pt x="530804" y="116404"/>
                    <a:pt x="811826" y="1"/>
                    <a:pt x="1104850" y="2"/>
                  </a:cubicBezTo>
                  <a:lnTo>
                    <a:pt x="1104848" y="0"/>
                  </a:lnTo>
                  <a:lnTo>
                    <a:pt x="1104848" y="0"/>
                  </a:lnTo>
                  <a:cubicBezTo>
                    <a:pt x="1397872" y="0"/>
                    <a:pt x="1678894" y="116404"/>
                    <a:pt x="1886093" y="323604"/>
                  </a:cubicBezTo>
                  <a:cubicBezTo>
                    <a:pt x="2093292" y="530804"/>
                    <a:pt x="2209695" y="811826"/>
                    <a:pt x="2209694" y="1104850"/>
                  </a:cubicBezTo>
                  <a:cubicBezTo>
                    <a:pt x="2209694" y="3788034"/>
                    <a:pt x="2209695" y="6471218"/>
                    <a:pt x="2209695" y="9154402"/>
                  </a:cubicBezTo>
                  <a:lnTo>
                    <a:pt x="2209695" y="9154402"/>
                  </a:lnTo>
                </a:path>
              </a:pathLst>
            </a:custGeom>
            <a:solidFill>
              <a:srgbClr val="073779">
                <a:alpha val="80000"/>
              </a:srgbClr>
            </a:solidFill>
            <a:ln w="25400">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7" name="Freeform 6"/>
            <p:cNvSpPr/>
            <p:nvPr/>
          </p:nvSpPr>
          <p:spPr>
            <a:xfrm rot="15660000">
              <a:off x="5179505" y="1578770"/>
              <a:ext cx="1041076" cy="7135388"/>
            </a:xfrm>
            <a:custGeom>
              <a:avLst/>
              <a:gdLst>
                <a:gd name="connsiteX0" fmla="*/ 498324 w 996648"/>
                <a:gd name="connsiteY0" fmla="*/ 0 h 6971904"/>
                <a:gd name="connsiteX1" fmla="*/ 498324 w 996648"/>
                <a:gd name="connsiteY1" fmla="*/ 0 h 6971904"/>
                <a:gd name="connsiteX2" fmla="*/ 850692 w 996648"/>
                <a:gd name="connsiteY2" fmla="*/ 145956 h 6971904"/>
                <a:gd name="connsiteX3" fmla="*/ 996647 w 996648"/>
                <a:gd name="connsiteY3" fmla="*/ 498325 h 6971904"/>
                <a:gd name="connsiteX4" fmla="*/ 996648 w 996648"/>
                <a:gd name="connsiteY4" fmla="*/ 6971904 h 6971904"/>
                <a:gd name="connsiteX5" fmla="*/ 996648 w 996648"/>
                <a:gd name="connsiteY5" fmla="*/ 6971904 h 6971904"/>
                <a:gd name="connsiteX6" fmla="*/ 996648 w 996648"/>
                <a:gd name="connsiteY6" fmla="*/ 6971904 h 6971904"/>
                <a:gd name="connsiteX7" fmla="*/ 0 w 996648"/>
                <a:gd name="connsiteY7" fmla="*/ 6971904 h 6971904"/>
                <a:gd name="connsiteX8" fmla="*/ 0 w 996648"/>
                <a:gd name="connsiteY8" fmla="*/ 6971904 h 6971904"/>
                <a:gd name="connsiteX9" fmla="*/ 0 w 996648"/>
                <a:gd name="connsiteY9" fmla="*/ 6971904 h 6971904"/>
                <a:gd name="connsiteX10" fmla="*/ 0 w 996648"/>
                <a:gd name="connsiteY10" fmla="*/ 498324 h 6971904"/>
                <a:gd name="connsiteX11" fmla="*/ 145956 w 996648"/>
                <a:gd name="connsiteY11" fmla="*/ 145956 h 6971904"/>
                <a:gd name="connsiteX12" fmla="*/ 498325 w 996648"/>
                <a:gd name="connsiteY12" fmla="*/ 1 h 6971904"/>
                <a:gd name="connsiteX13" fmla="*/ 498324 w 996648"/>
                <a:gd name="connsiteY13" fmla="*/ 0 h 6971904"/>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996648 w 1051569"/>
                <a:gd name="connsiteY5" fmla="*/ 6971904 h 7134903"/>
                <a:gd name="connsiteX6" fmla="*/ 1051569 w 1051569"/>
                <a:gd name="connsiteY6" fmla="*/ 7134903 h 7134903"/>
                <a:gd name="connsiteX7" fmla="*/ 0 w 1051569"/>
                <a:gd name="connsiteY7" fmla="*/ 6971904 h 7134903"/>
                <a:gd name="connsiteX8" fmla="*/ 0 w 1051569"/>
                <a:gd name="connsiteY8" fmla="*/ 6971904 h 7134903"/>
                <a:gd name="connsiteX9" fmla="*/ 0 w 1051569"/>
                <a:gd name="connsiteY9" fmla="*/ 6971904 h 7134903"/>
                <a:gd name="connsiteX10" fmla="*/ 0 w 1051569"/>
                <a:gd name="connsiteY10" fmla="*/ 498324 h 7134903"/>
                <a:gd name="connsiteX11" fmla="*/ 145956 w 1051569"/>
                <a:gd name="connsiteY11" fmla="*/ 145956 h 7134903"/>
                <a:gd name="connsiteX12" fmla="*/ 498325 w 1051569"/>
                <a:gd name="connsiteY12" fmla="*/ 1 h 7134903"/>
                <a:gd name="connsiteX13" fmla="*/ 498324 w 1051569"/>
                <a:gd name="connsiteY13"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1051569 w 1051569"/>
                <a:gd name="connsiteY5" fmla="*/ 7134903 h 7134903"/>
                <a:gd name="connsiteX6" fmla="*/ 0 w 1051569"/>
                <a:gd name="connsiteY6" fmla="*/ 6971904 h 7134903"/>
                <a:gd name="connsiteX7" fmla="*/ 0 w 1051569"/>
                <a:gd name="connsiteY7" fmla="*/ 6971904 h 7134903"/>
                <a:gd name="connsiteX8" fmla="*/ 0 w 1051569"/>
                <a:gd name="connsiteY8" fmla="*/ 6971904 h 7134903"/>
                <a:gd name="connsiteX9" fmla="*/ 0 w 1051569"/>
                <a:gd name="connsiteY9" fmla="*/ 498324 h 7134903"/>
                <a:gd name="connsiteX10" fmla="*/ 145956 w 1051569"/>
                <a:gd name="connsiteY10" fmla="*/ 145956 h 7134903"/>
                <a:gd name="connsiteX11" fmla="*/ 498325 w 1051569"/>
                <a:gd name="connsiteY11" fmla="*/ 1 h 7134903"/>
                <a:gd name="connsiteX12" fmla="*/ 498324 w 1051569"/>
                <a:gd name="connsiteY12" fmla="*/ 0 h 7134903"/>
                <a:gd name="connsiteX0" fmla="*/ 498324 w 1217677"/>
                <a:gd name="connsiteY0" fmla="*/ 0 h 7134903"/>
                <a:gd name="connsiteX1" fmla="*/ 498324 w 1217677"/>
                <a:gd name="connsiteY1" fmla="*/ 0 h 7134903"/>
                <a:gd name="connsiteX2" fmla="*/ 850692 w 1217677"/>
                <a:gd name="connsiteY2" fmla="*/ 145956 h 7134903"/>
                <a:gd name="connsiteX3" fmla="*/ 996647 w 1217677"/>
                <a:gd name="connsiteY3" fmla="*/ 498325 h 7134903"/>
                <a:gd name="connsiteX4" fmla="*/ 1051569 w 1217677"/>
                <a:gd name="connsiteY4" fmla="*/ 7134903 h 7134903"/>
                <a:gd name="connsiteX5" fmla="*/ 0 w 1217677"/>
                <a:gd name="connsiteY5" fmla="*/ 6971904 h 7134903"/>
                <a:gd name="connsiteX6" fmla="*/ 0 w 1217677"/>
                <a:gd name="connsiteY6" fmla="*/ 6971904 h 7134903"/>
                <a:gd name="connsiteX7" fmla="*/ 0 w 1217677"/>
                <a:gd name="connsiteY7" fmla="*/ 6971904 h 7134903"/>
                <a:gd name="connsiteX8" fmla="*/ 0 w 1217677"/>
                <a:gd name="connsiteY8" fmla="*/ 498324 h 7134903"/>
                <a:gd name="connsiteX9" fmla="*/ 145956 w 1217677"/>
                <a:gd name="connsiteY9" fmla="*/ 145956 h 7134903"/>
                <a:gd name="connsiteX10" fmla="*/ 498325 w 1217677"/>
                <a:gd name="connsiteY10" fmla="*/ 1 h 7134903"/>
                <a:gd name="connsiteX11" fmla="*/ 498324 w 1217677"/>
                <a:gd name="connsiteY11"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1051569 w 1051569"/>
                <a:gd name="connsiteY4" fmla="*/ 7134903 h 7134903"/>
                <a:gd name="connsiteX5" fmla="*/ 0 w 1051569"/>
                <a:gd name="connsiteY5" fmla="*/ 6971904 h 7134903"/>
                <a:gd name="connsiteX6" fmla="*/ 0 w 1051569"/>
                <a:gd name="connsiteY6" fmla="*/ 6971904 h 7134903"/>
                <a:gd name="connsiteX7" fmla="*/ 0 w 1051569"/>
                <a:gd name="connsiteY7" fmla="*/ 6971904 h 7134903"/>
                <a:gd name="connsiteX8" fmla="*/ 0 w 1051569"/>
                <a:gd name="connsiteY8" fmla="*/ 498324 h 7134903"/>
                <a:gd name="connsiteX9" fmla="*/ 145956 w 1051569"/>
                <a:gd name="connsiteY9" fmla="*/ 145956 h 7134903"/>
                <a:gd name="connsiteX10" fmla="*/ 498325 w 1051569"/>
                <a:gd name="connsiteY10" fmla="*/ 1 h 7134903"/>
                <a:gd name="connsiteX11" fmla="*/ 498324 w 1051569"/>
                <a:gd name="connsiteY11" fmla="*/ 0 h 7134903"/>
                <a:gd name="connsiteX0" fmla="*/ 0 w 1143009"/>
                <a:gd name="connsiteY0" fmla="*/ 6971904 h 7226343"/>
                <a:gd name="connsiteX1" fmla="*/ 0 w 1143009"/>
                <a:gd name="connsiteY1" fmla="*/ 6971904 h 7226343"/>
                <a:gd name="connsiteX2" fmla="*/ 0 w 1143009"/>
                <a:gd name="connsiteY2" fmla="*/ 6971904 h 7226343"/>
                <a:gd name="connsiteX3" fmla="*/ 0 w 1143009"/>
                <a:gd name="connsiteY3" fmla="*/ 498324 h 7226343"/>
                <a:gd name="connsiteX4" fmla="*/ 145956 w 1143009"/>
                <a:gd name="connsiteY4" fmla="*/ 145956 h 7226343"/>
                <a:gd name="connsiteX5" fmla="*/ 498325 w 1143009"/>
                <a:gd name="connsiteY5" fmla="*/ 1 h 7226343"/>
                <a:gd name="connsiteX6" fmla="*/ 498324 w 1143009"/>
                <a:gd name="connsiteY6" fmla="*/ 0 h 7226343"/>
                <a:gd name="connsiteX7" fmla="*/ 498324 w 1143009"/>
                <a:gd name="connsiteY7" fmla="*/ 0 h 7226343"/>
                <a:gd name="connsiteX8" fmla="*/ 850692 w 1143009"/>
                <a:gd name="connsiteY8" fmla="*/ 145956 h 7226343"/>
                <a:gd name="connsiteX9" fmla="*/ 996647 w 1143009"/>
                <a:gd name="connsiteY9" fmla="*/ 498325 h 7226343"/>
                <a:gd name="connsiteX10" fmla="*/ 1143009 w 1143009"/>
                <a:gd name="connsiteY10" fmla="*/ 7226343 h 7226343"/>
                <a:gd name="connsiteX0" fmla="*/ 0 w 1095577"/>
                <a:gd name="connsiteY0" fmla="*/ 6971904 h 7197301"/>
                <a:gd name="connsiteX1" fmla="*/ 0 w 1095577"/>
                <a:gd name="connsiteY1" fmla="*/ 6971904 h 7197301"/>
                <a:gd name="connsiteX2" fmla="*/ 0 w 1095577"/>
                <a:gd name="connsiteY2" fmla="*/ 6971904 h 7197301"/>
                <a:gd name="connsiteX3" fmla="*/ 0 w 1095577"/>
                <a:gd name="connsiteY3" fmla="*/ 498324 h 7197301"/>
                <a:gd name="connsiteX4" fmla="*/ 145956 w 1095577"/>
                <a:gd name="connsiteY4" fmla="*/ 145956 h 7197301"/>
                <a:gd name="connsiteX5" fmla="*/ 498325 w 1095577"/>
                <a:gd name="connsiteY5" fmla="*/ 1 h 7197301"/>
                <a:gd name="connsiteX6" fmla="*/ 498324 w 1095577"/>
                <a:gd name="connsiteY6" fmla="*/ 0 h 7197301"/>
                <a:gd name="connsiteX7" fmla="*/ 498324 w 1095577"/>
                <a:gd name="connsiteY7" fmla="*/ 0 h 7197301"/>
                <a:gd name="connsiteX8" fmla="*/ 850692 w 1095577"/>
                <a:gd name="connsiteY8" fmla="*/ 145956 h 7197301"/>
                <a:gd name="connsiteX9" fmla="*/ 996647 w 1095577"/>
                <a:gd name="connsiteY9" fmla="*/ 498325 h 7197301"/>
                <a:gd name="connsiteX10" fmla="*/ 1095577 w 1095577"/>
                <a:gd name="connsiteY10" fmla="*/ 7197301 h 7197301"/>
                <a:gd name="connsiteX0" fmla="*/ 0 w 1045874"/>
                <a:gd name="connsiteY0" fmla="*/ 6971904 h 7103308"/>
                <a:gd name="connsiteX1" fmla="*/ 0 w 1045874"/>
                <a:gd name="connsiteY1" fmla="*/ 6971904 h 7103308"/>
                <a:gd name="connsiteX2" fmla="*/ 0 w 1045874"/>
                <a:gd name="connsiteY2" fmla="*/ 6971904 h 7103308"/>
                <a:gd name="connsiteX3" fmla="*/ 0 w 1045874"/>
                <a:gd name="connsiteY3" fmla="*/ 498324 h 7103308"/>
                <a:gd name="connsiteX4" fmla="*/ 145956 w 1045874"/>
                <a:gd name="connsiteY4" fmla="*/ 145956 h 7103308"/>
                <a:gd name="connsiteX5" fmla="*/ 498325 w 1045874"/>
                <a:gd name="connsiteY5" fmla="*/ 1 h 7103308"/>
                <a:gd name="connsiteX6" fmla="*/ 498324 w 1045874"/>
                <a:gd name="connsiteY6" fmla="*/ 0 h 7103308"/>
                <a:gd name="connsiteX7" fmla="*/ 498324 w 1045874"/>
                <a:gd name="connsiteY7" fmla="*/ 0 h 7103308"/>
                <a:gd name="connsiteX8" fmla="*/ 850692 w 1045874"/>
                <a:gd name="connsiteY8" fmla="*/ 145956 h 7103308"/>
                <a:gd name="connsiteX9" fmla="*/ 996647 w 1045874"/>
                <a:gd name="connsiteY9" fmla="*/ 498325 h 7103308"/>
                <a:gd name="connsiteX10" fmla="*/ 1045874 w 1045874"/>
                <a:gd name="connsiteY10" fmla="*/ 7103308 h 7103308"/>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0884" h="7134813">
                  <a:moveTo>
                    <a:pt x="0" y="6971904"/>
                  </a:moveTo>
                  <a:lnTo>
                    <a:pt x="0" y="6971904"/>
                  </a:lnTo>
                  <a:lnTo>
                    <a:pt x="0" y="6971904"/>
                  </a:lnTo>
                  <a:lnTo>
                    <a:pt x="0" y="498324"/>
                  </a:lnTo>
                  <a:cubicBezTo>
                    <a:pt x="0" y="366160"/>
                    <a:pt x="52502" y="239410"/>
                    <a:pt x="145956" y="145956"/>
                  </a:cubicBezTo>
                  <a:cubicBezTo>
                    <a:pt x="239410" y="52502"/>
                    <a:pt x="366161" y="1"/>
                    <a:pt x="498325" y="1"/>
                  </a:cubicBezTo>
                  <a:lnTo>
                    <a:pt x="498324" y="0"/>
                  </a:lnTo>
                  <a:lnTo>
                    <a:pt x="498324" y="0"/>
                  </a:lnTo>
                  <a:cubicBezTo>
                    <a:pt x="630488" y="0"/>
                    <a:pt x="757238" y="52502"/>
                    <a:pt x="850692" y="145956"/>
                  </a:cubicBezTo>
                  <a:cubicBezTo>
                    <a:pt x="944146" y="239410"/>
                    <a:pt x="996647" y="366161"/>
                    <a:pt x="996647" y="498325"/>
                  </a:cubicBezTo>
                  <a:cubicBezTo>
                    <a:pt x="1030126" y="1663149"/>
                    <a:pt x="1037566" y="5867764"/>
                    <a:pt x="1040884" y="7134813"/>
                  </a:cubicBezTo>
                </a:path>
              </a:pathLst>
            </a:custGeom>
            <a:solidFill>
              <a:schemeClr val="tx2">
                <a:alpha val="60000"/>
              </a:schemeClr>
            </a:solidFill>
            <a:ln>
              <a:solidFill>
                <a:schemeClr val="bg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8" name="Freeform 7"/>
            <p:cNvSpPr/>
            <p:nvPr/>
          </p:nvSpPr>
          <p:spPr>
            <a:xfrm rot="15660000">
              <a:off x="6127967" y="-69104"/>
              <a:ext cx="931572" cy="5297173"/>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 name="connsiteX0" fmla="*/ 0 w 962833"/>
                <a:gd name="connsiteY0" fmla="*/ 6172200 h 6320186"/>
                <a:gd name="connsiteX1" fmla="*/ 0 w 962833"/>
                <a:gd name="connsiteY1" fmla="*/ 6172200 h 6320186"/>
                <a:gd name="connsiteX2" fmla="*/ 5534 w 962833"/>
                <a:gd name="connsiteY2" fmla="*/ 6164375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5534" y="6164375"/>
                  </a:lnTo>
                  <a:cubicBezTo>
                    <a:pt x="3689" y="4261983"/>
                    <a:pt x="1845" y="2359592"/>
                    <a:pt x="0" y="457200"/>
                  </a:cubicBez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chemeClr val="tx2">
                <a:alpha val="5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9" name="Freeform 8"/>
            <p:cNvSpPr/>
            <p:nvPr/>
          </p:nvSpPr>
          <p:spPr>
            <a:xfrm rot="15660000">
              <a:off x="5623969" y="-611195"/>
              <a:ext cx="963313" cy="6321050"/>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rgbClr val="073779">
                <a:alpha val="50000"/>
              </a:srgbClr>
            </a:solidFill>
            <a:ln w="25400">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0" name="Freeform 9"/>
            <p:cNvSpPr/>
            <p:nvPr/>
          </p:nvSpPr>
          <p:spPr>
            <a:xfrm rot="15660000">
              <a:off x="6394602" y="-278564"/>
              <a:ext cx="552278" cy="5105097"/>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099" h="5109912">
                  <a:moveTo>
                    <a:pt x="0" y="5016061"/>
                  </a:moveTo>
                  <a:lnTo>
                    <a:pt x="0" y="5016061"/>
                  </a:lnTo>
                  <a:lnTo>
                    <a:pt x="0" y="251460"/>
                  </a:ln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36054" y="5039297"/>
                    <a:pt x="552099" y="5109912"/>
                  </a:cubicBezTo>
                </a:path>
              </a:pathLst>
            </a:custGeom>
            <a:solidFill>
              <a:schemeClr val="accent1">
                <a:alpha val="30000"/>
              </a:schemeClr>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1" name="Freeform 10"/>
            <p:cNvSpPr/>
            <p:nvPr/>
          </p:nvSpPr>
          <p:spPr>
            <a:xfrm rot="15660000">
              <a:off x="7468480" y="1179374"/>
              <a:ext cx="536408" cy="2935113"/>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328 w 552099"/>
                <a:gd name="connsiteY1" fmla="*/ 2862849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328 w 552099"/>
                <a:gd name="connsiteY0" fmla="*/ 2862849 h 5109912"/>
                <a:gd name="connsiteX1" fmla="*/ 0 w 552099"/>
                <a:gd name="connsiteY1" fmla="*/ 251460 h 5109912"/>
                <a:gd name="connsiteX2" fmla="*/ 73651 w 552099"/>
                <a:gd name="connsiteY2" fmla="*/ 73651 h 5109912"/>
                <a:gd name="connsiteX3" fmla="*/ 251460 w 552099"/>
                <a:gd name="connsiteY3" fmla="*/ 0 h 5109912"/>
                <a:gd name="connsiteX4" fmla="*/ 251460 w 552099"/>
                <a:gd name="connsiteY4" fmla="*/ 0 h 5109912"/>
                <a:gd name="connsiteX5" fmla="*/ 429269 w 552099"/>
                <a:gd name="connsiteY5" fmla="*/ 73651 h 5109912"/>
                <a:gd name="connsiteX6" fmla="*/ 502920 w 552099"/>
                <a:gd name="connsiteY6" fmla="*/ 251460 h 5109912"/>
                <a:gd name="connsiteX7" fmla="*/ 552099 w 552099"/>
                <a:gd name="connsiteY7" fmla="*/ 5109912 h 5109912"/>
                <a:gd name="connsiteX0" fmla="*/ 328 w 543353"/>
                <a:gd name="connsiteY0" fmla="*/ 2862849 h 2928006"/>
                <a:gd name="connsiteX1" fmla="*/ 0 w 543353"/>
                <a:gd name="connsiteY1" fmla="*/ 251460 h 2928006"/>
                <a:gd name="connsiteX2" fmla="*/ 73651 w 543353"/>
                <a:gd name="connsiteY2" fmla="*/ 73651 h 2928006"/>
                <a:gd name="connsiteX3" fmla="*/ 251460 w 543353"/>
                <a:gd name="connsiteY3" fmla="*/ 0 h 2928006"/>
                <a:gd name="connsiteX4" fmla="*/ 251460 w 543353"/>
                <a:gd name="connsiteY4" fmla="*/ 0 h 2928006"/>
                <a:gd name="connsiteX5" fmla="*/ 429269 w 543353"/>
                <a:gd name="connsiteY5" fmla="*/ 73651 h 2928006"/>
                <a:gd name="connsiteX6" fmla="*/ 502920 w 543353"/>
                <a:gd name="connsiteY6" fmla="*/ 251460 h 2928006"/>
                <a:gd name="connsiteX7" fmla="*/ 543353 w 543353"/>
                <a:gd name="connsiteY7" fmla="*/ 2928006 h 2928006"/>
                <a:gd name="connsiteX0" fmla="*/ 328 w 537043"/>
                <a:gd name="connsiteY0" fmla="*/ 2862849 h 2967890"/>
                <a:gd name="connsiteX1" fmla="*/ 0 w 537043"/>
                <a:gd name="connsiteY1" fmla="*/ 251460 h 2967890"/>
                <a:gd name="connsiteX2" fmla="*/ 73651 w 537043"/>
                <a:gd name="connsiteY2" fmla="*/ 73651 h 2967890"/>
                <a:gd name="connsiteX3" fmla="*/ 251460 w 537043"/>
                <a:gd name="connsiteY3" fmla="*/ 0 h 2967890"/>
                <a:gd name="connsiteX4" fmla="*/ 251460 w 537043"/>
                <a:gd name="connsiteY4" fmla="*/ 0 h 2967890"/>
                <a:gd name="connsiteX5" fmla="*/ 429269 w 537043"/>
                <a:gd name="connsiteY5" fmla="*/ 73651 h 2967890"/>
                <a:gd name="connsiteX6" fmla="*/ 502920 w 537043"/>
                <a:gd name="connsiteY6" fmla="*/ 251460 h 2967890"/>
                <a:gd name="connsiteX7" fmla="*/ 537043 w 537043"/>
                <a:gd name="connsiteY7" fmla="*/ 2967890 h 2967890"/>
                <a:gd name="connsiteX0" fmla="*/ 328 w 528237"/>
                <a:gd name="connsiteY0" fmla="*/ 2862849 h 2951509"/>
                <a:gd name="connsiteX1" fmla="*/ 0 w 528237"/>
                <a:gd name="connsiteY1" fmla="*/ 251460 h 2951509"/>
                <a:gd name="connsiteX2" fmla="*/ 73651 w 528237"/>
                <a:gd name="connsiteY2" fmla="*/ 73651 h 2951509"/>
                <a:gd name="connsiteX3" fmla="*/ 251460 w 528237"/>
                <a:gd name="connsiteY3" fmla="*/ 0 h 2951509"/>
                <a:gd name="connsiteX4" fmla="*/ 251460 w 528237"/>
                <a:gd name="connsiteY4" fmla="*/ 0 h 2951509"/>
                <a:gd name="connsiteX5" fmla="*/ 429269 w 528237"/>
                <a:gd name="connsiteY5" fmla="*/ 73651 h 2951509"/>
                <a:gd name="connsiteX6" fmla="*/ 502920 w 528237"/>
                <a:gd name="connsiteY6" fmla="*/ 251460 h 2951509"/>
                <a:gd name="connsiteX7" fmla="*/ 524305 w 528237"/>
                <a:gd name="connsiteY7" fmla="*/ 2951509 h 2951509"/>
                <a:gd name="connsiteX0" fmla="*/ 328 w 528237"/>
                <a:gd name="connsiteY0" fmla="*/ 2862849 h 2929811"/>
                <a:gd name="connsiteX1" fmla="*/ 0 w 528237"/>
                <a:gd name="connsiteY1" fmla="*/ 251460 h 2929811"/>
                <a:gd name="connsiteX2" fmla="*/ 73651 w 528237"/>
                <a:gd name="connsiteY2" fmla="*/ 73651 h 2929811"/>
                <a:gd name="connsiteX3" fmla="*/ 251460 w 528237"/>
                <a:gd name="connsiteY3" fmla="*/ 0 h 2929811"/>
                <a:gd name="connsiteX4" fmla="*/ 251460 w 528237"/>
                <a:gd name="connsiteY4" fmla="*/ 0 h 2929811"/>
                <a:gd name="connsiteX5" fmla="*/ 429269 w 528237"/>
                <a:gd name="connsiteY5" fmla="*/ 73651 h 2929811"/>
                <a:gd name="connsiteX6" fmla="*/ 502920 w 528237"/>
                <a:gd name="connsiteY6" fmla="*/ 251460 h 2929811"/>
                <a:gd name="connsiteX7" fmla="*/ 527738 w 528237"/>
                <a:gd name="connsiteY7" fmla="*/ 2929811 h 2929811"/>
                <a:gd name="connsiteX0" fmla="*/ 4542 w 528237"/>
                <a:gd name="connsiteY0" fmla="*/ 2863516 h 2929811"/>
                <a:gd name="connsiteX1" fmla="*/ 0 w 528237"/>
                <a:gd name="connsiteY1" fmla="*/ 251460 h 2929811"/>
                <a:gd name="connsiteX2" fmla="*/ 73651 w 528237"/>
                <a:gd name="connsiteY2" fmla="*/ 73651 h 2929811"/>
                <a:gd name="connsiteX3" fmla="*/ 251460 w 528237"/>
                <a:gd name="connsiteY3" fmla="*/ 0 h 2929811"/>
                <a:gd name="connsiteX4" fmla="*/ 251460 w 528237"/>
                <a:gd name="connsiteY4" fmla="*/ 0 h 2929811"/>
                <a:gd name="connsiteX5" fmla="*/ 429269 w 528237"/>
                <a:gd name="connsiteY5" fmla="*/ 73651 h 2929811"/>
                <a:gd name="connsiteX6" fmla="*/ 502920 w 528237"/>
                <a:gd name="connsiteY6" fmla="*/ 251460 h 2929811"/>
                <a:gd name="connsiteX7" fmla="*/ 527738 w 528237"/>
                <a:gd name="connsiteY7" fmla="*/ 2929811 h 2929811"/>
                <a:gd name="connsiteX0" fmla="*/ 4542 w 538755"/>
                <a:gd name="connsiteY0" fmla="*/ 2863516 h 2953801"/>
                <a:gd name="connsiteX1" fmla="*/ 0 w 538755"/>
                <a:gd name="connsiteY1" fmla="*/ 251460 h 2953801"/>
                <a:gd name="connsiteX2" fmla="*/ 73651 w 538755"/>
                <a:gd name="connsiteY2" fmla="*/ 73651 h 2953801"/>
                <a:gd name="connsiteX3" fmla="*/ 251460 w 538755"/>
                <a:gd name="connsiteY3" fmla="*/ 0 h 2953801"/>
                <a:gd name="connsiteX4" fmla="*/ 251460 w 538755"/>
                <a:gd name="connsiteY4" fmla="*/ 0 h 2953801"/>
                <a:gd name="connsiteX5" fmla="*/ 429269 w 538755"/>
                <a:gd name="connsiteY5" fmla="*/ 73651 h 2953801"/>
                <a:gd name="connsiteX6" fmla="*/ 502920 w 538755"/>
                <a:gd name="connsiteY6" fmla="*/ 251460 h 2953801"/>
                <a:gd name="connsiteX7" fmla="*/ 538755 w 538755"/>
                <a:gd name="connsiteY7" fmla="*/ 2953801 h 2953801"/>
                <a:gd name="connsiteX0" fmla="*/ 4542 w 536285"/>
                <a:gd name="connsiteY0" fmla="*/ 2863516 h 2938929"/>
                <a:gd name="connsiteX1" fmla="*/ 0 w 536285"/>
                <a:gd name="connsiteY1" fmla="*/ 251460 h 2938929"/>
                <a:gd name="connsiteX2" fmla="*/ 73651 w 536285"/>
                <a:gd name="connsiteY2" fmla="*/ 73651 h 2938929"/>
                <a:gd name="connsiteX3" fmla="*/ 251460 w 536285"/>
                <a:gd name="connsiteY3" fmla="*/ 0 h 2938929"/>
                <a:gd name="connsiteX4" fmla="*/ 251460 w 536285"/>
                <a:gd name="connsiteY4" fmla="*/ 0 h 2938929"/>
                <a:gd name="connsiteX5" fmla="*/ 429269 w 536285"/>
                <a:gd name="connsiteY5" fmla="*/ 73651 h 2938929"/>
                <a:gd name="connsiteX6" fmla="*/ 502920 w 536285"/>
                <a:gd name="connsiteY6" fmla="*/ 251460 h 2938929"/>
                <a:gd name="connsiteX7" fmla="*/ 536285 w 536285"/>
                <a:gd name="connsiteY7" fmla="*/ 2938929 h 2938929"/>
                <a:gd name="connsiteX0" fmla="*/ 6777 w 536285"/>
                <a:gd name="connsiteY0" fmla="*/ 2849391 h 2938929"/>
                <a:gd name="connsiteX1" fmla="*/ 0 w 536285"/>
                <a:gd name="connsiteY1" fmla="*/ 251460 h 2938929"/>
                <a:gd name="connsiteX2" fmla="*/ 73651 w 536285"/>
                <a:gd name="connsiteY2" fmla="*/ 73651 h 2938929"/>
                <a:gd name="connsiteX3" fmla="*/ 251460 w 536285"/>
                <a:gd name="connsiteY3" fmla="*/ 0 h 2938929"/>
                <a:gd name="connsiteX4" fmla="*/ 251460 w 536285"/>
                <a:gd name="connsiteY4" fmla="*/ 0 h 2938929"/>
                <a:gd name="connsiteX5" fmla="*/ 429269 w 536285"/>
                <a:gd name="connsiteY5" fmla="*/ 73651 h 2938929"/>
                <a:gd name="connsiteX6" fmla="*/ 502920 w 536285"/>
                <a:gd name="connsiteY6" fmla="*/ 251460 h 2938929"/>
                <a:gd name="connsiteX7" fmla="*/ 536285 w 536285"/>
                <a:gd name="connsiteY7" fmla="*/ 2938929 h 293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6285" h="2938929">
                  <a:moveTo>
                    <a:pt x="6777" y="2849391"/>
                  </a:moveTo>
                  <a:cubicBezTo>
                    <a:pt x="6668" y="1978928"/>
                    <a:pt x="109" y="1121923"/>
                    <a:pt x="0" y="251460"/>
                  </a:cubicBez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17682" y="905440"/>
                    <a:pt x="536285" y="2938929"/>
                  </a:cubicBezTo>
                </a:path>
              </a:pathLst>
            </a:custGeom>
            <a:solidFill>
              <a:schemeClr val="accent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sp>
        <p:nvSpPr>
          <p:cNvPr id="12" name="Freeform 11"/>
          <p:cNvSpPr/>
          <p:nvPr/>
        </p:nvSpPr>
        <p:spPr>
          <a:xfrm rot="15660000">
            <a:off x="5750719" y="-642144"/>
            <a:ext cx="985838" cy="6048375"/>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 name="connsiteX0" fmla="*/ 0 w 981537"/>
              <a:gd name="connsiteY0" fmla="*/ 6172200 h 6338829"/>
              <a:gd name="connsiteX1" fmla="*/ 0 w 981537"/>
              <a:gd name="connsiteY1" fmla="*/ 6172200 h 6338829"/>
              <a:gd name="connsiteX2" fmla="*/ 0 w 981537"/>
              <a:gd name="connsiteY2" fmla="*/ 6172200 h 6338829"/>
              <a:gd name="connsiteX3" fmla="*/ 0 w 981537"/>
              <a:gd name="connsiteY3" fmla="*/ 457200 h 6338829"/>
              <a:gd name="connsiteX4" fmla="*/ 133911 w 981537"/>
              <a:gd name="connsiteY4" fmla="*/ 133911 h 6338829"/>
              <a:gd name="connsiteX5" fmla="*/ 457201 w 981537"/>
              <a:gd name="connsiteY5" fmla="*/ 1 h 6338829"/>
              <a:gd name="connsiteX6" fmla="*/ 457200 w 981537"/>
              <a:gd name="connsiteY6" fmla="*/ 0 h 6338829"/>
              <a:gd name="connsiteX7" fmla="*/ 457200 w 981537"/>
              <a:gd name="connsiteY7" fmla="*/ 0 h 6338829"/>
              <a:gd name="connsiteX8" fmla="*/ 780489 w 981537"/>
              <a:gd name="connsiteY8" fmla="*/ 133911 h 6338829"/>
              <a:gd name="connsiteX9" fmla="*/ 914399 w 981537"/>
              <a:gd name="connsiteY9" fmla="*/ 457201 h 6338829"/>
              <a:gd name="connsiteX10" fmla="*/ 981537 w 981537"/>
              <a:gd name="connsiteY10" fmla="*/ 6338829 h 6338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81537" h="6338829">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89058" y="4544471"/>
                  <a:pt x="981537" y="6338829"/>
                </a:cubicBezTo>
              </a:path>
            </a:pathLst>
          </a:custGeom>
          <a:solidFill>
            <a:schemeClr val="bg2">
              <a:lumMod val="40000"/>
              <a:lumOff val="60000"/>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nvGrpSpPr>
          <p:cNvPr id="13" name="Group 29"/>
          <p:cNvGrpSpPr>
            <a:grpSpLocks/>
          </p:cNvGrpSpPr>
          <p:nvPr/>
        </p:nvGrpSpPr>
        <p:grpSpPr bwMode="auto">
          <a:xfrm>
            <a:off x="787400" y="-969963"/>
            <a:ext cx="5637213" cy="2701926"/>
            <a:chOff x="787878" y="-970104"/>
            <a:chExt cx="5636587" cy="2701922"/>
          </a:xfrm>
        </p:grpSpPr>
        <p:sp>
          <p:nvSpPr>
            <p:cNvPr id="14" name="Oval 13"/>
            <p:cNvSpPr/>
            <p:nvPr/>
          </p:nvSpPr>
          <p:spPr>
            <a:xfrm>
              <a:off x="2383139" y="1122219"/>
              <a:ext cx="609532" cy="60959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5" name="Oval 14"/>
            <p:cNvSpPr/>
            <p:nvPr userDrawn="1"/>
          </p:nvSpPr>
          <p:spPr>
            <a:xfrm>
              <a:off x="2856161" y="76057"/>
              <a:ext cx="1023823" cy="83819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6" name="Oval 15"/>
            <p:cNvSpPr/>
            <p:nvPr/>
          </p:nvSpPr>
          <p:spPr>
            <a:xfrm>
              <a:off x="1948212" y="45895"/>
              <a:ext cx="1023823" cy="8683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7" name="Pie 16"/>
            <p:cNvSpPr/>
            <p:nvPr/>
          </p:nvSpPr>
          <p:spPr>
            <a:xfrm>
              <a:off x="1219630" y="-765316"/>
              <a:ext cx="3504811" cy="1520823"/>
            </a:xfrm>
            <a:prstGeom prst="pie">
              <a:avLst>
                <a:gd name="adj1" fmla="val 22874"/>
                <a:gd name="adj2" fmla="val 1080188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8" name="Oval 17"/>
            <p:cNvSpPr/>
            <p:nvPr/>
          </p:nvSpPr>
          <p:spPr>
            <a:xfrm>
              <a:off x="2345043" y="141145"/>
              <a:ext cx="1023823" cy="95249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9" name="Arc 18"/>
            <p:cNvSpPr/>
            <p:nvPr/>
          </p:nvSpPr>
          <p:spPr>
            <a:xfrm rot="12469977">
              <a:off x="1178360" y="-177942"/>
              <a:ext cx="1133349" cy="831849"/>
            </a:xfrm>
            <a:prstGeom prst="arc">
              <a:avLst>
                <a:gd name="adj1" fmla="val 11101214"/>
                <a:gd name="adj2" fmla="val 21230192"/>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0" name="Pie 19"/>
            <p:cNvSpPr/>
            <p:nvPr/>
          </p:nvSpPr>
          <p:spPr>
            <a:xfrm rot="60000">
              <a:off x="787878" y="-198580"/>
              <a:ext cx="380958" cy="381000"/>
            </a:xfrm>
            <a:prstGeom prst="pie">
              <a:avLst>
                <a:gd name="adj1" fmla="val 21598475"/>
                <a:gd name="adj2" fmla="val 106342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1" name="Arc 20"/>
            <p:cNvSpPr/>
            <p:nvPr/>
          </p:nvSpPr>
          <p:spPr>
            <a:xfrm rot="6387309">
              <a:off x="4862458" y="-839837"/>
              <a:ext cx="1452561" cy="1671452"/>
            </a:xfrm>
            <a:prstGeom prst="arc">
              <a:avLst>
                <a:gd name="adj1" fmla="val 15214126"/>
                <a:gd name="adj2" fmla="val 44149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2" name="Oval 21"/>
            <p:cNvSpPr/>
            <p:nvPr/>
          </p:nvSpPr>
          <p:spPr>
            <a:xfrm>
              <a:off x="5362545" y="461820"/>
              <a:ext cx="757154" cy="6429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3" name="Oval 22"/>
            <p:cNvSpPr/>
            <p:nvPr/>
          </p:nvSpPr>
          <p:spPr>
            <a:xfrm>
              <a:off x="4800632" y="152257"/>
              <a:ext cx="757154" cy="6445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4" name="Arc 23"/>
            <p:cNvSpPr/>
            <p:nvPr/>
          </p:nvSpPr>
          <p:spPr>
            <a:xfrm rot="6387309">
              <a:off x="3395747" y="-1039842"/>
              <a:ext cx="1906585" cy="2046060"/>
            </a:xfrm>
            <a:prstGeom prst="arc">
              <a:avLst>
                <a:gd name="adj1" fmla="val 15243146"/>
                <a:gd name="adj2" fmla="val 436902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5" name="Oval 24"/>
            <p:cNvSpPr/>
            <p:nvPr/>
          </p:nvSpPr>
          <p:spPr>
            <a:xfrm>
              <a:off x="6114936" y="590407"/>
              <a:ext cx="152383" cy="152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6" name="Oval 25"/>
            <p:cNvSpPr/>
            <p:nvPr/>
          </p:nvSpPr>
          <p:spPr>
            <a:xfrm>
              <a:off x="6191128" y="485632"/>
              <a:ext cx="104763" cy="1047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sp>
        <p:nvSpPr>
          <p:cNvPr id="27" name="Rectangle 26"/>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2" name="Title 1"/>
          <p:cNvSpPr>
            <a:spLocks noGrp="1"/>
          </p:cNvSpPr>
          <p:nvPr>
            <p:ph type="ctrTitle"/>
          </p:nvPr>
        </p:nvSpPr>
        <p:spPr>
          <a:xfrm rot="21042312">
            <a:off x="1022823" y="2961459"/>
            <a:ext cx="7551601" cy="1612607"/>
          </a:xfrm>
        </p:spPr>
        <p:txBody>
          <a:bodyPr anchor="b">
            <a:noAutofit/>
          </a:bodyPr>
          <a:lstStyle>
            <a:lvl1pPr algn="l">
              <a:defRPr sz="4600">
                <a:solidFill>
                  <a:schemeClr val="bg1"/>
                </a:solidFill>
              </a:defRPr>
            </a:lvl1pPr>
          </a:lstStyle>
          <a:p>
            <a:r>
              <a:rPr lang="en-US" smtClean="0"/>
              <a:t>Click to edit Master title style</a:t>
            </a:r>
            <a:endParaRPr/>
          </a:p>
        </p:txBody>
      </p:sp>
      <p:sp>
        <p:nvSpPr>
          <p:cNvPr id="3" name="Subtitle 2"/>
          <p:cNvSpPr>
            <a:spLocks noGrp="1"/>
          </p:cNvSpPr>
          <p:nvPr>
            <p:ph type="subTitle" idx="1"/>
          </p:nvPr>
        </p:nvSpPr>
        <p:spPr>
          <a:xfrm rot="21060000">
            <a:off x="2550459" y="4704801"/>
            <a:ext cx="6400800" cy="914400"/>
          </a:xfrm>
        </p:spPr>
        <p:txBody>
          <a:bodyPr anchor="ctr"/>
          <a:lstStyle>
            <a:lvl1pPr marL="0" indent="0" algn="l">
              <a:buNone/>
              <a:defRPr sz="2400">
                <a:solidFill>
                  <a:schemeClr val="bg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ound Same Side Corner Rectangle 3"/>
          <p:cNvSpPr/>
          <p:nvPr/>
        </p:nvSpPr>
        <p:spPr>
          <a:xfrm rot="16200000">
            <a:off x="3974306" y="-2347118"/>
            <a:ext cx="1450975"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3"/>
          <p:cNvSpPr>
            <a:spLocks noGrp="1"/>
          </p:cNvSpPr>
          <p:nvPr>
            <p:ph type="dt" sz="half" idx="10"/>
          </p:nvPr>
        </p:nvSpPr>
        <p:spPr/>
        <p:txBody>
          <a:bodyPr/>
          <a:lstStyle>
            <a:lvl1pPr>
              <a:defRPr/>
            </a:lvl1pPr>
          </a:lstStyle>
          <a:p>
            <a:fld id="{981A5475-B923-4D02-961D-2D2E1D818EE1}" type="datetime1">
              <a:rPr lang="en-US"/>
              <a:pPr/>
              <a:t>9/11/12</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1D429176-C962-452F-9990-F6C79162CE6A}"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pic>
        <p:nvPicPr>
          <p:cNvPr id="4" name="Picture 31" descr="TitleSlideOverlay.pn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grpSp>
        <p:nvGrpSpPr>
          <p:cNvPr id="5" name="Group 26"/>
          <p:cNvGrpSpPr>
            <a:grpSpLocks/>
          </p:cNvGrpSpPr>
          <p:nvPr/>
        </p:nvGrpSpPr>
        <p:grpSpPr bwMode="auto">
          <a:xfrm>
            <a:off x="787400" y="-969963"/>
            <a:ext cx="5637213" cy="2701926"/>
            <a:chOff x="787878" y="-970104"/>
            <a:chExt cx="5636587" cy="2701922"/>
          </a:xfrm>
        </p:grpSpPr>
        <p:sp>
          <p:nvSpPr>
            <p:cNvPr id="6" name="Oval 5"/>
            <p:cNvSpPr/>
            <p:nvPr/>
          </p:nvSpPr>
          <p:spPr>
            <a:xfrm>
              <a:off x="2383139" y="1122219"/>
              <a:ext cx="609532" cy="60959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7" name="Oval 6"/>
            <p:cNvSpPr/>
            <p:nvPr/>
          </p:nvSpPr>
          <p:spPr>
            <a:xfrm>
              <a:off x="2856161" y="76057"/>
              <a:ext cx="1023823" cy="83819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8" name="Oval 7"/>
            <p:cNvSpPr/>
            <p:nvPr/>
          </p:nvSpPr>
          <p:spPr>
            <a:xfrm>
              <a:off x="1948212" y="45895"/>
              <a:ext cx="1023823" cy="8683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9" name="Pie 8"/>
            <p:cNvSpPr/>
            <p:nvPr/>
          </p:nvSpPr>
          <p:spPr>
            <a:xfrm>
              <a:off x="1219630" y="-765316"/>
              <a:ext cx="3504811" cy="1520823"/>
            </a:xfrm>
            <a:prstGeom prst="pie">
              <a:avLst>
                <a:gd name="adj1" fmla="val 22874"/>
                <a:gd name="adj2" fmla="val 1080188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0" name="Oval 9"/>
            <p:cNvSpPr/>
            <p:nvPr/>
          </p:nvSpPr>
          <p:spPr>
            <a:xfrm>
              <a:off x="2345043" y="141145"/>
              <a:ext cx="1023823" cy="95249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1" name="Arc 10"/>
            <p:cNvSpPr/>
            <p:nvPr/>
          </p:nvSpPr>
          <p:spPr>
            <a:xfrm rot="12469977">
              <a:off x="1178360" y="-177942"/>
              <a:ext cx="1133349" cy="831849"/>
            </a:xfrm>
            <a:prstGeom prst="arc">
              <a:avLst>
                <a:gd name="adj1" fmla="val 11101214"/>
                <a:gd name="adj2" fmla="val 21230192"/>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2" name="Pie 11"/>
            <p:cNvSpPr/>
            <p:nvPr/>
          </p:nvSpPr>
          <p:spPr>
            <a:xfrm rot="60000">
              <a:off x="787878" y="-198580"/>
              <a:ext cx="380958" cy="381000"/>
            </a:xfrm>
            <a:prstGeom prst="pie">
              <a:avLst>
                <a:gd name="adj1" fmla="val 21598475"/>
                <a:gd name="adj2" fmla="val 106342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3" name="Arc 12"/>
            <p:cNvSpPr/>
            <p:nvPr/>
          </p:nvSpPr>
          <p:spPr>
            <a:xfrm rot="6387309">
              <a:off x="4862458" y="-839837"/>
              <a:ext cx="1452561" cy="1671452"/>
            </a:xfrm>
            <a:prstGeom prst="arc">
              <a:avLst>
                <a:gd name="adj1" fmla="val 15214126"/>
                <a:gd name="adj2" fmla="val 44149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4" name="Oval 13"/>
            <p:cNvSpPr/>
            <p:nvPr/>
          </p:nvSpPr>
          <p:spPr>
            <a:xfrm>
              <a:off x="5362545" y="461820"/>
              <a:ext cx="757154" cy="6429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5" name="Oval 14"/>
            <p:cNvSpPr/>
            <p:nvPr/>
          </p:nvSpPr>
          <p:spPr>
            <a:xfrm>
              <a:off x="4800632" y="152257"/>
              <a:ext cx="757154" cy="6445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6" name="Arc 15"/>
            <p:cNvSpPr/>
            <p:nvPr/>
          </p:nvSpPr>
          <p:spPr>
            <a:xfrm rot="6387309">
              <a:off x="3395747" y="-1039842"/>
              <a:ext cx="1906585" cy="2046060"/>
            </a:xfrm>
            <a:prstGeom prst="arc">
              <a:avLst>
                <a:gd name="adj1" fmla="val 15243146"/>
                <a:gd name="adj2" fmla="val 436902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7" name="Oval 16"/>
            <p:cNvSpPr/>
            <p:nvPr/>
          </p:nvSpPr>
          <p:spPr>
            <a:xfrm>
              <a:off x="6114936" y="590407"/>
              <a:ext cx="152383" cy="152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8" name="Oval 17"/>
            <p:cNvSpPr/>
            <p:nvPr/>
          </p:nvSpPr>
          <p:spPr>
            <a:xfrm>
              <a:off x="6191128" y="485632"/>
              <a:ext cx="104763" cy="1047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sp>
        <p:nvSpPr>
          <p:cNvPr id="19" name="Freeform 18"/>
          <p:cNvSpPr/>
          <p:nvPr/>
        </p:nvSpPr>
        <p:spPr>
          <a:xfrm rot="15660000">
            <a:off x="5752306" y="67470"/>
            <a:ext cx="968375" cy="6030912"/>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chemeClr val="bg2">
              <a:lumMod val="40000"/>
              <a:lumOff val="60000"/>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0" name="Freeform 19"/>
          <p:cNvSpPr/>
          <p:nvPr/>
        </p:nvSpPr>
        <p:spPr>
          <a:xfrm rot="15669120">
            <a:off x="4038600" y="-17462"/>
            <a:ext cx="1789113" cy="8821737"/>
          </a:xfrm>
          <a:custGeom>
            <a:avLst/>
            <a:gdLst>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1503 w 2209695"/>
              <a:gd name="connsiteY10" fmla="*/ 8780893 h 9154402"/>
              <a:gd name="connsiteX11" fmla="*/ 0 w 2209695"/>
              <a:gd name="connsiteY11" fmla="*/ 1104848 h 9154402"/>
              <a:gd name="connsiteX12" fmla="*/ 323604 w 2209695"/>
              <a:gd name="connsiteY12" fmla="*/ 323603 h 9154402"/>
              <a:gd name="connsiteX13" fmla="*/ 1104850 w 2209695"/>
              <a:gd name="connsiteY13" fmla="*/ 2 h 9154402"/>
              <a:gd name="connsiteX14" fmla="*/ 1104848 w 2209695"/>
              <a:gd name="connsiteY14"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1503 w 2209695"/>
              <a:gd name="connsiteY9" fmla="*/ 8780893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1503 w 2209695"/>
              <a:gd name="connsiteY8" fmla="*/ 8780893 h 9154402"/>
              <a:gd name="connsiteX9" fmla="*/ 0 w 2209695"/>
              <a:gd name="connsiteY9" fmla="*/ 1104848 h 9154402"/>
              <a:gd name="connsiteX10" fmla="*/ 323604 w 2209695"/>
              <a:gd name="connsiteY10" fmla="*/ 323603 h 9154402"/>
              <a:gd name="connsiteX11" fmla="*/ 1104850 w 2209695"/>
              <a:gd name="connsiteY11" fmla="*/ 2 h 9154402"/>
              <a:gd name="connsiteX12" fmla="*/ 1104848 w 2209695"/>
              <a:gd name="connsiteY12" fmla="*/ 0 h 9154402"/>
              <a:gd name="connsiteX0" fmla="*/ 1144487 w 2249334"/>
              <a:gd name="connsiteY0" fmla="*/ 0 h 9154755"/>
              <a:gd name="connsiteX1" fmla="*/ 1144487 w 2249334"/>
              <a:gd name="connsiteY1" fmla="*/ 0 h 9154755"/>
              <a:gd name="connsiteX2" fmla="*/ 1925732 w 2249334"/>
              <a:gd name="connsiteY2" fmla="*/ 323604 h 9154755"/>
              <a:gd name="connsiteX3" fmla="*/ 2249333 w 2249334"/>
              <a:gd name="connsiteY3" fmla="*/ 1104850 h 9154755"/>
              <a:gd name="connsiteX4" fmla="*/ 2249334 w 2249334"/>
              <a:gd name="connsiteY4" fmla="*/ 9154402 h 9154755"/>
              <a:gd name="connsiteX5" fmla="*/ 2249334 w 2249334"/>
              <a:gd name="connsiteY5" fmla="*/ 9154402 h 9154755"/>
              <a:gd name="connsiteX6" fmla="*/ 2249334 w 2249334"/>
              <a:gd name="connsiteY6" fmla="*/ 9154402 h 9154755"/>
              <a:gd name="connsiteX7" fmla="*/ 0 w 2249334"/>
              <a:gd name="connsiteY7" fmla="*/ 9154755 h 9154755"/>
              <a:gd name="connsiteX8" fmla="*/ 41142 w 2249334"/>
              <a:gd name="connsiteY8" fmla="*/ 8780893 h 9154755"/>
              <a:gd name="connsiteX9" fmla="*/ 39639 w 2249334"/>
              <a:gd name="connsiteY9" fmla="*/ 1104848 h 9154755"/>
              <a:gd name="connsiteX10" fmla="*/ 363243 w 2249334"/>
              <a:gd name="connsiteY10" fmla="*/ 323603 h 9154755"/>
              <a:gd name="connsiteX11" fmla="*/ 1144489 w 2249334"/>
              <a:gd name="connsiteY11" fmla="*/ 2 h 9154755"/>
              <a:gd name="connsiteX12" fmla="*/ 1144487 w 2249334"/>
              <a:gd name="connsiteY12" fmla="*/ 0 h 9154755"/>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1503 w 2209695"/>
              <a:gd name="connsiteY7" fmla="*/ 8780893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37157 w 2209695"/>
              <a:gd name="connsiteY7" fmla="*/ 8792966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37157 w 2301135"/>
              <a:gd name="connsiteY0" fmla="*/ 8792966 h 9245842"/>
              <a:gd name="connsiteX1" fmla="*/ 0 w 2301135"/>
              <a:gd name="connsiteY1" fmla="*/ 1104848 h 9245842"/>
              <a:gd name="connsiteX2" fmla="*/ 323604 w 2301135"/>
              <a:gd name="connsiteY2" fmla="*/ 323603 h 9245842"/>
              <a:gd name="connsiteX3" fmla="*/ 1104850 w 2301135"/>
              <a:gd name="connsiteY3" fmla="*/ 2 h 9245842"/>
              <a:gd name="connsiteX4" fmla="*/ 1104848 w 2301135"/>
              <a:gd name="connsiteY4" fmla="*/ 0 h 9245842"/>
              <a:gd name="connsiteX5" fmla="*/ 1104848 w 2301135"/>
              <a:gd name="connsiteY5" fmla="*/ 0 h 9245842"/>
              <a:gd name="connsiteX6" fmla="*/ 1886093 w 2301135"/>
              <a:gd name="connsiteY6" fmla="*/ 323604 h 9245842"/>
              <a:gd name="connsiteX7" fmla="*/ 2209694 w 2301135"/>
              <a:gd name="connsiteY7" fmla="*/ 1104850 h 9245842"/>
              <a:gd name="connsiteX8" fmla="*/ 2209695 w 2301135"/>
              <a:gd name="connsiteY8" fmla="*/ 9154402 h 9245842"/>
              <a:gd name="connsiteX9" fmla="*/ 2209695 w 2301135"/>
              <a:gd name="connsiteY9" fmla="*/ 9154402 h 9245842"/>
              <a:gd name="connsiteX10" fmla="*/ 2301135 w 2301135"/>
              <a:gd name="connsiteY10" fmla="*/ 9245842 h 9245842"/>
              <a:gd name="connsiteX0" fmla="*/ 37157 w 2209695"/>
              <a:gd name="connsiteY0" fmla="*/ 8792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132845 w 2209695"/>
              <a:gd name="connsiteY0" fmla="*/ 885693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70836 w 2209695"/>
              <a:gd name="connsiteY0" fmla="*/ 8848823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695" h="9154402">
                <a:moveTo>
                  <a:pt x="70836" y="8848823"/>
                </a:moveTo>
                <a:lnTo>
                  <a:pt x="0" y="1104848"/>
                </a:lnTo>
                <a:cubicBezTo>
                  <a:pt x="0" y="811824"/>
                  <a:pt x="116404" y="530802"/>
                  <a:pt x="323604" y="323603"/>
                </a:cubicBezTo>
                <a:cubicBezTo>
                  <a:pt x="530804" y="116404"/>
                  <a:pt x="811826" y="1"/>
                  <a:pt x="1104850" y="2"/>
                </a:cubicBezTo>
                <a:lnTo>
                  <a:pt x="1104848" y="0"/>
                </a:lnTo>
                <a:lnTo>
                  <a:pt x="1104848" y="0"/>
                </a:lnTo>
                <a:cubicBezTo>
                  <a:pt x="1397872" y="0"/>
                  <a:pt x="1678894" y="116404"/>
                  <a:pt x="1886093" y="323604"/>
                </a:cubicBezTo>
                <a:cubicBezTo>
                  <a:pt x="2093292" y="530804"/>
                  <a:pt x="2209695" y="811826"/>
                  <a:pt x="2209694" y="1104850"/>
                </a:cubicBezTo>
                <a:cubicBezTo>
                  <a:pt x="2209694" y="3788034"/>
                  <a:pt x="2209695" y="6471218"/>
                  <a:pt x="2209695" y="9154402"/>
                </a:cubicBezTo>
                <a:lnTo>
                  <a:pt x="2209695" y="9154402"/>
                </a:lnTo>
              </a:path>
            </a:pathLst>
          </a:cu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1" name="Freeform 20"/>
          <p:cNvSpPr/>
          <p:nvPr/>
        </p:nvSpPr>
        <p:spPr>
          <a:xfrm rot="15660000">
            <a:off x="6128543" y="621507"/>
            <a:ext cx="931863" cy="5295900"/>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chemeClr val="tx2">
              <a:alpha val="5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2" name="Freeform 21"/>
          <p:cNvSpPr/>
          <p:nvPr/>
        </p:nvSpPr>
        <p:spPr>
          <a:xfrm rot="15660000">
            <a:off x="5624513" y="77788"/>
            <a:ext cx="962025" cy="6321425"/>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rgbClr val="073779">
              <a:alpha val="50000"/>
            </a:srgbClr>
          </a:solidFill>
          <a:ln w="25400">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3" name="Freeform 22"/>
          <p:cNvSpPr/>
          <p:nvPr/>
        </p:nvSpPr>
        <p:spPr>
          <a:xfrm rot="15660000">
            <a:off x="6395244" y="411957"/>
            <a:ext cx="552450" cy="5103812"/>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099" h="5109912">
                <a:moveTo>
                  <a:pt x="0" y="5016061"/>
                </a:moveTo>
                <a:lnTo>
                  <a:pt x="0" y="5016061"/>
                </a:lnTo>
                <a:lnTo>
                  <a:pt x="0" y="251460"/>
                </a:ln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36054" y="5039297"/>
                  <a:pt x="552099" y="5109912"/>
                </a:cubicBezTo>
              </a:path>
            </a:pathLst>
          </a:custGeom>
          <a:solidFill>
            <a:schemeClr val="accent1">
              <a:alpha val="30000"/>
            </a:schemeClr>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4" name="Freeform 23"/>
          <p:cNvSpPr/>
          <p:nvPr/>
        </p:nvSpPr>
        <p:spPr>
          <a:xfrm rot="15660000">
            <a:off x="7469188" y="1865313"/>
            <a:ext cx="528637" cy="2947987"/>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328 w 552099"/>
              <a:gd name="connsiteY1" fmla="*/ 2862849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328 w 552099"/>
              <a:gd name="connsiteY0" fmla="*/ 2862849 h 5109912"/>
              <a:gd name="connsiteX1" fmla="*/ 0 w 552099"/>
              <a:gd name="connsiteY1" fmla="*/ 251460 h 5109912"/>
              <a:gd name="connsiteX2" fmla="*/ 73651 w 552099"/>
              <a:gd name="connsiteY2" fmla="*/ 73651 h 5109912"/>
              <a:gd name="connsiteX3" fmla="*/ 251460 w 552099"/>
              <a:gd name="connsiteY3" fmla="*/ 0 h 5109912"/>
              <a:gd name="connsiteX4" fmla="*/ 251460 w 552099"/>
              <a:gd name="connsiteY4" fmla="*/ 0 h 5109912"/>
              <a:gd name="connsiteX5" fmla="*/ 429269 w 552099"/>
              <a:gd name="connsiteY5" fmla="*/ 73651 h 5109912"/>
              <a:gd name="connsiteX6" fmla="*/ 502920 w 552099"/>
              <a:gd name="connsiteY6" fmla="*/ 251460 h 5109912"/>
              <a:gd name="connsiteX7" fmla="*/ 552099 w 552099"/>
              <a:gd name="connsiteY7" fmla="*/ 5109912 h 5109912"/>
              <a:gd name="connsiteX0" fmla="*/ 328 w 543353"/>
              <a:gd name="connsiteY0" fmla="*/ 2862849 h 2928006"/>
              <a:gd name="connsiteX1" fmla="*/ 0 w 543353"/>
              <a:gd name="connsiteY1" fmla="*/ 251460 h 2928006"/>
              <a:gd name="connsiteX2" fmla="*/ 73651 w 543353"/>
              <a:gd name="connsiteY2" fmla="*/ 73651 h 2928006"/>
              <a:gd name="connsiteX3" fmla="*/ 251460 w 543353"/>
              <a:gd name="connsiteY3" fmla="*/ 0 h 2928006"/>
              <a:gd name="connsiteX4" fmla="*/ 251460 w 543353"/>
              <a:gd name="connsiteY4" fmla="*/ 0 h 2928006"/>
              <a:gd name="connsiteX5" fmla="*/ 429269 w 543353"/>
              <a:gd name="connsiteY5" fmla="*/ 73651 h 2928006"/>
              <a:gd name="connsiteX6" fmla="*/ 502920 w 543353"/>
              <a:gd name="connsiteY6" fmla="*/ 251460 h 2928006"/>
              <a:gd name="connsiteX7" fmla="*/ 543353 w 543353"/>
              <a:gd name="connsiteY7" fmla="*/ 2928006 h 2928006"/>
              <a:gd name="connsiteX0" fmla="*/ 328 w 537043"/>
              <a:gd name="connsiteY0" fmla="*/ 2862849 h 2967890"/>
              <a:gd name="connsiteX1" fmla="*/ 0 w 537043"/>
              <a:gd name="connsiteY1" fmla="*/ 251460 h 2967890"/>
              <a:gd name="connsiteX2" fmla="*/ 73651 w 537043"/>
              <a:gd name="connsiteY2" fmla="*/ 73651 h 2967890"/>
              <a:gd name="connsiteX3" fmla="*/ 251460 w 537043"/>
              <a:gd name="connsiteY3" fmla="*/ 0 h 2967890"/>
              <a:gd name="connsiteX4" fmla="*/ 251460 w 537043"/>
              <a:gd name="connsiteY4" fmla="*/ 0 h 2967890"/>
              <a:gd name="connsiteX5" fmla="*/ 429269 w 537043"/>
              <a:gd name="connsiteY5" fmla="*/ 73651 h 2967890"/>
              <a:gd name="connsiteX6" fmla="*/ 502920 w 537043"/>
              <a:gd name="connsiteY6" fmla="*/ 251460 h 2967890"/>
              <a:gd name="connsiteX7" fmla="*/ 537043 w 537043"/>
              <a:gd name="connsiteY7" fmla="*/ 2967890 h 2967890"/>
              <a:gd name="connsiteX0" fmla="*/ 328 w 528237"/>
              <a:gd name="connsiteY0" fmla="*/ 2862849 h 2951509"/>
              <a:gd name="connsiteX1" fmla="*/ 0 w 528237"/>
              <a:gd name="connsiteY1" fmla="*/ 251460 h 2951509"/>
              <a:gd name="connsiteX2" fmla="*/ 73651 w 528237"/>
              <a:gd name="connsiteY2" fmla="*/ 73651 h 2951509"/>
              <a:gd name="connsiteX3" fmla="*/ 251460 w 528237"/>
              <a:gd name="connsiteY3" fmla="*/ 0 h 2951509"/>
              <a:gd name="connsiteX4" fmla="*/ 251460 w 528237"/>
              <a:gd name="connsiteY4" fmla="*/ 0 h 2951509"/>
              <a:gd name="connsiteX5" fmla="*/ 429269 w 528237"/>
              <a:gd name="connsiteY5" fmla="*/ 73651 h 2951509"/>
              <a:gd name="connsiteX6" fmla="*/ 502920 w 528237"/>
              <a:gd name="connsiteY6" fmla="*/ 251460 h 2951509"/>
              <a:gd name="connsiteX7" fmla="*/ 524305 w 528237"/>
              <a:gd name="connsiteY7" fmla="*/ 2951509 h 2951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8237" h="2951509">
                <a:moveTo>
                  <a:pt x="328" y="2862849"/>
                </a:moveTo>
                <a:cubicBezTo>
                  <a:pt x="219" y="1992386"/>
                  <a:pt x="109" y="1121923"/>
                  <a:pt x="0" y="251460"/>
                </a:cubicBez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05702" y="918020"/>
                  <a:pt x="524305" y="2951509"/>
                </a:cubicBezTo>
              </a:path>
            </a:pathLst>
          </a:custGeom>
          <a:solidFill>
            <a:schemeClr val="accent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5" name="Rectangle 24"/>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2" name="Title 1"/>
          <p:cNvSpPr>
            <a:spLocks noGrp="1"/>
          </p:cNvSpPr>
          <p:nvPr>
            <p:ph type="ctrTitle"/>
          </p:nvPr>
        </p:nvSpPr>
        <p:spPr>
          <a:xfrm rot="21042312">
            <a:off x="1248863" y="3564661"/>
            <a:ext cx="7324068" cy="1612607"/>
          </a:xfrm>
        </p:spPr>
        <p:txBody>
          <a:bodyPr anchor="b">
            <a:noAutofit/>
          </a:bodyPr>
          <a:lstStyle>
            <a:lvl1pPr algn="l">
              <a:defRPr sz="4600">
                <a:solidFill>
                  <a:schemeClr val="bg1"/>
                </a:solidFill>
              </a:defRPr>
            </a:lvl1pPr>
          </a:lstStyle>
          <a:p>
            <a:r>
              <a:rPr lang="en-US" smtClean="0"/>
              <a:t>Click to edit Master title style</a:t>
            </a:r>
            <a:endParaRPr/>
          </a:p>
        </p:txBody>
      </p:sp>
      <p:sp>
        <p:nvSpPr>
          <p:cNvPr id="30" name="Picture Placeholder 2"/>
          <p:cNvSpPr>
            <a:spLocks noGrp="1"/>
          </p:cNvSpPr>
          <p:nvPr>
            <p:ph type="pic" idx="13"/>
          </p:nvPr>
        </p:nvSpPr>
        <p:spPr>
          <a:xfrm rot="21068552">
            <a:off x="914505" y="836686"/>
            <a:ext cx="3923711" cy="2804658"/>
          </a:xfrm>
          <a:prstGeom prst="roundRect">
            <a:avLst>
              <a:gd name="adj" fmla="val 7476"/>
            </a:avLst>
          </a:prstGeom>
          <a:ln w="63500">
            <a:solidFill>
              <a:schemeClr val="accent2"/>
            </a:solidFill>
          </a:ln>
        </p:spPr>
        <p:txBody>
          <a:bodyPr rtlCol="0"/>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4" name="Picture 31" descr="SectionHeaderOverlay.pn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Freeform 4"/>
          <p:cNvSpPr/>
          <p:nvPr/>
        </p:nvSpPr>
        <p:spPr>
          <a:xfrm rot="4809906">
            <a:off x="3408362" y="1817688"/>
            <a:ext cx="1100137" cy="8104188"/>
          </a:xfrm>
          <a:custGeom>
            <a:avLst/>
            <a:gdLst>
              <a:gd name="connsiteX0" fmla="*/ 533400 w 1066800"/>
              <a:gd name="connsiteY0" fmla="*/ 0 h 8120268"/>
              <a:gd name="connsiteX1" fmla="*/ 533400 w 1066800"/>
              <a:gd name="connsiteY1" fmla="*/ 0 h 8120268"/>
              <a:gd name="connsiteX2" fmla="*/ 910571 w 1066800"/>
              <a:gd name="connsiteY2" fmla="*/ 156230 h 8120268"/>
              <a:gd name="connsiteX3" fmla="*/ 1066800 w 1066800"/>
              <a:gd name="connsiteY3" fmla="*/ 533401 h 8120268"/>
              <a:gd name="connsiteX4" fmla="*/ 1066800 w 1066800"/>
              <a:gd name="connsiteY4" fmla="*/ 8120268 h 8120268"/>
              <a:gd name="connsiteX5" fmla="*/ 1066800 w 1066800"/>
              <a:gd name="connsiteY5" fmla="*/ 8120268 h 8120268"/>
              <a:gd name="connsiteX6" fmla="*/ 1066800 w 1066800"/>
              <a:gd name="connsiteY6" fmla="*/ 8120268 h 8120268"/>
              <a:gd name="connsiteX7" fmla="*/ 0 w 1066800"/>
              <a:gd name="connsiteY7" fmla="*/ 8120268 h 8120268"/>
              <a:gd name="connsiteX8" fmla="*/ 0 w 1066800"/>
              <a:gd name="connsiteY8" fmla="*/ 8120268 h 8120268"/>
              <a:gd name="connsiteX9" fmla="*/ 0 w 1066800"/>
              <a:gd name="connsiteY9" fmla="*/ 8120268 h 8120268"/>
              <a:gd name="connsiteX10" fmla="*/ 0 w 1066800"/>
              <a:gd name="connsiteY10" fmla="*/ 533400 h 8120268"/>
              <a:gd name="connsiteX11" fmla="*/ 156230 w 1066800"/>
              <a:gd name="connsiteY11" fmla="*/ 156229 h 8120268"/>
              <a:gd name="connsiteX12" fmla="*/ 533401 w 1066800"/>
              <a:gd name="connsiteY12" fmla="*/ 0 h 8120268"/>
              <a:gd name="connsiteX13" fmla="*/ 533400 w 1066800"/>
              <a:gd name="connsiteY13" fmla="*/ 0 h 8120268"/>
              <a:gd name="connsiteX0" fmla="*/ 533400 w 1109411"/>
              <a:gd name="connsiteY0" fmla="*/ 602505 h 8722773"/>
              <a:gd name="connsiteX1" fmla="*/ 533400 w 1109411"/>
              <a:gd name="connsiteY1" fmla="*/ 602505 h 8722773"/>
              <a:gd name="connsiteX2" fmla="*/ 910571 w 1109411"/>
              <a:gd name="connsiteY2" fmla="*/ 758735 h 8722773"/>
              <a:gd name="connsiteX3" fmla="*/ 1066800 w 1109411"/>
              <a:gd name="connsiteY3" fmla="*/ 1135906 h 8722773"/>
              <a:gd name="connsiteX4" fmla="*/ 1109048 w 1109411"/>
              <a:gd name="connsiteY4" fmla="*/ 7478466 h 8722773"/>
              <a:gd name="connsiteX5" fmla="*/ 1066800 w 1109411"/>
              <a:gd name="connsiteY5" fmla="*/ 8722773 h 8722773"/>
              <a:gd name="connsiteX6" fmla="*/ 1066800 w 1109411"/>
              <a:gd name="connsiteY6" fmla="*/ 8722773 h 8722773"/>
              <a:gd name="connsiteX7" fmla="*/ 1066800 w 1109411"/>
              <a:gd name="connsiteY7" fmla="*/ 8722773 h 8722773"/>
              <a:gd name="connsiteX8" fmla="*/ 0 w 1109411"/>
              <a:gd name="connsiteY8" fmla="*/ 8722773 h 8722773"/>
              <a:gd name="connsiteX9" fmla="*/ 0 w 1109411"/>
              <a:gd name="connsiteY9" fmla="*/ 8722773 h 8722773"/>
              <a:gd name="connsiteX10" fmla="*/ 0 w 1109411"/>
              <a:gd name="connsiteY10" fmla="*/ 8722773 h 8722773"/>
              <a:gd name="connsiteX11" fmla="*/ 0 w 1109411"/>
              <a:gd name="connsiteY11" fmla="*/ 1135905 h 8722773"/>
              <a:gd name="connsiteX12" fmla="*/ 156230 w 1109411"/>
              <a:gd name="connsiteY12" fmla="*/ 758734 h 8722773"/>
              <a:gd name="connsiteX13" fmla="*/ 533401 w 1109411"/>
              <a:gd name="connsiteY13" fmla="*/ 602505 h 8722773"/>
              <a:gd name="connsiteX14" fmla="*/ 533400 w 1109411"/>
              <a:gd name="connsiteY14" fmla="*/ 602505 h 8722773"/>
              <a:gd name="connsiteX0" fmla="*/ 533400 w 1109411"/>
              <a:gd name="connsiteY0" fmla="*/ 602505 h 8722773"/>
              <a:gd name="connsiteX1" fmla="*/ 533400 w 1109411"/>
              <a:gd name="connsiteY1" fmla="*/ 602505 h 8722773"/>
              <a:gd name="connsiteX2" fmla="*/ 910571 w 1109411"/>
              <a:gd name="connsiteY2" fmla="*/ 758735 h 8722773"/>
              <a:gd name="connsiteX3" fmla="*/ 1066800 w 1109411"/>
              <a:gd name="connsiteY3" fmla="*/ 1135906 h 8722773"/>
              <a:gd name="connsiteX4" fmla="*/ 1109048 w 1109411"/>
              <a:gd name="connsiteY4" fmla="*/ 7478466 h 8722773"/>
              <a:gd name="connsiteX5" fmla="*/ 1066800 w 1109411"/>
              <a:gd name="connsiteY5" fmla="*/ 8722773 h 8722773"/>
              <a:gd name="connsiteX6" fmla="*/ 1066800 w 1109411"/>
              <a:gd name="connsiteY6" fmla="*/ 8722773 h 8722773"/>
              <a:gd name="connsiteX7" fmla="*/ 1066800 w 1109411"/>
              <a:gd name="connsiteY7" fmla="*/ 8722773 h 8722773"/>
              <a:gd name="connsiteX8" fmla="*/ 0 w 1109411"/>
              <a:gd name="connsiteY8" fmla="*/ 8722773 h 8722773"/>
              <a:gd name="connsiteX9" fmla="*/ 0 w 1109411"/>
              <a:gd name="connsiteY9" fmla="*/ 8722773 h 8722773"/>
              <a:gd name="connsiteX10" fmla="*/ 0 w 1109411"/>
              <a:gd name="connsiteY10" fmla="*/ 8722773 h 8722773"/>
              <a:gd name="connsiteX11" fmla="*/ 0 w 1109411"/>
              <a:gd name="connsiteY11" fmla="*/ 1135905 h 8722773"/>
              <a:gd name="connsiteX12" fmla="*/ 156230 w 1109411"/>
              <a:gd name="connsiteY12" fmla="*/ 758734 h 8722773"/>
              <a:gd name="connsiteX13" fmla="*/ 533401 w 1109411"/>
              <a:gd name="connsiteY13" fmla="*/ 602505 h 8722773"/>
              <a:gd name="connsiteX14" fmla="*/ 533400 w 1109411"/>
              <a:gd name="connsiteY14" fmla="*/ 602505 h 8722773"/>
              <a:gd name="connsiteX0" fmla="*/ 533400 w 1128952"/>
              <a:gd name="connsiteY0" fmla="*/ 602505 h 8722773"/>
              <a:gd name="connsiteX1" fmla="*/ 533400 w 1128952"/>
              <a:gd name="connsiteY1" fmla="*/ 602505 h 8722773"/>
              <a:gd name="connsiteX2" fmla="*/ 910571 w 1128952"/>
              <a:gd name="connsiteY2" fmla="*/ 758735 h 8722773"/>
              <a:gd name="connsiteX3" fmla="*/ 1066800 w 1128952"/>
              <a:gd name="connsiteY3" fmla="*/ 1135906 h 8722773"/>
              <a:gd name="connsiteX4" fmla="*/ 1109048 w 1128952"/>
              <a:gd name="connsiteY4" fmla="*/ 7478466 h 8722773"/>
              <a:gd name="connsiteX5" fmla="*/ 1066800 w 1128952"/>
              <a:gd name="connsiteY5" fmla="*/ 8722773 h 8722773"/>
              <a:gd name="connsiteX6" fmla="*/ 1066800 w 1128952"/>
              <a:gd name="connsiteY6" fmla="*/ 8722773 h 8722773"/>
              <a:gd name="connsiteX7" fmla="*/ 1066800 w 1128952"/>
              <a:gd name="connsiteY7" fmla="*/ 8722773 h 8722773"/>
              <a:gd name="connsiteX8" fmla="*/ 0 w 1128952"/>
              <a:gd name="connsiteY8" fmla="*/ 8722773 h 8722773"/>
              <a:gd name="connsiteX9" fmla="*/ 0 w 1128952"/>
              <a:gd name="connsiteY9" fmla="*/ 8722773 h 8722773"/>
              <a:gd name="connsiteX10" fmla="*/ 0 w 1128952"/>
              <a:gd name="connsiteY10" fmla="*/ 8722773 h 8722773"/>
              <a:gd name="connsiteX11" fmla="*/ 0 w 1128952"/>
              <a:gd name="connsiteY11" fmla="*/ 1135905 h 8722773"/>
              <a:gd name="connsiteX12" fmla="*/ 156230 w 1128952"/>
              <a:gd name="connsiteY12" fmla="*/ 758734 h 8722773"/>
              <a:gd name="connsiteX13" fmla="*/ 533401 w 1128952"/>
              <a:gd name="connsiteY13" fmla="*/ 602505 h 8722773"/>
              <a:gd name="connsiteX14" fmla="*/ 533400 w 1128952"/>
              <a:gd name="connsiteY14" fmla="*/ 602505 h 8722773"/>
              <a:gd name="connsiteX0" fmla="*/ 533400 w 1109048"/>
              <a:gd name="connsiteY0" fmla="*/ 602505 h 8722773"/>
              <a:gd name="connsiteX1" fmla="*/ 533400 w 1109048"/>
              <a:gd name="connsiteY1" fmla="*/ 602505 h 8722773"/>
              <a:gd name="connsiteX2" fmla="*/ 910571 w 1109048"/>
              <a:gd name="connsiteY2" fmla="*/ 758735 h 8722773"/>
              <a:gd name="connsiteX3" fmla="*/ 1066800 w 1109048"/>
              <a:gd name="connsiteY3" fmla="*/ 1135906 h 8722773"/>
              <a:gd name="connsiteX4" fmla="*/ 1109048 w 1109048"/>
              <a:gd name="connsiteY4" fmla="*/ 7478466 h 8722773"/>
              <a:gd name="connsiteX5" fmla="*/ 1066800 w 1109048"/>
              <a:gd name="connsiteY5" fmla="*/ 8722773 h 8722773"/>
              <a:gd name="connsiteX6" fmla="*/ 1066800 w 1109048"/>
              <a:gd name="connsiteY6" fmla="*/ 8722773 h 8722773"/>
              <a:gd name="connsiteX7" fmla="*/ 1066800 w 1109048"/>
              <a:gd name="connsiteY7" fmla="*/ 8722773 h 8722773"/>
              <a:gd name="connsiteX8" fmla="*/ 0 w 1109048"/>
              <a:gd name="connsiteY8" fmla="*/ 8722773 h 8722773"/>
              <a:gd name="connsiteX9" fmla="*/ 0 w 1109048"/>
              <a:gd name="connsiteY9" fmla="*/ 8722773 h 8722773"/>
              <a:gd name="connsiteX10" fmla="*/ 0 w 1109048"/>
              <a:gd name="connsiteY10" fmla="*/ 8722773 h 8722773"/>
              <a:gd name="connsiteX11" fmla="*/ 0 w 1109048"/>
              <a:gd name="connsiteY11" fmla="*/ 1135905 h 8722773"/>
              <a:gd name="connsiteX12" fmla="*/ 156230 w 1109048"/>
              <a:gd name="connsiteY12" fmla="*/ 758734 h 8722773"/>
              <a:gd name="connsiteX13" fmla="*/ 533401 w 1109048"/>
              <a:gd name="connsiteY13" fmla="*/ 602505 h 8722773"/>
              <a:gd name="connsiteX14" fmla="*/ 533400 w 1109048"/>
              <a:gd name="connsiteY14" fmla="*/ 602505 h 8722773"/>
              <a:gd name="connsiteX0" fmla="*/ 533400 w 1109048"/>
              <a:gd name="connsiteY0" fmla="*/ 602799 h 8723067"/>
              <a:gd name="connsiteX1" fmla="*/ 533400 w 1109048"/>
              <a:gd name="connsiteY1" fmla="*/ 602799 h 8723067"/>
              <a:gd name="connsiteX2" fmla="*/ 910571 w 1109048"/>
              <a:gd name="connsiteY2" fmla="*/ 759029 h 8723067"/>
              <a:gd name="connsiteX3" fmla="*/ 1066800 w 1109048"/>
              <a:gd name="connsiteY3" fmla="*/ 1136200 h 8723067"/>
              <a:gd name="connsiteX4" fmla="*/ 1109048 w 1109048"/>
              <a:gd name="connsiteY4" fmla="*/ 7478760 h 8723067"/>
              <a:gd name="connsiteX5" fmla="*/ 1066800 w 1109048"/>
              <a:gd name="connsiteY5" fmla="*/ 8723067 h 8723067"/>
              <a:gd name="connsiteX6" fmla="*/ 1066800 w 1109048"/>
              <a:gd name="connsiteY6" fmla="*/ 8723067 h 8723067"/>
              <a:gd name="connsiteX7" fmla="*/ 1066800 w 1109048"/>
              <a:gd name="connsiteY7" fmla="*/ 8723067 h 8723067"/>
              <a:gd name="connsiteX8" fmla="*/ 0 w 1109048"/>
              <a:gd name="connsiteY8" fmla="*/ 8723067 h 8723067"/>
              <a:gd name="connsiteX9" fmla="*/ 0 w 1109048"/>
              <a:gd name="connsiteY9" fmla="*/ 8723067 h 8723067"/>
              <a:gd name="connsiteX10" fmla="*/ 0 w 1109048"/>
              <a:gd name="connsiteY10" fmla="*/ 8723067 h 8723067"/>
              <a:gd name="connsiteX11" fmla="*/ 0 w 1109048"/>
              <a:gd name="connsiteY11" fmla="*/ 1136199 h 8723067"/>
              <a:gd name="connsiteX12" fmla="*/ 156230 w 1109048"/>
              <a:gd name="connsiteY12" fmla="*/ 759028 h 8723067"/>
              <a:gd name="connsiteX13" fmla="*/ 533401 w 1109048"/>
              <a:gd name="connsiteY13" fmla="*/ 602799 h 8723067"/>
              <a:gd name="connsiteX14" fmla="*/ 533400 w 1109048"/>
              <a:gd name="connsiteY14" fmla="*/ 602799 h 8723067"/>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1066800 w 1109048"/>
              <a:gd name="connsiteY7" fmla="*/ 8120268 h 8120268"/>
              <a:gd name="connsiteX8" fmla="*/ 0 w 1109048"/>
              <a:gd name="connsiteY8" fmla="*/ 8120268 h 8120268"/>
              <a:gd name="connsiteX9" fmla="*/ 0 w 1109048"/>
              <a:gd name="connsiteY9" fmla="*/ 8120268 h 8120268"/>
              <a:gd name="connsiteX10" fmla="*/ 0 w 1109048"/>
              <a:gd name="connsiteY10" fmla="*/ 8120268 h 8120268"/>
              <a:gd name="connsiteX11" fmla="*/ 0 w 1109048"/>
              <a:gd name="connsiteY11" fmla="*/ 533400 h 8120268"/>
              <a:gd name="connsiteX12" fmla="*/ 156230 w 1109048"/>
              <a:gd name="connsiteY12" fmla="*/ 156229 h 8120268"/>
              <a:gd name="connsiteX13" fmla="*/ 533401 w 1109048"/>
              <a:gd name="connsiteY13" fmla="*/ 0 h 8120268"/>
              <a:gd name="connsiteX14" fmla="*/ 533400 w 1109048"/>
              <a:gd name="connsiteY14"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852372 w 1109048"/>
              <a:gd name="connsiteY7" fmla="*/ 8083096 h 8120268"/>
              <a:gd name="connsiteX8" fmla="*/ 0 w 1109048"/>
              <a:gd name="connsiteY8" fmla="*/ 8120268 h 8120268"/>
              <a:gd name="connsiteX9" fmla="*/ 0 w 1109048"/>
              <a:gd name="connsiteY9" fmla="*/ 8120268 h 8120268"/>
              <a:gd name="connsiteX10" fmla="*/ 0 w 1109048"/>
              <a:gd name="connsiteY10" fmla="*/ 8120268 h 8120268"/>
              <a:gd name="connsiteX11" fmla="*/ 0 w 1109048"/>
              <a:gd name="connsiteY11" fmla="*/ 533400 h 8120268"/>
              <a:gd name="connsiteX12" fmla="*/ 156230 w 1109048"/>
              <a:gd name="connsiteY12" fmla="*/ 156229 h 8120268"/>
              <a:gd name="connsiteX13" fmla="*/ 533401 w 1109048"/>
              <a:gd name="connsiteY13" fmla="*/ 0 h 8120268"/>
              <a:gd name="connsiteX14" fmla="*/ 533400 w 1109048"/>
              <a:gd name="connsiteY14"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1084010 w 1109048"/>
              <a:gd name="connsiteY7" fmla="*/ 8053661 h 8120268"/>
              <a:gd name="connsiteX8" fmla="*/ 852372 w 1109048"/>
              <a:gd name="connsiteY8" fmla="*/ 8083096 h 8120268"/>
              <a:gd name="connsiteX9" fmla="*/ 0 w 1109048"/>
              <a:gd name="connsiteY9" fmla="*/ 8120268 h 8120268"/>
              <a:gd name="connsiteX10" fmla="*/ 0 w 1109048"/>
              <a:gd name="connsiteY10" fmla="*/ 8120268 h 8120268"/>
              <a:gd name="connsiteX11" fmla="*/ 0 w 1109048"/>
              <a:gd name="connsiteY11" fmla="*/ 8120268 h 8120268"/>
              <a:gd name="connsiteX12" fmla="*/ 0 w 1109048"/>
              <a:gd name="connsiteY12" fmla="*/ 533400 h 8120268"/>
              <a:gd name="connsiteX13" fmla="*/ 156230 w 1109048"/>
              <a:gd name="connsiteY13" fmla="*/ 156229 h 8120268"/>
              <a:gd name="connsiteX14" fmla="*/ 533401 w 1109048"/>
              <a:gd name="connsiteY14" fmla="*/ 0 h 8120268"/>
              <a:gd name="connsiteX15" fmla="*/ 533400 w 1109048"/>
              <a:gd name="connsiteY15"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852372 w 1109048"/>
              <a:gd name="connsiteY7" fmla="*/ 8083096 h 8120268"/>
              <a:gd name="connsiteX8" fmla="*/ 0 w 1109048"/>
              <a:gd name="connsiteY8" fmla="*/ 8120268 h 8120268"/>
              <a:gd name="connsiteX9" fmla="*/ 0 w 1109048"/>
              <a:gd name="connsiteY9" fmla="*/ 8120268 h 8120268"/>
              <a:gd name="connsiteX10" fmla="*/ 0 w 1109048"/>
              <a:gd name="connsiteY10" fmla="*/ 8120268 h 8120268"/>
              <a:gd name="connsiteX11" fmla="*/ 0 w 1109048"/>
              <a:gd name="connsiteY11" fmla="*/ 533400 h 8120268"/>
              <a:gd name="connsiteX12" fmla="*/ 156230 w 1109048"/>
              <a:gd name="connsiteY12" fmla="*/ 156229 h 8120268"/>
              <a:gd name="connsiteX13" fmla="*/ 533401 w 1109048"/>
              <a:gd name="connsiteY13" fmla="*/ 0 h 8120268"/>
              <a:gd name="connsiteX14" fmla="*/ 533400 w 1109048"/>
              <a:gd name="connsiteY14"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852372 w 1109048"/>
              <a:gd name="connsiteY6" fmla="*/ 8083096 h 8120268"/>
              <a:gd name="connsiteX7" fmla="*/ 0 w 1109048"/>
              <a:gd name="connsiteY7" fmla="*/ 8120268 h 8120268"/>
              <a:gd name="connsiteX8" fmla="*/ 0 w 1109048"/>
              <a:gd name="connsiteY8" fmla="*/ 8120268 h 8120268"/>
              <a:gd name="connsiteX9" fmla="*/ 0 w 1109048"/>
              <a:gd name="connsiteY9" fmla="*/ 8120268 h 8120268"/>
              <a:gd name="connsiteX10" fmla="*/ 0 w 1109048"/>
              <a:gd name="connsiteY10" fmla="*/ 533400 h 8120268"/>
              <a:gd name="connsiteX11" fmla="*/ 156230 w 1109048"/>
              <a:gd name="connsiteY11" fmla="*/ 156229 h 8120268"/>
              <a:gd name="connsiteX12" fmla="*/ 533401 w 1109048"/>
              <a:gd name="connsiteY12" fmla="*/ 0 h 8120268"/>
              <a:gd name="connsiteX13" fmla="*/ 533400 w 1109048"/>
              <a:gd name="connsiteY13"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852372 w 1109048"/>
              <a:gd name="connsiteY5" fmla="*/ 8083096 h 8120268"/>
              <a:gd name="connsiteX6" fmla="*/ 0 w 1109048"/>
              <a:gd name="connsiteY6" fmla="*/ 8120268 h 8120268"/>
              <a:gd name="connsiteX7" fmla="*/ 0 w 1109048"/>
              <a:gd name="connsiteY7" fmla="*/ 8120268 h 8120268"/>
              <a:gd name="connsiteX8" fmla="*/ 0 w 1109048"/>
              <a:gd name="connsiteY8" fmla="*/ 8120268 h 8120268"/>
              <a:gd name="connsiteX9" fmla="*/ 0 w 1109048"/>
              <a:gd name="connsiteY9" fmla="*/ 533400 h 8120268"/>
              <a:gd name="connsiteX10" fmla="*/ 156230 w 1109048"/>
              <a:gd name="connsiteY10" fmla="*/ 156229 h 8120268"/>
              <a:gd name="connsiteX11" fmla="*/ 533401 w 1109048"/>
              <a:gd name="connsiteY11" fmla="*/ 0 h 8120268"/>
              <a:gd name="connsiteX12" fmla="*/ 533400 w 1109048"/>
              <a:gd name="connsiteY12"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852372 w 1109048"/>
              <a:gd name="connsiteY5" fmla="*/ 8083096 h 8120268"/>
              <a:gd name="connsiteX6" fmla="*/ 0 w 1109048"/>
              <a:gd name="connsiteY6" fmla="*/ 8120268 h 8120268"/>
              <a:gd name="connsiteX7" fmla="*/ 0 w 1109048"/>
              <a:gd name="connsiteY7" fmla="*/ 8120268 h 8120268"/>
              <a:gd name="connsiteX8" fmla="*/ 17782 w 1109048"/>
              <a:gd name="connsiteY8" fmla="*/ 7974865 h 8120268"/>
              <a:gd name="connsiteX9" fmla="*/ 0 w 1109048"/>
              <a:gd name="connsiteY9" fmla="*/ 533400 h 8120268"/>
              <a:gd name="connsiteX10" fmla="*/ 156230 w 1109048"/>
              <a:gd name="connsiteY10" fmla="*/ 156229 h 8120268"/>
              <a:gd name="connsiteX11" fmla="*/ 533401 w 1109048"/>
              <a:gd name="connsiteY11" fmla="*/ 0 h 8120268"/>
              <a:gd name="connsiteX12" fmla="*/ 533400 w 1109048"/>
              <a:gd name="connsiteY12"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852372 w 1109048"/>
              <a:gd name="connsiteY5" fmla="*/ 8083096 h 8120268"/>
              <a:gd name="connsiteX6" fmla="*/ 0 w 1109048"/>
              <a:gd name="connsiteY6" fmla="*/ 8120268 h 8120268"/>
              <a:gd name="connsiteX7" fmla="*/ 17782 w 1109048"/>
              <a:gd name="connsiteY7" fmla="*/ 7974865 h 8120268"/>
              <a:gd name="connsiteX8" fmla="*/ 0 w 1109048"/>
              <a:gd name="connsiteY8" fmla="*/ 533400 h 8120268"/>
              <a:gd name="connsiteX9" fmla="*/ 156230 w 1109048"/>
              <a:gd name="connsiteY9" fmla="*/ 156229 h 8120268"/>
              <a:gd name="connsiteX10" fmla="*/ 533401 w 1109048"/>
              <a:gd name="connsiteY10" fmla="*/ 0 h 8120268"/>
              <a:gd name="connsiteX11" fmla="*/ 533400 w 1109048"/>
              <a:gd name="connsiteY11" fmla="*/ 0 h 8120268"/>
              <a:gd name="connsiteX0" fmla="*/ 533400 w 1109048"/>
              <a:gd name="connsiteY0" fmla="*/ 0 h 8083096"/>
              <a:gd name="connsiteX1" fmla="*/ 533400 w 1109048"/>
              <a:gd name="connsiteY1" fmla="*/ 0 h 8083096"/>
              <a:gd name="connsiteX2" fmla="*/ 910571 w 1109048"/>
              <a:gd name="connsiteY2" fmla="*/ 156230 h 8083096"/>
              <a:gd name="connsiteX3" fmla="*/ 1066800 w 1109048"/>
              <a:gd name="connsiteY3" fmla="*/ 533401 h 8083096"/>
              <a:gd name="connsiteX4" fmla="*/ 1109048 w 1109048"/>
              <a:gd name="connsiteY4" fmla="*/ 6875961 h 8083096"/>
              <a:gd name="connsiteX5" fmla="*/ 852372 w 1109048"/>
              <a:gd name="connsiteY5" fmla="*/ 8083096 h 8083096"/>
              <a:gd name="connsiteX6" fmla="*/ 17782 w 1109048"/>
              <a:gd name="connsiteY6" fmla="*/ 7974865 h 8083096"/>
              <a:gd name="connsiteX7" fmla="*/ 0 w 1109048"/>
              <a:gd name="connsiteY7" fmla="*/ 533400 h 8083096"/>
              <a:gd name="connsiteX8" fmla="*/ 156230 w 1109048"/>
              <a:gd name="connsiteY8" fmla="*/ 156229 h 8083096"/>
              <a:gd name="connsiteX9" fmla="*/ 533401 w 1109048"/>
              <a:gd name="connsiteY9" fmla="*/ 0 h 8083096"/>
              <a:gd name="connsiteX10" fmla="*/ 533400 w 1109048"/>
              <a:gd name="connsiteY10" fmla="*/ 0 h 8083096"/>
              <a:gd name="connsiteX0" fmla="*/ 533400 w 1100209"/>
              <a:gd name="connsiteY0" fmla="*/ 0 h 8083096"/>
              <a:gd name="connsiteX1" fmla="*/ 533400 w 1100209"/>
              <a:gd name="connsiteY1" fmla="*/ 0 h 8083096"/>
              <a:gd name="connsiteX2" fmla="*/ 910571 w 1100209"/>
              <a:gd name="connsiteY2" fmla="*/ 156230 h 8083096"/>
              <a:gd name="connsiteX3" fmla="*/ 1066800 w 1100209"/>
              <a:gd name="connsiteY3" fmla="*/ 533401 h 8083096"/>
              <a:gd name="connsiteX4" fmla="*/ 1100209 w 1100209"/>
              <a:gd name="connsiteY4" fmla="*/ 6755640 h 8083096"/>
              <a:gd name="connsiteX5" fmla="*/ 852372 w 1100209"/>
              <a:gd name="connsiteY5" fmla="*/ 8083096 h 8083096"/>
              <a:gd name="connsiteX6" fmla="*/ 17782 w 1100209"/>
              <a:gd name="connsiteY6" fmla="*/ 7974865 h 8083096"/>
              <a:gd name="connsiteX7" fmla="*/ 0 w 1100209"/>
              <a:gd name="connsiteY7" fmla="*/ 533400 h 8083096"/>
              <a:gd name="connsiteX8" fmla="*/ 156230 w 1100209"/>
              <a:gd name="connsiteY8" fmla="*/ 156229 h 8083096"/>
              <a:gd name="connsiteX9" fmla="*/ 533401 w 1100209"/>
              <a:gd name="connsiteY9" fmla="*/ 0 h 8083096"/>
              <a:gd name="connsiteX10" fmla="*/ 533400 w 1100209"/>
              <a:gd name="connsiteY10" fmla="*/ 0 h 8083096"/>
              <a:gd name="connsiteX0" fmla="*/ 533400 w 1100209"/>
              <a:gd name="connsiteY0" fmla="*/ 0 h 8104720"/>
              <a:gd name="connsiteX1" fmla="*/ 533400 w 1100209"/>
              <a:gd name="connsiteY1" fmla="*/ 0 h 8104720"/>
              <a:gd name="connsiteX2" fmla="*/ 910571 w 1100209"/>
              <a:gd name="connsiteY2" fmla="*/ 156230 h 8104720"/>
              <a:gd name="connsiteX3" fmla="*/ 1066800 w 1100209"/>
              <a:gd name="connsiteY3" fmla="*/ 533401 h 8104720"/>
              <a:gd name="connsiteX4" fmla="*/ 1100209 w 1100209"/>
              <a:gd name="connsiteY4" fmla="*/ 6755640 h 8104720"/>
              <a:gd name="connsiteX5" fmla="*/ 848624 w 1100209"/>
              <a:gd name="connsiteY5" fmla="*/ 8104720 h 8104720"/>
              <a:gd name="connsiteX6" fmla="*/ 17782 w 1100209"/>
              <a:gd name="connsiteY6" fmla="*/ 7974865 h 8104720"/>
              <a:gd name="connsiteX7" fmla="*/ 0 w 1100209"/>
              <a:gd name="connsiteY7" fmla="*/ 533400 h 8104720"/>
              <a:gd name="connsiteX8" fmla="*/ 156230 w 1100209"/>
              <a:gd name="connsiteY8" fmla="*/ 156229 h 8104720"/>
              <a:gd name="connsiteX9" fmla="*/ 533401 w 1100209"/>
              <a:gd name="connsiteY9" fmla="*/ 0 h 8104720"/>
              <a:gd name="connsiteX10" fmla="*/ 533400 w 1100209"/>
              <a:gd name="connsiteY10" fmla="*/ 0 h 8104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0209" h="8104720">
                <a:moveTo>
                  <a:pt x="533400" y="0"/>
                </a:moveTo>
                <a:lnTo>
                  <a:pt x="533400" y="0"/>
                </a:lnTo>
                <a:cubicBezTo>
                  <a:pt x="674867" y="0"/>
                  <a:pt x="810539" y="56198"/>
                  <a:pt x="910571" y="156230"/>
                </a:cubicBezTo>
                <a:cubicBezTo>
                  <a:pt x="1010603" y="256262"/>
                  <a:pt x="1055019" y="390601"/>
                  <a:pt x="1066800" y="533401"/>
                </a:cubicBezTo>
                <a:cubicBezTo>
                  <a:pt x="1066437" y="2679490"/>
                  <a:pt x="1093715" y="6711917"/>
                  <a:pt x="1100209" y="6755640"/>
                </a:cubicBezTo>
                <a:lnTo>
                  <a:pt x="848624" y="8104720"/>
                </a:lnTo>
                <a:lnTo>
                  <a:pt x="17782" y="7974865"/>
                </a:lnTo>
                <a:cubicBezTo>
                  <a:pt x="11855" y="5494377"/>
                  <a:pt x="5927" y="3013888"/>
                  <a:pt x="0" y="533400"/>
                </a:cubicBezTo>
                <a:cubicBezTo>
                  <a:pt x="0" y="391933"/>
                  <a:pt x="56198" y="256261"/>
                  <a:pt x="156230" y="156229"/>
                </a:cubicBezTo>
                <a:cubicBezTo>
                  <a:pt x="256262" y="56197"/>
                  <a:pt x="391935" y="0"/>
                  <a:pt x="533401" y="0"/>
                </a:cubicBezTo>
                <a:lnTo>
                  <a:pt x="533400" y="0"/>
                </a:lnTo>
                <a:close/>
              </a:path>
            </a:pathLst>
          </a:custGeom>
          <a:solidFill>
            <a:schemeClr val="accent1">
              <a:alpha val="30000"/>
            </a:schemeClr>
          </a:solidFill>
          <a:ln>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6" name="Freeform 5"/>
          <p:cNvSpPr/>
          <p:nvPr/>
        </p:nvSpPr>
        <p:spPr>
          <a:xfrm rot="15600000" flipH="1" flipV="1">
            <a:off x="3393281" y="-445293"/>
            <a:ext cx="2008187" cy="9264650"/>
          </a:xfrm>
          <a:custGeom>
            <a:avLst/>
            <a:gdLst>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1503 w 2209695"/>
              <a:gd name="connsiteY10" fmla="*/ 8780893 h 9154402"/>
              <a:gd name="connsiteX11" fmla="*/ 0 w 2209695"/>
              <a:gd name="connsiteY11" fmla="*/ 1104848 h 9154402"/>
              <a:gd name="connsiteX12" fmla="*/ 323604 w 2209695"/>
              <a:gd name="connsiteY12" fmla="*/ 323603 h 9154402"/>
              <a:gd name="connsiteX13" fmla="*/ 1104850 w 2209695"/>
              <a:gd name="connsiteY13" fmla="*/ 2 h 9154402"/>
              <a:gd name="connsiteX14" fmla="*/ 1104848 w 2209695"/>
              <a:gd name="connsiteY14"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1503 w 2209695"/>
              <a:gd name="connsiteY9" fmla="*/ 8780893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1503 w 2209695"/>
              <a:gd name="connsiteY8" fmla="*/ 8780893 h 9154402"/>
              <a:gd name="connsiteX9" fmla="*/ 0 w 2209695"/>
              <a:gd name="connsiteY9" fmla="*/ 1104848 h 9154402"/>
              <a:gd name="connsiteX10" fmla="*/ 323604 w 2209695"/>
              <a:gd name="connsiteY10" fmla="*/ 323603 h 9154402"/>
              <a:gd name="connsiteX11" fmla="*/ 1104850 w 2209695"/>
              <a:gd name="connsiteY11" fmla="*/ 2 h 9154402"/>
              <a:gd name="connsiteX12" fmla="*/ 1104848 w 2209695"/>
              <a:gd name="connsiteY12" fmla="*/ 0 h 9154402"/>
              <a:gd name="connsiteX0" fmla="*/ 1144487 w 2249334"/>
              <a:gd name="connsiteY0" fmla="*/ 0 h 9154755"/>
              <a:gd name="connsiteX1" fmla="*/ 1144487 w 2249334"/>
              <a:gd name="connsiteY1" fmla="*/ 0 h 9154755"/>
              <a:gd name="connsiteX2" fmla="*/ 1925732 w 2249334"/>
              <a:gd name="connsiteY2" fmla="*/ 323604 h 9154755"/>
              <a:gd name="connsiteX3" fmla="*/ 2249333 w 2249334"/>
              <a:gd name="connsiteY3" fmla="*/ 1104850 h 9154755"/>
              <a:gd name="connsiteX4" fmla="*/ 2249334 w 2249334"/>
              <a:gd name="connsiteY4" fmla="*/ 9154402 h 9154755"/>
              <a:gd name="connsiteX5" fmla="*/ 2249334 w 2249334"/>
              <a:gd name="connsiteY5" fmla="*/ 9154402 h 9154755"/>
              <a:gd name="connsiteX6" fmla="*/ 2249334 w 2249334"/>
              <a:gd name="connsiteY6" fmla="*/ 9154402 h 9154755"/>
              <a:gd name="connsiteX7" fmla="*/ 0 w 2249334"/>
              <a:gd name="connsiteY7" fmla="*/ 9154755 h 9154755"/>
              <a:gd name="connsiteX8" fmla="*/ 41142 w 2249334"/>
              <a:gd name="connsiteY8" fmla="*/ 8780893 h 9154755"/>
              <a:gd name="connsiteX9" fmla="*/ 39639 w 2249334"/>
              <a:gd name="connsiteY9" fmla="*/ 1104848 h 9154755"/>
              <a:gd name="connsiteX10" fmla="*/ 363243 w 2249334"/>
              <a:gd name="connsiteY10" fmla="*/ 323603 h 9154755"/>
              <a:gd name="connsiteX11" fmla="*/ 1144489 w 2249334"/>
              <a:gd name="connsiteY11" fmla="*/ 2 h 9154755"/>
              <a:gd name="connsiteX12" fmla="*/ 1144487 w 2249334"/>
              <a:gd name="connsiteY12" fmla="*/ 0 h 9154755"/>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1503 w 2209695"/>
              <a:gd name="connsiteY7" fmla="*/ 8780893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37157 w 2209695"/>
              <a:gd name="connsiteY7" fmla="*/ 8792966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37157 w 2301135"/>
              <a:gd name="connsiteY0" fmla="*/ 8792966 h 9245842"/>
              <a:gd name="connsiteX1" fmla="*/ 0 w 2301135"/>
              <a:gd name="connsiteY1" fmla="*/ 1104848 h 9245842"/>
              <a:gd name="connsiteX2" fmla="*/ 323604 w 2301135"/>
              <a:gd name="connsiteY2" fmla="*/ 323603 h 9245842"/>
              <a:gd name="connsiteX3" fmla="*/ 1104850 w 2301135"/>
              <a:gd name="connsiteY3" fmla="*/ 2 h 9245842"/>
              <a:gd name="connsiteX4" fmla="*/ 1104848 w 2301135"/>
              <a:gd name="connsiteY4" fmla="*/ 0 h 9245842"/>
              <a:gd name="connsiteX5" fmla="*/ 1104848 w 2301135"/>
              <a:gd name="connsiteY5" fmla="*/ 0 h 9245842"/>
              <a:gd name="connsiteX6" fmla="*/ 1886093 w 2301135"/>
              <a:gd name="connsiteY6" fmla="*/ 323604 h 9245842"/>
              <a:gd name="connsiteX7" fmla="*/ 2209694 w 2301135"/>
              <a:gd name="connsiteY7" fmla="*/ 1104850 h 9245842"/>
              <a:gd name="connsiteX8" fmla="*/ 2209695 w 2301135"/>
              <a:gd name="connsiteY8" fmla="*/ 9154402 h 9245842"/>
              <a:gd name="connsiteX9" fmla="*/ 2209695 w 2301135"/>
              <a:gd name="connsiteY9" fmla="*/ 9154402 h 9245842"/>
              <a:gd name="connsiteX10" fmla="*/ 2301135 w 2301135"/>
              <a:gd name="connsiteY10" fmla="*/ 9245842 h 9245842"/>
              <a:gd name="connsiteX0" fmla="*/ 37157 w 2209695"/>
              <a:gd name="connsiteY0" fmla="*/ 8792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695" h="9154402">
                <a:moveTo>
                  <a:pt x="93577" y="8811781"/>
                </a:moveTo>
                <a:lnTo>
                  <a:pt x="0" y="1104848"/>
                </a:lnTo>
                <a:cubicBezTo>
                  <a:pt x="0" y="811824"/>
                  <a:pt x="116404" y="530802"/>
                  <a:pt x="323604" y="323603"/>
                </a:cubicBezTo>
                <a:cubicBezTo>
                  <a:pt x="530804" y="116404"/>
                  <a:pt x="811826" y="1"/>
                  <a:pt x="1104850" y="2"/>
                </a:cubicBezTo>
                <a:lnTo>
                  <a:pt x="1104848" y="0"/>
                </a:lnTo>
                <a:lnTo>
                  <a:pt x="1104848" y="0"/>
                </a:lnTo>
                <a:cubicBezTo>
                  <a:pt x="1397872" y="0"/>
                  <a:pt x="1678894" y="116404"/>
                  <a:pt x="1886093" y="323604"/>
                </a:cubicBezTo>
                <a:cubicBezTo>
                  <a:pt x="2093292" y="530804"/>
                  <a:pt x="2209695" y="811826"/>
                  <a:pt x="2209694" y="1104850"/>
                </a:cubicBezTo>
                <a:cubicBezTo>
                  <a:pt x="2209694" y="3788034"/>
                  <a:pt x="2209695" y="6471218"/>
                  <a:pt x="2209695" y="9154402"/>
                </a:cubicBezTo>
                <a:lnTo>
                  <a:pt x="2209695" y="9154402"/>
                </a:lnTo>
              </a:path>
            </a:pathLst>
          </a:custGeom>
          <a:solidFill>
            <a:srgbClr val="073779">
              <a:alpha val="80000"/>
            </a:srgbClr>
          </a:solidFill>
          <a:ln w="25400">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nvGrpSpPr>
          <p:cNvPr id="7" name="Group 32"/>
          <p:cNvGrpSpPr>
            <a:grpSpLocks/>
          </p:cNvGrpSpPr>
          <p:nvPr/>
        </p:nvGrpSpPr>
        <p:grpSpPr bwMode="auto">
          <a:xfrm>
            <a:off x="2786063" y="-981075"/>
            <a:ext cx="4392612" cy="2733675"/>
            <a:chOff x="2786799" y="-981635"/>
            <a:chExt cx="4391155" cy="2734235"/>
          </a:xfrm>
        </p:grpSpPr>
        <p:sp>
          <p:nvSpPr>
            <p:cNvPr id="8" name="Oval 7"/>
            <p:cNvSpPr/>
            <p:nvPr/>
          </p:nvSpPr>
          <p:spPr>
            <a:xfrm>
              <a:off x="4495969" y="1142875"/>
              <a:ext cx="609398" cy="60972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nvGrpSpPr>
            <p:cNvPr id="9" name="Group 30"/>
            <p:cNvGrpSpPr>
              <a:grpSpLocks/>
            </p:cNvGrpSpPr>
            <p:nvPr/>
          </p:nvGrpSpPr>
          <p:grpSpPr bwMode="auto">
            <a:xfrm flipH="1">
              <a:off x="2913529" y="-726141"/>
              <a:ext cx="1671367" cy="1685976"/>
              <a:chOff x="7015433" y="-737502"/>
              <a:chExt cx="1671367" cy="1685976"/>
            </a:xfrm>
          </p:grpSpPr>
          <p:sp>
            <p:nvSpPr>
              <p:cNvPr id="17" name="Arc 16"/>
              <p:cNvSpPr/>
              <p:nvPr/>
            </p:nvSpPr>
            <p:spPr>
              <a:xfrm rot="6387309">
                <a:off x="7124601" y="-846468"/>
                <a:ext cx="1452860" cy="1671082"/>
              </a:xfrm>
              <a:prstGeom prst="arc">
                <a:avLst>
                  <a:gd name="adj1" fmla="val 15179737"/>
                  <a:gd name="adj2" fmla="val 444802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8" name="Oval 17"/>
              <p:cNvSpPr/>
              <p:nvPr/>
            </p:nvSpPr>
            <p:spPr>
              <a:xfrm>
                <a:off x="7624888" y="305844"/>
                <a:ext cx="756986" cy="6430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9" name="Oval 18"/>
              <p:cNvSpPr/>
              <p:nvPr/>
            </p:nvSpPr>
            <p:spPr>
              <a:xfrm>
                <a:off x="7063099" y="145475"/>
                <a:ext cx="755399" cy="6446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grpSp>
          <p:nvGrpSpPr>
            <p:cNvPr id="10" name="Group 29"/>
            <p:cNvGrpSpPr>
              <a:grpSpLocks/>
            </p:cNvGrpSpPr>
            <p:nvPr/>
          </p:nvGrpSpPr>
          <p:grpSpPr bwMode="auto">
            <a:xfrm>
              <a:off x="3352800" y="-981635"/>
              <a:ext cx="3825154" cy="2064221"/>
              <a:chOff x="3441115" y="-977153"/>
              <a:chExt cx="4194039" cy="2064221"/>
            </a:xfrm>
          </p:grpSpPr>
          <p:sp>
            <p:nvSpPr>
              <p:cNvPr id="13" name="Pie 12"/>
              <p:cNvSpPr/>
              <p:nvPr/>
            </p:nvSpPr>
            <p:spPr>
              <a:xfrm>
                <a:off x="3481737" y="-772324"/>
                <a:ext cx="3504392" cy="1521138"/>
              </a:xfrm>
              <a:prstGeom prst="pie">
                <a:avLst>
                  <a:gd name="adj1" fmla="val 22874"/>
                  <a:gd name="adj2" fmla="val 10786258"/>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4" name="Oval 13"/>
              <p:cNvSpPr/>
              <p:nvPr/>
            </p:nvSpPr>
            <p:spPr>
              <a:xfrm>
                <a:off x="4607526" y="134325"/>
                <a:ext cx="1023129" cy="95269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5" name="Arc 14"/>
              <p:cNvSpPr/>
              <p:nvPr/>
            </p:nvSpPr>
            <p:spPr>
              <a:xfrm rot="12469977">
                <a:off x="3441716" y="-184829"/>
                <a:ext cx="1132751" cy="830433"/>
              </a:xfrm>
              <a:prstGeom prst="arc">
                <a:avLst>
                  <a:gd name="adj1" fmla="val 11101214"/>
                  <a:gd name="adj2" fmla="val 21230192"/>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6" name="Arc 15"/>
              <p:cNvSpPr/>
              <p:nvPr/>
            </p:nvSpPr>
            <p:spPr>
              <a:xfrm rot="6387309">
                <a:off x="5659329" y="-1047587"/>
                <a:ext cx="1905390" cy="2046259"/>
              </a:xfrm>
              <a:prstGeom prst="arc">
                <a:avLst>
                  <a:gd name="adj1" fmla="val 15243146"/>
                  <a:gd name="adj2" fmla="val 436902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sp>
          <p:nvSpPr>
            <p:cNvPr id="11" name="Oval 10"/>
            <p:cNvSpPr/>
            <p:nvPr/>
          </p:nvSpPr>
          <p:spPr>
            <a:xfrm>
              <a:off x="3062932" y="90148"/>
              <a:ext cx="268198" cy="26675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2" name="Chord 11"/>
            <p:cNvSpPr/>
            <p:nvPr/>
          </p:nvSpPr>
          <p:spPr>
            <a:xfrm rot="17618442">
              <a:off x="2809760" y="-85246"/>
              <a:ext cx="182600" cy="228524"/>
            </a:xfrm>
            <a:prstGeom prst="chor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sp>
        <p:nvSpPr>
          <p:cNvPr id="20" name="Round Same Side Corner Rectangle 19"/>
          <p:cNvSpPr/>
          <p:nvPr/>
        </p:nvSpPr>
        <p:spPr>
          <a:xfrm rot="4733987">
            <a:off x="1458913" y="2141538"/>
            <a:ext cx="809625" cy="2606675"/>
          </a:xfrm>
          <a:prstGeom prst="round2SameRect">
            <a:avLst>
              <a:gd name="adj1" fmla="val 50000"/>
              <a:gd name="adj2" fmla="val 0"/>
            </a:avLst>
          </a:prstGeom>
          <a:solidFill>
            <a:schemeClr val="accent1">
              <a:alpha val="65000"/>
            </a:schemeClr>
          </a:solidFill>
          <a:ln w="25400">
            <a:solidFill>
              <a:schemeClr val="accent2">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21" name="Freeform 20"/>
          <p:cNvSpPr/>
          <p:nvPr/>
        </p:nvSpPr>
        <p:spPr>
          <a:xfrm rot="4733987">
            <a:off x="814388" y="2201862"/>
            <a:ext cx="700088" cy="2513013"/>
          </a:xfrm>
          <a:custGeom>
            <a:avLst/>
            <a:gdLst>
              <a:gd name="connsiteX0" fmla="*/ 370199 w 740398"/>
              <a:gd name="connsiteY0" fmla="*/ 0 h 2607556"/>
              <a:gd name="connsiteX1" fmla="*/ 370199 w 740398"/>
              <a:gd name="connsiteY1" fmla="*/ 0 h 2607556"/>
              <a:gd name="connsiteX2" fmla="*/ 631969 w 740398"/>
              <a:gd name="connsiteY2" fmla="*/ 108429 h 2607556"/>
              <a:gd name="connsiteX3" fmla="*/ 740397 w 740398"/>
              <a:gd name="connsiteY3" fmla="*/ 370199 h 2607556"/>
              <a:gd name="connsiteX4" fmla="*/ 740398 w 740398"/>
              <a:gd name="connsiteY4" fmla="*/ 2607556 h 2607556"/>
              <a:gd name="connsiteX5" fmla="*/ 740398 w 740398"/>
              <a:gd name="connsiteY5" fmla="*/ 2607556 h 2607556"/>
              <a:gd name="connsiteX6" fmla="*/ 740398 w 740398"/>
              <a:gd name="connsiteY6" fmla="*/ 2607556 h 2607556"/>
              <a:gd name="connsiteX7" fmla="*/ 0 w 740398"/>
              <a:gd name="connsiteY7" fmla="*/ 2607556 h 2607556"/>
              <a:gd name="connsiteX8" fmla="*/ 0 w 740398"/>
              <a:gd name="connsiteY8" fmla="*/ 2607556 h 2607556"/>
              <a:gd name="connsiteX9" fmla="*/ 0 w 740398"/>
              <a:gd name="connsiteY9" fmla="*/ 2607556 h 2607556"/>
              <a:gd name="connsiteX10" fmla="*/ 0 w 740398"/>
              <a:gd name="connsiteY10" fmla="*/ 370199 h 2607556"/>
              <a:gd name="connsiteX11" fmla="*/ 108429 w 740398"/>
              <a:gd name="connsiteY11" fmla="*/ 108429 h 2607556"/>
              <a:gd name="connsiteX12" fmla="*/ 370199 w 740398"/>
              <a:gd name="connsiteY12" fmla="*/ 1 h 2607556"/>
              <a:gd name="connsiteX13" fmla="*/ 370199 w 740398"/>
              <a:gd name="connsiteY13" fmla="*/ 0 h 2607556"/>
              <a:gd name="connsiteX0" fmla="*/ 0 w 831838"/>
              <a:gd name="connsiteY0" fmla="*/ 2607556 h 2698996"/>
              <a:gd name="connsiteX1" fmla="*/ 0 w 831838"/>
              <a:gd name="connsiteY1" fmla="*/ 2607556 h 2698996"/>
              <a:gd name="connsiteX2" fmla="*/ 0 w 831838"/>
              <a:gd name="connsiteY2" fmla="*/ 2607556 h 2698996"/>
              <a:gd name="connsiteX3" fmla="*/ 0 w 831838"/>
              <a:gd name="connsiteY3" fmla="*/ 370199 h 2698996"/>
              <a:gd name="connsiteX4" fmla="*/ 108429 w 831838"/>
              <a:gd name="connsiteY4" fmla="*/ 108429 h 2698996"/>
              <a:gd name="connsiteX5" fmla="*/ 370199 w 831838"/>
              <a:gd name="connsiteY5" fmla="*/ 1 h 2698996"/>
              <a:gd name="connsiteX6" fmla="*/ 370199 w 831838"/>
              <a:gd name="connsiteY6" fmla="*/ 0 h 2698996"/>
              <a:gd name="connsiteX7" fmla="*/ 370199 w 831838"/>
              <a:gd name="connsiteY7" fmla="*/ 0 h 2698996"/>
              <a:gd name="connsiteX8" fmla="*/ 631969 w 831838"/>
              <a:gd name="connsiteY8" fmla="*/ 108429 h 2698996"/>
              <a:gd name="connsiteX9" fmla="*/ 740397 w 831838"/>
              <a:gd name="connsiteY9" fmla="*/ 370199 h 2698996"/>
              <a:gd name="connsiteX10" fmla="*/ 740398 w 831838"/>
              <a:gd name="connsiteY10" fmla="*/ 2607556 h 2698996"/>
              <a:gd name="connsiteX11" fmla="*/ 740398 w 831838"/>
              <a:gd name="connsiteY11" fmla="*/ 2607556 h 2698996"/>
              <a:gd name="connsiteX12" fmla="*/ 831838 w 831838"/>
              <a:gd name="connsiteY12" fmla="*/ 2698996 h 2698996"/>
              <a:gd name="connsiteX0" fmla="*/ 19377 w 851215"/>
              <a:gd name="connsiteY0" fmla="*/ 2607556 h 2698996"/>
              <a:gd name="connsiteX1" fmla="*/ 19377 w 851215"/>
              <a:gd name="connsiteY1" fmla="*/ 2607556 h 2698996"/>
              <a:gd name="connsiteX2" fmla="*/ 0 w 851215"/>
              <a:gd name="connsiteY2" fmla="*/ 2357093 h 2698996"/>
              <a:gd name="connsiteX3" fmla="*/ 19377 w 851215"/>
              <a:gd name="connsiteY3" fmla="*/ 370199 h 2698996"/>
              <a:gd name="connsiteX4" fmla="*/ 127806 w 851215"/>
              <a:gd name="connsiteY4" fmla="*/ 108429 h 2698996"/>
              <a:gd name="connsiteX5" fmla="*/ 389576 w 851215"/>
              <a:gd name="connsiteY5" fmla="*/ 1 h 2698996"/>
              <a:gd name="connsiteX6" fmla="*/ 389576 w 851215"/>
              <a:gd name="connsiteY6" fmla="*/ 0 h 2698996"/>
              <a:gd name="connsiteX7" fmla="*/ 389576 w 851215"/>
              <a:gd name="connsiteY7" fmla="*/ 0 h 2698996"/>
              <a:gd name="connsiteX8" fmla="*/ 651346 w 851215"/>
              <a:gd name="connsiteY8" fmla="*/ 108429 h 2698996"/>
              <a:gd name="connsiteX9" fmla="*/ 759774 w 851215"/>
              <a:gd name="connsiteY9" fmla="*/ 370199 h 2698996"/>
              <a:gd name="connsiteX10" fmla="*/ 759775 w 851215"/>
              <a:gd name="connsiteY10" fmla="*/ 2607556 h 2698996"/>
              <a:gd name="connsiteX11" fmla="*/ 759775 w 851215"/>
              <a:gd name="connsiteY11" fmla="*/ 2607556 h 2698996"/>
              <a:gd name="connsiteX12" fmla="*/ 851215 w 851215"/>
              <a:gd name="connsiteY12" fmla="*/ 2698996 h 2698996"/>
              <a:gd name="connsiteX0" fmla="*/ 19377 w 851215"/>
              <a:gd name="connsiteY0" fmla="*/ 2607556 h 2698996"/>
              <a:gd name="connsiteX1" fmla="*/ 0 w 851215"/>
              <a:gd name="connsiteY1" fmla="*/ 2357093 h 2698996"/>
              <a:gd name="connsiteX2" fmla="*/ 19377 w 851215"/>
              <a:gd name="connsiteY2" fmla="*/ 370199 h 2698996"/>
              <a:gd name="connsiteX3" fmla="*/ 127806 w 851215"/>
              <a:gd name="connsiteY3" fmla="*/ 108429 h 2698996"/>
              <a:gd name="connsiteX4" fmla="*/ 389576 w 851215"/>
              <a:gd name="connsiteY4" fmla="*/ 1 h 2698996"/>
              <a:gd name="connsiteX5" fmla="*/ 389576 w 851215"/>
              <a:gd name="connsiteY5" fmla="*/ 0 h 2698996"/>
              <a:gd name="connsiteX6" fmla="*/ 389576 w 851215"/>
              <a:gd name="connsiteY6" fmla="*/ 0 h 2698996"/>
              <a:gd name="connsiteX7" fmla="*/ 651346 w 851215"/>
              <a:gd name="connsiteY7" fmla="*/ 108429 h 2698996"/>
              <a:gd name="connsiteX8" fmla="*/ 759774 w 851215"/>
              <a:gd name="connsiteY8" fmla="*/ 370199 h 2698996"/>
              <a:gd name="connsiteX9" fmla="*/ 759775 w 851215"/>
              <a:gd name="connsiteY9" fmla="*/ 2607556 h 2698996"/>
              <a:gd name="connsiteX10" fmla="*/ 759775 w 851215"/>
              <a:gd name="connsiteY10" fmla="*/ 2607556 h 2698996"/>
              <a:gd name="connsiteX11" fmla="*/ 851215 w 851215"/>
              <a:gd name="connsiteY11" fmla="*/ 2698996 h 2698996"/>
              <a:gd name="connsiteX0" fmla="*/ 0 w 851215"/>
              <a:gd name="connsiteY0" fmla="*/ 2357093 h 2698996"/>
              <a:gd name="connsiteX1" fmla="*/ 19377 w 851215"/>
              <a:gd name="connsiteY1" fmla="*/ 370199 h 2698996"/>
              <a:gd name="connsiteX2" fmla="*/ 127806 w 851215"/>
              <a:gd name="connsiteY2" fmla="*/ 108429 h 2698996"/>
              <a:gd name="connsiteX3" fmla="*/ 389576 w 851215"/>
              <a:gd name="connsiteY3" fmla="*/ 1 h 2698996"/>
              <a:gd name="connsiteX4" fmla="*/ 389576 w 851215"/>
              <a:gd name="connsiteY4" fmla="*/ 0 h 2698996"/>
              <a:gd name="connsiteX5" fmla="*/ 389576 w 851215"/>
              <a:gd name="connsiteY5" fmla="*/ 0 h 2698996"/>
              <a:gd name="connsiteX6" fmla="*/ 651346 w 851215"/>
              <a:gd name="connsiteY6" fmla="*/ 108429 h 2698996"/>
              <a:gd name="connsiteX7" fmla="*/ 759774 w 851215"/>
              <a:gd name="connsiteY7" fmla="*/ 370199 h 2698996"/>
              <a:gd name="connsiteX8" fmla="*/ 759775 w 851215"/>
              <a:gd name="connsiteY8" fmla="*/ 2607556 h 2698996"/>
              <a:gd name="connsiteX9" fmla="*/ 759775 w 851215"/>
              <a:gd name="connsiteY9" fmla="*/ 2607556 h 2698996"/>
              <a:gd name="connsiteX10" fmla="*/ 851215 w 851215"/>
              <a:gd name="connsiteY10" fmla="*/ 2698996 h 2698996"/>
              <a:gd name="connsiteX0" fmla="*/ 0 w 759775"/>
              <a:gd name="connsiteY0" fmla="*/ 2357093 h 2607556"/>
              <a:gd name="connsiteX1" fmla="*/ 19377 w 759775"/>
              <a:gd name="connsiteY1" fmla="*/ 370199 h 2607556"/>
              <a:gd name="connsiteX2" fmla="*/ 127806 w 759775"/>
              <a:gd name="connsiteY2" fmla="*/ 108429 h 2607556"/>
              <a:gd name="connsiteX3" fmla="*/ 389576 w 759775"/>
              <a:gd name="connsiteY3" fmla="*/ 1 h 2607556"/>
              <a:gd name="connsiteX4" fmla="*/ 389576 w 759775"/>
              <a:gd name="connsiteY4" fmla="*/ 0 h 2607556"/>
              <a:gd name="connsiteX5" fmla="*/ 389576 w 759775"/>
              <a:gd name="connsiteY5" fmla="*/ 0 h 2607556"/>
              <a:gd name="connsiteX6" fmla="*/ 651346 w 759775"/>
              <a:gd name="connsiteY6" fmla="*/ 108429 h 2607556"/>
              <a:gd name="connsiteX7" fmla="*/ 759774 w 759775"/>
              <a:gd name="connsiteY7" fmla="*/ 370199 h 2607556"/>
              <a:gd name="connsiteX8" fmla="*/ 759775 w 759775"/>
              <a:gd name="connsiteY8" fmla="*/ 2607556 h 2607556"/>
              <a:gd name="connsiteX9" fmla="*/ 759775 w 759775"/>
              <a:gd name="connsiteY9" fmla="*/ 2607556 h 2607556"/>
              <a:gd name="connsiteX0" fmla="*/ 0 w 764702"/>
              <a:gd name="connsiteY0" fmla="*/ 2357093 h 2607556"/>
              <a:gd name="connsiteX1" fmla="*/ 19377 w 764702"/>
              <a:gd name="connsiteY1" fmla="*/ 370199 h 2607556"/>
              <a:gd name="connsiteX2" fmla="*/ 127806 w 764702"/>
              <a:gd name="connsiteY2" fmla="*/ 108429 h 2607556"/>
              <a:gd name="connsiteX3" fmla="*/ 389576 w 764702"/>
              <a:gd name="connsiteY3" fmla="*/ 1 h 2607556"/>
              <a:gd name="connsiteX4" fmla="*/ 389576 w 764702"/>
              <a:gd name="connsiteY4" fmla="*/ 0 h 2607556"/>
              <a:gd name="connsiteX5" fmla="*/ 389576 w 764702"/>
              <a:gd name="connsiteY5" fmla="*/ 0 h 2607556"/>
              <a:gd name="connsiteX6" fmla="*/ 651346 w 764702"/>
              <a:gd name="connsiteY6" fmla="*/ 108429 h 2607556"/>
              <a:gd name="connsiteX7" fmla="*/ 759774 w 764702"/>
              <a:gd name="connsiteY7" fmla="*/ 370199 h 2607556"/>
              <a:gd name="connsiteX8" fmla="*/ 759775 w 764702"/>
              <a:gd name="connsiteY8" fmla="*/ 2607556 h 2607556"/>
              <a:gd name="connsiteX9" fmla="*/ 764702 w 764702"/>
              <a:gd name="connsiteY9" fmla="*/ 2512599 h 2607556"/>
              <a:gd name="connsiteX0" fmla="*/ 0 w 778667"/>
              <a:gd name="connsiteY0" fmla="*/ 2357093 h 2512599"/>
              <a:gd name="connsiteX1" fmla="*/ 19377 w 778667"/>
              <a:gd name="connsiteY1" fmla="*/ 370199 h 2512599"/>
              <a:gd name="connsiteX2" fmla="*/ 127806 w 778667"/>
              <a:gd name="connsiteY2" fmla="*/ 108429 h 2512599"/>
              <a:gd name="connsiteX3" fmla="*/ 389576 w 778667"/>
              <a:gd name="connsiteY3" fmla="*/ 1 h 2512599"/>
              <a:gd name="connsiteX4" fmla="*/ 389576 w 778667"/>
              <a:gd name="connsiteY4" fmla="*/ 0 h 2512599"/>
              <a:gd name="connsiteX5" fmla="*/ 389576 w 778667"/>
              <a:gd name="connsiteY5" fmla="*/ 0 h 2512599"/>
              <a:gd name="connsiteX6" fmla="*/ 651346 w 778667"/>
              <a:gd name="connsiteY6" fmla="*/ 108429 h 2512599"/>
              <a:gd name="connsiteX7" fmla="*/ 759774 w 778667"/>
              <a:gd name="connsiteY7" fmla="*/ 370199 h 2512599"/>
              <a:gd name="connsiteX8" fmla="*/ 764702 w 778667"/>
              <a:gd name="connsiteY8" fmla="*/ 2512599 h 2512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8667" h="2512599">
                <a:moveTo>
                  <a:pt x="0" y="2357093"/>
                </a:moveTo>
                <a:lnTo>
                  <a:pt x="19377" y="370199"/>
                </a:lnTo>
                <a:cubicBezTo>
                  <a:pt x="19377" y="272016"/>
                  <a:pt x="58380" y="177855"/>
                  <a:pt x="127806" y="108429"/>
                </a:cubicBezTo>
                <a:cubicBezTo>
                  <a:pt x="197232" y="39003"/>
                  <a:pt x="291394" y="0"/>
                  <a:pt x="389576" y="1"/>
                </a:cubicBezTo>
                <a:lnTo>
                  <a:pt x="389576" y="0"/>
                </a:lnTo>
                <a:lnTo>
                  <a:pt x="389576" y="0"/>
                </a:lnTo>
                <a:cubicBezTo>
                  <a:pt x="487759" y="0"/>
                  <a:pt x="581920" y="39003"/>
                  <a:pt x="651346" y="108429"/>
                </a:cubicBezTo>
                <a:cubicBezTo>
                  <a:pt x="720772" y="177855"/>
                  <a:pt x="759775" y="272017"/>
                  <a:pt x="759774" y="370199"/>
                </a:cubicBezTo>
                <a:cubicBezTo>
                  <a:pt x="778667" y="770894"/>
                  <a:pt x="763675" y="2066266"/>
                  <a:pt x="764702" y="2512599"/>
                </a:cubicBezTo>
              </a:path>
            </a:pathLst>
          </a:custGeom>
          <a:ln w="127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22" name="Freeform 21"/>
          <p:cNvSpPr/>
          <p:nvPr/>
        </p:nvSpPr>
        <p:spPr>
          <a:xfrm rot="4733987">
            <a:off x="390524" y="3357563"/>
            <a:ext cx="379413" cy="1208088"/>
          </a:xfrm>
          <a:custGeom>
            <a:avLst/>
            <a:gdLst>
              <a:gd name="connsiteX0" fmla="*/ 229291 w 458582"/>
              <a:gd name="connsiteY0" fmla="*/ 0 h 1615047"/>
              <a:gd name="connsiteX1" fmla="*/ 229291 w 458582"/>
              <a:gd name="connsiteY1" fmla="*/ 0 h 1615047"/>
              <a:gd name="connsiteX2" fmla="*/ 391424 w 458582"/>
              <a:gd name="connsiteY2" fmla="*/ 67158 h 1615047"/>
              <a:gd name="connsiteX3" fmla="*/ 458582 w 458582"/>
              <a:gd name="connsiteY3" fmla="*/ 229291 h 1615047"/>
              <a:gd name="connsiteX4" fmla="*/ 458582 w 458582"/>
              <a:gd name="connsiteY4" fmla="*/ 1615047 h 1615047"/>
              <a:gd name="connsiteX5" fmla="*/ 458582 w 458582"/>
              <a:gd name="connsiteY5" fmla="*/ 1615047 h 1615047"/>
              <a:gd name="connsiteX6" fmla="*/ 458582 w 458582"/>
              <a:gd name="connsiteY6" fmla="*/ 1615047 h 1615047"/>
              <a:gd name="connsiteX7" fmla="*/ 0 w 458582"/>
              <a:gd name="connsiteY7" fmla="*/ 1615047 h 1615047"/>
              <a:gd name="connsiteX8" fmla="*/ 0 w 458582"/>
              <a:gd name="connsiteY8" fmla="*/ 1615047 h 1615047"/>
              <a:gd name="connsiteX9" fmla="*/ 0 w 458582"/>
              <a:gd name="connsiteY9" fmla="*/ 1615047 h 1615047"/>
              <a:gd name="connsiteX10" fmla="*/ 0 w 458582"/>
              <a:gd name="connsiteY10" fmla="*/ 229291 h 1615047"/>
              <a:gd name="connsiteX11" fmla="*/ 67158 w 458582"/>
              <a:gd name="connsiteY11" fmla="*/ 67158 h 1615047"/>
              <a:gd name="connsiteX12" fmla="*/ 229291 w 458582"/>
              <a:gd name="connsiteY12" fmla="*/ 0 h 1615047"/>
              <a:gd name="connsiteX0" fmla="*/ 0 w 550022"/>
              <a:gd name="connsiteY0" fmla="*/ 1615047 h 1706487"/>
              <a:gd name="connsiteX1" fmla="*/ 0 w 550022"/>
              <a:gd name="connsiteY1" fmla="*/ 1615047 h 1706487"/>
              <a:gd name="connsiteX2" fmla="*/ 0 w 550022"/>
              <a:gd name="connsiteY2" fmla="*/ 1615047 h 1706487"/>
              <a:gd name="connsiteX3" fmla="*/ 0 w 550022"/>
              <a:gd name="connsiteY3" fmla="*/ 229291 h 1706487"/>
              <a:gd name="connsiteX4" fmla="*/ 67158 w 550022"/>
              <a:gd name="connsiteY4" fmla="*/ 67158 h 1706487"/>
              <a:gd name="connsiteX5" fmla="*/ 229291 w 550022"/>
              <a:gd name="connsiteY5" fmla="*/ 0 h 1706487"/>
              <a:gd name="connsiteX6" fmla="*/ 229291 w 550022"/>
              <a:gd name="connsiteY6" fmla="*/ 0 h 1706487"/>
              <a:gd name="connsiteX7" fmla="*/ 391424 w 550022"/>
              <a:gd name="connsiteY7" fmla="*/ 67158 h 1706487"/>
              <a:gd name="connsiteX8" fmla="*/ 458582 w 550022"/>
              <a:gd name="connsiteY8" fmla="*/ 229291 h 1706487"/>
              <a:gd name="connsiteX9" fmla="*/ 458582 w 550022"/>
              <a:gd name="connsiteY9" fmla="*/ 1615047 h 1706487"/>
              <a:gd name="connsiteX10" fmla="*/ 458582 w 550022"/>
              <a:gd name="connsiteY10" fmla="*/ 1615047 h 1706487"/>
              <a:gd name="connsiteX11" fmla="*/ 550022 w 550022"/>
              <a:gd name="connsiteY11" fmla="*/ 1706487 h 1706487"/>
              <a:gd name="connsiteX0" fmla="*/ 0 w 550022"/>
              <a:gd name="connsiteY0" fmla="*/ 1615047 h 1706487"/>
              <a:gd name="connsiteX1" fmla="*/ 0 w 550022"/>
              <a:gd name="connsiteY1" fmla="*/ 1615047 h 1706487"/>
              <a:gd name="connsiteX2" fmla="*/ 9603 w 550022"/>
              <a:gd name="connsiteY2" fmla="*/ 1356566 h 1706487"/>
              <a:gd name="connsiteX3" fmla="*/ 0 w 550022"/>
              <a:gd name="connsiteY3" fmla="*/ 229291 h 1706487"/>
              <a:gd name="connsiteX4" fmla="*/ 67158 w 550022"/>
              <a:gd name="connsiteY4" fmla="*/ 67158 h 1706487"/>
              <a:gd name="connsiteX5" fmla="*/ 229291 w 550022"/>
              <a:gd name="connsiteY5" fmla="*/ 0 h 1706487"/>
              <a:gd name="connsiteX6" fmla="*/ 229291 w 550022"/>
              <a:gd name="connsiteY6" fmla="*/ 0 h 1706487"/>
              <a:gd name="connsiteX7" fmla="*/ 391424 w 550022"/>
              <a:gd name="connsiteY7" fmla="*/ 67158 h 1706487"/>
              <a:gd name="connsiteX8" fmla="*/ 458582 w 550022"/>
              <a:gd name="connsiteY8" fmla="*/ 229291 h 1706487"/>
              <a:gd name="connsiteX9" fmla="*/ 458582 w 550022"/>
              <a:gd name="connsiteY9" fmla="*/ 1615047 h 1706487"/>
              <a:gd name="connsiteX10" fmla="*/ 458582 w 550022"/>
              <a:gd name="connsiteY10" fmla="*/ 1615047 h 1706487"/>
              <a:gd name="connsiteX11" fmla="*/ 550022 w 550022"/>
              <a:gd name="connsiteY11" fmla="*/ 1706487 h 1706487"/>
              <a:gd name="connsiteX0" fmla="*/ 0 w 550022"/>
              <a:gd name="connsiteY0" fmla="*/ 1615047 h 1706487"/>
              <a:gd name="connsiteX1" fmla="*/ 9603 w 550022"/>
              <a:gd name="connsiteY1" fmla="*/ 1356566 h 1706487"/>
              <a:gd name="connsiteX2" fmla="*/ 0 w 550022"/>
              <a:gd name="connsiteY2" fmla="*/ 229291 h 1706487"/>
              <a:gd name="connsiteX3" fmla="*/ 67158 w 550022"/>
              <a:gd name="connsiteY3" fmla="*/ 67158 h 1706487"/>
              <a:gd name="connsiteX4" fmla="*/ 229291 w 550022"/>
              <a:gd name="connsiteY4" fmla="*/ 0 h 1706487"/>
              <a:gd name="connsiteX5" fmla="*/ 229291 w 550022"/>
              <a:gd name="connsiteY5" fmla="*/ 0 h 1706487"/>
              <a:gd name="connsiteX6" fmla="*/ 391424 w 550022"/>
              <a:gd name="connsiteY6" fmla="*/ 67158 h 1706487"/>
              <a:gd name="connsiteX7" fmla="*/ 458582 w 550022"/>
              <a:gd name="connsiteY7" fmla="*/ 229291 h 1706487"/>
              <a:gd name="connsiteX8" fmla="*/ 458582 w 550022"/>
              <a:gd name="connsiteY8" fmla="*/ 1615047 h 1706487"/>
              <a:gd name="connsiteX9" fmla="*/ 458582 w 550022"/>
              <a:gd name="connsiteY9" fmla="*/ 1615047 h 1706487"/>
              <a:gd name="connsiteX10" fmla="*/ 550022 w 550022"/>
              <a:gd name="connsiteY10" fmla="*/ 1706487 h 1706487"/>
              <a:gd name="connsiteX0" fmla="*/ 9603 w 550022"/>
              <a:gd name="connsiteY0" fmla="*/ 1356566 h 1706487"/>
              <a:gd name="connsiteX1" fmla="*/ 0 w 550022"/>
              <a:gd name="connsiteY1" fmla="*/ 229291 h 1706487"/>
              <a:gd name="connsiteX2" fmla="*/ 67158 w 550022"/>
              <a:gd name="connsiteY2" fmla="*/ 67158 h 1706487"/>
              <a:gd name="connsiteX3" fmla="*/ 229291 w 550022"/>
              <a:gd name="connsiteY3" fmla="*/ 0 h 1706487"/>
              <a:gd name="connsiteX4" fmla="*/ 229291 w 550022"/>
              <a:gd name="connsiteY4" fmla="*/ 0 h 1706487"/>
              <a:gd name="connsiteX5" fmla="*/ 391424 w 550022"/>
              <a:gd name="connsiteY5" fmla="*/ 67158 h 1706487"/>
              <a:gd name="connsiteX6" fmla="*/ 458582 w 550022"/>
              <a:gd name="connsiteY6" fmla="*/ 229291 h 1706487"/>
              <a:gd name="connsiteX7" fmla="*/ 458582 w 550022"/>
              <a:gd name="connsiteY7" fmla="*/ 1615047 h 1706487"/>
              <a:gd name="connsiteX8" fmla="*/ 458582 w 550022"/>
              <a:gd name="connsiteY8" fmla="*/ 1615047 h 1706487"/>
              <a:gd name="connsiteX9" fmla="*/ 550022 w 550022"/>
              <a:gd name="connsiteY9" fmla="*/ 1706487 h 1706487"/>
              <a:gd name="connsiteX0" fmla="*/ 9603 w 458582"/>
              <a:gd name="connsiteY0" fmla="*/ 1356566 h 1615047"/>
              <a:gd name="connsiteX1" fmla="*/ 0 w 458582"/>
              <a:gd name="connsiteY1" fmla="*/ 229291 h 1615047"/>
              <a:gd name="connsiteX2" fmla="*/ 67158 w 458582"/>
              <a:gd name="connsiteY2" fmla="*/ 67158 h 1615047"/>
              <a:gd name="connsiteX3" fmla="*/ 229291 w 458582"/>
              <a:gd name="connsiteY3" fmla="*/ 0 h 1615047"/>
              <a:gd name="connsiteX4" fmla="*/ 229291 w 458582"/>
              <a:gd name="connsiteY4" fmla="*/ 0 h 1615047"/>
              <a:gd name="connsiteX5" fmla="*/ 391424 w 458582"/>
              <a:gd name="connsiteY5" fmla="*/ 67158 h 1615047"/>
              <a:gd name="connsiteX6" fmla="*/ 458582 w 458582"/>
              <a:gd name="connsiteY6" fmla="*/ 229291 h 1615047"/>
              <a:gd name="connsiteX7" fmla="*/ 458582 w 458582"/>
              <a:gd name="connsiteY7" fmla="*/ 1615047 h 1615047"/>
              <a:gd name="connsiteX8" fmla="*/ 458582 w 458582"/>
              <a:gd name="connsiteY8" fmla="*/ 1615047 h 1615047"/>
              <a:gd name="connsiteX0" fmla="*/ 9603 w 458582"/>
              <a:gd name="connsiteY0" fmla="*/ 1356566 h 1615047"/>
              <a:gd name="connsiteX1" fmla="*/ 0 w 458582"/>
              <a:gd name="connsiteY1" fmla="*/ 229291 h 1615047"/>
              <a:gd name="connsiteX2" fmla="*/ 67158 w 458582"/>
              <a:gd name="connsiteY2" fmla="*/ 67158 h 1615047"/>
              <a:gd name="connsiteX3" fmla="*/ 229291 w 458582"/>
              <a:gd name="connsiteY3" fmla="*/ 0 h 1615047"/>
              <a:gd name="connsiteX4" fmla="*/ 229291 w 458582"/>
              <a:gd name="connsiteY4" fmla="*/ 0 h 1615047"/>
              <a:gd name="connsiteX5" fmla="*/ 391424 w 458582"/>
              <a:gd name="connsiteY5" fmla="*/ 67158 h 1615047"/>
              <a:gd name="connsiteX6" fmla="*/ 458582 w 458582"/>
              <a:gd name="connsiteY6" fmla="*/ 229291 h 1615047"/>
              <a:gd name="connsiteX7" fmla="*/ 458582 w 458582"/>
              <a:gd name="connsiteY7" fmla="*/ 1615047 h 1615047"/>
              <a:gd name="connsiteX8" fmla="*/ 447473 w 458582"/>
              <a:gd name="connsiteY8" fmla="*/ 1462129 h 1615047"/>
              <a:gd name="connsiteX0" fmla="*/ 9603 w 458582"/>
              <a:gd name="connsiteY0" fmla="*/ 1356566 h 1462129"/>
              <a:gd name="connsiteX1" fmla="*/ 0 w 458582"/>
              <a:gd name="connsiteY1" fmla="*/ 229291 h 1462129"/>
              <a:gd name="connsiteX2" fmla="*/ 67158 w 458582"/>
              <a:gd name="connsiteY2" fmla="*/ 67158 h 1462129"/>
              <a:gd name="connsiteX3" fmla="*/ 229291 w 458582"/>
              <a:gd name="connsiteY3" fmla="*/ 0 h 1462129"/>
              <a:gd name="connsiteX4" fmla="*/ 229291 w 458582"/>
              <a:gd name="connsiteY4" fmla="*/ 0 h 1462129"/>
              <a:gd name="connsiteX5" fmla="*/ 391424 w 458582"/>
              <a:gd name="connsiteY5" fmla="*/ 67158 h 1462129"/>
              <a:gd name="connsiteX6" fmla="*/ 458582 w 458582"/>
              <a:gd name="connsiteY6" fmla="*/ 229291 h 1462129"/>
              <a:gd name="connsiteX7" fmla="*/ 447473 w 458582"/>
              <a:gd name="connsiteY7" fmla="*/ 1462129 h 1462129"/>
              <a:gd name="connsiteX0" fmla="*/ 28227 w 458582"/>
              <a:gd name="connsiteY0" fmla="*/ 1401330 h 1462129"/>
              <a:gd name="connsiteX1" fmla="*/ 0 w 458582"/>
              <a:gd name="connsiteY1" fmla="*/ 229291 h 1462129"/>
              <a:gd name="connsiteX2" fmla="*/ 67158 w 458582"/>
              <a:gd name="connsiteY2" fmla="*/ 67158 h 1462129"/>
              <a:gd name="connsiteX3" fmla="*/ 229291 w 458582"/>
              <a:gd name="connsiteY3" fmla="*/ 0 h 1462129"/>
              <a:gd name="connsiteX4" fmla="*/ 229291 w 458582"/>
              <a:gd name="connsiteY4" fmla="*/ 0 h 1462129"/>
              <a:gd name="connsiteX5" fmla="*/ 391424 w 458582"/>
              <a:gd name="connsiteY5" fmla="*/ 67158 h 1462129"/>
              <a:gd name="connsiteX6" fmla="*/ 458582 w 458582"/>
              <a:gd name="connsiteY6" fmla="*/ 229291 h 1462129"/>
              <a:gd name="connsiteX7" fmla="*/ 447473 w 458582"/>
              <a:gd name="connsiteY7" fmla="*/ 1462129 h 1462129"/>
              <a:gd name="connsiteX0" fmla="*/ 0 w 459179"/>
              <a:gd name="connsiteY0" fmla="*/ 1379079 h 1462129"/>
              <a:gd name="connsiteX1" fmla="*/ 597 w 459179"/>
              <a:gd name="connsiteY1" fmla="*/ 229291 h 1462129"/>
              <a:gd name="connsiteX2" fmla="*/ 67755 w 459179"/>
              <a:gd name="connsiteY2" fmla="*/ 67158 h 1462129"/>
              <a:gd name="connsiteX3" fmla="*/ 229888 w 459179"/>
              <a:gd name="connsiteY3" fmla="*/ 0 h 1462129"/>
              <a:gd name="connsiteX4" fmla="*/ 229888 w 459179"/>
              <a:gd name="connsiteY4" fmla="*/ 0 h 1462129"/>
              <a:gd name="connsiteX5" fmla="*/ 392021 w 459179"/>
              <a:gd name="connsiteY5" fmla="*/ 67158 h 1462129"/>
              <a:gd name="connsiteX6" fmla="*/ 459179 w 459179"/>
              <a:gd name="connsiteY6" fmla="*/ 229291 h 1462129"/>
              <a:gd name="connsiteX7" fmla="*/ 448070 w 459179"/>
              <a:gd name="connsiteY7" fmla="*/ 1462129 h 1462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9179" h="1462129">
                <a:moveTo>
                  <a:pt x="0" y="1379079"/>
                </a:moveTo>
                <a:lnTo>
                  <a:pt x="597" y="229291"/>
                </a:lnTo>
                <a:cubicBezTo>
                  <a:pt x="597" y="168479"/>
                  <a:pt x="24755" y="110158"/>
                  <a:pt x="67755" y="67158"/>
                </a:cubicBezTo>
                <a:cubicBezTo>
                  <a:pt x="110755" y="24158"/>
                  <a:pt x="169077" y="0"/>
                  <a:pt x="229888" y="0"/>
                </a:cubicBezTo>
                <a:lnTo>
                  <a:pt x="229888" y="0"/>
                </a:lnTo>
                <a:cubicBezTo>
                  <a:pt x="290700" y="0"/>
                  <a:pt x="349021" y="24158"/>
                  <a:pt x="392021" y="67158"/>
                </a:cubicBezTo>
                <a:cubicBezTo>
                  <a:pt x="435021" y="110158"/>
                  <a:pt x="459179" y="168480"/>
                  <a:pt x="459179" y="229291"/>
                </a:cubicBezTo>
                <a:lnTo>
                  <a:pt x="448070" y="1462129"/>
                </a:lnTo>
              </a:path>
            </a:pathLst>
          </a:custGeom>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23" name="Rectangle 22"/>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3" name="Text Placeholder 2"/>
          <p:cNvSpPr>
            <a:spLocks noGrp="1"/>
          </p:cNvSpPr>
          <p:nvPr>
            <p:ph type="body" idx="1"/>
          </p:nvPr>
        </p:nvSpPr>
        <p:spPr>
          <a:xfrm rot="21000000">
            <a:off x="887172" y="5303003"/>
            <a:ext cx="6904501" cy="977900"/>
          </a:xfrm>
        </p:spPr>
        <p:txBody>
          <a:bodyPr rtlCol="0" anchor="ctr"/>
          <a:lstStyle>
            <a:lvl1pPr marL="0" indent="0" algn="r" defTabSz="914400" rtl="0" eaLnBrk="1" latinLnBrk="0" hangingPunct="1">
              <a:spcBef>
                <a:spcPct val="20000"/>
              </a:spcBef>
              <a:buFontTx/>
              <a:buNone/>
              <a:defRPr sz="2400" kern="1200">
                <a:solidFill>
                  <a:schemeClr val="bg1"/>
                </a:solidFill>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 name="Title 1"/>
          <p:cNvSpPr>
            <a:spLocks noGrp="1"/>
          </p:cNvSpPr>
          <p:nvPr>
            <p:ph type="title"/>
          </p:nvPr>
        </p:nvSpPr>
        <p:spPr>
          <a:xfrm rot="21000000">
            <a:off x="600152" y="3389654"/>
            <a:ext cx="7622161" cy="1679594"/>
          </a:xfrm>
        </p:spPr>
        <p:txBody>
          <a:bodyPr rtlCol="0" anchor="b">
            <a:noAutofit/>
          </a:bodyPr>
          <a:lstStyle>
            <a:lvl1pPr algn="r" defTabSz="914400" rtl="0" eaLnBrk="1" latinLnBrk="0" hangingPunct="1">
              <a:lnSpc>
                <a:spcPts val="5600"/>
              </a:lnSpc>
              <a:spcBef>
                <a:spcPct val="0"/>
              </a:spcBef>
              <a:buNone/>
              <a:defRPr sz="4600" kern="1200">
                <a:solidFill>
                  <a:schemeClr val="bg1"/>
                </a:solidFill>
                <a:latin typeface="+mj-lt"/>
                <a:ea typeface="+mj-ea"/>
                <a:cs typeface="+mj-cs"/>
              </a:defRPr>
            </a:lvl1pPr>
          </a:lstStyle>
          <a:p>
            <a:r>
              <a:rPr lang="en-US" smtClean="0"/>
              <a:t>Click to edit Master title style</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Round Same Side Corner Rectangle 4"/>
          <p:cNvSpPr/>
          <p:nvPr/>
        </p:nvSpPr>
        <p:spPr>
          <a:xfrm rot="16200000">
            <a:off x="3974306" y="-2347118"/>
            <a:ext cx="1450975"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699247" y="3024188"/>
            <a:ext cx="3657600" cy="3376612"/>
          </a:xfrm>
        </p:spPr>
        <p:txBody>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751294" y="3024188"/>
            <a:ext cx="3657600" cy="3376612"/>
          </a:xfrm>
        </p:spPr>
        <p:txBody>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Date Placeholder 4"/>
          <p:cNvSpPr>
            <a:spLocks noGrp="1"/>
          </p:cNvSpPr>
          <p:nvPr>
            <p:ph type="dt" sz="half" idx="10"/>
          </p:nvPr>
        </p:nvSpPr>
        <p:spPr/>
        <p:txBody>
          <a:bodyPr/>
          <a:lstStyle>
            <a:lvl1pPr>
              <a:defRPr/>
            </a:lvl1pPr>
          </a:lstStyle>
          <a:p>
            <a:fld id="{4743797D-7F97-485D-9422-26C7C1F073BD}" type="datetime1">
              <a:rPr lang="en-US"/>
              <a:pPr/>
              <a:t>9/11/12</a:t>
            </a:fld>
            <a:endParaRPr lang="en-US"/>
          </a:p>
        </p:txBody>
      </p:sp>
      <p:sp>
        <p:nvSpPr>
          <p:cNvPr id="7" name="Footer Placeholder 5"/>
          <p:cNvSpPr>
            <a:spLocks noGrp="1"/>
          </p:cNvSpPr>
          <p:nvPr>
            <p:ph type="ftr" sz="quarter" idx="11"/>
          </p:nvPr>
        </p:nvSpPr>
        <p:spPr/>
        <p:txBody>
          <a:bodyPr/>
          <a:lstStyle>
            <a:lvl1pPr>
              <a:defRPr/>
            </a:lvl1pPr>
          </a:lstStyle>
          <a:p>
            <a:endParaRPr lang="en-US"/>
          </a:p>
        </p:txBody>
      </p:sp>
      <p:sp>
        <p:nvSpPr>
          <p:cNvPr id="8" name="Slide Number Placeholder 6"/>
          <p:cNvSpPr>
            <a:spLocks noGrp="1"/>
          </p:cNvSpPr>
          <p:nvPr>
            <p:ph type="sldNum" sz="quarter" idx="12"/>
          </p:nvPr>
        </p:nvSpPr>
        <p:spPr/>
        <p:txBody>
          <a:bodyPr/>
          <a:lstStyle>
            <a:lvl1pPr>
              <a:defRPr/>
            </a:lvl1pPr>
          </a:lstStyle>
          <a:p>
            <a:fld id="{BB2965C3-B9FF-459F-8E16-D434F0149211}"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ound Same Side Corner Rectangle 6"/>
          <p:cNvSpPr/>
          <p:nvPr/>
        </p:nvSpPr>
        <p:spPr>
          <a:xfrm rot="16200000">
            <a:off x="3974306" y="-2347118"/>
            <a:ext cx="1450975"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12788" y="2895601"/>
            <a:ext cx="3657600" cy="685800"/>
          </a:xfrm>
          <a:prstGeom prst="roundRect">
            <a:avLst>
              <a:gd name="adj" fmla="val 50000"/>
            </a:avLst>
          </a:prstGeom>
          <a:solidFill>
            <a:schemeClr val="accent1">
              <a:alpha val="80000"/>
            </a:schemeClr>
          </a:solidFill>
          <a:ln>
            <a:solidFill>
              <a:schemeClr val="accent2">
                <a:alpha val="80000"/>
              </a:schemeClr>
            </a:solidFill>
          </a:ln>
        </p:spPr>
        <p:txBody>
          <a:bodyPr anchor="ctr">
            <a:noAutofit/>
          </a:bodyPr>
          <a:lstStyle>
            <a:lvl1pPr marL="0" indent="0" algn="ctr">
              <a:spcAft>
                <a:spcPts val="0"/>
              </a:spcAft>
              <a:buNone/>
              <a:defRPr sz="22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12788" y="3657600"/>
            <a:ext cx="3657600" cy="2743199"/>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773706" y="2895601"/>
            <a:ext cx="3657600" cy="685800"/>
          </a:xfrm>
          <a:prstGeom prst="roundRect">
            <a:avLst>
              <a:gd name="adj" fmla="val 50000"/>
            </a:avLst>
          </a:prstGeom>
          <a:solidFill>
            <a:schemeClr val="accent1">
              <a:alpha val="80000"/>
            </a:schemeClr>
          </a:solidFill>
          <a:ln>
            <a:solidFill>
              <a:schemeClr val="accent2">
                <a:alpha val="80000"/>
              </a:schemeClr>
            </a:solidFill>
          </a:ln>
        </p:spPr>
        <p:txBody>
          <a:bodyPr anchor="ctr">
            <a:noAutofit/>
          </a:bodyPr>
          <a:lstStyle>
            <a:lvl1pPr marL="0" indent="0" algn="ctr">
              <a:spcAft>
                <a:spcPts val="0"/>
              </a:spcAft>
              <a:buNone/>
              <a:defRPr sz="22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73706" y="3657600"/>
            <a:ext cx="3657600" cy="2743199"/>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Date Placeholder 6"/>
          <p:cNvSpPr>
            <a:spLocks noGrp="1"/>
          </p:cNvSpPr>
          <p:nvPr>
            <p:ph type="dt" sz="half" idx="10"/>
          </p:nvPr>
        </p:nvSpPr>
        <p:spPr/>
        <p:txBody>
          <a:bodyPr/>
          <a:lstStyle>
            <a:lvl1pPr>
              <a:defRPr/>
            </a:lvl1pPr>
          </a:lstStyle>
          <a:p>
            <a:fld id="{044A4C0F-7D9C-4381-AF49-FC7E96A289C8}" type="datetime1">
              <a:rPr lang="en-US"/>
              <a:pPr/>
              <a:t>9/11/12</a:t>
            </a:fld>
            <a:endParaRPr lang="en-US"/>
          </a:p>
        </p:txBody>
      </p:sp>
      <p:sp>
        <p:nvSpPr>
          <p:cNvPr id="9" name="Footer Placeholder 7"/>
          <p:cNvSpPr>
            <a:spLocks noGrp="1"/>
          </p:cNvSpPr>
          <p:nvPr>
            <p:ph type="ftr" sz="quarter" idx="11"/>
          </p:nvPr>
        </p:nvSpPr>
        <p:spPr/>
        <p:txBody>
          <a:bodyPr/>
          <a:lstStyle>
            <a:lvl1pPr>
              <a:defRPr/>
            </a:lvl1pPr>
          </a:lstStyle>
          <a:p>
            <a:endParaRPr lang="en-US"/>
          </a:p>
        </p:txBody>
      </p:sp>
      <p:sp>
        <p:nvSpPr>
          <p:cNvPr id="10" name="Slide Number Placeholder 8"/>
          <p:cNvSpPr>
            <a:spLocks noGrp="1"/>
          </p:cNvSpPr>
          <p:nvPr>
            <p:ph type="sldNum" sz="quarter" idx="12"/>
          </p:nvPr>
        </p:nvSpPr>
        <p:spPr/>
        <p:txBody>
          <a:bodyPr/>
          <a:lstStyle>
            <a:lvl1pPr>
              <a:defRPr/>
            </a:lvl1pPr>
          </a:lstStyle>
          <a:p>
            <a:fld id="{53346EA9-B14B-49B6-A59C-56BF889CB04D}"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ound Same Side Corner Rectangle 2"/>
          <p:cNvSpPr/>
          <p:nvPr/>
        </p:nvSpPr>
        <p:spPr>
          <a:xfrm rot="16200000">
            <a:off x="3974306" y="-2347118"/>
            <a:ext cx="1450975"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4" name="Date Placeholder 2"/>
          <p:cNvSpPr>
            <a:spLocks noGrp="1"/>
          </p:cNvSpPr>
          <p:nvPr>
            <p:ph type="dt" sz="half" idx="10"/>
          </p:nvPr>
        </p:nvSpPr>
        <p:spPr/>
        <p:txBody>
          <a:bodyPr/>
          <a:lstStyle>
            <a:lvl1pPr>
              <a:defRPr/>
            </a:lvl1pPr>
          </a:lstStyle>
          <a:p>
            <a:fld id="{C16F8461-BB34-4D80-A139-B9A992C083D2}" type="datetime1">
              <a:rPr lang="en-US"/>
              <a:pPr/>
              <a:t>9/11/12</a:t>
            </a:fld>
            <a:endParaRPr lang="en-US"/>
          </a:p>
        </p:txBody>
      </p:sp>
      <p:sp>
        <p:nvSpPr>
          <p:cNvPr id="5" name="Footer Placeholder 3"/>
          <p:cNvSpPr>
            <a:spLocks noGrp="1"/>
          </p:cNvSpPr>
          <p:nvPr>
            <p:ph type="ftr" sz="quarter" idx="11"/>
          </p:nvPr>
        </p:nvSpPr>
        <p:spPr/>
        <p:txBody>
          <a:bodyPr/>
          <a:lstStyle>
            <a:lvl1pPr>
              <a:defRPr/>
            </a:lvl1pPr>
          </a:lstStyle>
          <a:p>
            <a:endParaRPr lang="en-US"/>
          </a:p>
        </p:txBody>
      </p:sp>
      <p:sp>
        <p:nvSpPr>
          <p:cNvPr id="6" name="Slide Number Placeholder 4"/>
          <p:cNvSpPr>
            <a:spLocks noGrp="1"/>
          </p:cNvSpPr>
          <p:nvPr>
            <p:ph type="sldNum" sz="quarter" idx="12"/>
          </p:nvPr>
        </p:nvSpPr>
        <p:spPr/>
        <p:txBody>
          <a:bodyPr/>
          <a:lstStyle>
            <a:lvl1pPr>
              <a:defRPr/>
            </a:lvl1pPr>
          </a:lstStyle>
          <a:p>
            <a:fld id="{DD5E280E-2C91-4400-8076-C67E87C6B6E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72618B84-B36A-4582-BA75-05D08CA8AABF}" type="datetime1">
              <a:rPr lang="en-US"/>
              <a:pPr/>
              <a:t>9/11/12</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953048B6-3620-4CEF-91EE-7C616542A393}"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ounded Rectangle 4"/>
          <p:cNvSpPr/>
          <p:nvPr/>
        </p:nvSpPr>
        <p:spPr>
          <a:xfrm>
            <a:off x="366713" y="1447800"/>
            <a:ext cx="3748087" cy="4800600"/>
          </a:xfrm>
          <a:prstGeom prst="roundRect">
            <a:avLst/>
          </a:prstGeom>
          <a:solidFill>
            <a:schemeClr val="accent1">
              <a:alpha val="60000"/>
            </a:schemeClr>
          </a:solidFill>
          <a:ln w="63500">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2" name="Title 1"/>
          <p:cNvSpPr>
            <a:spLocks noGrp="1"/>
          </p:cNvSpPr>
          <p:nvPr>
            <p:ph type="title"/>
          </p:nvPr>
        </p:nvSpPr>
        <p:spPr>
          <a:xfrm>
            <a:off x="533399" y="1676400"/>
            <a:ext cx="3429000" cy="1066800"/>
          </a:xfrm>
        </p:spPr>
        <p:txBody>
          <a:bodyPr anchor="b"/>
          <a:lstStyle>
            <a:lvl1pPr algn="ctr">
              <a:lnSpc>
                <a:spcPct val="100000"/>
              </a:lnSpc>
              <a:defRPr sz="3000" b="0"/>
            </a:lvl1pPr>
          </a:lstStyle>
          <a:p>
            <a:r>
              <a:rPr lang="en-US" smtClean="0"/>
              <a:t>Click to edit Master title style</a:t>
            </a:r>
            <a:endParaRPr/>
          </a:p>
        </p:txBody>
      </p:sp>
      <p:sp>
        <p:nvSpPr>
          <p:cNvPr id="3" name="Content Placeholder 2"/>
          <p:cNvSpPr>
            <a:spLocks noGrp="1"/>
          </p:cNvSpPr>
          <p:nvPr>
            <p:ph idx="1"/>
          </p:nvPr>
        </p:nvSpPr>
        <p:spPr>
          <a:xfrm>
            <a:off x="4504766" y="990600"/>
            <a:ext cx="4258234" cy="5257800"/>
          </a:xfrm>
        </p:spPr>
        <p:txBody>
          <a:bodyPr/>
          <a:lstStyle>
            <a:lvl1pPr>
              <a:defRPr sz="20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533400" y="2850775"/>
            <a:ext cx="3429000" cy="3169025"/>
          </a:xfrm>
        </p:spPr>
        <p:txBody>
          <a:bodyPr/>
          <a:lstStyle>
            <a:lvl1pPr marL="0" indent="0" algn="ctr">
              <a:buNone/>
              <a:defRPr sz="16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fld id="{EB72D75F-8CDB-4D97-B92C-A4CF58FA806B}" type="datetime1">
              <a:rPr lang="en-US"/>
              <a:pPr/>
              <a:t>9/11/12</a:t>
            </a:fld>
            <a:endParaRPr lang="en-US"/>
          </a:p>
        </p:txBody>
      </p:sp>
      <p:sp>
        <p:nvSpPr>
          <p:cNvPr id="7" name="Footer Placeholder 5"/>
          <p:cNvSpPr>
            <a:spLocks noGrp="1"/>
          </p:cNvSpPr>
          <p:nvPr>
            <p:ph type="ftr" sz="quarter" idx="11"/>
          </p:nvPr>
        </p:nvSpPr>
        <p:spPr/>
        <p:txBody>
          <a:bodyPr/>
          <a:lstStyle>
            <a:lvl1pPr>
              <a:defRPr/>
            </a:lvl1pPr>
          </a:lstStyle>
          <a:p>
            <a:endParaRPr lang="en-US"/>
          </a:p>
        </p:txBody>
      </p:sp>
      <p:sp>
        <p:nvSpPr>
          <p:cNvPr id="8" name="Slide Number Placeholder 6"/>
          <p:cNvSpPr>
            <a:spLocks noGrp="1"/>
          </p:cNvSpPr>
          <p:nvPr>
            <p:ph type="sldNum" sz="quarter" idx="12"/>
          </p:nvPr>
        </p:nvSpPr>
        <p:spPr/>
        <p:txBody>
          <a:bodyPr/>
          <a:lstStyle>
            <a:lvl1pPr>
              <a:defRPr/>
            </a:lvl1pPr>
          </a:lstStyle>
          <a:p>
            <a:fld id="{8EA67876-4543-4DDA-9CCC-82F0B622F41A}"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a:off x="9525" y="2476500"/>
            <a:ext cx="9124950" cy="43688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cxnSp>
        <p:nvCxnSpPr>
          <p:cNvPr id="6" name="Straight Connector 5"/>
          <p:cNvCxnSpPr/>
          <p:nvPr/>
        </p:nvCxnSpPr>
        <p:spPr>
          <a:xfrm>
            <a:off x="9525" y="2476500"/>
            <a:ext cx="9124950" cy="1588"/>
          </a:xfrm>
          <a:prstGeom prst="line">
            <a:avLst/>
          </a:prstGeom>
          <a:ln w="25400">
            <a:solidFill>
              <a:schemeClr val="accent2">
                <a:alpha val="4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477870" y="990600"/>
            <a:ext cx="3951755" cy="1431832"/>
          </a:xfrm>
        </p:spPr>
        <p:txBody>
          <a:bodyPr anchor="b"/>
          <a:lstStyle>
            <a:lvl1pPr algn="l">
              <a:lnSpc>
                <a:spcPct val="100000"/>
              </a:lnSpc>
              <a:defRPr sz="3000" b="0"/>
            </a:lvl1pPr>
          </a:lstStyle>
          <a:p>
            <a:r>
              <a:rPr lang="en-US" smtClean="0"/>
              <a:t>Click to edit Master title style</a:t>
            </a:r>
            <a:endParaRPr/>
          </a:p>
        </p:txBody>
      </p:sp>
      <p:sp>
        <p:nvSpPr>
          <p:cNvPr id="3" name="Picture Placeholder 2"/>
          <p:cNvSpPr>
            <a:spLocks noGrp="1"/>
          </p:cNvSpPr>
          <p:nvPr>
            <p:ph type="pic" idx="1"/>
          </p:nvPr>
        </p:nvSpPr>
        <p:spPr>
          <a:xfrm rot="21416935">
            <a:off x="414291" y="1321671"/>
            <a:ext cx="3703911" cy="5202978"/>
          </a:xfrm>
          <a:prstGeom prst="roundRect">
            <a:avLst>
              <a:gd name="adj" fmla="val 7476"/>
            </a:avLst>
          </a:prstGeom>
          <a:ln w="63500">
            <a:solidFill>
              <a:schemeClr val="accent2"/>
            </a:solidFill>
          </a:ln>
        </p:spPr>
        <p:txBody>
          <a:bodyPr rtlCol="0"/>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4" name="Text Placeholder 3"/>
          <p:cNvSpPr>
            <a:spLocks noGrp="1"/>
          </p:cNvSpPr>
          <p:nvPr>
            <p:ph type="body" sz="half" idx="2"/>
          </p:nvPr>
        </p:nvSpPr>
        <p:spPr>
          <a:xfrm>
            <a:off x="4477870" y="2547938"/>
            <a:ext cx="3951755" cy="3700462"/>
          </a:xfrm>
        </p:spPr>
        <p:txBody>
          <a:bodyPr/>
          <a:lstStyle>
            <a:lvl1pPr marL="0" indent="0">
              <a:buNone/>
              <a:defRPr sz="18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lvl1pPr>
              <a:defRPr/>
            </a:lvl1pPr>
          </a:lstStyle>
          <a:p>
            <a:fld id="{439C4465-2230-4BAE-90E0-93FE1EE9398E}" type="datetime1">
              <a:rPr lang="en-US"/>
              <a:pPr/>
              <a:t>9/11/12</a:t>
            </a:fld>
            <a:endParaRPr lang="en-US"/>
          </a:p>
        </p:txBody>
      </p:sp>
      <p:sp>
        <p:nvSpPr>
          <p:cNvPr id="8" name="Footer Placeholder 5"/>
          <p:cNvSpPr>
            <a:spLocks noGrp="1"/>
          </p:cNvSpPr>
          <p:nvPr>
            <p:ph type="ftr" sz="quarter" idx="11"/>
          </p:nvPr>
        </p:nvSpPr>
        <p:spPr/>
        <p:txBody>
          <a:bodyPr/>
          <a:lstStyle>
            <a:lvl1pPr>
              <a:defRPr/>
            </a:lvl1pPr>
          </a:lstStyle>
          <a:p>
            <a:endParaRPr lang="en-US"/>
          </a:p>
        </p:txBody>
      </p:sp>
      <p:sp>
        <p:nvSpPr>
          <p:cNvPr id="9" name="Slide Number Placeholder 6"/>
          <p:cNvSpPr>
            <a:spLocks noGrp="1"/>
          </p:cNvSpPr>
          <p:nvPr>
            <p:ph type="sldNum" sz="quarter" idx="12"/>
          </p:nvPr>
        </p:nvSpPr>
        <p:spPr/>
        <p:txBody>
          <a:bodyPr/>
          <a:lstStyle>
            <a:lvl1pPr>
              <a:defRPr/>
            </a:lvl1pPr>
          </a:lstStyle>
          <a:p>
            <a:fld id="{0BC1AE2F-A687-4D23-83BD-0E9C219EE559}"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grpSp>
        <p:nvGrpSpPr>
          <p:cNvPr id="5" name="Group 33"/>
          <p:cNvGrpSpPr>
            <a:grpSpLocks/>
          </p:cNvGrpSpPr>
          <p:nvPr/>
        </p:nvGrpSpPr>
        <p:grpSpPr bwMode="auto">
          <a:xfrm>
            <a:off x="9525" y="3810000"/>
            <a:ext cx="9124950" cy="3035300"/>
            <a:chOff x="9144" y="3810000"/>
            <a:chExt cx="9125712" cy="3035300"/>
          </a:xfrm>
        </p:grpSpPr>
        <p:sp>
          <p:nvSpPr>
            <p:cNvPr id="6" name="Rectangle 5"/>
            <p:cNvSpPr/>
            <p:nvPr/>
          </p:nvSpPr>
          <p:spPr>
            <a:xfrm>
              <a:off x="9144" y="3810000"/>
              <a:ext cx="9125712" cy="30353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cxnSp>
          <p:nvCxnSpPr>
            <p:cNvPr id="7" name="Straight Connector 6"/>
            <p:cNvCxnSpPr/>
            <p:nvPr/>
          </p:nvCxnSpPr>
          <p:spPr>
            <a:xfrm>
              <a:off x="9144" y="3810000"/>
              <a:ext cx="9125712" cy="1588"/>
            </a:xfrm>
            <a:prstGeom prst="line">
              <a:avLst/>
            </a:prstGeom>
            <a:ln w="25400">
              <a:solidFill>
                <a:schemeClr val="accent2">
                  <a:alpha val="40000"/>
                </a:schemeClr>
              </a:solidFill>
            </a:ln>
          </p:spPr>
          <p:style>
            <a:lnRef idx="1">
              <a:schemeClr val="accent1"/>
            </a:lnRef>
            <a:fillRef idx="0">
              <a:schemeClr val="accent1"/>
            </a:fillRef>
            <a:effectRef idx="0">
              <a:schemeClr val="accent1"/>
            </a:effectRef>
            <a:fontRef idx="minor">
              <a:schemeClr val="tx1"/>
            </a:fontRef>
          </p:style>
        </p:cxnSp>
      </p:grpSp>
      <p:sp>
        <p:nvSpPr>
          <p:cNvPr id="3" name="Picture Placeholder 2"/>
          <p:cNvSpPr>
            <a:spLocks noGrp="1"/>
          </p:cNvSpPr>
          <p:nvPr>
            <p:ph type="pic" idx="1"/>
          </p:nvPr>
        </p:nvSpPr>
        <p:spPr>
          <a:xfrm rot="21338992">
            <a:off x="2407361" y="921379"/>
            <a:ext cx="4329278" cy="3340716"/>
          </a:xfrm>
          <a:prstGeom prst="roundRect">
            <a:avLst>
              <a:gd name="adj" fmla="val 7476"/>
            </a:avLst>
          </a:prstGeom>
          <a:ln w="63500">
            <a:solidFill>
              <a:schemeClr val="accent2"/>
            </a:solidFill>
          </a:ln>
        </p:spPr>
        <p:txBody>
          <a:bodyPr rtlCol="0"/>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4" name="Text Placeholder 3"/>
          <p:cNvSpPr>
            <a:spLocks noGrp="1"/>
          </p:cNvSpPr>
          <p:nvPr>
            <p:ph type="body" sz="half" idx="2"/>
          </p:nvPr>
        </p:nvSpPr>
        <p:spPr>
          <a:xfrm>
            <a:off x="713232" y="5105399"/>
            <a:ext cx="7717536" cy="1281953"/>
          </a:xfrm>
        </p:spPr>
        <p:txBody>
          <a:bodyPr/>
          <a:lstStyle>
            <a:lvl1pPr marL="0" indent="0" algn="ctr">
              <a:buNone/>
              <a:defRPr sz="18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12788" y="4444533"/>
            <a:ext cx="7716838" cy="723620"/>
          </a:xfrm>
        </p:spPr>
        <p:txBody>
          <a:bodyPr anchor="b"/>
          <a:lstStyle>
            <a:lvl1pPr algn="ctr">
              <a:lnSpc>
                <a:spcPct val="100000"/>
              </a:lnSpc>
              <a:defRPr sz="3600" b="0"/>
            </a:lvl1pPr>
          </a:lstStyle>
          <a:p>
            <a:r>
              <a:rPr lang="en-US" smtClean="0"/>
              <a:t>Click to edit Master title style</a:t>
            </a:r>
            <a:endParaRPr/>
          </a:p>
        </p:txBody>
      </p:sp>
      <p:sp>
        <p:nvSpPr>
          <p:cNvPr id="8" name="Date Placeholder 4"/>
          <p:cNvSpPr>
            <a:spLocks noGrp="1"/>
          </p:cNvSpPr>
          <p:nvPr>
            <p:ph type="dt" sz="half" idx="10"/>
          </p:nvPr>
        </p:nvSpPr>
        <p:spPr/>
        <p:txBody>
          <a:bodyPr/>
          <a:lstStyle>
            <a:lvl1pPr>
              <a:defRPr/>
            </a:lvl1pPr>
          </a:lstStyle>
          <a:p>
            <a:fld id="{663A4655-33EB-4618-B633-1DDBFC9283F6}" type="datetime1">
              <a:rPr lang="en-US"/>
              <a:pPr/>
              <a:t>9/11/12</a:t>
            </a:fld>
            <a:endParaRPr lang="en-US"/>
          </a:p>
        </p:txBody>
      </p:sp>
      <p:sp>
        <p:nvSpPr>
          <p:cNvPr id="9" name="Footer Placeholder 5"/>
          <p:cNvSpPr>
            <a:spLocks noGrp="1"/>
          </p:cNvSpPr>
          <p:nvPr>
            <p:ph type="ftr" sz="quarter" idx="11"/>
          </p:nvPr>
        </p:nvSpPr>
        <p:spPr/>
        <p:txBody>
          <a:bodyPr/>
          <a:lstStyle>
            <a:lvl1pPr>
              <a:defRPr/>
            </a:lvl1pPr>
          </a:lstStyle>
          <a:p>
            <a:endParaRPr lang="en-US"/>
          </a:p>
        </p:txBody>
      </p:sp>
      <p:sp>
        <p:nvSpPr>
          <p:cNvPr id="10" name="Slide Number Placeholder 6"/>
          <p:cNvSpPr>
            <a:spLocks noGrp="1"/>
          </p:cNvSpPr>
          <p:nvPr>
            <p:ph type="sldNum" sz="quarter" idx="12"/>
          </p:nvPr>
        </p:nvSpPr>
        <p:spPr/>
        <p:txBody>
          <a:bodyPr/>
          <a:lstStyle>
            <a:lvl1pPr>
              <a:defRPr/>
            </a:lvl1pPr>
          </a:lstStyle>
          <a:p>
            <a:fld id="{09A7BC7C-7C59-4294-B588-241574E3B9A3}"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2 Pictures above Caption">
    <p:spTree>
      <p:nvGrpSpPr>
        <p:cNvPr id="1" name=""/>
        <p:cNvGrpSpPr/>
        <p:nvPr/>
      </p:nvGrpSpPr>
      <p:grpSpPr>
        <a:xfrm>
          <a:off x="0" y="0"/>
          <a:ext cx="0" cy="0"/>
          <a:chOff x="0" y="0"/>
          <a:chExt cx="0" cy="0"/>
        </a:xfrm>
      </p:grpSpPr>
      <p:grpSp>
        <p:nvGrpSpPr>
          <p:cNvPr id="6" name="Group 35"/>
          <p:cNvGrpSpPr>
            <a:grpSpLocks/>
          </p:cNvGrpSpPr>
          <p:nvPr/>
        </p:nvGrpSpPr>
        <p:grpSpPr bwMode="auto">
          <a:xfrm>
            <a:off x="9525" y="3810000"/>
            <a:ext cx="9124950" cy="3035300"/>
            <a:chOff x="9144" y="3810000"/>
            <a:chExt cx="9125712" cy="3035300"/>
          </a:xfrm>
        </p:grpSpPr>
        <p:sp>
          <p:nvSpPr>
            <p:cNvPr id="7" name="Rectangle 6"/>
            <p:cNvSpPr/>
            <p:nvPr/>
          </p:nvSpPr>
          <p:spPr>
            <a:xfrm>
              <a:off x="9144" y="3810000"/>
              <a:ext cx="9125712" cy="30353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cxnSp>
          <p:nvCxnSpPr>
            <p:cNvPr id="8" name="Straight Connector 7"/>
            <p:cNvCxnSpPr/>
            <p:nvPr/>
          </p:nvCxnSpPr>
          <p:spPr>
            <a:xfrm>
              <a:off x="9144" y="3810000"/>
              <a:ext cx="9125712" cy="1588"/>
            </a:xfrm>
            <a:prstGeom prst="line">
              <a:avLst/>
            </a:prstGeom>
            <a:ln w="25400">
              <a:solidFill>
                <a:schemeClr val="accent2">
                  <a:alpha val="40000"/>
                </a:schemeClr>
              </a:solidFill>
            </a:ln>
          </p:spPr>
          <p:style>
            <a:lnRef idx="1">
              <a:schemeClr val="accent1"/>
            </a:lnRef>
            <a:fillRef idx="0">
              <a:schemeClr val="accent1"/>
            </a:fillRef>
            <a:effectRef idx="0">
              <a:schemeClr val="accent1"/>
            </a:effectRef>
            <a:fontRef idx="minor">
              <a:schemeClr val="tx1"/>
            </a:fontRef>
          </p:style>
        </p:cxnSp>
      </p:grpSp>
      <p:sp>
        <p:nvSpPr>
          <p:cNvPr id="3" name="Picture Placeholder 2"/>
          <p:cNvSpPr>
            <a:spLocks noGrp="1"/>
          </p:cNvSpPr>
          <p:nvPr>
            <p:ph type="pic" idx="1"/>
          </p:nvPr>
        </p:nvSpPr>
        <p:spPr>
          <a:xfrm rot="21338992">
            <a:off x="4305320" y="997812"/>
            <a:ext cx="4329278" cy="3178754"/>
          </a:xfrm>
          <a:prstGeom prst="roundRect">
            <a:avLst>
              <a:gd name="adj" fmla="val 7476"/>
            </a:avLst>
          </a:prstGeom>
          <a:ln w="63500">
            <a:solidFill>
              <a:schemeClr val="accent2"/>
            </a:solidFill>
          </a:ln>
        </p:spPr>
        <p:txBody>
          <a:bodyPr rtlCol="0"/>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4" name="Text Placeholder 3"/>
          <p:cNvSpPr>
            <a:spLocks noGrp="1"/>
          </p:cNvSpPr>
          <p:nvPr>
            <p:ph type="body" sz="half" idx="2"/>
          </p:nvPr>
        </p:nvSpPr>
        <p:spPr>
          <a:xfrm>
            <a:off x="713232" y="5105399"/>
            <a:ext cx="7717536" cy="1281953"/>
          </a:xfrm>
        </p:spPr>
        <p:txBody>
          <a:bodyPr/>
          <a:lstStyle>
            <a:lvl1pPr marL="0" indent="0" algn="ctr">
              <a:buNone/>
              <a:defRPr sz="18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12788" y="4444533"/>
            <a:ext cx="7716838" cy="723620"/>
          </a:xfrm>
        </p:spPr>
        <p:txBody>
          <a:bodyPr anchor="b"/>
          <a:lstStyle>
            <a:lvl1pPr algn="ctr">
              <a:lnSpc>
                <a:spcPct val="100000"/>
              </a:lnSpc>
              <a:defRPr sz="3600" b="0"/>
            </a:lvl1pPr>
          </a:lstStyle>
          <a:p>
            <a:r>
              <a:rPr lang="en-US" smtClean="0"/>
              <a:t>Click to edit Master title style</a:t>
            </a:r>
            <a:endParaRPr/>
          </a:p>
        </p:txBody>
      </p:sp>
      <p:sp>
        <p:nvSpPr>
          <p:cNvPr id="34" name="Picture Placeholder 2"/>
          <p:cNvSpPr>
            <a:spLocks noGrp="1"/>
          </p:cNvSpPr>
          <p:nvPr>
            <p:ph type="pic" idx="13"/>
          </p:nvPr>
        </p:nvSpPr>
        <p:spPr>
          <a:xfrm rot="153739">
            <a:off x="451737" y="946831"/>
            <a:ext cx="4329278" cy="3178754"/>
          </a:xfrm>
          <a:prstGeom prst="roundRect">
            <a:avLst>
              <a:gd name="adj" fmla="val 7476"/>
            </a:avLst>
          </a:prstGeom>
          <a:ln w="63500">
            <a:solidFill>
              <a:schemeClr val="accent2"/>
            </a:solidFill>
          </a:ln>
        </p:spPr>
        <p:txBody>
          <a:bodyPr rtlCol="0"/>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9" name="Date Placeholder 4"/>
          <p:cNvSpPr>
            <a:spLocks noGrp="1"/>
          </p:cNvSpPr>
          <p:nvPr>
            <p:ph type="dt" sz="half" idx="14"/>
          </p:nvPr>
        </p:nvSpPr>
        <p:spPr/>
        <p:txBody>
          <a:bodyPr/>
          <a:lstStyle>
            <a:lvl1pPr>
              <a:defRPr/>
            </a:lvl1pPr>
          </a:lstStyle>
          <a:p>
            <a:fld id="{CC99ED8B-0534-442E-87AC-5DEECF627FFB}" type="datetime1">
              <a:rPr lang="en-US"/>
              <a:pPr/>
              <a:t>9/11/12</a:t>
            </a:fld>
            <a:endParaRPr lang="en-US"/>
          </a:p>
        </p:txBody>
      </p:sp>
      <p:sp>
        <p:nvSpPr>
          <p:cNvPr id="10" name="Footer Placeholder 5"/>
          <p:cNvSpPr>
            <a:spLocks noGrp="1"/>
          </p:cNvSpPr>
          <p:nvPr>
            <p:ph type="ftr" sz="quarter" idx="15"/>
          </p:nvPr>
        </p:nvSpPr>
        <p:spPr/>
        <p:txBody>
          <a:bodyPr/>
          <a:lstStyle>
            <a:lvl1pPr>
              <a:defRPr/>
            </a:lvl1pPr>
          </a:lstStyle>
          <a:p>
            <a:endParaRPr lang="en-US"/>
          </a:p>
        </p:txBody>
      </p:sp>
      <p:sp>
        <p:nvSpPr>
          <p:cNvPr id="11" name="Slide Number Placeholder 6"/>
          <p:cNvSpPr>
            <a:spLocks noGrp="1"/>
          </p:cNvSpPr>
          <p:nvPr>
            <p:ph type="sldNum" sz="quarter" idx="16"/>
          </p:nvPr>
        </p:nvSpPr>
        <p:spPr/>
        <p:txBody>
          <a:bodyPr/>
          <a:lstStyle>
            <a:lvl1pPr>
              <a:defRPr/>
            </a:lvl1pPr>
          </a:lstStyle>
          <a:p>
            <a:fld id="{AFC17AA2-84A5-4610-870C-4CAFAE849C81}"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Round Same Side Corner Rectangle 3"/>
          <p:cNvSpPr/>
          <p:nvPr/>
        </p:nvSpPr>
        <p:spPr>
          <a:xfrm rot="16200000">
            <a:off x="3974306" y="-2347118"/>
            <a:ext cx="1450975"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1pPr>
              <a:defRPr sz="2200"/>
            </a:lvl1pPr>
            <a:lvl2pPr>
              <a:defRPr sz="2000"/>
            </a:lvl2pPr>
            <a:lvl3pPr>
              <a:defRPr sz="18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3"/>
          <p:cNvSpPr>
            <a:spLocks noGrp="1"/>
          </p:cNvSpPr>
          <p:nvPr>
            <p:ph type="dt" sz="half" idx="10"/>
          </p:nvPr>
        </p:nvSpPr>
        <p:spPr/>
        <p:txBody>
          <a:bodyPr/>
          <a:lstStyle>
            <a:lvl1pPr>
              <a:defRPr/>
            </a:lvl1pPr>
          </a:lstStyle>
          <a:p>
            <a:fld id="{E2860EDB-7C62-4B6B-86E4-596B985BE1F4}" type="datetime1">
              <a:rPr lang="en-US"/>
              <a:pPr/>
              <a:t>9/11/12</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DCA61CF8-39A0-40DB-B12A-FB0820735032}"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Round Same Side Corner Rectangle 3"/>
          <p:cNvSpPr/>
          <p:nvPr/>
        </p:nvSpPr>
        <p:spPr>
          <a:xfrm>
            <a:off x="7299325" y="444500"/>
            <a:ext cx="1535113" cy="6400800"/>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 name="Vertical Title 1"/>
          <p:cNvSpPr>
            <a:spLocks noGrp="1"/>
          </p:cNvSpPr>
          <p:nvPr>
            <p:ph type="title" orient="vert"/>
          </p:nvPr>
        </p:nvSpPr>
        <p:spPr>
          <a:xfrm>
            <a:off x="7318248" y="914400"/>
            <a:ext cx="1444752" cy="54864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712787" y="1183341"/>
            <a:ext cx="6104871" cy="521745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3"/>
          <p:cNvSpPr>
            <a:spLocks noGrp="1"/>
          </p:cNvSpPr>
          <p:nvPr>
            <p:ph type="dt" sz="half" idx="10"/>
          </p:nvPr>
        </p:nvSpPr>
        <p:spPr/>
        <p:txBody>
          <a:bodyPr/>
          <a:lstStyle>
            <a:lvl1pPr>
              <a:defRPr/>
            </a:lvl1pPr>
          </a:lstStyle>
          <a:p>
            <a:fld id="{ACB60CDD-69F6-4E32-9DC6-276957AE6646}" type="datetime1">
              <a:rPr lang="en-US"/>
              <a:pPr/>
              <a:t>9/11/12</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75856A89-6C2D-43E5-ADD9-ED5341C95881}"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png"/><Relationship Id="rId17"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1026" name="Picture 6" descr="TextSlideOverlay.png"/>
          <p:cNvPicPr>
            <a:picLocks noChangeAspect="1"/>
          </p:cNvPicPr>
          <p:nvPr/>
        </p:nvPicPr>
        <p:blipFill>
          <a:blip r:embed="rId16"/>
          <a:srcRect/>
          <a:stretch>
            <a:fillRect/>
          </a:stretch>
        </p:blipFill>
        <p:spPr bwMode="auto">
          <a:xfrm>
            <a:off x="0" y="0"/>
            <a:ext cx="9144000" cy="6858000"/>
          </a:xfrm>
          <a:prstGeom prst="rect">
            <a:avLst/>
          </a:prstGeom>
          <a:noFill/>
          <a:ln w="9525">
            <a:noFill/>
            <a:miter lim="800000"/>
            <a:headEnd/>
            <a:tailEnd/>
          </a:ln>
        </p:spPr>
      </p:pic>
      <p:grpSp>
        <p:nvGrpSpPr>
          <p:cNvPr id="1027" name="Group 7"/>
          <p:cNvGrpSpPr>
            <a:grpSpLocks/>
          </p:cNvGrpSpPr>
          <p:nvPr/>
        </p:nvGrpSpPr>
        <p:grpSpPr bwMode="auto">
          <a:xfrm>
            <a:off x="-573088" y="-606425"/>
            <a:ext cx="7562851" cy="1982788"/>
            <a:chOff x="-573169" y="-607194"/>
            <a:chExt cx="7563453" cy="1983277"/>
          </a:xfrm>
        </p:grpSpPr>
        <p:grpSp>
          <p:nvGrpSpPr>
            <p:cNvPr id="1034" name="Group 32"/>
            <p:cNvGrpSpPr>
              <a:grpSpLocks/>
            </p:cNvGrpSpPr>
            <p:nvPr userDrawn="1"/>
          </p:nvGrpSpPr>
          <p:grpSpPr bwMode="auto">
            <a:xfrm>
              <a:off x="-263314" y="-607194"/>
              <a:ext cx="7253598" cy="1983277"/>
              <a:chOff x="-263314" y="-607194"/>
              <a:chExt cx="7253598" cy="1983277"/>
            </a:xfrm>
          </p:grpSpPr>
          <p:sp>
            <p:nvSpPr>
              <p:cNvPr id="11" name="Oval 10"/>
              <p:cNvSpPr/>
              <p:nvPr userDrawn="1"/>
            </p:nvSpPr>
            <p:spPr>
              <a:xfrm rot="4368687">
                <a:off x="2840180" y="-41839"/>
                <a:ext cx="581168" cy="790638"/>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2" name="Oval 11"/>
              <p:cNvSpPr/>
              <p:nvPr userDrawn="1"/>
            </p:nvSpPr>
            <p:spPr>
              <a:xfrm>
                <a:off x="334955" y="12084"/>
                <a:ext cx="1189132" cy="10130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3" name="Arc 12"/>
              <p:cNvSpPr/>
              <p:nvPr userDrawn="1"/>
            </p:nvSpPr>
            <p:spPr>
              <a:xfrm rot="6387309">
                <a:off x="5839162" y="-548343"/>
                <a:ext cx="1106761" cy="1195483"/>
              </a:xfrm>
              <a:prstGeom prst="arc">
                <a:avLst>
                  <a:gd name="adj1" fmla="val 15179737"/>
                  <a:gd name="adj2" fmla="val 444802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4" name="Oval 13"/>
              <p:cNvSpPr/>
              <p:nvPr userDrawn="1"/>
            </p:nvSpPr>
            <p:spPr>
              <a:xfrm>
                <a:off x="5472513" y="62896"/>
                <a:ext cx="609648" cy="49065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5" name="Pie 14"/>
              <p:cNvSpPr/>
              <p:nvPr userDrawn="1"/>
            </p:nvSpPr>
            <p:spPr>
              <a:xfrm>
                <a:off x="-7974" y="-607194"/>
                <a:ext cx="1385998" cy="120521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6" name="Pie 15"/>
              <p:cNvSpPr/>
              <p:nvPr userDrawn="1"/>
            </p:nvSpPr>
            <p:spPr>
              <a:xfrm>
                <a:off x="1905116" y="-402356"/>
                <a:ext cx="1600327" cy="800298"/>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7" name="Oval 16"/>
              <p:cNvSpPr/>
              <p:nvPr userDrawn="1"/>
            </p:nvSpPr>
            <p:spPr>
              <a:xfrm>
                <a:off x="2630662" y="761568"/>
                <a:ext cx="417545" cy="417616"/>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8" name="Oval 17"/>
              <p:cNvSpPr/>
              <p:nvPr userDrawn="1"/>
            </p:nvSpPr>
            <p:spPr>
              <a:xfrm rot="2510439">
                <a:off x="169841" y="162934"/>
                <a:ext cx="779524" cy="982904"/>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19" name="Pie 18"/>
              <p:cNvSpPr/>
              <p:nvPr userDrawn="1"/>
            </p:nvSpPr>
            <p:spPr>
              <a:xfrm rot="16200000">
                <a:off x="-263626" y="842596"/>
                <a:ext cx="533532" cy="533442"/>
              </a:xfrm>
              <a:prstGeom prst="pie">
                <a:avLst>
                  <a:gd name="adj1" fmla="val 0"/>
                  <a:gd name="adj2" fmla="val 107770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0" name="Oval 19"/>
              <p:cNvSpPr/>
              <p:nvPr userDrawn="1"/>
            </p:nvSpPr>
            <p:spPr>
              <a:xfrm>
                <a:off x="1559014" y="491627"/>
                <a:ext cx="228618" cy="1937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1" name="Pie 20"/>
              <p:cNvSpPr/>
              <p:nvPr userDrawn="1"/>
            </p:nvSpPr>
            <p:spPr>
              <a:xfrm>
                <a:off x="990644" y="-604018"/>
                <a:ext cx="1385998" cy="120521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2" name="Pie 21"/>
              <p:cNvSpPr/>
              <p:nvPr userDrawn="1"/>
            </p:nvSpPr>
            <p:spPr>
              <a:xfrm>
                <a:off x="5181977" y="-343604"/>
                <a:ext cx="1600327" cy="685969"/>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3" name="Oval 22"/>
              <p:cNvSpPr/>
              <p:nvPr userDrawn="1"/>
            </p:nvSpPr>
            <p:spPr>
              <a:xfrm>
                <a:off x="5728121" y="62896"/>
                <a:ext cx="685855" cy="53353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4" name="Pie 23"/>
              <p:cNvSpPr/>
              <p:nvPr userDrawn="1"/>
            </p:nvSpPr>
            <p:spPr>
              <a:xfrm>
                <a:off x="6136141" y="-257858"/>
                <a:ext cx="838267" cy="52718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5" name="Oval 24"/>
              <p:cNvSpPr/>
              <p:nvPr userDrawn="1"/>
            </p:nvSpPr>
            <p:spPr>
              <a:xfrm rot="4368687">
                <a:off x="3664159" y="-146629"/>
                <a:ext cx="582756" cy="909709"/>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6" name="Pie 25"/>
              <p:cNvSpPr/>
              <p:nvPr userDrawn="1"/>
            </p:nvSpPr>
            <p:spPr>
              <a:xfrm>
                <a:off x="4384989" y="-146705"/>
                <a:ext cx="300062" cy="300112"/>
              </a:xfrm>
              <a:prstGeom prst="pie">
                <a:avLst>
                  <a:gd name="adj1" fmla="val 0"/>
                  <a:gd name="adj2" fmla="val 10777084"/>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7" name="Pie 26"/>
              <p:cNvSpPr/>
              <p:nvPr userDrawn="1"/>
            </p:nvSpPr>
            <p:spPr>
              <a:xfrm>
                <a:off x="4756493" y="-119712"/>
                <a:ext cx="182578" cy="228657"/>
              </a:xfrm>
              <a:prstGeom prst="pie">
                <a:avLst>
                  <a:gd name="adj1" fmla="val 0"/>
                  <a:gd name="adj2" fmla="val 107770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8" name="Pie 27"/>
              <p:cNvSpPr/>
              <p:nvPr userDrawn="1"/>
            </p:nvSpPr>
            <p:spPr>
              <a:xfrm>
                <a:off x="5029565" y="-114948"/>
                <a:ext cx="228618" cy="228656"/>
              </a:xfrm>
              <a:prstGeom prst="pie">
                <a:avLst>
                  <a:gd name="adj1" fmla="val 0"/>
                  <a:gd name="adj2" fmla="val 107770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29" name="Oval 28"/>
              <p:cNvSpPr/>
              <p:nvPr userDrawn="1"/>
            </p:nvSpPr>
            <p:spPr>
              <a:xfrm>
                <a:off x="2403631" y="-619"/>
                <a:ext cx="665216" cy="665327"/>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sp>
            <p:nvSpPr>
              <p:cNvPr id="30" name="Pie 29"/>
              <p:cNvSpPr/>
              <p:nvPr userDrawn="1"/>
            </p:nvSpPr>
            <p:spPr>
              <a:xfrm>
                <a:off x="3011693" y="-299143"/>
                <a:ext cx="838267" cy="60975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sp>
          <p:nvSpPr>
            <p:cNvPr id="10" name="Pie 9"/>
            <p:cNvSpPr/>
            <p:nvPr userDrawn="1"/>
          </p:nvSpPr>
          <p:spPr>
            <a:xfrm rot="16200000">
              <a:off x="-430353" y="-79920"/>
              <a:ext cx="851110" cy="1136741"/>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en-US">
                <a:solidFill>
                  <a:srgbClr val="FFFFFF"/>
                </a:solidFill>
                <a:ea typeface="ＭＳ Ｐゴシック" pitchFamily="-65" charset="-128"/>
              </a:endParaRPr>
            </a:p>
          </p:txBody>
        </p:sp>
      </p:grpSp>
      <p:sp>
        <p:nvSpPr>
          <p:cNvPr id="1028" name="Title Placeholder 1"/>
          <p:cNvSpPr>
            <a:spLocks noGrp="1"/>
          </p:cNvSpPr>
          <p:nvPr>
            <p:ph type="title"/>
          </p:nvPr>
        </p:nvSpPr>
        <p:spPr bwMode="auto">
          <a:xfrm>
            <a:off x="712788" y="1371600"/>
            <a:ext cx="7716837" cy="1447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 name="Text Placeholder 2"/>
          <p:cNvSpPr>
            <a:spLocks noGrp="1"/>
          </p:cNvSpPr>
          <p:nvPr>
            <p:ph type="body" idx="1"/>
          </p:nvPr>
        </p:nvSpPr>
        <p:spPr>
          <a:xfrm>
            <a:off x="712788" y="3011488"/>
            <a:ext cx="7716837" cy="3389312"/>
          </a:xfrm>
          <a:prstGeom prst="rect">
            <a:avLst/>
          </a:prstGeom>
        </p:spPr>
        <p:txBody>
          <a:bodyPr vert="horz" wrap="square" lIns="91440" tIns="45720" rIns="91440" bIns="45720" numCol="1" anchor="t" anchorCtr="0" compatLnSpc="1">
            <a:prstTxWarp prst="textNoShape">
              <a:avLst/>
            </a:prstTxWarp>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7788" y="300038"/>
            <a:ext cx="2743200" cy="184150"/>
          </a:xfrm>
          <a:prstGeom prst="rect">
            <a:avLst/>
          </a:prstGeom>
        </p:spPr>
        <p:txBody>
          <a:bodyPr vert="horz" wrap="square" lIns="91440" tIns="45720" rIns="91440" bIns="45720" numCol="1" anchor="ctr" anchorCtr="0" compatLnSpc="1">
            <a:prstTxWarp prst="textNoShape">
              <a:avLst/>
            </a:prstTxWarp>
          </a:bodyPr>
          <a:lstStyle>
            <a:lvl1pPr>
              <a:lnSpc>
                <a:spcPts val="1200"/>
              </a:lnSpc>
              <a:defRPr sz="1000">
                <a:solidFill>
                  <a:schemeClr val="bg1"/>
                </a:solidFill>
                <a:latin typeface="Arial Rounded MT Bold" pitchFamily="-65" charset="0"/>
              </a:defRPr>
            </a:lvl1pPr>
          </a:lstStyle>
          <a:p>
            <a:fld id="{B5F24110-3979-451A-AA8F-0D8BD896F07C}" type="datetime1">
              <a:rPr lang="en-US"/>
              <a:pPr/>
              <a:t>9/11/12</a:t>
            </a:fld>
            <a:endParaRPr lang="en-US"/>
          </a:p>
        </p:txBody>
      </p:sp>
      <p:sp>
        <p:nvSpPr>
          <p:cNvPr id="5" name="Footer Placeholder 4"/>
          <p:cNvSpPr>
            <a:spLocks noGrp="1"/>
          </p:cNvSpPr>
          <p:nvPr>
            <p:ph type="ftr" sz="quarter" idx="3"/>
          </p:nvPr>
        </p:nvSpPr>
        <p:spPr>
          <a:xfrm>
            <a:off x="76200" y="115888"/>
            <a:ext cx="2743200" cy="184150"/>
          </a:xfrm>
          <a:prstGeom prst="rect">
            <a:avLst/>
          </a:prstGeom>
        </p:spPr>
        <p:txBody>
          <a:bodyPr vert="horz" wrap="square" lIns="91440" tIns="45720" rIns="91440" bIns="45720" numCol="1" anchor="ctr" anchorCtr="0" compatLnSpc="1">
            <a:prstTxWarp prst="textNoShape">
              <a:avLst/>
            </a:prstTxWarp>
          </a:bodyPr>
          <a:lstStyle>
            <a:lvl1pPr>
              <a:lnSpc>
                <a:spcPts val="1200"/>
              </a:lnSpc>
              <a:defRPr sz="1000">
                <a:solidFill>
                  <a:schemeClr val="bg1"/>
                </a:solidFill>
                <a:latin typeface="Arial Rounded MT Bold" pitchFamily="-65" charset="0"/>
              </a:defRPr>
            </a:lvl1pPr>
          </a:lstStyle>
          <a:p>
            <a:endParaRPr lang="en-US"/>
          </a:p>
        </p:txBody>
      </p:sp>
      <p:sp>
        <p:nvSpPr>
          <p:cNvPr id="6" name="Slide Number Placeholder 5"/>
          <p:cNvSpPr>
            <a:spLocks noGrp="1"/>
          </p:cNvSpPr>
          <p:nvPr>
            <p:ph type="sldNum" sz="quarter" idx="4"/>
          </p:nvPr>
        </p:nvSpPr>
        <p:spPr>
          <a:xfrm>
            <a:off x="76200" y="604838"/>
            <a:ext cx="1385888" cy="233362"/>
          </a:xfrm>
          <a:prstGeom prst="rect">
            <a:avLst/>
          </a:prstGeom>
        </p:spPr>
        <p:txBody>
          <a:bodyPr vert="horz" wrap="square" lIns="91440" tIns="45720" rIns="91440" bIns="45720" numCol="1" anchor="ctr" anchorCtr="0" compatLnSpc="1">
            <a:prstTxWarp prst="textNoShape">
              <a:avLst/>
            </a:prstTxWarp>
          </a:bodyPr>
          <a:lstStyle>
            <a:lvl1pPr>
              <a:defRPr sz="1200">
                <a:solidFill>
                  <a:schemeClr val="bg1"/>
                </a:solidFill>
                <a:latin typeface="Arial Rounded MT Bold" pitchFamily="-65" charset="0"/>
              </a:defRPr>
            </a:lvl1pPr>
          </a:lstStyle>
          <a:p>
            <a:fld id="{7AAA43DA-E894-42D5-8C2D-06C684F61091}" type="slidenum">
              <a:rPr lang="en-US"/>
              <a:pPr/>
              <a:t>‹#›</a:t>
            </a:fld>
            <a:endParaRPr lang="en-US"/>
          </a:p>
        </p:txBody>
      </p:sp>
      <p:sp>
        <p:nvSpPr>
          <p:cNvPr id="31" name="Rectangle 30"/>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Tree>
  </p:cSld>
  <p:clrMap bg1="lt1" tx1="dk1" bg2="lt2" tx2="dk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1" r:id="rId8"/>
    <p:sldLayoutId id="2147483909" r:id="rId9"/>
    <p:sldLayoutId id="2147483910" r:id="rId10"/>
    <p:sldLayoutId id="2147483911" r:id="rId11"/>
    <p:sldLayoutId id="2147483912" r:id="rId12"/>
    <p:sldLayoutId id="2147483913" r:id="rId13"/>
    <p:sldLayoutId id="2147483914" r:id="rId14"/>
  </p:sldLayoutIdLst>
  <p:txStyles>
    <p:titleStyle>
      <a:lvl1pPr algn="l" rtl="0" fontAlgn="base">
        <a:lnSpc>
          <a:spcPts val="5600"/>
        </a:lnSpc>
        <a:spcBef>
          <a:spcPct val="0"/>
        </a:spcBef>
        <a:spcAft>
          <a:spcPct val="0"/>
        </a:spcAft>
        <a:defRPr sz="4600" kern="1200">
          <a:solidFill>
            <a:schemeClr val="bg1"/>
          </a:solidFill>
          <a:latin typeface="+mj-lt"/>
          <a:ea typeface="ＭＳ Ｐゴシック" pitchFamily="-65" charset="-128"/>
          <a:cs typeface="+mj-cs"/>
        </a:defRPr>
      </a:lvl1pPr>
      <a:lvl2pPr algn="l" rtl="0" fontAlgn="base">
        <a:lnSpc>
          <a:spcPts val="5600"/>
        </a:lnSpc>
        <a:spcBef>
          <a:spcPct val="0"/>
        </a:spcBef>
        <a:spcAft>
          <a:spcPct val="0"/>
        </a:spcAft>
        <a:defRPr sz="4600">
          <a:solidFill>
            <a:schemeClr val="bg1"/>
          </a:solidFill>
          <a:latin typeface="Arial Rounded MT Bold" pitchFamily="-65" charset="0"/>
          <a:ea typeface="ＭＳ Ｐゴシック" pitchFamily="-65" charset="-128"/>
        </a:defRPr>
      </a:lvl2pPr>
      <a:lvl3pPr algn="l" rtl="0" fontAlgn="base">
        <a:lnSpc>
          <a:spcPts val="5600"/>
        </a:lnSpc>
        <a:spcBef>
          <a:spcPct val="0"/>
        </a:spcBef>
        <a:spcAft>
          <a:spcPct val="0"/>
        </a:spcAft>
        <a:defRPr sz="4600">
          <a:solidFill>
            <a:schemeClr val="bg1"/>
          </a:solidFill>
          <a:latin typeface="Arial Rounded MT Bold" pitchFamily="-65" charset="0"/>
          <a:ea typeface="ＭＳ Ｐゴシック" pitchFamily="-65" charset="-128"/>
        </a:defRPr>
      </a:lvl3pPr>
      <a:lvl4pPr algn="l" rtl="0" fontAlgn="base">
        <a:lnSpc>
          <a:spcPts val="5600"/>
        </a:lnSpc>
        <a:spcBef>
          <a:spcPct val="0"/>
        </a:spcBef>
        <a:spcAft>
          <a:spcPct val="0"/>
        </a:spcAft>
        <a:defRPr sz="4600">
          <a:solidFill>
            <a:schemeClr val="bg1"/>
          </a:solidFill>
          <a:latin typeface="Arial Rounded MT Bold" pitchFamily="-65" charset="0"/>
          <a:ea typeface="ＭＳ Ｐゴシック" pitchFamily="-65" charset="-128"/>
        </a:defRPr>
      </a:lvl4pPr>
      <a:lvl5pPr algn="l" rtl="0" fontAlgn="base">
        <a:lnSpc>
          <a:spcPts val="5600"/>
        </a:lnSpc>
        <a:spcBef>
          <a:spcPct val="0"/>
        </a:spcBef>
        <a:spcAft>
          <a:spcPct val="0"/>
        </a:spcAft>
        <a:defRPr sz="4600">
          <a:solidFill>
            <a:schemeClr val="bg1"/>
          </a:solidFill>
          <a:latin typeface="Arial Rounded MT Bold" pitchFamily="-65" charset="0"/>
          <a:ea typeface="ＭＳ Ｐゴシック" pitchFamily="-65" charset="-128"/>
        </a:defRPr>
      </a:lvl5pPr>
      <a:lvl6pPr marL="457200" algn="l" rtl="0" fontAlgn="base">
        <a:lnSpc>
          <a:spcPts val="5600"/>
        </a:lnSpc>
        <a:spcBef>
          <a:spcPct val="0"/>
        </a:spcBef>
        <a:spcAft>
          <a:spcPct val="0"/>
        </a:spcAft>
        <a:defRPr sz="4600">
          <a:solidFill>
            <a:schemeClr val="bg1"/>
          </a:solidFill>
          <a:latin typeface="Arial Rounded MT Bold" pitchFamily="-65" charset="0"/>
          <a:ea typeface="ＭＳ Ｐゴシック" pitchFamily="-65" charset="-128"/>
        </a:defRPr>
      </a:lvl6pPr>
      <a:lvl7pPr marL="914400" algn="l" rtl="0" fontAlgn="base">
        <a:lnSpc>
          <a:spcPts val="5600"/>
        </a:lnSpc>
        <a:spcBef>
          <a:spcPct val="0"/>
        </a:spcBef>
        <a:spcAft>
          <a:spcPct val="0"/>
        </a:spcAft>
        <a:defRPr sz="4600">
          <a:solidFill>
            <a:schemeClr val="bg1"/>
          </a:solidFill>
          <a:latin typeface="Arial Rounded MT Bold" pitchFamily="-65" charset="0"/>
          <a:ea typeface="ＭＳ Ｐゴシック" pitchFamily="-65" charset="-128"/>
        </a:defRPr>
      </a:lvl7pPr>
      <a:lvl8pPr marL="1371600" algn="l" rtl="0" fontAlgn="base">
        <a:lnSpc>
          <a:spcPts val="5600"/>
        </a:lnSpc>
        <a:spcBef>
          <a:spcPct val="0"/>
        </a:spcBef>
        <a:spcAft>
          <a:spcPct val="0"/>
        </a:spcAft>
        <a:defRPr sz="4600">
          <a:solidFill>
            <a:schemeClr val="bg1"/>
          </a:solidFill>
          <a:latin typeface="Arial Rounded MT Bold" pitchFamily="-65" charset="0"/>
          <a:ea typeface="ＭＳ Ｐゴシック" pitchFamily="-65" charset="-128"/>
        </a:defRPr>
      </a:lvl8pPr>
      <a:lvl9pPr marL="1828800" algn="l" rtl="0" fontAlgn="base">
        <a:lnSpc>
          <a:spcPts val="5600"/>
        </a:lnSpc>
        <a:spcBef>
          <a:spcPct val="0"/>
        </a:spcBef>
        <a:spcAft>
          <a:spcPct val="0"/>
        </a:spcAft>
        <a:defRPr sz="4600">
          <a:solidFill>
            <a:schemeClr val="bg1"/>
          </a:solidFill>
          <a:latin typeface="Arial Rounded MT Bold" pitchFamily="-65" charset="0"/>
          <a:ea typeface="ＭＳ Ｐゴシック" pitchFamily="-65" charset="-128"/>
        </a:defRPr>
      </a:lvl9pPr>
    </p:titleStyle>
    <p:bodyStyle>
      <a:lvl1pPr marL="342900" indent="-342900" algn="l" rtl="0" fontAlgn="base">
        <a:spcBef>
          <a:spcPct val="0"/>
        </a:spcBef>
        <a:spcAft>
          <a:spcPts val="2000"/>
        </a:spcAft>
        <a:buBlip>
          <a:blip r:embed="rId17"/>
        </a:buBlip>
        <a:defRPr sz="2400" kern="1200">
          <a:solidFill>
            <a:schemeClr val="bg1"/>
          </a:solidFill>
          <a:effectLst>
            <a:outerShdw blurRad="38100" dist="38100" dir="2700000" algn="tl">
              <a:srgbClr val="000000">
                <a:alpha val="43137"/>
              </a:srgbClr>
            </a:outerShdw>
          </a:effectLst>
          <a:latin typeface="+mn-lt"/>
          <a:ea typeface="ＭＳ Ｐゴシック" pitchFamily="-65" charset="-128"/>
          <a:cs typeface="+mn-cs"/>
        </a:defRPr>
      </a:lvl1pPr>
      <a:lvl2pPr marL="631825" indent="-282575" algn="l" rtl="0" fontAlgn="base">
        <a:spcBef>
          <a:spcPct val="0"/>
        </a:spcBef>
        <a:spcAft>
          <a:spcPts val="1000"/>
        </a:spcAft>
        <a:buBlip>
          <a:blip r:embed="rId17"/>
        </a:buBlip>
        <a:defRPr sz="2200" kern="1200">
          <a:solidFill>
            <a:schemeClr val="bg1"/>
          </a:solidFill>
          <a:effectLst>
            <a:outerShdw blurRad="38100" dist="38100" dir="2700000" algn="tl">
              <a:srgbClr val="000000">
                <a:alpha val="43137"/>
              </a:srgbClr>
            </a:outerShdw>
          </a:effectLst>
          <a:latin typeface="+mn-lt"/>
          <a:ea typeface="ＭＳ Ｐゴシック" pitchFamily="-65" charset="-128"/>
          <a:cs typeface="+mn-cs"/>
        </a:defRPr>
      </a:lvl2pPr>
      <a:lvl3pPr marL="914400" indent="-282575" algn="l" rtl="0" fontAlgn="base">
        <a:spcBef>
          <a:spcPct val="0"/>
        </a:spcBef>
        <a:spcAft>
          <a:spcPts val="1000"/>
        </a:spcAft>
        <a:buBlip>
          <a:blip r:embed="rId17"/>
        </a:buBlip>
        <a:defRPr sz="2000" kern="1200">
          <a:solidFill>
            <a:schemeClr val="bg1"/>
          </a:solidFill>
          <a:effectLst>
            <a:outerShdw blurRad="38100" dist="38100" dir="2700000" algn="tl">
              <a:srgbClr val="000000">
                <a:alpha val="43137"/>
              </a:srgbClr>
            </a:outerShdw>
          </a:effectLst>
          <a:latin typeface="+mn-lt"/>
          <a:ea typeface="ＭＳ Ｐゴシック" pitchFamily="-65" charset="-128"/>
          <a:cs typeface="+mn-cs"/>
        </a:defRPr>
      </a:lvl3pPr>
      <a:lvl4pPr marL="1196975" indent="-282575" algn="l" rtl="0" fontAlgn="base">
        <a:spcBef>
          <a:spcPct val="0"/>
        </a:spcBef>
        <a:spcAft>
          <a:spcPts val="1000"/>
        </a:spcAft>
        <a:buBlip>
          <a:blip r:embed="rId17"/>
        </a:buBlip>
        <a:defRPr kern="1200">
          <a:solidFill>
            <a:schemeClr val="bg1"/>
          </a:solidFill>
          <a:effectLst>
            <a:outerShdw blurRad="38100" dist="38100" dir="2700000" algn="tl">
              <a:srgbClr val="000000">
                <a:alpha val="43137"/>
              </a:srgbClr>
            </a:outerShdw>
          </a:effectLst>
          <a:latin typeface="+mn-lt"/>
          <a:ea typeface="ＭＳ Ｐゴシック" pitchFamily="-65" charset="-128"/>
          <a:cs typeface="+mn-cs"/>
        </a:defRPr>
      </a:lvl4pPr>
      <a:lvl5pPr marL="1492250" indent="-295275" algn="l" rtl="0" fontAlgn="base">
        <a:spcBef>
          <a:spcPct val="0"/>
        </a:spcBef>
        <a:spcAft>
          <a:spcPts val="1000"/>
        </a:spcAft>
        <a:buBlip>
          <a:blip r:embed="rId17"/>
        </a:buBlip>
        <a:defRPr kern="1200">
          <a:solidFill>
            <a:schemeClr val="bg1"/>
          </a:solidFill>
          <a:effectLst>
            <a:outerShdw blurRad="38100" dist="38100" dir="2700000" algn="tl">
              <a:srgbClr val="000000">
                <a:alpha val="43137"/>
              </a:srgbClr>
            </a:outerShdw>
          </a:effectLst>
          <a:latin typeface="+mn-lt"/>
          <a:ea typeface="ＭＳ Ｐゴシック" pitchFamily="-65"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8.xml"/><Relationship Id="rId2"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8.xml"/><Relationship Id="rId2" Type="http://schemas.openxmlformats.org/officeDocument/2006/relationships/diagramData" Target="../diagrams/data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3"/>
          <p:cNvSpPr>
            <a:spLocks noGrp="1"/>
          </p:cNvSpPr>
          <p:nvPr>
            <p:ph type="ctrTitle"/>
          </p:nvPr>
        </p:nvSpPr>
        <p:spPr>
          <a:xfrm rot="21042312">
            <a:off x="1041400" y="2960688"/>
            <a:ext cx="7551738" cy="1849437"/>
          </a:xfrm>
        </p:spPr>
        <p:txBody>
          <a:bodyPr/>
          <a:lstStyle/>
          <a:p>
            <a:pPr algn="r"/>
            <a:r>
              <a:rPr lang="en-US" sz="6000" smtClean="0"/>
              <a:t>Bancassurance         Products</a:t>
            </a:r>
          </a:p>
        </p:txBody>
      </p:sp>
      <p:pic>
        <p:nvPicPr>
          <p:cNvPr id="11" name="Picture Placeholder 5" descr="3.jpg"/>
          <p:cNvPicPr>
            <a:picLocks noChangeAspect="1"/>
          </p:cNvPicPr>
          <p:nvPr/>
        </p:nvPicPr>
        <p:blipFill>
          <a:blip r:embed="rId2"/>
          <a:srcRect t="14518" b="14518"/>
          <a:stretch>
            <a:fillRect/>
          </a:stretch>
        </p:blipFill>
        <p:spPr>
          <a:xfrm rot="21068552" flipH="1">
            <a:off x="269524" y="558528"/>
            <a:ext cx="5021197" cy="2894750"/>
          </a:xfrm>
          <a:prstGeom prst="roundRect">
            <a:avLst>
              <a:gd name="adj" fmla="val 7476"/>
            </a:avLst>
          </a:prstGeom>
          <a:ln w="63500">
            <a:solidFill>
              <a:schemeClr val="accent2"/>
            </a:solidFill>
          </a:ln>
        </p:spPr>
      </p:pic>
      <p:sp>
        <p:nvSpPr>
          <p:cNvPr id="16388" name="Subtitle 11"/>
          <p:cNvSpPr>
            <a:spLocks noGrp="1"/>
          </p:cNvSpPr>
          <p:nvPr>
            <p:ph type="subTitle" idx="1"/>
          </p:nvPr>
        </p:nvSpPr>
        <p:spPr bwMode="auto">
          <a:xfrm rot="21060000">
            <a:off x="2551113" y="4705350"/>
            <a:ext cx="6400800" cy="914400"/>
          </a:xfrm>
        </p:spPr>
        <p:txBody>
          <a:bodyPr/>
          <a:lstStyle/>
          <a:p>
            <a:pPr algn="r"/>
            <a:r>
              <a:rPr lang="en-US" dirty="0" smtClean="0"/>
              <a:t>Definition &amp; Case in Thailand</a:t>
            </a:r>
          </a:p>
        </p:txBody>
      </p:sp>
      <p:sp>
        <p:nvSpPr>
          <p:cNvPr id="2" name="TextBox 1"/>
          <p:cNvSpPr txBox="1"/>
          <p:nvPr/>
        </p:nvSpPr>
        <p:spPr>
          <a:xfrm rot="21115726">
            <a:off x="5822157" y="5002994"/>
            <a:ext cx="4968552" cy="2031325"/>
          </a:xfrm>
          <a:prstGeom prst="rect">
            <a:avLst/>
          </a:prstGeom>
          <a:noFill/>
        </p:spPr>
        <p:txBody>
          <a:bodyPr wrap="square" rtlCol="0">
            <a:spAutoFit/>
          </a:bodyPr>
          <a:lstStyle/>
          <a:p>
            <a:endParaRPr lang="en-US" dirty="0" smtClean="0"/>
          </a:p>
          <a:p>
            <a:r>
              <a:rPr lang="en-US" sz="1200" dirty="0" err="1" smtClean="0"/>
              <a:t>Chanipa</a:t>
            </a:r>
            <a:r>
              <a:rPr lang="en-US" sz="1200" dirty="0" smtClean="0"/>
              <a:t> </a:t>
            </a:r>
            <a:r>
              <a:rPr lang="en-US" sz="1200" dirty="0" err="1" smtClean="0"/>
              <a:t>Srisomboonkul</a:t>
            </a:r>
            <a:r>
              <a:rPr lang="en-US" sz="1200" dirty="0" smtClean="0"/>
              <a:t> 5204640121</a:t>
            </a:r>
          </a:p>
          <a:p>
            <a:r>
              <a:rPr lang="en-US" sz="1200" dirty="0" err="1" smtClean="0"/>
              <a:t>Haritsadee</a:t>
            </a:r>
            <a:r>
              <a:rPr lang="en-US" sz="1200" dirty="0"/>
              <a:t> </a:t>
            </a:r>
            <a:r>
              <a:rPr lang="en-US" sz="1200" dirty="0" err="1" smtClean="0"/>
              <a:t>Soponpana</a:t>
            </a:r>
            <a:r>
              <a:rPr lang="en-US" sz="1200" dirty="0" smtClean="0"/>
              <a:t> 5204640220</a:t>
            </a:r>
          </a:p>
          <a:p>
            <a:r>
              <a:rPr lang="en-US" sz="1200" dirty="0" err="1" smtClean="0"/>
              <a:t>Kamonchanok</a:t>
            </a:r>
            <a:r>
              <a:rPr lang="en-US" sz="1200" dirty="0" smtClean="0"/>
              <a:t> </a:t>
            </a:r>
            <a:r>
              <a:rPr lang="en-US" sz="1200" dirty="0" err="1" smtClean="0"/>
              <a:t>Kulpunyalert</a:t>
            </a:r>
            <a:r>
              <a:rPr lang="en-US" sz="1200" dirty="0" smtClean="0"/>
              <a:t> 5204640337</a:t>
            </a:r>
          </a:p>
          <a:p>
            <a:r>
              <a:rPr lang="en-US" sz="1200" dirty="0" err="1" smtClean="0"/>
              <a:t>Kanyanat</a:t>
            </a:r>
            <a:r>
              <a:rPr lang="en-US" sz="1200" dirty="0" smtClean="0"/>
              <a:t>  </a:t>
            </a:r>
            <a:r>
              <a:rPr lang="en-US" sz="1200" dirty="0" err="1" smtClean="0"/>
              <a:t>Chavasirikultol</a:t>
            </a:r>
            <a:r>
              <a:rPr lang="en-US" sz="1200" dirty="0" smtClean="0"/>
              <a:t> 5204640378</a:t>
            </a:r>
          </a:p>
          <a:p>
            <a:r>
              <a:rPr lang="en-US" sz="1200" dirty="0" err="1" smtClean="0"/>
              <a:t>Orawin</a:t>
            </a:r>
            <a:r>
              <a:rPr lang="en-US" sz="1200" dirty="0" smtClean="0"/>
              <a:t> </a:t>
            </a:r>
            <a:r>
              <a:rPr lang="en-US" sz="1200" dirty="0" err="1" smtClean="0"/>
              <a:t>Janewattananone</a:t>
            </a:r>
            <a:r>
              <a:rPr lang="en-US" sz="1200" dirty="0" smtClean="0"/>
              <a:t> 524640634</a:t>
            </a:r>
          </a:p>
          <a:p>
            <a:r>
              <a:rPr lang="en-US" sz="1200" dirty="0" smtClean="0"/>
              <a:t>Wisarut Sirinimnualkul 5204641426</a:t>
            </a:r>
          </a:p>
          <a:p>
            <a:endParaRPr lang="en-US" dirty="0" smtClean="0"/>
          </a:p>
          <a:p>
            <a:r>
              <a:rPr lang="en-US" dirty="0" smtClean="0"/>
              <a:t>  </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t>What is Bancassurance ?</a:t>
            </a:r>
          </a:p>
        </p:txBody>
      </p:sp>
      <p:pic>
        <p:nvPicPr>
          <p:cNvPr id="17411" name="Picture 5" descr="lifeinsurancequotes.jpg"/>
          <p:cNvPicPr>
            <a:picLocks noChangeAspect="1"/>
          </p:cNvPicPr>
          <p:nvPr/>
        </p:nvPicPr>
        <p:blipFill>
          <a:blip r:embed="rId2"/>
          <a:srcRect t="17134"/>
          <a:stretch>
            <a:fillRect/>
          </a:stretch>
        </p:blipFill>
        <p:spPr bwMode="auto">
          <a:xfrm>
            <a:off x="0" y="2819400"/>
            <a:ext cx="9144000" cy="4038600"/>
          </a:xfrm>
          <a:prstGeom prst="rect">
            <a:avLst/>
          </a:prstGeom>
          <a:noFill/>
          <a:ln w="9525">
            <a:noFill/>
            <a:miter lim="800000"/>
            <a:headEnd/>
            <a:tailEnd/>
          </a:ln>
        </p:spPr>
      </p:pic>
      <p:sp>
        <p:nvSpPr>
          <p:cNvPr id="3" name="Content Placeholder 2"/>
          <p:cNvSpPr>
            <a:spLocks noGrp="1"/>
          </p:cNvSpPr>
          <p:nvPr>
            <p:ph idx="4294967295"/>
          </p:nvPr>
        </p:nvSpPr>
        <p:spPr>
          <a:xfrm>
            <a:off x="0" y="2895600"/>
            <a:ext cx="8382000" cy="3581400"/>
          </a:xfrm>
        </p:spPr>
        <p:txBody>
          <a:bodyPr/>
          <a:lstStyle/>
          <a:p>
            <a:pPr>
              <a:lnSpc>
                <a:spcPct val="80000"/>
              </a:lnSpc>
            </a:pPr>
            <a:r>
              <a:rPr lang="en-US" sz="2000" smtClean="0">
                <a:effectLst>
                  <a:outerShdw blurRad="38100" dist="38100" dir="2700000" algn="tl">
                    <a:srgbClr val="C0C0C0"/>
                  </a:outerShdw>
                </a:effectLst>
              </a:rPr>
              <a:t>“the provision of Life insurance services by banks and building societies” (LIMRA’s) </a:t>
            </a:r>
          </a:p>
          <a:p>
            <a:pPr>
              <a:lnSpc>
                <a:spcPct val="80000"/>
              </a:lnSpc>
            </a:pPr>
            <a:r>
              <a:rPr lang="en-US" sz="2000" smtClean="0">
                <a:effectLst>
                  <a:outerShdw blurRad="38100" dist="38100" dir="2700000" algn="tl">
                    <a:srgbClr val="C0C0C0"/>
                  </a:outerShdw>
                </a:effectLst>
              </a:rPr>
              <a:t>“the involvement of banks, savings, banks and building societies in the manufacturing, marketing or distribution of insurance products” (Alan Leach) </a:t>
            </a:r>
          </a:p>
          <a:p>
            <a:pPr>
              <a:lnSpc>
                <a:spcPct val="80000"/>
              </a:lnSpc>
            </a:pPr>
            <a:r>
              <a:rPr lang="en-US" sz="2000" b="1" smtClean="0">
                <a:effectLst>
                  <a:outerShdw blurRad="38100" dist="38100" dir="2700000" algn="tl">
                    <a:srgbClr val="C0C0C0"/>
                  </a:outerShdw>
                </a:effectLst>
              </a:rPr>
              <a:t>“Bancassurance is the provision of insurance and banking products and services through a common distribution channel and/or to the same client base.”</a:t>
            </a:r>
          </a:p>
          <a:p>
            <a:pPr>
              <a:lnSpc>
                <a:spcPct val="80000"/>
              </a:lnSpc>
            </a:pPr>
            <a:r>
              <a:rPr lang="en-US" sz="2000" smtClean="0">
                <a:effectLst>
                  <a:outerShdw blurRad="38100" dist="38100" dir="2700000" algn="tl">
                    <a:srgbClr val="C0C0C0"/>
                  </a:outerShdw>
                </a:effectLst>
              </a:rPr>
              <a:t>In simple term we can say Bancassurance tries to exploit synergies between both the insurance companies &amp; banks.</a:t>
            </a:r>
            <a:endParaRPr lang="en-US" sz="2000" b="1" smtClean="0">
              <a:effectLst>
                <a:outerShdw blurRad="38100" dist="38100" dir="2700000" algn="tl">
                  <a:srgbClr val="C0C0C0"/>
                </a:outerShdw>
              </a:effectLst>
            </a:endParaRPr>
          </a:p>
          <a:p>
            <a:pPr>
              <a:lnSpc>
                <a:spcPct val="80000"/>
              </a:lnSpc>
            </a:pPr>
            <a:endParaRPr lang="en-US" sz="2000" smtClean="0">
              <a:effectLst>
                <a:outerShdw blurRad="38100" dist="38100" dir="2700000" algn="tl">
                  <a:srgbClr val="C0C0C0"/>
                </a:outerShdw>
              </a:effectLst>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712788" y="1371600"/>
            <a:ext cx="8050212" cy="1447800"/>
          </a:xfrm>
        </p:spPr>
        <p:txBody>
          <a:bodyPr/>
          <a:lstStyle/>
          <a:p>
            <a:r>
              <a:rPr lang="en-US" smtClean="0"/>
              <a:t>Bancassurance in Thailand</a:t>
            </a:r>
          </a:p>
        </p:txBody>
      </p:sp>
      <p:pic>
        <p:nvPicPr>
          <p:cNvPr id="18435" name="Picture 5" descr="scan0031.jpg"/>
          <p:cNvPicPr>
            <a:picLocks noChangeAspect="1"/>
          </p:cNvPicPr>
          <p:nvPr/>
        </p:nvPicPr>
        <p:blipFill>
          <a:blip r:embed="rId2"/>
          <a:srcRect/>
          <a:stretch>
            <a:fillRect/>
          </a:stretch>
        </p:blipFill>
        <p:spPr bwMode="auto">
          <a:xfrm>
            <a:off x="0" y="2676525"/>
            <a:ext cx="9144000" cy="4181475"/>
          </a:xfrm>
          <a:prstGeom prst="rect">
            <a:avLst/>
          </a:prstGeom>
          <a:noFill/>
          <a:ln w="9525">
            <a:noFill/>
            <a:miter lim="800000"/>
            <a:headEnd/>
            <a:tailEnd/>
          </a:ln>
        </p:spPr>
      </p:pic>
      <p:sp>
        <p:nvSpPr>
          <p:cNvPr id="3" name="Content Placeholder 2"/>
          <p:cNvSpPr>
            <a:spLocks noGrp="1"/>
          </p:cNvSpPr>
          <p:nvPr>
            <p:ph idx="1"/>
          </p:nvPr>
        </p:nvSpPr>
        <p:spPr>
          <a:xfrm>
            <a:off x="228600" y="3200400"/>
            <a:ext cx="8534400" cy="3657600"/>
          </a:xfrm>
        </p:spPr>
        <p:txBody>
          <a:bodyPr/>
          <a:lstStyle/>
          <a:p>
            <a:pPr>
              <a:lnSpc>
                <a:spcPct val="80000"/>
              </a:lnSpc>
            </a:pPr>
            <a:r>
              <a:rPr lang="en-US" sz="2000" b="1" dirty="0" smtClean="0">
                <a:effectLst>
                  <a:outerShdw blurRad="38100" dist="38100" dir="2700000" algn="tl">
                    <a:srgbClr val="C0C0C0"/>
                  </a:outerShdw>
                </a:effectLst>
              </a:rPr>
              <a:t>In Thailand, </a:t>
            </a:r>
            <a:r>
              <a:rPr lang="th-TH" sz="2000" b="1" dirty="0" smtClean="0">
                <a:effectLst>
                  <a:outerShdw blurRad="38100" dist="38100" dir="2700000" algn="tl">
                    <a:srgbClr val="C0C0C0"/>
                  </a:outerShdw>
                </a:effectLst>
              </a:rPr>
              <a:t>ฺ</a:t>
            </a:r>
            <a:r>
              <a:rPr lang="en-US" sz="2000" b="1" dirty="0" err="1" smtClean="0">
                <a:effectLst>
                  <a:outerShdw blurRad="38100" dist="38100" dir="2700000" algn="tl">
                    <a:srgbClr val="C0C0C0"/>
                  </a:outerShdw>
                </a:effectLst>
              </a:rPr>
              <a:t>Banccassurance</a:t>
            </a:r>
            <a:r>
              <a:rPr lang="en-US" sz="2000" b="1" dirty="0" smtClean="0">
                <a:effectLst>
                  <a:outerShdw blurRad="38100" dist="38100" dir="2700000" algn="tl">
                    <a:srgbClr val="C0C0C0"/>
                  </a:outerShdw>
                </a:effectLst>
              </a:rPr>
              <a:t> is legal, but it may be illegal in some countries. Bank of Thailand allows commercial banks to do more insurance related activities such as insurance consulting service, promoting insurance product, and acting as an insurance broker. In order to do this, commercial banks need to have license from Office of Insurance Commission (OIC) first, and need to comply with the rules and regulations from Office of Insurance Commission and Bank of Thailand.</a:t>
            </a:r>
          </a:p>
          <a:p>
            <a:pPr>
              <a:lnSpc>
                <a:spcPct val="80000"/>
              </a:lnSpc>
            </a:pPr>
            <a:r>
              <a:rPr lang="en-US" sz="2000" b="1" dirty="0" smtClean="0">
                <a:effectLst>
                  <a:outerShdw blurRad="38100" dist="38100" dir="2700000" algn="tl">
                    <a:srgbClr val="C0C0C0"/>
                  </a:outerShdw>
                </a:effectLst>
              </a:rPr>
              <a:t>In Thailand, the insurance products might be sold by both bank staffs and bank tellers, who are well trained about the product, or insurance salespersons, through the insurance firm’s booth in bank’s branch.</a:t>
            </a:r>
          </a:p>
          <a:p>
            <a:pPr>
              <a:lnSpc>
                <a:spcPct val="80000"/>
              </a:lnSpc>
            </a:pPr>
            <a:endParaRPr lang="en-US" sz="1900" dirty="0" smtClean="0">
              <a:effectLst>
                <a:outerShdw blurRad="38100" dist="38100" dir="2700000" algn="tl">
                  <a:srgbClr val="C0C0C0"/>
                </a:outerShdw>
              </a:effectLst>
            </a:endParaRPr>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Picture 1.png"/>
          <p:cNvPicPr>
            <a:picLocks noChangeAspect="1"/>
          </p:cNvPicPr>
          <p:nvPr/>
        </p:nvPicPr>
        <p:blipFill>
          <a:blip r:embed="rId2"/>
          <a:srcRect/>
          <a:stretch>
            <a:fillRect/>
          </a:stretch>
        </p:blipFill>
        <p:spPr bwMode="auto">
          <a:xfrm>
            <a:off x="0" y="1241425"/>
            <a:ext cx="9144000" cy="5387975"/>
          </a:xfrm>
          <a:prstGeom prst="rect">
            <a:avLst/>
          </a:prstGeom>
          <a:noFill/>
          <a:ln w="9525">
            <a:noFill/>
            <a:miter lim="800000"/>
            <a:headEnd/>
            <a:tailEnd/>
          </a:ln>
        </p:spPr>
      </p:pic>
      <p:sp>
        <p:nvSpPr>
          <p:cNvPr id="3" name="Title 1"/>
          <p:cNvSpPr txBox="1">
            <a:spLocks/>
          </p:cNvSpPr>
          <p:nvPr/>
        </p:nvSpPr>
        <p:spPr>
          <a:xfrm>
            <a:off x="685800" y="533400"/>
            <a:ext cx="8991600" cy="914400"/>
          </a:xfrm>
          <a:prstGeom prst="rect">
            <a:avLst/>
          </a:prstGeom>
        </p:spPr>
        <p:txBody>
          <a:bodyPr/>
          <a:lstStyle/>
          <a:p>
            <a:pPr algn="ctr" defTabSz="914400">
              <a:lnSpc>
                <a:spcPts val="5600"/>
              </a:lnSpc>
            </a:pPr>
            <a:r>
              <a:rPr lang="en-US" sz="2400">
                <a:solidFill>
                  <a:schemeClr val="bg1"/>
                </a:solidFill>
                <a:latin typeface="Arial Rounded MT Bold" pitchFamily="-65" charset="0"/>
              </a:rPr>
              <a:t>Thai Commercial Banks &amp; Life Insurance Companies</a:t>
            </a:r>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76200" y="1295400"/>
          <a:ext cx="8915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1"/>
          <p:cNvSpPr txBox="1">
            <a:spLocks/>
          </p:cNvSpPr>
          <p:nvPr/>
        </p:nvSpPr>
        <p:spPr>
          <a:xfrm>
            <a:off x="457200" y="762000"/>
            <a:ext cx="8991600" cy="1066800"/>
          </a:xfrm>
          <a:prstGeom prst="rect">
            <a:avLst/>
          </a:prstGeom>
        </p:spPr>
        <p:txBody>
          <a:bodyPr/>
          <a:lstStyle/>
          <a:p>
            <a:pPr defTabSz="914400">
              <a:lnSpc>
                <a:spcPts val="5600"/>
              </a:lnSpc>
            </a:pPr>
            <a:r>
              <a:rPr lang="en-US" sz="4000">
                <a:solidFill>
                  <a:schemeClr val="bg1"/>
                </a:solidFill>
                <a:latin typeface="Arial Rounded MT Bold" pitchFamily="-65" charset="0"/>
              </a:rPr>
              <a:t>Types of Bancassurance Products</a:t>
            </a:r>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12776"/>
            <a:ext cx="8604448" cy="1447800"/>
          </a:xfrm>
        </p:spPr>
        <p:txBody>
          <a:bodyPr/>
          <a:lstStyle/>
          <a:p>
            <a:r>
              <a:rPr lang="en-US" sz="3200" dirty="0" smtClean="0"/>
              <a:t>Example: </a:t>
            </a:r>
            <a:r>
              <a:rPr lang="en-US" sz="3200" dirty="0" err="1" smtClean="0"/>
              <a:t>Bancassurance</a:t>
            </a:r>
            <a:r>
              <a:rPr lang="en-US" sz="3200" dirty="0" smtClean="0"/>
              <a:t> Products Bangkok Bank (Bangkok Life Assurance)</a:t>
            </a:r>
            <a:endParaRPr lang="en-US" sz="3200" dirty="0"/>
          </a:p>
        </p:txBody>
      </p:sp>
      <p:sp>
        <p:nvSpPr>
          <p:cNvPr id="3" name="Content Placeholder 2"/>
          <p:cNvSpPr>
            <a:spLocks noGrp="1"/>
          </p:cNvSpPr>
          <p:nvPr>
            <p:ph idx="1"/>
          </p:nvPr>
        </p:nvSpPr>
        <p:spPr/>
        <p:txBody>
          <a:bodyPr>
            <a:normAutofit fontScale="92500"/>
          </a:bodyPr>
          <a:lstStyle/>
          <a:p>
            <a:r>
              <a:rPr lang="en-US" b="1" dirty="0" smtClean="0"/>
              <a:t>Auto 1st 2Plus</a:t>
            </a:r>
            <a:r>
              <a:rPr lang="en-US" dirty="0" smtClean="0"/>
              <a:t>: </a:t>
            </a:r>
            <a:r>
              <a:rPr lang="en-US" b="1" dirty="0" smtClean="0"/>
              <a:t>Cost-effective vehicle insurance with wide range of benefits</a:t>
            </a:r>
          </a:p>
          <a:p>
            <a:r>
              <a:rPr lang="en-US" b="1" dirty="0" smtClean="0"/>
              <a:t>Cancer Protection 1</a:t>
            </a:r>
            <a:r>
              <a:rPr lang="en-US" b="1" baseline="30000" dirty="0" smtClean="0"/>
              <a:t>st</a:t>
            </a:r>
            <a:r>
              <a:rPr lang="en-US" dirty="0" smtClean="0"/>
              <a:t>: </a:t>
            </a:r>
            <a:r>
              <a:rPr lang="en-US" b="1" dirty="0" smtClean="0"/>
              <a:t>help to alleviate the costs of treatment and ensure that you and your beloved ones have the best chance to overcome the illness.</a:t>
            </a:r>
          </a:p>
          <a:p>
            <a:r>
              <a:rPr lang="en-US" b="1" dirty="0" smtClean="0"/>
              <a:t>Smart 1st 550</a:t>
            </a:r>
            <a:r>
              <a:rPr lang="en-US" dirty="0" smtClean="0"/>
              <a:t>:financial stability in your retirement</a:t>
            </a:r>
            <a:endParaRPr lang="en-US" b="1" dirty="0" smtClean="0"/>
          </a:p>
          <a:p>
            <a:pPr>
              <a:buNone/>
            </a:pPr>
            <a:endParaRPr lang="en-US" b="1" dirty="0" smtClean="0"/>
          </a:p>
          <a:p>
            <a:endParaRPr lang="en-US" dirty="0"/>
          </a:p>
        </p:txBody>
      </p:sp>
      <p:pic>
        <p:nvPicPr>
          <p:cNvPr id="35845" name="Picture 5"/>
          <p:cNvPicPr>
            <a:picLocks noChangeAspect="1" noChangeArrowheads="1"/>
          </p:cNvPicPr>
          <p:nvPr/>
        </p:nvPicPr>
        <p:blipFill>
          <a:blip r:embed="rId2"/>
          <a:srcRect/>
          <a:stretch>
            <a:fillRect/>
          </a:stretch>
        </p:blipFill>
        <p:spPr bwMode="auto">
          <a:xfrm>
            <a:off x="5796136" y="5915025"/>
            <a:ext cx="3087402" cy="791244"/>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381000" y="1447800"/>
          <a:ext cx="84582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txBox="1">
            <a:spLocks/>
          </p:cNvSpPr>
          <p:nvPr/>
        </p:nvSpPr>
        <p:spPr>
          <a:xfrm>
            <a:off x="1143000" y="685800"/>
            <a:ext cx="8001000" cy="1066800"/>
          </a:xfrm>
          <a:prstGeom prst="rect">
            <a:avLst/>
          </a:prstGeom>
        </p:spPr>
        <p:txBody>
          <a:bodyPr/>
          <a:lstStyle/>
          <a:p>
            <a:pPr defTabSz="914400">
              <a:lnSpc>
                <a:spcPts val="5600"/>
              </a:lnSpc>
            </a:pPr>
            <a:r>
              <a:rPr lang="en-US" sz="4000">
                <a:solidFill>
                  <a:schemeClr val="bg1"/>
                </a:solidFill>
                <a:latin typeface="Arial Rounded MT Bold" pitchFamily="-65" charset="0"/>
              </a:rPr>
              <a:t>Advantages of Bancassurance</a:t>
            </a: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Sky">
  <a:themeElements>
    <a:clrScheme name="Sky">
      <a:dk1>
        <a:sysClr val="windowText" lastClr="000000"/>
      </a:dk1>
      <a:lt1>
        <a:sysClr val="window" lastClr="FFFFFF"/>
      </a:lt1>
      <a:dk2>
        <a:srgbClr val="1782BF"/>
      </a:dk2>
      <a:lt2>
        <a:srgbClr val="62BCE9"/>
      </a:lt2>
      <a:accent1>
        <a:srgbClr val="073779"/>
      </a:accent1>
      <a:accent2>
        <a:srgbClr val="8FD9FB"/>
      </a:accent2>
      <a:accent3>
        <a:srgbClr val="FFCC00"/>
      </a:accent3>
      <a:accent4>
        <a:srgbClr val="EB6615"/>
      </a:accent4>
      <a:accent5>
        <a:srgbClr val="C76402"/>
      </a:accent5>
      <a:accent6>
        <a:srgbClr val="B523B4"/>
      </a:accent6>
      <a:hlink>
        <a:srgbClr val="FFDE26"/>
      </a:hlink>
      <a:folHlink>
        <a:srgbClr val="DEBE00"/>
      </a:folHlink>
    </a:clrScheme>
    <a:fontScheme name="Sky">
      <a:majorFont>
        <a:latin typeface="Arial Rounded MT Bold"/>
        <a:ea typeface=""/>
        <a:cs typeface=""/>
        <a:font script="Jpan" typeface="ＭＳ Ｐゴシック"/>
      </a:majorFont>
      <a:minorFont>
        <a:latin typeface="Arial Rounded MT Bold"/>
        <a:ea typeface=""/>
        <a:cs typeface=""/>
        <a:font script="Jpan" typeface="ＭＳ Ｐゴシック"/>
      </a:minorFont>
    </a:fontScheme>
    <a:fmtScheme name="Sky">
      <a:fillStyleLst>
        <a:solidFill>
          <a:schemeClr val="phClr"/>
        </a:solidFill>
        <a:solidFill>
          <a:schemeClr val="phClr">
            <a:alpha val="50000"/>
          </a:schemeClr>
        </a:solidFill>
        <a:gradFill rotWithShape="1">
          <a:gsLst>
            <a:gs pos="0">
              <a:schemeClr val="phClr">
                <a:shade val="30000"/>
                <a:satMod val="130000"/>
              </a:schemeClr>
            </a:gs>
            <a:gs pos="80000">
              <a:schemeClr val="phClr">
                <a:shade val="93000"/>
                <a:satMod val="130000"/>
              </a:schemeClr>
            </a:gs>
            <a:gs pos="100000">
              <a:schemeClr val="phClr">
                <a:shade val="94000"/>
                <a:satMod val="135000"/>
              </a:schemeClr>
            </a:gs>
          </a:gsLst>
          <a:lin ang="14400000" scaled="1"/>
        </a:gradFill>
      </a:fillStyleLst>
      <a:lnStyleLst>
        <a:ln w="12700" cap="flat" cmpd="sng" algn="ctr">
          <a:solidFill>
            <a:schemeClr val="phClr">
              <a:shade val="95000"/>
              <a:satMod val="105000"/>
            </a:schemeClr>
          </a:solidFill>
          <a:prstDash val="solid"/>
        </a:ln>
        <a:ln w="31750" cap="flat" cmpd="sng" algn="ctr">
          <a:solidFill>
            <a:schemeClr val="phClr"/>
          </a:solidFill>
          <a:prstDash val="solid"/>
        </a:ln>
        <a:ln w="63500" cap="flat" cmpd="sng" algn="ctr">
          <a:solidFill>
            <a:schemeClr val="phClr"/>
          </a:solidFill>
          <a:prstDash val="solid"/>
        </a:ln>
      </a:lnStyleLst>
      <a:effectStyleLst>
        <a:effectStyle>
          <a:effectLst/>
        </a:effectStyle>
        <a:effectStyle>
          <a:effectLst>
            <a:outerShdw blurRad="88900" dist="63500" dir="3000000" algn="br" rotWithShape="0">
              <a:srgbClr val="000000">
                <a:alpha val="35000"/>
              </a:srgbClr>
            </a:outerShdw>
          </a:effectLst>
        </a:effectStyle>
        <a:effectStyle>
          <a:effectLst>
            <a:innerShdw blurRad="50800" dist="25400" dir="6600000">
              <a:srgbClr val="000000">
                <a:alpha val="50000"/>
              </a:srgbClr>
            </a:innerShdw>
            <a:reflection blurRad="12700" stA="26000" endPos="28000" dist="38100" dir="5400000" sy="-100000" rotWithShape="0"/>
          </a:effectLst>
        </a:effectStyle>
      </a:effectStyleLst>
      <a:bgFillStyleLst>
        <a:solidFill>
          <a:schemeClr val="phClr"/>
        </a:solidFill>
        <a:gradFill rotWithShape="1">
          <a:gsLst>
            <a:gs pos="0">
              <a:schemeClr val="phClr">
                <a:tint val="100000"/>
                <a:satMod val="140000"/>
                <a:lumMod val="105000"/>
              </a:schemeClr>
            </a:gs>
            <a:gs pos="100000">
              <a:schemeClr val="phClr">
                <a:shade val="20000"/>
                <a:satMod val="250000"/>
                <a:lumMod val="110000"/>
              </a:schemeClr>
            </a:gs>
          </a:gsLst>
          <a:path path="circle">
            <a:fillToRect l="50000" t="50000" r="50000" b="50000"/>
          </a:path>
        </a:gradFill>
        <a:gradFill rotWithShape="1">
          <a:gsLst>
            <a:gs pos="0">
              <a:schemeClr val="phClr">
                <a:tint val="80000"/>
                <a:satMod val="300000"/>
              </a:schemeClr>
            </a:gs>
            <a:gs pos="100000">
              <a:schemeClr val="phClr">
                <a:shade val="30000"/>
                <a:satMod val="20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271</TotalTime>
  <Words>485</Words>
  <Application>Microsoft Macintosh PowerPoint</Application>
  <PresentationFormat>On-screen Show (4:3)</PresentationFormat>
  <Paragraphs>61</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Sky</vt:lpstr>
      <vt:lpstr>Bancassurance         Products</vt:lpstr>
      <vt:lpstr>What is Bancassurance ?</vt:lpstr>
      <vt:lpstr>Bancassurance in Thailand</vt:lpstr>
      <vt:lpstr>PowerPoint Presentation</vt:lpstr>
      <vt:lpstr>PowerPoint Presentation</vt:lpstr>
      <vt:lpstr>Example: Bancassurance Products Bangkok Bank (Bangkok Life Assurance)</vt:lpstr>
      <vt:lpstr>PowerPoint Presentation</vt:lpstr>
    </vt:vector>
  </TitlesOfParts>
  <Company>LHT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Bancassurance Products</dc:title>
  <dc:creator>apichaya soponpana</dc:creator>
  <cp:lastModifiedBy>Wisarut Sirinimnualkul</cp:lastModifiedBy>
  <cp:revision>29</cp:revision>
  <dcterms:created xsi:type="dcterms:W3CDTF">2012-09-10T07:58:49Z</dcterms:created>
  <dcterms:modified xsi:type="dcterms:W3CDTF">2012-09-11T07:55:03Z</dcterms:modified>
</cp:coreProperties>
</file>