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68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Objects="1">
      <p:cViewPr varScale="1">
        <p:scale>
          <a:sx n="69" d="100"/>
          <a:sy n="69" d="100"/>
        </p:scale>
        <p:origin x="13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04905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850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7547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1731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9405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242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1116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C764DE79-268F-4C1A-8933-263129D2AF90}" type="datetimeFigureOut">
              <a:rPr lang="en-US" smtClean="0"/>
              <a:t>11/16/2020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152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172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437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546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11/16/2020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319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2355" y="-438775"/>
            <a:ext cx="7543800" cy="1450757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Final Presentation tips additional to Brief – Good Luck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1. Present_ don’t read</a:t>
            </a:r>
          </a:p>
          <a:p>
            <a:r>
              <a:rPr lang="en-US" dirty="0" smtClean="0"/>
              <a:t>2. Pitch your idea, sell your idea with enthusiasm</a:t>
            </a:r>
          </a:p>
          <a:p>
            <a:r>
              <a:rPr lang="en-US" dirty="0" smtClean="0"/>
              <a:t>3. It should be “WOW” meaning, both content and presenters</a:t>
            </a:r>
          </a:p>
          <a:p>
            <a:r>
              <a:rPr lang="en-US" dirty="0" smtClean="0"/>
              <a:t>4. Strategy backup up by focus group and research insights</a:t>
            </a:r>
          </a:p>
          <a:p>
            <a:r>
              <a:rPr lang="en-US" dirty="0" smtClean="0"/>
              <a:t>5. All previous presentations were practice, detail your final presentations as much as possible</a:t>
            </a:r>
          </a:p>
          <a:p>
            <a:r>
              <a:rPr lang="en-US" dirty="0" smtClean="0"/>
              <a:t>6. Prepare for Q&amp;A ( very tough)</a:t>
            </a:r>
          </a:p>
          <a:p>
            <a:r>
              <a:rPr lang="en-US" dirty="0" smtClean="0"/>
              <a:t>7. Must develop advertising ad that could to on TV and viral</a:t>
            </a:r>
          </a:p>
          <a:p>
            <a:r>
              <a:rPr lang="en-US" dirty="0" smtClean="0"/>
              <a:t>8. Must develop brand activation campaign ( that makes your brand go viral) and PR campaign</a:t>
            </a:r>
          </a:p>
          <a:p>
            <a:r>
              <a:rPr lang="en-US" dirty="0" smtClean="0"/>
              <a:t>9. Your brand should be new to company, have all required in the brief. Also design product with packaging (view model)</a:t>
            </a:r>
          </a:p>
          <a:p>
            <a:r>
              <a:rPr lang="en-US" dirty="0" smtClean="0"/>
              <a:t>10. One slide of ATAR, which figures should be based on your target group developed from your STP      ( More detailed financial forecast to include in booklet)</a:t>
            </a:r>
          </a:p>
          <a:p>
            <a:r>
              <a:rPr lang="en-US" dirty="0" smtClean="0"/>
              <a:t>11. Feel free to use any knowledge from your previous marketing classes. This is a senior class so you could practice using knowledge, tools, models from your other marketing classes.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885824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ย้อนยุค">
  <a:themeElements>
    <a:clrScheme name="ย้อนยุค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ย้อนยุค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ย้อนยุค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175</TotalTime>
  <Words>198</Words>
  <Application>Microsoft Office PowerPoint</Application>
  <PresentationFormat>On-screen Show (4:3)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Angsana New</vt:lpstr>
      <vt:lpstr>Calibri</vt:lpstr>
      <vt:lpstr>Calibri Light</vt:lpstr>
      <vt:lpstr>Cordia New</vt:lpstr>
      <vt:lpstr>ย้อนยุค</vt:lpstr>
      <vt:lpstr>Final Presentation tips additional to Brief – Good Luck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Suwalya Ja</dc:creator>
  <cp:lastModifiedBy>Lecturer</cp:lastModifiedBy>
  <cp:revision>22</cp:revision>
  <dcterms:created xsi:type="dcterms:W3CDTF">2016-11-17T15:06:45Z</dcterms:created>
  <dcterms:modified xsi:type="dcterms:W3CDTF">2020-11-16T08:51:24Z</dcterms:modified>
</cp:coreProperties>
</file>