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422ED-0E93-49BE-A38A-9F05BDF709B7}" type="datetimeFigureOut">
              <a:rPr lang="th-TH" smtClean="0"/>
              <a:t>08/04/59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B24DDB-DAF5-4ABA-8496-7BF99370B9A1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 Exercise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8599292" cy="475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Extra Exercise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Extra Exercise</dc:title>
  <dc:creator>Corporate Edition</dc:creator>
  <cp:lastModifiedBy>Corporate Edition</cp:lastModifiedBy>
  <cp:revision>1</cp:revision>
  <dcterms:created xsi:type="dcterms:W3CDTF">2016-04-08T03:50:53Z</dcterms:created>
  <dcterms:modified xsi:type="dcterms:W3CDTF">2016-04-08T03:53:09Z</dcterms:modified>
</cp:coreProperties>
</file>