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24"/>
  </p:notesMasterIdLst>
  <p:sldIdLst>
    <p:sldId id="257" r:id="rId2"/>
    <p:sldId id="451" r:id="rId3"/>
    <p:sldId id="452" r:id="rId4"/>
    <p:sldId id="474" r:id="rId5"/>
    <p:sldId id="475" r:id="rId6"/>
    <p:sldId id="478" r:id="rId7"/>
    <p:sldId id="477" r:id="rId8"/>
    <p:sldId id="479" r:id="rId9"/>
    <p:sldId id="480" r:id="rId10"/>
    <p:sldId id="481" r:id="rId11"/>
    <p:sldId id="482" r:id="rId12"/>
    <p:sldId id="483" r:id="rId13"/>
    <p:sldId id="484" r:id="rId14"/>
    <p:sldId id="512" r:id="rId15"/>
    <p:sldId id="485" r:id="rId16"/>
    <p:sldId id="486" r:id="rId17"/>
    <p:sldId id="487" r:id="rId18"/>
    <p:sldId id="513" r:id="rId19"/>
    <p:sldId id="488" r:id="rId20"/>
    <p:sldId id="489" r:id="rId21"/>
    <p:sldId id="516" r:id="rId22"/>
    <p:sldId id="472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99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079207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33229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456415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313233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14873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134152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1393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372964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660809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168657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835741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050860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905790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83091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856189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85211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1714488"/>
            <a:ext cx="8229600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9: Human Resource Management</a:t>
            </a:r>
          </a:p>
          <a:p>
            <a:r>
              <a:rPr lang="en-US" sz="3200" b="1" dirty="0"/>
              <a:t> Part I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Objectives of Human Resource Management (HRM)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8763" y="2850422"/>
            <a:ext cx="6159500" cy="351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361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HRM Performance Measures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417638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Productivity is the sales generated per employee calculated as follows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119" y="2643244"/>
            <a:ext cx="8143761" cy="3337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720469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HRM Performance Measures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Turnover: Employee turnover is calculated as follows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813" y="2678633"/>
            <a:ext cx="8269574" cy="319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05147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HRM Performance Measures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Engagement is emotional commitment by an employee to the organization and its goals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It goes beyond employee happiness and satisfaction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Engaged employees care about their work and company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1432" y="4329319"/>
            <a:ext cx="3239125" cy="2147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376686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HRM Performance Measures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don't just work for the paycheck or promotion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are motivated to support retailer to improve customer satisfaction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are less likely to leave the company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use employee surveys to measure employee engagement</a:t>
            </a:r>
          </a:p>
        </p:txBody>
      </p:sp>
    </p:spTree>
    <p:extLst>
      <p:ext uri="{BB962C8B-B14F-4D97-AF65-F5344CB8AC3E}">
        <p14:creationId xmlns:p14="http://schemas.microsoft.com/office/powerpoint/2010/main" val="1269001353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HRM Performance Measures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mismanagement of HR can lead to a downward performance spiral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2836732"/>
            <a:ext cx="7545049" cy="3183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342417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Challenges in Retail HRM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427" y="2874007"/>
            <a:ext cx="5881558" cy="3192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3473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Balancing the HR Triad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Many retailers feel that human resources are too important to be left only to the HR department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 full potential of a retailer's human resources is realized when three elements of the HR triad work together-HR professionals, store managers and employees</a:t>
            </a:r>
          </a:p>
        </p:txBody>
      </p:sp>
    </p:spTree>
    <p:extLst>
      <p:ext uri="{BB962C8B-B14F-4D97-AF65-F5344CB8AC3E}">
        <p14:creationId xmlns:p14="http://schemas.microsoft.com/office/powerpoint/2010/main" val="975046064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Balancing the HR Triad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1726630"/>
            <a:ext cx="8001000" cy="4521770"/>
          </a:xfrm>
        </p:spPr>
      </p:pic>
    </p:spTree>
    <p:extLst>
      <p:ext uri="{BB962C8B-B14F-4D97-AF65-F5344CB8AC3E}">
        <p14:creationId xmlns:p14="http://schemas.microsoft.com/office/powerpoint/2010/main" val="1762197917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Expense Control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must control their expense if they are to be profitable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are cautious about paying high wages to perform low-skill jobs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To control costs, people with little or no experience are hired, ie. Sales associates, bank tellers, waiters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Result is absenteeism, high turnover, poor performance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Poor appearance, manners, and attitudes have negative effect on sales and customer loyalty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76757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Part-Time Employees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One method of controlling expense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Computerized scheduling systems help retailers control costs, as well improve their service provision because they can match their staffing to customer demand on an hourly basis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Heavy staffing during events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Part-time employess are less expensive as they require no health or retirement benefits and little job security</a:t>
            </a:r>
          </a:p>
        </p:txBody>
      </p:sp>
    </p:spTree>
    <p:extLst>
      <p:ext uri="{BB962C8B-B14F-4D97-AF65-F5344CB8AC3E}">
        <p14:creationId xmlns:p14="http://schemas.microsoft.com/office/powerpoint/2010/main" val="1384448302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Utilizing Diverse Employee Group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98885"/>
            <a:ext cx="7772400" cy="4420134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in U.S. are increasing efforts to recruit,train,manage,and retain mature, minority, and handicapped workers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As for Thailand, more strict measures on employing ASEAN labor work force</a:t>
            </a:r>
          </a:p>
        </p:txBody>
      </p:sp>
    </p:spTree>
    <p:extLst>
      <p:ext uri="{BB962C8B-B14F-4D97-AF65-F5344CB8AC3E}">
        <p14:creationId xmlns:p14="http://schemas.microsoft.com/office/powerpoint/2010/main" val="2001496396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Utilizing Diverse Employee Group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271200" y="1514006"/>
            <a:ext cx="6601600" cy="4856813"/>
          </a:xfrm>
        </p:spPr>
      </p:pic>
    </p:spTree>
    <p:extLst>
      <p:ext uri="{BB962C8B-B14F-4D97-AF65-F5344CB8AC3E}">
        <p14:creationId xmlns:p14="http://schemas.microsoft.com/office/powerpoint/2010/main" val="1473350587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Designing the Organization Structure for a Retail Firm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7415" y="2676899"/>
            <a:ext cx="5257930" cy="3771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019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639399"/>
            <a:ext cx="7772400" cy="1037001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Designing the Organization Structure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organization structure identifies the activities to be performed by specific employees and determines the lines of authority and responsibility in the firm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 first step in developing the organization structure is to determine the tasks that must be performed</a:t>
            </a:r>
          </a:p>
        </p:txBody>
      </p:sp>
    </p:spTree>
    <p:extLst>
      <p:ext uri="{BB962C8B-B14F-4D97-AF65-F5344CB8AC3E}">
        <p14:creationId xmlns:p14="http://schemas.microsoft.com/office/powerpoint/2010/main" val="180747632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Designing the Organization Structure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11708" y="6541957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73308" y="1955701"/>
            <a:ext cx="7772400" cy="3754635"/>
          </a:xfrm>
        </p:spPr>
      </p:pic>
    </p:spTree>
    <p:extLst>
      <p:ext uri="{BB962C8B-B14F-4D97-AF65-F5344CB8AC3E}">
        <p14:creationId xmlns:p14="http://schemas.microsoft.com/office/powerpoint/2010/main" val="1184231780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Designing the Organization Structure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11708" y="6541957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1921077"/>
            <a:ext cx="7772400" cy="4117440"/>
          </a:xfrm>
        </p:spPr>
      </p:pic>
    </p:spTree>
    <p:extLst>
      <p:ext uri="{BB962C8B-B14F-4D97-AF65-F5344CB8AC3E}">
        <p14:creationId xmlns:p14="http://schemas.microsoft.com/office/powerpoint/2010/main" val="630218357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227351" y="986671"/>
            <a:ext cx="3745043" cy="1143000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Designing the Organization Structure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3385279" y="448454"/>
            <a:ext cx="5506056" cy="6257146"/>
          </a:xfrm>
        </p:spPr>
      </p:pic>
    </p:spTree>
    <p:extLst>
      <p:ext uri="{BB962C8B-B14F-4D97-AF65-F5344CB8AC3E}">
        <p14:creationId xmlns:p14="http://schemas.microsoft.com/office/powerpoint/2010/main" val="1461357695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7772400" cy="1401762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Organization of a Single Store Retailer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18213" y="1753008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Because the number of employees is limited, single store retailers have little specialization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Each employee may perform a wide range of activities, while the owner-manager is responsible for all strategic decisions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7427" y="4257907"/>
            <a:ext cx="3209145" cy="2143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64556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7772400" cy="1401762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Organization of a Single Store Retailer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801974" y="1676400"/>
            <a:ext cx="7772400" cy="4758011"/>
          </a:xfrm>
        </p:spPr>
      </p:pic>
    </p:spTree>
    <p:extLst>
      <p:ext uri="{BB962C8B-B14F-4D97-AF65-F5344CB8AC3E}">
        <p14:creationId xmlns:p14="http://schemas.microsoft.com/office/powerpoint/2010/main" val="2002201849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848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1993</TotalTime>
  <Words>476</Words>
  <Application>Microsoft Office PowerPoint</Application>
  <PresentationFormat>On-screen Show (4:3)</PresentationFormat>
  <Paragraphs>70</Paragraphs>
  <Slides>22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Equity</vt:lpstr>
      <vt:lpstr>MK 322 Retail Management Chapter 9: Human Resource Management  Part I </vt:lpstr>
      <vt:lpstr>Objectives of Human Resource Management (HRM)</vt:lpstr>
      <vt:lpstr>HRM Performance Measures</vt:lpstr>
      <vt:lpstr>HRM Performance Measures</vt:lpstr>
      <vt:lpstr>HRM Performance Measures</vt:lpstr>
      <vt:lpstr>HRM Performance Measures</vt:lpstr>
      <vt:lpstr>HRM Performance Measures</vt:lpstr>
      <vt:lpstr>Challenges in Retail HRM</vt:lpstr>
      <vt:lpstr>Balancing the HR Triad</vt:lpstr>
      <vt:lpstr>Balancing the HR Triad</vt:lpstr>
      <vt:lpstr>Expense Control</vt:lpstr>
      <vt:lpstr>Part-Time Employees</vt:lpstr>
      <vt:lpstr>Utilizing Diverse Employee Group</vt:lpstr>
      <vt:lpstr>Utilizing Diverse Employee Group</vt:lpstr>
      <vt:lpstr>Designing the Organization Structure for a Retail Firm</vt:lpstr>
      <vt:lpstr>Designing the Organization Structure</vt:lpstr>
      <vt:lpstr>Designing the Organization Structure</vt:lpstr>
      <vt:lpstr>Designing the Organization Structure</vt:lpstr>
      <vt:lpstr>Designing the Organization Structure</vt:lpstr>
      <vt:lpstr>Organization of a Single Store Retailer</vt:lpstr>
      <vt:lpstr>Organization of a Single Store Retailer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1172</cp:revision>
  <dcterms:created xsi:type="dcterms:W3CDTF">2015-02-03T09:41:51Z</dcterms:created>
  <dcterms:modified xsi:type="dcterms:W3CDTF">2016-07-05T06:01:06Z</dcterms:modified>
</cp:coreProperties>
</file>