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0"/>
  </p:notesMasterIdLst>
  <p:sldIdLst>
    <p:sldId id="257" r:id="rId2"/>
    <p:sldId id="402" r:id="rId3"/>
    <p:sldId id="418" r:id="rId4"/>
    <p:sldId id="423" r:id="rId5"/>
    <p:sldId id="424" r:id="rId6"/>
    <p:sldId id="425" r:id="rId7"/>
    <p:sldId id="426" r:id="rId8"/>
    <p:sldId id="441" r:id="rId9"/>
    <p:sldId id="427" r:id="rId10"/>
    <p:sldId id="428" r:id="rId11"/>
    <p:sldId id="444" r:id="rId12"/>
    <p:sldId id="429" r:id="rId13"/>
    <p:sldId id="430" r:id="rId14"/>
    <p:sldId id="431" r:id="rId15"/>
    <p:sldId id="442" r:id="rId16"/>
    <p:sldId id="432" r:id="rId17"/>
    <p:sldId id="433" r:id="rId18"/>
    <p:sldId id="434" r:id="rId19"/>
    <p:sldId id="435" r:id="rId20"/>
    <p:sldId id="447" r:id="rId21"/>
    <p:sldId id="436" r:id="rId22"/>
    <p:sldId id="443" r:id="rId23"/>
    <p:sldId id="446" r:id="rId24"/>
    <p:sldId id="445" r:id="rId25"/>
    <p:sldId id="438" r:id="rId26"/>
    <p:sldId id="439" r:id="rId27"/>
    <p:sldId id="440" r:id="rId28"/>
    <p:sldId id="42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7280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893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7210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2317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2320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5255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21864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48075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99198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47794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85069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3999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5510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85480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0330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81865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78227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3403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44563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7558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60733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58701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37307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870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3: Multichannel Retailing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Multichannel Retailing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148" y="2904722"/>
            <a:ext cx="6610246" cy="3720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126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Multichannel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Retail Channel: the way a retailer sells and delivers merchandise and services to its customers.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most common channel used by retailers is a store.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also use a variety of nonstore channels, including the Internet, mobile, catelogs and direct mail, direct selling, television home shopping, direct-response TV, and automated retailing (vending machines) to make sales to customers.</a:t>
            </a:r>
          </a:p>
        </p:txBody>
      </p:sp>
    </p:spTree>
    <p:extLst>
      <p:ext uri="{BB962C8B-B14F-4D97-AF65-F5344CB8AC3E}">
        <p14:creationId xmlns:p14="http://schemas.microsoft.com/office/powerpoint/2010/main" val="98695311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Multichannel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01973" y="1772587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Mulichannel retailing: involves using more than one channel to sell and deliver merchandise and services to customers.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Omniretailing:is frequency used when discussing multichannel retailing;it refers to a coordinated multichannel retail offering that provides a seamless customer experience when using all of the retailer's shopping channel</a:t>
            </a:r>
          </a:p>
        </p:txBody>
      </p:sp>
    </p:spTree>
    <p:extLst>
      <p:ext uri="{BB962C8B-B14F-4D97-AF65-F5344CB8AC3E}">
        <p14:creationId xmlns:p14="http://schemas.microsoft.com/office/powerpoint/2010/main" val="60068599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Multichannel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97946" y="1417638"/>
            <a:ext cx="6859333" cy="4343704"/>
          </a:xfrm>
        </p:spPr>
      </p:pic>
      <p:sp>
        <p:nvSpPr>
          <p:cNvPr id="6" name="TextBox 5"/>
          <p:cNvSpPr txBox="1"/>
          <p:nvPr/>
        </p:nvSpPr>
        <p:spPr>
          <a:xfrm>
            <a:off x="1393376" y="5925234"/>
            <a:ext cx="626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Even small, single-store retailers like Harry's Fishing Supply Interact with their customers through muliple channels</a:t>
            </a:r>
          </a:p>
        </p:txBody>
      </p:sp>
    </p:spTree>
    <p:extLst>
      <p:ext uri="{BB962C8B-B14F-4D97-AF65-F5344CB8AC3E}">
        <p14:creationId xmlns:p14="http://schemas.microsoft.com/office/powerpoint/2010/main" val="126729101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Nonstore Retail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4463320" y="621342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Exhibit 3-1 </a:t>
            </a:r>
          </a:p>
          <a:p>
            <a:r>
              <a:rPr lang="en-US"/>
              <a:t>U.S. Retail Sales by Channel</a:t>
            </a:r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13325" y="1547019"/>
            <a:ext cx="7299991" cy="4572000"/>
          </a:xfrm>
        </p:spPr>
      </p:pic>
    </p:spTree>
    <p:extLst>
      <p:ext uri="{BB962C8B-B14F-4D97-AF65-F5344CB8AC3E}">
        <p14:creationId xmlns:p14="http://schemas.microsoft.com/office/powerpoint/2010/main" val="81722795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Internet Retailing Channels- Electronic and Mobile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686927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Internet Retailing is the fastest growing channel.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Involves interacting with consumers via the Internet, whether they use a traditional computer or a laptop, a variety of sizes of tablets or a smartphone.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5181" y="4243054"/>
            <a:ext cx="3124200" cy="2204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7952309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Internet Retailing Channels- Electronic and Mobile Retailing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Mobile channel ( also called mobile retailing, mobile commerce, or m-commerce) involves accessing the Internet using a smartphone.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Internet is a facilitating rather than transformational, technology with respect to most sectors of the retail industry.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75% of us consumers use internet to search for information about clothes, shoes, toys, health and beauty aids before go to store to buy</a:t>
            </a:r>
          </a:p>
        </p:txBody>
      </p:sp>
    </p:spTree>
    <p:extLst>
      <p:ext uri="{BB962C8B-B14F-4D97-AF65-F5344CB8AC3E}">
        <p14:creationId xmlns:p14="http://schemas.microsoft.com/office/powerpoint/2010/main" val="1562939043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Catalog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Catalog channel: a non store retail channel in which the retail offering is communicated to customers via  catelog mailed to customers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Their role is shifting from primarily generating sales to building a brand image and driving traffic to the Internet and physical stores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5875" y="4687331"/>
            <a:ext cx="3782518" cy="178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82714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Direct-Response TV (DRTV)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02626" y="1676400"/>
            <a:ext cx="4509749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DRTV channel: a retail channel in which customers watch a TV advertisement that demonstrates merchandise and then place orders for that merchandise ( by phone operations or accessing internet to use company's website)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6042" y="2016386"/>
            <a:ext cx="3111500" cy="2349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677689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Direct-Response TV (DRTV)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87180" y="1612900"/>
            <a:ext cx="4959245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2 types 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Informercial : 30-60 mins long mixing entertainment with demonstrations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Short one-to-two minute adversting on TV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US. $150 million annual retail sales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1480" y="1712835"/>
            <a:ext cx="3111500" cy="2349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7745622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Television Home Shopping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Television home shopping: a retail channel in which customers watch TV network with programs that demonstrate merchandise then place an order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US annual sales is $20 billion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Also embraces social media, as today consumers is interacting with TV home shopping channels on multiple screens.</a:t>
            </a:r>
          </a:p>
        </p:txBody>
      </p:sp>
    </p:spTree>
    <p:extLst>
      <p:ext uri="{BB962C8B-B14F-4D97-AF65-F5344CB8AC3E}">
        <p14:creationId xmlns:p14="http://schemas.microsoft.com/office/powerpoint/2010/main" val="104333663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Television Home Shopping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6423" y="1447800"/>
            <a:ext cx="7768353" cy="4572000"/>
          </a:xfrm>
        </p:spPr>
      </p:pic>
      <p:sp>
        <p:nvSpPr>
          <p:cNvPr id="7" name="TextBox 6"/>
          <p:cNvSpPr txBox="1"/>
          <p:nvPr/>
        </p:nvSpPr>
        <p:spPr>
          <a:xfrm>
            <a:off x="1126676" y="6059269"/>
            <a:ext cx="7117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HSN's sales have more than doubled after it started selling more well-known brands.</a:t>
            </a:r>
          </a:p>
        </p:txBody>
      </p:sp>
    </p:spTree>
    <p:extLst>
      <p:ext uri="{BB962C8B-B14F-4D97-AF65-F5344CB8AC3E}">
        <p14:creationId xmlns:p14="http://schemas.microsoft.com/office/powerpoint/2010/main" val="929793510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Automated Retailing(Vending Machines)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Automated retailing: retail channel in which merchandise or services are stored in a machine and dispensed to customers when they deposit cash or credit card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Automated retailing machines or known as vending machines are typically places at convenient, high-traffic locations.</a:t>
            </a:r>
          </a:p>
        </p:txBody>
      </p:sp>
    </p:spTree>
    <p:extLst>
      <p:ext uri="{BB962C8B-B14F-4D97-AF65-F5344CB8AC3E}">
        <p14:creationId xmlns:p14="http://schemas.microsoft.com/office/powerpoint/2010/main" val="123316586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Automated Retailing(Vending Machines)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99772" y="1381412"/>
            <a:ext cx="7001656" cy="4903215"/>
          </a:xfrm>
        </p:spPr>
      </p:pic>
    </p:spTree>
    <p:extLst>
      <p:ext uri="{BB962C8B-B14F-4D97-AF65-F5344CB8AC3E}">
        <p14:creationId xmlns:p14="http://schemas.microsoft.com/office/powerpoint/2010/main" val="41484782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Benefits of Retail Channels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7849" y="2573170"/>
            <a:ext cx="4725233" cy="404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22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Store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835370"/>
            <a:ext cx="7772400" cy="3639124"/>
          </a:xfrm>
        </p:spPr>
      </p:pic>
      <p:sp>
        <p:nvSpPr>
          <p:cNvPr id="7" name="TextBox 6"/>
          <p:cNvSpPr txBox="1"/>
          <p:nvPr/>
        </p:nvSpPr>
        <p:spPr>
          <a:xfrm>
            <a:off x="1089200" y="5830669"/>
            <a:ext cx="4619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Exhibit 3-2</a:t>
            </a:r>
          </a:p>
          <a:p>
            <a:r>
              <a:rPr lang="en-US"/>
              <a:t>Benefits Provided by Different Channels</a:t>
            </a:r>
          </a:p>
        </p:txBody>
      </p:sp>
    </p:spTree>
    <p:extLst>
      <p:ext uri="{BB962C8B-B14F-4D97-AF65-F5344CB8AC3E}">
        <p14:creationId xmlns:p14="http://schemas.microsoft.com/office/powerpoint/2010/main" val="492985688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Catalog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143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Consumers can look at merchandise and place order anywhere 24/7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Consumer can refer to information in catelog any time by simply picking up from coffe table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Catalogs are easier to browse than websites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IKEA's catelog is a good example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Dramatically improved the content and user experience by including augmented reality</a:t>
            </a:r>
          </a:p>
        </p:txBody>
      </p:sp>
    </p:spTree>
    <p:extLst>
      <p:ext uri="{BB962C8B-B14F-4D97-AF65-F5344CB8AC3E}">
        <p14:creationId xmlns:p14="http://schemas.microsoft.com/office/powerpoint/2010/main" val="131403616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Catalog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543195" y="1676400"/>
            <a:ext cx="6514809" cy="4572000"/>
          </a:xfrm>
        </p:spPr>
      </p:pic>
    </p:spTree>
    <p:extLst>
      <p:ext uri="{BB962C8B-B14F-4D97-AF65-F5344CB8AC3E}">
        <p14:creationId xmlns:p14="http://schemas.microsoft.com/office/powerpoint/2010/main" val="839435846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62000" y="2039391"/>
            <a:ext cx="7620000" cy="3263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7992346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786328"/>
            <a:ext cx="7772400" cy="4233472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addition of the Internet channels has potential to offer a greater selection of products.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allow retailers to provide more information.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enable retailers to provide customers with more personalized information about products and services.</a:t>
            </a:r>
          </a:p>
        </p:txBody>
      </p:sp>
    </p:spTree>
    <p:extLst>
      <p:ext uri="{BB962C8B-B14F-4D97-AF65-F5344CB8AC3E}">
        <p14:creationId xmlns:p14="http://schemas.microsoft.com/office/powerpoint/2010/main" val="109343910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727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offer sellers the unique opportunity to collect information about consumer shopping.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Internet channels provide an opportunity for retailers to enter new markets economically.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provide information that they can use to improve the shopping experience across channels.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v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However increase consumer's risks in security</a:t>
            </a:r>
          </a:p>
        </p:txBody>
      </p:sp>
    </p:spTree>
    <p:extLst>
      <p:ext uri="{BB962C8B-B14F-4D97-AF65-F5344CB8AC3E}">
        <p14:creationId xmlns:p14="http://schemas.microsoft.com/office/powerpoint/2010/main" val="1509197585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71797" y="1870438"/>
            <a:ext cx="7247744" cy="4486699"/>
          </a:xfrm>
        </p:spPr>
      </p:pic>
    </p:spTree>
    <p:extLst>
      <p:ext uri="{BB962C8B-B14F-4D97-AF65-F5344CB8AC3E}">
        <p14:creationId xmlns:p14="http://schemas.microsoft.com/office/powerpoint/2010/main" val="1354018383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 of the Internet Channel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18427" y="1505272"/>
            <a:ext cx="6907145" cy="4838599"/>
          </a:xfrm>
        </p:spPr>
      </p:pic>
    </p:spTree>
    <p:extLst>
      <p:ext uri="{BB962C8B-B14F-4D97-AF65-F5344CB8AC3E}">
        <p14:creationId xmlns:p14="http://schemas.microsoft.com/office/powerpoint/2010/main" val="1512633277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39955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</a:t>
            </a: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r>
              <a:rPr lang="en-US" dirty="0">
                <a:solidFill>
                  <a:schemeClr val="hlink"/>
                </a:solidFill>
              </a:rPr>
              <a:t>Comparison of Electronic and Mobile Phone Internet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Convenience- carry device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Customer-retailer interactions can be location sensitive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v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Disadvantage- smaller screen, slower download speeds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733497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</a:t>
            </a: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r>
              <a:rPr lang="en-US" dirty="0">
                <a:solidFill>
                  <a:schemeClr val="hlink"/>
                </a:solidFill>
              </a:rPr>
              <a:t>Comparison of Electronic and Mobile Phone Internet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570038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Apps:software applications designed to improve customer shopping experience when using smart phones and tablets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524" y="2970902"/>
            <a:ext cx="5134131" cy="3075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7734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Benefits</a:t>
            </a: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endParaRPr lang="en-US" dirty="0">
              <a:solidFill>
                <a:schemeClr val="hlink"/>
              </a:solidFill>
            </a:endParaRPr>
          </a:p>
          <a:p>
            <a:endParaRPr lang="en-US" sz="4000" dirty="0">
              <a:solidFill>
                <a:schemeClr val="hlink"/>
              </a:solidFill>
            </a:endParaRPr>
          </a:p>
          <a:p>
            <a:r>
              <a:rPr lang="en-US" dirty="0">
                <a:solidFill>
                  <a:schemeClr val="hlink"/>
                </a:solidFill>
              </a:rPr>
              <a:t>Comparison of Electronic and Mobile Phone Internet Channels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01974" y="1321317"/>
            <a:ext cx="7092846" cy="5384283"/>
          </a:xfrm>
        </p:spPr>
      </p:pic>
    </p:spTree>
    <p:extLst>
      <p:ext uri="{BB962C8B-B14F-4D97-AF65-F5344CB8AC3E}">
        <p14:creationId xmlns:p14="http://schemas.microsoft.com/office/powerpoint/2010/main" val="61432192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1211</TotalTime>
  <Words>800</Words>
  <Application>Microsoft Office PowerPoint</Application>
  <PresentationFormat>On-screen Show (4:3)</PresentationFormat>
  <Paragraphs>135</Paragraphs>
  <Slides>28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</vt:lpstr>
      <vt:lpstr>Wingdings 2</vt:lpstr>
      <vt:lpstr>Equity</vt:lpstr>
      <vt:lpstr>MK 322 Retail Management Chapter 3: Multichannel Retailing </vt:lpstr>
      <vt:lpstr> Multichannel Retailing</vt:lpstr>
      <vt:lpstr>Multichannel Retailing</vt:lpstr>
      <vt:lpstr>Multichannel Retailing</vt:lpstr>
      <vt:lpstr>Multichannel Retailing</vt:lpstr>
      <vt:lpstr>Nonstore Retail Channels</vt:lpstr>
      <vt:lpstr>Internet Retailing Channels- Electronic and Mobile Retailing</vt:lpstr>
      <vt:lpstr>Internet Retailing Channels- Electronic and Mobile Retailing</vt:lpstr>
      <vt:lpstr>Catalog Channel</vt:lpstr>
      <vt:lpstr>Direct-Response TV (DRTV) Channel</vt:lpstr>
      <vt:lpstr>Direct-Response TV (DRTV) Channel</vt:lpstr>
      <vt:lpstr>Television Home Shopping Channel</vt:lpstr>
      <vt:lpstr>Television Home Shopping Channel</vt:lpstr>
      <vt:lpstr>Automated Retailing(Vending Machines) Channel</vt:lpstr>
      <vt:lpstr>Automated Retailing(Vending Machines) Channel</vt:lpstr>
      <vt:lpstr>Relative Benefits of Retail Channels</vt:lpstr>
      <vt:lpstr>Benefits of Store Channels</vt:lpstr>
      <vt:lpstr>Benefits of Catalog Channels</vt:lpstr>
      <vt:lpstr>Benefits of Catalog Channels</vt:lpstr>
      <vt:lpstr>Benefits of the Internet Channel</vt:lpstr>
      <vt:lpstr>Benefits of the Internet Channel</vt:lpstr>
      <vt:lpstr>Benefits of the Internet Channel</vt:lpstr>
      <vt:lpstr>Benefits of the Internet Channel</vt:lpstr>
      <vt:lpstr>Benefits of the Internet Channel</vt:lpstr>
      <vt:lpstr>Benefits        Comparison of Electronic and Mobile Phone Internet Channels</vt:lpstr>
      <vt:lpstr>Benefits        Comparison of Electronic and Mobile Phone Internet Channels</vt:lpstr>
      <vt:lpstr>Benefits        Comparison of Electronic and Mobile Phone Internet Channels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554</cp:revision>
  <dcterms:created xsi:type="dcterms:W3CDTF">2015-02-03T09:41:51Z</dcterms:created>
  <dcterms:modified xsi:type="dcterms:W3CDTF">2018-01-15T05:59:14Z</dcterms:modified>
</cp:coreProperties>
</file>