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3" r:id="rId1"/>
  </p:sldMasterIdLst>
  <p:notesMasterIdLst>
    <p:notesMasterId r:id="rId4"/>
  </p:notesMasterIdLst>
  <p:sldIdLst>
    <p:sldId id="423" r:id="rId2"/>
    <p:sldId id="608" r:id="rId3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CC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77" d="100"/>
          <a:sy n="77" d="100"/>
        </p:scale>
        <p:origin x="1618" y="5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2466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viewProps" Target="viewProps.xml"/><Relationship Id="rId5" Type="http://schemas.openxmlformats.org/officeDocument/2006/relationships/presProps" Target="presProps.xml"/><Relationship Id="rId4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501E300-FBB7-4A27-833E-B38579780632}" type="datetimeFigureOut">
              <a:rPr lang="en-US" smtClean="0"/>
              <a:pPr/>
              <a:t>2/18/2021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20F6811-8E11-4279-816B-9CF3A056EA82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1657009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1794" name="Rectangle 2"/>
          <p:cNvSpPr>
            <a:spLocks noChangeArrowheads="1"/>
          </p:cNvSpPr>
          <p:nvPr/>
        </p:nvSpPr>
        <p:spPr bwMode="auto">
          <a:xfrm>
            <a:off x="3886200" y="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801795" name="Rectangle 3"/>
          <p:cNvSpPr>
            <a:spLocks noChangeArrowheads="1"/>
          </p:cNvSpPr>
          <p:nvPr/>
        </p:nvSpPr>
        <p:spPr bwMode="auto">
          <a:xfrm>
            <a:off x="3886200" y="868680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lIns="19050" tIns="0" rIns="19050" bIns="0" anchor="b"/>
          <a:lstStyle/>
          <a:p>
            <a:pPr algn="r"/>
            <a:r>
              <a:rPr lang="en-US" sz="1000" i="1">
                <a:latin typeface="Times New Roman" pitchFamily="18" charset="0"/>
              </a:rPr>
              <a:t>1</a:t>
            </a:r>
          </a:p>
        </p:txBody>
      </p:sp>
      <p:sp>
        <p:nvSpPr>
          <p:cNvPr id="801796" name="Rectangle 4"/>
          <p:cNvSpPr>
            <a:spLocks noChangeArrowheads="1"/>
          </p:cNvSpPr>
          <p:nvPr/>
        </p:nvSpPr>
        <p:spPr bwMode="auto">
          <a:xfrm>
            <a:off x="0" y="868680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801797" name="Rectangle 5"/>
          <p:cNvSpPr>
            <a:spLocks noChangeArrowheads="1"/>
          </p:cNvSpPr>
          <p:nvPr/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801798" name="Rectangle 6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50938" y="692150"/>
            <a:ext cx="4556125" cy="3416300"/>
          </a:xfrm>
          <a:ln cap="flat"/>
        </p:spPr>
      </p:sp>
      <p:sp>
        <p:nvSpPr>
          <p:cNvPr id="801799" name="Rectangle 7"/>
          <p:cNvSpPr>
            <a:spLocks noGrp="1" noChangeArrowheads="1"/>
          </p:cNvSpPr>
          <p:nvPr>
            <p:ph type="body" idx="1"/>
          </p:nvPr>
        </p:nvSpPr>
        <p:spPr>
          <a:ln/>
        </p:spPr>
        <p:txBody>
          <a:bodyPr/>
          <a:lstStyle/>
          <a:p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445754090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5D003D02-7E89-4EBF-B123-9C334E1BFEF7}" type="slidenum">
              <a:rPr lang="en-US" smtClean="0"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32380608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ectangle 11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 w="1270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13" name="Rounded Rectangle 12"/>
          <p:cNvSpPr/>
          <p:nvPr/>
        </p:nvSpPr>
        <p:spPr>
          <a:xfrm>
            <a:off x="65313" y="69755"/>
            <a:ext cx="9013372" cy="6692201"/>
          </a:xfrm>
          <a:prstGeom prst="roundRect">
            <a:avLst>
              <a:gd name="adj" fmla="val 4929"/>
            </a:avLst>
          </a:prstGeom>
          <a:ln w="6350" cap="sq" cmpd="sng" algn="ctr">
            <a:solidFill>
              <a:schemeClr val="tx1"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001">
            <a:schemeClr val="l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Subtitle 8"/>
          <p:cNvSpPr>
            <a:spLocks noGrp="1"/>
          </p:cNvSpPr>
          <p:nvPr>
            <p:ph type="subTitle" idx="1"/>
          </p:nvPr>
        </p:nvSpPr>
        <p:spPr>
          <a:xfrm>
            <a:off x="1295400" y="3200400"/>
            <a:ext cx="6400800" cy="1600200"/>
          </a:xfrm>
        </p:spPr>
        <p:txBody>
          <a:bodyPr/>
          <a:lstStyle>
            <a:lvl1pPr marL="0" indent="0" algn="ctr">
              <a:buNone/>
              <a:defRPr sz="2600"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en-US"/>
              <a:t>Click to edit Master subtitle style</a:t>
            </a:r>
          </a:p>
        </p:txBody>
      </p:sp>
      <p:sp>
        <p:nvSpPr>
          <p:cNvPr id="28" name="Date Placeholder 2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245237-72BC-4A61-8B55-E1F8A3621E0F}" type="datetimeFigureOut">
              <a:rPr lang="en-US" smtClean="0"/>
              <a:pPr/>
              <a:t>2/18/2021</a:t>
            </a:fld>
            <a:endParaRPr lang="en-US"/>
          </a:p>
        </p:txBody>
      </p:sp>
      <p:sp>
        <p:nvSpPr>
          <p:cNvPr id="17" name="Footer Placeholder 1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29" name="Slide Number Placeholder 28"/>
          <p:cNvSpPr>
            <a:spLocks noGrp="1"/>
          </p:cNvSpPr>
          <p:nvPr>
            <p:ph type="sldNum" sz="quarter" idx="12"/>
          </p:nvPr>
        </p:nvSpPr>
        <p:spPr/>
        <p:txBody>
          <a:bodyPr lIns="0" tIns="0" rIns="0" bIns="0">
            <a:noAutofit/>
          </a:bodyPr>
          <a:lstStyle>
            <a:lvl1pPr>
              <a:defRPr sz="1400">
                <a:solidFill>
                  <a:srgbClr val="FFFFFF"/>
                </a:solidFill>
              </a:defRPr>
            </a:lvl1pPr>
          </a:lstStyle>
          <a:p>
            <a:fld id="{DB492DF3-09AA-4C07-AB8B-2F2275A49E3E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7" name="Rectangle 6"/>
          <p:cNvSpPr/>
          <p:nvPr/>
        </p:nvSpPr>
        <p:spPr>
          <a:xfrm>
            <a:off x="62931" y="1449303"/>
            <a:ext cx="9021537" cy="1527349"/>
          </a:xfrm>
          <a:prstGeom prst="rect">
            <a:avLst/>
          </a:prstGeom>
          <a:solidFill>
            <a:schemeClr val="accent1">
              <a:alpha val="10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0" name="Rectangle 9"/>
          <p:cNvSpPr/>
          <p:nvPr/>
        </p:nvSpPr>
        <p:spPr>
          <a:xfrm>
            <a:off x="62931" y="1396720"/>
            <a:ext cx="9021537" cy="120580"/>
          </a:xfrm>
          <a:prstGeom prst="rect">
            <a:avLst/>
          </a:prstGeom>
          <a:solidFill>
            <a:schemeClr val="accent1">
              <a:tint val="6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Rectangle 10"/>
          <p:cNvSpPr/>
          <p:nvPr/>
        </p:nvSpPr>
        <p:spPr>
          <a:xfrm>
            <a:off x="62931" y="2976649"/>
            <a:ext cx="9021537" cy="110532"/>
          </a:xfrm>
          <a:prstGeom prst="rect">
            <a:avLst/>
          </a:prstGeom>
          <a:solidFill>
            <a:schemeClr val="accent5"/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8" name="Title 7"/>
          <p:cNvSpPr>
            <a:spLocks noGrp="1"/>
          </p:cNvSpPr>
          <p:nvPr>
            <p:ph type="ctrTitle"/>
          </p:nvPr>
        </p:nvSpPr>
        <p:spPr>
          <a:xfrm>
            <a:off x="457200" y="1505930"/>
            <a:ext cx="8229600" cy="1470025"/>
          </a:xfrm>
        </p:spPr>
        <p:txBody>
          <a:bodyPr anchor="ctr"/>
          <a:lstStyle>
            <a:lvl1pPr algn="ctr">
              <a:defRPr lang="en-US" dirty="0">
                <a:solidFill>
                  <a:srgbClr val="FFFFFF"/>
                </a:solidFill>
              </a:defRPr>
            </a:lvl1pPr>
          </a:lstStyle>
          <a:p>
            <a:r>
              <a:rPr kumimoji="0" lang="en-US"/>
              <a:t>Click to edit Master title style</a:t>
            </a:r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/>
              <a:t>Click to edit Master 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245237-72BC-4A61-8B55-E1F8A3621E0F}" type="datetimeFigureOut">
              <a:rPr lang="en-US" smtClean="0"/>
              <a:pPr/>
              <a:t>2/18/2021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492DF3-09AA-4C07-AB8B-2F2275A49E3E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8" name="Content Placeholder 7"/>
          <p:cNvSpPr>
            <a:spLocks noGrp="1"/>
          </p:cNvSpPr>
          <p:nvPr>
            <p:ph sz="quarter" idx="1"/>
          </p:nvPr>
        </p:nvSpPr>
        <p:spPr>
          <a:xfrm>
            <a:off x="914400" y="1447800"/>
            <a:ext cx="7772400" cy="4572000"/>
          </a:xfrm>
        </p:spPr>
        <p:txBody>
          <a:bodyPr vert="horz"/>
          <a:lstStyle/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10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 w="1270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10" name="Rounded Rectangle 9"/>
          <p:cNvSpPr/>
          <p:nvPr/>
        </p:nvSpPr>
        <p:spPr>
          <a:xfrm>
            <a:off x="65313" y="69755"/>
            <a:ext cx="9013372" cy="6692201"/>
          </a:xfrm>
          <a:prstGeom prst="roundRect">
            <a:avLst>
              <a:gd name="adj" fmla="val 4929"/>
            </a:avLst>
          </a:prstGeom>
          <a:ln w="6350" cap="sq" cmpd="sng" algn="ctr">
            <a:solidFill>
              <a:schemeClr val="tx1"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003">
            <a:schemeClr val="l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952500"/>
            <a:ext cx="7772400" cy="1362075"/>
          </a:xfrm>
        </p:spPr>
        <p:txBody>
          <a:bodyPr anchor="b" anchorCtr="0"/>
          <a:lstStyle>
            <a:lvl1pPr algn="l">
              <a:buNone/>
              <a:defRPr sz="4000" b="0" cap="none"/>
            </a:lvl1pPr>
          </a:lstStyle>
          <a:p>
            <a:r>
              <a:rPr kumimoji="0"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547938"/>
            <a:ext cx="7772400" cy="1338262"/>
          </a:xfrm>
        </p:spPr>
        <p:txBody>
          <a:bodyPr anchor="t" anchorCtr="0"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245237-72BC-4A61-8B55-E1F8A3621E0F}" type="datetimeFigureOut">
              <a:rPr lang="en-US" smtClean="0"/>
              <a:pPr/>
              <a:t>2/18/2021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800100" y="6172200"/>
            <a:ext cx="4000500" cy="457200"/>
          </a:xfrm>
        </p:spPr>
        <p:txBody>
          <a:bodyPr/>
          <a:lstStyle/>
          <a:p>
            <a:endParaRPr lang="en-US"/>
          </a:p>
        </p:txBody>
      </p:sp>
      <p:sp>
        <p:nvSpPr>
          <p:cNvPr id="7" name="Rectangle 6"/>
          <p:cNvSpPr/>
          <p:nvPr/>
        </p:nvSpPr>
        <p:spPr>
          <a:xfrm flipV="1">
            <a:off x="69412" y="2376830"/>
            <a:ext cx="9013515" cy="91440"/>
          </a:xfrm>
          <a:prstGeom prst="rect">
            <a:avLst/>
          </a:prstGeom>
          <a:solidFill>
            <a:schemeClr val="accent1">
              <a:alpha val="10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8" name="Rectangle 7"/>
          <p:cNvSpPr/>
          <p:nvPr/>
        </p:nvSpPr>
        <p:spPr>
          <a:xfrm>
            <a:off x="69146" y="2341475"/>
            <a:ext cx="9013781" cy="45719"/>
          </a:xfrm>
          <a:prstGeom prst="rect">
            <a:avLst/>
          </a:prstGeom>
          <a:solidFill>
            <a:schemeClr val="accent1">
              <a:tint val="6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Rectangle 8"/>
          <p:cNvSpPr/>
          <p:nvPr/>
        </p:nvSpPr>
        <p:spPr>
          <a:xfrm>
            <a:off x="68306" y="2468880"/>
            <a:ext cx="9014621" cy="45720"/>
          </a:xfrm>
          <a:prstGeom prst="rect">
            <a:avLst/>
          </a:prstGeom>
          <a:solidFill>
            <a:schemeClr val="accent5"/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46304" y="6208776"/>
            <a:ext cx="457200" cy="457200"/>
          </a:xfrm>
        </p:spPr>
        <p:txBody>
          <a:bodyPr/>
          <a:lstStyle/>
          <a:p>
            <a:fld id="{DB492DF3-09AA-4C07-AB8B-2F2275A49E3E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/>
              <a:t>Click to edit Master title style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245237-72BC-4A61-8B55-E1F8A3621E0F}" type="datetimeFigureOut">
              <a:rPr lang="en-US" smtClean="0"/>
              <a:pPr/>
              <a:t>2/18/2021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492DF3-09AA-4C07-AB8B-2F2275A49E3E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"/>
          </p:nvPr>
        </p:nvSpPr>
        <p:spPr>
          <a:xfrm>
            <a:off x="914400" y="1447800"/>
            <a:ext cx="3749040" cy="4572000"/>
          </a:xfrm>
        </p:spPr>
        <p:txBody>
          <a:bodyPr vert="horz"/>
          <a:lstStyle/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2"/>
          </p:nvPr>
        </p:nvSpPr>
        <p:spPr>
          <a:xfrm>
            <a:off x="4933950" y="1447800"/>
            <a:ext cx="3749040" cy="4572000"/>
          </a:xfrm>
        </p:spPr>
        <p:txBody>
          <a:bodyPr vert="horz"/>
          <a:lstStyle/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4400" y="273050"/>
            <a:ext cx="7772400" cy="1143000"/>
          </a:xfrm>
        </p:spPr>
        <p:txBody>
          <a:bodyPr anchor="b" anchorCtr="0"/>
          <a:lstStyle>
            <a:lvl1pPr>
              <a:defRPr/>
            </a:lvl1pPr>
          </a:lstStyle>
          <a:p>
            <a:r>
              <a:rPr kumimoji="0"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14400" y="1447800"/>
            <a:ext cx="3733800" cy="762000"/>
          </a:xfrm>
          <a:noFill/>
          <a:ln w="12700" cap="sq" cmpd="sng" algn="ctr">
            <a:noFill/>
            <a:prstDash val="solid"/>
          </a:ln>
        </p:spPr>
        <p:txBody>
          <a:bodyPr lIns="91440" anchor="b" anchorCtr="0">
            <a:noAutofit/>
          </a:bodyPr>
          <a:lstStyle>
            <a:lvl1pPr marL="0" indent="0">
              <a:buNone/>
              <a:defRPr sz="2400" b="1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en-US"/>
              <a:t>Click to 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3"/>
          </p:nvPr>
        </p:nvSpPr>
        <p:spPr>
          <a:xfrm>
            <a:off x="4953000" y="1447800"/>
            <a:ext cx="3733800" cy="762000"/>
          </a:xfrm>
          <a:noFill/>
          <a:ln w="12700" cap="sq" cmpd="sng" algn="ctr">
            <a:noFill/>
            <a:prstDash val="solid"/>
          </a:ln>
        </p:spPr>
        <p:txBody>
          <a:bodyPr lIns="91440" anchor="b" anchorCtr="0">
            <a:noAutofit/>
          </a:bodyPr>
          <a:lstStyle>
            <a:lvl1pPr marL="0" indent="0">
              <a:buNone/>
              <a:defRPr sz="2400" b="1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en-US"/>
              <a:t>Click to edit Master text styles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245237-72BC-4A61-8B55-E1F8A3621E0F}" type="datetimeFigureOut">
              <a:rPr lang="en-US" smtClean="0"/>
              <a:pPr/>
              <a:t>2/18/2021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492DF3-09AA-4C07-AB8B-2F2275A49E3E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1" name="Content Placeholder 10"/>
          <p:cNvSpPr>
            <a:spLocks noGrp="1"/>
          </p:cNvSpPr>
          <p:nvPr>
            <p:ph sz="half" idx="2"/>
          </p:nvPr>
        </p:nvSpPr>
        <p:spPr>
          <a:xfrm>
            <a:off x="914400" y="2247900"/>
            <a:ext cx="3733800" cy="3886200"/>
          </a:xfrm>
        </p:spPr>
        <p:txBody>
          <a:bodyPr vert="horz"/>
          <a:lstStyle/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13" name="Content Placeholder 12"/>
          <p:cNvSpPr>
            <a:spLocks noGrp="1"/>
          </p:cNvSpPr>
          <p:nvPr>
            <p:ph sz="half" idx="4"/>
          </p:nvPr>
        </p:nvSpPr>
        <p:spPr>
          <a:xfrm>
            <a:off x="4953000" y="2247900"/>
            <a:ext cx="3733800" cy="3886200"/>
          </a:xfrm>
        </p:spPr>
        <p:txBody>
          <a:bodyPr vert="horz"/>
          <a:lstStyle/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245237-72BC-4A61-8B55-E1F8A3621E0F}" type="datetimeFigureOut">
              <a:rPr lang="en-US" smtClean="0"/>
              <a:pPr/>
              <a:t>2/18/2021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492DF3-09AA-4C07-AB8B-2F2275A49E3E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245237-72BC-4A61-8B55-E1F8A3621E0F}" type="datetimeFigureOut">
              <a:rPr lang="en-US" smtClean="0"/>
              <a:pPr/>
              <a:t>2/18/2021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492DF3-09AA-4C07-AB8B-2F2275A49E3E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9" name="Rounded Rectangle 8"/>
          <p:cNvSpPr/>
          <p:nvPr/>
        </p:nvSpPr>
        <p:spPr>
          <a:xfrm>
            <a:off x="64008" y="69755"/>
            <a:ext cx="9013372" cy="6693408"/>
          </a:xfrm>
          <a:prstGeom prst="roundRect">
            <a:avLst>
              <a:gd name="adj" fmla="val 4929"/>
            </a:avLst>
          </a:prstGeom>
          <a:ln w="6350" cap="sq" cmpd="sng" algn="ctr">
            <a:solidFill>
              <a:schemeClr val="tx1"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001">
            <a:schemeClr val="l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4400" y="273050"/>
            <a:ext cx="7772400" cy="1143000"/>
          </a:xfrm>
        </p:spPr>
        <p:txBody>
          <a:bodyPr anchor="b" anchorCtr="0"/>
          <a:lstStyle>
            <a:lvl1pPr algn="l">
              <a:buNone/>
              <a:defRPr sz="4000" b="0"/>
            </a:lvl1pPr>
          </a:lstStyle>
          <a:p>
            <a:r>
              <a:rPr kumimoji="0"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914400" y="1600200"/>
            <a:ext cx="1905000" cy="4495800"/>
          </a:xfrm>
        </p:spPr>
        <p:txBody>
          <a:bodyPr/>
          <a:lstStyle>
            <a:lvl1pPr marL="0" indent="0">
              <a:buNone/>
              <a:defRPr sz="18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245237-72BC-4A61-8B55-E1F8A3621E0F}" type="datetimeFigureOut">
              <a:rPr lang="en-US" smtClean="0"/>
              <a:pPr/>
              <a:t>2/18/2021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492DF3-09AA-4C07-AB8B-2F2275A49E3E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"/>
          </p:nvPr>
        </p:nvSpPr>
        <p:spPr>
          <a:xfrm>
            <a:off x="2971800" y="1600200"/>
            <a:ext cx="5715000" cy="4495800"/>
          </a:xfrm>
        </p:spPr>
        <p:txBody>
          <a:bodyPr vert="horz"/>
          <a:lstStyle/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4400" y="4900550"/>
            <a:ext cx="7315200" cy="522288"/>
          </a:xfrm>
        </p:spPr>
        <p:txBody>
          <a:bodyPr anchor="ctr">
            <a:noAutofit/>
          </a:bodyPr>
          <a:lstStyle>
            <a:lvl1pPr algn="l">
              <a:buNone/>
              <a:defRPr sz="2800" b="0"/>
            </a:lvl1pPr>
          </a:lstStyle>
          <a:p>
            <a:r>
              <a:rPr kumimoji="0" lang="en-US"/>
              <a:t>Click to edit Master title style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4400" y="5445825"/>
            <a:ext cx="7315200" cy="685800"/>
          </a:xfrm>
        </p:spPr>
        <p:txBody>
          <a:bodyPr/>
          <a:lstStyle>
            <a:lvl1pPr marL="0" indent="0">
              <a:buFontTx/>
              <a:buNone/>
              <a:defRPr sz="16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245237-72BC-4A61-8B55-E1F8A3621E0F}" type="datetimeFigureOut">
              <a:rPr lang="en-US" smtClean="0"/>
              <a:pPr/>
              <a:t>2/18/2021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914400" y="6172200"/>
            <a:ext cx="3886200" cy="457200"/>
          </a:xfrm>
        </p:spPr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146304" y="6208776"/>
            <a:ext cx="457200" cy="457200"/>
          </a:xfrm>
        </p:spPr>
        <p:txBody>
          <a:bodyPr/>
          <a:lstStyle/>
          <a:p>
            <a:fld id="{DB492DF3-09AA-4C07-AB8B-2F2275A49E3E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1" name="Rectangle 10"/>
          <p:cNvSpPr/>
          <p:nvPr/>
        </p:nvSpPr>
        <p:spPr>
          <a:xfrm flipV="1">
            <a:off x="68307" y="4683555"/>
            <a:ext cx="9006840" cy="91440"/>
          </a:xfrm>
          <a:prstGeom prst="rect">
            <a:avLst/>
          </a:prstGeom>
          <a:solidFill>
            <a:schemeClr val="accent1">
              <a:alpha val="10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Rectangle 11"/>
          <p:cNvSpPr/>
          <p:nvPr/>
        </p:nvSpPr>
        <p:spPr>
          <a:xfrm>
            <a:off x="68508" y="4650474"/>
            <a:ext cx="9006639" cy="45719"/>
          </a:xfrm>
          <a:prstGeom prst="rect">
            <a:avLst/>
          </a:prstGeom>
          <a:solidFill>
            <a:schemeClr val="accent1">
              <a:tint val="6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Rectangle 12"/>
          <p:cNvSpPr/>
          <p:nvPr/>
        </p:nvSpPr>
        <p:spPr>
          <a:xfrm>
            <a:off x="68510" y="4773224"/>
            <a:ext cx="9006637" cy="48807"/>
          </a:xfrm>
          <a:prstGeom prst="rect">
            <a:avLst/>
          </a:prstGeom>
          <a:solidFill>
            <a:schemeClr val="accent5"/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68308" y="66675"/>
            <a:ext cx="9001873" cy="4581525"/>
          </a:xfrm>
          <a:prstGeom prst="round2SameRect">
            <a:avLst>
              <a:gd name="adj1" fmla="val 7101"/>
              <a:gd name="adj2" fmla="val 0"/>
            </a:avLst>
          </a:prstGeom>
          <a:solidFill>
            <a:schemeClr val="bg2"/>
          </a:solidFill>
          <a:ln w="6350">
            <a:solidFill>
              <a:schemeClr val="tx1"/>
            </a:solidFill>
          </a:ln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en-US"/>
              <a:t>Click icon to add picture</a:t>
            </a:r>
            <a:endParaRPr kumimoji="0"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245237-72BC-4A61-8B55-E1F8A3621E0F}" type="datetimeFigureOut">
              <a:rPr lang="en-US" smtClean="0"/>
              <a:pPr/>
              <a:t>2/18/2021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492DF3-09AA-4C07-AB8B-2F2275A49E3E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41"/>
            <a:ext cx="2011680" cy="5851525"/>
          </a:xfrm>
        </p:spPr>
        <p:txBody>
          <a:bodyPr vert="eaVert"/>
          <a:lstStyle/>
          <a:p>
            <a:r>
              <a:rPr kumimoji="0"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914400" y="274640"/>
            <a:ext cx="5562600" cy="5851525"/>
          </a:xfrm>
        </p:spPr>
        <p:txBody>
          <a:bodyPr vert="eaVert"/>
          <a:lstStyle/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245237-72BC-4A61-8B55-E1F8A3621E0F}" type="datetimeFigureOut">
              <a:rPr lang="en-US" smtClean="0"/>
              <a:pPr/>
              <a:t>2/18/2021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492DF3-09AA-4C07-AB8B-2F2275A49E3E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สี่เหลี่ยมผืนผ้า 6"/>
          <p:cNvSpPr/>
          <p:nvPr userDrawn="1"/>
        </p:nvSpPr>
        <p:spPr>
          <a:xfrm>
            <a:off x="2819400" y="6477000"/>
            <a:ext cx="3962400" cy="381000"/>
          </a:xfrm>
          <a:prstGeom prst="rect">
            <a:avLst/>
          </a:prstGeom>
          <a:solidFill>
            <a:schemeClr val="accent6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" name="TextBox 6"/>
          <p:cNvSpPr txBox="1"/>
          <p:nvPr userDrawn="1"/>
        </p:nvSpPr>
        <p:spPr>
          <a:xfrm>
            <a:off x="685800" y="6477000"/>
            <a:ext cx="8915400" cy="338554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algn="l"/>
            <a:r>
              <a:rPr lang="en-US" sz="1600" b="1" dirty="0"/>
              <a:t>Environment		</a:t>
            </a:r>
            <a:r>
              <a:rPr lang="en-US" sz="1600" b="1" baseline="0" dirty="0"/>
              <a:t>        </a:t>
            </a:r>
            <a:r>
              <a:rPr lang="en-US" sz="1600" b="1" dirty="0"/>
              <a:t>Competitive</a:t>
            </a:r>
            <a:r>
              <a:rPr lang="en-US" sz="1600" b="1" baseline="0" dirty="0"/>
              <a:t> Landscape    		         </a:t>
            </a:r>
            <a:r>
              <a:rPr lang="en-US" sz="1600" b="1" dirty="0"/>
              <a:t>Consumers  </a:t>
            </a:r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สี่เหลี่ยมผืนผ้า 6"/>
          <p:cNvSpPr/>
          <p:nvPr userDrawn="1"/>
        </p:nvSpPr>
        <p:spPr>
          <a:xfrm>
            <a:off x="2819400" y="6477000"/>
            <a:ext cx="3962400" cy="381000"/>
          </a:xfrm>
          <a:prstGeom prst="rect">
            <a:avLst/>
          </a:prstGeom>
          <a:solidFill>
            <a:schemeClr val="accent6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" name="TextBox 6"/>
          <p:cNvSpPr txBox="1"/>
          <p:nvPr userDrawn="1"/>
        </p:nvSpPr>
        <p:spPr>
          <a:xfrm>
            <a:off x="685800" y="6477000"/>
            <a:ext cx="8915400" cy="338554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algn="l"/>
            <a:r>
              <a:rPr lang="en-US" sz="1600" b="1" dirty="0"/>
              <a:t>Environment		</a:t>
            </a:r>
            <a:r>
              <a:rPr lang="en-US" sz="1600" b="1" baseline="0" dirty="0"/>
              <a:t>        </a:t>
            </a:r>
            <a:r>
              <a:rPr lang="en-US" sz="1600" b="1" dirty="0"/>
              <a:t>Competitive</a:t>
            </a:r>
            <a:r>
              <a:rPr lang="en-US" sz="1600" b="1" baseline="0" dirty="0"/>
              <a:t> Landscape    		         </a:t>
            </a:r>
            <a:r>
              <a:rPr lang="en-US" sz="1600" b="1" dirty="0"/>
              <a:t>Consumers  </a:t>
            </a:r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NoBar-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Slide Title"/>
          <p:cNvSpPr>
            <a:spLocks noGrp="1"/>
          </p:cNvSpPr>
          <p:nvPr>
            <p:ph type="title"/>
          </p:nvPr>
        </p:nvSpPr>
        <p:spPr>
          <a:xfrm>
            <a:off x="0" y="228600"/>
            <a:ext cx="9144000" cy="609600"/>
          </a:xfrm>
          <a:prstGeom prst="rect">
            <a:avLst/>
          </a:prstGeom>
        </p:spPr>
        <p:txBody>
          <a:bodyPr/>
          <a:lstStyle>
            <a:lvl1pPr>
              <a:defRPr sz="3600">
                <a:solidFill>
                  <a:schemeClr val="bg2"/>
                </a:solidFill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Content Placeholder 1"/>
          <p:cNvSpPr>
            <a:spLocks noGrp="1"/>
          </p:cNvSpPr>
          <p:nvPr>
            <p:ph idx="1"/>
          </p:nvPr>
        </p:nvSpPr>
        <p:spPr>
          <a:xfrm>
            <a:off x="457200" y="990600"/>
            <a:ext cx="8229600" cy="5562600"/>
          </a:xfrm>
          <a:prstGeom prst="rect">
            <a:avLst/>
          </a:prstGeom>
        </p:spPr>
        <p:txBody>
          <a:bodyPr/>
          <a:lstStyle>
            <a:lvl1pPr marL="0" indent="0">
              <a:spcAft>
                <a:spcPts val="800"/>
              </a:spcAft>
              <a:buFont typeface="Arial" panose="020B0604020202020204" pitchFamily="34" charset="0"/>
              <a:buNone/>
              <a:defRPr sz="2800"/>
            </a:lvl1pPr>
            <a:lvl2pPr marL="742950" indent="-285750">
              <a:spcAft>
                <a:spcPts val="800"/>
              </a:spcAft>
              <a:buFont typeface="Arial" panose="020B0604020202020204" pitchFamily="34" charset="0"/>
              <a:buChar char="•"/>
              <a:defRPr sz="2400"/>
            </a:lvl2pPr>
            <a:lvl3pPr marL="1143000" indent="-228600">
              <a:spcAft>
                <a:spcPts val="800"/>
              </a:spcAft>
              <a:buFont typeface="Arial" panose="020B0604020202020204" pitchFamily="34" charset="0"/>
              <a:buChar char="•"/>
              <a:defRPr sz="2000"/>
            </a:lvl3pPr>
            <a:lvl4pPr marL="1600200" indent="-228600">
              <a:spcAft>
                <a:spcPts val="800"/>
              </a:spcAft>
              <a:buFont typeface="Arial" panose="020B0604020202020204" pitchFamily="34" charset="0"/>
              <a:buChar char="•"/>
              <a:defRPr sz="1800"/>
            </a:lvl4pPr>
            <a:lvl5pPr marL="2057400" indent="-228600">
              <a:spcAft>
                <a:spcPts val="800"/>
              </a:spcAft>
              <a:buFont typeface="Arial" panose="020B0604020202020204" pitchFamily="34" charset="0"/>
              <a:buChar char="•"/>
              <a:defRPr sz="1800"/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8" name="Jump Link"/>
          <p:cNvSpPr>
            <a:spLocks noGrp="1"/>
          </p:cNvSpPr>
          <p:nvPr>
            <p:ph type="body" sz="quarter" idx="17" hasCustomPrompt="1"/>
          </p:nvPr>
        </p:nvSpPr>
        <p:spPr>
          <a:xfrm>
            <a:off x="3465912" y="6605650"/>
            <a:ext cx="2208976" cy="99950"/>
          </a:xfrm>
          <a:prstGeom prst="rect">
            <a:avLst/>
          </a:prstGeom>
        </p:spPr>
        <p:txBody>
          <a:bodyPr lIns="0" tIns="0" rIns="0" bIns="0"/>
          <a:lstStyle>
            <a:lvl1pPr marL="0" indent="0" algn="ctr">
              <a:buNone/>
              <a:defRPr sz="800"/>
            </a:lvl1pPr>
          </a:lstStyle>
          <a:p>
            <a:pPr lvl="0"/>
            <a:r>
              <a:rPr lang="en-US" dirty="0"/>
              <a:t>Add “Access the text alternative for slide images.”</a:t>
            </a:r>
          </a:p>
        </p:txBody>
      </p:sp>
      <p:sp>
        <p:nvSpPr>
          <p:cNvPr id="9" name="Photo Credit"/>
          <p:cNvSpPr>
            <a:spLocks noGrp="1"/>
          </p:cNvSpPr>
          <p:nvPr>
            <p:ph type="body" sz="quarter" idx="11" hasCustomPrompt="1"/>
          </p:nvPr>
        </p:nvSpPr>
        <p:spPr>
          <a:xfrm>
            <a:off x="5486400" y="6705600"/>
            <a:ext cx="3657600" cy="152400"/>
          </a:xfrm>
          <a:prstGeom prst="rect">
            <a:avLst/>
          </a:prstGeom>
        </p:spPr>
        <p:txBody>
          <a:bodyPr wrap="none" lIns="0" tIns="0" rIns="45720" bIns="0"/>
          <a:lstStyle>
            <a:lvl1pPr marL="0" indent="0" algn="r">
              <a:buNone/>
              <a:defRPr sz="800" baseline="0">
                <a:solidFill>
                  <a:srgbClr val="6A6A6A"/>
                </a:solidFill>
              </a:defRPr>
            </a:lvl1pPr>
            <a:lvl5pPr>
              <a:defRPr/>
            </a:lvl5pPr>
          </a:lstStyle>
          <a:p>
            <a:pPr lvl="0"/>
            <a:r>
              <a:rPr lang="en-US" dirty="0"/>
              <a:t>Insert Photo Credit Here</a:t>
            </a:r>
          </a:p>
        </p:txBody>
      </p:sp>
    </p:spTree>
    <p:extLst>
      <p:ext uri="{BB962C8B-B14F-4D97-AF65-F5344CB8AC3E}">
        <p14:creationId xmlns:p14="http://schemas.microsoft.com/office/powerpoint/2010/main" val="74650563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theme" Target="../theme/theme1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 w="1270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8" name="Rounded Rectangle 7"/>
          <p:cNvSpPr/>
          <p:nvPr/>
        </p:nvSpPr>
        <p:spPr>
          <a:xfrm>
            <a:off x="64008" y="69755"/>
            <a:ext cx="9013372" cy="6693408"/>
          </a:xfrm>
          <a:prstGeom prst="roundRect">
            <a:avLst>
              <a:gd name="adj" fmla="val 4929"/>
            </a:avLst>
          </a:prstGeom>
          <a:ln w="6350" cap="sq" cmpd="sng" algn="ctr">
            <a:solidFill>
              <a:schemeClr val="tx1"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001">
            <a:schemeClr val="l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2" name="Title Placeholder 21"/>
          <p:cNvSpPr>
            <a:spLocks noGrp="1"/>
          </p:cNvSpPr>
          <p:nvPr>
            <p:ph type="title"/>
          </p:nvPr>
        </p:nvSpPr>
        <p:spPr>
          <a:xfrm>
            <a:off x="914400" y="274638"/>
            <a:ext cx="7772400" cy="1143000"/>
          </a:xfrm>
          <a:prstGeom prst="rect">
            <a:avLst/>
          </a:prstGeom>
        </p:spPr>
        <p:txBody>
          <a:bodyPr bIns="91440" anchor="b" anchorCtr="0">
            <a:normAutofit/>
          </a:bodyPr>
          <a:lstStyle/>
          <a:p>
            <a:r>
              <a:rPr kumimoji="0" lang="en-US"/>
              <a:t>Click to edit Master title style</a:t>
            </a:r>
          </a:p>
        </p:txBody>
      </p:sp>
      <p:sp>
        <p:nvSpPr>
          <p:cNvPr id="13" name="Text Placeholder 12"/>
          <p:cNvSpPr>
            <a:spLocks noGrp="1"/>
          </p:cNvSpPr>
          <p:nvPr>
            <p:ph type="body" idx="1"/>
          </p:nvPr>
        </p:nvSpPr>
        <p:spPr>
          <a:xfrm>
            <a:off x="914400" y="1447800"/>
            <a:ext cx="7772400" cy="4572000"/>
          </a:xfrm>
          <a:prstGeom prst="rect">
            <a:avLst/>
          </a:prstGeom>
        </p:spPr>
        <p:txBody>
          <a:bodyPr>
            <a:normAutofit/>
          </a:bodyPr>
          <a:lstStyle/>
          <a:p>
            <a:pPr lvl="0" eaLnBrk="1" latinLnBrk="0" hangingPunct="1"/>
            <a:r>
              <a:rPr kumimoji="0" lang="en-US"/>
              <a:t>Click to edit Master text styles</a:t>
            </a:r>
          </a:p>
          <a:p>
            <a:pPr lvl="1" eaLnBrk="1" latinLnBrk="0" hangingPunct="1"/>
            <a:r>
              <a:rPr kumimoji="0" lang="en-US"/>
              <a:t>Second level</a:t>
            </a:r>
          </a:p>
          <a:p>
            <a:pPr lvl="2" eaLnBrk="1" latinLnBrk="0" hangingPunct="1"/>
            <a:r>
              <a:rPr kumimoji="0" lang="en-US"/>
              <a:t>Third level</a:t>
            </a:r>
          </a:p>
          <a:p>
            <a:pPr lvl="3" eaLnBrk="1" latinLnBrk="0" hangingPunct="1"/>
            <a:r>
              <a:rPr kumimoji="0" lang="en-US"/>
              <a:t>Fourth level</a:t>
            </a:r>
          </a:p>
          <a:p>
            <a:pPr lvl="4" eaLnBrk="1" latinLnBrk="0" hangingPunct="1"/>
            <a:r>
              <a:rPr kumimoji="0" lang="en-US"/>
              <a:t>Fifth level</a:t>
            </a:r>
          </a:p>
        </p:txBody>
      </p:sp>
      <p:sp>
        <p:nvSpPr>
          <p:cNvPr id="14" name="Date Placeholder 13"/>
          <p:cNvSpPr>
            <a:spLocks noGrp="1"/>
          </p:cNvSpPr>
          <p:nvPr>
            <p:ph type="dt" sz="half" idx="2"/>
          </p:nvPr>
        </p:nvSpPr>
        <p:spPr>
          <a:xfrm>
            <a:off x="6172200" y="6191250"/>
            <a:ext cx="2476500" cy="476250"/>
          </a:xfrm>
          <a:prstGeom prst="rect">
            <a:avLst/>
          </a:prstGeom>
        </p:spPr>
        <p:txBody>
          <a:bodyPr anchor="ctr" anchorCtr="0"/>
          <a:lstStyle>
            <a:lvl1pPr algn="r" eaLnBrk="1" latinLnBrk="0" hangingPunct="1">
              <a:defRPr kumimoji="0" sz="1400">
                <a:solidFill>
                  <a:schemeClr val="tx2"/>
                </a:solidFill>
              </a:defRPr>
            </a:lvl1pPr>
          </a:lstStyle>
          <a:p>
            <a:fld id="{67245237-72BC-4A61-8B55-E1F8A3621E0F}" type="datetimeFigureOut">
              <a:rPr lang="en-US" smtClean="0"/>
              <a:pPr/>
              <a:t>2/18/2021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3"/>
          </p:nvPr>
        </p:nvSpPr>
        <p:spPr>
          <a:xfrm>
            <a:off x="914400" y="6172200"/>
            <a:ext cx="3962400" cy="457200"/>
          </a:xfrm>
          <a:prstGeom prst="rect">
            <a:avLst/>
          </a:prstGeom>
        </p:spPr>
        <p:txBody>
          <a:bodyPr anchor="ctr" anchorCtr="0"/>
          <a:lstStyle>
            <a:lvl1pPr eaLnBrk="1" latinLnBrk="0" hangingPunct="1">
              <a:defRPr kumimoji="0" sz="1400">
                <a:solidFill>
                  <a:schemeClr val="tx2"/>
                </a:solidFill>
              </a:defRPr>
            </a:lvl1pPr>
          </a:lstStyle>
          <a:p>
            <a:endParaRPr lang="en-US"/>
          </a:p>
        </p:txBody>
      </p:sp>
      <p:sp>
        <p:nvSpPr>
          <p:cNvPr id="23" name="Slide Number Placeholder 22"/>
          <p:cNvSpPr>
            <a:spLocks noGrp="1"/>
          </p:cNvSpPr>
          <p:nvPr>
            <p:ph type="sldNum" sz="quarter" idx="4"/>
          </p:nvPr>
        </p:nvSpPr>
        <p:spPr>
          <a:xfrm>
            <a:off x="146304" y="6210300"/>
            <a:ext cx="457200" cy="457200"/>
          </a:xfrm>
          <a:prstGeom prst="ellipse">
            <a:avLst/>
          </a:prstGeom>
          <a:solidFill>
            <a:schemeClr val="accent1"/>
          </a:solidFill>
        </p:spPr>
        <p:txBody>
          <a:bodyPr wrap="none" lIns="0" tIns="0" rIns="0" bIns="0" anchor="ctr" anchorCtr="1">
            <a:noAutofit/>
          </a:bodyPr>
          <a:lstStyle>
            <a:lvl1pPr algn="ctr" eaLnBrk="1" latinLnBrk="0" hangingPunct="1">
              <a:defRPr kumimoji="0" sz="1400">
                <a:solidFill>
                  <a:srgbClr val="FFFFFF"/>
                </a:solidFill>
                <a:latin typeface="+mj-lt"/>
                <a:ea typeface="+mj-ea"/>
                <a:cs typeface="+mj-cs"/>
              </a:defRPr>
            </a:lvl1pPr>
          </a:lstStyle>
          <a:p>
            <a:fld id="{DB492DF3-09AA-4C07-AB8B-2F2275A49E3E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4" r:id="rId1"/>
    <p:sldLayoutId id="2147483665" r:id="rId2"/>
    <p:sldLayoutId id="2147483666" r:id="rId3"/>
    <p:sldLayoutId id="2147483667" r:id="rId4"/>
    <p:sldLayoutId id="2147483668" r:id="rId5"/>
    <p:sldLayoutId id="2147483669" r:id="rId6"/>
    <p:sldLayoutId id="2147483670" r:id="rId7"/>
    <p:sldLayoutId id="2147483671" r:id="rId8"/>
    <p:sldLayoutId id="2147483672" r:id="rId9"/>
    <p:sldLayoutId id="2147483673" r:id="rId10"/>
    <p:sldLayoutId id="2147483674" r:id="rId11"/>
    <p:sldLayoutId id="2147483675" r:id="rId12"/>
    <p:sldLayoutId id="2147483676" r:id="rId13"/>
    <p:sldLayoutId id="2147483677" r:id="rId14"/>
  </p:sldLayoutIdLst>
  <p:txStyles>
    <p:titleStyle>
      <a:lvl1pPr algn="l" rtl="0" eaLnBrk="1" latinLnBrk="0" hangingPunct="1">
        <a:spcBef>
          <a:spcPct val="0"/>
        </a:spcBef>
        <a:buNone/>
        <a:defRPr kumimoji="0" sz="4000" kern="120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ts val="580"/>
        </a:spcBef>
        <a:buClr>
          <a:schemeClr val="accent1"/>
        </a:buClr>
        <a:buSzPct val="85000"/>
        <a:buFont typeface="Wingdings 2"/>
        <a:buChar char="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548640" indent="-228600" algn="l" rtl="0" eaLnBrk="1" latinLnBrk="0" hangingPunct="1">
        <a:spcBef>
          <a:spcPts val="370"/>
        </a:spcBef>
        <a:buClr>
          <a:schemeClr val="accent2"/>
        </a:buClr>
        <a:buSzPct val="85000"/>
        <a:buFont typeface="Wingdings 2"/>
        <a:buChar char="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822960" indent="-228600" algn="l" rtl="0" eaLnBrk="1" latinLnBrk="0" hangingPunct="1">
        <a:spcBef>
          <a:spcPts val="370"/>
        </a:spcBef>
        <a:buClr>
          <a:schemeClr val="accent1">
            <a:tint val="60000"/>
          </a:schemeClr>
        </a:buClr>
        <a:buSzPct val="8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097280" indent="-228600" algn="l" rtl="0" eaLnBrk="1" latinLnBrk="0" hangingPunct="1">
        <a:spcBef>
          <a:spcPts val="370"/>
        </a:spcBef>
        <a:buClr>
          <a:schemeClr val="accent3"/>
        </a:buClr>
        <a:buSzPct val="80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indent="-228600" algn="l" rtl="0" eaLnBrk="1" latinLnBrk="0" hangingPunct="1">
        <a:spcBef>
          <a:spcPts val="370"/>
        </a:spcBef>
        <a:buClr>
          <a:schemeClr val="accent3"/>
        </a:buClr>
        <a:buFontTx/>
        <a:buChar char="o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645920" indent="-228600" algn="l" rtl="0" eaLnBrk="1" latinLnBrk="0" hangingPunct="1">
        <a:spcBef>
          <a:spcPts val="370"/>
        </a:spcBef>
        <a:buClr>
          <a:schemeClr val="accent3"/>
        </a:buClr>
        <a:buChar char="•"/>
        <a:defRPr kumimoji="0" sz="1800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228600" algn="l" rtl="0" eaLnBrk="1" latinLnBrk="0" hangingPunct="1">
        <a:spcBef>
          <a:spcPts val="370"/>
        </a:spcBef>
        <a:buClr>
          <a:schemeClr val="accent2"/>
        </a:buClr>
        <a:buChar char="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2194560" indent="-228600" algn="l" rtl="0" eaLnBrk="1" latinLnBrk="0" hangingPunct="1">
        <a:spcBef>
          <a:spcPts val="370"/>
        </a:spcBef>
        <a:buClr>
          <a:schemeClr val="accent1">
            <a:tint val="60000"/>
          </a:schemeClr>
        </a:buClr>
        <a:buChar char="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2468880" indent="-228600" algn="l" rtl="0" eaLnBrk="1" latinLnBrk="0" hangingPunct="1">
        <a:spcBef>
          <a:spcPts val="370"/>
        </a:spcBef>
        <a:buClr>
          <a:schemeClr val="accent2">
            <a:tint val="60000"/>
          </a:schemeClr>
        </a:buClr>
        <a:buChar char="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4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0772" name="Rectangle 4"/>
          <p:cNvSpPr>
            <a:spLocks noGrp="1" noRot="1" noChangeArrowheads="1"/>
          </p:cNvSpPr>
          <p:nvPr>
            <p:ph type="title"/>
          </p:nvPr>
        </p:nvSpPr>
        <p:spPr>
          <a:xfrm>
            <a:off x="467544" y="443481"/>
            <a:ext cx="8603140" cy="1143000"/>
          </a:xfrm>
          <a:noFill/>
          <a:ln/>
        </p:spPr>
        <p:txBody>
          <a:bodyPr lIns="90488" tIns="44450" rIns="90488" bIns="44450">
            <a:normAutofit fontScale="90000"/>
          </a:bodyPr>
          <a:lstStyle/>
          <a:p>
            <a:r>
              <a:rPr lang="en-US" dirty="0">
                <a:solidFill>
                  <a:schemeClr val="hlink"/>
                </a:solidFill>
              </a:rPr>
              <a:t>MK 333/326 Group Assignment 5:</a:t>
            </a:r>
            <a:br>
              <a:rPr lang="en-US" dirty="0">
                <a:solidFill>
                  <a:schemeClr val="hlink"/>
                </a:solidFill>
              </a:rPr>
            </a:br>
            <a:r>
              <a:rPr lang="en-US" dirty="0">
                <a:solidFill>
                  <a:schemeClr val="hlink"/>
                </a:solidFill>
              </a:rPr>
              <a:t>Chapter 3 &amp; 4</a:t>
            </a:r>
            <a:br>
              <a:rPr lang="en-US" dirty="0">
                <a:solidFill>
                  <a:schemeClr val="hlink"/>
                </a:solidFill>
              </a:rPr>
            </a:br>
            <a:r>
              <a:rPr lang="en-US" sz="2400" dirty="0">
                <a:solidFill>
                  <a:srgbClr val="FF0000"/>
                </a:solidFill>
              </a:rPr>
              <a:t>Topic : Origins, Elements, and Consequences of Culture</a:t>
            </a:r>
            <a:endParaRPr lang="en-US" sz="2700" dirty="0">
              <a:solidFill>
                <a:schemeClr val="hlink"/>
              </a:solidFill>
            </a:endParaRPr>
          </a:p>
        </p:txBody>
      </p:sp>
      <p:sp>
        <p:nvSpPr>
          <p:cNvPr id="800770" name="Rectangle 2"/>
          <p:cNvSpPr>
            <a:spLocks noChangeArrowheads="1"/>
          </p:cNvSpPr>
          <p:nvPr/>
        </p:nvSpPr>
        <p:spPr bwMode="auto">
          <a:xfrm>
            <a:off x="685800" y="6248400"/>
            <a:ext cx="19050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800771" name="Rectangle 3"/>
          <p:cNvSpPr>
            <a:spLocks noChangeArrowheads="1"/>
          </p:cNvSpPr>
          <p:nvPr/>
        </p:nvSpPr>
        <p:spPr bwMode="auto">
          <a:xfrm>
            <a:off x="3124200" y="6248400"/>
            <a:ext cx="28956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658054" y="443481"/>
            <a:ext cx="1163780" cy="825279"/>
          </a:xfrm>
          <a:prstGeom prst="rect">
            <a:avLst/>
          </a:prstGeom>
        </p:spPr>
      </p:pic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>
          <a:xfrm>
            <a:off x="489313" y="1810470"/>
            <a:ext cx="7772400" cy="4572000"/>
          </a:xfrm>
        </p:spPr>
        <p:txBody>
          <a:bodyPr>
            <a:noAutofit/>
          </a:bodyPr>
          <a:lstStyle/>
          <a:p>
            <a:r>
              <a:rPr lang="en-US" sz="1600" dirty="0">
                <a:latin typeface="Arial" charset="0"/>
                <a:ea typeface="Arial" charset="0"/>
                <a:cs typeface="Arial" charset="0"/>
              </a:rPr>
              <a:t>Please analysis your </a:t>
            </a:r>
            <a:r>
              <a:rPr lang="en-US" sz="1600" dirty="0">
                <a:solidFill>
                  <a:srgbClr val="0070C0"/>
                </a:solidFill>
                <a:latin typeface="Arial" charset="0"/>
                <a:ea typeface="Arial" charset="0"/>
                <a:cs typeface="Arial" charset="0"/>
              </a:rPr>
              <a:t>project country </a:t>
            </a:r>
            <a:r>
              <a:rPr lang="en-US" sz="1600" dirty="0">
                <a:latin typeface="Arial" charset="0"/>
                <a:ea typeface="Arial" charset="0"/>
                <a:cs typeface="Arial" charset="0"/>
              </a:rPr>
              <a:t>on all the elements in the chart below. (1 overview slide + 3 break up slides)</a:t>
            </a:r>
          </a:p>
          <a:p>
            <a:r>
              <a:rPr lang="en-US" sz="1600" dirty="0">
                <a:latin typeface="Arial" charset="0"/>
                <a:ea typeface="Arial" charset="0"/>
                <a:cs typeface="Arial" charset="0"/>
              </a:rPr>
              <a:t>Please analyze </a:t>
            </a:r>
            <a:r>
              <a:rPr lang="en-US" sz="1600" dirty="0">
                <a:solidFill>
                  <a:srgbClr val="0070C0"/>
                </a:solidFill>
                <a:latin typeface="Arial" charset="0"/>
                <a:ea typeface="Arial" charset="0"/>
                <a:cs typeface="Arial" charset="0"/>
              </a:rPr>
              <a:t>“Thailand” </a:t>
            </a:r>
            <a:r>
              <a:rPr lang="en-US" sz="1600" dirty="0">
                <a:latin typeface="Arial" charset="0"/>
                <a:ea typeface="Arial" charset="0"/>
                <a:cs typeface="Arial" charset="0"/>
              </a:rPr>
              <a:t>on all the elements in the chart below (1 overview slide + 3 break up slides)</a:t>
            </a:r>
          </a:p>
          <a:p>
            <a:r>
              <a:rPr lang="en-US" sz="1600" dirty="0">
                <a:latin typeface="Arial" charset="0"/>
                <a:ea typeface="Arial" charset="0"/>
                <a:cs typeface="Arial" charset="0"/>
              </a:rPr>
              <a:t>Please be as detail and specific as possible, but screen/select main information for the slide. Other supporting information could be included in appendix. </a:t>
            </a:r>
          </a:p>
          <a:p>
            <a:r>
              <a:rPr lang="en-US" sz="1600" dirty="0">
                <a:latin typeface="Arial" charset="0"/>
                <a:ea typeface="Arial" charset="0"/>
                <a:cs typeface="Arial" charset="0"/>
              </a:rPr>
              <a:t>Altogether, your ppt presentation slides maximum 8 slides plus an unlimited number of Appendix slides ( if needed)</a:t>
            </a:r>
          </a:p>
          <a:p>
            <a:r>
              <a:rPr lang="en-US" sz="1600" dirty="0">
                <a:latin typeface="Arial" charset="0"/>
                <a:ea typeface="Arial" charset="0"/>
                <a:cs typeface="Arial" charset="0"/>
              </a:rPr>
              <a:t>Please design the one page by using graphs, charts, visuals to make one page interesting ka.</a:t>
            </a:r>
          </a:p>
          <a:p>
            <a:endParaRPr lang="en-US" sz="1600" dirty="0">
              <a:latin typeface="Arial" charset="0"/>
              <a:ea typeface="Arial" charset="0"/>
              <a:cs typeface="Arial" charset="0"/>
            </a:endParaRPr>
          </a:p>
          <a:p>
            <a:r>
              <a:rPr lang="en-US" sz="1600" dirty="0">
                <a:latin typeface="Arial" charset="0"/>
                <a:ea typeface="Arial" charset="0"/>
                <a:cs typeface="Arial" charset="0"/>
              </a:rPr>
              <a:t>Due next Thursday Feb.25</a:t>
            </a:r>
            <a:r>
              <a:rPr lang="en-US" sz="1600" baseline="30000" dirty="0">
                <a:latin typeface="Arial" charset="0"/>
                <a:ea typeface="Arial" charset="0"/>
                <a:cs typeface="Arial" charset="0"/>
              </a:rPr>
              <a:t>th</a:t>
            </a:r>
            <a:endParaRPr lang="en-US" sz="1600" dirty="0">
              <a:latin typeface="Arial" charset="0"/>
              <a:ea typeface="Arial" charset="0"/>
              <a:cs typeface="Arial" charset="0"/>
            </a:endParaRPr>
          </a:p>
          <a:p>
            <a:endParaRPr lang="en-US" sz="1600" dirty="0">
              <a:latin typeface="Arial" charset="0"/>
              <a:ea typeface="Arial" charset="0"/>
              <a:cs typeface="Arial" charset="0"/>
            </a:endParaRPr>
          </a:p>
        </p:txBody>
      </p:sp>
      <p:pic>
        <p:nvPicPr>
          <p:cNvPr id="7" name="Content Placeholder 6" descr="A chart depicts the causal factors and social processes that determine and form cultures and cultural differences.">
            <a:extLst>
              <a:ext uri="{FF2B5EF4-FFF2-40B4-BE49-F238E27FC236}">
                <a16:creationId xmlns:a16="http://schemas.microsoft.com/office/drawing/2014/main" id="{0C6B59D9-725C-4758-905D-F0BD213A7AA2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43197" y="4597165"/>
            <a:ext cx="3178632" cy="2009294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2141504830"/>
      </p:ext>
    </p:extLst>
  </p:cSld>
  <p:clrMapOvr>
    <a:masterClrMapping/>
  </p:clrMapOvr>
  <p:transition/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B379A3E-3AA1-41BB-AAAB-9E7F7439F80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z="2800" dirty="0">
                <a:solidFill>
                  <a:srgbClr val="FF0000"/>
                </a:solidFill>
              </a:rPr>
              <a:t>Exhibit 4.4 Origins, Elements, and Consequences of Culture</a:t>
            </a:r>
          </a:p>
        </p:txBody>
      </p:sp>
      <p:pic>
        <p:nvPicPr>
          <p:cNvPr id="7" name="Content Placeholder 6" descr="A chart depicts the causal factors and social processes that determine and form cultures and cultural differences.">
            <a:extLst>
              <a:ext uri="{FF2B5EF4-FFF2-40B4-BE49-F238E27FC236}">
                <a16:creationId xmlns:a16="http://schemas.microsoft.com/office/drawing/2014/main" id="{021D5878-D16B-4190-BE21-6827CD3EB802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7544" y="849356"/>
            <a:ext cx="7805982" cy="5331486"/>
          </a:xfrm>
        </p:spPr>
      </p:pic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627FDFEE-EECF-43AC-BBBD-F31C7E02A8F5}"/>
              </a:ext>
            </a:extLst>
          </p:cNvPr>
          <p:cNvSpPr>
            <a:spLocks noGrp="1"/>
          </p:cNvSpPr>
          <p:nvPr>
            <p:ph type="body" sz="quarter" idx="17"/>
          </p:nvPr>
        </p:nvSpPr>
        <p:spPr/>
        <p:txBody>
          <a:bodyPr>
            <a:normAutofit fontScale="92500" lnSpcReduction="10000"/>
          </a:bodyPr>
          <a:lstStyle/>
          <a:p>
            <a:r>
              <a:rPr lang="en-US" dirty="0">
                <a:hlinkClick r:id="" action="ppaction://noaction"/>
              </a:rPr>
              <a:t>Jump to long description.</a:t>
            </a:r>
          </a:p>
        </p:txBody>
      </p:sp>
    </p:spTree>
    <p:extLst>
      <p:ext uri="{BB962C8B-B14F-4D97-AF65-F5344CB8AC3E}">
        <p14:creationId xmlns:p14="http://schemas.microsoft.com/office/powerpoint/2010/main" val="824808068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Equity">
  <a:themeElements>
    <a:clrScheme name="Equity">
      <a:dk1>
        <a:sysClr val="windowText" lastClr="000000"/>
      </a:dk1>
      <a:lt1>
        <a:sysClr val="window" lastClr="FFFFFF"/>
      </a:lt1>
      <a:dk2>
        <a:srgbClr val="696464"/>
      </a:dk2>
      <a:lt2>
        <a:srgbClr val="E9E5DC"/>
      </a:lt2>
      <a:accent1>
        <a:srgbClr val="D34817"/>
      </a:accent1>
      <a:accent2>
        <a:srgbClr val="9B2D1F"/>
      </a:accent2>
      <a:accent3>
        <a:srgbClr val="A28E6A"/>
      </a:accent3>
      <a:accent4>
        <a:srgbClr val="956251"/>
      </a:accent4>
      <a:accent5>
        <a:srgbClr val="918485"/>
      </a:accent5>
      <a:accent6>
        <a:srgbClr val="855D5D"/>
      </a:accent6>
      <a:hlink>
        <a:srgbClr val="CC9900"/>
      </a:hlink>
      <a:folHlink>
        <a:srgbClr val="96A9A9"/>
      </a:folHlink>
    </a:clrScheme>
    <a:fontScheme name="Equity">
      <a:majorFont>
        <a:latin typeface="Franklin Gothic Book"/>
        <a:ea typeface=""/>
        <a:cs typeface=""/>
        <a:font script="Grek" typeface="Calibri"/>
        <a:font script="Cyrl" typeface="Calibri"/>
        <a:font script="Jpan" typeface="HGｺﾞｼｯｸM"/>
        <a:font script="Hang" typeface="바탕"/>
        <a:font script="Hans" typeface="幼圆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ajorFont>
      <a:minorFont>
        <a:latin typeface="Perpetua"/>
        <a:ea typeface=""/>
        <a:cs typeface=""/>
        <a:font script="Grek" typeface="Cambria"/>
        <a:font script="Cyrl" typeface="Cambria"/>
        <a:font script="Jpan" typeface="HG創英ﾌﾟﾚｾﾞﾝｽEB"/>
        <a:font script="Hang" typeface="맑은 고딕"/>
        <a:font script="Hans" typeface="宋体"/>
        <a:font script="Hant" typeface="新細明體"/>
        <a:font script="Arab" typeface="Times New Roman"/>
        <a:font script="Hebr" typeface="Aharoni"/>
        <a:font script="Thai" typeface="Eucrosia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Equity">
      <a: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tint val="30000"/>
                <a:satMod val="300000"/>
              </a:schemeClr>
              <a:schemeClr val="phClr">
                <a:tint val="40000"/>
                <a:satMod val="200000"/>
              </a:schemeClr>
            </a:duotone>
          </a:blip>
          <a:tile tx="0" ty="0" sx="70000" sy="70000" flip="none" algn="ctr"/>
        </a:blipFill>
        <a:blipFill>
          <a:blip xmlns:r="http://schemas.openxmlformats.org/officeDocument/2006/relationships" r:embed="rId1">
            <a:duotone>
              <a:schemeClr val="phClr">
                <a:shade val="22000"/>
                <a:satMod val="160000"/>
              </a:schemeClr>
              <a:schemeClr val="phClr">
                <a:shade val="45000"/>
                <a:satMod val="100000"/>
              </a:schemeClr>
            </a:duotone>
          </a:blip>
          <a:tile tx="0" ty="0" sx="65000" sy="65000" flip="none" algn="ctr"/>
        </a:blipFill>
      </a:fillStyleLst>
      <a:lnStyleLst>
        <a:ln w="9525" cap="flat" cmpd="sng" algn="ctr">
          <a:solidFill>
            <a:schemeClr val="phClr">
              <a:shade val="60000"/>
              <a:satMod val="110000"/>
            </a:schemeClr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38100" dist="25400" dir="5400000" algn="t" rotWithShape="0">
              <a:srgbClr val="000000">
                <a:alpha val="50000"/>
              </a:srgbClr>
            </a:outerShdw>
          </a:effectLst>
        </a:effectStyle>
        <a:effectStyle>
          <a:effectLst>
            <a:outerShdw blurRad="38100" dist="25400" dir="5400000" algn="t" rotWithShape="0">
              <a:srgbClr val="000000">
                <a:alpha val="50000"/>
              </a:srgbClr>
            </a:outerShdw>
          </a:effectLst>
        </a:effectStyle>
        <a:effectStyle>
          <a:effectLst>
            <a:outerShdw blurRad="50800" dist="50800" dir="5400000" algn="t" rotWithShape="0">
              <a:srgbClr val="000000">
                <a:alpha val="60000"/>
              </a:srgbClr>
            </a:outerShdw>
          </a:effectLst>
          <a:scene3d>
            <a:camera prst="isometricBottomUp" fov="0">
              <a:rot lat="0" lon="0" rev="0"/>
            </a:camera>
            <a:lightRig rig="soft" dir="b">
              <a:rot lat="0" lon="0" rev="9000000"/>
            </a:lightRig>
          </a:scene3d>
          <a:sp3d contourW="35000" prstMaterial="matte">
            <a:bevelT w="45000" h="38100" prst="convex"/>
            <a:contourClr>
              <a:schemeClr val="phClr">
                <a:tint val="10000"/>
                <a:satMod val="13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40000"/>
                <a:satMod val="165000"/>
              </a:schemeClr>
            </a:gs>
            <a:gs pos="50000">
              <a:schemeClr val="phClr">
                <a:shade val="80000"/>
                <a:satMod val="155000"/>
              </a:schemeClr>
            </a:gs>
            <a:gs pos="100000">
              <a:schemeClr val="phClr">
                <a:tint val="95000"/>
                <a:satMod val="200000"/>
              </a:schemeClr>
            </a:gs>
          </a:gsLst>
          <a:lin ang="16200000" scaled="1"/>
        </a:gradFill>
        <a:blipFill>
          <a:blip xmlns:r="http://schemas.openxmlformats.org/officeDocument/2006/relationships" r:embed="rId1">
            <a:duotone>
              <a:schemeClr val="phClr">
                <a:tint val="95000"/>
                <a:satMod val="200000"/>
              </a:schemeClr>
              <a:schemeClr val="phClr">
                <a:shade val="80000"/>
                <a:satMod val="100000"/>
              </a:schemeClr>
            </a:duotone>
          </a:blip>
          <a:tile tx="0" ty="0" sx="55000" sy="55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Equity</Template>
  <TotalTime>814</TotalTime>
  <Words>143</Words>
  <Application>Microsoft Office PowerPoint</Application>
  <PresentationFormat>นำเสนอทางหน้าจอ (4:3)</PresentationFormat>
  <Paragraphs>12</Paragraphs>
  <Slides>2</Slides>
  <Notes>2</Notes>
  <HiddenSlides>0</HiddenSlides>
  <MMClips>0</MMClips>
  <ScaleCrop>false</ScaleCrop>
  <HeadingPairs>
    <vt:vector size="6" baseType="variant">
      <vt:variant>
        <vt:lpstr>ฟอนต์ที่ถูกใช้</vt:lpstr>
      </vt:variant>
      <vt:variant>
        <vt:i4>6</vt:i4>
      </vt:variant>
      <vt:variant>
        <vt:lpstr>ธีม</vt:lpstr>
      </vt:variant>
      <vt:variant>
        <vt:i4>1</vt:i4>
      </vt:variant>
      <vt:variant>
        <vt:lpstr>ชื่อเรื่องสไลด์</vt:lpstr>
      </vt:variant>
      <vt:variant>
        <vt:i4>2</vt:i4>
      </vt:variant>
    </vt:vector>
  </HeadingPairs>
  <TitlesOfParts>
    <vt:vector size="9" baseType="lpstr">
      <vt:lpstr>Arial</vt:lpstr>
      <vt:lpstr>Calibri</vt:lpstr>
      <vt:lpstr>Franklin Gothic Book</vt:lpstr>
      <vt:lpstr>Perpetua</vt:lpstr>
      <vt:lpstr>Times New Roman</vt:lpstr>
      <vt:lpstr>Wingdings 2</vt:lpstr>
      <vt:lpstr>Equity</vt:lpstr>
      <vt:lpstr>MK 333/326 Group Assignment 5: Chapter 3 &amp; 4 Topic : Origins, Elements, and Consequences of Culture</vt:lpstr>
      <vt:lpstr>Exhibit 4.4 Origins, Elements, and Consequences of Culture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asus</dc:creator>
  <cp:lastModifiedBy>user</cp:lastModifiedBy>
  <cp:revision>382</cp:revision>
  <dcterms:created xsi:type="dcterms:W3CDTF">2015-02-03T09:41:51Z</dcterms:created>
  <dcterms:modified xsi:type="dcterms:W3CDTF">2021-02-18T10:11:55Z</dcterms:modified>
</cp:coreProperties>
</file>